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25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fglyn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Congress KS-03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Voter Registration and Turnout Curves</a:t>
            </a:r>
            <a:br/>
            <a:br/>
            <a:r>
              <a:t>efg</a:t>
            </a:r>
            <a:br/>
            <a:r>
              <a:t>2024-01-20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2022</a:t>
            </a:r>
          </a:p>
        </p:txBody>
      </p:sp>
      <p:pic>
        <p:nvPicPr>
          <p:cNvPr id="3" name="Picture 1" descr="C:/Data/Kansas/RawData/Yearly-Voter-Registration-2023-08-07/Congress-KS-03/KS-03-Cumulative-Registration-by-Party-20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2023</a:t>
            </a:r>
          </a:p>
        </p:txBody>
      </p:sp>
      <p:pic>
        <p:nvPicPr>
          <p:cNvPr id="3" name="Picture 1" descr="C:/Data/Kansas/RawData/Yearly-Voter-Registration-2024-01-19/Congress-KS-03/KS-03-Cumulative-Registration-by-Party-20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Congress KS-03 Voter Registration 2012-2023</a:t>
            </a:r>
          </a:p>
        </p:txBody>
      </p:sp>
      <p:pic>
        <p:nvPicPr>
          <p:cNvPr id="3" name="Picture 1" descr="C:/Data/Kansas/RawData/Yearly-Voter-Registration-Summaries/Congress-KS-03/KS-03-Party-Al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November General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Nov. 2016</a:t>
            </a:r>
          </a:p>
        </p:txBody>
      </p:sp>
      <p:pic>
        <p:nvPicPr>
          <p:cNvPr id="3" name="Picture 1" descr="K:/Election-Integrity/Kansas-Normalized-Fraction-of-Voters/Congress/2016-11-08/Congress-3/2016-11-08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Nov. 2018</a:t>
            </a:r>
          </a:p>
        </p:txBody>
      </p:sp>
      <p:pic>
        <p:nvPicPr>
          <p:cNvPr id="3" name="Picture 1" descr="K:/Election-Integrity/Kansas-Normalized-Fraction-of-Voters/Congress/2018-11-06/Congress-3/2018-11-06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Nov. 2020</a:t>
            </a:r>
          </a:p>
        </p:txBody>
      </p:sp>
      <p:pic>
        <p:nvPicPr>
          <p:cNvPr id="3" name="Picture 1" descr="K:/Election-Integrity/Kansas-Normalized-Fraction-of-Voters/Congress/2020-11-03/Congress-3/2020-11-03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Nov. 2022</a:t>
            </a:r>
          </a:p>
        </p:txBody>
      </p:sp>
      <p:pic>
        <p:nvPicPr>
          <p:cNvPr id="3" name="Picture 1" descr="K:/Election-Integrity/Kansas-Normalized-Fraction-of-Voters/Congress/2022-11-08/Congress-3/2022-11-08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</a:t>
            </a:r>
            <a:br>
              <a:rPr lang="en-US" dirty="0"/>
            </a:br>
            <a:r>
              <a:rPr dirty="0"/>
              <a:t>August Primary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Aug. 2016</a:t>
            </a:r>
          </a:p>
        </p:txBody>
      </p:sp>
      <p:pic>
        <p:nvPicPr>
          <p:cNvPr id="3" name="Picture 1" descr="K:/Election-Integrity/Kansas-Normalized-Fraction-of-Voters/Congress/2016-08-02/Congress-3/2016-08-02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Aug. 2018</a:t>
            </a:r>
          </a:p>
        </p:txBody>
      </p:sp>
      <p:pic>
        <p:nvPicPr>
          <p:cNvPr id="3" name="Picture 1" descr="K:/Election-Integrity/Kansas-Normalized-Fraction-of-Voters/Congress/2018-08-07/Congress-3/2018-08-07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Aug. 2020</a:t>
            </a:r>
          </a:p>
        </p:txBody>
      </p:sp>
      <p:pic>
        <p:nvPicPr>
          <p:cNvPr id="3" name="Picture 1" descr="K:/Election-Integrity/Kansas-Normalized-Fraction-of-Voters/Congress/2020-08-04/Congress-3/2020-08-04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Aug. 2022</a:t>
            </a:r>
          </a:p>
        </p:txBody>
      </p:sp>
      <p:pic>
        <p:nvPicPr>
          <p:cNvPr id="3" name="Picture 1" descr="K:/Election-Integrity/Kansas-Normalized-Fraction-of-Voters/Congress/2022-08-02/Congress-3/2022-08-02-Congress-3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Earl F Glynn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New Voter Registration </a:t>
            </a:r>
            <a:br>
              <a:rPr lang="en-US" dirty="0"/>
            </a:br>
            <a:r>
              <a:rPr dirty="0"/>
              <a:t>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2016</a:t>
            </a:r>
          </a:p>
        </p:txBody>
      </p:sp>
      <p:pic>
        <p:nvPicPr>
          <p:cNvPr id="3" name="Picture 1" descr="C:/Data/Kansas/RawData/Yearly-Voter-Registration-2023-08-07/Congress-KS-03/KS-03-Cumulative-Registration-by-Party-20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2017</a:t>
            </a:r>
          </a:p>
        </p:txBody>
      </p:sp>
      <p:pic>
        <p:nvPicPr>
          <p:cNvPr id="3" name="Picture 1" descr="C:/Data/Kansas/RawData/Yearly-Voter-Registration-2023-08-07/Congress-KS-03/KS-03-Cumulative-Registration-by-Party-20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2018</a:t>
            </a:r>
          </a:p>
        </p:txBody>
      </p:sp>
      <p:pic>
        <p:nvPicPr>
          <p:cNvPr id="3" name="Picture 1" descr="C:/Data/Kansas/RawData/Yearly-Voter-Registration-2023-08-07/Congress-KS-03/KS-03-Cumulative-Registration-by-Party-20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2019</a:t>
            </a:r>
          </a:p>
        </p:txBody>
      </p:sp>
      <p:pic>
        <p:nvPicPr>
          <p:cNvPr id="3" name="Picture 1" descr="C:/Data/Kansas/RawData/Yearly-Voter-Registration-2023-08-07/Congress-KS-03/KS-03-Cumulative-Registration-by-Party-20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2020</a:t>
            </a:r>
          </a:p>
        </p:txBody>
      </p:sp>
      <p:pic>
        <p:nvPicPr>
          <p:cNvPr id="3" name="Picture 1" descr="C:/Data/Kansas/RawData/Yearly-Voter-Registration-2023-08-07/Congress-KS-03/KS-03-Cumulative-Registration-by-Party-20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KS-03 2021</a:t>
            </a:r>
          </a:p>
        </p:txBody>
      </p:sp>
      <p:pic>
        <p:nvPicPr>
          <p:cNvPr id="3" name="Picture 1" descr="C:/Data/Kansas/RawData/Yearly-Voter-Registration-2023-08-07/Congress-KS-03/KS-03-Cumulative-Registration-by-Party-20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Congress KS-03</vt:lpstr>
      <vt:lpstr>Table of Contents</vt:lpstr>
      <vt:lpstr>New Voter Registration  2016-2023</vt:lpstr>
      <vt:lpstr>KS-03 2016</vt:lpstr>
      <vt:lpstr>KS-03 2017</vt:lpstr>
      <vt:lpstr>KS-03 2018</vt:lpstr>
      <vt:lpstr>KS-03 2019</vt:lpstr>
      <vt:lpstr>KS-03 2020</vt:lpstr>
      <vt:lpstr>KS-03 2021</vt:lpstr>
      <vt:lpstr>KS-03 2022</vt:lpstr>
      <vt:lpstr>KS-03 2023</vt:lpstr>
      <vt:lpstr>Congress KS-03 Voter Registration 2012-2023</vt:lpstr>
      <vt:lpstr>Election Turnout Curves November General  By Party 2016 - 2022</vt:lpstr>
      <vt:lpstr>KS-03 Nov. 2016</vt:lpstr>
      <vt:lpstr>KS-03 Nov. 2018</vt:lpstr>
      <vt:lpstr>KS-03 Nov. 2020</vt:lpstr>
      <vt:lpstr>KS-03 Nov. 2022</vt:lpstr>
      <vt:lpstr>Election Turnout Curves  August Primary  By Party 2016 - 2022</vt:lpstr>
      <vt:lpstr>KS-03 Aug. 2016</vt:lpstr>
      <vt:lpstr>KS-03 Aug. 2018</vt:lpstr>
      <vt:lpstr>KS-03 Aug. 2020</vt:lpstr>
      <vt:lpstr>KS-03 Aug. 2022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 KS-03</dc:title>
  <dc:creator>efg; 2024-01-20</dc:creator>
  <cp:keywords/>
  <cp:lastModifiedBy>e</cp:lastModifiedBy>
  <cp:revision>1</cp:revision>
  <dcterms:created xsi:type="dcterms:W3CDTF">2024-01-21T05:56:17Z</dcterms:created>
  <dcterms:modified xsi:type="dcterms:W3CDTF">2024-04-26T00:52:41Z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