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Chase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 2022</a:t>
            </a:r>
          </a:p>
        </p:txBody>
      </p:sp>
      <p:pic>
        <p:nvPicPr>
          <p:cNvPr descr="C:/Data/Kansas/RawData/Yearly-Voter-Registration-2023-08-07/Chase-County/CS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 2023</a:t>
            </a:r>
          </a:p>
        </p:txBody>
      </p:sp>
      <p:pic>
        <p:nvPicPr>
          <p:cNvPr descr="C:/Data/Kansas/RawData/Yearly-Voter-Registration-2024-01-19/Chase-County/CS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Chase County Voter Registration 2012-2023</a:t>
            </a:r>
          </a:p>
        </p:txBody>
      </p:sp>
      <p:pic>
        <p:nvPicPr>
          <p:cNvPr descr="C:/Data/Kansas/RawData/Yearly-Voter-Registration-Summaries/Chase-County/CS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 Nov. 2016</a:t>
            </a:r>
          </a:p>
        </p:txBody>
      </p:sp>
      <p:pic>
        <p:nvPicPr>
          <p:cNvPr descr="K:/Election-Integrity/Kansas-Normalized-Fraction-of-Voters/County/2016-11-08/Chase/2016-11-08-Chas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 Nov. 2018</a:t>
            </a:r>
          </a:p>
        </p:txBody>
      </p:sp>
      <p:pic>
        <p:nvPicPr>
          <p:cNvPr descr="K:/Election-Integrity/Kansas-Normalized-Fraction-of-Voters/County/2018-11-06/Chase/2018-11-06-Chas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 Nov. 2020</a:t>
            </a:r>
          </a:p>
        </p:txBody>
      </p:sp>
      <p:pic>
        <p:nvPicPr>
          <p:cNvPr descr="K:/Election-Integrity/Kansas-Normalized-Fraction-of-Voters/County/2020-11-03/Chase/2020-11-03-Chas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 Nov. 2022</a:t>
            </a:r>
          </a:p>
        </p:txBody>
      </p:sp>
      <p:pic>
        <p:nvPicPr>
          <p:cNvPr descr="K:/Election-Integrity/Kansas-Normalized-Fraction-of-Voters/County/2022-11-08/Chase/2022-11-08-Chas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 Aug. 2016</a:t>
            </a:r>
          </a:p>
        </p:txBody>
      </p:sp>
      <p:pic>
        <p:nvPicPr>
          <p:cNvPr descr="K:/Election-Integrity/Kansas-Normalized-Fraction-of-Voters/County/2016-08-02/Chase/2016-08-02-Chas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 Aug. 2018</a:t>
            </a:r>
          </a:p>
        </p:txBody>
      </p:sp>
      <p:pic>
        <p:nvPicPr>
          <p:cNvPr descr="K:/Election-Integrity/Kansas-Normalized-Fraction-of-Voters/County/2018-08-07/Chase/2018-08-07-Chas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 Aug. 2020</a:t>
            </a:r>
          </a:p>
        </p:txBody>
      </p:sp>
      <p:pic>
        <p:nvPicPr>
          <p:cNvPr descr="K:/Election-Integrity/Kansas-Normalized-Fraction-of-Voters/County/2020-08-04/Chase/2020-08-04-Chas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 Aug. 2022</a:t>
            </a:r>
          </a:p>
        </p:txBody>
      </p:sp>
      <p:pic>
        <p:nvPicPr>
          <p:cNvPr descr="K:/Election-Integrity/Kansas-Normalized-Fraction-of-Voters/County/2022-08-02/Chase/2022-08-02-Chas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 2016</a:t>
            </a:r>
          </a:p>
        </p:txBody>
      </p:sp>
      <p:pic>
        <p:nvPicPr>
          <p:cNvPr descr="C:/Data/Kansas/RawData/Yearly-Voter-Registration-2023-08-07/Chase-County/CS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 2017</a:t>
            </a:r>
          </a:p>
        </p:txBody>
      </p:sp>
      <p:pic>
        <p:nvPicPr>
          <p:cNvPr descr="C:/Data/Kansas/RawData/Yearly-Voter-Registration-2023-08-07/Chase-County/CS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 2018</a:t>
            </a:r>
          </a:p>
        </p:txBody>
      </p:sp>
      <p:pic>
        <p:nvPicPr>
          <p:cNvPr descr="C:/Data/Kansas/RawData/Yearly-Voter-Registration-2023-08-07/Chase-County/CS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 2019</a:t>
            </a:r>
          </a:p>
        </p:txBody>
      </p:sp>
      <p:pic>
        <p:nvPicPr>
          <p:cNvPr descr="C:/Data/Kansas/RawData/Yearly-Voter-Registration-2023-08-07/Chase-County/CS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 2020</a:t>
            </a:r>
          </a:p>
        </p:txBody>
      </p:sp>
      <p:pic>
        <p:nvPicPr>
          <p:cNvPr descr="C:/Data/Kansas/RawData/Yearly-Voter-Registration-2023-08-07/Chase-County/CS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 2021</a:t>
            </a:r>
          </a:p>
        </p:txBody>
      </p:sp>
      <p:pic>
        <p:nvPicPr>
          <p:cNvPr descr="C:/Data/Kansas/RawData/Yearly-Voter-Registration-2023-08-07/Chase-County/CS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Chase County</dc:title>
  <dc:creator>efg; 2024-01-20</dc:creator>
  <cp:keywords/>
  <dcterms:created xsi:type="dcterms:W3CDTF">2024-01-21T05:55:07Z</dcterms:created>
  <dcterms:modified xsi:type="dcterms:W3CDTF">2024-01-21T05:55:07Z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