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 showSpecialPlsOnTitleSld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20"/>
    <p:restoredTop sz="94660"/>
  </p:normalViewPr>
  <p:slideViewPr>
    <p:cSldViewPr snapToGrid="0">
      <p:cViewPr varScale="1">
        <p:scale>
          <a:sx d="100" n="77"/>
          <a:sy d="100" n="77"/>
        </p:scale>
        <p:origin x="82" y="63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notesMaster" Target="notesMasters/notesMaster1.xml" /><Relationship Id="rId2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8" Type="http://schemas.openxmlformats.org/officeDocument/2006/relationships/theme" Target="theme/theme1.xml" /><Relationship Id="rId27" Type="http://schemas.openxmlformats.org/officeDocument/2006/relationships/viewProps" Target="viewProps.xml" /><Relationship Id="rId26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464BD-AA0D-4764-94C8-AA9F72ACC893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F11AC-81F1-4FB2-84C7-D3453B49A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89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deck created programatically on 2024-01-20 2355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F11AC-81F1-4FB2-84C7-D3453B49A22F}" type="slidenum">
              <a:rPr lang="en-US"/>
              <a:t>23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29855-F0D6-9F71-17C7-395A31446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0D80-9AE4-4D8A-AB23-FF6DCE3AD6EF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C17A4-6582-8A08-9CFA-DD4D256C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B5BF0-E401-3875-9075-6D183B3E3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31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9E06-AC17-36A9-5666-52D60245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2793A-5948-24E4-7D99-A7DF0F5F2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DDD2F-39A9-BAC1-DF13-E22AACB70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C0E6-B120-4FC9-A004-1069B2255D9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43ED7-B758-CD9E-B4E6-6E30521BB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FCF03-DB0B-0C81-782D-67F67022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4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5CEDC6-BD8A-B62F-DDD1-3256BC196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8C078-8AE9-F186-1528-78CE7DEFD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53F8D-F4FC-BA62-4240-55F69F286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393E-8AC7-47BC-A047-58431C9A182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36411-1068-2234-06D0-1AEEF4407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D929A-B0F9-2E49-6F78-D0B7BD28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6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DAF1A-6E46-DB22-B6DC-45F109CB5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E761-8289-45A0-809F-350FC332F0A3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2844F-780C-BD97-3915-7BFADFA6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7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FCBF2-6A81-6634-EC7C-59CC8927B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13834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61343-F704-3D8F-9DC5-29EE6B1E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AE7A-B239-4E5B-AB0E-7D89ACC98B8D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AFE26-C860-B27A-FB7A-2403B790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058B-2C5F-87B7-3FBD-7E34C424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72C15-3AB4-9377-0F48-FDADE575B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D4E71-0E8B-3272-9151-48E1D0D89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B19B9-E265-92D0-DC84-BAA569BF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5ECA-B42E-4282-B109-B4AD63DAD319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1DE9A-E0D3-655F-2653-5A8588FB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0E461-5DBE-068D-6F34-6F74230B1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5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07F98-F07C-C13D-A470-7F957E322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95C4A-731B-D9B5-112C-E6B71FAF7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38195-6A57-3387-4C9F-326AD1616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74A15-824E-17AA-9342-9CEB02CDE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A64199-8739-D746-5BB2-38D636561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E8C62A-66B9-A2AD-1F4F-9B32E18B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F81F-6D98-4967-A271-3C0877CA2344}" type="datetime1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8A715-6EB4-741E-E0A5-2652A423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40EBE-D341-195D-A378-B41B7D14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9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BFAE-07FA-BB93-7441-F0B94FFAE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E88C7-F4D4-79CC-8E43-8A0D8DB3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445-16E3-4B13-831F-72462A63213C}" type="datetime1">
              <a:rPr lang="en-US" smtClean="0"/>
              <a:t>12/19/2023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CCCBA-1934-9FA6-C540-1F9F5AE6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7A5AB-586D-25C2-EDBB-33B2939F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2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D0364-F0FA-FB1B-E7D9-8DAF183C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F2FC-9C0B-48B3-8D72-B0402668BB09}" type="datetime1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45E555-DBC8-1647-3188-5F547779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502E-2A3C-11C9-0BD4-E35726E4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9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9813-FF4E-15D6-B29F-61B0CF613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36A1C-0A3F-644D-90C0-21A434BF9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7BD1C-3B25-46E6-D5FC-15F6B6B85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4E3B9-17C0-6873-00CA-9F7485E93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E8FA-45DA-4768-A3CD-5900A6042286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880DE-B8EC-0CE0-BA11-208B2C1C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99F56-EB5B-B8DD-A95F-F36558AB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2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B8FB9-EA22-9E5F-0103-965E901BF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E5021-2846-59E5-FB6D-B3D3ADCF6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090E1-3B90-9D72-28A6-D1F30AC6D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86208-6CB3-6887-7B8E-D2D46316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4D7F-A468-4861-8523-398C9FF79EC0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F248F-C7C0-4530-DE19-56890F27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8625A-208E-0373-10D2-53141E9D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34466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7D0D9B-93C4-40E2-3183-7AD007586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1E16B-DB36-C4B2-BA4F-9DA494CACE2C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DBDDA-4425-EFCC-F969-675BF4EE5624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4D116-FBAB-4136-A113-A933DCC4E66E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13813-3543-C80E-A192-D24BD0B915A8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6A433-D781-7271-BDA4-1EB1A4DDB25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15013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lvl1pPr algn="ctr" defTabSz="914400" eaLnBrk="1" hangingPunct="1" latinLnBrk="0" rtl="0">
        <a:lnSpc>
          <a:spcPct val="90000"/>
        </a:lnSpc>
        <a:spcBef>
          <a:spcPct val="0"/>
        </a:spcBef>
        <a:buNone/>
        <a:defRPr b="1" kern="1200" sz="44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rgbClr val="0070C0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rgbClr val="0070C0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3.xml" /><Relationship Id="rId4" Type="http://schemas.openxmlformats.org/officeDocument/2006/relationships/slide" Target="slide18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mailto:efglynn@gmail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Coffey County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r>
              <a:rPr/>
              <a:t>Voter Registration and Turnout Curves</a:t>
            </a:r>
            <a:br/>
            <a:br/>
            <a:r>
              <a:rPr/>
              <a:t>efg</a:t>
            </a:r>
            <a:br/>
            <a:r>
              <a:rPr/>
              <a:t>2024-01-20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CF 2022</a:t>
            </a:r>
          </a:p>
        </p:txBody>
      </p:sp>
      <p:pic>
        <p:nvPicPr>
          <p:cNvPr descr="C:/Data/Kansas/RawData/Yearly-Voter-Registration-2023-08-07/Coffey-County/CF-Cumulative-Registration-by-Party-20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CF 2023</a:t>
            </a:r>
          </a:p>
        </p:txBody>
      </p:sp>
      <p:pic>
        <p:nvPicPr>
          <p:cNvPr descr="C:/Data/Kansas/RawData/Yearly-Voter-Registration-2024-01-19/Coffey-County/CF-Cumulative-Registration-by-Party-202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Coffey County Voter Registration 2012-2023</a:t>
            </a:r>
          </a:p>
        </p:txBody>
      </p:sp>
      <p:pic>
        <p:nvPicPr>
          <p:cNvPr descr="C:/Data/Kansas/RawData/Yearly-Voter-Registration-Summaries/Coffey-County/CF-Party-All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November General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CF Nov. 2016</a:t>
            </a:r>
          </a:p>
        </p:txBody>
      </p:sp>
      <p:pic>
        <p:nvPicPr>
          <p:cNvPr descr="K:/Election-Integrity/Kansas-Normalized-Fraction-of-Voters/County/2016-11-08/Coffey/2016-11-08-Coffey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CF Nov. 2018</a:t>
            </a:r>
          </a:p>
        </p:txBody>
      </p:sp>
      <p:pic>
        <p:nvPicPr>
          <p:cNvPr descr="K:/Election-Integrity/Kansas-Normalized-Fraction-of-Voters/County/2018-11-06/Coffey/2018-11-06-Coffey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CF Nov. 2020</a:t>
            </a:r>
          </a:p>
        </p:txBody>
      </p:sp>
      <p:pic>
        <p:nvPicPr>
          <p:cNvPr descr="K:/Election-Integrity/Kansas-Normalized-Fraction-of-Voters/County/2020-11-03/Coffey/2020-11-03-Coffey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CF Nov. 2022</a:t>
            </a:r>
          </a:p>
        </p:txBody>
      </p:sp>
      <p:pic>
        <p:nvPicPr>
          <p:cNvPr descr="K:/Election-Integrity/Kansas-Normalized-Fraction-of-Voters/County/2022-11-08/Coffey/2022-11-08-Coffey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CF Aug. 2016</a:t>
            </a:r>
          </a:p>
        </p:txBody>
      </p:sp>
      <p:pic>
        <p:nvPicPr>
          <p:cNvPr descr="K:/Election-Integrity/Kansas-Normalized-Fraction-of-Voters/County/2016-08-02/Coffey/2016-08-02-Coffey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New Voter Registration 2016-2023</a:t>
            </a:r>
          </a:p>
          <a:p>
            <a:pPr lvl="0"/>
            <a:r>
              <a:rPr>
                <a:hlinkClick r:id="rId3" action="ppaction://hlinksldjump"/>
              </a:rPr>
              <a:t>Election Turnout Curves November General By Party 2016 - 2022</a:t>
            </a:r>
          </a:p>
          <a:p>
            <a:pPr lvl="0"/>
            <a:r>
              <a:rPr>
                <a:hlinkClick r:id="rId4" action="ppaction://hlinksldjump"/>
              </a:rPr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CF Aug. 2018</a:t>
            </a:r>
          </a:p>
        </p:txBody>
      </p:sp>
      <p:pic>
        <p:nvPicPr>
          <p:cNvPr descr="K:/Election-Integrity/Kansas-Normalized-Fraction-of-Voters/County/2018-08-07/Coffey/2018-08-07-Coffey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CF Aug. 2020</a:t>
            </a:r>
          </a:p>
        </p:txBody>
      </p:sp>
      <p:pic>
        <p:nvPicPr>
          <p:cNvPr descr="K:/Election-Integrity/Kansas-Normalized-Fraction-of-Voters/County/2020-08-04/Coffey/2020-08-04-Coffey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CF Aug. 2022</a:t>
            </a:r>
          </a:p>
        </p:txBody>
      </p:sp>
      <p:pic>
        <p:nvPicPr>
          <p:cNvPr descr="K:/Election-Integrity/Kansas-Normalized-Fraction-of-Voters/County/2022-08-02/Coffey/2022-08-02-Coffey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Earl F Glynn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efglynn@gmail.com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New Voter Registration 2016-2023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CF 2016</a:t>
            </a:r>
          </a:p>
        </p:txBody>
      </p:sp>
      <p:pic>
        <p:nvPicPr>
          <p:cNvPr descr="C:/Data/Kansas/RawData/Yearly-Voter-Registration-2023-08-07/Coffey-County/CF-Cumulative-Registration-by-Party-201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CF 2017</a:t>
            </a:r>
          </a:p>
        </p:txBody>
      </p:sp>
      <p:pic>
        <p:nvPicPr>
          <p:cNvPr descr="C:/Data/Kansas/RawData/Yearly-Voter-Registration-2023-08-07/Coffey-County/CF-Cumulative-Registration-by-Party-201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CF 2018</a:t>
            </a:r>
          </a:p>
        </p:txBody>
      </p:sp>
      <p:pic>
        <p:nvPicPr>
          <p:cNvPr descr="C:/Data/Kansas/RawData/Yearly-Voter-Registration-2023-08-07/Coffey-County/CF-Cumulative-Registration-by-Party-201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CF 2019</a:t>
            </a:r>
          </a:p>
        </p:txBody>
      </p:sp>
      <p:pic>
        <p:nvPicPr>
          <p:cNvPr descr="C:/Data/Kansas/RawData/Yearly-Voter-Registration-2023-08-07/Coffey-County/CF-Cumulative-Registration-by-Party-201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CF 2020</a:t>
            </a:r>
          </a:p>
        </p:txBody>
      </p:sp>
      <p:pic>
        <p:nvPicPr>
          <p:cNvPr descr="C:/Data/Kansas/RawData/Yearly-Voter-Registration-2023-08-07/Coffey-County/CF-Cumulative-Registration-by-Party-20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CF 2021</a:t>
            </a:r>
          </a:p>
        </p:txBody>
      </p:sp>
      <p:pic>
        <p:nvPicPr>
          <p:cNvPr descr="C:/Data/Kansas/RawData/Yearly-Voter-Registration-2023-08-07/Coffey-County/CF-Cumulative-Registration-by-Party-20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Coffey County</dc:title>
  <dc:creator>efg; 2024-01-20</dc:creator>
  <cp:keywords/>
  <dcterms:created xsi:type="dcterms:W3CDTF">2024-01-21T05:55:12Z</dcterms:created>
  <dcterms:modified xsi:type="dcterms:W3CDTF">2024-01-21T05:55:12Z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params">
    <vt:lpwstr/>
  </property>
  <property fmtid="{D5CDD505-2E9C-101B-9397-08002B2CF9AE}" pid="4" name="subtitle">
    <vt:lpwstr>Voter Registration and Turnout Curves</vt:lpwstr>
  </property>
</Properties>
</file>