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Decatur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DC 2022</a:t>
            </a:r>
          </a:p>
        </p:txBody>
      </p:sp>
      <p:pic>
        <p:nvPicPr>
          <p:cNvPr descr="C:/Data/Kansas/RawData/Yearly-Voter-Registration-2023-08-07/Decatur-County/DC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DC 2023</a:t>
            </a:r>
          </a:p>
        </p:txBody>
      </p:sp>
      <p:pic>
        <p:nvPicPr>
          <p:cNvPr descr="C:/Data/Kansas/RawData/Yearly-Voter-Registration-2024-01-19/Decatur-County/DC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Decatur County Voter Registration 2012-2023</a:t>
            </a:r>
          </a:p>
        </p:txBody>
      </p:sp>
      <p:pic>
        <p:nvPicPr>
          <p:cNvPr descr="C:/Data/Kansas/RawData/Yearly-Voter-Registration-Summaries/Decatur-County/DC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DC Nov. 2016</a:t>
            </a:r>
          </a:p>
        </p:txBody>
      </p:sp>
      <p:pic>
        <p:nvPicPr>
          <p:cNvPr descr="K:/Election-Integrity/Kansas-Normalized-Fraction-of-Voters/County/2016-11-08/Decatur/2016-11-08-Decatu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DC Nov. 2018</a:t>
            </a:r>
          </a:p>
        </p:txBody>
      </p:sp>
      <p:pic>
        <p:nvPicPr>
          <p:cNvPr descr="K:/Election-Integrity/Kansas-Normalized-Fraction-of-Voters/County/2018-11-06/Decatur/2018-11-06-Decatu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DC Nov. 2020</a:t>
            </a:r>
          </a:p>
        </p:txBody>
      </p:sp>
      <p:pic>
        <p:nvPicPr>
          <p:cNvPr descr="K:/Election-Integrity/Kansas-Normalized-Fraction-of-Voters/County/2020-11-03/Decatur/2020-11-03-Decatu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DC Nov. 2022</a:t>
            </a:r>
          </a:p>
        </p:txBody>
      </p:sp>
      <p:pic>
        <p:nvPicPr>
          <p:cNvPr descr="K:/Election-Integrity/Kansas-Normalized-Fraction-of-Voters/County/2022-11-08/Decatur/2022-11-08-Decatu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DC Aug. 2016</a:t>
            </a:r>
          </a:p>
        </p:txBody>
      </p:sp>
      <p:pic>
        <p:nvPicPr>
          <p:cNvPr descr="K:/Election-Integrity/Kansas-Normalized-Fraction-of-Voters/County/2016-08-02/Decatur/2016-08-02-Decatu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DC Aug. 2018</a:t>
            </a:r>
          </a:p>
        </p:txBody>
      </p:sp>
      <p:pic>
        <p:nvPicPr>
          <p:cNvPr descr="K:/Election-Integrity/Kansas-Normalized-Fraction-of-Voters/County/2018-08-07/Decatur/2018-08-07-Decatu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DC Aug. 2020</a:t>
            </a:r>
          </a:p>
        </p:txBody>
      </p:sp>
      <p:pic>
        <p:nvPicPr>
          <p:cNvPr descr="K:/Election-Integrity/Kansas-Normalized-Fraction-of-Voters/County/2020-08-04/Decatur/2020-08-04-Decatu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DC Aug. 2022</a:t>
            </a:r>
          </a:p>
        </p:txBody>
      </p:sp>
      <p:pic>
        <p:nvPicPr>
          <p:cNvPr descr="K:/Election-Integrity/Kansas-Normalized-Fraction-of-Voters/County/2022-08-02/Decatur/2022-08-02-Decatu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DC 2016</a:t>
            </a:r>
          </a:p>
        </p:txBody>
      </p:sp>
      <p:pic>
        <p:nvPicPr>
          <p:cNvPr descr="C:/Data/Kansas/RawData/Yearly-Voter-Registration-2023-08-07/Decatur-County/DC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DC 2017</a:t>
            </a:r>
          </a:p>
        </p:txBody>
      </p:sp>
      <p:pic>
        <p:nvPicPr>
          <p:cNvPr descr="C:/Data/Kansas/RawData/Yearly-Voter-Registration-2023-08-07/Decatur-County/DC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DC 2018</a:t>
            </a:r>
          </a:p>
        </p:txBody>
      </p:sp>
      <p:pic>
        <p:nvPicPr>
          <p:cNvPr descr="C:/Data/Kansas/RawData/Yearly-Voter-Registration-2023-08-07/Decatur-County/DC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DC 2019</a:t>
            </a:r>
          </a:p>
        </p:txBody>
      </p:sp>
      <p:pic>
        <p:nvPicPr>
          <p:cNvPr descr="C:/Data/Kansas/RawData/Yearly-Voter-Registration-2023-08-07/Decatur-County/DC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DC 2020</a:t>
            </a:r>
          </a:p>
        </p:txBody>
      </p:sp>
      <p:pic>
        <p:nvPicPr>
          <p:cNvPr descr="C:/Data/Kansas/RawData/Yearly-Voter-Registration-2023-08-07/Decatur-County/DC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DC 2021</a:t>
            </a:r>
          </a:p>
        </p:txBody>
      </p:sp>
      <p:pic>
        <p:nvPicPr>
          <p:cNvPr descr="C:/Data/Kansas/RawData/Yearly-Voter-Registration-2023-08-07/Decatur-County/DC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Decatur County</dc:title>
  <dc:creator>efg; 2024-01-20</dc:creator>
  <cp:keywords/>
  <dcterms:created xsi:type="dcterms:W3CDTF">2024-01-21T05:55:15Z</dcterms:created>
  <dcterms:modified xsi:type="dcterms:W3CDTF">2024-01-21T05:55:15Z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