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2" y="6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A464BD-AA0D-4764-94C8-AA9F72ACC893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F11AC-81F1-4FB2-84C7-D3453B49A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189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08A1-BE7C-9650-B256-EACBB4B3F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8ACDE-08B9-367C-B7C6-DF690F3423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29855-F0D6-9F71-17C7-395A31446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20D80-9AE4-4D8A-AB23-FF6DCE3AD6EF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C17A4-6582-8A08-9CFA-DD4D256C3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B5BF0-E401-3875-9075-6D183B3E3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31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09E06-AC17-36A9-5666-52D60245B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42793A-5948-24E4-7D99-A7DF0F5F2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DDD2F-39A9-BAC1-DF13-E22AACB70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2C0E6-B120-4FC9-A004-1069B2255D99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43ED7-B758-CD9E-B4E6-6E30521BB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FCF03-DB0B-0C81-782D-67F670228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41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5CEDC6-BD8A-B62F-DDD1-3256BC196F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08C078-8AE9-F186-1528-78CE7DEFD6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53F8D-F4FC-BA62-4240-55F69F286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393E-8AC7-47BC-A047-58431C9A1829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36411-1068-2234-06D0-1AEEF4407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D929A-B0F9-2E49-6F78-D0B7BD281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668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DAF1A-6E46-DB22-B6DC-45F109CB5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FE761-8289-45A0-809F-350FC332F0A3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2844F-780C-BD97-3915-7BFADFA6F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471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FFCBF2-6A81-6634-EC7C-59CC8927B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13834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61343-F704-3D8F-9DC5-29EE6B1E5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6AE7A-B239-4E5B-AB0E-7D89ACC98B8D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AFE26-C860-B27A-FB7A-2403B7901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398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F058B-2C5F-87B7-3FBD-7E34C4244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72C15-3AB4-9377-0F48-FDADE575BA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4D4E71-0E8B-3272-9151-48E1D0D89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3B19B9-E265-92D0-DC84-BAA569BFE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15ECA-B42E-4282-B109-B4AD63DAD319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11DE9A-E0D3-655F-2653-5A8588FB4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90E461-5DBE-068D-6F34-6F74230B1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353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07F98-F07C-C13D-A470-7F957E322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95C4A-731B-D9B5-112C-E6B71FAF7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038195-6A57-3387-4C9F-326AD1616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B74A15-824E-17AA-9342-9CEB02CDEF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A64199-8739-D746-5BB2-38D636561E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E8C62A-66B9-A2AD-1F4F-9B32E18B3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BF81F-6D98-4967-A271-3C0877CA2344}" type="datetime1">
              <a:rPr lang="en-US" smtClean="0"/>
              <a:t>12/19/2023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C8A715-6EB4-741E-E0A5-2652A4233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140EBE-D341-195D-A378-B41B7D147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95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7BFAE-07FA-BB93-7441-F0B94FFAE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5E88C7-F4D4-79CC-8E43-8A0D8DB3E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A445-16E3-4B13-831F-72462A63213C}" type="datetime1">
              <a:rPr lang="en-US" smtClean="0"/>
              <a:t>12/19/2023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BCCCBA-1934-9FA6-C540-1F9F5AE68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07A5AB-586D-25C2-EDBB-33B2939F3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423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5D0364-F0FA-FB1B-E7D9-8DAF183C5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3F2FC-9C0B-48B3-8D72-B0402668BB09}" type="datetime1">
              <a:rPr lang="en-US" smtClean="0"/>
              <a:t>12/19/2023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45E555-DBC8-1647-3188-5F5477793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A502E-2A3C-11C9-0BD4-E35726E46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697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39813-FF4E-15D6-B29F-61B0CF613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36A1C-0A3F-644D-90C0-21A434BF9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A7BD1C-3B25-46E6-D5FC-15F6B6B858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24E3B9-17C0-6873-00CA-9F7485E93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E8FA-45DA-4768-A3CD-5900A6042286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2880DE-B8EC-0CE0-BA11-208B2C1C4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B99F56-EB5B-B8DD-A95F-F36558AB1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421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B8FB9-EA22-9E5F-0103-965E901BF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BE5021-2846-59E5-FB6D-B3D3ADCF64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A090E1-3B90-9D72-28A6-D1F30AC6DC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886208-6CB3-6887-7B8E-D2D463169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4D7F-A468-4861-8523-398C9FF79EC0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5F248F-C7C0-4530-DE19-56890F277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8625A-208E-0373-10D2-53141E9D4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734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7D0D9B-93C4-40E2-3183-7AD007586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1E16B-DB36-C4B2-BA4F-9DA494CACE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DBDDA-4425-EFCC-F969-675BF4EE5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4D116-FBAB-4136-A113-A933DCC4E66E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13813-3543-C80E-A192-D24BD0B915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6A433-D781-7271-BDA4-1EB1A4DDB2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815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70C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70C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B8B4A-BA01-A7A8-C04C-C9A5E92B5A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DB6FB0-F013-31F8-792D-0F8D918B0F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147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xy</dc:creator>
  <cp:lastModifiedBy>xy</cp:lastModifiedBy>
  <cp:revision>7</cp:revision>
  <dcterms:created xsi:type="dcterms:W3CDTF">2023-12-18T22:10:14Z</dcterms:created>
  <dcterms:modified xsi:type="dcterms:W3CDTF">2023-12-19T22:19:21Z</dcterms:modified>
</cp:coreProperties>
</file>