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0" y="20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F3CDF-A67B-4195-ABC0-74329E06263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EE092-28EB-4DEB-9F95-4E8B0E3C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40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Mostly</a:t>
            </a:r>
            <a:r>
              <a:rPr lang="en-US" baseline="0" dirty="0" smtClean="0"/>
              <a:t> missing data:  one county in 2012 and several in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EE092-28EB-4DEB-9F95-4E8B0E3CFB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7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0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6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7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6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8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7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3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0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8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4796-DE6A-43C1-AA55-7CDB3CB35F7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5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Kansas Normalized Voter Turnout</a:t>
            </a: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sz="4800" b="1" dirty="0" smtClean="0"/>
              <a:t>August Primary Elections </a:t>
            </a:r>
            <a:r>
              <a:rPr lang="en-US" sz="4800" b="1" dirty="0" smtClean="0">
                <a:solidFill>
                  <a:srgbClr val="0070C0"/>
                </a:solidFill>
              </a:rPr>
              <a:t/>
            </a:r>
            <a:br>
              <a:rPr lang="en-US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2006 - 2020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efg</a:t>
            </a:r>
          </a:p>
          <a:p>
            <a:r>
              <a:rPr lang="en-US" dirty="0" smtClean="0"/>
              <a:t>2022-04-29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7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08" y="4379976"/>
            <a:ext cx="2926101" cy="21945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08" y="1517904"/>
            <a:ext cx="2926101" cy="21945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56" y="4379976"/>
            <a:ext cx="2926101" cy="21945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56" y="1517904"/>
            <a:ext cx="2926101" cy="21945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4379976"/>
            <a:ext cx="2926101" cy="2194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1517904"/>
            <a:ext cx="2926101" cy="2194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4379976"/>
            <a:ext cx="2926101" cy="21945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1517904"/>
            <a:ext cx="2926101" cy="2194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473" y="190998"/>
            <a:ext cx="10515600" cy="86389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Kansas August Primary Elections: Voter Counts by Age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5448" y="1059947"/>
            <a:ext cx="3803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Gubernatorial Election Years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365" y="3937453"/>
            <a:ext cx="3533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Presidential Election Years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7421" y="16656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84648" y="16656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38744" y="16642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283696" y="16642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39696" y="45262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84648" y="45262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38744" y="45262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283696" y="45262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1473" y="739972"/>
            <a:ext cx="1062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Grey Line </a:t>
            </a:r>
            <a:r>
              <a:rPr lang="en-US" dirty="0" smtClean="0"/>
              <a:t>= Registered Voters; Black Line = “Active” Voters; </a:t>
            </a:r>
            <a:r>
              <a:rPr lang="en-US" dirty="0" smtClean="0">
                <a:solidFill>
                  <a:srgbClr val="FF0000"/>
                </a:solidFill>
              </a:rPr>
              <a:t>Red Line </a:t>
            </a:r>
            <a:r>
              <a:rPr lang="en-US" dirty="0" smtClean="0"/>
              <a:t>= Ballots 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9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08" y="4379976"/>
            <a:ext cx="2926101" cy="219457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08" y="1517904"/>
            <a:ext cx="2926101" cy="219457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56" y="4379976"/>
            <a:ext cx="2926101" cy="219457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56" y="1517904"/>
            <a:ext cx="2926101" cy="21945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4379976"/>
            <a:ext cx="2926101" cy="219457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1517904"/>
            <a:ext cx="2926101" cy="21945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4379976"/>
            <a:ext cx="2926101" cy="21945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1517904"/>
            <a:ext cx="2926101" cy="2194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473" y="190998"/>
            <a:ext cx="10515600" cy="86389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Kansas August Primary Elections: Percentages by Age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5448" y="1060704"/>
            <a:ext cx="3803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Gubernatorial Election Years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448" y="3941064"/>
            <a:ext cx="3533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Presidential Election Years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3616" y="20025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46704" y="20025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00800" y="20025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45752" y="20025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1752" y="48646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46704" y="48646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00800" y="48646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445752" y="48646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1473" y="73997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Black Line = “Active” Voters; </a:t>
            </a:r>
            <a:r>
              <a:rPr lang="en-US" dirty="0" smtClean="0">
                <a:solidFill>
                  <a:srgbClr val="FF0000"/>
                </a:solidFill>
              </a:rPr>
              <a:t>Red Line </a:t>
            </a:r>
            <a:r>
              <a:rPr lang="en-US" dirty="0" smtClean="0"/>
              <a:t>= Ballots 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4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08" y="4379976"/>
            <a:ext cx="2926101" cy="21945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08" y="1517904"/>
            <a:ext cx="2926101" cy="21945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56" y="4379976"/>
            <a:ext cx="2926101" cy="21945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56" y="1517904"/>
            <a:ext cx="2926101" cy="21945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4379976"/>
            <a:ext cx="2926101" cy="21945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1517904"/>
            <a:ext cx="2926101" cy="21945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4379976"/>
            <a:ext cx="2926101" cy="21945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1517904"/>
            <a:ext cx="2926101" cy="2194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473" y="190998"/>
            <a:ext cx="10515600" cy="86389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Kansas August Primary Elections: Normalized by Age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5448" y="1060704"/>
            <a:ext cx="3803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Gubernatorial Election Years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448" y="3941064"/>
            <a:ext cx="3533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Presidential Election Years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1473" y="739972"/>
            <a:ext cx="1047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Black Line = “Active” Voters; </a:t>
            </a:r>
            <a:r>
              <a:rPr lang="en-US" dirty="0" smtClean="0">
                <a:solidFill>
                  <a:srgbClr val="FF0000"/>
                </a:solidFill>
              </a:rPr>
              <a:t>Red Line </a:t>
            </a:r>
            <a:r>
              <a:rPr lang="en-US" dirty="0" smtClean="0"/>
              <a:t>= Ballots Cast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0771" y="17190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19856" y="17190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73952" y="17190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518904" y="17190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4904" y="45811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19856" y="45811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473952" y="45811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518904" y="45811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5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08" y="4379976"/>
            <a:ext cx="2926101" cy="21945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08" y="1517904"/>
            <a:ext cx="2926101" cy="21945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56" y="4379976"/>
            <a:ext cx="2926101" cy="21945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56" y="1517904"/>
            <a:ext cx="2926101" cy="21945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4379976"/>
            <a:ext cx="2926101" cy="2194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1517904"/>
            <a:ext cx="2926101" cy="2194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4379976"/>
            <a:ext cx="2926101" cy="21945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1517904"/>
            <a:ext cx="2926101" cy="2194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80789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Kansas August Primary Elections:  Normalized Voter Turnout by Age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5448" y="1060704"/>
            <a:ext cx="3803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Gubernatorial Election Years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448" y="3941064"/>
            <a:ext cx="3533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Presidential Election Years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698697"/>
            <a:ext cx="1056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Red Line </a:t>
            </a:r>
            <a:r>
              <a:rPr lang="en-US" dirty="0" smtClean="0"/>
              <a:t>= Statewide Turnout;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Grey Lines </a:t>
            </a:r>
            <a:r>
              <a:rPr lang="en-US" dirty="0" smtClean="0"/>
              <a:t>= Turnout for Each of 105 Counties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0771" y="17190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19856" y="17190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73952" y="17190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518904" y="17190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4904" y="45811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2008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19856" y="45811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73952" y="45811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518904" y="45811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8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663" y="414209"/>
            <a:ext cx="3657627" cy="58522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0" y="414209"/>
            <a:ext cx="3657627" cy="58522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706" y="414209"/>
            <a:ext cx="3657627" cy="5852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55762" y="3463175"/>
            <a:ext cx="2954927" cy="50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87237" y="5075316"/>
            <a:ext cx="3771307" cy="54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3577" y="4251746"/>
            <a:ext cx="3343792" cy="4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571679" y="626641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72891" y="62551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61978" y="62551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6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173</Words>
  <Application>Microsoft Office PowerPoint</Application>
  <PresentationFormat>Widescreen</PresentationFormat>
  <Paragraphs>56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Kansas Normalized Voter Turnout August Primary Elections  2006 - 2020</vt:lpstr>
      <vt:lpstr>Kansas August Primary Elections: Voter Counts by Age</vt:lpstr>
      <vt:lpstr>Kansas August Primary Elections: Percentages by Age</vt:lpstr>
      <vt:lpstr>Kansas August Primary Elections: Normalized by Age</vt:lpstr>
      <vt:lpstr>Kansas August Primary Elections:  Normalized Voter Turnout by Age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Kansas Normalized Voter Turnout 2006 - 2020</dc:title>
  <dc:creator>efg</dc:creator>
  <cp:lastModifiedBy>efg</cp:lastModifiedBy>
  <cp:revision>29</cp:revision>
  <dcterms:created xsi:type="dcterms:W3CDTF">2022-04-29T04:51:27Z</dcterms:created>
  <dcterms:modified xsi:type="dcterms:W3CDTF">2022-04-30T02:47:55Z</dcterms:modified>
</cp:coreProperties>
</file>