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0" y="2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94C92-40ED-40F3-B495-08EA861ED11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AA75A-D1F6-4C1F-A2E2-2A257188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Sedgwick County is most</a:t>
            </a:r>
            <a:r>
              <a:rPr lang="en-US" baseline="0" dirty="0" smtClean="0"/>
              <a:t> like Kansas statewide profile</a:t>
            </a:r>
          </a:p>
          <a:p>
            <a:r>
              <a:rPr lang="en-US" baseline="0" dirty="0" smtClean="0"/>
              <a:t>Phillips County has mostly missing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AA75A-D1F6-4C1F-A2E2-2A2571886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4796-DE6A-43C1-AA55-7CDB3CB35F7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D679-D59A-464A-B838-298FC7BA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Kansas Normalized Voter Turnout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4800" b="1" dirty="0" smtClean="0"/>
              <a:t>November General Elections </a:t>
            </a:r>
            <a:r>
              <a:rPr lang="en-US" sz="4800" b="1" dirty="0" smtClean="0">
                <a:solidFill>
                  <a:srgbClr val="0070C0"/>
                </a:solidFill>
              </a:rPr>
              <a:t/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2006 - 2020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efg</a:t>
            </a:r>
          </a:p>
          <a:p>
            <a:r>
              <a:rPr lang="en-US" dirty="0" smtClean="0"/>
              <a:t>2022-04-29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99" y="1516560"/>
            <a:ext cx="2926101" cy="21945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45" y="1516560"/>
            <a:ext cx="2926101" cy="21945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1516560"/>
            <a:ext cx="2926101" cy="21945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" y="1516560"/>
            <a:ext cx="2926101" cy="21945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40"/>
            <a:ext cx="2926101" cy="2194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2" y="1516560"/>
            <a:ext cx="2926101" cy="21945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40"/>
            <a:ext cx="2926101" cy="2194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4" y="1516560"/>
            <a:ext cx="2926101" cy="21945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40"/>
            <a:ext cx="2926101" cy="21945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" y="1516560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November General Elections: Voter Counts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59947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65" y="3937453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421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4648" y="1665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38744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83696" y="16642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9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4648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38744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83696" y="4526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62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 </a:t>
            </a:r>
            <a:r>
              <a:rPr lang="en-US" dirty="0" smtClean="0"/>
              <a:t>= Registered Voters; 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6560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6560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6560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6560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November General Elections: Percentages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616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6704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45752" y="2002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52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6704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45752" y="55769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73" y="190998"/>
            <a:ext cx="10515600" cy="8638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Kansas November General Elections: Normalized by Age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1473" y="739972"/>
            <a:ext cx="104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 Line = “Active” Voters; </a:t>
            </a:r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Ballots Cast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4379976"/>
            <a:ext cx="2926101" cy="21945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8" y="1517904"/>
            <a:ext cx="2926101" cy="21945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4379976"/>
            <a:ext cx="2926101" cy="2194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6" y="1517904"/>
            <a:ext cx="2926101" cy="21945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379976"/>
            <a:ext cx="2926101" cy="21945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17904"/>
            <a:ext cx="2926101" cy="21945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4379976"/>
            <a:ext cx="2926101" cy="2194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17904"/>
            <a:ext cx="2926101" cy="21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Kansas November General Elections:  Normalized Voter Turnout by Age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448" y="1060704"/>
            <a:ext cx="380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Gubernatorial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" y="3941064"/>
            <a:ext cx="353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Presidential Election Years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Statewide Turnout;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 smtClean="0"/>
              <a:t>= Turnout for Each of 105 Counties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71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56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73952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18904" y="17190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9856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3952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518904" y="4581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9" y="1549029"/>
            <a:ext cx="6235193" cy="4676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80789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Kansas November General Elections:  Normalized Voter Turnout by Age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98697"/>
            <a:ext cx="105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 Line </a:t>
            </a:r>
            <a:r>
              <a:rPr lang="en-US" dirty="0" smtClean="0"/>
              <a:t>= Statewide Turnout;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Grey Lines </a:t>
            </a:r>
            <a:r>
              <a:rPr lang="en-US" dirty="0" smtClean="0"/>
              <a:t>= Turnout for Each of 105 Counties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7741" y="21981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85" y="1068029"/>
            <a:ext cx="3548206" cy="5677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3716" y="1437361"/>
            <a:ext cx="3255575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42242" y="1506590"/>
            <a:ext cx="2531474" cy="28474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8346" y="1549029"/>
            <a:ext cx="82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Kansas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26155" y="3629173"/>
            <a:ext cx="1980176" cy="885973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2888" y="4274078"/>
            <a:ext cx="2022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Represent each county</a:t>
            </a:r>
          </a:p>
          <a:p>
            <a:r>
              <a:rPr lang="en-US" sz="1200" dirty="0" smtClean="0"/>
              <a:t>grey line by color-coded</a:t>
            </a:r>
          </a:p>
          <a:p>
            <a:r>
              <a:rPr lang="en-US" sz="1200" dirty="0" smtClean="0"/>
              <a:t>line in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by showing </a:t>
            </a:r>
          </a:p>
          <a:p>
            <a:r>
              <a:rPr lang="en-US" sz="1200" dirty="0"/>
              <a:t>n</a:t>
            </a:r>
            <a:r>
              <a:rPr lang="en-US" sz="1200" dirty="0" smtClean="0"/>
              <a:t>ormalized turnout fraction </a:t>
            </a:r>
          </a:p>
          <a:p>
            <a:r>
              <a:rPr lang="en-US" sz="1200" smtClean="0"/>
              <a:t>from </a:t>
            </a:r>
            <a:r>
              <a:rPr lang="en-US" sz="1200" dirty="0" smtClean="0"/>
              <a:t>0 to 2 by age 18 to 105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128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60" y="402898"/>
            <a:ext cx="3657627" cy="5852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78" y="402899"/>
            <a:ext cx="3657627" cy="5852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20588" y="783541"/>
            <a:ext cx="2954927" cy="50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5016" y="3461201"/>
            <a:ext cx="3771307" cy="54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" y="402899"/>
            <a:ext cx="3657627" cy="5852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527" y="2291749"/>
            <a:ext cx="3343792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71679" y="62664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2891" y="6255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1978" y="6255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7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227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Kansas Normalized Voter Turnout November General Elections  2006 - 2020</vt:lpstr>
      <vt:lpstr>Kansas November General Elections: Voter Counts by Age</vt:lpstr>
      <vt:lpstr>Kansas November General Elections: Percentages by Age</vt:lpstr>
      <vt:lpstr>Kansas November General Elections: Normalized by Age</vt:lpstr>
      <vt:lpstr>Kansas November General Elections:  Normalized Voter Turnout by Age</vt:lpstr>
      <vt:lpstr>Kansas November General Elections:  Normalized Voter Turnout by 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Normalized Voter Turnout 2006 - 2020</dc:title>
  <dc:creator>efg</dc:creator>
  <cp:lastModifiedBy>efg</cp:lastModifiedBy>
  <cp:revision>20</cp:revision>
  <dcterms:created xsi:type="dcterms:W3CDTF">2022-04-29T04:51:27Z</dcterms:created>
  <dcterms:modified xsi:type="dcterms:W3CDTF">2022-04-30T02:48:14Z</dcterms:modified>
</cp:coreProperties>
</file>