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3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CEB9-2EBD-4EBB-8313-677B2177C6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C17-018B-43C1-BCB3-100887B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8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CEB9-2EBD-4EBB-8313-677B2177C6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C17-018B-43C1-BCB3-100887B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4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CEB9-2EBD-4EBB-8313-677B2177C6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C17-018B-43C1-BCB3-100887B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8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CEB9-2EBD-4EBB-8313-677B2177C6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C17-018B-43C1-BCB3-100887B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0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CEB9-2EBD-4EBB-8313-677B2177C6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C17-018B-43C1-BCB3-100887B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CEB9-2EBD-4EBB-8313-677B2177C6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C17-018B-43C1-BCB3-100887B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4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CEB9-2EBD-4EBB-8313-677B2177C6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C17-018B-43C1-BCB3-100887B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9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CEB9-2EBD-4EBB-8313-677B2177C6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C17-018B-43C1-BCB3-100887B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CEB9-2EBD-4EBB-8313-677B2177C6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C17-018B-43C1-BCB3-100887B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0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CEB9-2EBD-4EBB-8313-677B2177C6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C17-018B-43C1-BCB3-100887B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4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CEB9-2EBD-4EBB-8313-677B2177C6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7C17-018B-43C1-BCB3-100887B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2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ECEB9-2EBD-4EBB-8313-677B2177C63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37C17-018B-43C1-BCB3-100887B8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7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arlglynn.github.io/R/input-output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oursera.org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arlglynn.github.io/R/input-outpu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r>
              <a:rPr lang="en-US" dirty="0" smtClean="0"/>
              <a:t>Reading/Writing Files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Earl F Glynn</a:t>
            </a:r>
          </a:p>
          <a:p>
            <a:r>
              <a:rPr lang="en-US" sz="2400" dirty="0" smtClean="0"/>
              <a:t>Principal Programmer/Analyst</a:t>
            </a:r>
          </a:p>
          <a:p>
            <a:r>
              <a:rPr lang="en-US" sz="2400" dirty="0" smtClean="0"/>
              <a:t>UMKC Center for Health Insights</a:t>
            </a:r>
          </a:p>
          <a:p>
            <a:r>
              <a:rPr lang="en-US" sz="2400" dirty="0" smtClean="0"/>
              <a:t>efglynn@gmail.com   @</a:t>
            </a:r>
            <a:r>
              <a:rPr lang="en-US" sz="2400" dirty="0" err="1" smtClean="0"/>
              <a:t>EarlGlynn</a:t>
            </a:r>
            <a:endParaRPr lang="en-US" sz="2400" dirty="0" smtClean="0"/>
          </a:p>
          <a:p>
            <a:r>
              <a:rPr lang="en-US" sz="2400" dirty="0" smtClean="0"/>
              <a:t>glynne@umkc.edu</a:t>
            </a:r>
          </a:p>
          <a:p>
            <a:r>
              <a:rPr lang="en-US" sz="2400" dirty="0" smtClean="0"/>
              <a:t>8 February 2014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0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ata.frame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95400"/>
            <a:ext cx="8458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 &lt;-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=10*1:3, chars=LETTERS[6:8],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=rep(TRUE,3))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chars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 10     F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  20     G 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  30     H TRUE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dim(d)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3 3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   3 obs. of  3 variables: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10 20 30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 chars: Factor w/ 3 levels "F","G","H": 1 2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TRUE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names(d)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"chars"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d$nums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10 20 30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96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files into a </a:t>
            </a:r>
            <a:r>
              <a:rPr lang="en-US" dirty="0" err="1" smtClean="0"/>
              <a:t>data.frame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364127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8317" y="1459468"/>
            <a:ext cx="3540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Comma-Separated Values (CSV)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1428690"/>
            <a:ext cx="2104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</a:rPr>
              <a:t>Tab-Delimited </a:t>
            </a:r>
            <a:r>
              <a:rPr lang="en-US" sz="2000" b="1" dirty="0" smtClean="0">
                <a:solidFill>
                  <a:srgbClr val="0070C0"/>
                </a:solidFill>
              </a:rPr>
              <a:t>File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828800"/>
            <a:ext cx="366861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34862"/>
            <a:ext cx="4230213" cy="98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648200"/>
            <a:ext cx="386122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79938" y="4219545"/>
            <a:ext cx="1151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</a:rPr>
              <a:t>Excel File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98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and 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217949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hlinkClick r:id="rId2"/>
              </a:rPr>
              <a:t>http</a:t>
            </a:r>
            <a:r>
              <a:rPr lang="en-US" sz="3600" dirty="0">
                <a:hlinkClick r:id="rId2"/>
              </a:rPr>
              <a:t>://</a:t>
            </a:r>
            <a:r>
              <a:rPr lang="en-US" sz="3600" dirty="0" smtClean="0">
                <a:hlinkClick r:id="rId2"/>
              </a:rPr>
              <a:t>earlglynn.github.io/R/input-output</a:t>
            </a:r>
            <a:endParaRPr lang="en-US" sz="3600" dirty="0" smtClean="0"/>
          </a:p>
          <a:p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writeLines</a:t>
            </a:r>
            <a:r>
              <a:rPr lang="en-US" sz="3600" dirty="0" smtClean="0"/>
              <a:t>()/</a:t>
            </a:r>
            <a:r>
              <a:rPr lang="en-US" sz="3600" dirty="0" err="1" smtClean="0"/>
              <a:t>readLines</a:t>
            </a:r>
            <a:r>
              <a:rPr lang="en-US" sz="3600" dirty="0" smtClean="0"/>
              <a:t>() Examples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</a:t>
            </a:r>
            <a:r>
              <a:rPr lang="en-US" sz="3600" dirty="0" smtClean="0"/>
              <a:t>ead.csv()/write.csv() Examples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Reading Excel files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49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447800"/>
            <a:ext cx="633632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Learn to work with </a:t>
            </a:r>
            <a:r>
              <a:rPr lang="en-US" sz="3200" dirty="0" err="1" smtClean="0"/>
              <a:t>data.frames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Reading/writing data files: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err="1" smtClean="0"/>
              <a:t>writeLines</a:t>
            </a:r>
            <a:r>
              <a:rPr lang="en-US" sz="3200" dirty="0" smtClean="0"/>
              <a:t>(), </a:t>
            </a:r>
            <a:r>
              <a:rPr lang="en-US" sz="3200" dirty="0" err="1" smtClean="0"/>
              <a:t>readLines</a:t>
            </a:r>
            <a:r>
              <a:rPr lang="en-US" sz="3200" dirty="0" smtClean="0"/>
              <a:t>()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read.csv(), write.csv()</a:t>
            </a:r>
            <a:br>
              <a:rPr lang="en-US" sz="3200" dirty="0" smtClean="0"/>
            </a:br>
            <a:r>
              <a:rPr lang="en-US" sz="3200" dirty="0" err="1" smtClean="0"/>
              <a:t>read.delim</a:t>
            </a:r>
            <a:r>
              <a:rPr lang="en-US" sz="3200" dirty="0" smtClean="0"/>
              <a:t>(), </a:t>
            </a:r>
            <a:r>
              <a:rPr lang="en-US" sz="3200" dirty="0" err="1" smtClean="0"/>
              <a:t>read.table</a:t>
            </a:r>
            <a:r>
              <a:rPr lang="en-US" sz="3200" dirty="0" smtClean="0"/>
              <a:t>()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Packages for Excel files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Many </a:t>
            </a:r>
            <a:r>
              <a:rPr lang="en-US" sz="3200" smtClean="0"/>
              <a:t>other ways for I/O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996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Johns Hopkins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Data </a:t>
            </a:r>
            <a:r>
              <a:rPr lang="en-US" sz="3600" dirty="0"/>
              <a:t>Science Specialization on </a:t>
            </a:r>
            <a:r>
              <a:rPr lang="en-US" sz="3600" dirty="0" err="1"/>
              <a:t>Coursera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962400" y="1512668"/>
            <a:ext cx="434753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http://www.coursera.org</a:t>
            </a:r>
            <a:endParaRPr lang="en-US" sz="2400" b="1" dirty="0" smtClean="0"/>
          </a:p>
          <a:p>
            <a:r>
              <a:rPr lang="en-US" sz="1000" b="1" dirty="0" smtClean="0"/>
              <a:t> </a:t>
            </a:r>
          </a:p>
          <a:p>
            <a:r>
              <a:rPr lang="en-US" sz="2400" dirty="0" smtClean="0"/>
              <a:t>1</a:t>
            </a:r>
            <a:r>
              <a:rPr lang="en-US" sz="2400" dirty="0"/>
              <a:t>. The Data Scientist's Toolbox</a:t>
            </a:r>
          </a:p>
          <a:p>
            <a:r>
              <a:rPr lang="en-US" sz="2400" dirty="0"/>
              <a:t>2. R Programming</a:t>
            </a:r>
          </a:p>
          <a:p>
            <a:r>
              <a:rPr lang="en-US" sz="2400" dirty="0"/>
              <a:t>3. Getting and Cleaning Data</a:t>
            </a:r>
          </a:p>
          <a:p>
            <a:r>
              <a:rPr lang="en-US" sz="2400" dirty="0"/>
              <a:t>4. Exploratory Data Analysis</a:t>
            </a:r>
          </a:p>
          <a:p>
            <a:r>
              <a:rPr lang="en-US" sz="2400" dirty="0"/>
              <a:t>5. Reproducible Research</a:t>
            </a:r>
          </a:p>
          <a:p>
            <a:r>
              <a:rPr lang="en-US" sz="2400" dirty="0"/>
              <a:t>6. Statistical Inference</a:t>
            </a:r>
          </a:p>
          <a:p>
            <a:r>
              <a:rPr lang="en-US" sz="2400" dirty="0"/>
              <a:t>7. Regression Models</a:t>
            </a:r>
          </a:p>
          <a:p>
            <a:r>
              <a:rPr lang="en-US" sz="2400" dirty="0"/>
              <a:t>8. Practical Machine Learning</a:t>
            </a:r>
          </a:p>
          <a:p>
            <a:r>
              <a:rPr lang="en-US" sz="2400" dirty="0"/>
              <a:t>9. Developing Data Products </a:t>
            </a:r>
            <a:endParaRPr lang="en-US" sz="2400" dirty="0" smtClean="0"/>
          </a:p>
          <a:p>
            <a:r>
              <a:rPr lang="en-US" sz="1000" b="1" dirty="0" smtClean="0"/>
              <a:t> </a:t>
            </a:r>
          </a:p>
          <a:p>
            <a:r>
              <a:rPr lang="en-US" sz="2000" dirty="0" smtClean="0"/>
              <a:t>Free or pay for specialization certificate.</a:t>
            </a:r>
          </a:p>
          <a:p>
            <a:r>
              <a:rPr lang="en-US" sz="2000" dirty="0" smtClean="0"/>
              <a:t>All classes run for four weeks.</a:t>
            </a:r>
            <a:endParaRPr lang="en-US" sz="2000" dirty="0"/>
          </a:p>
          <a:p>
            <a:r>
              <a:rPr lang="en-US" sz="2000" dirty="0" smtClean="0"/>
              <a:t>First three start on April 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91415"/>
            <a:ext cx="21431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9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447800"/>
            <a:ext cx="633632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Data Types, especially </a:t>
            </a:r>
            <a:r>
              <a:rPr lang="en-US" sz="3200" dirty="0" err="1" smtClean="0"/>
              <a:t>data.frame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Reading/writing data files: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err="1" smtClean="0"/>
              <a:t>writeLines</a:t>
            </a:r>
            <a:r>
              <a:rPr lang="en-US" sz="3200" dirty="0" smtClean="0"/>
              <a:t>(), </a:t>
            </a:r>
            <a:r>
              <a:rPr lang="en-US" sz="3200" dirty="0" err="1" smtClean="0"/>
              <a:t>readLines</a:t>
            </a:r>
            <a:r>
              <a:rPr lang="en-US" sz="3200" dirty="0" smtClean="0"/>
              <a:t>()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read.csv(), write.csv()</a:t>
            </a:r>
            <a:br>
              <a:rPr lang="en-US" sz="3200" dirty="0" smtClean="0"/>
            </a:br>
            <a:r>
              <a:rPr lang="en-US" sz="3200" dirty="0" err="1" smtClean="0"/>
              <a:t>read.delim</a:t>
            </a:r>
            <a:r>
              <a:rPr lang="en-US" sz="3200" dirty="0" smtClean="0"/>
              <a:t>(), </a:t>
            </a:r>
            <a:r>
              <a:rPr lang="en-US" sz="3200" dirty="0" err="1" smtClean="0"/>
              <a:t>read.table</a:t>
            </a:r>
            <a:r>
              <a:rPr lang="en-US" sz="3200" dirty="0" smtClean="0"/>
              <a:t>()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Reading Excel files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90600" y="5063818"/>
            <a:ext cx="723005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Notes and examples:</a:t>
            </a:r>
            <a:endParaRPr lang="en-US" sz="3200" dirty="0"/>
          </a:p>
          <a:p>
            <a:r>
              <a:rPr lang="en-US" sz="3200" dirty="0">
                <a:hlinkClick r:id="rId2"/>
              </a:rPr>
              <a:t>http://earlglynn.github.io/R/input-output</a:t>
            </a:r>
            <a:r>
              <a:rPr lang="en-US" sz="32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447800"/>
            <a:ext cx="633632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</a:t>
            </a:r>
            <a:r>
              <a:rPr lang="en-US" sz="3200" dirty="0" smtClean="0"/>
              <a:t>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</a:t>
            </a:r>
            <a:r>
              <a:rPr lang="en-US" sz="3200" dirty="0" smtClean="0"/>
              <a:t>nteger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</a:t>
            </a:r>
            <a:r>
              <a:rPr lang="en-US" sz="3200" dirty="0" smtClean="0"/>
              <a:t>haracter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</a:t>
            </a:r>
            <a:r>
              <a:rPr lang="en-US" sz="3200" dirty="0" smtClean="0"/>
              <a:t>ogical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</a:t>
            </a:r>
            <a:r>
              <a:rPr lang="en-US" sz="3200" dirty="0" smtClean="0"/>
              <a:t>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data.frame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409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umeric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7877" y="1295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1.0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pi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3.141593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&lt;-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c(1,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pi,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1.000000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3.141593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2.718282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length(x)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"double"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class(x)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"numeric"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041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nteger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7877" y="1295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100L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100</a:t>
            </a:r>
          </a:p>
          <a:p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100L * 100L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10000</a:t>
            </a:r>
          </a:p>
          <a:p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 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c(1L, 10L, </a:t>
            </a:r>
            <a:r>
              <a:rPr lang="pt-BR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100L, 1000L)</a:t>
            </a:r>
          </a:p>
          <a:p>
            <a:r>
              <a:rPr lang="pt-BR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  1  10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100 1000</a:t>
            </a:r>
          </a:p>
          <a:p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length(n)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typeof(n)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"integer"</a:t>
            </a:r>
          </a:p>
          <a:p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class(n)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"integer"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871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haracter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7877" y="1295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"X"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"X"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"This is a string"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"This is a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string“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 &lt;- c("XYZ", "second", LETTERS[1:3])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"XYZ"    "second" "A"      "B"      "C"     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3 6 1 1 1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"character"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class(s)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"character"</a:t>
            </a:r>
          </a:p>
          <a:p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894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ogical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7877" y="1295400"/>
            <a:ext cx="8077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TRUE</a:t>
            </a:r>
          </a:p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</a:p>
          <a:p>
            <a:r>
              <a:rPr lang="da-DK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FALSE</a:t>
            </a:r>
          </a:p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da-D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 == 5</a:t>
            </a:r>
          </a:p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FALSE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  5 == c(1, 5, 10, 20)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FALSE  TRUE FALSE </a:t>
            </a:r>
            <a:r>
              <a:rPr lang="da-D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"logical"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class(L)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"logical"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89874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95400"/>
            <a:ext cx="8458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sampleData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list(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=1:5, chars=c("XY", "z"), log=TRUE) 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sampleData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 2 3 4 5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$chars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"XY" "z"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$log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sampleData$nums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1 2 3 4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sampleData$chars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 "z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80237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611</Words>
  <Application>Microsoft Office PowerPoint</Application>
  <PresentationFormat>On-screen Show (4:3)</PresentationFormat>
  <Paragraphs>157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Reading/Writing Files in R</vt:lpstr>
      <vt:lpstr>Johns Hopkins  Data Science Specialization on Coursera</vt:lpstr>
      <vt:lpstr>Outline</vt:lpstr>
      <vt:lpstr>Data Types</vt:lpstr>
      <vt:lpstr>numeric</vt:lpstr>
      <vt:lpstr>integer</vt:lpstr>
      <vt:lpstr>character</vt:lpstr>
      <vt:lpstr>logical</vt:lpstr>
      <vt:lpstr>list</vt:lpstr>
      <vt:lpstr>data.frame</vt:lpstr>
      <vt:lpstr>Load files into a data.frame</vt:lpstr>
      <vt:lpstr>Notes and Examples</vt:lpstr>
      <vt:lpstr>Summary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</dc:creator>
  <cp:lastModifiedBy>e</cp:lastModifiedBy>
  <cp:revision>23</cp:revision>
  <dcterms:created xsi:type="dcterms:W3CDTF">2014-01-18T16:53:36Z</dcterms:created>
  <dcterms:modified xsi:type="dcterms:W3CDTF">2014-02-09T15:19:45Z</dcterms:modified>
</cp:coreProperties>
</file>