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3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FFCF-850D-47A5-813E-4DE6E8E3DDC7}" type="datetimeFigureOut">
              <a:rPr lang="en-US" smtClean="0"/>
              <a:t>2014-11-17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01A6-1178-47EE-979C-39231F64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1256833"/>
            <a:ext cx="10660829" cy="2387600"/>
          </a:xfrm>
        </p:spPr>
        <p:txBody>
          <a:bodyPr/>
          <a:lstStyle/>
          <a:p>
            <a:r>
              <a:rPr lang="en-US" dirty="0" smtClean="0"/>
              <a:t>Antibiotic Resistance 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Earl F Glynn</a:t>
            </a:r>
          </a:p>
          <a:p>
            <a:r>
              <a:rPr lang="en-US" sz="1600" smtClean="0"/>
              <a:t>18</a:t>
            </a:r>
            <a:r>
              <a:rPr lang="en-US" sz="1600" smtClean="0"/>
              <a:t> </a:t>
            </a:r>
            <a:r>
              <a:rPr lang="en-US" sz="1600" dirty="0" smtClean="0"/>
              <a:t>November 2014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428" y="5257800"/>
            <a:ext cx="1532282" cy="674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25" y="612510"/>
            <a:ext cx="1586485" cy="16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19" y="182880"/>
            <a:ext cx="6130247" cy="648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0" y="230453"/>
            <a:ext cx="8274368" cy="64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35" y="214873"/>
            <a:ext cx="8250079" cy="63555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78424" y="5957047"/>
            <a:ext cx="2057400" cy="6133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Antibiotic Resistance Prototype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Socioeconomic Data API</dc:title>
  <dc:creator>Glynn, Earl</dc:creator>
  <cp:lastModifiedBy>Glynn, Earl</cp:lastModifiedBy>
  <cp:revision>27</cp:revision>
  <dcterms:created xsi:type="dcterms:W3CDTF">2014-05-02T15:59:14Z</dcterms:created>
  <dcterms:modified xsi:type="dcterms:W3CDTF">2014-11-17T20:48:14Z</dcterms:modified>
</cp:coreProperties>
</file>