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FEC336CF-387E-4D6B-9FDB-2DBE20CB2BB6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570EA520-51FA-46E9-A239-01AE1F0F7FD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36CF-387E-4D6B-9FDB-2DBE20CB2BB6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A520-51FA-46E9-A239-01AE1F0F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36CF-387E-4D6B-9FDB-2DBE20CB2BB6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A520-51FA-46E9-A239-01AE1F0F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36CF-387E-4D6B-9FDB-2DBE20CB2BB6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A520-51FA-46E9-A239-01AE1F0F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36CF-387E-4D6B-9FDB-2DBE20CB2BB6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A520-51FA-46E9-A239-01AE1F0F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36CF-387E-4D6B-9FDB-2DBE20CB2BB6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A520-51FA-46E9-A239-01AE1F0F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36CF-387E-4D6B-9FDB-2DBE20CB2BB6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A520-51FA-46E9-A239-01AE1F0F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36CF-387E-4D6B-9FDB-2DBE20CB2BB6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A520-51FA-46E9-A239-01AE1F0F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36CF-387E-4D6B-9FDB-2DBE20CB2BB6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A520-51FA-46E9-A239-01AE1F0F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FEC336CF-387E-4D6B-9FDB-2DBE20CB2BB6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570EA520-51FA-46E9-A239-01AE1F0F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36CF-387E-4D6B-9FDB-2DBE20CB2BB6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570EA520-51FA-46E9-A239-01AE1F0F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36CF-387E-4D6B-9FDB-2DBE20CB2BB6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A520-51FA-46E9-A239-01AE1F0F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36CF-387E-4D6B-9FDB-2DBE20CB2BB6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A520-51FA-46E9-A239-01AE1F0F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36CF-387E-4D6B-9FDB-2DBE20CB2BB6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A520-51FA-46E9-A239-01AE1F0F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36CF-387E-4D6B-9FDB-2DBE20CB2BB6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A520-51FA-46E9-A239-01AE1F0F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36CF-387E-4D6B-9FDB-2DBE20CB2BB6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A520-51FA-46E9-A239-01AE1F0F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36CF-387E-4D6B-9FDB-2DBE20CB2BB6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A520-51FA-46E9-A239-01AE1F0F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C336CF-387E-4D6B-9FDB-2DBE20CB2BB6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0EA520-51FA-46E9-A239-01AE1F0F7F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247016"/>
            <a:ext cx="6947127" cy="3488266"/>
          </a:xfrm>
        </p:spPr>
        <p:txBody>
          <a:bodyPr/>
          <a:lstStyle/>
          <a:p>
            <a:r>
              <a:rPr lang="en-US" dirty="0"/>
              <a:t>Rent-a-stall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3735281"/>
            <a:ext cx="5762563" cy="1364531"/>
          </a:xfrm>
        </p:spPr>
        <p:txBody>
          <a:bodyPr>
            <a:normAutofit/>
          </a:bodyPr>
          <a:lstStyle/>
          <a:p>
            <a:r>
              <a:rPr lang="en-US" dirty="0"/>
              <a:t>Constructed by </a:t>
            </a:r>
            <a:r>
              <a:rPr lang="en-US" dirty="0" err="1"/>
              <a:t>ReSync</a:t>
            </a:r>
            <a:r>
              <a:rPr lang="en-US" dirty="0"/>
              <a:t> Dev Team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345" y="1485265"/>
            <a:ext cx="7704455" cy="4514850"/>
          </a:xfrm>
        </p:spPr>
        <p:txBody>
          <a:bodyPr/>
          <a:lstStyle/>
          <a:p>
            <a:r>
              <a:rPr lang="en-PH" altLang="en-US" dirty="0"/>
              <a:t>Rent A Stall is a digital renting system made exclusively for EEDMO (Economic Enterprises Development &amp; Management Office).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PH" altLang="en-US" dirty="0"/>
              <a:t>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345" y="1976120"/>
            <a:ext cx="7704455" cy="4023995"/>
          </a:xfrm>
        </p:spPr>
        <p:txBody>
          <a:bodyPr/>
          <a:lstStyle/>
          <a:p>
            <a:r>
              <a:rPr lang="en-PH" altLang="en-US" dirty="0"/>
              <a:t> Manual Process (Index Cards)</a:t>
            </a:r>
          </a:p>
          <a:p>
            <a:r>
              <a:rPr lang="en-PH" altLang="en-US" dirty="0"/>
              <a:t>No back-up</a:t>
            </a:r>
          </a:p>
          <a:p>
            <a:endParaRPr lang="en-PH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345" y="457200"/>
            <a:ext cx="7800975" cy="1049655"/>
          </a:xfrm>
        </p:spPr>
        <p:txBody>
          <a:bodyPr/>
          <a:lstStyle/>
          <a:p>
            <a:r>
              <a:rPr lang="en-PH" alt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345" y="657860"/>
            <a:ext cx="8126095" cy="5542280"/>
          </a:xfrm>
        </p:spPr>
        <p:txBody>
          <a:bodyPr>
            <a:normAutofit fontScale="80000"/>
          </a:bodyPr>
          <a:lstStyle/>
          <a:p>
            <a:endParaRPr lang="en-PH" altLang="en-US" dirty="0"/>
          </a:p>
          <a:p>
            <a:endParaRPr lang="en-PH" altLang="en-US" dirty="0"/>
          </a:p>
          <a:p>
            <a:endParaRPr lang="en-PH" altLang="en-US" dirty="0"/>
          </a:p>
          <a:p>
            <a:r>
              <a:rPr lang="en-PH" altLang="en-US" dirty="0">
                <a:sym typeface="+mn-ea"/>
              </a:rPr>
              <a:t> Users (Admin &amp; Clerk)</a:t>
            </a:r>
            <a:endParaRPr lang="en-PH" altLang="en-US" dirty="0"/>
          </a:p>
          <a:p>
            <a:r>
              <a:rPr lang="en-PH" altLang="en-US" dirty="0">
                <a:sym typeface="+mn-ea"/>
              </a:rPr>
              <a:t>Add Clerk, Tenant, Stall, &amp; Payment</a:t>
            </a:r>
            <a:endParaRPr lang="en-PH" altLang="en-US" dirty="0"/>
          </a:p>
          <a:p>
            <a:r>
              <a:rPr lang="en-PH" altLang="en-US" dirty="0">
                <a:sym typeface="+mn-ea"/>
              </a:rPr>
              <a:t>Filter Search</a:t>
            </a:r>
            <a:endParaRPr lang="en-PH" altLang="en-US" dirty="0"/>
          </a:p>
          <a:p>
            <a:r>
              <a:rPr lang="en-PH" altLang="en-US" dirty="0">
                <a:sym typeface="+mn-ea"/>
              </a:rPr>
              <a:t>List of Stalls &amp; Tenants</a:t>
            </a:r>
            <a:endParaRPr lang="en-PH" altLang="en-US" dirty="0"/>
          </a:p>
          <a:p>
            <a:r>
              <a:rPr lang="en-PH" altLang="en-US" dirty="0">
                <a:sym typeface="+mn-ea"/>
              </a:rPr>
              <a:t>Edit Tenant</a:t>
            </a:r>
            <a:endParaRPr lang="en-PH" altLang="en-US" dirty="0"/>
          </a:p>
          <a:p>
            <a:r>
              <a:rPr lang="en-PH" altLang="en-US" dirty="0">
                <a:sym typeface="+mn-ea"/>
              </a:rPr>
              <a:t>Payment Records</a:t>
            </a:r>
            <a:endParaRPr lang="en-PH" altLang="en-US" dirty="0"/>
          </a:p>
          <a:p>
            <a:r>
              <a:rPr lang="en-PH" altLang="en-US" dirty="0">
                <a:sym typeface="+mn-ea"/>
              </a:rPr>
              <a:t>Print Payment Histor/Records</a:t>
            </a:r>
            <a:endParaRPr lang="en-PH" altLang="en-US" dirty="0"/>
          </a:p>
          <a:p>
            <a:r>
              <a:rPr lang="en-PH" altLang="en-US" dirty="0">
                <a:sym typeface="+mn-ea"/>
              </a:rPr>
              <a:t>Logs</a:t>
            </a:r>
            <a:endParaRPr lang="en-PH" altLang="en-US" dirty="0"/>
          </a:p>
          <a:p>
            <a:r>
              <a:rPr lang="en-PH" altLang="en-US" dirty="0">
                <a:sym typeface="+mn-ea"/>
              </a:rPr>
              <a:t>Remarks (Monthly Report)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</TotalTime>
  <Words>77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Rent-a-stall</vt:lpstr>
      <vt:lpstr>Background</vt:lpstr>
      <vt:lpstr>Problems</vt:lpstr>
      <vt:lpstr>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Presentation</dc:title>
  <dc:creator>van</dc:creator>
  <cp:lastModifiedBy>JDaison</cp:lastModifiedBy>
  <cp:revision>8</cp:revision>
  <dcterms:created xsi:type="dcterms:W3CDTF">2017-12-17T00:11:00Z</dcterms:created>
  <dcterms:modified xsi:type="dcterms:W3CDTF">2017-12-17T06:50:17Z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1033-10.2.0.5965</vt:lpwstr>
  </property>
</Properties>
</file>