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Traffic Monitoring and Management System</a:t>
            </a:r>
          </a:p>
          <a:p>
            <a:r>
              <a:t>Platinum Gold Edition</a:t>
            </a:r>
          </a:p>
        </p:txBody>
      </p:sp>
      <p:sp>
        <p:nvSpPr>
          <p:cNvPr id="3" name="Subtitle 2"/>
          <p:cNvSpPr>
            <a:spLocks noGrp="1"/>
          </p:cNvSpPr>
          <p:nvPr>
            <p:ph type="subTitle" idx="1"/>
          </p:nvPr>
        </p:nvSpPr>
        <p:spPr/>
        <p:txBody>
          <a:bodyPr/>
          <a:lstStyle/>
          <a:p>
            <a:r>
              <a:t>Intelligent Traffic Flow for Smarter Cities</a:t>
            </a:r>
          </a:p>
          <a:p/>
          <a:p>
            <a:r>
              <a:t>By Earl Aduma</a:t>
            </a:r>
          </a:p>
          <a:p>
            <a:r>
              <a:t>Adanian Labs Capstone Project</a:t>
            </a:r>
          </a:p>
          <a:p>
            <a:r>
              <a:t>Supervisor: Sharon Cherop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Dashboard &amp; Admin Controls</a:t>
            </a:r>
          </a:p>
        </p:txBody>
      </p:sp>
      <p:sp>
        <p:nvSpPr>
          <p:cNvPr id="3" name="Content Placeholder 2"/>
          <p:cNvSpPr>
            <a:spLocks noGrp="1"/>
          </p:cNvSpPr>
          <p:nvPr>
            <p:ph idx="1"/>
          </p:nvPr>
        </p:nvSpPr>
        <p:spPr/>
        <p:txBody>
          <a:bodyPr/>
          <a:lstStyle/>
          <a:p>
            <a:r>
              <a:t>The Admin Panel offers full system control:</a:t>
            </a:r>
          </a:p>
          <a:p>
            <a:r>
              <a:t>- Manage users, feedback, and analytics.</a:t>
            </a:r>
          </a:p>
          <a:p>
            <a:r>
              <a:t>- Visualize congestion and system status.</a:t>
            </a:r>
          </a:p>
          <a:p>
            <a:r>
              <a:t>- Predict and simulate interventions.</a:t>
            </a:r>
          </a:p>
          <a:p>
            <a:r>
              <a:t>- Export reports and adjust parameters manually.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and Predictive Modeling</a:t>
            </a:r>
          </a:p>
        </p:txBody>
      </p:sp>
      <p:sp>
        <p:nvSpPr>
          <p:cNvPr id="3" name="Content Placeholder 2"/>
          <p:cNvSpPr>
            <a:spLocks noGrp="1"/>
          </p:cNvSpPr>
          <p:nvPr>
            <p:ph idx="1"/>
          </p:nvPr>
        </p:nvSpPr>
        <p:spPr/>
        <p:txBody>
          <a:bodyPr/>
          <a:lstStyle/>
          <a:p>
            <a:r>
              <a:t>Machine learning algorithms predict traffic patterns, detect congestion trends, and recommend adjustments. The system adapts to simulated conditions, learning over time.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Interface Design</a:t>
            </a:r>
          </a:p>
        </p:txBody>
      </p:sp>
      <p:sp>
        <p:nvSpPr>
          <p:cNvPr id="3" name="Content Placeholder 2"/>
          <p:cNvSpPr>
            <a:spLocks noGrp="1"/>
          </p:cNvSpPr>
          <p:nvPr>
            <p:ph idx="1"/>
          </p:nvPr>
        </p:nvSpPr>
        <p:spPr/>
        <p:txBody>
          <a:bodyPr/>
          <a:lstStyle/>
          <a:p>
            <a:r>
              <a:t>A sleek, platinum-gold themed UI provides an intuitive experience. Interactive graphs, live stats, alerts, and responsive layout ensure usability for both desktop and mobile environments.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t>- Real-time AI simulation</a:t>
            </a:r>
          </a:p>
          <a:p>
            <a:r>
              <a:t>- Dynamic lane reallocation</a:t>
            </a:r>
          </a:p>
          <a:p>
            <a:r>
              <a:t>- Emergency vehicle override</a:t>
            </a:r>
          </a:p>
          <a:p>
            <a:r>
              <a:t>- Interactive dashboard analytics</a:t>
            </a:r>
          </a:p>
          <a:p>
            <a:r>
              <a:t>- Full admin control</a:t>
            </a:r>
          </a:p>
          <a:p>
            <a:r>
              <a:t>- Feedback and chatbot integration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Evaluation</a:t>
            </a:r>
          </a:p>
        </p:txBody>
      </p:sp>
      <p:sp>
        <p:nvSpPr>
          <p:cNvPr id="3" name="Content Placeholder 2"/>
          <p:cNvSpPr>
            <a:spLocks noGrp="1"/>
          </p:cNvSpPr>
          <p:nvPr>
            <p:ph idx="1"/>
          </p:nvPr>
        </p:nvSpPr>
        <p:spPr/>
        <p:txBody>
          <a:bodyPr/>
          <a:lstStyle/>
          <a:p>
            <a:r>
              <a:t>The prototype was evaluated based on performance, adaptability, and visualization accuracy. Simulations successfully demonstrated smooth traffic transitions and congestion management.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&amp; Insights</a:t>
            </a:r>
          </a:p>
        </p:txBody>
      </p:sp>
      <p:sp>
        <p:nvSpPr>
          <p:cNvPr id="3" name="Content Placeholder 2"/>
          <p:cNvSpPr>
            <a:spLocks noGrp="1"/>
          </p:cNvSpPr>
          <p:nvPr>
            <p:ph idx="1"/>
          </p:nvPr>
        </p:nvSpPr>
        <p:spPr/>
        <p:txBody>
          <a:bodyPr/>
          <a:lstStyle/>
          <a:p>
            <a:r>
              <a:t>The AI system demonstrated effective congestion prediction and management. Dynamic lane shifts improved traffic flow by up to 30% in simulated environments.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 and Benefits</a:t>
            </a:r>
          </a:p>
        </p:txBody>
      </p:sp>
      <p:sp>
        <p:nvSpPr>
          <p:cNvPr id="3" name="Content Placeholder 2"/>
          <p:cNvSpPr>
            <a:spLocks noGrp="1"/>
          </p:cNvSpPr>
          <p:nvPr>
            <p:ph idx="1"/>
          </p:nvPr>
        </p:nvSpPr>
        <p:spPr/>
        <p:txBody>
          <a:bodyPr/>
          <a:lstStyle/>
          <a:p>
            <a:r>
              <a:t>• Reduced congestion and travel time</a:t>
            </a:r>
          </a:p>
          <a:p>
            <a:r>
              <a:t>• Lower carbon emissions</a:t>
            </a:r>
          </a:p>
          <a:p>
            <a:r>
              <a:t>• Enhanced urban planning insights</a:t>
            </a:r>
          </a:p>
          <a:p>
            <a:r>
              <a:t>• Improved emergency response</a:t>
            </a:r>
          </a:p>
          <a:p>
            <a:r>
              <a:t>• Foundation for future smart city systems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Encountered</a:t>
            </a:r>
          </a:p>
        </p:txBody>
      </p:sp>
      <p:sp>
        <p:nvSpPr>
          <p:cNvPr id="3" name="Content Placeholder 2"/>
          <p:cNvSpPr>
            <a:spLocks noGrp="1"/>
          </p:cNvSpPr>
          <p:nvPr>
            <p:ph idx="1"/>
          </p:nvPr>
        </p:nvSpPr>
        <p:spPr/>
        <p:txBody>
          <a:bodyPr/>
          <a:lstStyle/>
          <a:p>
            <a:r>
              <a:t>• Handling real-time data simulation</a:t>
            </a:r>
          </a:p>
          <a:p>
            <a:r>
              <a:t>• Synchronizing AI logic with visualization</a:t>
            </a:r>
          </a:p>
          <a:p>
            <a:r>
              <a:t>• Performance optimization for large-scale data</a:t>
            </a:r>
          </a:p>
          <a:p>
            <a:r>
              <a:t>• Managing dashboard complexity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t>- Integration with real-time CCTV data</a:t>
            </a:r>
          </a:p>
          <a:p>
            <a:r>
              <a:t>- Incorporation of IoT sensor input</a:t>
            </a:r>
          </a:p>
          <a:p>
            <a:r>
              <a:t>- Cloud deployment and scalability</a:t>
            </a:r>
          </a:p>
          <a:p>
            <a:r>
              <a:t>- Predictive city-wide optimization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AI Traffic Monitoring and Management System showcases how AI can revolutionize urban mobility. Through intelligent simulation, predictive analytics, and real-time visualization, this project offers a foundation for next-generation smart cities.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The AI Traffic Monitoring and Management System leverages artificial intelligence, data analytics, and simulation to revolutionize how cities manage traffic. This platinum gold edition integrates predictive modeling, adaptive control, and real-time visualization for efficient mobility and reduced congestion. It represents a step forward in creating intelligent, sustainable, and connected smart cities.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Acknowledgment</a:t>
            </a:r>
          </a:p>
        </p:txBody>
      </p:sp>
      <p:sp>
        <p:nvSpPr>
          <p:cNvPr id="3" name="Content Placeholder 2"/>
          <p:cNvSpPr>
            <a:spLocks noGrp="1"/>
          </p:cNvSpPr>
          <p:nvPr>
            <p:ph idx="1"/>
          </p:nvPr>
        </p:nvSpPr>
        <p:spPr/>
        <p:txBody>
          <a:bodyPr/>
          <a:lstStyle/>
          <a:p>
            <a:r>
              <a:t>Special thanks to Adanian Labs for mentorship and support, and to Supervisor Sharon Cherop for guidance and insights throughout this project. Developed by Earl Aduma as part of the AI and Data Science Capstone Project.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Traffic congestion is a global issue, wasting billions of hours and resources annually. Inefficient traffic systems lead to economic losses, pollution, and reduced quality of life. Conventional systems lack predictive capability and adaptability. This project addresses these limitations through an AI-driven, data-centric approach.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Objectives</a:t>
            </a:r>
          </a:p>
        </p:txBody>
      </p:sp>
      <p:sp>
        <p:nvSpPr>
          <p:cNvPr id="3" name="Content Placeholder 2"/>
          <p:cNvSpPr>
            <a:spLocks noGrp="1"/>
          </p:cNvSpPr>
          <p:nvPr>
            <p:ph idx="1"/>
          </p:nvPr>
        </p:nvSpPr>
        <p:spPr/>
        <p:txBody>
          <a:bodyPr/>
          <a:lstStyle/>
          <a:p>
            <a:r>
              <a:t>Main Objectives:</a:t>
            </a:r>
          </a:p>
          <a:p>
            <a:r>
              <a:t>- Design an AI-powered real-time traffic simulation platform.</a:t>
            </a:r>
          </a:p>
          <a:p>
            <a:r>
              <a:t>- Implement adaptive lane allocation and congestion prediction.</a:t>
            </a:r>
          </a:p>
          <a:p>
            <a:r>
              <a:t>- Develop admin dashboards for analytics and control.</a:t>
            </a:r>
          </a:p>
          <a:p/>
          <a:p>
            <a:r>
              <a:t>Additional Objectives:</a:t>
            </a:r>
          </a:p>
          <a:p>
            <a:r>
              <a:t>- Enable data-driven decisions.</a:t>
            </a:r>
          </a:p>
          <a:p>
            <a:r>
              <a:t>- Integrate chatbot assistance.</a:t>
            </a:r>
          </a:p>
          <a:p>
            <a:r>
              <a:t>- Support scalability to real camera data in future.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Scope</a:t>
            </a:r>
          </a:p>
        </p:txBody>
      </p:sp>
      <p:sp>
        <p:nvSpPr>
          <p:cNvPr id="3" name="Content Placeholder 2"/>
          <p:cNvSpPr>
            <a:spLocks noGrp="1"/>
          </p:cNvSpPr>
          <p:nvPr>
            <p:ph idx="1"/>
          </p:nvPr>
        </p:nvSpPr>
        <p:spPr/>
        <p:txBody>
          <a:bodyPr/>
          <a:lstStyle/>
          <a:p>
            <a:r>
              <a:t>The system focuses on simulating urban traffic patterns using synthetic data. It includes a full-day simulation (morning, noon, evening) with shifting traffic density, lane management, congestion alerts, emergency vehicle priority, and admin control dashboards. Future extensions will include real video input and IoT sensor integration.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The system architecture includes:</a:t>
            </a:r>
          </a:p>
          <a:p>
            <a:r>
              <a:t>1. Frontend: React.js dashboard and visualization.</a:t>
            </a:r>
          </a:p>
          <a:p>
            <a:r>
              <a:t>2. Backend: Node.js API with MongoDB.</a:t>
            </a:r>
          </a:p>
          <a:p>
            <a:r>
              <a:t>3. AI Logic: Predictive analytics for congestion and lane optimization.</a:t>
            </a:r>
          </a:p>
          <a:p>
            <a:r>
              <a:t>4. Visualization: Chart.js, animations, and dynamic city maps.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Development followed the Agile methodology with the following steps:</a:t>
            </a:r>
          </a:p>
          <a:p>
            <a:r>
              <a:t>- Data synthesis and preprocessing.</a:t>
            </a:r>
          </a:p>
          <a:p>
            <a:r>
              <a:t>- AI simulation logic implementation.</a:t>
            </a:r>
          </a:p>
          <a:p>
            <a:r>
              <a:t>- Visualization integration.</a:t>
            </a:r>
          </a:p>
          <a:p>
            <a:r>
              <a:t>- Admin controls and chatbot integration.</a:t>
            </a:r>
          </a:p>
          <a:p>
            <a:r>
              <a:t>- Testing and evaluation.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 and Technologies</a:t>
            </a:r>
          </a:p>
        </p:txBody>
      </p:sp>
      <p:sp>
        <p:nvSpPr>
          <p:cNvPr id="3" name="Content Placeholder 2"/>
          <p:cNvSpPr>
            <a:spLocks noGrp="1"/>
          </p:cNvSpPr>
          <p:nvPr>
            <p:ph idx="1"/>
          </p:nvPr>
        </p:nvSpPr>
        <p:spPr/>
        <p:txBody>
          <a:bodyPr/>
          <a:lstStyle/>
          <a:p>
            <a:r>
              <a:t>• React.js – Frontend</a:t>
            </a:r>
          </a:p>
          <a:p>
            <a:r>
              <a:t>• Node.js &amp; Express – Backend</a:t>
            </a:r>
          </a:p>
          <a:p>
            <a:r>
              <a:t>• MongoDB – Database</a:t>
            </a:r>
          </a:p>
          <a:p>
            <a:r>
              <a:t>• Chart.js – Visual Analytics</a:t>
            </a:r>
          </a:p>
          <a:p>
            <a:r>
              <a:t>• Python (AI Simulation Logic)</a:t>
            </a:r>
          </a:p>
          <a:p>
            <a:r>
              <a:t>• GitHub – Version Control</a:t>
            </a:r>
          </a:p>
          <a:p>
            <a:r>
              <a:t>• Power BI (optional for reporting)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Simulation Overview</a:t>
            </a:r>
          </a:p>
        </p:txBody>
      </p:sp>
      <p:sp>
        <p:nvSpPr>
          <p:cNvPr id="3" name="Content Placeholder 2"/>
          <p:cNvSpPr>
            <a:spLocks noGrp="1"/>
          </p:cNvSpPr>
          <p:nvPr>
            <p:ph idx="1"/>
          </p:nvPr>
        </p:nvSpPr>
        <p:spPr/>
        <p:txBody>
          <a:bodyPr/>
          <a:lstStyle/>
          <a:p>
            <a:r>
              <a:t>The system simulates a full day’s traffic, adjusting flow dynamically based on time. Morning inbound traffic increases, evening outbound peaks, and noon balances. Emergency vehicles are given priority, and lane reallocation occurs automatically.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