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imeSeries_AreaChart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AFD213-A8CC-4988-8CF4-9B5D491E9F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TimeSeries_AreaChart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8DA810-4CB9-4173-908B-0C53A35F3E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10/2/2022 6:49:01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933FBF5-C9F7-409D-9C67-611720EC8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422400"/>
            <a:ext cx="817245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2022-10-02T18:49:01Z</dcterms:created>
  <dcterms:modified xsi:type="dcterms:W3CDTF">2022-10-02T18:49:01Z</dcterms:modified>
</cp:coreProperties>
</file>