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rst_bar_char_bonu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383EDA-DBF9-44D9-9A0D-2637ECF539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first_bar_char_bonus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4E844D-2C9E-4D4F-83DE-73441BEF43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9/25/2022 9:01:58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401CD26-A290-4CE6-99DD-5653A1627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1441450"/>
            <a:ext cx="818515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2022-09-25T21:01:58Z</dcterms:created>
  <dcterms:modified xsi:type="dcterms:W3CDTF">2022-09-25T21:01:58Z</dcterms:modified>
</cp:coreProperties>
</file>