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76ABECE9-1C8C-4C8A-A7A0-01AE4B52817D}"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960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38A80-4E29-4BD2-872C-D4CE03AC8FEA}" type="datetimeFigureOut">
              <a:rPr lang="en-PH" smtClean="0"/>
              <a:t>25 Feb 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6ABECE9-1C8C-4C8A-A7A0-01AE4B52817D}" type="slidenum">
              <a:rPr lang="en-PH" smtClean="0"/>
              <a:t>‹#›</a:t>
            </a:fld>
            <a:endParaRPr lang="en-PH"/>
          </a:p>
        </p:txBody>
      </p:sp>
    </p:spTree>
    <p:extLst>
      <p:ext uri="{BB962C8B-B14F-4D97-AF65-F5344CB8AC3E}">
        <p14:creationId xmlns:p14="http://schemas.microsoft.com/office/powerpoint/2010/main" val="73858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395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0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spTree>
    <p:extLst>
      <p:ext uri="{BB962C8B-B14F-4D97-AF65-F5344CB8AC3E}">
        <p14:creationId xmlns:p14="http://schemas.microsoft.com/office/powerpoint/2010/main" val="1317140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55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01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518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62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spTree>
    <p:extLst>
      <p:ext uri="{BB962C8B-B14F-4D97-AF65-F5344CB8AC3E}">
        <p14:creationId xmlns:p14="http://schemas.microsoft.com/office/powerpoint/2010/main" val="348599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38A80-4E29-4BD2-872C-D4CE03AC8FEA}" type="datetimeFigureOut">
              <a:rPr lang="en-PH" smtClean="0"/>
              <a:t>25 Feb 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ABECE9-1C8C-4C8A-A7A0-01AE4B52817D}"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97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438A80-4E29-4BD2-872C-D4CE03AC8FEA}" type="datetimeFigureOut">
              <a:rPr lang="en-PH" smtClean="0"/>
              <a:t>25 Feb 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6ABECE9-1C8C-4C8A-A7A0-01AE4B52817D}" type="slidenum">
              <a:rPr lang="en-PH" smtClean="0"/>
              <a:t>‹#›</a:t>
            </a:fld>
            <a:endParaRPr lang="en-PH"/>
          </a:p>
        </p:txBody>
      </p:sp>
    </p:spTree>
    <p:extLst>
      <p:ext uri="{BB962C8B-B14F-4D97-AF65-F5344CB8AC3E}">
        <p14:creationId xmlns:p14="http://schemas.microsoft.com/office/powerpoint/2010/main" val="203992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438A80-4E29-4BD2-872C-D4CE03AC8FEA}" type="datetimeFigureOut">
              <a:rPr lang="en-PH" smtClean="0"/>
              <a:t>25 Feb 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6ABECE9-1C8C-4C8A-A7A0-01AE4B52817D}"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55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438A80-4E29-4BD2-872C-D4CE03AC8FEA}" type="datetimeFigureOut">
              <a:rPr lang="en-PH" smtClean="0"/>
              <a:t>25 Feb 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ABECE9-1C8C-4C8A-A7A0-01AE4B52817D}"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95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38A80-4E29-4BD2-872C-D4CE03AC8FEA}" type="datetimeFigureOut">
              <a:rPr lang="en-PH" smtClean="0"/>
              <a:t>25 Feb 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76ABECE9-1C8C-4C8A-A7A0-01AE4B52817D}" type="slidenum">
              <a:rPr lang="en-PH" smtClean="0"/>
              <a:t>‹#›</a:t>
            </a:fld>
            <a:endParaRPr lang="en-PH"/>
          </a:p>
        </p:txBody>
      </p:sp>
    </p:spTree>
    <p:extLst>
      <p:ext uri="{BB962C8B-B14F-4D97-AF65-F5344CB8AC3E}">
        <p14:creationId xmlns:p14="http://schemas.microsoft.com/office/powerpoint/2010/main" val="190166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38A80-4E29-4BD2-872C-D4CE03AC8FEA}" type="datetimeFigureOut">
              <a:rPr lang="en-PH" smtClean="0"/>
              <a:t>25 Feb 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6ABECE9-1C8C-4C8A-A7A0-01AE4B52817D}"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07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38A80-4E29-4BD2-872C-D4CE03AC8FEA}" type="datetimeFigureOut">
              <a:rPr lang="en-PH" smtClean="0"/>
              <a:t>25 Feb 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6ABECE9-1C8C-4C8A-A7A0-01AE4B52817D}" type="slidenum">
              <a:rPr lang="en-PH" smtClean="0"/>
              <a:t>‹#›</a:t>
            </a:fld>
            <a:endParaRPr lang="en-PH"/>
          </a:p>
        </p:txBody>
      </p:sp>
    </p:spTree>
    <p:extLst>
      <p:ext uri="{BB962C8B-B14F-4D97-AF65-F5344CB8AC3E}">
        <p14:creationId xmlns:p14="http://schemas.microsoft.com/office/powerpoint/2010/main" val="49079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438A80-4E29-4BD2-872C-D4CE03AC8FEA}" type="datetimeFigureOut">
              <a:rPr lang="en-PH" smtClean="0"/>
              <a:t>25 Feb 2022</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ABECE9-1C8C-4C8A-A7A0-01AE4B52817D}" type="slidenum">
              <a:rPr lang="en-PH" smtClean="0"/>
              <a:t>‹#›</a:t>
            </a:fld>
            <a:endParaRPr lang="en-PH"/>
          </a:p>
        </p:txBody>
      </p:sp>
    </p:spTree>
    <p:extLst>
      <p:ext uri="{BB962C8B-B14F-4D97-AF65-F5344CB8AC3E}">
        <p14:creationId xmlns:p14="http://schemas.microsoft.com/office/powerpoint/2010/main" val="447042993"/>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Gender Inequality</a:t>
            </a:r>
            <a:endParaRPr lang="en-PH" dirty="0"/>
          </a:p>
        </p:txBody>
      </p:sp>
      <p:sp>
        <p:nvSpPr>
          <p:cNvPr id="3" name="Subtitle 2"/>
          <p:cNvSpPr>
            <a:spLocks noGrp="1"/>
          </p:cNvSpPr>
          <p:nvPr>
            <p:ph type="subTitle" idx="1"/>
          </p:nvPr>
        </p:nvSpPr>
        <p:spPr>
          <a:xfrm>
            <a:off x="2692398" y="3657596"/>
            <a:ext cx="6815669" cy="1558347"/>
          </a:xfrm>
        </p:spPr>
        <p:txBody>
          <a:bodyPr>
            <a:normAutofit fontScale="70000" lnSpcReduction="20000"/>
          </a:bodyPr>
          <a:lstStyle/>
          <a:p>
            <a:r>
              <a:rPr lang="en-US" dirty="0" smtClean="0"/>
              <a:t>CLE Grade 9D Members:</a:t>
            </a:r>
          </a:p>
          <a:p>
            <a:r>
              <a:rPr lang="en-US" dirty="0" smtClean="0"/>
              <a:t>Earl Aguirre</a:t>
            </a:r>
          </a:p>
          <a:p>
            <a:r>
              <a:rPr lang="en-US" dirty="0" smtClean="0"/>
              <a:t>Josh Brian Nicolas</a:t>
            </a:r>
          </a:p>
          <a:p>
            <a:r>
              <a:rPr lang="en-US" dirty="0" smtClean="0"/>
              <a:t>Diana </a:t>
            </a:r>
            <a:r>
              <a:rPr lang="en-US" dirty="0" err="1" smtClean="0"/>
              <a:t>Madalag</a:t>
            </a:r>
            <a:r>
              <a:rPr lang="en-US" dirty="0" smtClean="0"/>
              <a:t> </a:t>
            </a:r>
            <a:r>
              <a:rPr lang="en-US" dirty="0" err="1" smtClean="0"/>
              <a:t>Alfar</a:t>
            </a:r>
            <a:endParaRPr lang="en-US" dirty="0" smtClean="0"/>
          </a:p>
          <a:p>
            <a:r>
              <a:rPr lang="en-US" dirty="0" err="1" smtClean="0"/>
              <a:t>Chrestine</a:t>
            </a:r>
            <a:r>
              <a:rPr lang="en-US" dirty="0" smtClean="0"/>
              <a:t> Joy </a:t>
            </a:r>
            <a:r>
              <a:rPr lang="en-US" dirty="0" err="1" smtClean="0"/>
              <a:t>Birao</a:t>
            </a:r>
            <a:endParaRPr lang="en-PH" dirty="0"/>
          </a:p>
        </p:txBody>
      </p:sp>
    </p:spTree>
    <p:extLst>
      <p:ext uri="{BB962C8B-B14F-4D97-AF65-F5344CB8AC3E}">
        <p14:creationId xmlns:p14="http://schemas.microsoft.com/office/powerpoint/2010/main" val="61875932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Proposal (Introduction of the members)</a:t>
            </a:r>
            <a:endParaRPr lang="en-PH" dirty="0"/>
          </a:p>
        </p:txBody>
      </p:sp>
      <p:sp>
        <p:nvSpPr>
          <p:cNvPr id="3" name="Content Placeholder 2"/>
          <p:cNvSpPr>
            <a:spLocks noGrp="1"/>
          </p:cNvSpPr>
          <p:nvPr>
            <p:ph idx="1"/>
          </p:nvPr>
        </p:nvSpPr>
        <p:spPr/>
        <p:txBody>
          <a:bodyPr/>
          <a:lstStyle/>
          <a:p>
            <a:r>
              <a:rPr lang="en-US" dirty="0" smtClean="0"/>
              <a:t>Earl- Hi I’m Earl and I guess I am the leader of this group. I made the power point and the prayer.</a:t>
            </a:r>
          </a:p>
          <a:p>
            <a:r>
              <a:rPr lang="en-US" dirty="0" smtClean="0"/>
              <a:t>Josh- Hi I’m Josh I made the Introduction to this power point.</a:t>
            </a:r>
          </a:p>
          <a:p>
            <a:r>
              <a:rPr lang="en-US" dirty="0" smtClean="0"/>
              <a:t>Diana- I’m Diana and I made the Rationale</a:t>
            </a:r>
          </a:p>
          <a:p>
            <a:r>
              <a:rPr lang="en-US" dirty="0" err="1" smtClean="0"/>
              <a:t>Chrestine</a:t>
            </a:r>
            <a:r>
              <a:rPr lang="en-US" dirty="0" smtClean="0"/>
              <a:t>- I’m </a:t>
            </a:r>
            <a:r>
              <a:rPr lang="en-US" dirty="0" err="1" smtClean="0"/>
              <a:t>Chrestine</a:t>
            </a:r>
            <a:r>
              <a:rPr lang="en-US" dirty="0" smtClean="0"/>
              <a:t> and I made the Solutions</a:t>
            </a:r>
            <a:endParaRPr lang="en-PH" dirty="0"/>
          </a:p>
        </p:txBody>
      </p:sp>
    </p:spTree>
    <p:extLst>
      <p:ext uri="{BB962C8B-B14F-4D97-AF65-F5344CB8AC3E}">
        <p14:creationId xmlns:p14="http://schemas.microsoft.com/office/powerpoint/2010/main" val="115584444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PH" dirty="0"/>
          </a:p>
        </p:txBody>
      </p:sp>
      <p:sp>
        <p:nvSpPr>
          <p:cNvPr id="3" name="Content Placeholder 2"/>
          <p:cNvSpPr>
            <a:spLocks noGrp="1"/>
          </p:cNvSpPr>
          <p:nvPr>
            <p:ph idx="1"/>
          </p:nvPr>
        </p:nvSpPr>
        <p:spPr/>
        <p:txBody>
          <a:bodyPr/>
          <a:lstStyle/>
          <a:p>
            <a:r>
              <a:rPr lang="en-US" dirty="0" smtClean="0"/>
              <a:t>To make the world realize that we are all equal as human beings</a:t>
            </a:r>
          </a:p>
          <a:p>
            <a:r>
              <a:rPr lang="en-US" dirty="0" smtClean="0"/>
              <a:t>To prove that we as children of God can do anything no matter what gender</a:t>
            </a:r>
          </a:p>
          <a:p>
            <a:r>
              <a:rPr lang="en-US" dirty="0" smtClean="0"/>
              <a:t>To extinguish the thought of gender equality</a:t>
            </a:r>
          </a:p>
          <a:p>
            <a:endParaRPr lang="en-PH" dirty="0"/>
          </a:p>
        </p:txBody>
      </p:sp>
    </p:spTree>
    <p:extLst>
      <p:ext uri="{BB962C8B-B14F-4D97-AF65-F5344CB8AC3E}">
        <p14:creationId xmlns:p14="http://schemas.microsoft.com/office/powerpoint/2010/main" val="181727622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PH" dirty="0"/>
          </a:p>
        </p:txBody>
      </p:sp>
      <p:sp>
        <p:nvSpPr>
          <p:cNvPr id="3" name="Content Placeholder 2"/>
          <p:cNvSpPr>
            <a:spLocks noGrp="1"/>
          </p:cNvSpPr>
          <p:nvPr>
            <p:ph idx="1"/>
          </p:nvPr>
        </p:nvSpPr>
        <p:spPr>
          <a:xfrm>
            <a:off x="892936" y="2441022"/>
            <a:ext cx="10406128" cy="3779474"/>
          </a:xfrm>
        </p:spPr>
        <p:txBody>
          <a:bodyPr>
            <a:normAutofit fontScale="25000" lnSpcReduction="20000"/>
          </a:bodyPr>
          <a:lstStyle/>
          <a:p>
            <a:pPr marL="0" lvl="0" indent="0" defTabSz="914400" eaLnBrk="0" fontAlgn="base" hangingPunct="0">
              <a:spcBef>
                <a:spcPct val="0"/>
              </a:spcBef>
              <a:spcAft>
                <a:spcPct val="0"/>
              </a:spcAft>
              <a:buClrTx/>
              <a:buSzTx/>
              <a:buNone/>
            </a:pPr>
            <a:r>
              <a:rPr lang="en-US" sz="6400" dirty="0">
                <a:solidFill>
                  <a:schemeClr val="tx1"/>
                </a:solidFill>
              </a:rPr>
              <a:t>The topic that we have chosen is Gender Inequality, which is a problem that thousands or even millions of people deal with everyday. Gender Inequality is a problem that makes one member or more dealt injustice with by the other gender and their gender being seen as lower or they are only limited to a few rights that the other gender mostly have. Gender Inequality started a century ago and it started by men not giving women enough rights and giving them little </a:t>
            </a:r>
            <a:r>
              <a:rPr lang="en-US" sz="6400" dirty="0" smtClean="0">
                <a:solidFill>
                  <a:schemeClr val="tx1"/>
                </a:solidFill>
              </a:rPr>
              <a:t>privileges </a:t>
            </a:r>
            <a:r>
              <a:rPr lang="en-US" sz="6400" dirty="0">
                <a:solidFill>
                  <a:schemeClr val="tx1"/>
                </a:solidFill>
              </a:rPr>
              <a:t>that men have, and women were given injustice like for example, they were not allowed to have schooling or they were not </a:t>
            </a:r>
            <a:r>
              <a:rPr lang="en-US" sz="6400" dirty="0" smtClean="0">
                <a:solidFill>
                  <a:schemeClr val="tx1"/>
                </a:solidFill>
              </a:rPr>
              <a:t>privileged </a:t>
            </a:r>
            <a:r>
              <a:rPr lang="en-US" sz="6400" dirty="0">
                <a:solidFill>
                  <a:schemeClr val="tx1"/>
                </a:solidFill>
              </a:rPr>
              <a:t>to have an education and, they weren't even allowed to vote, and women were only there to get married and go through motherhood. So back then, gender inequality was very common. Men also go through gender inequality like for example, only men are allowed to do women's heavy work and men were always seen as strong people, not allowed to cry or to be emotional and men are shunned if they are showing weakness or they cant handle a job that most men can do. So its really unfair for those who go through gender inequality because they mostly don't deserve it. Its root causes are mostly the other gender looking down on the other, the other gender looks at the other with superiority and they think that they are better than the other gender in terms of most abilities so they look down on them and give them little </a:t>
            </a:r>
            <a:r>
              <a:rPr lang="en-US" sz="6400" dirty="0" smtClean="0">
                <a:solidFill>
                  <a:schemeClr val="tx1"/>
                </a:solidFill>
              </a:rPr>
              <a:t>privileges </a:t>
            </a:r>
            <a:r>
              <a:rPr lang="en-US" sz="6400" dirty="0">
                <a:solidFill>
                  <a:schemeClr val="tx1"/>
                </a:solidFill>
              </a:rPr>
              <a:t>because, they don't think that they can handle it well enough than the other gender can. And insulting the other gender and looking down on them just because they cant do something that most people their gender can achieve. The views of the Church on this problem in today's society is that men and women should have equal rights and should treat each other equally in terms of </a:t>
            </a:r>
            <a:r>
              <a:rPr lang="en-US" sz="6400" dirty="0" err="1">
                <a:solidFill>
                  <a:schemeClr val="tx1"/>
                </a:solidFill>
              </a:rPr>
              <a:t>of</a:t>
            </a:r>
            <a:r>
              <a:rPr lang="en-US" sz="6400" dirty="0">
                <a:solidFill>
                  <a:schemeClr val="tx1"/>
                </a:solidFill>
              </a:rPr>
              <a:t> privileges and rights because God made women and men equal. He made us equal and that we should treat each other equally because He made it so that men and women should be equal with one another. Man were made for Women and Women were made for Man. He made it so that men and women are supposed to have equal rights and equal fights and not make only one gender do everything alone. He made it so that Men and Women are supposed to work with each other.</a:t>
            </a:r>
          </a:p>
          <a:p>
            <a:pPr marL="0" lvl="0" indent="0" defTabSz="914400" eaLnBrk="0" fontAlgn="ctr" hangingPunct="0">
              <a:spcBef>
                <a:spcPct val="0"/>
              </a:spcBef>
              <a:spcAft>
                <a:spcPct val="0"/>
              </a:spcAft>
              <a:buClrTx/>
              <a:buSzTx/>
              <a:buNone/>
            </a:pPr>
            <a:r>
              <a:rPr lang="en-US" sz="6400" dirty="0">
                <a:solidFill>
                  <a:srgbClr val="1C1E21"/>
                </a:solidFill>
                <a:cs typeface="Segoe UI Historic" panose="020B0502040204020203" pitchFamily="34" charset="0"/>
              </a:rPr>
              <a:t>  </a:t>
            </a:r>
            <a:endParaRPr lang="en-US" sz="6400" dirty="0">
              <a:solidFill>
                <a:schemeClr val="tx1"/>
              </a:solidFill>
            </a:endParaRPr>
          </a:p>
          <a:p>
            <a:pPr marL="0" lvl="0" indent="0" defTabSz="914400" eaLnBrk="0" fontAlgn="base" hangingPunct="0">
              <a:spcBef>
                <a:spcPct val="0"/>
              </a:spcBef>
              <a:spcAft>
                <a:spcPct val="0"/>
              </a:spcAft>
              <a:buClrTx/>
              <a:buSzTx/>
              <a:buNone/>
            </a:pPr>
            <a:r>
              <a:rPr lang="en-US" sz="5600" dirty="0">
                <a:solidFill>
                  <a:srgbClr val="1C1E21"/>
                </a:solidFill>
                <a:latin typeface="inherit"/>
                <a:cs typeface="Segoe UI Historic" panose="020B0502040204020203" pitchFamily="34" charset="0"/>
              </a:rPr>
              <a:t/>
            </a:r>
            <a:br>
              <a:rPr lang="en-US" sz="5600" dirty="0">
                <a:solidFill>
                  <a:srgbClr val="1C1E21"/>
                </a:solidFill>
                <a:latin typeface="inherit"/>
                <a:cs typeface="Segoe UI Historic" panose="020B0502040204020203" pitchFamily="34" charset="0"/>
              </a:rPr>
            </a:br>
            <a:endParaRPr lang="en-US" sz="5600" dirty="0">
              <a:solidFill>
                <a:srgbClr val="1C1E21"/>
              </a:solidFill>
              <a:latin typeface="inherit"/>
              <a:cs typeface="Segoe UI Historic" panose="020B0502040204020203" pitchFamily="34" charset="0"/>
            </a:endParaRPr>
          </a:p>
          <a:p>
            <a:endParaRPr lang="en-PH" dirty="0"/>
          </a:p>
        </p:txBody>
      </p:sp>
      <p:pic>
        <p:nvPicPr>
          <p:cNvPr id="1028" name="Picture 4"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565275"/>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91365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PH" dirty="0"/>
          </a:p>
        </p:txBody>
      </p:sp>
      <p:sp>
        <p:nvSpPr>
          <p:cNvPr id="3" name="Content Placeholder 2"/>
          <p:cNvSpPr>
            <a:spLocks noGrp="1"/>
          </p:cNvSpPr>
          <p:nvPr>
            <p:ph idx="1"/>
          </p:nvPr>
        </p:nvSpPr>
        <p:spPr/>
        <p:txBody>
          <a:bodyPr>
            <a:normAutofit fontScale="92500"/>
          </a:bodyPr>
          <a:lstStyle/>
          <a:p>
            <a:r>
              <a:rPr lang="en-US" dirty="0"/>
              <a:t>Gender Inequality influence everyone. Women and men are bound in destitution due to gender inequality. Women and men are valued equally in the community that are secured and doing well. Many guys find it challenging to live up in this world. They are under pressure to be a real guy, to be physically and emotionally capable, and many people expect that men can do all the challenges also can't talk all of their problems with other people due to gender inequality. Many woman experiencing sexual assault since they believe that woman can't stand by their own selves. That's why gender inequality is very important due to the fact that all gender should be treat equally and have the same rights in everything.</a:t>
            </a:r>
            <a:endParaRPr lang="en-PH" dirty="0"/>
          </a:p>
        </p:txBody>
      </p:sp>
    </p:spTree>
    <p:extLst>
      <p:ext uri="{BB962C8B-B14F-4D97-AF65-F5344CB8AC3E}">
        <p14:creationId xmlns:p14="http://schemas.microsoft.com/office/powerpoint/2010/main" val="429437192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PH" dirty="0"/>
          </a:p>
        </p:txBody>
      </p:sp>
      <p:sp>
        <p:nvSpPr>
          <p:cNvPr id="5" name="Content Placeholder 4"/>
          <p:cNvSpPr>
            <a:spLocks noGrp="1"/>
          </p:cNvSpPr>
          <p:nvPr>
            <p:ph idx="1"/>
          </p:nvPr>
        </p:nvSpPr>
        <p:spPr>
          <a:xfrm>
            <a:off x="1139826" y="2513539"/>
            <a:ext cx="9601196" cy="3318936"/>
          </a:xfrm>
        </p:spPr>
        <p:txBody>
          <a:bodyPr>
            <a:normAutofit fontScale="92500" lnSpcReduction="10000"/>
          </a:bodyPr>
          <a:lstStyle/>
          <a:p>
            <a:r>
              <a:rPr lang="en-US" dirty="0"/>
              <a:t>1. Allow females to attend school. There are 130 million unschooled girls in the world. Despite a huge increase in the number of girls enrolling in school, there is still more work to be done. 2, Put an end to female violence and sexual assault. Domestic violence and sexual assault are prohibited in an unprecedented number of countries. However, these regulations are frequently disregarded, compromising the safety and justice of women and girls. 1. Ascertain that women and girls have access to menstrual health care. For girls and young women to attend school and participate in their everyday lives, menstrual hygiene management is required; unfortunately, this requirement is not always met. The poorest women are the ones that suffer the most from improper menstrual care.</a:t>
            </a:r>
            <a:endParaRPr lang="en-PH" dirty="0"/>
          </a:p>
        </p:txBody>
      </p:sp>
      <p:pic>
        <p:nvPicPr>
          <p:cNvPr id="2056" name="Picture 8" descr="Open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263" y="656742"/>
            <a:ext cx="2111759" cy="175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101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Prayer</a:t>
            </a:r>
            <a:endParaRPr lang="en-PH" dirty="0"/>
          </a:p>
        </p:txBody>
      </p:sp>
      <p:sp>
        <p:nvSpPr>
          <p:cNvPr id="3" name="Content Placeholder 2"/>
          <p:cNvSpPr>
            <a:spLocks noGrp="1"/>
          </p:cNvSpPr>
          <p:nvPr>
            <p:ph idx="1"/>
          </p:nvPr>
        </p:nvSpPr>
        <p:spPr>
          <a:xfrm>
            <a:off x="1179491" y="2556932"/>
            <a:ext cx="9601196" cy="3318936"/>
          </a:xfrm>
        </p:spPr>
        <p:txBody>
          <a:bodyPr/>
          <a:lstStyle/>
          <a:p>
            <a:r>
              <a:rPr lang="en-US" dirty="0" smtClean="0"/>
              <a:t>Oh lord as we continue in this world you have created, may we have peace as we go on. Please remove all the destructions that harm us and your world. And in return we will follow your footsteps. May we not judge our own people based on their background. And of course please stop the war happening between Ukraine and Russia. We will continue to pray for their safety. All of this we ask in Jesus name we pray AMEN.</a:t>
            </a:r>
            <a:endParaRPr lang="en-PH" dirty="0"/>
          </a:p>
        </p:txBody>
      </p:sp>
    </p:spTree>
    <p:extLst>
      <p:ext uri="{BB962C8B-B14F-4D97-AF65-F5344CB8AC3E}">
        <p14:creationId xmlns:p14="http://schemas.microsoft.com/office/powerpoint/2010/main" val="182815667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PH" dirty="0"/>
          </a:p>
        </p:txBody>
      </p:sp>
      <p:sp>
        <p:nvSpPr>
          <p:cNvPr id="3" name="Text Placeholder 2"/>
          <p:cNvSpPr>
            <a:spLocks noGrp="1"/>
          </p:cNvSpPr>
          <p:nvPr>
            <p:ph type="body" idx="1"/>
          </p:nvPr>
        </p:nvSpPr>
        <p:spPr/>
        <p:txBody>
          <a:bodyPr/>
          <a:lstStyle/>
          <a:p>
            <a:endParaRPr lang="en-PH"/>
          </a:p>
        </p:txBody>
      </p:sp>
    </p:spTree>
    <p:extLst>
      <p:ext uri="{BB962C8B-B14F-4D97-AF65-F5344CB8AC3E}">
        <p14:creationId xmlns:p14="http://schemas.microsoft.com/office/powerpoint/2010/main" val="20035097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923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inherit</vt:lpstr>
      <vt:lpstr>Segoe UI Historic</vt:lpstr>
      <vt:lpstr>Organic</vt:lpstr>
      <vt:lpstr>Gender Inequality</vt:lpstr>
      <vt:lpstr>Project Proposal (Introduction of the members)</vt:lpstr>
      <vt:lpstr>Objectives</vt:lpstr>
      <vt:lpstr>Introduction</vt:lpstr>
      <vt:lpstr>Rationale</vt:lpstr>
      <vt:lpstr>Solutions</vt:lpstr>
      <vt:lpstr>Prayer</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Inequality</dc:title>
  <dc:creator>WINDOWS 10</dc:creator>
  <cp:lastModifiedBy>WINDOWS 10</cp:lastModifiedBy>
  <cp:revision>9</cp:revision>
  <dcterms:created xsi:type="dcterms:W3CDTF">2022-02-25T04:40:01Z</dcterms:created>
  <dcterms:modified xsi:type="dcterms:W3CDTF">2022-02-25T09:32:57Z</dcterms:modified>
</cp:coreProperties>
</file>