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ajdhani"/>
      <p:regular r:id="rId57"/>
      <p:bold r:id="rId58"/>
    </p:embeddedFont>
    <p:embeddedFont>
      <p:font typeface="Karl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A3575A-BB39-4E31-9580-23062FA40CA8}">
  <a:tblStyle styleId="{F8A3575A-BB39-4E31-9580-23062FA40C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Karla-boldItalic.fntdata"/><Relationship Id="rId61" Type="http://schemas.openxmlformats.org/officeDocument/2006/relationships/font" Target="fonts/Karl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Karl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jdhani-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Karla-regular.fntdata"/><Relationship Id="rId14" Type="http://schemas.openxmlformats.org/officeDocument/2006/relationships/slide" Target="slides/slide9.xml"/><Relationship Id="rId58" Type="http://schemas.openxmlformats.org/officeDocument/2006/relationships/font" Target="fonts/Rajdhani-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aa5f3ed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aa5f3ed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3f831c5d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3f831c5d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3f831c5d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3f831c5d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3f831c5d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3f831c5d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f831c5d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f831c5d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3f831c5d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3f831c5d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d13202ad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d13202ad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3 different methods to find the best fit to the model: Logistic regressions, Support vector machine and decision tree. For logistic regressions, we try it with and without regularization. For SVM, we test with kernel: linear, poly, sigmoid and different lambdas to find the optimal line. For decision tree, first, we compare between gini and entropy, then we find the ideal mean samples leaf and mean impurity decrease for the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3f831c5d0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3f831c5d0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3f8bb2fc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3f8bb2fc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3f8bb2fc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3f8bb2fc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3f8bb2fc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3f8bb2fc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60f4421e2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60f4421e2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Bone marrow makes the components of your blood that you need to survive. Bone marrow produces red blood cells that carry oxygen, white blood cells that prevent infection and platelets that control bleeding. The absence of bone marrow can be fatal since it's an essential part of your body.  When the doses of chemotherapy or radiation needed to cure a cancer are so high that a person's bone marrow stem cells will be permanently damaged or destroyed by the treatment, a bone marrow transplant may be needed. The goal of a bone marrow transplant is to cure many diseases and types of cancer.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3f8bb2fc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3f8bb2fc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36e077d6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36e077d6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3f8bb2fc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3f8bb2fc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3f8bb2fc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3f8bb2fc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3f8bb2fc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3f8bb2fc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36e077d6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36e077d6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36e077d6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36e077d6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6e077d67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6e077d67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3f831c5d0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3f831c5d0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3f8bb2fc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3f8bb2fc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6d13202ad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d13202ad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choose the bone marrow transplant dataset from uci machine learning websites that </a:t>
            </a:r>
            <a:r>
              <a:rPr lang="en"/>
              <a:t>describes pediatric patients with several hematologic diseases, who were subject to the unmanipulated allogeneic unrelated donor hematopoietic stem cell transplantation.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Chris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3f8bb2fcd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3f8bb2fcd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f8bb2fcd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f8bb2fcd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3f8bb2fcd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3f8bb2fcd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36e6bd252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36e6bd252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f8bb2fc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f8bb2fc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3fa1247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3fa1247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3eda00db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3eda00db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3fa12470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3fa12470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3eda00db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3eda00db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3fa12470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3fa12470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3f831c5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3f831c5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3fa12470c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3fa12470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36e6bd25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36e6bd25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3fe9486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3fe9486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3f80c904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3f80c904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36e6bd252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36e6bd25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36e6bd25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36e6bd25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3fea4f77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3fea4f77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36e6bd252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36e6bd252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Anurag</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36e6bd252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36e6bd252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36e6bd252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36e6bd252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60f4421e2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60f4421e2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36e6bd252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36e6bd252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3f80c904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3f80c904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3f8bb2fcd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3f8bb2fcd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3f80c90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3f80c90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 39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3f80c904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3f80c904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3f80c904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3f80c904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521900" y="1195625"/>
            <a:ext cx="4103100" cy="233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0" name="Google Shape;10;p2"/>
          <p:cNvSpPr txBox="1"/>
          <p:nvPr>
            <p:ph idx="1" type="subTitle"/>
          </p:nvPr>
        </p:nvSpPr>
        <p:spPr>
          <a:xfrm>
            <a:off x="3398400" y="3484345"/>
            <a:ext cx="2350200" cy="51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7983209" y="2049387"/>
            <a:ext cx="316605" cy="590201"/>
            <a:chOff x="7975075" y="2414425"/>
            <a:chExt cx="340142" cy="634080"/>
          </a:xfrm>
        </p:grpSpPr>
        <p:sp>
          <p:nvSpPr>
            <p:cNvPr id="12" name="Google Shape;12;p2"/>
            <p:cNvSpPr/>
            <p:nvPr/>
          </p:nvSpPr>
          <p:spPr>
            <a:xfrm>
              <a:off x="7981111" y="2611449"/>
              <a:ext cx="199672" cy="437055"/>
            </a:xfrm>
            <a:custGeom>
              <a:rect b="b" l="l" r="r" t="t"/>
              <a:pathLst>
                <a:path extrusionOk="0" h="7742" w="3537">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975075" y="2414425"/>
              <a:ext cx="340142" cy="574367"/>
            </a:xfrm>
            <a:custGeom>
              <a:rect b="b" l="l" r="r" t="t"/>
              <a:pathLst>
                <a:path extrusionOk="0" fill="none" h="10672" w="632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263490" y="2722217"/>
            <a:ext cx="300028" cy="305625"/>
            <a:chOff x="11644363" y="2198500"/>
            <a:chExt cx="195675" cy="199325"/>
          </a:xfrm>
        </p:grpSpPr>
        <p:sp>
          <p:nvSpPr>
            <p:cNvPr id="15" name="Google Shape;15;p2"/>
            <p:cNvSpPr/>
            <p:nvPr/>
          </p:nvSpPr>
          <p:spPr>
            <a:xfrm>
              <a:off x="11644363" y="2198500"/>
              <a:ext cx="149650" cy="149625"/>
            </a:xfrm>
            <a:custGeom>
              <a:rect b="b" l="l" r="r" t="t"/>
              <a:pathLst>
                <a:path extrusionOk="0" fill="none" h="5985" w="5986">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766788" y="2321950"/>
              <a:ext cx="73250" cy="75875"/>
            </a:xfrm>
            <a:custGeom>
              <a:rect b="b" l="l" r="r" t="t"/>
              <a:pathLst>
                <a:path extrusionOk="0" fill="none" h="3035" w="2930">
                  <a:moveTo>
                    <a:pt x="0" y="1"/>
                  </a:moveTo>
                  <a:lnTo>
                    <a:pt x="2929" y="3035"/>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768338" y="2325625"/>
              <a:ext cx="70125" cy="68025"/>
            </a:xfrm>
            <a:custGeom>
              <a:rect b="b" l="l" r="r" t="t"/>
              <a:pathLst>
                <a:path extrusionOk="0" fill="none" h="2721" w="2805">
                  <a:moveTo>
                    <a:pt x="2805" y="0"/>
                  </a:moveTo>
                  <a:lnTo>
                    <a:pt x="1" y="272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006037" y="3408854"/>
            <a:ext cx="179703" cy="223823"/>
            <a:chOff x="7447613" y="1714525"/>
            <a:chExt cx="117200" cy="145975"/>
          </a:xfrm>
        </p:grpSpPr>
        <p:sp>
          <p:nvSpPr>
            <p:cNvPr id="19" name="Google Shape;19;p2"/>
            <p:cNvSpPr/>
            <p:nvPr/>
          </p:nvSpPr>
          <p:spPr>
            <a:xfrm>
              <a:off x="7447613" y="1772075"/>
              <a:ext cx="88425" cy="88425"/>
            </a:xfrm>
            <a:custGeom>
              <a:rect b="b" l="l" r="r" t="t"/>
              <a:pathLst>
                <a:path extrusionOk="0" fill="none" h="3537" w="3537">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513513" y="1718200"/>
              <a:ext cx="34550" cy="59650"/>
            </a:xfrm>
            <a:custGeom>
              <a:rect b="b" l="l" r="r" t="t"/>
              <a:pathLst>
                <a:path extrusionOk="0" fill="none" h="2386" w="1382">
                  <a:moveTo>
                    <a:pt x="1" y="2386"/>
                  </a:moveTo>
                  <a:lnTo>
                    <a:pt x="1382"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495738" y="1714525"/>
              <a:ext cx="69075" cy="54425"/>
            </a:xfrm>
            <a:custGeom>
              <a:rect b="b" l="l" r="r" t="t"/>
              <a:pathLst>
                <a:path extrusionOk="0" fill="none" h="2177" w="2763">
                  <a:moveTo>
                    <a:pt x="2762" y="2177"/>
                  </a:moveTo>
                  <a:lnTo>
                    <a:pt x="2177" y="1"/>
                  </a:lnTo>
                  <a:lnTo>
                    <a:pt x="1" y="587"/>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6503720" y="4086782"/>
            <a:ext cx="299760" cy="406359"/>
            <a:chOff x="8107742" y="840353"/>
            <a:chExt cx="299760" cy="406359"/>
          </a:xfrm>
        </p:grpSpPr>
        <p:sp>
          <p:nvSpPr>
            <p:cNvPr id="23" name="Google Shape;23;p2"/>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7572112" y="2369074"/>
            <a:ext cx="194921" cy="194959"/>
            <a:chOff x="7932213" y="1463813"/>
            <a:chExt cx="127125" cy="127150"/>
          </a:xfrm>
        </p:grpSpPr>
        <p:sp>
          <p:nvSpPr>
            <p:cNvPr id="26" name="Google Shape;26;p2"/>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7263478" y="4178242"/>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233131" y="2898429"/>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a:off x="7074635" y="3327662"/>
            <a:ext cx="538462" cy="633585"/>
            <a:chOff x="7035875" y="2497325"/>
            <a:chExt cx="607813" cy="715188"/>
          </a:xfrm>
        </p:grpSpPr>
        <p:sp>
          <p:nvSpPr>
            <p:cNvPr id="31" name="Google Shape;31;p2"/>
            <p:cNvSpPr/>
            <p:nvPr/>
          </p:nvSpPr>
          <p:spPr>
            <a:xfrm>
              <a:off x="7035875" y="2678254"/>
              <a:ext cx="607813" cy="534259"/>
            </a:xfrm>
            <a:custGeom>
              <a:rect b="b" l="l" r="r" t="t"/>
              <a:pathLst>
                <a:path extrusionOk="0" h="36637" w="41681">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0134" y="2497325"/>
              <a:ext cx="320851" cy="290691"/>
            </a:xfrm>
            <a:custGeom>
              <a:rect b="b" l="l" r="r" t="t"/>
              <a:pathLst>
                <a:path extrusionOk="0" fill="none" h="17744" w="19585">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222459" y="3932706"/>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46834" y="2990318"/>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rot="8100000">
            <a:off x="1829345" y="3701765"/>
            <a:ext cx="868012" cy="238568"/>
            <a:chOff x="5167638" y="3426595"/>
            <a:chExt cx="1021600" cy="280780"/>
          </a:xfrm>
        </p:grpSpPr>
        <p:sp>
          <p:nvSpPr>
            <p:cNvPr id="36" name="Google Shape;36;p2"/>
            <p:cNvSpPr/>
            <p:nvPr/>
          </p:nvSpPr>
          <p:spPr>
            <a:xfrm>
              <a:off x="5625151" y="3426595"/>
              <a:ext cx="333600" cy="19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539538" y="3511200"/>
              <a:ext cx="499050" cy="196175"/>
            </a:xfrm>
            <a:custGeom>
              <a:rect b="b" l="l" r="r" t="t"/>
              <a:pathLst>
                <a:path extrusionOk="0" fill="none" h="7847" w="19962">
                  <a:moveTo>
                    <a:pt x="1" y="7847"/>
                  </a:moveTo>
                  <a:lnTo>
                    <a:pt x="1" y="0"/>
                  </a:lnTo>
                  <a:lnTo>
                    <a:pt x="19962" y="0"/>
                  </a:lnTo>
                  <a:lnTo>
                    <a:pt x="19962" y="7847"/>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454288" y="3511200"/>
              <a:ext cx="85275" cy="196175"/>
            </a:xfrm>
            <a:custGeom>
              <a:rect b="b" l="l" r="r" t="t"/>
              <a:pathLst>
                <a:path extrusionOk="0" fill="none" h="7847" w="3411">
                  <a:moveTo>
                    <a:pt x="3411" y="7847"/>
                  </a:moveTo>
                  <a:lnTo>
                    <a:pt x="3411" y="0"/>
                  </a:lnTo>
                  <a:lnTo>
                    <a:pt x="0" y="3934"/>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167638" y="3609550"/>
              <a:ext cx="286675" cy="25"/>
            </a:xfrm>
            <a:custGeom>
              <a:rect b="b" l="l" r="r" t="t"/>
              <a:pathLst>
                <a:path extrusionOk="0" fill="none" h="1" w="11467">
                  <a:moveTo>
                    <a:pt x="11466" y="0"/>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038563" y="3609550"/>
              <a:ext cx="150675" cy="25"/>
            </a:xfrm>
            <a:custGeom>
              <a:rect b="b" l="l" r="r" t="t"/>
              <a:pathLst>
                <a:path extrusionOk="0" fill="none" h="1" w="6027">
                  <a:moveTo>
                    <a:pt x="1" y="0"/>
                  </a:moveTo>
                  <a:lnTo>
                    <a:pt x="6027"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189213" y="3521150"/>
              <a:ext cx="25" cy="176825"/>
            </a:xfrm>
            <a:custGeom>
              <a:rect b="b" l="l" r="r" t="t"/>
              <a:pathLst>
                <a:path extrusionOk="0" fill="none" h="7073" w="1">
                  <a:moveTo>
                    <a:pt x="1" y="7072"/>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5801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874838"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79166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70851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62586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a:off x="747867" y="3479956"/>
            <a:ext cx="299760" cy="406359"/>
            <a:chOff x="8107742" y="840353"/>
            <a:chExt cx="299760" cy="406359"/>
          </a:xfrm>
        </p:grpSpPr>
        <p:sp>
          <p:nvSpPr>
            <p:cNvPr id="48" name="Google Shape;48;p2"/>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flipH="1">
            <a:off x="1530942" y="2986482"/>
            <a:ext cx="194921" cy="194959"/>
            <a:chOff x="7932213" y="1463813"/>
            <a:chExt cx="127125" cy="127150"/>
          </a:xfrm>
        </p:grpSpPr>
        <p:sp>
          <p:nvSpPr>
            <p:cNvPr id="51" name="Google Shape;51;p2"/>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2"/>
          <p:cNvSpPr/>
          <p:nvPr/>
        </p:nvSpPr>
        <p:spPr>
          <a:xfrm flipH="1">
            <a:off x="703886" y="4128391"/>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703897" y="3138887"/>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823473" y="2465325"/>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2383376" y="4248753"/>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a:off x="389495" y="-203103"/>
            <a:ext cx="8365500" cy="5075903"/>
            <a:chOff x="342700" y="-203103"/>
            <a:chExt cx="8365500" cy="5075903"/>
          </a:xfrm>
        </p:grpSpPr>
        <p:cxnSp>
          <p:nvCxnSpPr>
            <p:cNvPr id="58" name="Google Shape;58;p2"/>
            <p:cNvCxnSpPr/>
            <p:nvPr/>
          </p:nvCxnSpPr>
          <p:spPr>
            <a:xfrm>
              <a:off x="342700" y="4869677"/>
              <a:ext cx="8365500" cy="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2"/>
            <p:cNvCxnSpPr/>
            <p:nvPr/>
          </p:nvCxnSpPr>
          <p:spPr>
            <a:xfrm rot="10800000">
              <a:off x="8692955" y="529100"/>
              <a:ext cx="0" cy="4343700"/>
            </a:xfrm>
            <a:prstGeom prst="straightConnector1">
              <a:avLst/>
            </a:prstGeom>
            <a:noFill/>
            <a:ln cap="flat" cmpd="sng" w="28575">
              <a:solidFill>
                <a:schemeClr val="dk1"/>
              </a:solidFill>
              <a:prstDash val="solid"/>
              <a:round/>
              <a:headEnd len="med" w="med" type="none"/>
              <a:tailEnd len="med" w="med" type="none"/>
            </a:ln>
          </p:spPr>
        </p:cxnSp>
        <p:grpSp>
          <p:nvGrpSpPr>
            <p:cNvPr id="60" name="Google Shape;60;p2"/>
            <p:cNvGrpSpPr/>
            <p:nvPr/>
          </p:nvGrpSpPr>
          <p:grpSpPr>
            <a:xfrm>
              <a:off x="4525206" y="-66000"/>
              <a:ext cx="4173513" cy="606320"/>
              <a:chOff x="4531667" y="221864"/>
              <a:chExt cx="4173513" cy="606320"/>
            </a:xfrm>
          </p:grpSpPr>
          <p:cxnSp>
            <p:nvCxnSpPr>
              <p:cNvPr id="61" name="Google Shape;61;p2"/>
              <p:cNvCxnSpPr/>
              <p:nvPr/>
            </p:nvCxnSpPr>
            <p:spPr>
              <a:xfrm>
                <a:off x="4919780" y="828184"/>
                <a:ext cx="3785400" cy="0"/>
              </a:xfrm>
              <a:prstGeom prst="straightConnector1">
                <a:avLst/>
              </a:prstGeom>
              <a:noFill/>
              <a:ln cap="flat" cmpd="sng" w="28575">
                <a:solidFill>
                  <a:schemeClr val="dk1"/>
                </a:solidFill>
                <a:prstDash val="solid"/>
                <a:round/>
                <a:headEnd len="med" w="med" type="none"/>
                <a:tailEnd len="med" w="med" type="none"/>
              </a:ln>
            </p:spPr>
          </p:cxnSp>
          <p:sp>
            <p:nvSpPr>
              <p:cNvPr id="62" name="Google Shape;62;p2"/>
              <p:cNvSpPr/>
              <p:nvPr/>
            </p:nvSpPr>
            <p:spPr>
              <a:xfrm>
                <a:off x="4531667" y="221864"/>
                <a:ext cx="409560" cy="606279"/>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4383358" y="-203103"/>
              <a:ext cx="273654" cy="399438"/>
              <a:chOff x="4389820" y="8562"/>
              <a:chExt cx="273654" cy="399438"/>
            </a:xfrm>
          </p:grpSpPr>
          <p:grpSp>
            <p:nvGrpSpPr>
              <p:cNvPr id="64" name="Google Shape;64;p2"/>
              <p:cNvGrpSpPr/>
              <p:nvPr/>
            </p:nvGrpSpPr>
            <p:grpSpPr>
              <a:xfrm>
                <a:off x="4389820" y="8562"/>
                <a:ext cx="273654" cy="393837"/>
                <a:chOff x="228120" y="8562"/>
                <a:chExt cx="273654" cy="393837"/>
              </a:xfrm>
            </p:grpSpPr>
            <p:sp>
              <p:nvSpPr>
                <p:cNvPr id="65" name="Google Shape;65;p2"/>
                <p:cNvSpPr/>
                <p:nvPr/>
              </p:nvSpPr>
              <p:spPr>
                <a:xfrm>
                  <a:off x="228120"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39369"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p:nvPr/>
            </p:nvSpPr>
            <p:spPr>
              <a:xfrm>
                <a:off x="4507931"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93781"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356280" y="346226"/>
              <a:ext cx="2069979" cy="4526574"/>
              <a:chOff x="356280" y="346226"/>
              <a:chExt cx="2069979" cy="4526574"/>
            </a:xfrm>
          </p:grpSpPr>
          <p:grpSp>
            <p:nvGrpSpPr>
              <p:cNvPr id="70" name="Google Shape;70;p2"/>
              <p:cNvGrpSpPr/>
              <p:nvPr/>
            </p:nvGrpSpPr>
            <p:grpSpPr>
              <a:xfrm rot="10800000">
                <a:off x="356996" y="346226"/>
                <a:ext cx="835344" cy="748597"/>
                <a:chOff x="1655300" y="2765876"/>
                <a:chExt cx="767780" cy="748597"/>
              </a:xfrm>
            </p:grpSpPr>
            <p:sp>
              <p:nvSpPr>
                <p:cNvPr id="71" name="Google Shape;71;p2"/>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a:off x="845100" y="840150"/>
                <a:ext cx="705900" cy="3135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1238556" y="1951751"/>
                <a:ext cx="1187682" cy="1574424"/>
                <a:chOff x="1651404" y="1940052"/>
                <a:chExt cx="1187682" cy="1574424"/>
              </a:xfrm>
            </p:grpSpPr>
            <p:sp>
              <p:nvSpPr>
                <p:cNvPr id="75" name="Google Shape;75;p2"/>
                <p:cNvSpPr/>
                <p:nvPr/>
              </p:nvSpPr>
              <p:spPr>
                <a:xfrm>
                  <a:off x="1651404" y="2765878"/>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2"/>
                <p:cNvCxnSpPr/>
                <p:nvPr/>
              </p:nvCxnSpPr>
              <p:spPr>
                <a:xfrm rot="10800000">
                  <a:off x="1651404" y="1940052"/>
                  <a:ext cx="0" cy="862200"/>
                </a:xfrm>
                <a:prstGeom prst="straightConnector1">
                  <a:avLst/>
                </a:prstGeom>
                <a:noFill/>
                <a:ln cap="flat" cmpd="sng" w="28575">
                  <a:solidFill>
                    <a:schemeClr val="dk1"/>
                  </a:solidFill>
                  <a:prstDash val="solid"/>
                  <a:round/>
                  <a:headEnd len="med" w="med" type="none"/>
                  <a:tailEnd len="med" w="med" type="none"/>
                </a:ln>
              </p:spPr>
            </p:cxnSp>
          </p:grpSp>
          <p:sp>
            <p:nvSpPr>
              <p:cNvPr id="79" name="Google Shape;79;p2"/>
              <p:cNvSpPr/>
              <p:nvPr/>
            </p:nvSpPr>
            <p:spPr>
              <a:xfrm>
                <a:off x="715761" y="1203911"/>
                <a:ext cx="718225" cy="870450"/>
              </a:xfrm>
              <a:custGeom>
                <a:rect b="b" l="l" r="r" t="t"/>
                <a:pathLst>
                  <a:path extrusionOk="0" h="34818" w="28729">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93762" y="838799"/>
                <a:ext cx="783625" cy="1227200"/>
              </a:xfrm>
              <a:custGeom>
                <a:rect b="b" l="l" r="r" t="t"/>
                <a:pathLst>
                  <a:path extrusionOk="0" h="49088" w="31345">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2"/>
              <p:cNvGrpSpPr/>
              <p:nvPr/>
            </p:nvGrpSpPr>
            <p:grpSpPr>
              <a:xfrm>
                <a:off x="875111" y="986705"/>
                <a:ext cx="85800" cy="782973"/>
                <a:chOff x="1270825" y="1135225"/>
                <a:chExt cx="85800" cy="558150"/>
              </a:xfrm>
            </p:grpSpPr>
            <p:sp>
              <p:nvSpPr>
                <p:cNvPr id="82" name="Google Shape;82;p2"/>
                <p:cNvSpPr/>
                <p:nvPr/>
              </p:nvSpPr>
              <p:spPr>
                <a:xfrm>
                  <a:off x="1270825" y="1135225"/>
                  <a:ext cx="85800" cy="0"/>
                </a:xfrm>
                <a:custGeom>
                  <a:rect b="b" l="l" r="r" t="t"/>
                  <a:pathLst>
                    <a:path extrusionOk="0" fill="none" h="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70825" y="1135225"/>
                  <a:ext cx="85800" cy="0"/>
                </a:xfrm>
                <a:custGeom>
                  <a:rect b="b" l="l" r="r" t="t"/>
                  <a:pathLst>
                    <a:path extrusionOk="0" fill="none" h="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270825" y="117235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70825" y="12466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270825" y="13214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270825" y="139570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270825" y="147000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270825" y="15442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270825" y="16190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270825" y="169335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 name="Google Shape;106;p2"/>
              <p:cNvCxnSpPr/>
              <p:nvPr/>
            </p:nvCxnSpPr>
            <p:spPr>
              <a:xfrm>
                <a:off x="2426259" y="2242651"/>
                <a:ext cx="0" cy="313500"/>
              </a:xfrm>
              <a:prstGeom prst="straightConnector1">
                <a:avLst/>
              </a:prstGeom>
              <a:noFill/>
              <a:ln cap="flat" cmpd="sng" w="28575">
                <a:solidFill>
                  <a:schemeClr val="dk1"/>
                </a:solidFill>
                <a:prstDash val="solid"/>
                <a:round/>
                <a:headEnd len="med" w="med" type="none"/>
                <a:tailEnd len="med" w="med" type="none"/>
              </a:ln>
            </p:spPr>
          </p:cxnSp>
          <p:cxnSp>
            <p:nvCxnSpPr>
              <p:cNvPr id="107" name="Google Shape;107;p2"/>
              <p:cNvCxnSpPr/>
              <p:nvPr/>
            </p:nvCxnSpPr>
            <p:spPr>
              <a:xfrm flipH="1" rot="10800000">
                <a:off x="356280" y="836900"/>
                <a:ext cx="900" cy="403590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3" name="Shape 193"/>
        <p:cNvGrpSpPr/>
        <p:nvPr/>
      </p:nvGrpSpPr>
      <p:grpSpPr>
        <a:xfrm>
          <a:off x="0" y="0"/>
          <a:ext cx="0" cy="0"/>
          <a:chOff x="0" y="0"/>
          <a:chExt cx="0" cy="0"/>
        </a:xfrm>
      </p:grpSpPr>
      <p:sp>
        <p:nvSpPr>
          <p:cNvPr id="194" name="Google Shape;194;p11"/>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5" name="Google Shape;195;p11"/>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
        <p:nvSpPr>
          <p:cNvPr id="196" name="Google Shape;196;p11"/>
          <p:cNvSpPr/>
          <p:nvPr/>
        </p:nvSpPr>
        <p:spPr>
          <a:xfrm>
            <a:off x="-46400" y="4729950"/>
            <a:ext cx="92466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11"/>
          <p:cNvCxnSpPr>
            <a:stCxn id="198" idx="2"/>
          </p:cNvCxnSpPr>
          <p:nvPr/>
        </p:nvCxnSpPr>
        <p:spPr>
          <a:xfrm>
            <a:off x="406484" y="2568259"/>
            <a:ext cx="8329800" cy="9900"/>
          </a:xfrm>
          <a:prstGeom prst="straightConnector1">
            <a:avLst/>
          </a:prstGeom>
          <a:noFill/>
          <a:ln cap="flat" cmpd="sng" w="28575">
            <a:solidFill>
              <a:schemeClr val="dk1"/>
            </a:solidFill>
            <a:prstDash val="solid"/>
            <a:round/>
            <a:headEnd len="med" w="med" type="none"/>
            <a:tailEnd len="med" w="med" type="none"/>
          </a:ln>
        </p:spPr>
      </p:cxnSp>
      <p:grpSp>
        <p:nvGrpSpPr>
          <p:cNvPr id="199" name="Google Shape;199;p11"/>
          <p:cNvGrpSpPr/>
          <p:nvPr/>
        </p:nvGrpSpPr>
        <p:grpSpPr>
          <a:xfrm rot="-5400000">
            <a:off x="-92438" y="2216098"/>
            <a:ext cx="273654" cy="724191"/>
            <a:chOff x="4436614" y="-316191"/>
            <a:chExt cx="273654" cy="724191"/>
          </a:xfrm>
        </p:grpSpPr>
        <p:cxnSp>
          <p:nvCxnSpPr>
            <p:cNvPr id="200" name="Google Shape;200;p11"/>
            <p:cNvCxnSpPr/>
            <p:nvPr/>
          </p:nvCxnSpPr>
          <p:spPr>
            <a:xfrm rot="10800000">
              <a:off x="4572750" y="-316191"/>
              <a:ext cx="0" cy="445200"/>
            </a:xfrm>
            <a:prstGeom prst="straightConnector1">
              <a:avLst/>
            </a:prstGeom>
            <a:noFill/>
            <a:ln cap="flat" cmpd="sng" w="28575">
              <a:solidFill>
                <a:schemeClr val="dk1"/>
              </a:solidFill>
              <a:prstDash val="solid"/>
              <a:round/>
              <a:headEnd len="med" w="med" type="none"/>
              <a:tailEnd len="med" w="med" type="none"/>
            </a:ln>
          </p:spPr>
        </p:cxnSp>
        <p:sp>
          <p:nvSpPr>
            <p:cNvPr id="201" name="Google Shape;201;p1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4436614" y="8562"/>
              <a:ext cx="273654" cy="393837"/>
              <a:chOff x="274914" y="8562"/>
              <a:chExt cx="273654" cy="393837"/>
            </a:xfrm>
          </p:grpSpPr>
          <p:sp>
            <p:nvSpPr>
              <p:cNvPr id="203" name="Google Shape;203;p1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 name="Google Shape;205;p11"/>
          <p:cNvGrpSpPr/>
          <p:nvPr/>
        </p:nvGrpSpPr>
        <p:grpSpPr>
          <a:xfrm rot="5400000">
            <a:off x="8953918" y="2209636"/>
            <a:ext cx="273654" cy="724191"/>
            <a:chOff x="4436614" y="-316191"/>
            <a:chExt cx="273654" cy="724191"/>
          </a:xfrm>
        </p:grpSpPr>
        <p:cxnSp>
          <p:nvCxnSpPr>
            <p:cNvPr id="206" name="Google Shape;206;p11"/>
            <p:cNvCxnSpPr/>
            <p:nvPr/>
          </p:nvCxnSpPr>
          <p:spPr>
            <a:xfrm rot="10800000">
              <a:off x="4572750" y="-316191"/>
              <a:ext cx="0" cy="445200"/>
            </a:xfrm>
            <a:prstGeom prst="straightConnector1">
              <a:avLst/>
            </a:prstGeom>
            <a:noFill/>
            <a:ln cap="flat" cmpd="sng" w="28575">
              <a:solidFill>
                <a:schemeClr val="dk1"/>
              </a:solidFill>
              <a:prstDash val="solid"/>
              <a:round/>
              <a:headEnd len="med" w="med" type="none"/>
              <a:tailEnd len="med" w="med" type="none"/>
            </a:ln>
          </p:spPr>
        </p:cxnSp>
        <p:sp>
          <p:nvSpPr>
            <p:cNvPr id="207" name="Google Shape;207;p1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1"/>
            <p:cNvGrpSpPr/>
            <p:nvPr/>
          </p:nvGrpSpPr>
          <p:grpSpPr>
            <a:xfrm>
              <a:off x="4436614" y="8562"/>
              <a:ext cx="273654" cy="393837"/>
              <a:chOff x="274914" y="8562"/>
              <a:chExt cx="273654" cy="393837"/>
            </a:xfrm>
          </p:grpSpPr>
          <p:sp>
            <p:nvSpPr>
              <p:cNvPr id="210" name="Google Shape;210;p1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2" name="Google Shape;212;p11"/>
          <p:cNvSpPr txBox="1"/>
          <p:nvPr>
            <p:ph hasCustomPrompt="1" idx="2" type="title"/>
          </p:nvPr>
        </p:nvSpPr>
        <p:spPr>
          <a:xfrm>
            <a:off x="2953800" y="1956750"/>
            <a:ext cx="3236400" cy="123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None/>
              <a:defRPr sz="12000">
                <a:solidFill>
                  <a:schemeClr val="lt2"/>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13" name="Google Shape;213;p11"/>
          <p:cNvSpPr txBox="1"/>
          <p:nvPr>
            <p:ph idx="1" type="subTitle"/>
          </p:nvPr>
        </p:nvSpPr>
        <p:spPr>
          <a:xfrm>
            <a:off x="2574325" y="3244700"/>
            <a:ext cx="39954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14" name="Shape 2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
    <p:spTree>
      <p:nvGrpSpPr>
        <p:cNvPr id="215" name="Shape 215"/>
        <p:cNvGrpSpPr/>
        <p:nvPr/>
      </p:nvGrpSpPr>
      <p:grpSpPr>
        <a:xfrm>
          <a:off x="0" y="0"/>
          <a:ext cx="0" cy="0"/>
          <a:chOff x="0" y="0"/>
          <a:chExt cx="0" cy="0"/>
        </a:xfrm>
      </p:grpSpPr>
      <p:sp>
        <p:nvSpPr>
          <p:cNvPr id="216" name="Google Shape;216;p13"/>
          <p:cNvSpPr/>
          <p:nvPr/>
        </p:nvSpPr>
        <p:spPr>
          <a:xfrm>
            <a:off x="687806" y="-72486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797106" y="-626002"/>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a:off x="8040709" y="4430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13"/>
          <p:cNvCxnSpPr/>
          <p:nvPr/>
        </p:nvCxnSpPr>
        <p:spPr>
          <a:xfrm>
            <a:off x="1211500"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20" name="Google Shape;220;p13"/>
          <p:cNvSpPr/>
          <p:nvPr/>
        </p:nvSpPr>
        <p:spPr>
          <a:xfrm>
            <a:off x="827056"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flipH="1" rot="5400000">
            <a:off x="-218066"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
    <p:spTree>
      <p:nvGrpSpPr>
        <p:cNvPr id="223" name="Shape 223"/>
        <p:cNvGrpSpPr/>
        <p:nvPr/>
      </p:nvGrpSpPr>
      <p:grpSpPr>
        <a:xfrm>
          <a:off x="0" y="0"/>
          <a:ext cx="0" cy="0"/>
          <a:chOff x="0" y="0"/>
          <a:chExt cx="0" cy="0"/>
        </a:xfrm>
      </p:grpSpPr>
      <p:sp>
        <p:nvSpPr>
          <p:cNvPr id="224" name="Google Shape;224;p14"/>
          <p:cNvSpPr txBox="1"/>
          <p:nvPr>
            <p:ph type="title"/>
          </p:nvPr>
        </p:nvSpPr>
        <p:spPr>
          <a:xfrm>
            <a:off x="1655575" y="607149"/>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14"/>
          <p:cNvGrpSpPr/>
          <p:nvPr/>
        </p:nvGrpSpPr>
        <p:grpSpPr>
          <a:xfrm flipH="1" rot="10800000">
            <a:off x="-6458" y="-65659"/>
            <a:ext cx="1543841" cy="2636834"/>
            <a:chOff x="410253" y="2571741"/>
            <a:chExt cx="1543841" cy="2636834"/>
          </a:xfrm>
        </p:grpSpPr>
        <p:sp>
          <p:nvSpPr>
            <p:cNvPr id="226" name="Google Shape;226;p14"/>
            <p:cNvSpPr/>
            <p:nvPr/>
          </p:nvSpPr>
          <p:spPr>
            <a:xfrm>
              <a:off x="826250" y="4388036"/>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14"/>
            <p:cNvCxnSpPr/>
            <p:nvPr/>
          </p:nvCxnSpPr>
          <p:spPr>
            <a:xfrm rot="10800000">
              <a:off x="826250" y="3123650"/>
              <a:ext cx="0" cy="1275000"/>
            </a:xfrm>
            <a:prstGeom prst="straightConnector1">
              <a:avLst/>
            </a:prstGeom>
            <a:noFill/>
            <a:ln cap="flat" cmpd="sng" w="28575">
              <a:solidFill>
                <a:schemeClr val="dk1"/>
              </a:solidFill>
              <a:prstDash val="solid"/>
              <a:round/>
              <a:headEnd len="med" w="med" type="none"/>
              <a:tailEnd len="med" w="med" type="none"/>
            </a:ln>
          </p:spPr>
        </p:cxnSp>
        <p:sp>
          <p:nvSpPr>
            <p:cNvPr id="228" name="Google Shape;228;p14"/>
            <p:cNvSpPr/>
            <p:nvPr/>
          </p:nvSpPr>
          <p:spPr>
            <a:xfrm rot="10800000">
              <a:off x="410253" y="2571741"/>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4"/>
          <p:cNvGrpSpPr/>
          <p:nvPr/>
        </p:nvGrpSpPr>
        <p:grpSpPr>
          <a:xfrm>
            <a:off x="8181914" y="9537"/>
            <a:ext cx="1263736" cy="1284625"/>
            <a:chOff x="8181914" y="9537"/>
            <a:chExt cx="1263736" cy="1284625"/>
          </a:xfrm>
        </p:grpSpPr>
        <p:sp>
          <p:nvSpPr>
            <p:cNvPr id="230" name="Google Shape;230;p14"/>
            <p:cNvSpPr/>
            <p:nvPr/>
          </p:nvSpPr>
          <p:spPr>
            <a:xfrm>
              <a:off x="8317805" y="473624"/>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4"/>
            <p:cNvGrpSpPr/>
            <p:nvPr/>
          </p:nvGrpSpPr>
          <p:grpSpPr>
            <a:xfrm>
              <a:off x="8181914" y="9537"/>
              <a:ext cx="273654" cy="393837"/>
              <a:chOff x="274914" y="8562"/>
              <a:chExt cx="273654" cy="393837"/>
            </a:xfrm>
          </p:grpSpPr>
          <p:sp>
            <p:nvSpPr>
              <p:cNvPr id="232" name="Google Shape;232;p14"/>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4" name="Google Shape;234;p14"/>
            <p:cNvCxnSpPr/>
            <p:nvPr/>
          </p:nvCxnSpPr>
          <p:spPr>
            <a:xfrm rot="10800000">
              <a:off x="8318175" y="409475"/>
              <a:ext cx="0" cy="906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
    <p:spTree>
      <p:nvGrpSpPr>
        <p:cNvPr id="235" name="Shape 235"/>
        <p:cNvGrpSpPr/>
        <p:nvPr/>
      </p:nvGrpSpPr>
      <p:grpSpPr>
        <a:xfrm>
          <a:off x="0" y="0"/>
          <a:ext cx="0" cy="0"/>
          <a:chOff x="0" y="0"/>
          <a:chExt cx="0" cy="0"/>
        </a:xfrm>
      </p:grpSpPr>
      <p:cxnSp>
        <p:nvCxnSpPr>
          <p:cNvPr id="236" name="Google Shape;236;p15"/>
          <p:cNvCxnSpPr/>
          <p:nvPr/>
        </p:nvCxnSpPr>
        <p:spPr>
          <a:xfrm rot="10800000">
            <a:off x="6"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37" name="Google Shape;237;p15"/>
          <p:cNvSpPr/>
          <p:nvPr/>
        </p:nvSpPr>
        <p:spPr>
          <a:xfrm flipH="1">
            <a:off x="7906443"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9" name="Google Shape;239;p15"/>
          <p:cNvGrpSpPr/>
          <p:nvPr/>
        </p:nvGrpSpPr>
        <p:grpSpPr>
          <a:xfrm>
            <a:off x="6190309" y="4007213"/>
            <a:ext cx="3322716" cy="1155788"/>
            <a:chOff x="6190309" y="4007213"/>
            <a:chExt cx="3322716" cy="1155788"/>
          </a:xfrm>
        </p:grpSpPr>
        <p:sp>
          <p:nvSpPr>
            <p:cNvPr id="240" name="Google Shape;240;p15"/>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15"/>
            <p:cNvCxnSpPr/>
            <p:nvPr/>
          </p:nvCxnSpPr>
          <p:spPr>
            <a:xfrm>
              <a:off x="7860625" y="4007213"/>
              <a:ext cx="1652400" cy="0"/>
            </a:xfrm>
            <a:prstGeom prst="straightConnector1">
              <a:avLst/>
            </a:prstGeom>
            <a:noFill/>
            <a:ln cap="flat" cmpd="sng" w="28575">
              <a:solidFill>
                <a:schemeClr val="dk1"/>
              </a:solidFill>
              <a:prstDash val="solid"/>
              <a:round/>
              <a:headEnd len="med" w="med" type="none"/>
              <a:tailEnd len="med" w="med" type="none"/>
            </a:ln>
          </p:spPr>
        </p:cxnSp>
        <p:sp>
          <p:nvSpPr>
            <p:cNvPr id="242" name="Google Shape;242;p15"/>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243" name="Shape 243"/>
        <p:cNvGrpSpPr/>
        <p:nvPr/>
      </p:nvGrpSpPr>
      <p:grpSpPr>
        <a:xfrm>
          <a:off x="0" y="0"/>
          <a:ext cx="0" cy="0"/>
          <a:chOff x="0" y="0"/>
          <a:chExt cx="0" cy="0"/>
        </a:xfrm>
      </p:grpSpPr>
      <p:sp>
        <p:nvSpPr>
          <p:cNvPr id="244" name="Google Shape;244;p16"/>
          <p:cNvSpPr txBox="1"/>
          <p:nvPr>
            <p:ph type="title"/>
          </p:nvPr>
        </p:nvSpPr>
        <p:spPr>
          <a:xfrm>
            <a:off x="1343458" y="2230008"/>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5" name="Google Shape;245;p16"/>
          <p:cNvSpPr txBox="1"/>
          <p:nvPr>
            <p:ph idx="1" type="subTitle"/>
          </p:nvPr>
        </p:nvSpPr>
        <p:spPr>
          <a:xfrm>
            <a:off x="1343458" y="2553295"/>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6" name="Google Shape;246;p16"/>
          <p:cNvSpPr txBox="1"/>
          <p:nvPr>
            <p:ph idx="2" type="title"/>
          </p:nvPr>
        </p:nvSpPr>
        <p:spPr>
          <a:xfrm>
            <a:off x="4578857" y="2230008"/>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16"/>
          <p:cNvSpPr txBox="1"/>
          <p:nvPr>
            <p:ph idx="3" type="subTitle"/>
          </p:nvPr>
        </p:nvSpPr>
        <p:spPr>
          <a:xfrm>
            <a:off x="4578858" y="2553295"/>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8" name="Google Shape;248;p16"/>
          <p:cNvSpPr txBox="1"/>
          <p:nvPr>
            <p:ph idx="4" type="title"/>
          </p:nvPr>
        </p:nvSpPr>
        <p:spPr>
          <a:xfrm>
            <a:off x="1337750" y="3765007"/>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9" name="Google Shape;249;p16"/>
          <p:cNvSpPr txBox="1"/>
          <p:nvPr>
            <p:ph idx="5" type="subTitle"/>
          </p:nvPr>
        </p:nvSpPr>
        <p:spPr>
          <a:xfrm>
            <a:off x="1337750" y="4064458"/>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0" name="Google Shape;250;p16"/>
          <p:cNvSpPr txBox="1"/>
          <p:nvPr>
            <p:ph idx="6" type="title"/>
          </p:nvPr>
        </p:nvSpPr>
        <p:spPr>
          <a:xfrm>
            <a:off x="4573157" y="3765007"/>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1" name="Google Shape;251;p16"/>
          <p:cNvSpPr txBox="1"/>
          <p:nvPr>
            <p:ph idx="7" type="subTitle"/>
          </p:nvPr>
        </p:nvSpPr>
        <p:spPr>
          <a:xfrm>
            <a:off x="4573150" y="4064458"/>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2" name="Google Shape;252;p16"/>
          <p:cNvSpPr txBox="1"/>
          <p:nvPr>
            <p:ph idx="8"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3" name="Google Shape;253;p16"/>
          <p:cNvGrpSpPr/>
          <p:nvPr/>
        </p:nvGrpSpPr>
        <p:grpSpPr>
          <a:xfrm>
            <a:off x="-131269" y="2571000"/>
            <a:ext cx="963555" cy="2572493"/>
            <a:chOff x="-912" y="2571000"/>
            <a:chExt cx="963555" cy="2572493"/>
          </a:xfrm>
        </p:grpSpPr>
        <p:sp>
          <p:nvSpPr>
            <p:cNvPr id="254" name="Google Shape;254;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rot="10800000">
              <a:off x="411173"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grpSp>
        <p:nvGrpSpPr>
          <p:cNvPr id="259" name="Google Shape;259;p16"/>
          <p:cNvGrpSpPr/>
          <p:nvPr/>
        </p:nvGrpSpPr>
        <p:grpSpPr>
          <a:xfrm rot="10800000">
            <a:off x="8307621" y="0"/>
            <a:ext cx="963555" cy="2572493"/>
            <a:chOff x="-912" y="2571000"/>
            <a:chExt cx="963555" cy="2572493"/>
          </a:xfrm>
        </p:grpSpPr>
        <p:sp>
          <p:nvSpPr>
            <p:cNvPr id="260" name="Google Shape;260;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16"/>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264" name="Google Shape;264;p16"/>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spTree>
      <p:nvGrpSpPr>
        <p:cNvPr id="265" name="Shape 265"/>
        <p:cNvGrpSpPr/>
        <p:nvPr/>
      </p:nvGrpSpPr>
      <p:grpSpPr>
        <a:xfrm>
          <a:off x="0" y="0"/>
          <a:ext cx="0" cy="0"/>
          <a:chOff x="0" y="0"/>
          <a:chExt cx="0" cy="0"/>
        </a:xfrm>
      </p:grpSpPr>
      <p:sp>
        <p:nvSpPr>
          <p:cNvPr id="266" name="Google Shape;266;p17"/>
          <p:cNvSpPr txBox="1"/>
          <p:nvPr>
            <p:ph type="title"/>
          </p:nvPr>
        </p:nvSpPr>
        <p:spPr>
          <a:xfrm>
            <a:off x="5054250" y="1738050"/>
            <a:ext cx="3376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7" name="Google Shape;267;p17"/>
          <p:cNvGrpSpPr/>
          <p:nvPr/>
        </p:nvGrpSpPr>
        <p:grpSpPr>
          <a:xfrm>
            <a:off x="-3760615" y="-331025"/>
            <a:ext cx="8322444" cy="742000"/>
            <a:chOff x="-3760615" y="-331025"/>
            <a:chExt cx="8322444" cy="742000"/>
          </a:xfrm>
        </p:grpSpPr>
        <p:cxnSp>
          <p:nvCxnSpPr>
            <p:cNvPr id="268" name="Google Shape;268;p17"/>
            <p:cNvCxnSpPr/>
            <p:nvPr/>
          </p:nvCxnSpPr>
          <p:spPr>
            <a:xfrm rot="10800000">
              <a:off x="-3760615"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69" name="Google Shape;269;p17"/>
            <p:cNvSpPr/>
            <p:nvPr/>
          </p:nvSpPr>
          <p:spPr>
            <a:xfrm flipH="1">
              <a:off x="4145822"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7"/>
          <p:cNvGrpSpPr/>
          <p:nvPr/>
        </p:nvGrpSpPr>
        <p:grpSpPr>
          <a:xfrm>
            <a:off x="7297779" y="4007213"/>
            <a:ext cx="3322716" cy="1155788"/>
            <a:chOff x="6190309" y="4007213"/>
            <a:chExt cx="3322716" cy="1155788"/>
          </a:xfrm>
        </p:grpSpPr>
        <p:sp>
          <p:nvSpPr>
            <p:cNvPr id="271" name="Google Shape;271;p17"/>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17"/>
            <p:cNvCxnSpPr/>
            <p:nvPr/>
          </p:nvCxnSpPr>
          <p:spPr>
            <a:xfrm>
              <a:off x="7860625" y="4007213"/>
              <a:ext cx="1652400" cy="0"/>
            </a:xfrm>
            <a:prstGeom prst="straightConnector1">
              <a:avLst/>
            </a:prstGeom>
            <a:noFill/>
            <a:ln cap="flat" cmpd="sng" w="28575">
              <a:solidFill>
                <a:schemeClr val="dk1"/>
              </a:solidFill>
              <a:prstDash val="solid"/>
              <a:round/>
              <a:headEnd len="med" w="med" type="none"/>
              <a:tailEnd len="med" w="med" type="none"/>
            </a:ln>
          </p:spPr>
        </p:cxnSp>
        <p:sp>
          <p:nvSpPr>
            <p:cNvPr id="273" name="Google Shape;273;p17"/>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7"/>
          <p:cNvSpPr txBox="1"/>
          <p:nvPr>
            <p:ph idx="1" type="subTitle"/>
          </p:nvPr>
        </p:nvSpPr>
        <p:spPr>
          <a:xfrm>
            <a:off x="5138550" y="2477425"/>
            <a:ext cx="3188400" cy="11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1D1C1D"/>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
    <p:spTree>
      <p:nvGrpSpPr>
        <p:cNvPr id="275" name="Shape 275"/>
        <p:cNvGrpSpPr/>
        <p:nvPr/>
      </p:nvGrpSpPr>
      <p:grpSpPr>
        <a:xfrm>
          <a:off x="0" y="0"/>
          <a:ext cx="0" cy="0"/>
          <a:chOff x="0" y="0"/>
          <a:chExt cx="0" cy="0"/>
        </a:xfrm>
      </p:grpSpPr>
      <p:sp>
        <p:nvSpPr>
          <p:cNvPr id="276" name="Google Shape;276;p18"/>
          <p:cNvSpPr txBox="1"/>
          <p:nvPr>
            <p:ph idx="1" type="body"/>
          </p:nvPr>
        </p:nvSpPr>
        <p:spPr>
          <a:xfrm>
            <a:off x="2692713" y="2571750"/>
            <a:ext cx="5270700" cy="1751700"/>
          </a:xfrm>
          <a:prstGeom prst="rect">
            <a:avLst/>
          </a:prstGeom>
          <a:solidFill>
            <a:schemeClr val="lt2"/>
          </a:solidFill>
        </p:spPr>
        <p:txBody>
          <a:bodyPr anchorCtr="0" anchor="ctr" bIns="91425" lIns="91425" spcFirstLastPara="1" rIns="91425" wrap="square" tIns="91425">
            <a:noAutofit/>
          </a:bodyPr>
          <a:lstStyle>
            <a:lvl1pPr indent="-330200" lvl="0" marL="457200" rtl="0">
              <a:spcBef>
                <a:spcPts val="0"/>
              </a:spcBef>
              <a:spcAft>
                <a:spcPts val="0"/>
              </a:spcAft>
              <a:buClr>
                <a:schemeClr val="lt1"/>
              </a:buClr>
              <a:buSzPts val="1600"/>
              <a:buChar char="●"/>
              <a:defRPr sz="1600">
                <a:solidFill>
                  <a:schemeClr val="lt1"/>
                </a:solidFill>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1600"/>
              </a:spcBef>
              <a:spcAft>
                <a:spcPts val="0"/>
              </a:spcAft>
              <a:buClr>
                <a:schemeClr val="lt1"/>
              </a:buClr>
              <a:buSzPts val="1600"/>
              <a:buChar char="■"/>
              <a:defRPr sz="1600">
                <a:solidFill>
                  <a:schemeClr val="lt1"/>
                </a:solidFill>
              </a:defRPr>
            </a:lvl3pPr>
            <a:lvl4pPr indent="-330200" lvl="3" marL="1828800" rtl="0">
              <a:spcBef>
                <a:spcPts val="1600"/>
              </a:spcBef>
              <a:spcAft>
                <a:spcPts val="0"/>
              </a:spcAft>
              <a:buClr>
                <a:schemeClr val="lt1"/>
              </a:buClr>
              <a:buSzPts val="1600"/>
              <a:buChar char="●"/>
              <a:defRPr sz="1600">
                <a:solidFill>
                  <a:schemeClr val="lt1"/>
                </a:solidFill>
              </a:defRPr>
            </a:lvl4pPr>
            <a:lvl5pPr indent="-330200" lvl="4" marL="2286000" rtl="0">
              <a:spcBef>
                <a:spcPts val="1600"/>
              </a:spcBef>
              <a:spcAft>
                <a:spcPts val="0"/>
              </a:spcAft>
              <a:buClr>
                <a:schemeClr val="lt1"/>
              </a:buClr>
              <a:buSzPts val="1600"/>
              <a:buChar char="○"/>
              <a:defRPr sz="1600">
                <a:solidFill>
                  <a:schemeClr val="lt1"/>
                </a:solidFill>
              </a:defRPr>
            </a:lvl5pPr>
            <a:lvl6pPr indent="-330200" lvl="5" marL="2743200" rtl="0">
              <a:spcBef>
                <a:spcPts val="1600"/>
              </a:spcBef>
              <a:spcAft>
                <a:spcPts val="0"/>
              </a:spcAft>
              <a:buClr>
                <a:schemeClr val="lt1"/>
              </a:buClr>
              <a:buSzPts val="1600"/>
              <a:buChar char="■"/>
              <a:defRPr sz="1600">
                <a:solidFill>
                  <a:schemeClr val="lt1"/>
                </a:solidFill>
              </a:defRPr>
            </a:lvl6pPr>
            <a:lvl7pPr indent="-330200" lvl="6" marL="3200400" rtl="0">
              <a:spcBef>
                <a:spcPts val="1600"/>
              </a:spcBef>
              <a:spcAft>
                <a:spcPts val="0"/>
              </a:spcAft>
              <a:buClr>
                <a:schemeClr val="lt1"/>
              </a:buClr>
              <a:buSzPts val="1600"/>
              <a:buChar char="●"/>
              <a:defRPr sz="1600">
                <a:solidFill>
                  <a:schemeClr val="lt1"/>
                </a:solidFill>
              </a:defRPr>
            </a:lvl7pPr>
            <a:lvl8pPr indent="-330200" lvl="7" marL="3657600" rtl="0">
              <a:spcBef>
                <a:spcPts val="1600"/>
              </a:spcBef>
              <a:spcAft>
                <a:spcPts val="0"/>
              </a:spcAft>
              <a:buClr>
                <a:schemeClr val="lt1"/>
              </a:buClr>
              <a:buSzPts val="1600"/>
              <a:buChar char="○"/>
              <a:defRPr sz="1600">
                <a:solidFill>
                  <a:schemeClr val="lt1"/>
                </a:solidFill>
              </a:defRPr>
            </a:lvl8pPr>
            <a:lvl9pPr indent="-330200" lvl="8" marL="4114800" rtl="0">
              <a:spcBef>
                <a:spcPts val="1600"/>
              </a:spcBef>
              <a:spcAft>
                <a:spcPts val="1600"/>
              </a:spcAft>
              <a:buClr>
                <a:schemeClr val="lt1"/>
              </a:buClr>
              <a:buSzPts val="1600"/>
              <a:buChar char="■"/>
              <a:defRPr sz="1600">
                <a:solidFill>
                  <a:schemeClr val="lt1"/>
                </a:solidFill>
              </a:defRPr>
            </a:lvl9pPr>
          </a:lstStyle>
          <a:p/>
        </p:txBody>
      </p:sp>
      <p:sp>
        <p:nvSpPr>
          <p:cNvPr id="277" name="Google Shape;277;p18"/>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8" name="Google Shape;278;p18"/>
          <p:cNvGrpSpPr/>
          <p:nvPr/>
        </p:nvGrpSpPr>
        <p:grpSpPr>
          <a:xfrm>
            <a:off x="684253" y="-316191"/>
            <a:ext cx="8464130" cy="2196550"/>
            <a:chOff x="684253" y="-316191"/>
            <a:chExt cx="8464130" cy="2196550"/>
          </a:xfrm>
        </p:grpSpPr>
        <p:cxnSp>
          <p:nvCxnSpPr>
            <p:cNvPr id="279" name="Google Shape;279;p18"/>
            <p:cNvCxnSpPr/>
            <p:nvPr/>
          </p:nvCxnSpPr>
          <p:spPr>
            <a:xfrm rot="10800000">
              <a:off x="824556" y="407875"/>
              <a:ext cx="0" cy="761700"/>
            </a:xfrm>
            <a:prstGeom prst="straightConnector1">
              <a:avLst/>
            </a:prstGeom>
            <a:noFill/>
            <a:ln cap="flat" cmpd="sng" w="28575">
              <a:solidFill>
                <a:schemeClr val="dk1"/>
              </a:solidFill>
              <a:prstDash val="solid"/>
              <a:round/>
              <a:headEnd len="med" w="med" type="none"/>
              <a:tailEnd len="med" w="med" type="none"/>
            </a:ln>
          </p:spPr>
        </p:cxnSp>
        <p:grpSp>
          <p:nvGrpSpPr>
            <p:cNvPr id="280" name="Google Shape;280;p18"/>
            <p:cNvGrpSpPr/>
            <p:nvPr/>
          </p:nvGrpSpPr>
          <p:grpSpPr>
            <a:xfrm>
              <a:off x="684253" y="-316191"/>
              <a:ext cx="8464130" cy="2196550"/>
              <a:chOff x="4439845" y="-316191"/>
              <a:chExt cx="8464130" cy="2196550"/>
            </a:xfrm>
          </p:grpSpPr>
          <p:grpSp>
            <p:nvGrpSpPr>
              <p:cNvPr id="281" name="Google Shape;281;p18"/>
              <p:cNvGrpSpPr/>
              <p:nvPr/>
            </p:nvGrpSpPr>
            <p:grpSpPr>
              <a:xfrm>
                <a:off x="4580143" y="-316191"/>
                <a:ext cx="8323832" cy="2196550"/>
                <a:chOff x="4580143" y="-316191"/>
                <a:chExt cx="8323832" cy="2196550"/>
              </a:xfrm>
            </p:grpSpPr>
            <p:cxnSp>
              <p:nvCxnSpPr>
                <p:cNvPr id="282" name="Google Shape;282;p18"/>
                <p:cNvCxnSpPr/>
                <p:nvPr/>
              </p:nvCxnSpPr>
              <p:spPr>
                <a:xfrm>
                  <a:off x="4966575" y="1880359"/>
                  <a:ext cx="7937400" cy="0"/>
                </a:xfrm>
                <a:prstGeom prst="straightConnector1">
                  <a:avLst/>
                </a:prstGeom>
                <a:noFill/>
                <a:ln cap="flat" cmpd="sng" w="28575">
                  <a:solidFill>
                    <a:schemeClr val="dk1"/>
                  </a:solidFill>
                  <a:prstDash val="solid"/>
                  <a:round/>
                  <a:headEnd len="med" w="med" type="none"/>
                  <a:tailEnd len="med" w="med" type="none"/>
                </a:ln>
              </p:spPr>
            </p:cxnSp>
            <p:sp>
              <p:nvSpPr>
                <p:cNvPr id="283" name="Google Shape;283;p18"/>
                <p:cNvSpPr/>
                <p:nvPr/>
              </p:nvSpPr>
              <p:spPr>
                <a:xfrm>
                  <a:off x="4580143" y="113840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rot="10800000">
                  <a:off x="4580150" y="-316191"/>
                  <a:ext cx="0" cy="445200"/>
                </a:xfrm>
                <a:prstGeom prst="straightConnector1">
                  <a:avLst/>
                </a:prstGeom>
                <a:noFill/>
                <a:ln cap="flat" cmpd="sng" w="28575">
                  <a:solidFill>
                    <a:schemeClr val="dk1"/>
                  </a:solidFill>
                  <a:prstDash val="solid"/>
                  <a:round/>
                  <a:headEnd len="med" w="med" type="none"/>
                  <a:tailEnd len="med" w="med" type="none"/>
                </a:ln>
              </p:spPr>
            </p:cxnSp>
          </p:grpSp>
          <p:sp>
            <p:nvSpPr>
              <p:cNvPr id="285" name="Google Shape;285;p18"/>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8"/>
              <p:cNvGrpSpPr/>
              <p:nvPr/>
            </p:nvGrpSpPr>
            <p:grpSpPr>
              <a:xfrm>
                <a:off x="4439845" y="8562"/>
                <a:ext cx="273654" cy="393837"/>
                <a:chOff x="278145" y="8562"/>
                <a:chExt cx="273654" cy="393837"/>
              </a:xfrm>
            </p:grpSpPr>
            <p:sp>
              <p:nvSpPr>
                <p:cNvPr id="288" name="Google Shape;288;p18"/>
                <p:cNvSpPr/>
                <p:nvPr/>
              </p:nvSpPr>
              <p:spPr>
                <a:xfrm>
                  <a:off x="278145"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387445"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2">
    <p:spTree>
      <p:nvGrpSpPr>
        <p:cNvPr id="290" name="Shape 290"/>
        <p:cNvGrpSpPr/>
        <p:nvPr/>
      </p:nvGrpSpPr>
      <p:grpSpPr>
        <a:xfrm>
          <a:off x="0" y="0"/>
          <a:ext cx="0" cy="0"/>
          <a:chOff x="0" y="0"/>
          <a:chExt cx="0" cy="0"/>
        </a:xfrm>
      </p:grpSpPr>
      <p:sp>
        <p:nvSpPr>
          <p:cNvPr id="291" name="Google Shape;291;p19"/>
          <p:cNvSpPr txBox="1"/>
          <p:nvPr>
            <p:ph type="title"/>
          </p:nvPr>
        </p:nvSpPr>
        <p:spPr>
          <a:xfrm>
            <a:off x="1322750" y="1692665"/>
            <a:ext cx="26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19"/>
          <p:cNvSpPr txBox="1"/>
          <p:nvPr>
            <p:ph idx="1" type="subTitle"/>
          </p:nvPr>
        </p:nvSpPr>
        <p:spPr>
          <a:xfrm>
            <a:off x="1322750" y="3052122"/>
            <a:ext cx="2617800" cy="14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3" name="Google Shape;293;p19"/>
          <p:cNvSpPr txBox="1"/>
          <p:nvPr>
            <p:ph idx="2" type="title"/>
          </p:nvPr>
        </p:nvSpPr>
        <p:spPr>
          <a:xfrm>
            <a:off x="5203450" y="1692665"/>
            <a:ext cx="26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19"/>
          <p:cNvSpPr txBox="1"/>
          <p:nvPr>
            <p:ph idx="3" type="subTitle"/>
          </p:nvPr>
        </p:nvSpPr>
        <p:spPr>
          <a:xfrm>
            <a:off x="5203450" y="3052122"/>
            <a:ext cx="2617800" cy="14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95" name="Google Shape;295;p19"/>
          <p:cNvCxnSpPr/>
          <p:nvPr/>
        </p:nvCxnSpPr>
        <p:spPr>
          <a:xfrm>
            <a:off x="0" y="408225"/>
            <a:ext cx="91440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2_1">
    <p:spTree>
      <p:nvGrpSpPr>
        <p:cNvPr id="296" name="Shape 296"/>
        <p:cNvGrpSpPr/>
        <p:nvPr/>
      </p:nvGrpSpPr>
      <p:grpSpPr>
        <a:xfrm>
          <a:off x="0" y="0"/>
          <a:ext cx="0" cy="0"/>
          <a:chOff x="0" y="0"/>
          <a:chExt cx="0" cy="0"/>
        </a:xfrm>
      </p:grpSpPr>
      <p:sp>
        <p:nvSpPr>
          <p:cNvPr id="297" name="Google Shape;297;p20"/>
          <p:cNvSpPr txBox="1"/>
          <p:nvPr>
            <p:ph type="title"/>
          </p:nvPr>
        </p:nvSpPr>
        <p:spPr>
          <a:xfrm>
            <a:off x="3263100" y="3264475"/>
            <a:ext cx="26178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8" name="Google Shape;298;p20"/>
          <p:cNvSpPr txBox="1"/>
          <p:nvPr>
            <p:ph idx="1" type="subTitle"/>
          </p:nvPr>
        </p:nvSpPr>
        <p:spPr>
          <a:xfrm>
            <a:off x="2385150" y="1198475"/>
            <a:ext cx="4373700" cy="176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9" name="Google Shape;299;p20"/>
          <p:cNvSpPr/>
          <p:nvPr/>
        </p:nvSpPr>
        <p:spPr>
          <a:xfrm>
            <a:off x="0" y="4736400"/>
            <a:ext cx="91440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0"/>
          <p:cNvGrpSpPr/>
          <p:nvPr/>
        </p:nvGrpSpPr>
        <p:grpSpPr>
          <a:xfrm>
            <a:off x="-39750" y="407100"/>
            <a:ext cx="9227728" cy="3915909"/>
            <a:chOff x="-39750" y="407100"/>
            <a:chExt cx="9227728" cy="3915909"/>
          </a:xfrm>
        </p:grpSpPr>
        <p:cxnSp>
          <p:nvCxnSpPr>
            <p:cNvPr id="301" name="Google Shape;301;p20"/>
            <p:cNvCxnSpPr/>
            <p:nvPr/>
          </p:nvCxnSpPr>
          <p:spPr>
            <a:xfrm>
              <a:off x="1176025" y="3126199"/>
              <a:ext cx="6762000" cy="0"/>
            </a:xfrm>
            <a:prstGeom prst="straightConnector1">
              <a:avLst/>
            </a:prstGeom>
            <a:noFill/>
            <a:ln cap="flat" cmpd="sng" w="28575">
              <a:solidFill>
                <a:schemeClr val="dk1"/>
              </a:solidFill>
              <a:prstDash val="solid"/>
              <a:round/>
              <a:headEnd len="med" w="med" type="none"/>
              <a:tailEnd len="med" w="med" type="none"/>
            </a:ln>
          </p:spPr>
        </p:cxnSp>
        <p:sp>
          <p:nvSpPr>
            <p:cNvPr id="302" name="Google Shape;302;p20"/>
            <p:cNvSpPr/>
            <p:nvPr/>
          </p:nvSpPr>
          <p:spPr>
            <a:xfrm>
              <a:off x="826243" y="238419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0"/>
            <p:cNvCxnSpPr/>
            <p:nvPr/>
          </p:nvCxnSpPr>
          <p:spPr>
            <a:xfrm rot="10800000">
              <a:off x="-39750" y="407100"/>
              <a:ext cx="537300" cy="0"/>
            </a:xfrm>
            <a:prstGeom prst="straightConnector1">
              <a:avLst/>
            </a:prstGeom>
            <a:noFill/>
            <a:ln cap="flat" cmpd="sng" w="28575">
              <a:solidFill>
                <a:schemeClr val="dk1"/>
              </a:solidFill>
              <a:prstDash val="solid"/>
              <a:round/>
              <a:headEnd len="med" w="med" type="none"/>
              <a:tailEnd len="med" w="med" type="none"/>
            </a:ln>
          </p:spPr>
        </p:cxnSp>
        <p:sp>
          <p:nvSpPr>
            <p:cNvPr id="304" name="Google Shape;304;p20"/>
            <p:cNvSpPr/>
            <p:nvPr/>
          </p:nvSpPr>
          <p:spPr>
            <a:xfrm rot="10800000">
              <a:off x="410231" y="4071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0"/>
            <p:cNvCxnSpPr/>
            <p:nvPr/>
          </p:nvCxnSpPr>
          <p:spPr>
            <a:xfrm>
              <a:off x="827100" y="1066175"/>
              <a:ext cx="0" cy="1389300"/>
            </a:xfrm>
            <a:prstGeom prst="straightConnector1">
              <a:avLst/>
            </a:prstGeom>
            <a:noFill/>
            <a:ln cap="flat" cmpd="sng" w="28575">
              <a:solidFill>
                <a:schemeClr val="dk1"/>
              </a:solidFill>
              <a:prstDash val="solid"/>
              <a:round/>
              <a:headEnd len="med" w="med" type="none"/>
              <a:tailEnd len="med" w="med" type="none"/>
            </a:ln>
          </p:spPr>
        </p:cxnSp>
        <p:sp>
          <p:nvSpPr>
            <p:cNvPr id="306" name="Google Shape;306;p20"/>
            <p:cNvSpPr/>
            <p:nvPr/>
          </p:nvSpPr>
          <p:spPr>
            <a:xfrm rot="10800000">
              <a:off x="7905979" y="31255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20"/>
            <p:cNvCxnSpPr/>
            <p:nvPr/>
          </p:nvCxnSpPr>
          <p:spPr>
            <a:xfrm>
              <a:off x="8650678" y="4323009"/>
              <a:ext cx="537300" cy="0"/>
            </a:xfrm>
            <a:prstGeom prst="straightConnector1">
              <a:avLst/>
            </a:prstGeom>
            <a:noFill/>
            <a:ln cap="flat" cmpd="sng" w="28575">
              <a:solidFill>
                <a:schemeClr val="dk1"/>
              </a:solidFill>
              <a:prstDash val="solid"/>
              <a:round/>
              <a:headEnd len="med" w="med" type="none"/>
              <a:tailEnd len="med" w="med" type="none"/>
            </a:ln>
          </p:spPr>
        </p:cxnSp>
        <p:sp>
          <p:nvSpPr>
            <p:cNvPr id="308" name="Google Shape;308;p20"/>
            <p:cNvSpPr/>
            <p:nvPr/>
          </p:nvSpPr>
          <p:spPr>
            <a:xfrm>
              <a:off x="8321990" y="3581066"/>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3"/>
          <p:cNvSpPr txBox="1"/>
          <p:nvPr>
            <p:ph type="title"/>
          </p:nvPr>
        </p:nvSpPr>
        <p:spPr>
          <a:xfrm>
            <a:off x="1940675" y="2571750"/>
            <a:ext cx="5262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0" name="Google Shape;110;p3"/>
          <p:cNvSpPr txBox="1"/>
          <p:nvPr>
            <p:ph idx="1" type="subTitle"/>
          </p:nvPr>
        </p:nvSpPr>
        <p:spPr>
          <a:xfrm>
            <a:off x="1860800" y="3444025"/>
            <a:ext cx="5422500" cy="3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111" name="Google Shape;111;p3"/>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12" name="Google Shape;112;p3"/>
          <p:cNvSpPr/>
          <p:nvPr/>
        </p:nvSpPr>
        <p:spPr>
          <a:xfrm>
            <a:off x="7421447"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flipH="1">
            <a:off x="-11418"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1">
  <p:cSld name="BIG_NUMBER_1">
    <p:spTree>
      <p:nvGrpSpPr>
        <p:cNvPr id="309" name="Shape 309"/>
        <p:cNvGrpSpPr/>
        <p:nvPr/>
      </p:nvGrpSpPr>
      <p:grpSpPr>
        <a:xfrm>
          <a:off x="0" y="0"/>
          <a:ext cx="0" cy="0"/>
          <a:chOff x="0" y="0"/>
          <a:chExt cx="0" cy="0"/>
        </a:xfrm>
      </p:grpSpPr>
      <p:sp>
        <p:nvSpPr>
          <p:cNvPr id="310" name="Google Shape;310;p21"/>
          <p:cNvSpPr txBox="1"/>
          <p:nvPr>
            <p:ph hasCustomPrompt="1" type="title"/>
          </p:nvPr>
        </p:nvSpPr>
        <p:spPr>
          <a:xfrm>
            <a:off x="923100" y="2670885"/>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1" name="Google Shape;311;p21"/>
          <p:cNvSpPr txBox="1"/>
          <p:nvPr>
            <p:ph idx="2" type="title"/>
          </p:nvPr>
        </p:nvSpPr>
        <p:spPr>
          <a:xfrm>
            <a:off x="787050" y="3407517"/>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2" name="Google Shape;312;p21"/>
          <p:cNvSpPr txBox="1"/>
          <p:nvPr>
            <p:ph idx="1" type="subTitle"/>
          </p:nvPr>
        </p:nvSpPr>
        <p:spPr>
          <a:xfrm>
            <a:off x="787050" y="3735085"/>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3" name="Google Shape;313;p21"/>
          <p:cNvSpPr txBox="1"/>
          <p:nvPr>
            <p:ph hasCustomPrompt="1" idx="3" type="title"/>
          </p:nvPr>
        </p:nvSpPr>
        <p:spPr>
          <a:xfrm>
            <a:off x="3570000" y="2022640"/>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4" name="Google Shape;314;p21"/>
          <p:cNvSpPr txBox="1"/>
          <p:nvPr>
            <p:ph idx="4" type="title"/>
          </p:nvPr>
        </p:nvSpPr>
        <p:spPr>
          <a:xfrm>
            <a:off x="3433950" y="2752395"/>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5" name="Google Shape;315;p21"/>
          <p:cNvSpPr txBox="1"/>
          <p:nvPr>
            <p:ph idx="5" type="subTitle"/>
          </p:nvPr>
        </p:nvSpPr>
        <p:spPr>
          <a:xfrm>
            <a:off x="3433950" y="3086766"/>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6" name="Google Shape;316;p21"/>
          <p:cNvSpPr txBox="1"/>
          <p:nvPr>
            <p:ph hasCustomPrompt="1" idx="6" type="title"/>
          </p:nvPr>
        </p:nvSpPr>
        <p:spPr>
          <a:xfrm>
            <a:off x="6216900" y="2670885"/>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7" name="Google Shape;317;p21"/>
          <p:cNvSpPr txBox="1"/>
          <p:nvPr>
            <p:ph idx="7" type="title"/>
          </p:nvPr>
        </p:nvSpPr>
        <p:spPr>
          <a:xfrm>
            <a:off x="6080850" y="3407517"/>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8" name="Google Shape;318;p21"/>
          <p:cNvSpPr txBox="1"/>
          <p:nvPr>
            <p:ph idx="8" type="subTitle"/>
          </p:nvPr>
        </p:nvSpPr>
        <p:spPr>
          <a:xfrm>
            <a:off x="6080850" y="3735085"/>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9" name="Google Shape;319;p21"/>
          <p:cNvSpPr txBox="1"/>
          <p:nvPr>
            <p:ph idx="9"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20" name="Google Shape;320;p21"/>
          <p:cNvCxnSpPr/>
          <p:nvPr/>
        </p:nvCxnSpPr>
        <p:spPr>
          <a:xfrm>
            <a:off x="0" y="408225"/>
            <a:ext cx="9144000" cy="0"/>
          </a:xfrm>
          <a:prstGeom prst="straightConnector1">
            <a:avLst/>
          </a:prstGeom>
          <a:noFill/>
          <a:ln cap="flat" cmpd="sng" w="28575">
            <a:solidFill>
              <a:schemeClr val="dk1"/>
            </a:solidFill>
            <a:prstDash val="solid"/>
            <a:round/>
            <a:headEnd len="med" w="med" type="none"/>
            <a:tailEnd len="med" w="med" type="none"/>
          </a:ln>
        </p:spPr>
      </p:cxnSp>
      <p:grpSp>
        <p:nvGrpSpPr>
          <p:cNvPr id="321" name="Google Shape;321;p21"/>
          <p:cNvGrpSpPr/>
          <p:nvPr/>
        </p:nvGrpSpPr>
        <p:grpSpPr>
          <a:xfrm>
            <a:off x="1746575" y="3722466"/>
            <a:ext cx="5642575" cy="1416781"/>
            <a:chOff x="1746575" y="3722466"/>
            <a:chExt cx="5642575" cy="1416781"/>
          </a:xfrm>
        </p:grpSpPr>
        <p:grpSp>
          <p:nvGrpSpPr>
            <p:cNvPr id="322" name="Google Shape;322;p21"/>
            <p:cNvGrpSpPr/>
            <p:nvPr/>
          </p:nvGrpSpPr>
          <p:grpSpPr>
            <a:xfrm rot="10800000">
              <a:off x="4438432" y="3722466"/>
              <a:ext cx="273654" cy="1409956"/>
              <a:chOff x="270152" y="9537"/>
              <a:chExt cx="273654" cy="1409956"/>
            </a:xfrm>
          </p:grpSpPr>
          <p:grpSp>
            <p:nvGrpSpPr>
              <p:cNvPr id="323" name="Google Shape;323;p21"/>
              <p:cNvGrpSpPr/>
              <p:nvPr/>
            </p:nvGrpSpPr>
            <p:grpSpPr>
              <a:xfrm>
                <a:off x="270152" y="9537"/>
                <a:ext cx="273654" cy="393837"/>
                <a:chOff x="274914" y="8562"/>
                <a:chExt cx="273654" cy="393837"/>
              </a:xfrm>
            </p:grpSpPr>
            <p:sp>
              <p:nvSpPr>
                <p:cNvPr id="324" name="Google Shape;324;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6" name="Google Shape;326;p21"/>
              <p:cNvCxnSpPr>
                <a:stCxn id="315" idx="2"/>
              </p:cNvCxnSpPr>
              <p:nvPr/>
            </p:nvCxnSpPr>
            <p:spPr>
              <a:xfrm rot="10800000">
                <a:off x="406938" y="420792"/>
                <a:ext cx="3300" cy="998700"/>
              </a:xfrm>
              <a:prstGeom prst="straightConnector1">
                <a:avLst/>
              </a:prstGeom>
              <a:noFill/>
              <a:ln cap="flat" cmpd="sng" w="28575">
                <a:solidFill>
                  <a:schemeClr val="dk1"/>
                </a:solidFill>
                <a:prstDash val="solid"/>
                <a:round/>
                <a:headEnd len="med" w="med" type="none"/>
                <a:tailEnd len="med" w="med" type="none"/>
              </a:ln>
            </p:spPr>
          </p:cxnSp>
        </p:grpSp>
        <p:grpSp>
          <p:nvGrpSpPr>
            <p:cNvPr id="327" name="Google Shape;327;p21"/>
            <p:cNvGrpSpPr/>
            <p:nvPr/>
          </p:nvGrpSpPr>
          <p:grpSpPr>
            <a:xfrm rot="10800000">
              <a:off x="1788282" y="4370785"/>
              <a:ext cx="273654" cy="768462"/>
              <a:chOff x="270152" y="9537"/>
              <a:chExt cx="273654" cy="768462"/>
            </a:xfrm>
          </p:grpSpPr>
          <p:grpSp>
            <p:nvGrpSpPr>
              <p:cNvPr id="328" name="Google Shape;328;p21"/>
              <p:cNvGrpSpPr/>
              <p:nvPr/>
            </p:nvGrpSpPr>
            <p:grpSpPr>
              <a:xfrm>
                <a:off x="270152" y="9537"/>
                <a:ext cx="273654" cy="393837"/>
                <a:chOff x="274914" y="8562"/>
                <a:chExt cx="273654" cy="393837"/>
              </a:xfrm>
            </p:grpSpPr>
            <p:sp>
              <p:nvSpPr>
                <p:cNvPr id="329" name="Google Shape;329;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1" name="Google Shape;331;p21"/>
              <p:cNvCxnSpPr/>
              <p:nvPr/>
            </p:nvCxnSpPr>
            <p:spPr>
              <a:xfrm rot="10800000">
                <a:off x="406988" y="420999"/>
                <a:ext cx="0" cy="357000"/>
              </a:xfrm>
              <a:prstGeom prst="straightConnector1">
                <a:avLst/>
              </a:prstGeom>
              <a:noFill/>
              <a:ln cap="flat" cmpd="sng" w="28575">
                <a:solidFill>
                  <a:schemeClr val="dk1"/>
                </a:solidFill>
                <a:prstDash val="solid"/>
                <a:round/>
                <a:headEnd len="med" w="med" type="none"/>
                <a:tailEnd len="med" w="med" type="none"/>
              </a:ln>
            </p:spPr>
          </p:cxnSp>
        </p:grpSp>
        <p:grpSp>
          <p:nvGrpSpPr>
            <p:cNvPr id="332" name="Google Shape;332;p21"/>
            <p:cNvGrpSpPr/>
            <p:nvPr/>
          </p:nvGrpSpPr>
          <p:grpSpPr>
            <a:xfrm rot="10800000">
              <a:off x="7082082" y="4370785"/>
              <a:ext cx="273654" cy="768462"/>
              <a:chOff x="270152" y="9537"/>
              <a:chExt cx="273654" cy="768462"/>
            </a:xfrm>
          </p:grpSpPr>
          <p:grpSp>
            <p:nvGrpSpPr>
              <p:cNvPr id="333" name="Google Shape;333;p21"/>
              <p:cNvGrpSpPr/>
              <p:nvPr/>
            </p:nvGrpSpPr>
            <p:grpSpPr>
              <a:xfrm>
                <a:off x="270152" y="9537"/>
                <a:ext cx="273654" cy="393837"/>
                <a:chOff x="274914" y="8562"/>
                <a:chExt cx="273654" cy="393837"/>
              </a:xfrm>
            </p:grpSpPr>
            <p:sp>
              <p:nvSpPr>
                <p:cNvPr id="334" name="Google Shape;334;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6" name="Google Shape;336;p21"/>
              <p:cNvCxnSpPr/>
              <p:nvPr/>
            </p:nvCxnSpPr>
            <p:spPr>
              <a:xfrm rot="10800000">
                <a:off x="406988" y="414399"/>
                <a:ext cx="0" cy="363600"/>
              </a:xfrm>
              <a:prstGeom prst="straightConnector1">
                <a:avLst/>
              </a:prstGeom>
              <a:noFill/>
              <a:ln cap="flat" cmpd="sng" w="28575">
                <a:solidFill>
                  <a:schemeClr val="dk1"/>
                </a:solidFill>
                <a:prstDash val="solid"/>
                <a:round/>
                <a:headEnd len="med" w="med" type="none"/>
                <a:tailEnd len="med" w="med" type="none"/>
              </a:ln>
            </p:spPr>
          </p:cxnSp>
        </p:grpSp>
        <p:cxnSp>
          <p:nvCxnSpPr>
            <p:cNvPr id="337" name="Google Shape;337;p21"/>
            <p:cNvCxnSpPr/>
            <p:nvPr/>
          </p:nvCxnSpPr>
          <p:spPr>
            <a:xfrm>
              <a:off x="1746575" y="4351626"/>
              <a:ext cx="340500" cy="0"/>
            </a:xfrm>
            <a:prstGeom prst="straightConnector1">
              <a:avLst/>
            </a:prstGeom>
            <a:noFill/>
            <a:ln cap="flat" cmpd="sng" w="28575">
              <a:solidFill>
                <a:schemeClr val="dk1"/>
              </a:solidFill>
              <a:prstDash val="solid"/>
              <a:round/>
              <a:headEnd len="med" w="med" type="none"/>
              <a:tailEnd len="med" w="med" type="none"/>
            </a:ln>
          </p:spPr>
        </p:cxnSp>
        <p:cxnSp>
          <p:nvCxnSpPr>
            <p:cNvPr id="338" name="Google Shape;338;p21"/>
            <p:cNvCxnSpPr/>
            <p:nvPr/>
          </p:nvCxnSpPr>
          <p:spPr>
            <a:xfrm>
              <a:off x="4401750" y="3727225"/>
              <a:ext cx="340500" cy="0"/>
            </a:xfrm>
            <a:prstGeom prst="straightConnector1">
              <a:avLst/>
            </a:prstGeom>
            <a:noFill/>
            <a:ln cap="flat" cmpd="sng" w="28575">
              <a:solidFill>
                <a:schemeClr val="dk1"/>
              </a:solidFill>
              <a:prstDash val="solid"/>
              <a:round/>
              <a:headEnd len="med" w="med" type="none"/>
              <a:tailEnd len="med" w="med" type="none"/>
            </a:ln>
          </p:spPr>
        </p:cxnSp>
        <p:cxnSp>
          <p:nvCxnSpPr>
            <p:cNvPr id="339" name="Google Shape;339;p21"/>
            <p:cNvCxnSpPr/>
            <p:nvPr/>
          </p:nvCxnSpPr>
          <p:spPr>
            <a:xfrm>
              <a:off x="7048650" y="4351625"/>
              <a:ext cx="3405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BIG_NUMBER_1_1">
    <p:spTree>
      <p:nvGrpSpPr>
        <p:cNvPr id="340" name="Shape 340"/>
        <p:cNvGrpSpPr/>
        <p:nvPr/>
      </p:nvGrpSpPr>
      <p:grpSpPr>
        <a:xfrm>
          <a:off x="0" y="0"/>
          <a:ext cx="0" cy="0"/>
          <a:chOff x="0" y="0"/>
          <a:chExt cx="0" cy="0"/>
        </a:xfrm>
      </p:grpSpPr>
      <p:sp>
        <p:nvSpPr>
          <p:cNvPr id="341" name="Google Shape;341;p22"/>
          <p:cNvSpPr txBox="1"/>
          <p:nvPr>
            <p:ph idx="1" type="subTitle"/>
          </p:nvPr>
        </p:nvSpPr>
        <p:spPr>
          <a:xfrm>
            <a:off x="720550"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2" name="Google Shape;342;p22"/>
          <p:cNvSpPr txBox="1"/>
          <p:nvPr>
            <p:ph idx="2" type="subTitle"/>
          </p:nvPr>
        </p:nvSpPr>
        <p:spPr>
          <a:xfrm>
            <a:off x="2694492"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3" name="Google Shape;343;p22"/>
          <p:cNvSpPr txBox="1"/>
          <p:nvPr>
            <p:ph idx="3" type="subTitle"/>
          </p:nvPr>
        </p:nvSpPr>
        <p:spPr>
          <a:xfrm>
            <a:off x="4668435"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4" name="Google Shape;344;p22"/>
          <p:cNvSpPr txBox="1"/>
          <p:nvPr>
            <p:ph idx="4" type="subTitle"/>
          </p:nvPr>
        </p:nvSpPr>
        <p:spPr>
          <a:xfrm>
            <a:off x="6642377"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5" name="Google Shape;345;p22"/>
          <p:cNvSpPr txBox="1"/>
          <p:nvPr>
            <p:ph hasCustomPrompt="1" type="title"/>
          </p:nvPr>
        </p:nvSpPr>
        <p:spPr>
          <a:xfrm>
            <a:off x="778750"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6" name="Google Shape;346;p22"/>
          <p:cNvSpPr txBox="1"/>
          <p:nvPr>
            <p:ph hasCustomPrompt="1" idx="5" type="title"/>
          </p:nvPr>
        </p:nvSpPr>
        <p:spPr>
          <a:xfrm>
            <a:off x="2752675"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7" name="Google Shape;347;p22"/>
          <p:cNvSpPr txBox="1"/>
          <p:nvPr>
            <p:ph hasCustomPrompt="1" idx="6" type="title"/>
          </p:nvPr>
        </p:nvSpPr>
        <p:spPr>
          <a:xfrm>
            <a:off x="4726600"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8" name="Google Shape;348;p22"/>
          <p:cNvSpPr txBox="1"/>
          <p:nvPr>
            <p:ph hasCustomPrompt="1" idx="7" type="title"/>
          </p:nvPr>
        </p:nvSpPr>
        <p:spPr>
          <a:xfrm>
            <a:off x="6700525"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9" name="Google Shape;349;p22"/>
          <p:cNvSpPr txBox="1"/>
          <p:nvPr>
            <p:ph idx="8"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0" name="Google Shape;350;p22"/>
          <p:cNvSpPr/>
          <p:nvPr/>
        </p:nvSpPr>
        <p:spPr>
          <a:xfrm flipH="1" rot="5400000">
            <a:off x="-214341" y="4515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2"/>
          <p:cNvGrpSpPr/>
          <p:nvPr/>
        </p:nvGrpSpPr>
        <p:grpSpPr>
          <a:xfrm flipH="1">
            <a:off x="8013871" y="-385687"/>
            <a:ext cx="1135875" cy="1349306"/>
            <a:chOff x="9519" y="-14212"/>
            <a:chExt cx="1135875" cy="1349306"/>
          </a:xfrm>
        </p:grpSpPr>
        <p:sp>
          <p:nvSpPr>
            <p:cNvPr id="352" name="Google Shape;352;p22"/>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22"/>
            <p:cNvCxnSpPr/>
            <p:nvPr/>
          </p:nvCxnSpPr>
          <p:spPr>
            <a:xfrm rot="10800000">
              <a:off x="1145394" y="-14212"/>
              <a:ext cx="0" cy="790500"/>
            </a:xfrm>
            <a:prstGeom prst="straightConnector1">
              <a:avLst/>
            </a:prstGeom>
            <a:noFill/>
            <a:ln cap="flat" cmpd="sng" w="28575">
              <a:solidFill>
                <a:schemeClr val="dk1"/>
              </a:solidFill>
              <a:prstDash val="solid"/>
              <a:round/>
              <a:headEnd len="med" w="med" type="none"/>
              <a:tailEnd len="med" w="med" type="none"/>
            </a:ln>
          </p:spPr>
        </p:cxnSp>
      </p:grpSp>
      <p:grpSp>
        <p:nvGrpSpPr>
          <p:cNvPr id="356" name="Google Shape;356;p22"/>
          <p:cNvGrpSpPr/>
          <p:nvPr/>
        </p:nvGrpSpPr>
        <p:grpSpPr>
          <a:xfrm>
            <a:off x="-45100" y="-387474"/>
            <a:ext cx="871339" cy="1210056"/>
            <a:chOff x="-45100" y="-387474"/>
            <a:chExt cx="871339" cy="1210056"/>
          </a:xfrm>
        </p:grpSpPr>
        <p:sp>
          <p:nvSpPr>
            <p:cNvPr id="357" name="Google Shape;357;p22"/>
            <p:cNvSpPr/>
            <p:nvPr/>
          </p:nvSpPr>
          <p:spPr>
            <a:xfrm rot="-5400000">
              <a:off x="247170" y="24360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2"/>
            <p:cNvCxnSpPr/>
            <p:nvPr/>
          </p:nvCxnSpPr>
          <p:spPr>
            <a:xfrm rot="10800000">
              <a:off x="826239" y="-387474"/>
              <a:ext cx="0" cy="790500"/>
            </a:xfrm>
            <a:prstGeom prst="straightConnector1">
              <a:avLst/>
            </a:prstGeom>
            <a:noFill/>
            <a:ln cap="flat" cmpd="sng" w="28575">
              <a:solidFill>
                <a:schemeClr val="dk1"/>
              </a:solidFill>
              <a:prstDash val="solid"/>
              <a:round/>
              <a:headEnd len="med" w="med" type="none"/>
              <a:tailEnd len="med" w="med" type="none"/>
            </a:ln>
          </p:spPr>
        </p:cxnSp>
        <p:cxnSp>
          <p:nvCxnSpPr>
            <p:cNvPr id="359" name="Google Shape;359;p22"/>
            <p:cNvCxnSpPr/>
            <p:nvPr/>
          </p:nvCxnSpPr>
          <p:spPr>
            <a:xfrm rot="10800000">
              <a:off x="-45100" y="822563"/>
              <a:ext cx="2325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2">
    <p:spTree>
      <p:nvGrpSpPr>
        <p:cNvPr id="360" name="Shape 360"/>
        <p:cNvGrpSpPr/>
        <p:nvPr/>
      </p:nvGrpSpPr>
      <p:grpSpPr>
        <a:xfrm>
          <a:off x="0" y="0"/>
          <a:ext cx="0" cy="0"/>
          <a:chOff x="0" y="0"/>
          <a:chExt cx="0" cy="0"/>
        </a:xfrm>
      </p:grpSpPr>
      <p:grpSp>
        <p:nvGrpSpPr>
          <p:cNvPr id="361" name="Google Shape;361;p23"/>
          <p:cNvGrpSpPr/>
          <p:nvPr/>
        </p:nvGrpSpPr>
        <p:grpSpPr>
          <a:xfrm>
            <a:off x="-76201" y="-629341"/>
            <a:ext cx="9270076" cy="5498857"/>
            <a:chOff x="-76201" y="-629341"/>
            <a:chExt cx="9270076" cy="5498857"/>
          </a:xfrm>
        </p:grpSpPr>
        <p:grpSp>
          <p:nvGrpSpPr>
            <p:cNvPr id="362" name="Google Shape;362;p23"/>
            <p:cNvGrpSpPr/>
            <p:nvPr/>
          </p:nvGrpSpPr>
          <p:grpSpPr>
            <a:xfrm>
              <a:off x="-2" y="4595863"/>
              <a:ext cx="9149652" cy="273654"/>
              <a:chOff x="-2" y="4595863"/>
              <a:chExt cx="9149652" cy="273654"/>
            </a:xfrm>
          </p:grpSpPr>
          <p:sp>
            <p:nvSpPr>
              <p:cNvPr id="363" name="Google Shape;363;p23"/>
              <p:cNvSpPr/>
              <p:nvPr/>
            </p:nvSpPr>
            <p:spPr>
              <a:xfrm flipH="1" rot="-5400000">
                <a:off x="-87375" y="468323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flipH="1" rot="-5400000">
                <a:off x="216385" y="458763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23"/>
              <p:cNvCxnSpPr/>
              <p:nvPr/>
            </p:nvCxnSpPr>
            <p:spPr>
              <a:xfrm>
                <a:off x="393850" y="4739150"/>
                <a:ext cx="8755800" cy="0"/>
              </a:xfrm>
              <a:prstGeom prst="straightConnector1">
                <a:avLst/>
              </a:prstGeom>
              <a:noFill/>
              <a:ln cap="flat" cmpd="sng" w="28575">
                <a:solidFill>
                  <a:schemeClr val="dk1"/>
                </a:solidFill>
                <a:prstDash val="solid"/>
                <a:round/>
                <a:headEnd len="med" w="med" type="none"/>
                <a:tailEnd len="med" w="med" type="none"/>
              </a:ln>
            </p:spPr>
          </p:cxnSp>
        </p:grpSp>
        <p:grpSp>
          <p:nvGrpSpPr>
            <p:cNvPr id="366" name="Google Shape;366;p23"/>
            <p:cNvGrpSpPr/>
            <p:nvPr/>
          </p:nvGrpSpPr>
          <p:grpSpPr>
            <a:xfrm rot="10800000">
              <a:off x="8317513" y="-629341"/>
              <a:ext cx="876363" cy="1449834"/>
              <a:chOff x="-52500" y="4322997"/>
              <a:chExt cx="876363" cy="1449834"/>
            </a:xfrm>
          </p:grpSpPr>
          <p:sp>
            <p:nvSpPr>
              <p:cNvPr id="367" name="Google Shape;367;p2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23"/>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369" name="Google Shape;369;p23"/>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370" name="Google Shape;370;p23"/>
            <p:cNvGrpSpPr/>
            <p:nvPr/>
          </p:nvGrpSpPr>
          <p:grpSpPr>
            <a:xfrm>
              <a:off x="-76201" y="-14062"/>
              <a:ext cx="917028" cy="1214162"/>
              <a:chOff x="-76200" y="-6"/>
              <a:chExt cx="917028" cy="1128718"/>
            </a:xfrm>
          </p:grpSpPr>
          <p:sp>
            <p:nvSpPr>
              <p:cNvPr id="371" name="Google Shape;371;p23"/>
              <p:cNvSpPr/>
              <p:nvPr/>
            </p:nvSpPr>
            <p:spPr>
              <a:xfrm rot="-5400000">
                <a:off x="-94062" y="192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3"/>
              <p:cNvCxnSpPr/>
              <p:nvPr/>
            </p:nvCxnSpPr>
            <p:spPr>
              <a:xfrm rot="10800000">
                <a:off x="-76200" y="1128713"/>
                <a:ext cx="190500" cy="0"/>
              </a:xfrm>
              <a:prstGeom prst="straightConnector1">
                <a:avLst/>
              </a:prstGeom>
              <a:noFill/>
              <a:ln cap="flat" cmpd="sng" w="28575">
                <a:solidFill>
                  <a:schemeClr val="dk1"/>
                </a:solidFill>
                <a:prstDash val="solid"/>
                <a:round/>
                <a:headEnd len="med" w="med" type="none"/>
                <a:tailEnd len="med" w="med" type="none"/>
              </a:ln>
            </p:spPr>
          </p:cxnSp>
        </p:grpSp>
      </p:grpSp>
      <p:sp>
        <p:nvSpPr>
          <p:cNvPr id="373" name="Google Shape;373;p23"/>
          <p:cNvSpPr txBox="1"/>
          <p:nvPr>
            <p:ph type="title"/>
          </p:nvPr>
        </p:nvSpPr>
        <p:spPr>
          <a:xfrm>
            <a:off x="866325"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4" name="Google Shape;374;p23"/>
          <p:cNvSpPr txBox="1"/>
          <p:nvPr>
            <p:ph idx="1" type="subTitle"/>
          </p:nvPr>
        </p:nvSpPr>
        <p:spPr>
          <a:xfrm>
            <a:off x="866325"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23"/>
          <p:cNvSpPr txBox="1"/>
          <p:nvPr>
            <p:ph idx="2" type="title"/>
          </p:nvPr>
        </p:nvSpPr>
        <p:spPr>
          <a:xfrm>
            <a:off x="3433950"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6" name="Google Shape;376;p23"/>
          <p:cNvSpPr txBox="1"/>
          <p:nvPr>
            <p:ph idx="3" type="subTitle"/>
          </p:nvPr>
        </p:nvSpPr>
        <p:spPr>
          <a:xfrm>
            <a:off x="3433950"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23"/>
          <p:cNvSpPr txBox="1"/>
          <p:nvPr>
            <p:ph idx="4" type="title"/>
          </p:nvPr>
        </p:nvSpPr>
        <p:spPr>
          <a:xfrm>
            <a:off x="6001575"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8" name="Google Shape;378;p23"/>
          <p:cNvSpPr txBox="1"/>
          <p:nvPr>
            <p:ph idx="5" type="subTitle"/>
          </p:nvPr>
        </p:nvSpPr>
        <p:spPr>
          <a:xfrm>
            <a:off x="6001575"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23"/>
          <p:cNvSpPr txBox="1"/>
          <p:nvPr>
            <p:ph idx="6" type="title"/>
          </p:nvPr>
        </p:nvSpPr>
        <p:spPr>
          <a:xfrm>
            <a:off x="866325"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0" name="Google Shape;380;p23"/>
          <p:cNvSpPr txBox="1"/>
          <p:nvPr>
            <p:ph idx="7" type="subTitle"/>
          </p:nvPr>
        </p:nvSpPr>
        <p:spPr>
          <a:xfrm>
            <a:off x="866325"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1" name="Google Shape;381;p23"/>
          <p:cNvSpPr txBox="1"/>
          <p:nvPr>
            <p:ph idx="8" type="title"/>
          </p:nvPr>
        </p:nvSpPr>
        <p:spPr>
          <a:xfrm>
            <a:off x="3433950"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2" name="Google Shape;382;p23"/>
          <p:cNvSpPr txBox="1"/>
          <p:nvPr>
            <p:ph idx="9" type="subTitle"/>
          </p:nvPr>
        </p:nvSpPr>
        <p:spPr>
          <a:xfrm>
            <a:off x="3433950"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3" name="Google Shape;383;p23"/>
          <p:cNvSpPr txBox="1"/>
          <p:nvPr>
            <p:ph idx="13" type="title"/>
          </p:nvPr>
        </p:nvSpPr>
        <p:spPr>
          <a:xfrm>
            <a:off x="6001575"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4" name="Google Shape;384;p23"/>
          <p:cNvSpPr txBox="1"/>
          <p:nvPr>
            <p:ph idx="14" type="subTitle"/>
          </p:nvPr>
        </p:nvSpPr>
        <p:spPr>
          <a:xfrm>
            <a:off x="6001575"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5" name="Google Shape;385;p23"/>
          <p:cNvSpPr txBox="1"/>
          <p:nvPr>
            <p:ph idx="15" type="title"/>
          </p:nvPr>
        </p:nvSpPr>
        <p:spPr>
          <a:xfrm>
            <a:off x="1655575" y="621350"/>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2_2">
    <p:spTree>
      <p:nvGrpSpPr>
        <p:cNvPr id="386" name="Shape 386"/>
        <p:cNvGrpSpPr/>
        <p:nvPr/>
      </p:nvGrpSpPr>
      <p:grpSpPr>
        <a:xfrm>
          <a:off x="0" y="0"/>
          <a:ext cx="0" cy="0"/>
          <a:chOff x="0" y="0"/>
          <a:chExt cx="0" cy="0"/>
        </a:xfrm>
      </p:grpSpPr>
      <p:sp>
        <p:nvSpPr>
          <p:cNvPr id="387" name="Google Shape;387;p24"/>
          <p:cNvSpPr txBox="1"/>
          <p:nvPr>
            <p:ph type="title"/>
          </p:nvPr>
        </p:nvSpPr>
        <p:spPr>
          <a:xfrm>
            <a:off x="98960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88" name="Google Shape;388;p24"/>
          <p:cNvSpPr txBox="1"/>
          <p:nvPr>
            <p:ph idx="1" type="subTitle"/>
          </p:nvPr>
        </p:nvSpPr>
        <p:spPr>
          <a:xfrm>
            <a:off x="104612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9" name="Google Shape;389;p24"/>
          <p:cNvSpPr txBox="1"/>
          <p:nvPr>
            <p:ph idx="2" type="title"/>
          </p:nvPr>
        </p:nvSpPr>
        <p:spPr>
          <a:xfrm>
            <a:off x="365265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0" name="Google Shape;390;p24"/>
          <p:cNvSpPr txBox="1"/>
          <p:nvPr>
            <p:ph idx="3" type="subTitle"/>
          </p:nvPr>
        </p:nvSpPr>
        <p:spPr>
          <a:xfrm>
            <a:off x="371342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1" name="Google Shape;391;p24"/>
          <p:cNvSpPr txBox="1"/>
          <p:nvPr>
            <p:ph idx="4" type="title"/>
          </p:nvPr>
        </p:nvSpPr>
        <p:spPr>
          <a:xfrm>
            <a:off x="631570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2" name="Google Shape;392;p24"/>
          <p:cNvSpPr txBox="1"/>
          <p:nvPr>
            <p:ph idx="5" type="subTitle"/>
          </p:nvPr>
        </p:nvSpPr>
        <p:spPr>
          <a:xfrm>
            <a:off x="637227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3" name="Google Shape;393;p24"/>
          <p:cNvSpPr txBox="1"/>
          <p:nvPr>
            <p:ph idx="6" type="title"/>
          </p:nvPr>
        </p:nvSpPr>
        <p:spPr>
          <a:xfrm>
            <a:off x="1655575" y="621350"/>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94" name="Google Shape;394;p24"/>
          <p:cNvCxnSpPr/>
          <p:nvPr/>
        </p:nvCxnSpPr>
        <p:spPr>
          <a:xfrm>
            <a:off x="400050" y="-9525"/>
            <a:ext cx="0" cy="5172000"/>
          </a:xfrm>
          <a:prstGeom prst="straightConnector1">
            <a:avLst/>
          </a:prstGeom>
          <a:noFill/>
          <a:ln cap="flat" cmpd="sng" w="28575">
            <a:solidFill>
              <a:schemeClr val="dk1"/>
            </a:solidFill>
            <a:prstDash val="solid"/>
            <a:round/>
            <a:headEnd len="med" w="med" type="none"/>
            <a:tailEnd len="med" w="med" type="none"/>
          </a:ln>
        </p:spPr>
      </p:cxnSp>
      <p:grpSp>
        <p:nvGrpSpPr>
          <p:cNvPr id="395" name="Google Shape;395;p24"/>
          <p:cNvGrpSpPr/>
          <p:nvPr/>
        </p:nvGrpSpPr>
        <p:grpSpPr>
          <a:xfrm>
            <a:off x="8323503" y="-66600"/>
            <a:ext cx="1212437" cy="887103"/>
            <a:chOff x="8323503" y="-66600"/>
            <a:chExt cx="1212437" cy="887103"/>
          </a:xfrm>
        </p:grpSpPr>
        <p:grpSp>
          <p:nvGrpSpPr>
            <p:cNvPr id="396" name="Google Shape;396;p24"/>
            <p:cNvGrpSpPr/>
            <p:nvPr/>
          </p:nvGrpSpPr>
          <p:grpSpPr>
            <a:xfrm rot="5400000">
              <a:off x="8558703" y="-156734"/>
              <a:ext cx="742037" cy="1212437"/>
              <a:chOff x="403357" y="-16594"/>
              <a:chExt cx="742037" cy="1212437"/>
            </a:xfrm>
          </p:grpSpPr>
          <p:sp>
            <p:nvSpPr>
              <p:cNvPr id="397" name="Google Shape;397;p24"/>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24"/>
              <p:cNvCxnSpPr/>
              <p:nvPr/>
            </p:nvCxnSpPr>
            <p:spPr>
              <a:xfrm rot="10800000">
                <a:off x="1145394" y="-16594"/>
                <a:ext cx="0" cy="790500"/>
              </a:xfrm>
              <a:prstGeom prst="straightConnector1">
                <a:avLst/>
              </a:prstGeom>
              <a:noFill/>
              <a:ln cap="flat" cmpd="sng" w="28575">
                <a:solidFill>
                  <a:schemeClr val="dk1"/>
                </a:solidFill>
                <a:prstDash val="solid"/>
                <a:round/>
                <a:headEnd len="med" w="med" type="none"/>
                <a:tailEnd len="med" w="med" type="none"/>
              </a:ln>
            </p:spPr>
          </p:cxnSp>
        </p:grpSp>
        <p:cxnSp>
          <p:nvCxnSpPr>
            <p:cNvPr id="399" name="Google Shape;399;p24"/>
            <p:cNvCxnSpPr/>
            <p:nvPr/>
          </p:nvCxnSpPr>
          <p:spPr>
            <a:xfrm rot="10800000">
              <a:off x="8323644" y="-66600"/>
              <a:ext cx="0" cy="2190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BIG_NUMBER_1_1_1">
    <p:spTree>
      <p:nvGrpSpPr>
        <p:cNvPr id="400" name="Shape 400"/>
        <p:cNvGrpSpPr/>
        <p:nvPr/>
      </p:nvGrpSpPr>
      <p:grpSpPr>
        <a:xfrm>
          <a:off x="0" y="0"/>
          <a:ext cx="0" cy="0"/>
          <a:chOff x="0" y="0"/>
          <a:chExt cx="0" cy="0"/>
        </a:xfrm>
      </p:grpSpPr>
      <p:sp>
        <p:nvSpPr>
          <p:cNvPr id="401" name="Google Shape;401;p25"/>
          <p:cNvSpPr txBox="1"/>
          <p:nvPr>
            <p:ph idx="1" type="subTitle"/>
          </p:nvPr>
        </p:nvSpPr>
        <p:spPr>
          <a:xfrm>
            <a:off x="1289949" y="2599952"/>
            <a:ext cx="1888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02" name="Google Shape;402;p25"/>
          <p:cNvSpPr txBox="1"/>
          <p:nvPr>
            <p:ph idx="2" type="subTitle"/>
          </p:nvPr>
        </p:nvSpPr>
        <p:spPr>
          <a:xfrm>
            <a:off x="1289949" y="3854937"/>
            <a:ext cx="1888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03" name="Google Shape;403;p25"/>
          <p:cNvSpPr txBox="1"/>
          <p:nvPr>
            <p:ph idx="3" type="subTitle"/>
          </p:nvPr>
        </p:nvSpPr>
        <p:spPr>
          <a:xfrm>
            <a:off x="5965575" y="2599952"/>
            <a:ext cx="1888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4" name="Google Shape;404;p25"/>
          <p:cNvSpPr txBox="1"/>
          <p:nvPr>
            <p:ph idx="4" type="subTitle"/>
          </p:nvPr>
        </p:nvSpPr>
        <p:spPr>
          <a:xfrm>
            <a:off x="5965575" y="3854937"/>
            <a:ext cx="1888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5" name="Google Shape;405;p25"/>
          <p:cNvSpPr txBox="1"/>
          <p:nvPr>
            <p:ph type="title"/>
          </p:nvPr>
        </p:nvSpPr>
        <p:spPr>
          <a:xfrm>
            <a:off x="1289953" y="3423220"/>
            <a:ext cx="18885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5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406" name="Google Shape;406;p25"/>
          <p:cNvSpPr txBox="1"/>
          <p:nvPr>
            <p:ph idx="5" type="title"/>
          </p:nvPr>
        </p:nvSpPr>
        <p:spPr>
          <a:xfrm>
            <a:off x="1289949" y="2168225"/>
            <a:ext cx="18885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5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407" name="Google Shape;407;p25"/>
          <p:cNvSpPr txBox="1"/>
          <p:nvPr>
            <p:ph idx="6" type="title"/>
          </p:nvPr>
        </p:nvSpPr>
        <p:spPr>
          <a:xfrm>
            <a:off x="5965576" y="2168225"/>
            <a:ext cx="1888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5"/>
          <p:cNvSpPr txBox="1"/>
          <p:nvPr>
            <p:ph idx="7" type="title"/>
          </p:nvPr>
        </p:nvSpPr>
        <p:spPr>
          <a:xfrm>
            <a:off x="5965576" y="3423220"/>
            <a:ext cx="1888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9" name="Google Shape;409;p25"/>
          <p:cNvSpPr txBox="1"/>
          <p:nvPr>
            <p:ph idx="8" type="title"/>
          </p:nvPr>
        </p:nvSpPr>
        <p:spPr>
          <a:xfrm>
            <a:off x="1655575" y="611825"/>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0" name="Google Shape;410;p25"/>
          <p:cNvGrpSpPr/>
          <p:nvPr/>
        </p:nvGrpSpPr>
        <p:grpSpPr>
          <a:xfrm>
            <a:off x="-334837" y="-1038066"/>
            <a:ext cx="9948100" cy="6810897"/>
            <a:chOff x="-334837" y="-1038066"/>
            <a:chExt cx="9948100" cy="6810897"/>
          </a:xfrm>
        </p:grpSpPr>
        <p:sp>
          <p:nvSpPr>
            <p:cNvPr id="411" name="Google Shape;411;p25"/>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5"/>
            <p:cNvGrpSpPr/>
            <p:nvPr/>
          </p:nvGrpSpPr>
          <p:grpSpPr>
            <a:xfrm>
              <a:off x="-334837" y="-123600"/>
              <a:ext cx="741943" cy="946697"/>
              <a:chOff x="-334837" y="-123600"/>
              <a:chExt cx="741943" cy="946697"/>
            </a:xfrm>
          </p:grpSpPr>
          <p:sp>
            <p:nvSpPr>
              <p:cNvPr id="413" name="Google Shape;413;p25"/>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25"/>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grpSp>
          <p:nvGrpSpPr>
            <p:cNvPr id="415" name="Google Shape;415;p25"/>
            <p:cNvGrpSpPr/>
            <p:nvPr/>
          </p:nvGrpSpPr>
          <p:grpSpPr>
            <a:xfrm>
              <a:off x="-52500" y="4322997"/>
              <a:ext cx="876363" cy="1449834"/>
              <a:chOff x="-52500" y="4322997"/>
              <a:chExt cx="876363" cy="1449834"/>
            </a:xfrm>
          </p:grpSpPr>
          <p:sp>
            <p:nvSpPr>
              <p:cNvPr id="416" name="Google Shape;416;p2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7" name="Google Shape;417;p25"/>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18" name="Google Shape;418;p25"/>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419" name="Google Shape;419;p25"/>
            <p:cNvGrpSpPr/>
            <p:nvPr/>
          </p:nvGrpSpPr>
          <p:grpSpPr>
            <a:xfrm rot="10800000">
              <a:off x="8736900" y="-1038066"/>
              <a:ext cx="876363" cy="1449834"/>
              <a:chOff x="-52500" y="4322997"/>
              <a:chExt cx="876363" cy="1449834"/>
            </a:xfrm>
          </p:grpSpPr>
          <p:sp>
            <p:nvSpPr>
              <p:cNvPr id="420" name="Google Shape;420;p2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1" name="Google Shape;421;p25"/>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22" name="Google Shape;422;p25"/>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AND_BODY_2_2_1_1">
    <p:spTree>
      <p:nvGrpSpPr>
        <p:cNvPr id="423" name="Shape 423"/>
        <p:cNvGrpSpPr/>
        <p:nvPr/>
      </p:nvGrpSpPr>
      <p:grpSpPr>
        <a:xfrm>
          <a:off x="0" y="0"/>
          <a:ext cx="0" cy="0"/>
          <a:chOff x="0" y="0"/>
          <a:chExt cx="0" cy="0"/>
        </a:xfrm>
      </p:grpSpPr>
      <p:sp>
        <p:nvSpPr>
          <p:cNvPr id="424" name="Google Shape;424;p26"/>
          <p:cNvSpPr txBox="1"/>
          <p:nvPr>
            <p:ph type="title"/>
          </p:nvPr>
        </p:nvSpPr>
        <p:spPr>
          <a:xfrm>
            <a:off x="944500" y="3590603"/>
            <a:ext cx="3012600" cy="3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25" name="Google Shape;425;p26"/>
          <p:cNvSpPr txBox="1"/>
          <p:nvPr>
            <p:ph idx="1" type="subTitle"/>
          </p:nvPr>
        </p:nvSpPr>
        <p:spPr>
          <a:xfrm>
            <a:off x="944500" y="2190206"/>
            <a:ext cx="3012600" cy="13242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6" name="Google Shape;426;p26"/>
          <p:cNvSpPr txBox="1"/>
          <p:nvPr>
            <p:ph idx="2" type="title"/>
          </p:nvPr>
        </p:nvSpPr>
        <p:spPr>
          <a:xfrm>
            <a:off x="5186681" y="3589664"/>
            <a:ext cx="3012600" cy="3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27" name="Google Shape;427;p26"/>
          <p:cNvSpPr txBox="1"/>
          <p:nvPr>
            <p:ph idx="3" type="subTitle"/>
          </p:nvPr>
        </p:nvSpPr>
        <p:spPr>
          <a:xfrm>
            <a:off x="5186676" y="2189266"/>
            <a:ext cx="3012600" cy="13242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8" name="Google Shape;428;p26"/>
          <p:cNvSpPr txBox="1"/>
          <p:nvPr>
            <p:ph idx="4"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9" name="Google Shape;429;p26"/>
          <p:cNvGrpSpPr/>
          <p:nvPr/>
        </p:nvGrpSpPr>
        <p:grpSpPr>
          <a:xfrm>
            <a:off x="8323511" y="-330175"/>
            <a:ext cx="1596364" cy="743726"/>
            <a:chOff x="8323511" y="-330175"/>
            <a:chExt cx="1596364" cy="743726"/>
          </a:xfrm>
        </p:grpSpPr>
        <p:sp>
          <p:nvSpPr>
            <p:cNvPr id="430" name="Google Shape;430;p26"/>
            <p:cNvSpPr/>
            <p:nvPr/>
          </p:nvSpPr>
          <p:spPr>
            <a:xfrm>
              <a:off x="8323511" y="-33017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26"/>
            <p:cNvCxnSpPr/>
            <p:nvPr/>
          </p:nvCxnSpPr>
          <p:spPr>
            <a:xfrm>
              <a:off x="8705175" y="413552"/>
              <a:ext cx="1214700" cy="0"/>
            </a:xfrm>
            <a:prstGeom prst="straightConnector1">
              <a:avLst/>
            </a:prstGeom>
            <a:noFill/>
            <a:ln cap="flat" cmpd="sng" w="28575">
              <a:solidFill>
                <a:schemeClr val="dk1"/>
              </a:solidFill>
              <a:prstDash val="solid"/>
              <a:round/>
              <a:headEnd len="med" w="med" type="none"/>
              <a:tailEnd len="med" w="med" type="none"/>
            </a:ln>
          </p:spPr>
        </p:cxnSp>
      </p:grpSp>
      <p:cxnSp>
        <p:nvCxnSpPr>
          <p:cNvPr id="432" name="Google Shape;432;p26"/>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3">
  <p:cSld name="TITLE_ONLY_1">
    <p:spTree>
      <p:nvGrpSpPr>
        <p:cNvPr id="433" name="Shape 433"/>
        <p:cNvGrpSpPr/>
        <p:nvPr/>
      </p:nvGrpSpPr>
      <p:grpSpPr>
        <a:xfrm>
          <a:off x="0" y="0"/>
          <a:ext cx="0" cy="0"/>
          <a:chOff x="0" y="0"/>
          <a:chExt cx="0" cy="0"/>
        </a:xfrm>
      </p:grpSpPr>
      <p:sp>
        <p:nvSpPr>
          <p:cNvPr id="434" name="Google Shape;434;p27"/>
          <p:cNvSpPr txBox="1"/>
          <p:nvPr>
            <p:ph type="title"/>
          </p:nvPr>
        </p:nvSpPr>
        <p:spPr>
          <a:xfrm>
            <a:off x="841500"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5" name="Google Shape;435;p27"/>
          <p:cNvSpPr txBox="1"/>
          <p:nvPr>
            <p:ph idx="1" type="subTitle"/>
          </p:nvPr>
        </p:nvSpPr>
        <p:spPr>
          <a:xfrm>
            <a:off x="4913475" y="3723963"/>
            <a:ext cx="3482700" cy="4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36" name="Google Shape;436;p27"/>
          <p:cNvSpPr txBox="1"/>
          <p:nvPr>
            <p:ph idx="2" type="title"/>
          </p:nvPr>
        </p:nvSpPr>
        <p:spPr>
          <a:xfrm>
            <a:off x="4913477" y="3292250"/>
            <a:ext cx="3482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7" name="Google Shape;437;p27"/>
          <p:cNvSpPr txBox="1"/>
          <p:nvPr>
            <p:ph idx="3" type="subTitle"/>
          </p:nvPr>
        </p:nvSpPr>
        <p:spPr>
          <a:xfrm>
            <a:off x="4913475" y="2718366"/>
            <a:ext cx="3482700" cy="4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38" name="Google Shape;438;p27"/>
          <p:cNvSpPr txBox="1"/>
          <p:nvPr>
            <p:ph idx="4" type="title"/>
          </p:nvPr>
        </p:nvSpPr>
        <p:spPr>
          <a:xfrm>
            <a:off x="4913477" y="2286663"/>
            <a:ext cx="3482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9" name="Google Shape;439;p27"/>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7"/>
          <p:cNvGrpSpPr/>
          <p:nvPr/>
        </p:nvGrpSpPr>
        <p:grpSpPr>
          <a:xfrm>
            <a:off x="-334836" y="-534925"/>
            <a:ext cx="741943" cy="946697"/>
            <a:chOff x="-334837" y="-123600"/>
            <a:chExt cx="741943" cy="946697"/>
          </a:xfrm>
        </p:grpSpPr>
        <p:sp>
          <p:nvSpPr>
            <p:cNvPr id="441" name="Google Shape;441;p27"/>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27"/>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grpSp>
        <p:nvGrpSpPr>
          <p:cNvPr id="443" name="Google Shape;443;p27"/>
          <p:cNvGrpSpPr/>
          <p:nvPr/>
        </p:nvGrpSpPr>
        <p:grpSpPr>
          <a:xfrm>
            <a:off x="6195400" y="-251362"/>
            <a:ext cx="2942128" cy="1586007"/>
            <a:chOff x="6195400" y="-251362"/>
            <a:chExt cx="2942128" cy="1586007"/>
          </a:xfrm>
        </p:grpSpPr>
        <p:grpSp>
          <p:nvGrpSpPr>
            <p:cNvPr id="444" name="Google Shape;444;p27"/>
            <p:cNvGrpSpPr/>
            <p:nvPr/>
          </p:nvGrpSpPr>
          <p:grpSpPr>
            <a:xfrm rot="10800000">
              <a:off x="6195400" y="-251362"/>
              <a:ext cx="876363" cy="1449834"/>
              <a:chOff x="-52500" y="4322997"/>
              <a:chExt cx="876363" cy="1449834"/>
            </a:xfrm>
          </p:grpSpPr>
          <p:sp>
            <p:nvSpPr>
              <p:cNvPr id="445" name="Google Shape;445;p27"/>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27"/>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47" name="Google Shape;447;p27"/>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448" name="Google Shape;448;p27"/>
            <p:cNvGrpSpPr/>
            <p:nvPr/>
          </p:nvGrpSpPr>
          <p:grpSpPr>
            <a:xfrm rot="5400000">
              <a:off x="7946450" y="143566"/>
              <a:ext cx="273654" cy="2108503"/>
              <a:chOff x="690250" y="13225"/>
              <a:chExt cx="273654" cy="2108503"/>
            </a:xfrm>
          </p:grpSpPr>
          <p:sp>
            <p:nvSpPr>
              <p:cNvPr id="449" name="Google Shape;449;p27"/>
              <p:cNvSpPr/>
              <p:nvPr/>
            </p:nvSpPr>
            <p:spPr>
              <a:xfrm>
                <a:off x="797131" y="1121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690250" y="13225"/>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27"/>
              <p:cNvCxnSpPr/>
              <p:nvPr/>
            </p:nvCxnSpPr>
            <p:spPr>
              <a:xfrm rot="-5400000">
                <a:off x="-30191" y="1264478"/>
                <a:ext cx="17145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52" name="Google Shape;452;p27"/>
          <p:cNvGrpSpPr/>
          <p:nvPr/>
        </p:nvGrpSpPr>
        <p:grpSpPr>
          <a:xfrm rot="5400000">
            <a:off x="8425877" y="-432550"/>
            <a:ext cx="741943" cy="946697"/>
            <a:chOff x="-334837" y="-123600"/>
            <a:chExt cx="741943" cy="946697"/>
          </a:xfrm>
        </p:grpSpPr>
        <p:sp>
          <p:nvSpPr>
            <p:cNvPr id="453" name="Google Shape;453;p27"/>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4" name="Google Shape;454;p27"/>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2">
    <p:spTree>
      <p:nvGrpSpPr>
        <p:cNvPr id="455" name="Shape 455"/>
        <p:cNvGrpSpPr/>
        <p:nvPr/>
      </p:nvGrpSpPr>
      <p:grpSpPr>
        <a:xfrm>
          <a:off x="0" y="0"/>
          <a:ext cx="0" cy="0"/>
          <a:chOff x="0" y="0"/>
          <a:chExt cx="0" cy="0"/>
        </a:xfrm>
      </p:grpSpPr>
      <p:sp>
        <p:nvSpPr>
          <p:cNvPr id="456" name="Google Shape;456;p28"/>
          <p:cNvSpPr txBox="1"/>
          <p:nvPr>
            <p:ph type="title"/>
          </p:nvPr>
        </p:nvSpPr>
        <p:spPr>
          <a:xfrm>
            <a:off x="1655575" y="613862"/>
            <a:ext cx="5832900" cy="96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7" name="Google Shape;457;p28"/>
          <p:cNvSpPr txBox="1"/>
          <p:nvPr>
            <p:ph idx="1" type="subTitle"/>
          </p:nvPr>
        </p:nvSpPr>
        <p:spPr>
          <a:xfrm>
            <a:off x="2830675" y="1695225"/>
            <a:ext cx="3482700" cy="113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458" name="Google Shape;458;p28"/>
          <p:cNvSpPr txBox="1"/>
          <p:nvPr/>
        </p:nvSpPr>
        <p:spPr>
          <a:xfrm>
            <a:off x="2544025" y="3833449"/>
            <a:ext cx="4056000" cy="555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accent2"/>
                </a:solidFill>
                <a:latin typeface="Karla"/>
                <a:ea typeface="Karla"/>
                <a:cs typeface="Karla"/>
                <a:sym typeface="Karla"/>
              </a:rPr>
              <a:t>CREDITS: This presentation template was created by </a:t>
            </a:r>
            <a:r>
              <a:rPr b="1" lang="en" sz="1000">
                <a:solidFill>
                  <a:schemeClr val="accent2"/>
                </a:solidFill>
                <a:uFill>
                  <a:noFill/>
                </a:uFill>
                <a:latin typeface="Karla"/>
                <a:ea typeface="Karla"/>
                <a:cs typeface="Karla"/>
                <a:sym typeface="Karla"/>
                <a:hlinkClick r:id="rId2">
                  <a:extLst>
                    <a:ext uri="{A12FA001-AC4F-418D-AE19-62706E023703}">
                      <ahyp:hlinkClr val="tx"/>
                    </a:ext>
                  </a:extLst>
                </a:hlinkClick>
              </a:rPr>
              <a:t>Slidesgo</a:t>
            </a:r>
            <a:r>
              <a:rPr lang="en" sz="1000">
                <a:solidFill>
                  <a:schemeClr val="accent2"/>
                </a:solidFill>
                <a:latin typeface="Karla"/>
                <a:ea typeface="Karla"/>
                <a:cs typeface="Karla"/>
                <a:sym typeface="Karla"/>
              </a:rPr>
              <a:t>, including icons by </a:t>
            </a:r>
            <a:r>
              <a:rPr b="1" lang="en" sz="1000">
                <a:solidFill>
                  <a:schemeClr val="accent2"/>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accent2"/>
                </a:solidFill>
                <a:latin typeface="Karla"/>
                <a:ea typeface="Karla"/>
                <a:cs typeface="Karla"/>
                <a:sym typeface="Karla"/>
              </a:rPr>
              <a:t>, infographics &amp; images by </a:t>
            </a:r>
            <a:r>
              <a:rPr b="1" lang="en" sz="1000">
                <a:solidFill>
                  <a:schemeClr val="accent2"/>
                </a:solidFill>
                <a:uFill>
                  <a:noFill/>
                </a:uFill>
                <a:latin typeface="Karla"/>
                <a:ea typeface="Karla"/>
                <a:cs typeface="Karla"/>
                <a:sym typeface="Karla"/>
                <a:hlinkClick r:id="rId4">
                  <a:extLst>
                    <a:ext uri="{A12FA001-AC4F-418D-AE19-62706E023703}">
                      <ahyp:hlinkClr val="tx"/>
                    </a:ext>
                  </a:extLst>
                </a:hlinkClick>
              </a:rPr>
              <a:t>Freepik</a:t>
            </a:r>
            <a:r>
              <a:rPr lang="en" sz="1000">
                <a:solidFill>
                  <a:schemeClr val="accent2"/>
                </a:solidFill>
                <a:latin typeface="Karla"/>
                <a:ea typeface="Karla"/>
                <a:cs typeface="Karla"/>
                <a:sym typeface="Karla"/>
              </a:rPr>
              <a:t> and illustrations by </a:t>
            </a:r>
            <a:r>
              <a:rPr b="1" lang="en" sz="1000">
                <a:solidFill>
                  <a:schemeClr val="accent2"/>
                </a:solidFill>
                <a:uFill>
                  <a:noFill/>
                </a:uFill>
                <a:latin typeface="Karla"/>
                <a:ea typeface="Karla"/>
                <a:cs typeface="Karla"/>
                <a:sym typeface="Karla"/>
                <a:hlinkClick r:id="rId5">
                  <a:extLst>
                    <a:ext uri="{A12FA001-AC4F-418D-AE19-62706E023703}">
                      <ahyp:hlinkClr val="tx"/>
                    </a:ext>
                  </a:extLst>
                </a:hlinkClick>
              </a:rPr>
              <a:t>Stories</a:t>
            </a:r>
            <a:endParaRPr b="1" sz="1000">
              <a:solidFill>
                <a:schemeClr val="accent2"/>
              </a:solidFill>
              <a:latin typeface="Karla"/>
              <a:ea typeface="Karla"/>
              <a:cs typeface="Karla"/>
              <a:sym typeface="Karla"/>
            </a:endParaRPr>
          </a:p>
        </p:txBody>
      </p:sp>
      <p:grpSp>
        <p:nvGrpSpPr>
          <p:cNvPr id="459" name="Google Shape;459;p28"/>
          <p:cNvGrpSpPr/>
          <p:nvPr/>
        </p:nvGrpSpPr>
        <p:grpSpPr>
          <a:xfrm>
            <a:off x="8600077" y="12"/>
            <a:ext cx="273654" cy="2906463"/>
            <a:chOff x="270152" y="9537"/>
            <a:chExt cx="273654" cy="2906463"/>
          </a:xfrm>
        </p:grpSpPr>
        <p:grpSp>
          <p:nvGrpSpPr>
            <p:cNvPr id="460" name="Google Shape;460;p28"/>
            <p:cNvGrpSpPr/>
            <p:nvPr/>
          </p:nvGrpSpPr>
          <p:grpSpPr>
            <a:xfrm>
              <a:off x="270152" y="9537"/>
              <a:ext cx="273654" cy="393837"/>
              <a:chOff x="274914" y="8562"/>
              <a:chExt cx="273654" cy="393837"/>
            </a:xfrm>
          </p:grpSpPr>
          <p:sp>
            <p:nvSpPr>
              <p:cNvPr id="461" name="Google Shape;461;p2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3" name="Google Shape;463;p28"/>
            <p:cNvCxnSpPr/>
            <p:nvPr/>
          </p:nvCxnSpPr>
          <p:spPr>
            <a:xfrm rot="10800000">
              <a:off x="407100" y="414300"/>
              <a:ext cx="0" cy="2501700"/>
            </a:xfrm>
            <a:prstGeom prst="straightConnector1">
              <a:avLst/>
            </a:prstGeom>
            <a:noFill/>
            <a:ln cap="flat" cmpd="sng" w="28575">
              <a:solidFill>
                <a:schemeClr val="dk1"/>
              </a:solidFill>
              <a:prstDash val="solid"/>
              <a:round/>
              <a:headEnd len="med" w="med" type="none"/>
              <a:tailEnd len="med" w="med" type="none"/>
            </a:ln>
          </p:spPr>
        </p:cxnSp>
      </p:grpSp>
      <p:grpSp>
        <p:nvGrpSpPr>
          <p:cNvPr id="464" name="Google Shape;464;p28"/>
          <p:cNvGrpSpPr/>
          <p:nvPr/>
        </p:nvGrpSpPr>
        <p:grpSpPr>
          <a:xfrm flipH="1" rot="10800000">
            <a:off x="8319973" y="2873159"/>
            <a:ext cx="416930" cy="1452634"/>
            <a:chOff x="408008" y="4320197"/>
            <a:chExt cx="416930" cy="1452634"/>
          </a:xfrm>
        </p:grpSpPr>
        <p:sp>
          <p:nvSpPr>
            <p:cNvPr id="465" name="Google Shape;465;p28"/>
            <p:cNvSpPr/>
            <p:nvPr/>
          </p:nvSpPr>
          <p:spPr>
            <a:xfrm rot="10800000">
              <a:off x="408008" y="43201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28"/>
            <p:cNvCxnSpPr/>
            <p:nvPr/>
          </p:nvCxnSpPr>
          <p:spPr>
            <a:xfrm rot="10800000">
              <a:off x="824938" y="5062131"/>
              <a:ext cx="0" cy="710700"/>
            </a:xfrm>
            <a:prstGeom prst="straightConnector1">
              <a:avLst/>
            </a:prstGeom>
            <a:noFill/>
            <a:ln cap="flat" cmpd="sng" w="28575">
              <a:solidFill>
                <a:schemeClr val="dk1"/>
              </a:solidFill>
              <a:prstDash val="solid"/>
              <a:round/>
              <a:headEnd len="med" w="med" type="none"/>
              <a:tailEnd len="med" w="med" type="none"/>
            </a:ln>
          </p:spPr>
        </p:cxnSp>
      </p:grpSp>
      <p:grpSp>
        <p:nvGrpSpPr>
          <p:cNvPr id="467" name="Google Shape;467;p28"/>
          <p:cNvGrpSpPr/>
          <p:nvPr/>
        </p:nvGrpSpPr>
        <p:grpSpPr>
          <a:xfrm flipH="1">
            <a:off x="7957972" y="4325809"/>
            <a:ext cx="416007" cy="1449834"/>
            <a:chOff x="407095" y="4322997"/>
            <a:chExt cx="416007" cy="1449834"/>
          </a:xfrm>
        </p:grpSpPr>
        <p:sp>
          <p:nvSpPr>
            <p:cNvPr id="468" name="Google Shape;468;p28"/>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28"/>
            <p:cNvCxnSpPr/>
            <p:nvPr/>
          </p:nvCxnSpPr>
          <p:spPr>
            <a:xfrm rot="10800000">
              <a:off x="823088" y="5062131"/>
              <a:ext cx="0" cy="710700"/>
            </a:xfrm>
            <a:prstGeom prst="straightConnector1">
              <a:avLst/>
            </a:prstGeom>
            <a:noFill/>
            <a:ln cap="flat" cmpd="sng" w="28575">
              <a:solidFill>
                <a:schemeClr val="dk1"/>
              </a:solidFill>
              <a:prstDash val="solid"/>
              <a:round/>
              <a:headEnd len="med" w="med" type="none"/>
              <a:tailEnd len="med" w="med" type="none"/>
            </a:ln>
          </p:spPr>
        </p:cxnSp>
      </p:grpSp>
      <p:sp>
        <p:nvSpPr>
          <p:cNvPr id="470" name="Google Shape;470;p28"/>
          <p:cNvSpPr/>
          <p:nvPr/>
        </p:nvSpPr>
        <p:spPr>
          <a:xfrm rot="5400000">
            <a:off x="-2399275" y="2350075"/>
            <a:ext cx="51822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8"/>
          <p:cNvGrpSpPr/>
          <p:nvPr/>
        </p:nvGrpSpPr>
        <p:grpSpPr>
          <a:xfrm>
            <a:off x="505625" y="-89200"/>
            <a:ext cx="7388785" cy="5524475"/>
            <a:chOff x="505625" y="-394000"/>
            <a:chExt cx="7388785" cy="5524475"/>
          </a:xfrm>
        </p:grpSpPr>
        <p:grpSp>
          <p:nvGrpSpPr>
            <p:cNvPr id="472" name="Google Shape;472;p28"/>
            <p:cNvGrpSpPr/>
            <p:nvPr/>
          </p:nvGrpSpPr>
          <p:grpSpPr>
            <a:xfrm>
              <a:off x="505625" y="411266"/>
              <a:ext cx="1951583" cy="4719209"/>
              <a:chOff x="505625" y="411266"/>
              <a:chExt cx="1951583" cy="4719209"/>
            </a:xfrm>
          </p:grpSpPr>
          <p:grpSp>
            <p:nvGrpSpPr>
              <p:cNvPr id="473" name="Google Shape;473;p28"/>
              <p:cNvGrpSpPr/>
              <p:nvPr/>
            </p:nvGrpSpPr>
            <p:grpSpPr>
              <a:xfrm>
                <a:off x="1273422" y="1135678"/>
                <a:ext cx="1183786" cy="1574424"/>
                <a:chOff x="1655300" y="1940050"/>
                <a:chExt cx="1183786" cy="1574424"/>
              </a:xfrm>
            </p:grpSpPr>
            <p:sp>
              <p:nvSpPr>
                <p:cNvPr id="474" name="Google Shape;474;p28"/>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28"/>
                <p:cNvCxnSpPr/>
                <p:nvPr/>
              </p:nvCxnSpPr>
              <p:spPr>
                <a:xfrm rot="10800000">
                  <a:off x="1655300" y="1940050"/>
                  <a:ext cx="0" cy="862200"/>
                </a:xfrm>
                <a:prstGeom prst="straightConnector1">
                  <a:avLst/>
                </a:prstGeom>
                <a:noFill/>
                <a:ln cap="flat" cmpd="sng" w="28575">
                  <a:solidFill>
                    <a:schemeClr val="dk1"/>
                  </a:solidFill>
                  <a:prstDash val="solid"/>
                  <a:round/>
                  <a:headEnd len="med" w="med" type="none"/>
                  <a:tailEnd len="med" w="med" type="none"/>
                </a:ln>
              </p:spPr>
            </p:cxnSp>
          </p:grpSp>
          <p:cxnSp>
            <p:nvCxnSpPr>
              <p:cNvPr id="478" name="Google Shape;478;p28"/>
              <p:cNvCxnSpPr/>
              <p:nvPr/>
            </p:nvCxnSpPr>
            <p:spPr>
              <a:xfrm>
                <a:off x="505625" y="1085575"/>
                <a:ext cx="0" cy="4044900"/>
              </a:xfrm>
              <a:prstGeom prst="straightConnector1">
                <a:avLst/>
              </a:prstGeom>
              <a:noFill/>
              <a:ln cap="flat" cmpd="sng" w="28575">
                <a:solidFill>
                  <a:schemeClr val="dk1"/>
                </a:solidFill>
                <a:prstDash val="solid"/>
                <a:round/>
                <a:headEnd len="med" w="med" type="none"/>
                <a:tailEnd len="med" w="med" type="none"/>
              </a:ln>
            </p:spPr>
          </p:cxnSp>
          <p:grpSp>
            <p:nvGrpSpPr>
              <p:cNvPr id="479" name="Google Shape;479;p28"/>
              <p:cNvGrpSpPr/>
              <p:nvPr/>
            </p:nvGrpSpPr>
            <p:grpSpPr>
              <a:xfrm flipH="1" rot="10800000">
                <a:off x="505634" y="411266"/>
                <a:ext cx="767780" cy="1574424"/>
                <a:chOff x="1655300" y="1940050"/>
                <a:chExt cx="767780" cy="1574424"/>
              </a:xfrm>
            </p:grpSpPr>
            <p:sp>
              <p:nvSpPr>
                <p:cNvPr id="480" name="Google Shape;480;p28"/>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28"/>
                <p:cNvCxnSpPr/>
                <p:nvPr/>
              </p:nvCxnSpPr>
              <p:spPr>
                <a:xfrm rot="10800000">
                  <a:off x="1655300" y="1940050"/>
                  <a:ext cx="0" cy="862200"/>
                </a:xfrm>
                <a:prstGeom prst="straightConnector1">
                  <a:avLst/>
                </a:prstGeom>
                <a:noFill/>
                <a:ln cap="flat" cmpd="sng" w="28575">
                  <a:solidFill>
                    <a:schemeClr val="dk1"/>
                  </a:solidFill>
                  <a:prstDash val="solid"/>
                  <a:round/>
                  <a:headEnd len="med" w="med" type="none"/>
                  <a:tailEnd len="med" w="med" type="none"/>
                </a:ln>
              </p:spPr>
            </p:cxnSp>
          </p:grpSp>
        </p:grpSp>
        <p:grpSp>
          <p:nvGrpSpPr>
            <p:cNvPr id="483" name="Google Shape;483;p28"/>
            <p:cNvGrpSpPr/>
            <p:nvPr/>
          </p:nvGrpSpPr>
          <p:grpSpPr>
            <a:xfrm>
              <a:off x="2463225" y="-394000"/>
              <a:ext cx="5431185" cy="3510266"/>
              <a:chOff x="2463225" y="-394000"/>
              <a:chExt cx="5431185" cy="3510266"/>
            </a:xfrm>
          </p:grpSpPr>
          <p:cxnSp>
            <p:nvCxnSpPr>
              <p:cNvPr id="484" name="Google Shape;484;p28"/>
              <p:cNvCxnSpPr/>
              <p:nvPr/>
            </p:nvCxnSpPr>
            <p:spPr>
              <a:xfrm>
                <a:off x="2463225" y="1583000"/>
                <a:ext cx="4195800" cy="0"/>
              </a:xfrm>
              <a:prstGeom prst="straightConnector1">
                <a:avLst/>
              </a:prstGeom>
              <a:noFill/>
              <a:ln cap="flat" cmpd="sng" w="28575">
                <a:solidFill>
                  <a:schemeClr val="dk1"/>
                </a:solidFill>
                <a:prstDash val="solid"/>
                <a:round/>
                <a:headEnd len="med" w="med" type="none"/>
                <a:tailEnd len="med" w="med" type="none"/>
              </a:ln>
            </p:spPr>
          </p:cxnSp>
          <p:grpSp>
            <p:nvGrpSpPr>
              <p:cNvPr id="485" name="Google Shape;485;p28"/>
              <p:cNvGrpSpPr/>
              <p:nvPr/>
            </p:nvGrpSpPr>
            <p:grpSpPr>
              <a:xfrm>
                <a:off x="7075035" y="-394000"/>
                <a:ext cx="819375" cy="3510266"/>
                <a:chOff x="7486512" y="-1857850"/>
                <a:chExt cx="819375" cy="3510266"/>
              </a:xfrm>
            </p:grpSpPr>
            <p:sp>
              <p:nvSpPr>
                <p:cNvPr id="486" name="Google Shape;486;p28"/>
                <p:cNvSpPr/>
                <p:nvPr/>
              </p:nvSpPr>
              <p:spPr>
                <a:xfrm>
                  <a:off x="74884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flipH="1">
                  <a:off x="78898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8" name="Google Shape;488;p28"/>
                <p:cNvCxnSpPr/>
                <p:nvPr/>
              </p:nvCxnSpPr>
              <p:spPr>
                <a:xfrm rot="10800000">
                  <a:off x="7486512" y="495050"/>
                  <a:ext cx="0" cy="441900"/>
                </a:xfrm>
                <a:prstGeom prst="straightConnector1">
                  <a:avLst/>
                </a:prstGeom>
                <a:noFill/>
                <a:ln cap="flat" cmpd="sng" w="28575">
                  <a:solidFill>
                    <a:schemeClr val="dk1"/>
                  </a:solidFill>
                  <a:prstDash val="solid"/>
                  <a:round/>
                  <a:headEnd len="med" w="med" type="none"/>
                  <a:tailEnd len="med" w="med" type="none"/>
                </a:ln>
              </p:spPr>
            </p:cxnSp>
            <p:cxnSp>
              <p:nvCxnSpPr>
                <p:cNvPr id="489" name="Google Shape;489;p28"/>
                <p:cNvCxnSpPr/>
                <p:nvPr/>
              </p:nvCxnSpPr>
              <p:spPr>
                <a:xfrm rot="10800000">
                  <a:off x="8305887" y="-1857850"/>
                  <a:ext cx="0" cy="2794800"/>
                </a:xfrm>
                <a:prstGeom prst="straightConnector1">
                  <a:avLst/>
                </a:prstGeom>
                <a:noFill/>
                <a:ln cap="flat" cmpd="sng" w="28575">
                  <a:solidFill>
                    <a:schemeClr val="dk1"/>
                  </a:solidFill>
                  <a:prstDash val="solid"/>
                  <a:round/>
                  <a:headEnd len="med" w="med" type="none"/>
                  <a:tailEnd len="med" w="med" type="none"/>
                </a:ln>
              </p:spPr>
            </p:cxnSp>
          </p:grpSp>
          <p:sp>
            <p:nvSpPr>
              <p:cNvPr id="490" name="Google Shape;490;p28"/>
              <p:cNvSpPr/>
              <p:nvPr/>
            </p:nvSpPr>
            <p:spPr>
              <a:xfrm rot="10800000">
                <a:off x="6659022" y="15831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ONE_COLUMN_TEXT_2_1">
    <p:spTree>
      <p:nvGrpSpPr>
        <p:cNvPr id="491" name="Shape 49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lt2"/>
        </a:solidFill>
      </p:bgPr>
    </p:bg>
    <p:spTree>
      <p:nvGrpSpPr>
        <p:cNvPr id="492" name="Shape 4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4"/>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17" name="Google Shape;117;p4"/>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8" name="Google Shape;118;p4"/>
          <p:cNvGrpSpPr/>
          <p:nvPr/>
        </p:nvGrpSpPr>
        <p:grpSpPr>
          <a:xfrm flipH="1">
            <a:off x="-7590769" y="-338875"/>
            <a:ext cx="8739369" cy="742000"/>
            <a:chOff x="410231" y="402400"/>
            <a:chExt cx="8739369" cy="742000"/>
          </a:xfrm>
        </p:grpSpPr>
        <p:cxnSp>
          <p:nvCxnSpPr>
            <p:cNvPr id="119" name="Google Shape;119;p4"/>
            <p:cNvCxnSpPr/>
            <p:nvPr/>
          </p:nvCxnSpPr>
          <p:spPr>
            <a:xfrm>
              <a:off x="804800" y="1144400"/>
              <a:ext cx="8344800" cy="0"/>
            </a:xfrm>
            <a:prstGeom prst="straightConnector1">
              <a:avLst/>
            </a:prstGeom>
            <a:noFill/>
            <a:ln cap="flat" cmpd="sng" w="28575">
              <a:solidFill>
                <a:schemeClr val="dk1"/>
              </a:solidFill>
              <a:prstDash val="solid"/>
              <a:round/>
              <a:headEnd len="med" w="med" type="none"/>
              <a:tailEnd len="med" w="med" type="none"/>
            </a:ln>
          </p:spPr>
        </p:cxnSp>
        <p:sp>
          <p:nvSpPr>
            <p:cNvPr id="120" name="Google Shape;120;p4"/>
            <p:cNvSpPr/>
            <p:nvPr/>
          </p:nvSpPr>
          <p:spPr>
            <a:xfrm>
              <a:off x="410231" y="4024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 name="Google Shape;121;p4"/>
          <p:cNvCxnSpPr/>
          <p:nvPr/>
        </p:nvCxnSpPr>
        <p:spPr>
          <a:xfrm>
            <a:off x="-39950" y="4873752"/>
            <a:ext cx="9206700" cy="0"/>
          </a:xfrm>
          <a:prstGeom prst="straightConnector1">
            <a:avLst/>
          </a:prstGeom>
          <a:noFill/>
          <a:ln cap="flat" cmpd="sng" w="28575">
            <a:solidFill>
              <a:schemeClr val="dk1"/>
            </a:solidFill>
            <a:prstDash val="solid"/>
            <a:round/>
            <a:headEnd len="med" w="med" type="none"/>
            <a:tailEnd len="med" w="med" type="none"/>
          </a:ln>
        </p:spPr>
      </p:cxnSp>
      <p:cxnSp>
        <p:nvCxnSpPr>
          <p:cNvPr id="122" name="Google Shape;122;p4"/>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23" name="Google Shape;123;p4"/>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5"/>
          <p:cNvSpPr txBox="1"/>
          <p:nvPr>
            <p:ph idx="1" type="body"/>
          </p:nvPr>
        </p:nvSpPr>
        <p:spPr>
          <a:xfrm>
            <a:off x="711950" y="1868125"/>
            <a:ext cx="3860100" cy="2557800"/>
          </a:xfrm>
          <a:prstGeom prst="rect">
            <a:avLst/>
          </a:prstGeom>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Char char="●"/>
              <a:defRPr sz="14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26" name="Google Shape;126;p5"/>
          <p:cNvSpPr txBox="1"/>
          <p:nvPr>
            <p:ph idx="2" type="body"/>
          </p:nvPr>
        </p:nvSpPr>
        <p:spPr>
          <a:xfrm>
            <a:off x="4701525" y="1788700"/>
            <a:ext cx="3204300" cy="2811900"/>
          </a:xfrm>
          <a:prstGeom prst="rect">
            <a:avLst/>
          </a:prstGeom>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Char char="●"/>
              <a:defRPr sz="14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27" name="Google Shape;127;p5"/>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8" name="Google Shape;128;p5"/>
          <p:cNvGrpSpPr/>
          <p:nvPr/>
        </p:nvGrpSpPr>
        <p:grpSpPr>
          <a:xfrm rot="10800000">
            <a:off x="8284183" y="0"/>
            <a:ext cx="273654" cy="5158175"/>
            <a:chOff x="270152" y="9537"/>
            <a:chExt cx="273654" cy="5158175"/>
          </a:xfrm>
        </p:grpSpPr>
        <p:grpSp>
          <p:nvGrpSpPr>
            <p:cNvPr id="129" name="Google Shape;129;p5"/>
            <p:cNvGrpSpPr/>
            <p:nvPr/>
          </p:nvGrpSpPr>
          <p:grpSpPr>
            <a:xfrm>
              <a:off x="270152" y="9537"/>
              <a:ext cx="273654" cy="393837"/>
              <a:chOff x="274914" y="8562"/>
              <a:chExt cx="273654" cy="393837"/>
            </a:xfrm>
          </p:grpSpPr>
          <p:sp>
            <p:nvSpPr>
              <p:cNvPr id="130" name="Google Shape;130;p5"/>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 name="Google Shape;132;p5"/>
            <p:cNvCxnSpPr/>
            <p:nvPr/>
          </p:nvCxnSpPr>
          <p:spPr>
            <a:xfrm rot="10800000">
              <a:off x="407094" y="414212"/>
              <a:ext cx="0" cy="4753500"/>
            </a:xfrm>
            <a:prstGeom prst="straightConnector1">
              <a:avLst/>
            </a:prstGeom>
            <a:noFill/>
            <a:ln cap="flat" cmpd="sng" w="28575">
              <a:solidFill>
                <a:schemeClr val="dk1"/>
              </a:solidFill>
              <a:prstDash val="solid"/>
              <a:round/>
              <a:headEnd len="med" w="med" type="none"/>
              <a:tailEnd len="med" w="med" type="none"/>
            </a:ln>
          </p:spPr>
        </p:cxnSp>
      </p:grpSp>
      <p:grpSp>
        <p:nvGrpSpPr>
          <p:cNvPr id="133" name="Google Shape;133;p5"/>
          <p:cNvGrpSpPr/>
          <p:nvPr/>
        </p:nvGrpSpPr>
        <p:grpSpPr>
          <a:xfrm>
            <a:off x="538260" y="-66750"/>
            <a:ext cx="338976" cy="1328735"/>
            <a:chOff x="628195" y="-66750"/>
            <a:chExt cx="338976" cy="1328735"/>
          </a:xfrm>
        </p:grpSpPr>
        <p:grpSp>
          <p:nvGrpSpPr>
            <p:cNvPr id="134" name="Google Shape;134;p5"/>
            <p:cNvGrpSpPr/>
            <p:nvPr/>
          </p:nvGrpSpPr>
          <p:grpSpPr>
            <a:xfrm>
              <a:off x="628195" y="768506"/>
              <a:ext cx="338976" cy="493479"/>
              <a:chOff x="1168550" y="1865650"/>
              <a:chExt cx="566850" cy="825354"/>
            </a:xfrm>
          </p:grpSpPr>
          <p:sp>
            <p:nvSpPr>
              <p:cNvPr id="135" name="Google Shape;135;p5"/>
              <p:cNvSpPr/>
              <p:nvPr/>
            </p:nvSpPr>
            <p:spPr>
              <a:xfrm>
                <a:off x="1168550" y="2165899"/>
                <a:ext cx="494807" cy="525105"/>
              </a:xfrm>
              <a:custGeom>
                <a:rect b="b" l="l" r="r" t="t"/>
                <a:pathLst>
                  <a:path extrusionOk="0" h="13602" w="14062">
                    <a:moveTo>
                      <a:pt x="12934" y="0"/>
                    </a:moveTo>
                    <a:cubicBezTo>
                      <a:pt x="10702" y="0"/>
                      <a:pt x="7811" y="1769"/>
                      <a:pt x="5012" y="1769"/>
                    </a:cubicBezTo>
                    <a:cubicBezTo>
                      <a:pt x="4452" y="1769"/>
                      <a:pt x="3895" y="1699"/>
                      <a:pt x="3348" y="1528"/>
                    </a:cubicBezTo>
                    <a:cubicBezTo>
                      <a:pt x="2950" y="1400"/>
                      <a:pt x="2563" y="1344"/>
                      <a:pt x="2188" y="1344"/>
                    </a:cubicBezTo>
                    <a:cubicBezTo>
                      <a:pt x="1400" y="1344"/>
                      <a:pt x="667" y="1592"/>
                      <a:pt x="1" y="1947"/>
                    </a:cubicBezTo>
                    <a:lnTo>
                      <a:pt x="1" y="11342"/>
                    </a:lnTo>
                    <a:cubicBezTo>
                      <a:pt x="1" y="12597"/>
                      <a:pt x="1005" y="13601"/>
                      <a:pt x="2260" y="13601"/>
                    </a:cubicBezTo>
                    <a:lnTo>
                      <a:pt x="11802" y="13601"/>
                    </a:lnTo>
                    <a:cubicBezTo>
                      <a:pt x="13057" y="13601"/>
                      <a:pt x="14061" y="12597"/>
                      <a:pt x="14061" y="11342"/>
                    </a:cubicBezTo>
                    <a:lnTo>
                      <a:pt x="14061" y="189"/>
                    </a:lnTo>
                    <a:cubicBezTo>
                      <a:pt x="13709" y="57"/>
                      <a:pt x="13332" y="0"/>
                      <a:pt x="12934" y="0"/>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429625" y="1865650"/>
                <a:ext cx="125050" cy="84072"/>
              </a:xfrm>
              <a:custGeom>
                <a:rect b="b" l="l" r="r" t="t"/>
                <a:pathLst>
                  <a:path extrusionOk="0" fill="none" h="6320" w="5002">
                    <a:moveTo>
                      <a:pt x="5001" y="3160"/>
                    </a:moveTo>
                    <a:cubicBezTo>
                      <a:pt x="5001" y="4896"/>
                      <a:pt x="3892" y="6319"/>
                      <a:pt x="2511" y="6319"/>
                    </a:cubicBezTo>
                    <a:cubicBezTo>
                      <a:pt x="1130" y="6319"/>
                      <a:pt x="0" y="4896"/>
                      <a:pt x="0" y="3160"/>
                    </a:cubicBezTo>
                    <a:cubicBezTo>
                      <a:pt x="0" y="1423"/>
                      <a:pt x="1130" y="0"/>
                      <a:pt x="2511" y="0"/>
                    </a:cubicBezTo>
                    <a:cubicBezTo>
                      <a:pt x="3892" y="0"/>
                      <a:pt x="5001" y="1423"/>
                      <a:pt x="5001" y="3160"/>
                    </a:cubicBezTo>
                    <a:close/>
                  </a:path>
                </a:pathLst>
              </a:custGeom>
              <a:noFill/>
              <a:ln cap="flat"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248900" y="1949725"/>
                <a:ext cx="486500" cy="662250"/>
              </a:xfrm>
              <a:custGeom>
                <a:rect b="b" l="l" r="r" t="t"/>
                <a:pathLst>
                  <a:path extrusionOk="0" h="26490" w="19460">
                    <a:moveTo>
                      <a:pt x="0" y="0"/>
                    </a:moveTo>
                    <a:lnTo>
                      <a:pt x="0" y="24983"/>
                    </a:lnTo>
                    <a:cubicBezTo>
                      <a:pt x="0" y="25820"/>
                      <a:pt x="670" y="26490"/>
                      <a:pt x="1507" y="26490"/>
                    </a:cubicBezTo>
                    <a:lnTo>
                      <a:pt x="17953" y="26490"/>
                    </a:lnTo>
                    <a:cubicBezTo>
                      <a:pt x="18790" y="26490"/>
                      <a:pt x="19459" y="25820"/>
                      <a:pt x="19459" y="24983"/>
                    </a:cubicBezTo>
                    <a:lnTo>
                      <a:pt x="19459"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a:off x="1405624" y="2301079"/>
                <a:ext cx="208705" cy="208705"/>
                <a:chOff x="1430400" y="2325825"/>
                <a:chExt cx="159050" cy="159050"/>
              </a:xfrm>
            </p:grpSpPr>
            <p:sp>
              <p:nvSpPr>
                <p:cNvPr id="139" name="Google Shape;139;p5"/>
                <p:cNvSpPr/>
                <p:nvPr/>
              </p:nvSpPr>
              <p:spPr>
                <a:xfrm>
                  <a:off x="1486900" y="2325825"/>
                  <a:ext cx="46575" cy="159050"/>
                </a:xfrm>
                <a:custGeom>
                  <a:rect b="b" l="l" r="r" t="t"/>
                  <a:pathLst>
                    <a:path extrusionOk="0" h="6362" w="1863">
                      <a:moveTo>
                        <a:pt x="1" y="0"/>
                      </a:moveTo>
                      <a:lnTo>
                        <a:pt x="1" y="6361"/>
                      </a:lnTo>
                      <a:lnTo>
                        <a:pt x="1863" y="6361"/>
                      </a:lnTo>
                      <a:lnTo>
                        <a:pt x="18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430400" y="2382325"/>
                  <a:ext cx="159050" cy="46575"/>
                </a:xfrm>
                <a:custGeom>
                  <a:rect b="b" l="l" r="r" t="t"/>
                  <a:pathLst>
                    <a:path extrusionOk="0" h="1863" w="6362">
                      <a:moveTo>
                        <a:pt x="1" y="0"/>
                      </a:moveTo>
                      <a:lnTo>
                        <a:pt x="1" y="1862"/>
                      </a:lnTo>
                      <a:lnTo>
                        <a:pt x="6362" y="1862"/>
                      </a:lnTo>
                      <a:lnTo>
                        <a:pt x="6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1" name="Google Shape;141;p5"/>
            <p:cNvCxnSpPr/>
            <p:nvPr/>
          </p:nvCxnSpPr>
          <p:spPr>
            <a:xfrm rot="10800000">
              <a:off x="821713" y="-66750"/>
              <a:ext cx="0" cy="8277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6"/>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6"/>
          <p:cNvGrpSpPr/>
          <p:nvPr/>
        </p:nvGrpSpPr>
        <p:grpSpPr>
          <a:xfrm>
            <a:off x="9519" y="-385687"/>
            <a:ext cx="1135875" cy="1349306"/>
            <a:chOff x="9519" y="-14212"/>
            <a:chExt cx="1135875" cy="1349306"/>
          </a:xfrm>
        </p:grpSpPr>
        <p:sp>
          <p:nvSpPr>
            <p:cNvPr id="145" name="Google Shape;145;p6"/>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6"/>
            <p:cNvCxnSpPr/>
            <p:nvPr/>
          </p:nvCxnSpPr>
          <p:spPr>
            <a:xfrm rot="10800000">
              <a:off x="1145394" y="-14212"/>
              <a:ext cx="0" cy="790500"/>
            </a:xfrm>
            <a:prstGeom prst="straightConnector1">
              <a:avLst/>
            </a:prstGeom>
            <a:noFill/>
            <a:ln cap="flat" cmpd="sng" w="28575">
              <a:solidFill>
                <a:schemeClr val="dk1"/>
              </a:solidFill>
              <a:prstDash val="solid"/>
              <a:round/>
              <a:headEnd len="med" w="med" type="none"/>
              <a:tailEnd len="med" w="med" type="none"/>
            </a:ln>
          </p:spPr>
        </p:cxnSp>
      </p:grpSp>
      <p:grpSp>
        <p:nvGrpSpPr>
          <p:cNvPr id="149" name="Google Shape;149;p6"/>
          <p:cNvGrpSpPr/>
          <p:nvPr/>
        </p:nvGrpSpPr>
        <p:grpSpPr>
          <a:xfrm>
            <a:off x="8323500" y="-334844"/>
            <a:ext cx="851600" cy="741944"/>
            <a:chOff x="8323500" y="-334844"/>
            <a:chExt cx="851600" cy="741944"/>
          </a:xfrm>
        </p:grpSpPr>
        <p:cxnSp>
          <p:nvCxnSpPr>
            <p:cNvPr id="150" name="Google Shape;150;p6"/>
            <p:cNvCxnSpPr/>
            <p:nvPr/>
          </p:nvCxnSpPr>
          <p:spPr>
            <a:xfrm>
              <a:off x="8739500" y="407100"/>
              <a:ext cx="435600" cy="0"/>
            </a:xfrm>
            <a:prstGeom prst="straightConnector1">
              <a:avLst/>
            </a:prstGeom>
            <a:noFill/>
            <a:ln cap="flat" cmpd="sng" w="28575">
              <a:solidFill>
                <a:schemeClr val="dk1"/>
              </a:solidFill>
              <a:prstDash val="solid"/>
              <a:round/>
              <a:headEnd len="med" w="med" type="none"/>
              <a:tailEnd len="med" w="med" type="none"/>
            </a:ln>
          </p:spPr>
        </p:cxnSp>
        <p:sp>
          <p:nvSpPr>
            <p:cNvPr id="151" name="Google Shape;151;p6"/>
            <p:cNvSpPr/>
            <p:nvPr/>
          </p:nvSpPr>
          <p:spPr>
            <a:xfrm>
              <a:off x="8323500" y="-3348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6"/>
          <p:cNvSpPr/>
          <p:nvPr/>
        </p:nvSpPr>
        <p:spPr>
          <a:xfrm rot="-5400000">
            <a:off x="8214613"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grpSp>
        <p:nvGrpSpPr>
          <p:cNvPr id="154" name="Google Shape;154;p7"/>
          <p:cNvGrpSpPr/>
          <p:nvPr/>
        </p:nvGrpSpPr>
        <p:grpSpPr>
          <a:xfrm>
            <a:off x="270152" y="9537"/>
            <a:ext cx="273654" cy="4751063"/>
            <a:chOff x="270152" y="9537"/>
            <a:chExt cx="273654" cy="4751063"/>
          </a:xfrm>
        </p:grpSpPr>
        <p:grpSp>
          <p:nvGrpSpPr>
            <p:cNvPr id="155" name="Google Shape;155;p7"/>
            <p:cNvGrpSpPr/>
            <p:nvPr/>
          </p:nvGrpSpPr>
          <p:grpSpPr>
            <a:xfrm>
              <a:off x="270152" y="9537"/>
              <a:ext cx="273654" cy="393837"/>
              <a:chOff x="274914" y="8562"/>
              <a:chExt cx="273654" cy="393837"/>
            </a:xfrm>
          </p:grpSpPr>
          <p:sp>
            <p:nvSpPr>
              <p:cNvPr id="156" name="Google Shape;156;p7"/>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 name="Google Shape;158;p7"/>
            <p:cNvCxnSpPr/>
            <p:nvPr/>
          </p:nvCxnSpPr>
          <p:spPr>
            <a:xfrm rot="10800000">
              <a:off x="407100" y="414200"/>
              <a:ext cx="0" cy="4346400"/>
            </a:xfrm>
            <a:prstGeom prst="straightConnector1">
              <a:avLst/>
            </a:prstGeom>
            <a:noFill/>
            <a:ln cap="flat" cmpd="sng" w="28575">
              <a:solidFill>
                <a:schemeClr val="dk1"/>
              </a:solidFill>
              <a:prstDash val="solid"/>
              <a:round/>
              <a:headEnd len="med" w="med" type="none"/>
              <a:tailEnd len="med" w="med" type="none"/>
            </a:ln>
          </p:spPr>
        </p:cxnSp>
      </p:grpSp>
      <p:sp>
        <p:nvSpPr>
          <p:cNvPr id="159" name="Google Shape;159;p7"/>
          <p:cNvSpPr txBox="1"/>
          <p:nvPr>
            <p:ph idx="1" type="body"/>
          </p:nvPr>
        </p:nvSpPr>
        <p:spPr>
          <a:xfrm>
            <a:off x="924451" y="1568175"/>
            <a:ext cx="3142200" cy="16452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160" name="Google Shape;160;p7"/>
          <p:cNvSpPr txBox="1"/>
          <p:nvPr>
            <p:ph type="title"/>
          </p:nvPr>
        </p:nvSpPr>
        <p:spPr>
          <a:xfrm>
            <a:off x="841500"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7"/>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8"/>
          <p:cNvSpPr txBox="1"/>
          <p:nvPr>
            <p:ph type="title"/>
          </p:nvPr>
        </p:nvSpPr>
        <p:spPr>
          <a:xfrm>
            <a:off x="838200" y="1198250"/>
            <a:ext cx="3241200" cy="2747100"/>
          </a:xfrm>
          <a:prstGeom prst="rect">
            <a:avLst/>
          </a:prstGeom>
          <a:solidFill>
            <a:schemeClr val="accent2"/>
          </a:solidFill>
        </p:spPr>
        <p:txBody>
          <a:bodyPr anchorCtr="0" anchor="ctr" bIns="91425" lIns="91425" spcFirstLastPara="1" rIns="91425" wrap="square" tIns="91425">
            <a:noAutofit/>
          </a:bodyPr>
          <a:lstStyle>
            <a:lvl1pPr lvl="0" algn="ctr">
              <a:lnSpc>
                <a:spcPct val="90000"/>
              </a:lnSpc>
              <a:spcBef>
                <a:spcPts val="0"/>
              </a:spcBef>
              <a:spcAft>
                <a:spcPts val="0"/>
              </a:spcAft>
              <a:buClr>
                <a:schemeClr val="accent1"/>
              </a:buClr>
              <a:buSzPts val="4800"/>
              <a:buNone/>
              <a:defRPr sz="4500">
                <a:solidFill>
                  <a:schemeClr val="l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grpSp>
        <p:nvGrpSpPr>
          <p:cNvPr id="164" name="Google Shape;164;p8"/>
          <p:cNvGrpSpPr/>
          <p:nvPr/>
        </p:nvGrpSpPr>
        <p:grpSpPr>
          <a:xfrm>
            <a:off x="-318125" y="820503"/>
            <a:ext cx="9462060" cy="4329256"/>
            <a:chOff x="-318125" y="820503"/>
            <a:chExt cx="9462060" cy="4329256"/>
          </a:xfrm>
        </p:grpSpPr>
        <p:cxnSp>
          <p:nvCxnSpPr>
            <p:cNvPr id="165" name="Google Shape;165;p8"/>
            <p:cNvCxnSpPr/>
            <p:nvPr/>
          </p:nvCxnSpPr>
          <p:spPr>
            <a:xfrm>
              <a:off x="826250" y="1215072"/>
              <a:ext cx="0" cy="3162900"/>
            </a:xfrm>
            <a:prstGeom prst="straightConnector1">
              <a:avLst/>
            </a:prstGeom>
            <a:noFill/>
            <a:ln cap="flat" cmpd="sng" w="28575">
              <a:solidFill>
                <a:schemeClr val="dk1"/>
              </a:solidFill>
              <a:prstDash val="solid"/>
              <a:round/>
              <a:headEnd len="med" w="med" type="none"/>
              <a:tailEnd len="med" w="med" type="none"/>
            </a:ln>
          </p:spPr>
        </p:cxnSp>
        <p:sp>
          <p:nvSpPr>
            <p:cNvPr id="166" name="Google Shape;166;p8"/>
            <p:cNvSpPr/>
            <p:nvPr/>
          </p:nvSpPr>
          <p:spPr>
            <a:xfrm flipH="1" rot="-5400000">
              <a:off x="247218" y="65753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8"/>
            <p:cNvCxnSpPr/>
            <p:nvPr/>
          </p:nvCxnSpPr>
          <p:spPr>
            <a:xfrm>
              <a:off x="-95525" y="598647"/>
              <a:ext cx="0" cy="445200"/>
            </a:xfrm>
            <a:prstGeom prst="straightConnector1">
              <a:avLst/>
            </a:prstGeom>
            <a:noFill/>
            <a:ln cap="flat" cmpd="sng" w="28575">
              <a:solidFill>
                <a:schemeClr val="dk1"/>
              </a:solidFill>
              <a:prstDash val="solid"/>
              <a:round/>
              <a:headEnd len="med" w="med" type="none"/>
              <a:tailEnd len="med" w="med" type="none"/>
            </a:ln>
          </p:spPr>
        </p:cxnSp>
        <p:grpSp>
          <p:nvGrpSpPr>
            <p:cNvPr id="168" name="Google Shape;168;p8"/>
            <p:cNvGrpSpPr/>
            <p:nvPr/>
          </p:nvGrpSpPr>
          <p:grpSpPr>
            <a:xfrm>
              <a:off x="826293" y="3991810"/>
              <a:ext cx="8317642" cy="1157950"/>
              <a:chOff x="826293" y="3991810"/>
              <a:chExt cx="8317642" cy="1157950"/>
            </a:xfrm>
          </p:grpSpPr>
          <p:grpSp>
            <p:nvGrpSpPr>
              <p:cNvPr id="169" name="Google Shape;169;p8"/>
              <p:cNvGrpSpPr/>
              <p:nvPr/>
            </p:nvGrpSpPr>
            <p:grpSpPr>
              <a:xfrm rot="5400000">
                <a:off x="4980466" y="986290"/>
                <a:ext cx="416007" cy="7910933"/>
                <a:chOff x="4156006" y="4045647"/>
                <a:chExt cx="416007" cy="9149818"/>
              </a:xfrm>
            </p:grpSpPr>
            <p:sp>
              <p:nvSpPr>
                <p:cNvPr id="170" name="Google Shape;170;p8"/>
                <p:cNvSpPr/>
                <p:nvPr/>
              </p:nvSpPr>
              <p:spPr>
                <a:xfrm flipH="1" rot="10800000">
                  <a:off x="4156006" y="40456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8"/>
                <p:cNvCxnSpPr/>
                <p:nvPr/>
              </p:nvCxnSpPr>
              <p:spPr>
                <a:xfrm rot="5400000">
                  <a:off x="-68600" y="8970116"/>
                  <a:ext cx="8450700" cy="0"/>
                </a:xfrm>
                <a:prstGeom prst="straightConnector1">
                  <a:avLst/>
                </a:prstGeom>
                <a:noFill/>
                <a:ln cap="flat" cmpd="sng" w="28575">
                  <a:solidFill>
                    <a:schemeClr val="dk1"/>
                  </a:solidFill>
                  <a:prstDash val="solid"/>
                  <a:round/>
                  <a:headEnd len="med" w="med" type="none"/>
                  <a:tailEnd len="med" w="med" type="none"/>
                </a:ln>
              </p:spPr>
            </p:cxnSp>
          </p:grpSp>
          <p:sp>
            <p:nvSpPr>
              <p:cNvPr id="172" name="Google Shape;172;p8"/>
              <p:cNvSpPr/>
              <p:nvPr/>
            </p:nvSpPr>
            <p:spPr>
              <a:xfrm>
                <a:off x="826293" y="399181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9"/>
          <p:cNvSpPr txBox="1"/>
          <p:nvPr>
            <p:ph idx="1" type="body"/>
          </p:nvPr>
        </p:nvSpPr>
        <p:spPr>
          <a:xfrm>
            <a:off x="1519225" y="1548790"/>
            <a:ext cx="6105600" cy="12039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75" name="Google Shape;175;p9"/>
          <p:cNvSpPr txBox="1"/>
          <p:nvPr>
            <p:ph type="title"/>
          </p:nvPr>
        </p:nvSpPr>
        <p:spPr>
          <a:xfrm>
            <a:off x="2917955"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76" name="Google Shape;176;p9"/>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77" name="Google Shape;177;p9"/>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9"/>
          <p:cNvGrpSpPr/>
          <p:nvPr/>
        </p:nvGrpSpPr>
        <p:grpSpPr>
          <a:xfrm rot="10800000">
            <a:off x="8600601" y="0"/>
            <a:ext cx="963555" cy="2572493"/>
            <a:chOff x="-912" y="2571000"/>
            <a:chExt cx="963555" cy="2572493"/>
          </a:xfrm>
        </p:grpSpPr>
        <p:sp>
          <p:nvSpPr>
            <p:cNvPr id="179" name="Google Shape;179;p9"/>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9"/>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183" name="Google Shape;183;p9"/>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grpSp>
        <p:nvGrpSpPr>
          <p:cNvPr id="184" name="Google Shape;184;p9"/>
          <p:cNvGrpSpPr/>
          <p:nvPr/>
        </p:nvGrpSpPr>
        <p:grpSpPr>
          <a:xfrm flipH="1" rot="10800000">
            <a:off x="-410456" y="0"/>
            <a:ext cx="963555" cy="2572493"/>
            <a:chOff x="-912" y="2571000"/>
            <a:chExt cx="963555" cy="2572493"/>
          </a:xfrm>
        </p:grpSpPr>
        <p:sp>
          <p:nvSpPr>
            <p:cNvPr id="185" name="Google Shape;185;p9"/>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9"/>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9"/>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0" name="Shape 190"/>
        <p:cNvGrpSpPr/>
        <p:nvPr/>
      </p:nvGrpSpPr>
      <p:grpSpPr>
        <a:xfrm>
          <a:off x="0" y="0"/>
          <a:ext cx="0" cy="0"/>
          <a:chOff x="0" y="0"/>
          <a:chExt cx="0" cy="0"/>
        </a:xfrm>
      </p:grpSpPr>
      <p:sp>
        <p:nvSpPr>
          <p:cNvPr id="191" name="Google Shape;191;p10"/>
          <p:cNvSpPr txBox="1"/>
          <p:nvPr>
            <p:ph type="title"/>
          </p:nvPr>
        </p:nvSpPr>
        <p:spPr>
          <a:xfrm>
            <a:off x="731074" y="611816"/>
            <a:ext cx="8036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4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2" name="Google Shape;192;p10"/>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4500"/>
              <a:buFont typeface="Rajdhani"/>
              <a:buNone/>
              <a:defRPr b="1" sz="4500">
                <a:solidFill>
                  <a:schemeClr val="accent2"/>
                </a:solidFill>
                <a:latin typeface="Rajdhani"/>
                <a:ea typeface="Rajdhani"/>
                <a:cs typeface="Rajdhani"/>
                <a:sym typeface="Rajdhani"/>
              </a:defRPr>
            </a:lvl1pPr>
            <a:lvl2pPr lvl="1">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2pPr>
            <a:lvl3pPr lvl="2">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3pPr>
            <a:lvl4pPr lvl="3">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4pPr>
            <a:lvl5pPr lvl="4">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5pPr>
            <a:lvl6pPr lvl="5">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6pPr>
            <a:lvl7pPr lvl="6">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7pPr>
            <a:lvl8pPr lvl="7">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8pPr>
            <a:lvl9pPr lvl="8">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indent="-317500" lvl="1" marL="9144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guide id="11" orient="horz" pos="449">
          <p15:clr>
            <a:srgbClr val="EA4335"/>
          </p15:clr>
        </p15:guide>
        <p15:guide id="12" orient="horz" pos="278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archive.ics.uci.edu/ml/datasets/Bone+marrow+transplant%3A+children" TargetMode="External"/><Relationship Id="rId4" Type="http://schemas.openxmlformats.org/officeDocument/2006/relationships/hyperlink" Target="https://www.kaggle.com/datasets/andrewmvd/bone-marrow-cell-classific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7.jpg"/><Relationship Id="rId4" Type="http://schemas.openxmlformats.org/officeDocument/2006/relationships/image" Target="../media/image34.jpg"/><Relationship Id="rId5" Type="http://schemas.openxmlformats.org/officeDocument/2006/relationships/image" Target="../media/image28.jpg"/><Relationship Id="rId6" Type="http://schemas.openxmlformats.org/officeDocument/2006/relationships/image" Target="../media/image3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archive.ics.uci.edu/ml/datasets/Bone+marrow+transplant%3A+children" TargetMode="External"/><Relationship Id="rId4" Type="http://schemas.openxmlformats.org/officeDocument/2006/relationships/hyperlink" Target="https://www.kaggle.com/datasets/andrewmvd/bone-marrow-cell-classif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1"/>
          <p:cNvSpPr txBox="1"/>
          <p:nvPr>
            <p:ph type="ctrTitle"/>
          </p:nvPr>
        </p:nvSpPr>
        <p:spPr>
          <a:xfrm>
            <a:off x="1664075" y="539500"/>
            <a:ext cx="6267300" cy="23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Predicting the Success of Bone Marrow Transplant and Classifying Acute Lymphoblastic Leukemia</a:t>
            </a:r>
            <a:endParaRPr sz="3000"/>
          </a:p>
        </p:txBody>
      </p:sp>
      <p:sp>
        <p:nvSpPr>
          <p:cNvPr id="498" name="Google Shape;498;p31"/>
          <p:cNvSpPr txBox="1"/>
          <p:nvPr>
            <p:ph idx="1" type="subTitle"/>
          </p:nvPr>
        </p:nvSpPr>
        <p:spPr>
          <a:xfrm>
            <a:off x="3398400" y="3484345"/>
            <a:ext cx="23502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Duc Anh Dang, Ruiting Chen, Chris Zhou, Anurag Jakkula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0"/>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3600"/>
          </a:p>
        </p:txBody>
      </p:sp>
      <p:sp>
        <p:nvSpPr>
          <p:cNvPr id="613" name="Google Shape;613;p40"/>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One-Hot Encoding</a:t>
            </a:r>
            <a:endParaRPr/>
          </a:p>
        </p:txBody>
      </p:sp>
      <p:pic>
        <p:nvPicPr>
          <p:cNvPr id="614" name="Google Shape;614;p40"/>
          <p:cNvPicPr preferRelativeResize="0"/>
          <p:nvPr/>
        </p:nvPicPr>
        <p:blipFill>
          <a:blip r:embed="rId3">
            <a:alphaModFix/>
          </a:blip>
          <a:stretch>
            <a:fillRect/>
          </a:stretch>
        </p:blipFill>
        <p:spPr>
          <a:xfrm>
            <a:off x="713225" y="1291150"/>
            <a:ext cx="7728002" cy="23907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1"/>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0" name="Google Shape;620;p41"/>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Dealing </a:t>
            </a:r>
            <a:r>
              <a:rPr lang="en"/>
              <a:t>with Missing Data</a:t>
            </a:r>
            <a:endParaRPr/>
          </a:p>
        </p:txBody>
      </p:sp>
      <p:pic>
        <p:nvPicPr>
          <p:cNvPr id="621" name="Google Shape;621;p41"/>
          <p:cNvPicPr preferRelativeResize="0"/>
          <p:nvPr/>
        </p:nvPicPr>
        <p:blipFill>
          <a:blip r:embed="rId3">
            <a:alphaModFix/>
          </a:blip>
          <a:stretch>
            <a:fillRect/>
          </a:stretch>
        </p:blipFill>
        <p:spPr>
          <a:xfrm>
            <a:off x="708250" y="1291150"/>
            <a:ext cx="7718701" cy="22428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2"/>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7" name="Google Shape;627;p42"/>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Creation</a:t>
            </a:r>
            <a:endParaRPr/>
          </a:p>
        </p:txBody>
      </p:sp>
      <p:pic>
        <p:nvPicPr>
          <p:cNvPr id="628" name="Google Shape;628;p42"/>
          <p:cNvPicPr preferRelativeResize="0"/>
          <p:nvPr/>
        </p:nvPicPr>
        <p:blipFill>
          <a:blip r:embed="rId3">
            <a:alphaModFix/>
          </a:blip>
          <a:stretch>
            <a:fillRect/>
          </a:stretch>
        </p:blipFill>
        <p:spPr>
          <a:xfrm>
            <a:off x="708000" y="1291144"/>
            <a:ext cx="7728000" cy="12930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3"/>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34" name="Google Shape;634;p43"/>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Z-Scale Normalization</a:t>
            </a:r>
            <a:endParaRPr/>
          </a:p>
        </p:txBody>
      </p:sp>
      <p:pic>
        <p:nvPicPr>
          <p:cNvPr id="635" name="Google Shape;635;p43"/>
          <p:cNvPicPr preferRelativeResize="0"/>
          <p:nvPr/>
        </p:nvPicPr>
        <p:blipFill>
          <a:blip r:embed="rId3">
            <a:alphaModFix/>
          </a:blip>
          <a:stretch>
            <a:fillRect/>
          </a:stretch>
        </p:blipFill>
        <p:spPr>
          <a:xfrm>
            <a:off x="712900" y="1291160"/>
            <a:ext cx="7718700" cy="18100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4"/>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41" name="Google Shape;641;p44"/>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Balance of Data</a:t>
            </a:r>
            <a:endParaRPr/>
          </a:p>
        </p:txBody>
      </p:sp>
      <p:pic>
        <p:nvPicPr>
          <p:cNvPr id="642" name="Google Shape;642;p44"/>
          <p:cNvPicPr preferRelativeResize="0"/>
          <p:nvPr/>
        </p:nvPicPr>
        <p:blipFill>
          <a:blip r:embed="rId3">
            <a:alphaModFix/>
          </a:blip>
          <a:stretch>
            <a:fillRect/>
          </a:stretch>
        </p:blipFill>
        <p:spPr>
          <a:xfrm>
            <a:off x="708000" y="1291147"/>
            <a:ext cx="7728000" cy="2997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5"/>
          <p:cNvSpPr txBox="1"/>
          <p:nvPr>
            <p:ph type="title"/>
          </p:nvPr>
        </p:nvSpPr>
        <p:spPr>
          <a:xfrm>
            <a:off x="923100" y="2481482"/>
            <a:ext cx="2004000" cy="7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Logistic regressions</a:t>
            </a:r>
            <a:endParaRPr sz="1800"/>
          </a:p>
        </p:txBody>
      </p:sp>
      <p:sp>
        <p:nvSpPr>
          <p:cNvPr id="648" name="Google Shape;648;p45"/>
          <p:cNvSpPr txBox="1"/>
          <p:nvPr>
            <p:ph idx="2" type="title"/>
          </p:nvPr>
        </p:nvSpPr>
        <p:spPr>
          <a:xfrm>
            <a:off x="787050" y="5220713"/>
            <a:ext cx="2276100" cy="4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49" name="Google Shape;649;p45"/>
          <p:cNvSpPr txBox="1"/>
          <p:nvPr>
            <p:ph idx="1" type="subTitle"/>
          </p:nvPr>
        </p:nvSpPr>
        <p:spPr>
          <a:xfrm>
            <a:off x="787050" y="3292706"/>
            <a:ext cx="2276100" cy="6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and without regularization</a:t>
            </a:r>
            <a:endParaRPr/>
          </a:p>
        </p:txBody>
      </p:sp>
      <p:sp>
        <p:nvSpPr>
          <p:cNvPr id="650" name="Google Shape;650;p45"/>
          <p:cNvSpPr txBox="1"/>
          <p:nvPr>
            <p:ph idx="3" type="title"/>
          </p:nvPr>
        </p:nvSpPr>
        <p:spPr>
          <a:xfrm>
            <a:off x="3570000" y="1833237"/>
            <a:ext cx="2004000" cy="7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Support Vectors Machine</a:t>
            </a:r>
            <a:endParaRPr sz="1800"/>
          </a:p>
        </p:txBody>
      </p:sp>
      <p:sp>
        <p:nvSpPr>
          <p:cNvPr id="651" name="Google Shape;651;p45"/>
          <p:cNvSpPr txBox="1"/>
          <p:nvPr>
            <p:ph idx="4" type="title"/>
          </p:nvPr>
        </p:nvSpPr>
        <p:spPr>
          <a:xfrm>
            <a:off x="3297900" y="5239416"/>
            <a:ext cx="2276100" cy="4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52" name="Google Shape;652;p45"/>
          <p:cNvSpPr txBox="1"/>
          <p:nvPr>
            <p:ph idx="5" type="subTitle"/>
          </p:nvPr>
        </p:nvSpPr>
        <p:spPr>
          <a:xfrm>
            <a:off x="3433950" y="2657012"/>
            <a:ext cx="2276100" cy="6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Using different kernels and lambdas</a:t>
            </a:r>
            <a:endParaRPr/>
          </a:p>
          <a:p>
            <a:pPr indent="0" lvl="0" marL="0" rtl="0" algn="ctr">
              <a:spcBef>
                <a:spcPts val="0"/>
              </a:spcBef>
              <a:spcAft>
                <a:spcPts val="0"/>
              </a:spcAft>
              <a:buNone/>
            </a:pPr>
            <a:r>
              <a:t/>
            </a:r>
            <a:endParaRPr/>
          </a:p>
        </p:txBody>
      </p:sp>
      <p:sp>
        <p:nvSpPr>
          <p:cNvPr id="653" name="Google Shape;653;p45"/>
          <p:cNvSpPr txBox="1"/>
          <p:nvPr>
            <p:ph idx="6" type="title"/>
          </p:nvPr>
        </p:nvSpPr>
        <p:spPr>
          <a:xfrm>
            <a:off x="6216900" y="2481482"/>
            <a:ext cx="2004000" cy="7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Decision Tree</a:t>
            </a:r>
            <a:endParaRPr sz="1800"/>
          </a:p>
        </p:txBody>
      </p:sp>
      <p:sp>
        <p:nvSpPr>
          <p:cNvPr id="654" name="Google Shape;654;p45"/>
          <p:cNvSpPr txBox="1"/>
          <p:nvPr>
            <p:ph idx="7" type="title"/>
          </p:nvPr>
        </p:nvSpPr>
        <p:spPr>
          <a:xfrm>
            <a:off x="6080863" y="5138913"/>
            <a:ext cx="2276100" cy="4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55" name="Google Shape;655;p45"/>
          <p:cNvSpPr txBox="1"/>
          <p:nvPr>
            <p:ph idx="8" type="subTitle"/>
          </p:nvPr>
        </p:nvSpPr>
        <p:spPr>
          <a:xfrm>
            <a:off x="6080850" y="3292706"/>
            <a:ext cx="2276100" cy="6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Gini vs Entropy</a:t>
            </a:r>
            <a:endParaRPr/>
          </a:p>
        </p:txBody>
      </p:sp>
      <p:sp>
        <p:nvSpPr>
          <p:cNvPr id="656" name="Google Shape;656;p45"/>
          <p:cNvSpPr txBox="1"/>
          <p:nvPr>
            <p:ph idx="9" type="title"/>
          </p:nvPr>
        </p:nvSpPr>
        <p:spPr>
          <a:xfrm>
            <a:off x="1655575" y="6182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u="none"/>
          </a:p>
        </p:txBody>
      </p:sp>
      <p:grpSp>
        <p:nvGrpSpPr>
          <p:cNvPr id="657" name="Google Shape;657;p45"/>
          <p:cNvGrpSpPr/>
          <p:nvPr/>
        </p:nvGrpSpPr>
        <p:grpSpPr>
          <a:xfrm>
            <a:off x="1746551" y="1833226"/>
            <a:ext cx="357094" cy="465424"/>
            <a:chOff x="6892085" y="3385616"/>
            <a:chExt cx="341652" cy="445297"/>
          </a:xfrm>
        </p:grpSpPr>
        <p:sp>
          <p:nvSpPr>
            <p:cNvPr id="658" name="Google Shape;658;p45"/>
            <p:cNvSpPr/>
            <p:nvPr/>
          </p:nvSpPr>
          <p:spPr>
            <a:xfrm>
              <a:off x="6892085" y="3441179"/>
              <a:ext cx="296285" cy="389734"/>
            </a:xfrm>
            <a:custGeom>
              <a:rect b="b" l="l" r="r" t="t"/>
              <a:pathLst>
                <a:path extrusionOk="0" h="10735" w="8161">
                  <a:moveTo>
                    <a:pt x="4080" y="0"/>
                  </a:moveTo>
                  <a:lnTo>
                    <a:pt x="1067" y="3871"/>
                  </a:lnTo>
                  <a:cubicBezTo>
                    <a:pt x="335" y="4666"/>
                    <a:pt x="0" y="5629"/>
                    <a:pt x="0" y="6633"/>
                  </a:cubicBezTo>
                  <a:cubicBezTo>
                    <a:pt x="0" y="8893"/>
                    <a:pt x="1820" y="10734"/>
                    <a:pt x="4080" y="10734"/>
                  </a:cubicBezTo>
                  <a:cubicBezTo>
                    <a:pt x="6319" y="10734"/>
                    <a:pt x="8160" y="8893"/>
                    <a:pt x="8160" y="6633"/>
                  </a:cubicBezTo>
                  <a:cubicBezTo>
                    <a:pt x="8160" y="5629"/>
                    <a:pt x="7805" y="4666"/>
                    <a:pt x="7093" y="3871"/>
                  </a:cubicBezTo>
                  <a:lnTo>
                    <a:pt x="4080"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a:off x="7014143" y="3559080"/>
              <a:ext cx="139200" cy="139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a:off x="6982290" y="3523870"/>
              <a:ext cx="205123" cy="204397"/>
            </a:xfrm>
            <a:custGeom>
              <a:rect b="b" l="l" r="r" t="t"/>
              <a:pathLst>
                <a:path extrusionOk="0" h="5630" w="5650">
                  <a:moveTo>
                    <a:pt x="2825" y="1235"/>
                  </a:moveTo>
                  <a:cubicBezTo>
                    <a:pt x="3704" y="1235"/>
                    <a:pt x="4415" y="1946"/>
                    <a:pt x="4415" y="2804"/>
                  </a:cubicBezTo>
                  <a:cubicBezTo>
                    <a:pt x="4415" y="3683"/>
                    <a:pt x="3704" y="4374"/>
                    <a:pt x="2825" y="4374"/>
                  </a:cubicBezTo>
                  <a:cubicBezTo>
                    <a:pt x="1967" y="4374"/>
                    <a:pt x="1256" y="3683"/>
                    <a:pt x="1256" y="2804"/>
                  </a:cubicBezTo>
                  <a:cubicBezTo>
                    <a:pt x="1256" y="1946"/>
                    <a:pt x="1967" y="1235"/>
                    <a:pt x="2825" y="1235"/>
                  </a:cubicBezTo>
                  <a:close/>
                  <a:moveTo>
                    <a:pt x="2511" y="1"/>
                  </a:moveTo>
                  <a:lnTo>
                    <a:pt x="2511" y="628"/>
                  </a:lnTo>
                  <a:cubicBezTo>
                    <a:pt x="2155" y="691"/>
                    <a:pt x="1800" y="838"/>
                    <a:pt x="1528" y="1047"/>
                  </a:cubicBezTo>
                  <a:lnTo>
                    <a:pt x="1067" y="586"/>
                  </a:lnTo>
                  <a:lnTo>
                    <a:pt x="607" y="1026"/>
                  </a:lnTo>
                  <a:lnTo>
                    <a:pt x="1067" y="1486"/>
                  </a:lnTo>
                  <a:cubicBezTo>
                    <a:pt x="858" y="1779"/>
                    <a:pt x="712" y="2114"/>
                    <a:pt x="649" y="2490"/>
                  </a:cubicBezTo>
                  <a:lnTo>
                    <a:pt x="0" y="2490"/>
                  </a:lnTo>
                  <a:lnTo>
                    <a:pt x="0" y="3118"/>
                  </a:lnTo>
                  <a:lnTo>
                    <a:pt x="649" y="3118"/>
                  </a:lnTo>
                  <a:cubicBezTo>
                    <a:pt x="712" y="3495"/>
                    <a:pt x="858" y="3830"/>
                    <a:pt x="1067" y="4123"/>
                  </a:cubicBezTo>
                  <a:lnTo>
                    <a:pt x="607" y="4583"/>
                  </a:lnTo>
                  <a:lnTo>
                    <a:pt x="1067" y="5022"/>
                  </a:lnTo>
                  <a:lnTo>
                    <a:pt x="1528" y="4562"/>
                  </a:lnTo>
                  <a:cubicBezTo>
                    <a:pt x="1800" y="4792"/>
                    <a:pt x="2155" y="4939"/>
                    <a:pt x="2511" y="4980"/>
                  </a:cubicBezTo>
                  <a:lnTo>
                    <a:pt x="2511" y="5629"/>
                  </a:lnTo>
                  <a:lnTo>
                    <a:pt x="3139" y="5629"/>
                  </a:lnTo>
                  <a:lnTo>
                    <a:pt x="3139" y="4980"/>
                  </a:lnTo>
                  <a:cubicBezTo>
                    <a:pt x="3515" y="4939"/>
                    <a:pt x="3871" y="4792"/>
                    <a:pt x="4143" y="4562"/>
                  </a:cubicBezTo>
                  <a:lnTo>
                    <a:pt x="4603" y="5022"/>
                  </a:lnTo>
                  <a:lnTo>
                    <a:pt x="5064" y="4583"/>
                  </a:lnTo>
                  <a:lnTo>
                    <a:pt x="4582" y="4123"/>
                  </a:lnTo>
                  <a:cubicBezTo>
                    <a:pt x="4813" y="3830"/>
                    <a:pt x="4959" y="3495"/>
                    <a:pt x="5001" y="3118"/>
                  </a:cubicBezTo>
                  <a:lnTo>
                    <a:pt x="5650" y="3118"/>
                  </a:lnTo>
                  <a:lnTo>
                    <a:pt x="5650" y="2490"/>
                  </a:lnTo>
                  <a:lnTo>
                    <a:pt x="5001" y="2490"/>
                  </a:lnTo>
                  <a:cubicBezTo>
                    <a:pt x="4959" y="2114"/>
                    <a:pt x="4813" y="1779"/>
                    <a:pt x="4582" y="1486"/>
                  </a:cubicBezTo>
                  <a:lnTo>
                    <a:pt x="5064" y="1026"/>
                  </a:lnTo>
                  <a:lnTo>
                    <a:pt x="4603" y="586"/>
                  </a:lnTo>
                  <a:lnTo>
                    <a:pt x="4143" y="1047"/>
                  </a:lnTo>
                  <a:cubicBezTo>
                    <a:pt x="3871" y="838"/>
                    <a:pt x="3515" y="691"/>
                    <a:pt x="3139" y="628"/>
                  </a:cubicBezTo>
                  <a:lnTo>
                    <a:pt x="31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7050654" y="3591472"/>
              <a:ext cx="22800" cy="22836"/>
            </a:xfrm>
            <a:custGeom>
              <a:rect b="b" l="l" r="r" t="t"/>
              <a:pathLst>
                <a:path extrusionOk="0" h="629" w="628">
                  <a:moveTo>
                    <a:pt x="0" y="1"/>
                  </a:moveTo>
                  <a:lnTo>
                    <a:pt x="0" y="628"/>
                  </a:lnTo>
                  <a:lnTo>
                    <a:pt x="628" y="628"/>
                  </a:lnTo>
                  <a:lnTo>
                    <a:pt x="6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7073454" y="3637072"/>
              <a:ext cx="22800" cy="22800"/>
            </a:xfrm>
            <a:custGeom>
              <a:rect b="b" l="l" r="r" t="t"/>
              <a:pathLst>
                <a:path extrusionOk="0" h="628" w="628">
                  <a:moveTo>
                    <a:pt x="0" y="0"/>
                  </a:moveTo>
                  <a:lnTo>
                    <a:pt x="0" y="628"/>
                  </a:lnTo>
                  <a:lnTo>
                    <a:pt x="628" y="628"/>
                  </a:lnTo>
                  <a:lnTo>
                    <a:pt x="6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a:off x="7096218" y="3591472"/>
              <a:ext cx="22836" cy="22836"/>
            </a:xfrm>
            <a:custGeom>
              <a:rect b="b" l="l" r="r" t="t"/>
              <a:pathLst>
                <a:path extrusionOk="0" h="629" w="629">
                  <a:moveTo>
                    <a:pt x="1" y="1"/>
                  </a:moveTo>
                  <a:lnTo>
                    <a:pt x="1" y="628"/>
                  </a:lnTo>
                  <a:lnTo>
                    <a:pt x="628" y="628"/>
                  </a:lnTo>
                  <a:lnTo>
                    <a:pt x="6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a:off x="6936690" y="3385616"/>
              <a:ext cx="297048" cy="388972"/>
            </a:xfrm>
            <a:custGeom>
              <a:rect b="b" l="l" r="r" t="t"/>
              <a:pathLst>
                <a:path extrusionOk="0" h="10714" w="8182">
                  <a:moveTo>
                    <a:pt x="4081" y="1005"/>
                  </a:moveTo>
                  <a:cubicBezTo>
                    <a:pt x="6780" y="4457"/>
                    <a:pt x="6613" y="4248"/>
                    <a:pt x="6634" y="4290"/>
                  </a:cubicBezTo>
                  <a:cubicBezTo>
                    <a:pt x="7240" y="4959"/>
                    <a:pt x="7554" y="5775"/>
                    <a:pt x="7554" y="6612"/>
                  </a:cubicBezTo>
                  <a:cubicBezTo>
                    <a:pt x="7554" y="8537"/>
                    <a:pt x="5985" y="10086"/>
                    <a:pt x="4081" y="10086"/>
                  </a:cubicBezTo>
                  <a:cubicBezTo>
                    <a:pt x="2177" y="10086"/>
                    <a:pt x="628" y="8537"/>
                    <a:pt x="628" y="6612"/>
                  </a:cubicBezTo>
                  <a:cubicBezTo>
                    <a:pt x="628" y="5775"/>
                    <a:pt x="942" y="4959"/>
                    <a:pt x="1549" y="4290"/>
                  </a:cubicBezTo>
                  <a:lnTo>
                    <a:pt x="1549" y="4269"/>
                  </a:lnTo>
                  <a:lnTo>
                    <a:pt x="4081" y="1005"/>
                  </a:lnTo>
                  <a:close/>
                  <a:moveTo>
                    <a:pt x="4081" y="0"/>
                  </a:moveTo>
                  <a:lnTo>
                    <a:pt x="1068" y="3871"/>
                  </a:lnTo>
                  <a:cubicBezTo>
                    <a:pt x="356" y="4646"/>
                    <a:pt x="1" y="5629"/>
                    <a:pt x="1" y="6612"/>
                  </a:cubicBezTo>
                  <a:cubicBezTo>
                    <a:pt x="1" y="8872"/>
                    <a:pt x="1842" y="10713"/>
                    <a:pt x="4081" y="10713"/>
                  </a:cubicBezTo>
                  <a:cubicBezTo>
                    <a:pt x="6341" y="10713"/>
                    <a:pt x="8182" y="8872"/>
                    <a:pt x="8182" y="6612"/>
                  </a:cubicBezTo>
                  <a:cubicBezTo>
                    <a:pt x="8182" y="5629"/>
                    <a:pt x="7826" y="4646"/>
                    <a:pt x="7115" y="3871"/>
                  </a:cubicBezTo>
                  <a:lnTo>
                    <a:pt x="40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45"/>
          <p:cNvGrpSpPr/>
          <p:nvPr/>
        </p:nvGrpSpPr>
        <p:grpSpPr>
          <a:xfrm>
            <a:off x="7040342" y="1833236"/>
            <a:ext cx="357132" cy="465424"/>
            <a:chOff x="6173932" y="2197502"/>
            <a:chExt cx="341688" cy="445297"/>
          </a:xfrm>
        </p:grpSpPr>
        <p:sp>
          <p:nvSpPr>
            <p:cNvPr id="666" name="Google Shape;666;p45"/>
            <p:cNvSpPr/>
            <p:nvPr/>
          </p:nvSpPr>
          <p:spPr>
            <a:xfrm>
              <a:off x="6173932" y="2253826"/>
              <a:ext cx="296285" cy="388972"/>
            </a:xfrm>
            <a:custGeom>
              <a:rect b="b" l="l" r="r" t="t"/>
              <a:pathLst>
                <a:path extrusionOk="0" h="10714" w="8161">
                  <a:moveTo>
                    <a:pt x="4081" y="1"/>
                  </a:moveTo>
                  <a:lnTo>
                    <a:pt x="1068" y="3872"/>
                  </a:lnTo>
                  <a:cubicBezTo>
                    <a:pt x="357" y="4646"/>
                    <a:pt x="1" y="5608"/>
                    <a:pt x="1" y="6613"/>
                  </a:cubicBezTo>
                  <a:cubicBezTo>
                    <a:pt x="1" y="8872"/>
                    <a:pt x="1842" y="10714"/>
                    <a:pt x="4081" y="10714"/>
                  </a:cubicBezTo>
                  <a:cubicBezTo>
                    <a:pt x="6341" y="10714"/>
                    <a:pt x="8161" y="8872"/>
                    <a:pt x="8161" y="6613"/>
                  </a:cubicBezTo>
                  <a:cubicBezTo>
                    <a:pt x="8161" y="5629"/>
                    <a:pt x="7826" y="4646"/>
                    <a:pt x="7094" y="3872"/>
                  </a:cubicBezTo>
                  <a:lnTo>
                    <a:pt x="4081" y="1"/>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284246" y="2345579"/>
              <a:ext cx="175500" cy="175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6219335" y="2197502"/>
              <a:ext cx="296285" cy="389734"/>
            </a:xfrm>
            <a:custGeom>
              <a:rect b="b" l="l" r="r" t="t"/>
              <a:pathLst>
                <a:path extrusionOk="0" h="10735" w="8161">
                  <a:moveTo>
                    <a:pt x="4081" y="1026"/>
                  </a:moveTo>
                  <a:lnTo>
                    <a:pt x="6612" y="4269"/>
                  </a:lnTo>
                  <a:lnTo>
                    <a:pt x="6633" y="4290"/>
                  </a:lnTo>
                  <a:cubicBezTo>
                    <a:pt x="7240" y="4960"/>
                    <a:pt x="7533" y="5776"/>
                    <a:pt x="7533" y="6634"/>
                  </a:cubicBezTo>
                  <a:cubicBezTo>
                    <a:pt x="7533" y="8538"/>
                    <a:pt x="5985" y="10107"/>
                    <a:pt x="4081" y="10107"/>
                  </a:cubicBezTo>
                  <a:cubicBezTo>
                    <a:pt x="2177" y="10107"/>
                    <a:pt x="628" y="8538"/>
                    <a:pt x="628" y="6634"/>
                  </a:cubicBezTo>
                  <a:cubicBezTo>
                    <a:pt x="628" y="5776"/>
                    <a:pt x="921" y="4960"/>
                    <a:pt x="1528" y="4290"/>
                  </a:cubicBezTo>
                  <a:lnTo>
                    <a:pt x="1549" y="4290"/>
                  </a:lnTo>
                  <a:lnTo>
                    <a:pt x="4081" y="1026"/>
                  </a:lnTo>
                  <a:close/>
                  <a:moveTo>
                    <a:pt x="4081" y="1"/>
                  </a:moveTo>
                  <a:lnTo>
                    <a:pt x="1068" y="3872"/>
                  </a:lnTo>
                  <a:cubicBezTo>
                    <a:pt x="356" y="4667"/>
                    <a:pt x="0" y="5629"/>
                    <a:pt x="0" y="6634"/>
                  </a:cubicBezTo>
                  <a:cubicBezTo>
                    <a:pt x="0" y="8893"/>
                    <a:pt x="1821" y="10735"/>
                    <a:pt x="4081" y="10735"/>
                  </a:cubicBezTo>
                  <a:cubicBezTo>
                    <a:pt x="6340" y="10735"/>
                    <a:pt x="8161" y="8893"/>
                    <a:pt x="8161" y="6634"/>
                  </a:cubicBezTo>
                  <a:cubicBezTo>
                    <a:pt x="8161" y="5629"/>
                    <a:pt x="7805" y="4667"/>
                    <a:pt x="7094" y="3872"/>
                  </a:cubicBezTo>
                  <a:lnTo>
                    <a:pt x="40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a:off x="6264899" y="2335029"/>
              <a:ext cx="205160" cy="205886"/>
            </a:xfrm>
            <a:custGeom>
              <a:rect b="b" l="l" r="r" t="t"/>
              <a:pathLst>
                <a:path extrusionOk="0" h="5671" w="5651">
                  <a:moveTo>
                    <a:pt x="2826" y="628"/>
                  </a:moveTo>
                  <a:cubicBezTo>
                    <a:pt x="4039" y="628"/>
                    <a:pt x="5023" y="1632"/>
                    <a:pt x="5023" y="2846"/>
                  </a:cubicBezTo>
                  <a:cubicBezTo>
                    <a:pt x="5023" y="4059"/>
                    <a:pt x="4039" y="5043"/>
                    <a:pt x="2826" y="5043"/>
                  </a:cubicBezTo>
                  <a:cubicBezTo>
                    <a:pt x="1612" y="5043"/>
                    <a:pt x="629" y="4059"/>
                    <a:pt x="629" y="2846"/>
                  </a:cubicBezTo>
                  <a:cubicBezTo>
                    <a:pt x="629" y="1632"/>
                    <a:pt x="1612" y="628"/>
                    <a:pt x="2826" y="628"/>
                  </a:cubicBezTo>
                  <a:close/>
                  <a:moveTo>
                    <a:pt x="2826" y="0"/>
                  </a:moveTo>
                  <a:cubicBezTo>
                    <a:pt x="1256" y="0"/>
                    <a:pt x="1" y="1276"/>
                    <a:pt x="1" y="2846"/>
                  </a:cubicBezTo>
                  <a:cubicBezTo>
                    <a:pt x="1" y="4394"/>
                    <a:pt x="1256" y="5670"/>
                    <a:pt x="2826" y="5670"/>
                  </a:cubicBezTo>
                  <a:cubicBezTo>
                    <a:pt x="4374" y="5670"/>
                    <a:pt x="5650" y="4394"/>
                    <a:pt x="5650" y="2846"/>
                  </a:cubicBezTo>
                  <a:cubicBezTo>
                    <a:pt x="5650" y="1276"/>
                    <a:pt x="4395" y="0"/>
                    <a:pt x="2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a:off x="6310499" y="2381355"/>
              <a:ext cx="113961" cy="113961"/>
            </a:xfrm>
            <a:custGeom>
              <a:rect b="b" l="l" r="r" t="t"/>
              <a:pathLst>
                <a:path extrusionOk="0" h="3139" w="3139">
                  <a:moveTo>
                    <a:pt x="1256" y="0"/>
                  </a:moveTo>
                  <a:lnTo>
                    <a:pt x="1256" y="1256"/>
                  </a:lnTo>
                  <a:lnTo>
                    <a:pt x="0" y="1256"/>
                  </a:lnTo>
                  <a:lnTo>
                    <a:pt x="0" y="1884"/>
                  </a:lnTo>
                  <a:lnTo>
                    <a:pt x="1256" y="1884"/>
                  </a:lnTo>
                  <a:lnTo>
                    <a:pt x="1256" y="3139"/>
                  </a:lnTo>
                  <a:lnTo>
                    <a:pt x="1883" y="3139"/>
                  </a:lnTo>
                  <a:lnTo>
                    <a:pt x="1883" y="1884"/>
                  </a:lnTo>
                  <a:lnTo>
                    <a:pt x="3139" y="1884"/>
                  </a:lnTo>
                  <a:lnTo>
                    <a:pt x="3139" y="1256"/>
                  </a:lnTo>
                  <a:lnTo>
                    <a:pt x="1883" y="1256"/>
                  </a:lnTo>
                  <a:lnTo>
                    <a:pt x="18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6"/>
          <p:cNvSpPr txBox="1"/>
          <p:nvPr>
            <p:ph type="title"/>
          </p:nvPr>
        </p:nvSpPr>
        <p:spPr>
          <a:xfrm>
            <a:off x="1655550" y="7133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 </a:t>
            </a:r>
            <a:endParaRPr/>
          </a:p>
        </p:txBody>
      </p:sp>
      <p:pic>
        <p:nvPicPr>
          <p:cNvPr id="676" name="Google Shape;676;p46"/>
          <p:cNvPicPr preferRelativeResize="0"/>
          <p:nvPr/>
        </p:nvPicPr>
        <p:blipFill>
          <a:blip r:embed="rId3">
            <a:alphaModFix/>
          </a:blip>
          <a:stretch>
            <a:fillRect/>
          </a:stretch>
        </p:blipFill>
        <p:spPr>
          <a:xfrm>
            <a:off x="2428962" y="1772425"/>
            <a:ext cx="4286080" cy="282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7"/>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82" name="Google Shape;682;p47"/>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Logistic Regression (no regularization)</a:t>
            </a:r>
            <a:endParaRPr sz="3000"/>
          </a:p>
        </p:txBody>
      </p:sp>
      <p:pic>
        <p:nvPicPr>
          <p:cNvPr id="683" name="Google Shape;683;p47"/>
          <p:cNvPicPr preferRelativeResize="0"/>
          <p:nvPr/>
        </p:nvPicPr>
        <p:blipFill>
          <a:blip r:embed="rId3">
            <a:alphaModFix/>
          </a:blip>
          <a:stretch>
            <a:fillRect/>
          </a:stretch>
        </p:blipFill>
        <p:spPr>
          <a:xfrm>
            <a:off x="2927463" y="1291150"/>
            <a:ext cx="3289582" cy="299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8"/>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89" name="Google Shape;689;p48"/>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Threshold Modification</a:t>
            </a:r>
            <a:endParaRPr/>
          </a:p>
        </p:txBody>
      </p:sp>
      <p:pic>
        <p:nvPicPr>
          <p:cNvPr id="690" name="Google Shape;690;p48"/>
          <p:cNvPicPr preferRelativeResize="0"/>
          <p:nvPr/>
        </p:nvPicPr>
        <p:blipFill>
          <a:blip r:embed="rId3">
            <a:alphaModFix/>
          </a:blip>
          <a:stretch>
            <a:fillRect/>
          </a:stretch>
        </p:blipFill>
        <p:spPr>
          <a:xfrm>
            <a:off x="1756201" y="1249957"/>
            <a:ext cx="5632127" cy="1895028"/>
          </a:xfrm>
          <a:prstGeom prst="rect">
            <a:avLst/>
          </a:prstGeom>
          <a:noFill/>
          <a:ln>
            <a:noFill/>
          </a:ln>
        </p:spPr>
      </p:pic>
      <p:pic>
        <p:nvPicPr>
          <p:cNvPr id="691" name="Google Shape;691;p48"/>
          <p:cNvPicPr preferRelativeResize="0"/>
          <p:nvPr/>
        </p:nvPicPr>
        <p:blipFill>
          <a:blip r:embed="rId4">
            <a:alphaModFix/>
          </a:blip>
          <a:stretch>
            <a:fillRect/>
          </a:stretch>
        </p:blipFill>
        <p:spPr>
          <a:xfrm>
            <a:off x="1756200" y="3144975"/>
            <a:ext cx="5632125" cy="13357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9"/>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97" name="Google Shape;697;p49"/>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Logistic Regression (L1 Lambda Selection)</a:t>
            </a:r>
            <a:endParaRPr sz="3400"/>
          </a:p>
        </p:txBody>
      </p:sp>
      <p:pic>
        <p:nvPicPr>
          <p:cNvPr id="698" name="Google Shape;698;p49"/>
          <p:cNvPicPr preferRelativeResize="0"/>
          <p:nvPr/>
        </p:nvPicPr>
        <p:blipFill>
          <a:blip r:embed="rId3">
            <a:alphaModFix/>
          </a:blip>
          <a:stretch>
            <a:fillRect/>
          </a:stretch>
        </p:blipFill>
        <p:spPr>
          <a:xfrm>
            <a:off x="1787213" y="1291150"/>
            <a:ext cx="5569563" cy="299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2"/>
          <p:cNvSpPr txBox="1"/>
          <p:nvPr>
            <p:ph type="title"/>
          </p:nvPr>
        </p:nvSpPr>
        <p:spPr>
          <a:xfrm>
            <a:off x="759200" y="219750"/>
            <a:ext cx="45609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inspiration</a:t>
            </a:r>
            <a:endParaRPr u="none"/>
          </a:p>
        </p:txBody>
      </p:sp>
      <p:grpSp>
        <p:nvGrpSpPr>
          <p:cNvPr id="504" name="Google Shape;504;p32"/>
          <p:cNvGrpSpPr/>
          <p:nvPr/>
        </p:nvGrpSpPr>
        <p:grpSpPr>
          <a:xfrm>
            <a:off x="1760074" y="3721042"/>
            <a:ext cx="306460" cy="525751"/>
            <a:chOff x="5559675" y="3999406"/>
            <a:chExt cx="227192" cy="389734"/>
          </a:xfrm>
        </p:grpSpPr>
        <p:sp>
          <p:nvSpPr>
            <p:cNvPr id="505" name="Google Shape;505;p32"/>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2"/>
          <p:cNvGrpSpPr/>
          <p:nvPr/>
        </p:nvGrpSpPr>
        <p:grpSpPr>
          <a:xfrm>
            <a:off x="2323249" y="3721042"/>
            <a:ext cx="306460" cy="525751"/>
            <a:chOff x="5559675" y="3999406"/>
            <a:chExt cx="227192" cy="389734"/>
          </a:xfrm>
        </p:grpSpPr>
        <p:sp>
          <p:nvSpPr>
            <p:cNvPr id="509" name="Google Shape;509;p32"/>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2"/>
          <p:cNvGrpSpPr/>
          <p:nvPr/>
        </p:nvGrpSpPr>
        <p:grpSpPr>
          <a:xfrm>
            <a:off x="2886424" y="3721042"/>
            <a:ext cx="306460" cy="525751"/>
            <a:chOff x="5559675" y="3999406"/>
            <a:chExt cx="227192" cy="389734"/>
          </a:xfrm>
        </p:grpSpPr>
        <p:sp>
          <p:nvSpPr>
            <p:cNvPr id="513" name="Google Shape;513;p32"/>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6" name="Google Shape;516;p32"/>
          <p:cNvPicPr preferRelativeResize="0"/>
          <p:nvPr/>
        </p:nvPicPr>
        <p:blipFill>
          <a:blip r:embed="rId3">
            <a:alphaModFix/>
          </a:blip>
          <a:stretch>
            <a:fillRect/>
          </a:stretch>
        </p:blipFill>
        <p:spPr>
          <a:xfrm>
            <a:off x="900750" y="1023075"/>
            <a:ext cx="3267589" cy="2450692"/>
          </a:xfrm>
          <a:prstGeom prst="rect">
            <a:avLst/>
          </a:prstGeom>
          <a:noFill/>
          <a:ln>
            <a:noFill/>
          </a:ln>
        </p:spPr>
      </p:pic>
      <p:sp>
        <p:nvSpPr>
          <p:cNvPr id="517" name="Google Shape;517;p32"/>
          <p:cNvSpPr txBox="1"/>
          <p:nvPr>
            <p:ph idx="1" type="body"/>
          </p:nvPr>
        </p:nvSpPr>
        <p:spPr>
          <a:xfrm>
            <a:off x="4410200" y="839450"/>
            <a:ext cx="4560900" cy="29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importances of the bone marrow:</a:t>
            </a:r>
            <a:endParaRPr sz="1400"/>
          </a:p>
          <a:p>
            <a:pPr indent="-317500" lvl="0" marL="457200" rtl="0" algn="l">
              <a:spcBef>
                <a:spcPts val="1600"/>
              </a:spcBef>
              <a:spcAft>
                <a:spcPts val="0"/>
              </a:spcAft>
              <a:buSzPts val="1400"/>
              <a:buChar char="+"/>
            </a:pPr>
            <a:r>
              <a:rPr lang="en" sz="1400"/>
              <a:t>Make the components of your blood</a:t>
            </a:r>
            <a:endParaRPr sz="1400"/>
          </a:p>
          <a:p>
            <a:pPr indent="-317500" lvl="0" marL="457200" rtl="0" algn="l">
              <a:spcBef>
                <a:spcPts val="0"/>
              </a:spcBef>
              <a:spcAft>
                <a:spcPts val="0"/>
              </a:spcAft>
              <a:buSzPts val="1400"/>
              <a:buChar char="+"/>
            </a:pPr>
            <a:r>
              <a:rPr lang="en" sz="1400"/>
              <a:t>Carry oxygen</a:t>
            </a:r>
            <a:endParaRPr sz="1400"/>
          </a:p>
          <a:p>
            <a:pPr indent="-317500" lvl="0" marL="457200" rtl="0" algn="l">
              <a:spcBef>
                <a:spcPts val="0"/>
              </a:spcBef>
              <a:spcAft>
                <a:spcPts val="0"/>
              </a:spcAft>
              <a:buSzPts val="1400"/>
              <a:buChar char="+"/>
            </a:pPr>
            <a:r>
              <a:rPr lang="en" sz="1400"/>
              <a:t>Prevent bleeding</a:t>
            </a:r>
            <a:endParaRPr sz="1400"/>
          </a:p>
          <a:p>
            <a:pPr indent="0" lvl="0" marL="0" rtl="0" algn="l">
              <a:spcBef>
                <a:spcPts val="1600"/>
              </a:spcBef>
              <a:spcAft>
                <a:spcPts val="0"/>
              </a:spcAft>
              <a:buNone/>
            </a:pPr>
            <a:r>
              <a:rPr lang="en" sz="1400"/>
              <a:t>Bone marrow can be damaged by:</a:t>
            </a:r>
            <a:endParaRPr sz="1400"/>
          </a:p>
          <a:p>
            <a:pPr indent="-317500" lvl="0" marL="457200" rtl="0" algn="l">
              <a:spcBef>
                <a:spcPts val="1600"/>
              </a:spcBef>
              <a:spcAft>
                <a:spcPts val="0"/>
              </a:spcAft>
              <a:buSzPts val="1400"/>
              <a:buChar char="+"/>
            </a:pPr>
            <a:r>
              <a:rPr lang="en" sz="1400"/>
              <a:t>Drugs</a:t>
            </a:r>
            <a:endParaRPr sz="1400"/>
          </a:p>
          <a:p>
            <a:pPr indent="-317500" lvl="0" marL="457200" rtl="0" algn="l">
              <a:spcBef>
                <a:spcPts val="0"/>
              </a:spcBef>
              <a:spcAft>
                <a:spcPts val="0"/>
              </a:spcAft>
              <a:buSzPts val="1400"/>
              <a:buChar char="+"/>
            </a:pPr>
            <a:r>
              <a:rPr lang="en" sz="1400"/>
              <a:t>Radiation</a:t>
            </a:r>
            <a:endParaRPr sz="1400"/>
          </a:p>
          <a:p>
            <a:pPr indent="-317500" lvl="0" marL="457200" rtl="0" algn="l">
              <a:spcBef>
                <a:spcPts val="0"/>
              </a:spcBef>
              <a:spcAft>
                <a:spcPts val="0"/>
              </a:spcAft>
              <a:buSzPts val="1400"/>
              <a:buChar char="+"/>
            </a:pPr>
            <a:r>
              <a:rPr lang="en" sz="1400"/>
              <a:t>Cancer </a:t>
            </a:r>
            <a:endParaRPr sz="1400"/>
          </a:p>
          <a:p>
            <a:pPr indent="0" lvl="0" marL="0" rtl="0" algn="l">
              <a:spcBef>
                <a:spcPts val="1600"/>
              </a:spcBef>
              <a:spcAft>
                <a:spcPts val="0"/>
              </a:spcAft>
              <a:buNone/>
            </a:pPr>
            <a:r>
              <a:rPr lang="en" sz="1400"/>
              <a:t>=&gt; 6,660 cases of Acute Lymphoblastic Leukemia per year in the U.S. (American Cancer Society)</a:t>
            </a:r>
            <a:endParaRPr sz="1400"/>
          </a:p>
          <a:p>
            <a:pPr indent="0" lvl="0" marL="0" rtl="0" algn="l">
              <a:spcBef>
                <a:spcPts val="0"/>
              </a:spcBef>
              <a:spcAft>
                <a:spcPts val="0"/>
              </a:spcAft>
              <a:buNone/>
            </a:pPr>
            <a:r>
              <a:rPr lang="en" sz="1400"/>
              <a:t>=&gt; Therefore, it is necessary to evaluate the efficacy of bone marrow transplants through the survival of those patients as well as early detection of the cancer to allow for timely bone marrow treatment</a:t>
            </a:r>
            <a:r>
              <a:rPr lang="en"/>
              <a:t>.</a:t>
            </a:r>
            <a:endParaRPr/>
          </a:p>
          <a:p>
            <a:pPr indent="0" lvl="0" marL="0" rtl="0" algn="ctr">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0"/>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04" name="Google Shape;704;p50"/>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705" name="Google Shape;705;p50"/>
          <p:cNvPicPr preferRelativeResize="0"/>
          <p:nvPr/>
        </p:nvPicPr>
        <p:blipFill>
          <a:blip r:embed="rId3">
            <a:alphaModFix/>
          </a:blip>
          <a:stretch>
            <a:fillRect/>
          </a:stretch>
        </p:blipFill>
        <p:spPr>
          <a:xfrm>
            <a:off x="3014700" y="1291150"/>
            <a:ext cx="3115100" cy="2997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1"/>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11" name="Google Shape;711;p51"/>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Threshold Selection</a:t>
            </a:r>
            <a:endParaRPr/>
          </a:p>
        </p:txBody>
      </p:sp>
      <p:pic>
        <p:nvPicPr>
          <p:cNvPr id="712" name="Google Shape;712;p51"/>
          <p:cNvPicPr preferRelativeResize="0"/>
          <p:nvPr/>
        </p:nvPicPr>
        <p:blipFill>
          <a:blip r:embed="rId3">
            <a:alphaModFix/>
          </a:blip>
          <a:stretch>
            <a:fillRect/>
          </a:stretch>
        </p:blipFill>
        <p:spPr>
          <a:xfrm>
            <a:off x="708250" y="1291162"/>
            <a:ext cx="7728000" cy="205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2"/>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18" name="Google Shape;718;p52"/>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Polynomial Logistic Regression Lambda Selection</a:t>
            </a:r>
            <a:endParaRPr sz="2900"/>
          </a:p>
        </p:txBody>
      </p:sp>
      <p:pic>
        <p:nvPicPr>
          <p:cNvPr id="719" name="Google Shape;719;p52"/>
          <p:cNvPicPr preferRelativeResize="0"/>
          <p:nvPr/>
        </p:nvPicPr>
        <p:blipFill>
          <a:blip r:embed="rId3">
            <a:alphaModFix/>
          </a:blip>
          <a:stretch>
            <a:fillRect/>
          </a:stretch>
        </p:blipFill>
        <p:spPr>
          <a:xfrm>
            <a:off x="2627172" y="1291150"/>
            <a:ext cx="3890164" cy="299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3"/>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25" name="Google Shape;725;p53"/>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Results</a:t>
            </a:r>
            <a:endParaRPr sz="3700"/>
          </a:p>
        </p:txBody>
      </p:sp>
      <p:pic>
        <p:nvPicPr>
          <p:cNvPr id="726" name="Google Shape;726;p53"/>
          <p:cNvPicPr preferRelativeResize="0"/>
          <p:nvPr/>
        </p:nvPicPr>
        <p:blipFill>
          <a:blip r:embed="rId3">
            <a:alphaModFix/>
          </a:blip>
          <a:stretch>
            <a:fillRect/>
          </a:stretch>
        </p:blipFill>
        <p:spPr>
          <a:xfrm>
            <a:off x="2946791" y="1291150"/>
            <a:ext cx="3250421" cy="330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54"/>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32" name="Google Shape;732;p54"/>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Selection</a:t>
            </a:r>
            <a:endParaRPr/>
          </a:p>
        </p:txBody>
      </p:sp>
      <p:pic>
        <p:nvPicPr>
          <p:cNvPr id="733" name="Google Shape;733;p54"/>
          <p:cNvPicPr preferRelativeResize="0"/>
          <p:nvPr/>
        </p:nvPicPr>
        <p:blipFill>
          <a:blip r:embed="rId3">
            <a:alphaModFix/>
          </a:blip>
          <a:stretch>
            <a:fillRect/>
          </a:stretch>
        </p:blipFill>
        <p:spPr>
          <a:xfrm>
            <a:off x="708250" y="1291162"/>
            <a:ext cx="7728001" cy="2164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5"/>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39" name="Google Shape;739;p55"/>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Compare Results</a:t>
            </a:r>
            <a:endParaRPr/>
          </a:p>
        </p:txBody>
      </p:sp>
      <p:pic>
        <p:nvPicPr>
          <p:cNvPr id="740" name="Google Shape;740;p55"/>
          <p:cNvPicPr preferRelativeResize="0"/>
          <p:nvPr/>
        </p:nvPicPr>
        <p:blipFill>
          <a:blip r:embed="rId3">
            <a:alphaModFix/>
          </a:blip>
          <a:stretch>
            <a:fillRect/>
          </a:stretch>
        </p:blipFill>
        <p:spPr>
          <a:xfrm>
            <a:off x="3229297" y="1475825"/>
            <a:ext cx="2685403" cy="1238425"/>
          </a:xfrm>
          <a:prstGeom prst="rect">
            <a:avLst/>
          </a:prstGeom>
          <a:noFill/>
          <a:ln>
            <a:noFill/>
          </a:ln>
        </p:spPr>
      </p:pic>
      <p:pic>
        <p:nvPicPr>
          <p:cNvPr id="741" name="Google Shape;741;p55"/>
          <p:cNvPicPr preferRelativeResize="0"/>
          <p:nvPr/>
        </p:nvPicPr>
        <p:blipFill>
          <a:blip r:embed="rId4">
            <a:alphaModFix/>
          </a:blip>
          <a:stretch>
            <a:fillRect/>
          </a:stretch>
        </p:blipFill>
        <p:spPr>
          <a:xfrm>
            <a:off x="6022776" y="1291150"/>
            <a:ext cx="2866067" cy="1238425"/>
          </a:xfrm>
          <a:prstGeom prst="rect">
            <a:avLst/>
          </a:prstGeom>
          <a:noFill/>
          <a:ln>
            <a:noFill/>
          </a:ln>
        </p:spPr>
      </p:pic>
      <p:sp>
        <p:nvSpPr>
          <p:cNvPr id="742" name="Google Shape;742;p55"/>
          <p:cNvSpPr/>
          <p:nvPr/>
        </p:nvSpPr>
        <p:spPr>
          <a:xfrm>
            <a:off x="3199650" y="1291150"/>
            <a:ext cx="2744700" cy="203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5"/>
          <p:cNvSpPr txBox="1"/>
          <p:nvPr/>
        </p:nvSpPr>
        <p:spPr>
          <a:xfrm>
            <a:off x="376625" y="2529575"/>
            <a:ext cx="27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Without r</a:t>
            </a:r>
            <a:r>
              <a:rPr lang="en">
                <a:latin typeface="Karla"/>
                <a:ea typeface="Karla"/>
                <a:cs typeface="Karla"/>
                <a:sym typeface="Karla"/>
              </a:rPr>
              <a:t>egularization</a:t>
            </a:r>
            <a:r>
              <a:rPr lang="en">
                <a:latin typeface="Karla"/>
                <a:ea typeface="Karla"/>
                <a:cs typeface="Karla"/>
                <a:sym typeface="Karla"/>
              </a:rPr>
              <a:t> </a:t>
            </a:r>
            <a:endParaRPr>
              <a:latin typeface="Karla"/>
              <a:ea typeface="Karla"/>
              <a:cs typeface="Karla"/>
              <a:sym typeface="Karla"/>
            </a:endParaRPr>
          </a:p>
        </p:txBody>
      </p:sp>
      <p:sp>
        <p:nvSpPr>
          <p:cNvPr id="744" name="Google Shape;744;p55"/>
          <p:cNvSpPr txBox="1"/>
          <p:nvPr/>
        </p:nvSpPr>
        <p:spPr>
          <a:xfrm>
            <a:off x="6022775" y="2529575"/>
            <a:ext cx="286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Polynomial features with l1 regularization </a:t>
            </a:r>
            <a:endParaRPr>
              <a:latin typeface="Karla"/>
              <a:ea typeface="Karla"/>
              <a:cs typeface="Karla"/>
              <a:sym typeface="Karla"/>
            </a:endParaRPr>
          </a:p>
        </p:txBody>
      </p:sp>
      <p:sp>
        <p:nvSpPr>
          <p:cNvPr id="745" name="Google Shape;745;p55"/>
          <p:cNvSpPr txBox="1"/>
          <p:nvPr/>
        </p:nvSpPr>
        <p:spPr>
          <a:xfrm>
            <a:off x="3199700" y="2714250"/>
            <a:ext cx="274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Linear features with l1</a:t>
            </a:r>
            <a:r>
              <a:rPr lang="en">
                <a:latin typeface="Karla"/>
                <a:ea typeface="Karla"/>
                <a:cs typeface="Karla"/>
                <a:sym typeface="Karla"/>
              </a:rPr>
              <a:t>  regularization </a:t>
            </a:r>
            <a:endParaRPr>
              <a:latin typeface="Karla"/>
              <a:ea typeface="Karla"/>
              <a:cs typeface="Karla"/>
              <a:sym typeface="Karla"/>
            </a:endParaRPr>
          </a:p>
        </p:txBody>
      </p:sp>
      <p:pic>
        <p:nvPicPr>
          <p:cNvPr id="746" name="Google Shape;746;p55"/>
          <p:cNvPicPr preferRelativeResize="0"/>
          <p:nvPr/>
        </p:nvPicPr>
        <p:blipFill rotWithShape="1">
          <a:blip r:embed="rId5">
            <a:alphaModFix/>
          </a:blip>
          <a:srcRect b="0" l="3733" r="69559" t="53912"/>
          <a:stretch/>
        </p:blipFill>
        <p:spPr>
          <a:xfrm>
            <a:off x="255025" y="1291150"/>
            <a:ext cx="2866198" cy="11730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6"/>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52" name="Google Shape;752;p56"/>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p>
        </p:txBody>
      </p:sp>
      <p:pic>
        <p:nvPicPr>
          <p:cNvPr id="753" name="Google Shape;753;p56"/>
          <p:cNvPicPr preferRelativeResize="0"/>
          <p:nvPr/>
        </p:nvPicPr>
        <p:blipFill>
          <a:blip r:embed="rId3">
            <a:alphaModFix/>
          </a:blip>
          <a:stretch>
            <a:fillRect/>
          </a:stretch>
        </p:blipFill>
        <p:spPr>
          <a:xfrm>
            <a:off x="2717376" y="1291150"/>
            <a:ext cx="3709260" cy="29979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7"/>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59" name="Google Shape;759;p57"/>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Removed</a:t>
            </a:r>
            <a:endParaRPr/>
          </a:p>
        </p:txBody>
      </p:sp>
      <p:pic>
        <p:nvPicPr>
          <p:cNvPr id="760" name="Google Shape;760;p57"/>
          <p:cNvPicPr preferRelativeResize="0"/>
          <p:nvPr/>
        </p:nvPicPr>
        <p:blipFill>
          <a:blip r:embed="rId3">
            <a:alphaModFix/>
          </a:blip>
          <a:stretch>
            <a:fillRect/>
          </a:stretch>
        </p:blipFill>
        <p:spPr>
          <a:xfrm>
            <a:off x="3579776" y="1291150"/>
            <a:ext cx="1984451" cy="33082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8"/>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pic>
        <p:nvPicPr>
          <p:cNvPr id="766" name="Google Shape;766;p58"/>
          <p:cNvPicPr preferRelativeResize="0"/>
          <p:nvPr/>
        </p:nvPicPr>
        <p:blipFill>
          <a:blip r:embed="rId3">
            <a:alphaModFix/>
          </a:blip>
          <a:stretch>
            <a:fillRect/>
          </a:stretch>
        </p:blipFill>
        <p:spPr>
          <a:xfrm>
            <a:off x="1571575" y="1364863"/>
            <a:ext cx="6000838" cy="36494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9"/>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72" name="Google Shape;772;p59"/>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Muli"/>
                <a:ea typeface="Muli"/>
                <a:cs typeface="Muli"/>
                <a:sym typeface="Muli"/>
              </a:rPr>
              <a:t>Support Vector Machine </a:t>
            </a:r>
            <a:r>
              <a:rPr lang="en" sz="3600">
                <a:latin typeface="Muli"/>
                <a:ea typeface="Muli"/>
                <a:cs typeface="Muli"/>
                <a:sym typeface="Muli"/>
              </a:rPr>
              <a:t>Default</a:t>
            </a:r>
            <a:r>
              <a:rPr lang="en" sz="3600">
                <a:latin typeface="Muli"/>
                <a:ea typeface="Muli"/>
                <a:cs typeface="Muli"/>
                <a:sym typeface="Muli"/>
              </a:rPr>
              <a:t>  </a:t>
            </a:r>
            <a:endParaRPr sz="3600">
              <a:latin typeface="Muli"/>
              <a:ea typeface="Muli"/>
              <a:cs typeface="Muli"/>
              <a:sym typeface="Muli"/>
            </a:endParaRPr>
          </a:p>
        </p:txBody>
      </p:sp>
      <p:pic>
        <p:nvPicPr>
          <p:cNvPr id="773" name="Google Shape;773;p59"/>
          <p:cNvPicPr preferRelativeResize="0"/>
          <p:nvPr/>
        </p:nvPicPr>
        <p:blipFill>
          <a:blip r:embed="rId3">
            <a:alphaModFix/>
          </a:blip>
          <a:stretch>
            <a:fillRect/>
          </a:stretch>
        </p:blipFill>
        <p:spPr>
          <a:xfrm>
            <a:off x="3657850" y="1291162"/>
            <a:ext cx="1828800" cy="219075"/>
          </a:xfrm>
          <a:prstGeom prst="rect">
            <a:avLst/>
          </a:prstGeom>
          <a:noFill/>
          <a:ln>
            <a:noFill/>
          </a:ln>
        </p:spPr>
      </p:pic>
      <p:pic>
        <p:nvPicPr>
          <p:cNvPr id="774" name="Google Shape;774;p59"/>
          <p:cNvPicPr preferRelativeResize="0"/>
          <p:nvPr/>
        </p:nvPicPr>
        <p:blipFill>
          <a:blip r:embed="rId4">
            <a:alphaModFix/>
          </a:blip>
          <a:stretch>
            <a:fillRect/>
          </a:stretch>
        </p:blipFill>
        <p:spPr>
          <a:xfrm>
            <a:off x="2844938" y="1510225"/>
            <a:ext cx="3454127" cy="291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3"/>
          <p:cNvSpPr txBox="1"/>
          <p:nvPr>
            <p:ph type="title"/>
          </p:nvPr>
        </p:nvSpPr>
        <p:spPr>
          <a:xfrm>
            <a:off x="-826400" y="3032600"/>
            <a:ext cx="463200" cy="46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3" name="Google Shape;523;p33"/>
          <p:cNvSpPr txBox="1"/>
          <p:nvPr>
            <p:ph idx="1" type="subTitle"/>
          </p:nvPr>
        </p:nvSpPr>
        <p:spPr>
          <a:xfrm>
            <a:off x="866575" y="-111825"/>
            <a:ext cx="7055100" cy="30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use a dataset from Faculty of Automatic Control, Electronics and Computer Science, Silesian University of Technology, 44-100 Gliwice, Poland to predict the survival of bone marrow transplant.</a:t>
            </a:r>
            <a:endParaRPr/>
          </a:p>
          <a:p>
            <a:pPr indent="0" lvl="0" marL="0" rtl="0" algn="ctr">
              <a:spcBef>
                <a:spcPts val="0"/>
              </a:spcBef>
              <a:spcAft>
                <a:spcPts val="0"/>
              </a:spcAft>
              <a:buNone/>
            </a:pPr>
            <a:r>
              <a:rPr lang="en" u="sng">
                <a:solidFill>
                  <a:schemeClr val="hlink"/>
                </a:solidFill>
                <a:hlinkClick r:id="rId3"/>
              </a:rPr>
              <a:t>https://archive.ics.uci.edu/ml/datasets/Bone+marrow+transplant%3A+children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Next, we use a dataset of images from Munich Leukemia Laboratory (MLL) to classify bone marrow cell types and healths.</a:t>
            </a:r>
            <a:endParaRPr/>
          </a:p>
          <a:p>
            <a:pPr indent="0" lvl="0" marL="0" rtl="0" algn="ctr">
              <a:spcBef>
                <a:spcPts val="0"/>
              </a:spcBef>
              <a:spcAft>
                <a:spcPts val="0"/>
              </a:spcAft>
              <a:buNone/>
            </a:pPr>
            <a:r>
              <a:rPr lang="en" u="sng">
                <a:solidFill>
                  <a:schemeClr val="hlink"/>
                </a:solidFill>
                <a:hlinkClick r:id="rId4"/>
              </a:rPr>
              <a:t>https://www.kaggle.com/datasets/andrewmvd/bone-marrow-cell-classification</a:t>
            </a:r>
            <a:endParaRPr/>
          </a:p>
        </p:txBody>
      </p:sp>
      <p:sp>
        <p:nvSpPr>
          <p:cNvPr id="524" name="Google Shape;524;p33"/>
          <p:cNvSpPr/>
          <p:nvPr/>
        </p:nvSpPr>
        <p:spPr>
          <a:xfrm>
            <a:off x="7921652" y="1016442"/>
            <a:ext cx="590613" cy="248975"/>
          </a:xfrm>
          <a:custGeom>
            <a:rect b="b" l="l" r="r" t="t"/>
            <a:pathLst>
              <a:path extrusionOk="0" h="4526" w="10735">
                <a:moveTo>
                  <a:pt x="3819" y="634"/>
                </a:moveTo>
                <a:cubicBezTo>
                  <a:pt x="4190" y="634"/>
                  <a:pt x="4562" y="759"/>
                  <a:pt x="4855" y="1010"/>
                </a:cubicBezTo>
                <a:cubicBezTo>
                  <a:pt x="5001" y="1157"/>
                  <a:pt x="5210" y="1387"/>
                  <a:pt x="5608" y="1387"/>
                </a:cubicBezTo>
                <a:lnTo>
                  <a:pt x="6905" y="1387"/>
                </a:lnTo>
                <a:cubicBezTo>
                  <a:pt x="6759" y="1743"/>
                  <a:pt x="6424" y="2015"/>
                  <a:pt x="6005" y="2015"/>
                </a:cubicBezTo>
                <a:lnTo>
                  <a:pt x="4729" y="2015"/>
                </a:lnTo>
                <a:lnTo>
                  <a:pt x="4729" y="2642"/>
                </a:lnTo>
                <a:lnTo>
                  <a:pt x="7219" y="2642"/>
                </a:lnTo>
                <a:lnTo>
                  <a:pt x="8746" y="1638"/>
                </a:lnTo>
                <a:cubicBezTo>
                  <a:pt x="8902" y="1531"/>
                  <a:pt x="9075" y="1483"/>
                  <a:pt x="9248" y="1483"/>
                </a:cubicBezTo>
                <a:cubicBezTo>
                  <a:pt x="9447" y="1483"/>
                  <a:pt x="9645" y="1547"/>
                  <a:pt x="9813" y="1659"/>
                </a:cubicBezTo>
                <a:lnTo>
                  <a:pt x="6842" y="3898"/>
                </a:lnTo>
                <a:lnTo>
                  <a:pt x="628" y="3898"/>
                </a:lnTo>
                <a:lnTo>
                  <a:pt x="628" y="2015"/>
                </a:lnTo>
                <a:lnTo>
                  <a:pt x="1653" y="2015"/>
                </a:lnTo>
                <a:lnTo>
                  <a:pt x="2783" y="1010"/>
                </a:lnTo>
                <a:cubicBezTo>
                  <a:pt x="3076" y="759"/>
                  <a:pt x="3447" y="634"/>
                  <a:pt x="3819" y="634"/>
                </a:cubicBezTo>
                <a:close/>
                <a:moveTo>
                  <a:pt x="3811" y="1"/>
                </a:moveTo>
                <a:cubicBezTo>
                  <a:pt x="3290" y="1"/>
                  <a:pt x="2773" y="184"/>
                  <a:pt x="2365" y="550"/>
                </a:cubicBezTo>
                <a:lnTo>
                  <a:pt x="1402" y="1387"/>
                </a:lnTo>
                <a:lnTo>
                  <a:pt x="0" y="1387"/>
                </a:lnTo>
                <a:lnTo>
                  <a:pt x="0" y="4526"/>
                </a:lnTo>
                <a:lnTo>
                  <a:pt x="7052" y="4526"/>
                </a:lnTo>
                <a:lnTo>
                  <a:pt x="10734" y="1764"/>
                </a:lnTo>
                <a:lnTo>
                  <a:pt x="10546" y="1513"/>
                </a:lnTo>
                <a:cubicBezTo>
                  <a:pt x="10247" y="1084"/>
                  <a:pt x="9762" y="856"/>
                  <a:pt x="9267" y="856"/>
                </a:cubicBezTo>
                <a:cubicBezTo>
                  <a:pt x="8965" y="856"/>
                  <a:pt x="8660" y="941"/>
                  <a:pt x="8391" y="1115"/>
                </a:cubicBezTo>
                <a:lnTo>
                  <a:pt x="7428" y="1743"/>
                </a:lnTo>
                <a:cubicBezTo>
                  <a:pt x="7533" y="1534"/>
                  <a:pt x="7575" y="1303"/>
                  <a:pt x="7575" y="1073"/>
                </a:cubicBezTo>
                <a:lnTo>
                  <a:pt x="7575" y="759"/>
                </a:lnTo>
                <a:lnTo>
                  <a:pt x="5629" y="759"/>
                </a:lnTo>
                <a:cubicBezTo>
                  <a:pt x="5482" y="759"/>
                  <a:pt x="5419" y="676"/>
                  <a:pt x="5273" y="550"/>
                </a:cubicBezTo>
                <a:cubicBezTo>
                  <a:pt x="4855" y="184"/>
                  <a:pt x="4331" y="1"/>
                  <a:pt x="3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33"/>
          <p:cNvGrpSpPr/>
          <p:nvPr/>
        </p:nvGrpSpPr>
        <p:grpSpPr>
          <a:xfrm>
            <a:off x="7617843" y="407229"/>
            <a:ext cx="205706" cy="299027"/>
            <a:chOff x="7755376" y="4015381"/>
            <a:chExt cx="135744" cy="197338"/>
          </a:xfrm>
        </p:grpSpPr>
        <p:sp>
          <p:nvSpPr>
            <p:cNvPr id="526" name="Google Shape;526;p33"/>
            <p:cNvSpPr/>
            <p:nvPr/>
          </p:nvSpPr>
          <p:spPr>
            <a:xfrm>
              <a:off x="7755376" y="4068642"/>
              <a:ext cx="96077" cy="144077"/>
            </a:xfrm>
            <a:custGeom>
              <a:rect b="b" l="l" r="r" t="t"/>
              <a:pathLst>
                <a:path extrusionOk="0" h="4708" w="3139">
                  <a:moveTo>
                    <a:pt x="1569" y="0"/>
                  </a:moveTo>
                  <a:lnTo>
                    <a:pt x="209" y="2364"/>
                  </a:lnTo>
                  <a:cubicBezTo>
                    <a:pt x="63" y="2595"/>
                    <a:pt x="0" y="2867"/>
                    <a:pt x="0" y="3139"/>
                  </a:cubicBezTo>
                  <a:cubicBezTo>
                    <a:pt x="0" y="3997"/>
                    <a:pt x="691" y="4708"/>
                    <a:pt x="1569" y="4708"/>
                  </a:cubicBezTo>
                  <a:cubicBezTo>
                    <a:pt x="2427" y="4708"/>
                    <a:pt x="3139" y="3997"/>
                    <a:pt x="3139" y="3139"/>
                  </a:cubicBezTo>
                  <a:cubicBezTo>
                    <a:pt x="3139" y="2867"/>
                    <a:pt x="3055" y="2595"/>
                    <a:pt x="2929" y="2364"/>
                  </a:cubicBezTo>
                  <a:lnTo>
                    <a:pt x="1569"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7776359" y="4015381"/>
              <a:ext cx="114760" cy="170924"/>
            </a:xfrm>
            <a:custGeom>
              <a:rect b="b" l="l" r="r" t="t"/>
              <a:pathLst>
                <a:path extrusionOk="0" h="4708" w="3161">
                  <a:moveTo>
                    <a:pt x="1570" y="1256"/>
                  </a:moveTo>
                  <a:lnTo>
                    <a:pt x="2386" y="2657"/>
                  </a:lnTo>
                  <a:cubicBezTo>
                    <a:pt x="2470" y="2804"/>
                    <a:pt x="2512" y="2971"/>
                    <a:pt x="2512" y="3139"/>
                  </a:cubicBezTo>
                  <a:cubicBezTo>
                    <a:pt x="2512" y="3662"/>
                    <a:pt x="2093" y="4080"/>
                    <a:pt x="1570" y="4080"/>
                  </a:cubicBezTo>
                  <a:cubicBezTo>
                    <a:pt x="1068" y="4080"/>
                    <a:pt x="628" y="3662"/>
                    <a:pt x="628" y="3139"/>
                  </a:cubicBezTo>
                  <a:cubicBezTo>
                    <a:pt x="628" y="2971"/>
                    <a:pt x="670" y="2804"/>
                    <a:pt x="754" y="2657"/>
                  </a:cubicBezTo>
                  <a:lnTo>
                    <a:pt x="1570" y="1256"/>
                  </a:lnTo>
                  <a:close/>
                  <a:moveTo>
                    <a:pt x="1591" y="0"/>
                  </a:moveTo>
                  <a:lnTo>
                    <a:pt x="231" y="2344"/>
                  </a:lnTo>
                  <a:cubicBezTo>
                    <a:pt x="84" y="2595"/>
                    <a:pt x="22" y="2867"/>
                    <a:pt x="22" y="3139"/>
                  </a:cubicBezTo>
                  <a:cubicBezTo>
                    <a:pt x="1" y="3997"/>
                    <a:pt x="712" y="4708"/>
                    <a:pt x="1570" y="4708"/>
                  </a:cubicBezTo>
                  <a:cubicBezTo>
                    <a:pt x="2449" y="4708"/>
                    <a:pt x="3160" y="3997"/>
                    <a:pt x="3160" y="3139"/>
                  </a:cubicBezTo>
                  <a:cubicBezTo>
                    <a:pt x="3160" y="2867"/>
                    <a:pt x="3077" y="2595"/>
                    <a:pt x="2930" y="2344"/>
                  </a:cubicBezTo>
                  <a:lnTo>
                    <a:pt x="15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3"/>
          <p:cNvGrpSpPr/>
          <p:nvPr/>
        </p:nvGrpSpPr>
        <p:grpSpPr>
          <a:xfrm>
            <a:off x="8512539" y="407158"/>
            <a:ext cx="224236" cy="224280"/>
            <a:chOff x="7932213" y="1463813"/>
            <a:chExt cx="127125" cy="127150"/>
          </a:xfrm>
        </p:grpSpPr>
        <p:sp>
          <p:nvSpPr>
            <p:cNvPr id="529" name="Google Shape;529;p33"/>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3"/>
          <p:cNvSpPr/>
          <p:nvPr/>
        </p:nvSpPr>
        <p:spPr>
          <a:xfrm>
            <a:off x="8198463" y="794986"/>
            <a:ext cx="134762" cy="44"/>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3"/>
          <p:cNvGrpSpPr/>
          <p:nvPr/>
        </p:nvGrpSpPr>
        <p:grpSpPr>
          <a:xfrm>
            <a:off x="8420033" y="1402255"/>
            <a:ext cx="319454" cy="433097"/>
            <a:chOff x="8107742" y="840353"/>
            <a:chExt cx="299760" cy="406359"/>
          </a:xfrm>
        </p:grpSpPr>
        <p:sp>
          <p:nvSpPr>
            <p:cNvPr id="533" name="Google Shape;533;p33"/>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0"/>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80" name="Google Shape;780;p60"/>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Muli"/>
                <a:ea typeface="Muli"/>
                <a:cs typeface="Muli"/>
                <a:sym typeface="Muli"/>
              </a:rPr>
              <a:t>SVM (Kernel Selection)</a:t>
            </a:r>
            <a:endParaRPr sz="3600">
              <a:latin typeface="Muli"/>
              <a:ea typeface="Muli"/>
              <a:cs typeface="Muli"/>
              <a:sym typeface="Muli"/>
            </a:endParaRPr>
          </a:p>
        </p:txBody>
      </p:sp>
      <p:pic>
        <p:nvPicPr>
          <p:cNvPr id="781" name="Google Shape;781;p60"/>
          <p:cNvPicPr preferRelativeResize="0"/>
          <p:nvPr/>
        </p:nvPicPr>
        <p:blipFill>
          <a:blip r:embed="rId3">
            <a:alphaModFix/>
          </a:blip>
          <a:stretch>
            <a:fillRect/>
          </a:stretch>
        </p:blipFill>
        <p:spPr>
          <a:xfrm>
            <a:off x="914375" y="1291150"/>
            <a:ext cx="7315759" cy="3414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1"/>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87" name="Google Shape;787;p61"/>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Muli"/>
                <a:ea typeface="Muli"/>
                <a:cs typeface="Muli"/>
                <a:sym typeface="Muli"/>
              </a:rPr>
              <a:t>SVM (λ Selection)</a:t>
            </a:r>
            <a:endParaRPr sz="3600">
              <a:latin typeface="Muli"/>
              <a:ea typeface="Muli"/>
              <a:cs typeface="Muli"/>
              <a:sym typeface="Muli"/>
            </a:endParaRPr>
          </a:p>
        </p:txBody>
      </p:sp>
      <p:pic>
        <p:nvPicPr>
          <p:cNvPr id="788" name="Google Shape;788;p61"/>
          <p:cNvPicPr preferRelativeResize="0"/>
          <p:nvPr/>
        </p:nvPicPr>
        <p:blipFill>
          <a:blip r:embed="rId3">
            <a:alphaModFix/>
          </a:blip>
          <a:stretch>
            <a:fillRect/>
          </a:stretch>
        </p:blipFill>
        <p:spPr>
          <a:xfrm>
            <a:off x="6657925" y="1291150"/>
            <a:ext cx="2219325" cy="2997900"/>
          </a:xfrm>
          <a:prstGeom prst="rect">
            <a:avLst/>
          </a:prstGeom>
          <a:noFill/>
          <a:ln>
            <a:noFill/>
          </a:ln>
        </p:spPr>
      </p:pic>
      <p:pic>
        <p:nvPicPr>
          <p:cNvPr id="789" name="Google Shape;789;p61"/>
          <p:cNvPicPr preferRelativeResize="0"/>
          <p:nvPr/>
        </p:nvPicPr>
        <p:blipFill>
          <a:blip r:embed="rId4">
            <a:alphaModFix/>
          </a:blip>
          <a:stretch>
            <a:fillRect/>
          </a:stretch>
        </p:blipFill>
        <p:spPr>
          <a:xfrm>
            <a:off x="713225" y="1291150"/>
            <a:ext cx="5944699" cy="299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95" name="Google Shape;795;p62"/>
          <p:cNvSpPr txBox="1"/>
          <p:nvPr>
            <p:ph type="title"/>
          </p:nvPr>
        </p:nvSpPr>
        <p:spPr>
          <a:xfrm>
            <a:off x="712650" y="323150"/>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Muli"/>
                <a:ea typeface="Muli"/>
                <a:cs typeface="Muli"/>
                <a:sym typeface="Muli"/>
              </a:rPr>
              <a:t>Final </a:t>
            </a:r>
            <a:r>
              <a:rPr lang="en" sz="3600">
                <a:latin typeface="Muli"/>
                <a:ea typeface="Muli"/>
                <a:cs typeface="Muli"/>
                <a:sym typeface="Muli"/>
              </a:rPr>
              <a:t>Performance</a:t>
            </a:r>
            <a:r>
              <a:rPr lang="en" sz="3600">
                <a:latin typeface="Muli"/>
                <a:ea typeface="Muli"/>
                <a:cs typeface="Muli"/>
                <a:sym typeface="Muli"/>
              </a:rPr>
              <a:t> </a:t>
            </a:r>
            <a:endParaRPr sz="3600">
              <a:latin typeface="Muli"/>
              <a:ea typeface="Muli"/>
              <a:cs typeface="Muli"/>
              <a:sym typeface="Muli"/>
            </a:endParaRPr>
          </a:p>
        </p:txBody>
      </p:sp>
      <p:pic>
        <p:nvPicPr>
          <p:cNvPr id="796" name="Google Shape;796;p62"/>
          <p:cNvPicPr preferRelativeResize="0"/>
          <p:nvPr/>
        </p:nvPicPr>
        <p:blipFill>
          <a:blip r:embed="rId3">
            <a:alphaModFix/>
          </a:blip>
          <a:stretch>
            <a:fillRect/>
          </a:stretch>
        </p:blipFill>
        <p:spPr>
          <a:xfrm>
            <a:off x="2674262" y="895849"/>
            <a:ext cx="3795471" cy="395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3"/>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02" name="Google Shape;802;p63"/>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p>
        </p:txBody>
      </p:sp>
      <p:pic>
        <p:nvPicPr>
          <p:cNvPr id="803" name="Google Shape;803;p63"/>
          <p:cNvPicPr preferRelativeResize="0"/>
          <p:nvPr/>
        </p:nvPicPr>
        <p:blipFill>
          <a:blip r:embed="rId3">
            <a:alphaModFix/>
          </a:blip>
          <a:stretch>
            <a:fillRect/>
          </a:stretch>
        </p:blipFill>
        <p:spPr>
          <a:xfrm>
            <a:off x="2953000" y="1394675"/>
            <a:ext cx="3238500" cy="2790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4"/>
          <p:cNvSpPr txBox="1"/>
          <p:nvPr>
            <p:ph type="title"/>
          </p:nvPr>
        </p:nvSpPr>
        <p:spPr>
          <a:xfrm>
            <a:off x="1655550" y="22853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a:t>
            </a:r>
            <a:r>
              <a:rPr lang="en"/>
              <a:t> Tree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5"/>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14" name="Google Shape;814;p65"/>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(entropy vs gini)</a:t>
            </a:r>
            <a:endParaRPr/>
          </a:p>
        </p:txBody>
      </p:sp>
      <p:pic>
        <p:nvPicPr>
          <p:cNvPr id="815" name="Google Shape;815;p65"/>
          <p:cNvPicPr preferRelativeResize="0"/>
          <p:nvPr/>
        </p:nvPicPr>
        <p:blipFill>
          <a:blip r:embed="rId3">
            <a:alphaModFix/>
          </a:blip>
          <a:stretch>
            <a:fillRect/>
          </a:stretch>
        </p:blipFill>
        <p:spPr>
          <a:xfrm>
            <a:off x="712650" y="1282025"/>
            <a:ext cx="7718702" cy="301614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6"/>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21" name="Google Shape;821;p66"/>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822" name="Google Shape;822;p66"/>
          <p:cNvPicPr preferRelativeResize="0"/>
          <p:nvPr/>
        </p:nvPicPr>
        <p:blipFill rotWithShape="1">
          <a:blip r:embed="rId3">
            <a:alphaModFix/>
          </a:blip>
          <a:srcRect b="0" l="0" r="15504" t="0"/>
          <a:stretch/>
        </p:blipFill>
        <p:spPr>
          <a:xfrm>
            <a:off x="2928175" y="1291150"/>
            <a:ext cx="3287648" cy="31341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7"/>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28" name="Google Shape;828;p67"/>
          <p:cNvSpPr txBox="1"/>
          <p:nvPr>
            <p:ph type="title"/>
          </p:nvPr>
        </p:nvSpPr>
        <p:spPr>
          <a:xfrm>
            <a:off x="128000" y="496725"/>
            <a:ext cx="8885100" cy="69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(min samples leaf)</a:t>
            </a:r>
            <a:endParaRPr/>
          </a:p>
        </p:txBody>
      </p:sp>
      <p:pic>
        <p:nvPicPr>
          <p:cNvPr id="829" name="Google Shape;829;p67"/>
          <p:cNvPicPr preferRelativeResize="0"/>
          <p:nvPr/>
        </p:nvPicPr>
        <p:blipFill>
          <a:blip r:embed="rId3">
            <a:alphaModFix/>
          </a:blip>
          <a:stretch>
            <a:fillRect/>
          </a:stretch>
        </p:blipFill>
        <p:spPr>
          <a:xfrm>
            <a:off x="214088" y="1764300"/>
            <a:ext cx="8716323" cy="16149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8"/>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35" name="Google Shape;835;p68"/>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836" name="Google Shape;836;p68"/>
          <p:cNvPicPr preferRelativeResize="0"/>
          <p:nvPr/>
        </p:nvPicPr>
        <p:blipFill rotWithShape="1">
          <a:blip r:embed="rId3">
            <a:alphaModFix/>
          </a:blip>
          <a:srcRect b="0" l="0" r="12056" t="0"/>
          <a:stretch/>
        </p:blipFill>
        <p:spPr>
          <a:xfrm>
            <a:off x="2934751" y="1291150"/>
            <a:ext cx="3274999" cy="325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9"/>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42" name="Google Shape;842;p69"/>
          <p:cNvSpPr txBox="1"/>
          <p:nvPr>
            <p:ph type="title"/>
          </p:nvPr>
        </p:nvSpPr>
        <p:spPr>
          <a:xfrm>
            <a:off x="591750" y="618275"/>
            <a:ext cx="8063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(min impurity decrease)</a:t>
            </a:r>
            <a:endParaRPr/>
          </a:p>
        </p:txBody>
      </p:sp>
      <p:pic>
        <p:nvPicPr>
          <p:cNvPr id="843" name="Google Shape;843;p69"/>
          <p:cNvPicPr preferRelativeResize="0"/>
          <p:nvPr/>
        </p:nvPicPr>
        <p:blipFill>
          <a:blip r:embed="rId3">
            <a:alphaModFix/>
          </a:blip>
          <a:stretch>
            <a:fillRect/>
          </a:stretch>
        </p:blipFill>
        <p:spPr>
          <a:xfrm>
            <a:off x="850460" y="1539325"/>
            <a:ext cx="7443092" cy="306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4"/>
          <p:cNvSpPr txBox="1"/>
          <p:nvPr>
            <p:ph type="title"/>
          </p:nvPr>
        </p:nvSpPr>
        <p:spPr>
          <a:xfrm>
            <a:off x="3263100" y="3264475"/>
            <a:ext cx="26178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34"/>
          <p:cNvSpPr txBox="1"/>
          <p:nvPr>
            <p:ph idx="1" type="subTitle"/>
          </p:nvPr>
        </p:nvSpPr>
        <p:spPr>
          <a:xfrm>
            <a:off x="838625" y="1198475"/>
            <a:ext cx="7592100" cy="176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Bone Marrow Transplant Survival Classification</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70"/>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49" name="Google Shape;849;p70"/>
          <p:cNvSpPr txBox="1"/>
          <p:nvPr>
            <p:ph type="title"/>
          </p:nvPr>
        </p:nvSpPr>
        <p:spPr>
          <a:xfrm>
            <a:off x="712700" y="275375"/>
            <a:ext cx="7718700" cy="6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p>
        </p:txBody>
      </p:sp>
      <p:pic>
        <p:nvPicPr>
          <p:cNvPr id="850" name="Google Shape;850;p70"/>
          <p:cNvPicPr preferRelativeResize="0"/>
          <p:nvPr/>
        </p:nvPicPr>
        <p:blipFill rotWithShape="1">
          <a:blip r:embed="rId3">
            <a:alphaModFix/>
          </a:blip>
          <a:srcRect b="0" l="0" r="12056" t="0"/>
          <a:stretch/>
        </p:blipFill>
        <p:spPr>
          <a:xfrm>
            <a:off x="2934751" y="1291150"/>
            <a:ext cx="3274999" cy="3252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1"/>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56" name="Google Shape;856;p71"/>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p>
        </p:txBody>
      </p:sp>
      <p:pic>
        <p:nvPicPr>
          <p:cNvPr id="857" name="Google Shape;857;p71"/>
          <p:cNvPicPr preferRelativeResize="0"/>
          <p:nvPr/>
        </p:nvPicPr>
        <p:blipFill>
          <a:blip r:embed="rId3">
            <a:alphaModFix/>
          </a:blip>
          <a:stretch>
            <a:fillRect/>
          </a:stretch>
        </p:blipFill>
        <p:spPr>
          <a:xfrm>
            <a:off x="2967025" y="1413725"/>
            <a:ext cx="3209925" cy="2752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2"/>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3" name="Google Shape;863;p72"/>
          <p:cNvSpPr txBox="1"/>
          <p:nvPr>
            <p:ph type="title"/>
          </p:nvPr>
        </p:nvSpPr>
        <p:spPr>
          <a:xfrm>
            <a:off x="848925" y="618275"/>
            <a:ext cx="7582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Model: Logistic Regression w/ L1 Regularization</a:t>
            </a:r>
            <a:endParaRPr/>
          </a:p>
        </p:txBody>
      </p:sp>
      <p:pic>
        <p:nvPicPr>
          <p:cNvPr id="864" name="Google Shape;864;p72"/>
          <p:cNvPicPr preferRelativeResize="0"/>
          <p:nvPr/>
        </p:nvPicPr>
        <p:blipFill>
          <a:blip r:embed="rId3">
            <a:alphaModFix/>
          </a:blip>
          <a:stretch>
            <a:fillRect/>
          </a:stretch>
        </p:blipFill>
        <p:spPr>
          <a:xfrm>
            <a:off x="2940138" y="2006097"/>
            <a:ext cx="3400075" cy="156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3"/>
          <p:cNvSpPr txBox="1"/>
          <p:nvPr>
            <p:ph type="title"/>
          </p:nvPr>
        </p:nvSpPr>
        <p:spPr>
          <a:xfrm>
            <a:off x="3263100" y="3264475"/>
            <a:ext cx="26178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70" name="Google Shape;870;p73"/>
          <p:cNvSpPr txBox="1"/>
          <p:nvPr>
            <p:ph idx="1" type="subTitle"/>
          </p:nvPr>
        </p:nvSpPr>
        <p:spPr>
          <a:xfrm>
            <a:off x="1594350" y="1241325"/>
            <a:ext cx="5955300" cy="176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Bone Marrow Cell Classification</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4"/>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1800"/>
              <a:t>Acute </a:t>
            </a:r>
            <a:r>
              <a:rPr lang="en" sz="1800"/>
              <a:t>Lymphoblastic</a:t>
            </a:r>
            <a:r>
              <a:rPr lang="en" sz="1800"/>
              <a:t> Leukemia </a:t>
            </a:r>
            <a:endParaRPr sz="1800"/>
          </a:p>
          <a:p>
            <a:pPr indent="-342900" lvl="1" marL="914400" rtl="0" algn="l">
              <a:spcBef>
                <a:spcPts val="0"/>
              </a:spcBef>
              <a:spcAft>
                <a:spcPts val="0"/>
              </a:spcAft>
              <a:buSzPts val="1800"/>
              <a:buChar char="○"/>
            </a:pPr>
            <a:r>
              <a:rPr lang="en"/>
              <a:t>Cancer that occurs in bone marrow </a:t>
            </a:r>
            <a:endParaRPr/>
          </a:p>
          <a:p>
            <a:pPr indent="-381000" lvl="0" marL="457200" rtl="0" algn="l">
              <a:spcBef>
                <a:spcPts val="0"/>
              </a:spcBef>
              <a:spcAft>
                <a:spcPts val="0"/>
              </a:spcAft>
              <a:buSzPts val="2400"/>
              <a:buChar char="●"/>
            </a:pPr>
            <a:r>
              <a:rPr lang="en" sz="1800"/>
              <a:t>Classifying cells in bone marrow according to benign, early pre-B, pre-B, and pro-B ALL  can be highly beneficial in detecting cancer early to maximize the efficacy of treatments such as bone marrow transplants</a:t>
            </a:r>
            <a:endParaRPr sz="1800"/>
          </a:p>
          <a:p>
            <a:pPr indent="-342900" lvl="1" marL="914400" rtl="0" algn="l">
              <a:spcBef>
                <a:spcPts val="0"/>
              </a:spcBef>
              <a:spcAft>
                <a:spcPts val="0"/>
              </a:spcAft>
              <a:buSzPts val="1800"/>
              <a:buChar char="○"/>
            </a:pPr>
            <a:r>
              <a:rPr lang="en"/>
              <a:t>Early pre-B, pre-B, and pro-B ALL are malignant cells associated with the stage of cancer</a:t>
            </a:r>
            <a:endParaRPr sz="1800"/>
          </a:p>
        </p:txBody>
      </p:sp>
      <p:sp>
        <p:nvSpPr>
          <p:cNvPr id="876" name="Google Shape;876;p74"/>
          <p:cNvSpPr txBox="1"/>
          <p:nvPr>
            <p:ph type="title"/>
          </p:nvPr>
        </p:nvSpPr>
        <p:spPr>
          <a:xfrm>
            <a:off x="712700" y="275375"/>
            <a:ext cx="7718700" cy="6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Problem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5"/>
          <p:cNvSpPr txBox="1"/>
          <p:nvPr>
            <p:ph type="title"/>
          </p:nvPr>
        </p:nvSpPr>
        <p:spPr>
          <a:xfrm>
            <a:off x="712700" y="237725"/>
            <a:ext cx="7718700" cy="66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Images</a:t>
            </a:r>
            <a:endParaRPr/>
          </a:p>
        </p:txBody>
      </p:sp>
      <p:graphicFrame>
        <p:nvGraphicFramePr>
          <p:cNvPr id="882" name="Google Shape;882;p75"/>
          <p:cNvGraphicFramePr/>
          <p:nvPr/>
        </p:nvGraphicFramePr>
        <p:xfrm>
          <a:off x="952500" y="907600"/>
          <a:ext cx="3000000" cy="3000000"/>
        </p:xfrm>
        <a:graphic>
          <a:graphicData uri="http://schemas.openxmlformats.org/drawingml/2006/table">
            <a:tbl>
              <a:tblPr>
                <a:noFill/>
                <a:tableStyleId>{F8A3575A-BB39-4E31-9580-23062FA40CA8}</a:tableStyleId>
              </a:tblPr>
              <a:tblGrid>
                <a:gridCol w="3619500"/>
                <a:gridCol w="3619500"/>
              </a:tblGrid>
              <a:tr h="1845925">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Early Pre-B</a:t>
                      </a:r>
                      <a:endParaRPr sz="1800">
                        <a:solidFill>
                          <a:schemeClr val="dk1"/>
                        </a:solidFill>
                        <a:latin typeface="Karla"/>
                        <a:ea typeface="Karla"/>
                        <a:cs typeface="Karla"/>
                        <a:sym typeface="Karla"/>
                      </a:endParaRPr>
                    </a:p>
                    <a:p>
                      <a:pPr indent="0" lvl="0" marL="0" rtl="0" algn="l">
                        <a:spcBef>
                          <a:spcPts val="1600"/>
                        </a:spcBef>
                        <a:spcAft>
                          <a:spcPts val="1600"/>
                        </a:spcAft>
                        <a:buNone/>
                      </a:pPr>
                      <a:r>
                        <a:t/>
                      </a:r>
                      <a:endParaRPr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Pre-B</a:t>
                      </a:r>
                      <a:endParaRPr sz="1800">
                        <a:solidFill>
                          <a:schemeClr val="dk1"/>
                        </a:solidFill>
                        <a:latin typeface="Karla"/>
                        <a:ea typeface="Karla"/>
                        <a:cs typeface="Karla"/>
                        <a:sym typeface="Karla"/>
                      </a:endParaRPr>
                    </a:p>
                    <a:p>
                      <a:pPr indent="0" lvl="0" marL="0" rtl="0" algn="l">
                        <a:spcBef>
                          <a:spcPts val="1600"/>
                        </a:spcBef>
                        <a:spcAft>
                          <a:spcPts val="0"/>
                        </a:spcAft>
                        <a:buNone/>
                      </a:pPr>
                      <a:r>
                        <a:t/>
                      </a:r>
                      <a:endParaRPr sz="1800">
                        <a:solidFill>
                          <a:schemeClr val="dk1"/>
                        </a:solidFill>
                        <a:latin typeface="Karla"/>
                        <a:ea typeface="Karla"/>
                        <a:cs typeface="Karla"/>
                        <a:sym typeface="Karla"/>
                      </a:endParaRPr>
                    </a:p>
                    <a:p>
                      <a:pPr indent="0" lvl="0" marL="0" rtl="0" algn="l">
                        <a:spcBef>
                          <a:spcPts val="1600"/>
                        </a:spcBef>
                        <a:spcAft>
                          <a:spcPts val="1600"/>
                        </a:spcAft>
                        <a:buNone/>
                      </a:pPr>
                      <a:r>
                        <a:t/>
                      </a:r>
                      <a:endParaRPr sz="1800">
                        <a:solidFill>
                          <a:schemeClr val="dk1"/>
                        </a:solidFill>
                        <a:latin typeface="Karla"/>
                        <a:ea typeface="Karla"/>
                        <a:cs typeface="Karla"/>
                        <a:sym typeface="Karla"/>
                      </a:endParaRPr>
                    </a:p>
                  </a:txBody>
                  <a:tcPr marT="91425" marB="91425" marR="91425" marL="91425"/>
                </a:tc>
              </a:tr>
              <a:tr h="1845925">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Pro-B ALL</a:t>
                      </a:r>
                      <a:endParaRPr sz="1800">
                        <a:solidFill>
                          <a:schemeClr val="dk1"/>
                        </a:solidFill>
                        <a:latin typeface="Karla"/>
                        <a:ea typeface="Karla"/>
                        <a:cs typeface="Karla"/>
                        <a:sym typeface="Karla"/>
                      </a:endParaRPr>
                    </a:p>
                    <a:p>
                      <a:pPr indent="0" lvl="0" marL="0" rtl="0" algn="l">
                        <a:spcBef>
                          <a:spcPts val="0"/>
                        </a:spcBef>
                        <a:spcAft>
                          <a:spcPts val="0"/>
                        </a:spcAft>
                        <a:buNone/>
                      </a:pPr>
                      <a:r>
                        <a:t/>
                      </a:r>
                      <a:endParaRPr sz="1800">
                        <a:solidFill>
                          <a:schemeClr val="dk1"/>
                        </a:solidFill>
                        <a:latin typeface="Karla"/>
                        <a:ea typeface="Karla"/>
                        <a:cs typeface="Karla"/>
                        <a:sym typeface="Karla"/>
                      </a:endParaRPr>
                    </a:p>
                    <a:p>
                      <a:pPr indent="0" lvl="0" marL="0" rtl="0" algn="l">
                        <a:spcBef>
                          <a:spcPts val="0"/>
                        </a:spcBef>
                        <a:spcAft>
                          <a:spcPts val="0"/>
                        </a:spcAft>
                        <a:buNone/>
                      </a:pPr>
                      <a:r>
                        <a:t/>
                      </a:r>
                      <a:endParaRPr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a:t>Benign</a:t>
                      </a:r>
                      <a:endParaRPr/>
                    </a:p>
                  </a:txBody>
                  <a:tcPr marT="91425" marB="91425" marR="91425" marL="91425"/>
                </a:tc>
              </a:tr>
            </a:tbl>
          </a:graphicData>
        </a:graphic>
      </p:graphicFrame>
      <p:pic>
        <p:nvPicPr>
          <p:cNvPr id="883" name="Google Shape;883;p75"/>
          <p:cNvPicPr preferRelativeResize="0"/>
          <p:nvPr/>
        </p:nvPicPr>
        <p:blipFill>
          <a:blip r:embed="rId3">
            <a:alphaModFix/>
          </a:blip>
          <a:stretch>
            <a:fillRect/>
          </a:stretch>
        </p:blipFill>
        <p:spPr>
          <a:xfrm>
            <a:off x="5732300" y="3035450"/>
            <a:ext cx="1389850" cy="1389850"/>
          </a:xfrm>
          <a:prstGeom prst="rect">
            <a:avLst/>
          </a:prstGeom>
          <a:noFill/>
          <a:ln>
            <a:noFill/>
          </a:ln>
        </p:spPr>
      </p:pic>
      <p:pic>
        <p:nvPicPr>
          <p:cNvPr id="884" name="Google Shape;884;p75"/>
          <p:cNvPicPr preferRelativeResize="0"/>
          <p:nvPr/>
        </p:nvPicPr>
        <p:blipFill>
          <a:blip r:embed="rId4">
            <a:alphaModFix/>
          </a:blip>
          <a:stretch>
            <a:fillRect/>
          </a:stretch>
        </p:blipFill>
        <p:spPr>
          <a:xfrm>
            <a:off x="2355625" y="1160550"/>
            <a:ext cx="1411200" cy="1411200"/>
          </a:xfrm>
          <a:prstGeom prst="rect">
            <a:avLst/>
          </a:prstGeom>
          <a:noFill/>
          <a:ln>
            <a:noFill/>
          </a:ln>
        </p:spPr>
      </p:pic>
      <p:pic>
        <p:nvPicPr>
          <p:cNvPr id="885" name="Google Shape;885;p75"/>
          <p:cNvPicPr preferRelativeResize="0"/>
          <p:nvPr/>
        </p:nvPicPr>
        <p:blipFill>
          <a:blip r:embed="rId5">
            <a:alphaModFix/>
          </a:blip>
          <a:stretch>
            <a:fillRect/>
          </a:stretch>
        </p:blipFill>
        <p:spPr>
          <a:xfrm>
            <a:off x="5790525" y="1229450"/>
            <a:ext cx="1273400" cy="1273400"/>
          </a:xfrm>
          <a:prstGeom prst="rect">
            <a:avLst/>
          </a:prstGeom>
          <a:noFill/>
          <a:ln>
            <a:noFill/>
          </a:ln>
        </p:spPr>
      </p:pic>
      <p:pic>
        <p:nvPicPr>
          <p:cNvPr id="886" name="Google Shape;886;p75"/>
          <p:cNvPicPr preferRelativeResize="0"/>
          <p:nvPr/>
        </p:nvPicPr>
        <p:blipFill>
          <a:blip r:embed="rId6">
            <a:alphaModFix/>
          </a:blip>
          <a:stretch>
            <a:fillRect/>
          </a:stretch>
        </p:blipFill>
        <p:spPr>
          <a:xfrm>
            <a:off x="2376975" y="3035450"/>
            <a:ext cx="1389850" cy="138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76"/>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Oversampling</a:t>
            </a:r>
            <a:endParaRPr sz="1800"/>
          </a:p>
          <a:p>
            <a:pPr indent="-342900" lvl="0" marL="457200" rtl="0" algn="l">
              <a:spcBef>
                <a:spcPts val="0"/>
              </a:spcBef>
              <a:spcAft>
                <a:spcPts val="0"/>
              </a:spcAft>
              <a:buSzPts val="1800"/>
              <a:buChar char="●"/>
            </a:pPr>
            <a:r>
              <a:rPr lang="en" sz="1800"/>
              <a:t>One-hot encoding target</a:t>
            </a:r>
            <a:endParaRPr sz="1800"/>
          </a:p>
        </p:txBody>
      </p:sp>
      <p:sp>
        <p:nvSpPr>
          <p:cNvPr id="892" name="Google Shape;892;p76"/>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Preparation</a:t>
            </a:r>
            <a:endParaRPr/>
          </a:p>
        </p:txBody>
      </p:sp>
      <p:pic>
        <p:nvPicPr>
          <p:cNvPr id="893" name="Google Shape;893;p76"/>
          <p:cNvPicPr preferRelativeResize="0"/>
          <p:nvPr/>
        </p:nvPicPr>
        <p:blipFill>
          <a:blip r:embed="rId3">
            <a:alphaModFix/>
          </a:blip>
          <a:stretch>
            <a:fillRect/>
          </a:stretch>
        </p:blipFill>
        <p:spPr>
          <a:xfrm>
            <a:off x="2830286" y="2323250"/>
            <a:ext cx="3483425" cy="2276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77"/>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CNN Model</a:t>
            </a:r>
            <a:endParaRPr/>
          </a:p>
        </p:txBody>
      </p:sp>
      <p:pic>
        <p:nvPicPr>
          <p:cNvPr id="899" name="Google Shape;899;p77"/>
          <p:cNvPicPr preferRelativeResize="0"/>
          <p:nvPr/>
        </p:nvPicPr>
        <p:blipFill>
          <a:blip r:embed="rId3">
            <a:alphaModFix/>
          </a:blip>
          <a:stretch>
            <a:fillRect/>
          </a:stretch>
        </p:blipFill>
        <p:spPr>
          <a:xfrm>
            <a:off x="401800" y="1488412"/>
            <a:ext cx="8340900" cy="2166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8"/>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05" name="Google Shape;905;p78"/>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Validation</a:t>
            </a:r>
            <a:endParaRPr/>
          </a:p>
        </p:txBody>
      </p:sp>
      <p:pic>
        <p:nvPicPr>
          <p:cNvPr id="906" name="Google Shape;906;p78"/>
          <p:cNvPicPr preferRelativeResize="0"/>
          <p:nvPr/>
        </p:nvPicPr>
        <p:blipFill>
          <a:blip r:embed="rId3">
            <a:alphaModFix/>
          </a:blip>
          <a:stretch>
            <a:fillRect/>
          </a:stretch>
        </p:blipFill>
        <p:spPr>
          <a:xfrm>
            <a:off x="354000" y="1461679"/>
            <a:ext cx="8435999" cy="265684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79"/>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912" name="Google Shape;912;p79"/>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913" name="Google Shape;913;p79"/>
          <p:cNvPicPr preferRelativeResize="0"/>
          <p:nvPr/>
        </p:nvPicPr>
        <p:blipFill>
          <a:blip r:embed="rId3">
            <a:alphaModFix/>
          </a:blip>
          <a:stretch>
            <a:fillRect/>
          </a:stretch>
        </p:blipFill>
        <p:spPr>
          <a:xfrm>
            <a:off x="2639875" y="2232550"/>
            <a:ext cx="3864251" cy="2710124"/>
          </a:xfrm>
          <a:prstGeom prst="rect">
            <a:avLst/>
          </a:prstGeom>
          <a:noFill/>
          <a:ln>
            <a:noFill/>
          </a:ln>
        </p:spPr>
      </p:pic>
      <p:pic>
        <p:nvPicPr>
          <p:cNvPr id="914" name="Google Shape;914;p79"/>
          <p:cNvPicPr preferRelativeResize="0"/>
          <p:nvPr/>
        </p:nvPicPr>
        <p:blipFill>
          <a:blip r:embed="rId4">
            <a:alphaModFix/>
          </a:blip>
          <a:stretch>
            <a:fillRect/>
          </a:stretch>
        </p:blipFill>
        <p:spPr>
          <a:xfrm>
            <a:off x="2639875" y="1291150"/>
            <a:ext cx="3864249" cy="941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idx="8" type="title"/>
          </p:nvPr>
        </p:nvSpPr>
        <p:spPr>
          <a:xfrm>
            <a:off x="1655575" y="6165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none"/>
              <a:t>Table of Contents</a:t>
            </a:r>
            <a:endParaRPr u="none"/>
          </a:p>
        </p:txBody>
      </p:sp>
      <p:grpSp>
        <p:nvGrpSpPr>
          <p:cNvPr id="546" name="Google Shape;546;p35"/>
          <p:cNvGrpSpPr/>
          <p:nvPr/>
        </p:nvGrpSpPr>
        <p:grpSpPr>
          <a:xfrm>
            <a:off x="5768491" y="1797740"/>
            <a:ext cx="810460" cy="333712"/>
            <a:chOff x="5863712" y="1742147"/>
            <a:chExt cx="968176" cy="398652"/>
          </a:xfrm>
        </p:grpSpPr>
        <p:sp>
          <p:nvSpPr>
            <p:cNvPr id="547" name="Google Shape;547;p35"/>
            <p:cNvSpPr/>
            <p:nvPr/>
          </p:nvSpPr>
          <p:spPr>
            <a:xfrm>
              <a:off x="58637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62290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65943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5"/>
          <p:cNvSpPr txBox="1"/>
          <p:nvPr>
            <p:ph type="title"/>
          </p:nvPr>
        </p:nvSpPr>
        <p:spPr>
          <a:xfrm>
            <a:off x="1343450" y="2230000"/>
            <a:ext cx="3233100" cy="7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description and preprocessing</a:t>
            </a:r>
            <a:endParaRPr/>
          </a:p>
        </p:txBody>
      </p:sp>
      <p:sp>
        <p:nvSpPr>
          <p:cNvPr id="551" name="Google Shape;551;p35"/>
          <p:cNvSpPr txBox="1"/>
          <p:nvPr>
            <p:ph idx="1" type="subTitle"/>
          </p:nvPr>
        </p:nvSpPr>
        <p:spPr>
          <a:xfrm>
            <a:off x="-616972" y="3300000"/>
            <a:ext cx="401400" cy="2124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2" name="Google Shape;552;p35"/>
          <p:cNvSpPr txBox="1"/>
          <p:nvPr>
            <p:ph idx="2" type="title"/>
          </p:nvPr>
        </p:nvSpPr>
        <p:spPr>
          <a:xfrm>
            <a:off x="4578857" y="2230008"/>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553" name="Google Shape;553;p35"/>
          <p:cNvSpPr txBox="1"/>
          <p:nvPr>
            <p:ph idx="3" type="subTitle"/>
          </p:nvPr>
        </p:nvSpPr>
        <p:spPr>
          <a:xfrm>
            <a:off x="4578858" y="2529483"/>
            <a:ext cx="32331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54" name="Google Shape;554;p35"/>
          <p:cNvSpPr txBox="1"/>
          <p:nvPr>
            <p:ph idx="4" type="title"/>
          </p:nvPr>
        </p:nvSpPr>
        <p:spPr>
          <a:xfrm>
            <a:off x="1337750" y="3765007"/>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 used</a:t>
            </a:r>
            <a:endParaRPr/>
          </a:p>
        </p:txBody>
      </p:sp>
      <p:sp>
        <p:nvSpPr>
          <p:cNvPr id="555" name="Google Shape;555;p35"/>
          <p:cNvSpPr txBox="1"/>
          <p:nvPr>
            <p:ph idx="5" type="subTitle"/>
          </p:nvPr>
        </p:nvSpPr>
        <p:spPr>
          <a:xfrm>
            <a:off x="1337750" y="4064458"/>
            <a:ext cx="32331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56" name="Google Shape;556;p35"/>
          <p:cNvSpPr txBox="1"/>
          <p:nvPr>
            <p:ph idx="6" type="title"/>
          </p:nvPr>
        </p:nvSpPr>
        <p:spPr>
          <a:xfrm>
            <a:off x="4573157" y="3765007"/>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557" name="Google Shape;557;p35"/>
          <p:cNvSpPr txBox="1"/>
          <p:nvPr>
            <p:ph idx="7" type="subTitle"/>
          </p:nvPr>
        </p:nvSpPr>
        <p:spPr>
          <a:xfrm>
            <a:off x="4573150" y="4064458"/>
            <a:ext cx="32331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58" name="Google Shape;558;p35"/>
          <p:cNvSpPr/>
          <p:nvPr/>
        </p:nvSpPr>
        <p:spPr>
          <a:xfrm>
            <a:off x="2838875" y="1799271"/>
            <a:ext cx="198874" cy="333723"/>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35"/>
          <p:cNvGrpSpPr/>
          <p:nvPr/>
        </p:nvGrpSpPr>
        <p:grpSpPr>
          <a:xfrm>
            <a:off x="2687230" y="3333247"/>
            <a:ext cx="504668" cy="333712"/>
            <a:chOff x="2500462" y="3258495"/>
            <a:chExt cx="602876" cy="398652"/>
          </a:xfrm>
        </p:grpSpPr>
        <p:sp>
          <p:nvSpPr>
            <p:cNvPr id="560" name="Google Shape;560;p35"/>
            <p:cNvSpPr/>
            <p:nvPr/>
          </p:nvSpPr>
          <p:spPr>
            <a:xfrm>
              <a:off x="25004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28657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5"/>
          <p:cNvGrpSpPr/>
          <p:nvPr/>
        </p:nvGrpSpPr>
        <p:grpSpPr>
          <a:xfrm>
            <a:off x="5615018" y="3333247"/>
            <a:ext cx="1116253" cy="333712"/>
            <a:chOff x="5675362" y="3258495"/>
            <a:chExt cx="1333476" cy="398652"/>
          </a:xfrm>
        </p:grpSpPr>
        <p:sp>
          <p:nvSpPr>
            <p:cNvPr id="563" name="Google Shape;563;p35"/>
            <p:cNvSpPr/>
            <p:nvPr/>
          </p:nvSpPr>
          <p:spPr>
            <a:xfrm>
              <a:off x="56753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60406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64059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67712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35"/>
          <p:cNvSpPr/>
          <p:nvPr/>
        </p:nvSpPr>
        <p:spPr>
          <a:xfrm>
            <a:off x="2882229" y="1740401"/>
            <a:ext cx="198874" cy="333723"/>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35"/>
          <p:cNvGrpSpPr/>
          <p:nvPr/>
        </p:nvGrpSpPr>
        <p:grpSpPr>
          <a:xfrm>
            <a:off x="2730584" y="3274377"/>
            <a:ext cx="504668" cy="333712"/>
            <a:chOff x="2500462" y="3258495"/>
            <a:chExt cx="602876" cy="398652"/>
          </a:xfrm>
        </p:grpSpPr>
        <p:sp>
          <p:nvSpPr>
            <p:cNvPr id="569" name="Google Shape;569;p35"/>
            <p:cNvSpPr/>
            <p:nvPr/>
          </p:nvSpPr>
          <p:spPr>
            <a:xfrm>
              <a:off x="25004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28657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5"/>
          <p:cNvGrpSpPr/>
          <p:nvPr/>
        </p:nvGrpSpPr>
        <p:grpSpPr>
          <a:xfrm>
            <a:off x="5658372" y="3274377"/>
            <a:ext cx="1116253" cy="333712"/>
            <a:chOff x="5675362" y="3258495"/>
            <a:chExt cx="1333476" cy="398652"/>
          </a:xfrm>
        </p:grpSpPr>
        <p:sp>
          <p:nvSpPr>
            <p:cNvPr id="572" name="Google Shape;572;p35"/>
            <p:cNvSpPr/>
            <p:nvPr/>
          </p:nvSpPr>
          <p:spPr>
            <a:xfrm>
              <a:off x="56753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60406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64059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6771262" y="3258495"/>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5"/>
          <p:cNvGrpSpPr/>
          <p:nvPr/>
        </p:nvGrpSpPr>
        <p:grpSpPr>
          <a:xfrm>
            <a:off x="5811845" y="1738869"/>
            <a:ext cx="810460" cy="333712"/>
            <a:chOff x="5863712" y="1742147"/>
            <a:chExt cx="968176" cy="398652"/>
          </a:xfrm>
        </p:grpSpPr>
        <p:sp>
          <p:nvSpPr>
            <p:cNvPr id="577" name="Google Shape;577;p35"/>
            <p:cNvSpPr/>
            <p:nvPr/>
          </p:nvSpPr>
          <p:spPr>
            <a:xfrm>
              <a:off x="58637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62290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6594312" y="1742147"/>
              <a:ext cx="237576" cy="398652"/>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0"/>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 this particular dataset, smaller filters worked much better</a:t>
            </a:r>
            <a:endParaRPr sz="1800"/>
          </a:p>
          <a:p>
            <a:pPr indent="-342900" lvl="0" marL="457200" rtl="0" algn="l">
              <a:lnSpc>
                <a:spcPct val="150000"/>
              </a:lnSpc>
              <a:spcBef>
                <a:spcPts val="0"/>
              </a:spcBef>
              <a:spcAft>
                <a:spcPts val="0"/>
              </a:spcAft>
              <a:buSzPts val="1800"/>
              <a:buChar char="●"/>
            </a:pPr>
            <a:r>
              <a:rPr lang="en" sz="1800"/>
              <a:t>Big filters placed on top of smaller filters were able to capture the patterns of smaller image features</a:t>
            </a:r>
            <a:endParaRPr sz="1800"/>
          </a:p>
          <a:p>
            <a:pPr indent="-342900" lvl="0" marL="457200" rtl="0" algn="l">
              <a:lnSpc>
                <a:spcPct val="150000"/>
              </a:lnSpc>
              <a:spcBef>
                <a:spcPts val="0"/>
              </a:spcBef>
              <a:spcAft>
                <a:spcPts val="0"/>
              </a:spcAft>
              <a:buSzPts val="1800"/>
              <a:buChar char="●"/>
            </a:pPr>
            <a:r>
              <a:rPr lang="en" sz="1800"/>
              <a:t>A small amount of regularization on convolutional </a:t>
            </a:r>
            <a:r>
              <a:rPr lang="en" sz="1800"/>
              <a:t>layers played a huge role in avoiding overfitting</a:t>
            </a:r>
            <a:endParaRPr sz="1800"/>
          </a:p>
          <a:p>
            <a:pPr indent="-342900" lvl="0" marL="457200" rtl="0" algn="l">
              <a:lnSpc>
                <a:spcPct val="150000"/>
              </a:lnSpc>
              <a:spcBef>
                <a:spcPts val="0"/>
              </a:spcBef>
              <a:spcAft>
                <a:spcPts val="0"/>
              </a:spcAft>
              <a:buSzPts val="1800"/>
              <a:buChar char="●"/>
            </a:pPr>
            <a:r>
              <a:rPr lang="en" sz="1800"/>
              <a:t>A more complex model is not necessarily better; it takes much longer to converge</a:t>
            </a:r>
            <a:endParaRPr sz="1800"/>
          </a:p>
        </p:txBody>
      </p:sp>
      <p:sp>
        <p:nvSpPr>
          <p:cNvPr id="920" name="Google Shape;920;p80"/>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Observations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81"/>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926" name="Google Shape;926;p81"/>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Sikora, Marek, et al. “Bone Marrow Transplant: Children Data Set.” UCI Machine Learning Repository: Bone Marrow Transplant: Children Data Set, </a:t>
            </a:r>
            <a:r>
              <a:rPr lang="en" sz="1800" u="sng">
                <a:solidFill>
                  <a:schemeClr val="hlink"/>
                </a:solidFill>
                <a:hlinkClick r:id="rId3"/>
              </a:rPr>
              <a:t>https://archive.ics.uci.edu/ml/datasets/Bone+marrow+transplant%3A+children</a:t>
            </a:r>
            <a:r>
              <a:rPr lang="en" sz="1800"/>
              <a:t>.</a:t>
            </a:r>
            <a:endParaRPr sz="1800"/>
          </a:p>
          <a:p>
            <a:pPr indent="-342900" lvl="0" marL="457200" rtl="0" algn="l">
              <a:spcBef>
                <a:spcPts val="0"/>
              </a:spcBef>
              <a:spcAft>
                <a:spcPts val="0"/>
              </a:spcAft>
              <a:buSzPts val="1800"/>
              <a:buChar char="●"/>
            </a:pPr>
            <a:r>
              <a:rPr lang="en" sz="1800"/>
              <a:t>Larxel. “Bone Marrow Cell Classification.” Kaggle, 23 Jan. 2022, </a:t>
            </a:r>
            <a:r>
              <a:rPr lang="en" sz="1800" u="sng">
                <a:solidFill>
                  <a:schemeClr val="hlink"/>
                </a:solidFill>
                <a:hlinkClick r:id="rId4"/>
              </a:rPr>
              <a:t>https://www.kaggle.com/datasets/andrewmvd/bone-marrow-cell-classification</a:t>
            </a:r>
            <a:r>
              <a:rPr lang="en" sz="18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6"/>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600"/>
              <a:t>Bone marrow transplants relate to treatment of cancer and other deadly diseases</a:t>
            </a:r>
            <a:endParaRPr sz="1600"/>
          </a:p>
          <a:p>
            <a:pPr indent="-368300" lvl="0" marL="457200" rtl="0" algn="l">
              <a:spcBef>
                <a:spcPts val="0"/>
              </a:spcBef>
              <a:spcAft>
                <a:spcPts val="0"/>
              </a:spcAft>
              <a:buSzPts val="2200"/>
              <a:buChar char="●"/>
            </a:pPr>
            <a:r>
              <a:rPr lang="en" sz="1600"/>
              <a:t>Potential rejection of new cells from transplant can do more harm</a:t>
            </a:r>
            <a:endParaRPr sz="1600"/>
          </a:p>
          <a:p>
            <a:pPr indent="-368300" lvl="0" marL="457200" rtl="0" algn="l">
              <a:spcBef>
                <a:spcPts val="0"/>
              </a:spcBef>
              <a:spcAft>
                <a:spcPts val="0"/>
              </a:spcAft>
              <a:buSzPts val="2200"/>
              <a:buChar char="●"/>
            </a:pPr>
            <a:r>
              <a:rPr lang="en" sz="1600"/>
              <a:t>The process is also very lengthy and complicated, </a:t>
            </a:r>
            <a:r>
              <a:rPr lang="en" sz="1600"/>
              <a:t>adding</a:t>
            </a:r>
            <a:r>
              <a:rPr lang="en" sz="1600"/>
              <a:t> risk</a:t>
            </a:r>
            <a:endParaRPr sz="1600"/>
          </a:p>
          <a:p>
            <a:pPr indent="-368300" lvl="0" marL="457200" rtl="0" algn="l">
              <a:spcBef>
                <a:spcPts val="0"/>
              </a:spcBef>
              <a:spcAft>
                <a:spcPts val="0"/>
              </a:spcAft>
              <a:buSzPts val="2200"/>
              <a:buChar char="●"/>
            </a:pPr>
            <a:r>
              <a:rPr lang="en" sz="1600"/>
              <a:t>Utilizing different features of the recipient and donor, we aim to predict whether a bone marrow transplant will be successful in helping a recipient recover from radiation or chemotherapy.</a:t>
            </a:r>
            <a:endParaRPr sz="1600"/>
          </a:p>
          <a:p>
            <a:pPr indent="-368300" lvl="0" marL="457200" rtl="0" algn="l">
              <a:spcBef>
                <a:spcPts val="0"/>
              </a:spcBef>
              <a:spcAft>
                <a:spcPts val="0"/>
              </a:spcAft>
              <a:buSzPts val="2200"/>
              <a:buChar char="●"/>
            </a:pPr>
            <a:r>
              <a:rPr lang="en" sz="1600"/>
              <a:t>Correlation can be helpful for deciding who is the best donor for specific recipients.</a:t>
            </a:r>
            <a:endParaRPr sz="1600"/>
          </a:p>
        </p:txBody>
      </p:sp>
      <p:sp>
        <p:nvSpPr>
          <p:cNvPr id="585" name="Google Shape;585;p36"/>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Background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Features-39</a:t>
            </a:r>
            <a:endParaRPr/>
          </a:p>
        </p:txBody>
      </p:sp>
      <p:sp>
        <p:nvSpPr>
          <p:cNvPr id="591" name="Google Shape;591;p37"/>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onor_age - Age of the donor</a:t>
            </a:r>
            <a:endParaRPr/>
          </a:p>
          <a:p>
            <a:pPr indent="-342900" lvl="0" marL="457200" rtl="0" algn="l">
              <a:spcBef>
                <a:spcPts val="0"/>
              </a:spcBef>
              <a:spcAft>
                <a:spcPts val="0"/>
              </a:spcAft>
              <a:buSzPts val="1800"/>
              <a:buChar char="●"/>
            </a:pPr>
            <a:r>
              <a:rPr lang="en"/>
              <a:t>donor_age_below_35 - Is donor age less than 35 (yes, no)</a:t>
            </a:r>
            <a:endParaRPr/>
          </a:p>
          <a:p>
            <a:pPr indent="-342900" lvl="0" marL="457200" rtl="0" algn="l">
              <a:spcBef>
                <a:spcPts val="0"/>
              </a:spcBef>
              <a:spcAft>
                <a:spcPts val="0"/>
              </a:spcAft>
              <a:buSzPts val="1800"/>
              <a:buChar char="●"/>
            </a:pPr>
            <a:r>
              <a:rPr lang="en"/>
              <a:t>donor_ABO - ABO blood group of the donor of hematopoietic stem cells (0, A, B, AB)</a:t>
            </a:r>
            <a:endParaRPr/>
          </a:p>
          <a:p>
            <a:pPr indent="-342900" lvl="0" marL="457200" rtl="0" algn="l">
              <a:spcBef>
                <a:spcPts val="0"/>
              </a:spcBef>
              <a:spcAft>
                <a:spcPts val="0"/>
              </a:spcAft>
              <a:buSzPts val="1800"/>
              <a:buChar char="●"/>
            </a:pPr>
            <a:r>
              <a:rPr lang="en"/>
              <a:t>recipient_age - Age of the recipient of hematopoietic stem cells at the time of transplantation</a:t>
            </a:r>
            <a:endParaRPr/>
          </a:p>
          <a:p>
            <a:pPr indent="-342900" lvl="0" marL="457200" rtl="0" algn="l">
              <a:spcBef>
                <a:spcPts val="0"/>
              </a:spcBef>
              <a:spcAft>
                <a:spcPts val="0"/>
              </a:spcAft>
              <a:buSzPts val="1800"/>
              <a:buChar char="●"/>
            </a:pPr>
            <a:r>
              <a:rPr lang="en"/>
              <a:t>recipient_age_below_10 - Is recipient age below 10 (yes, no)</a:t>
            </a:r>
            <a:endParaRPr/>
          </a:p>
          <a:p>
            <a:pPr indent="-342900" lvl="0" marL="457200" rtl="0" algn="l">
              <a:spcBef>
                <a:spcPts val="0"/>
              </a:spcBef>
              <a:spcAft>
                <a:spcPts val="0"/>
              </a:spcAft>
              <a:buSzPts val="1800"/>
              <a:buChar char="●"/>
            </a:pPr>
            <a:r>
              <a:rPr lang="en"/>
              <a:t>recipient_gender - Gender of the recipient (female, male)</a:t>
            </a:r>
            <a:endParaRPr/>
          </a:p>
          <a:p>
            <a:pPr indent="-342900" lvl="0" marL="457200" rtl="0" algn="l">
              <a:spcBef>
                <a:spcPts val="0"/>
              </a:spcBef>
              <a:spcAft>
                <a:spcPts val="0"/>
              </a:spcAft>
              <a:buSzPts val="1800"/>
              <a:buChar char="●"/>
            </a:pPr>
            <a:r>
              <a:rPr lang="en"/>
              <a:t>recipient_body_mass - Body mass of the recipient of hematopoietic stem cells at the time of the transplantation</a:t>
            </a:r>
            <a:endParaRPr/>
          </a:p>
          <a:p>
            <a:pPr indent="-342900" lvl="0" marL="457200" rtl="0" algn="l">
              <a:spcBef>
                <a:spcPts val="0"/>
              </a:spcBef>
              <a:spcAft>
                <a:spcPts val="0"/>
              </a:spcAft>
              <a:buSzPts val="1800"/>
              <a:buChar char="●"/>
            </a:pPr>
            <a:r>
              <a:rPr lang="en"/>
              <a:t>risk_group - Risk group (high, low)</a:t>
            </a:r>
            <a:endParaRPr/>
          </a:p>
          <a:p>
            <a:pPr indent="-342900" lvl="0" marL="457200" rtl="0" algn="l">
              <a:spcBef>
                <a:spcPts val="0"/>
              </a:spcBef>
              <a:spcAft>
                <a:spcPts val="0"/>
              </a:spcAft>
              <a:buSzPts val="1800"/>
              <a:buChar char="●"/>
            </a:pPr>
            <a:r>
              <a:rPr lang="en"/>
              <a:t>survival_time - Time of observation (if alive) or time to event (if dead) in days</a:t>
            </a:r>
            <a:endParaRPr/>
          </a:p>
          <a:p>
            <a:pPr indent="-342900" lvl="0" marL="457200" rtl="0" algn="l">
              <a:spcBef>
                <a:spcPts val="0"/>
              </a:spcBef>
              <a:spcAft>
                <a:spcPts val="0"/>
              </a:spcAft>
              <a:buSzPts val="1800"/>
              <a:buChar char="●"/>
            </a:pPr>
            <a:r>
              <a:rPr lang="en"/>
              <a:t>relapse - Relapse of the disease (yes, no)</a:t>
            </a:r>
            <a:endParaRPr/>
          </a:p>
        </p:txBody>
      </p:sp>
      <p:sp>
        <p:nvSpPr>
          <p:cNvPr id="592" name="Google Shape;592;p37"/>
          <p:cNvSpPr/>
          <p:nvPr/>
        </p:nvSpPr>
        <p:spPr>
          <a:xfrm>
            <a:off x="6318100" y="660450"/>
            <a:ext cx="608148" cy="572690"/>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8"/>
          <p:cNvSpPr txBox="1"/>
          <p:nvPr>
            <p:ph idx="1" type="body"/>
          </p:nvPr>
        </p:nvSpPr>
        <p:spPr>
          <a:xfrm>
            <a:off x="708000" y="1190974"/>
            <a:ext cx="7728000" cy="29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stem_cell_source - Source of hematopoietic stem cells (peripheral blood, bone marrow)</a:t>
            </a:r>
            <a:endParaRPr/>
          </a:p>
          <a:p>
            <a:pPr indent="-342900" lvl="0" marL="457200" rtl="0" algn="l">
              <a:spcBef>
                <a:spcPts val="0"/>
              </a:spcBef>
              <a:spcAft>
                <a:spcPts val="0"/>
              </a:spcAft>
              <a:buSzPts val="1800"/>
              <a:buChar char="●"/>
            </a:pPr>
            <a:r>
              <a:rPr lang="en"/>
              <a:t>tx_post_relapse - The second bone marrow transplantation after relapse (yes ,no)</a:t>
            </a:r>
            <a:endParaRPr/>
          </a:p>
          <a:p>
            <a:pPr indent="-342900" lvl="0" marL="457200" rtl="0" algn="l">
              <a:spcBef>
                <a:spcPts val="0"/>
              </a:spcBef>
              <a:spcAft>
                <a:spcPts val="0"/>
              </a:spcAft>
              <a:buSzPts val="1800"/>
              <a:buChar char="●"/>
            </a:pPr>
            <a:r>
              <a:rPr lang="en"/>
              <a:t>CD34_x1e6_per_kg - CD34kgx10d6 - CD34+ cell dose per kg of recipient body weight (10^6/kg)</a:t>
            </a:r>
            <a:endParaRPr/>
          </a:p>
          <a:p>
            <a:pPr indent="-342900" lvl="0" marL="457200" rtl="0" algn="l">
              <a:spcBef>
                <a:spcPts val="0"/>
              </a:spcBef>
              <a:spcAft>
                <a:spcPts val="0"/>
              </a:spcAft>
              <a:buSzPts val="1800"/>
              <a:buChar char="●"/>
            </a:pPr>
            <a:r>
              <a:rPr lang="en"/>
              <a:t>CD3_x1e8_per_kg - CD3+ cell dose per kg of recipient body weight (10^8/kg)</a:t>
            </a:r>
            <a:endParaRPr/>
          </a:p>
          <a:p>
            <a:pPr indent="-342900" lvl="0" marL="457200" rtl="0" algn="l">
              <a:spcBef>
                <a:spcPts val="0"/>
              </a:spcBef>
              <a:spcAft>
                <a:spcPts val="0"/>
              </a:spcAft>
              <a:buSzPts val="1800"/>
              <a:buChar char="●"/>
            </a:pPr>
            <a:r>
              <a:rPr lang="en"/>
              <a:t>CD3_to_CD34_ratio - CD3+ cell to CD34+ cell ratio</a:t>
            </a:r>
            <a:endParaRPr/>
          </a:p>
          <a:p>
            <a:pPr indent="-342900" lvl="0" marL="457200" rtl="0" algn="l">
              <a:spcBef>
                <a:spcPts val="0"/>
              </a:spcBef>
              <a:spcAft>
                <a:spcPts val="0"/>
              </a:spcAft>
              <a:buSzPts val="1800"/>
              <a:buChar char="●"/>
            </a:pPr>
            <a:r>
              <a:rPr lang="en"/>
              <a:t>ANC_recovery - Neutrophils recovery defined as neutrophils count &gt;0.5 x 10^9/L (yes, no)</a:t>
            </a:r>
            <a:endParaRPr/>
          </a:p>
          <a:p>
            <a:pPr indent="-342900" lvl="0" marL="457200" rtl="0" algn="l">
              <a:spcBef>
                <a:spcPts val="0"/>
              </a:spcBef>
              <a:spcAft>
                <a:spcPts val="0"/>
              </a:spcAft>
              <a:buSzPts val="1800"/>
              <a:buChar char="●"/>
            </a:pPr>
            <a:r>
              <a:rPr lang="en"/>
              <a:t>time_to_ANC_recovery - Time in days to neutrophils recovery</a:t>
            </a:r>
            <a:endParaRPr/>
          </a:p>
          <a:p>
            <a:pPr indent="-342900" lvl="0" marL="457200" rtl="0" algn="l">
              <a:spcBef>
                <a:spcPts val="0"/>
              </a:spcBef>
              <a:spcAft>
                <a:spcPts val="0"/>
              </a:spcAft>
              <a:buSzPts val="1800"/>
              <a:buChar char="●"/>
            </a:pPr>
            <a:r>
              <a:rPr lang="en"/>
              <a:t>PLT_recovery - Platelet recovery defined as platelet count &gt;50000/mm3 (yes, no)</a:t>
            </a:r>
            <a:endParaRPr/>
          </a:p>
          <a:p>
            <a:pPr indent="-342900" lvl="0" marL="457200" rtl="0" algn="l">
              <a:spcBef>
                <a:spcPts val="0"/>
              </a:spcBef>
              <a:spcAft>
                <a:spcPts val="0"/>
              </a:spcAft>
              <a:buSzPts val="1800"/>
              <a:buChar char="●"/>
            </a:pPr>
            <a:r>
              <a:rPr lang="en"/>
              <a:t>time_to_PLT_recovery - Time in days to platelet recovery</a:t>
            </a:r>
            <a:endParaRPr/>
          </a:p>
          <a:p>
            <a:pPr indent="-342900" lvl="0" marL="457200" rtl="0" algn="l">
              <a:spcBef>
                <a:spcPts val="0"/>
              </a:spcBef>
              <a:spcAft>
                <a:spcPts val="0"/>
              </a:spcAft>
              <a:buSzPts val="1800"/>
              <a:buChar char="●"/>
            </a:pPr>
            <a:r>
              <a:rPr lang="en"/>
              <a:t>acute_GvHD_II_III_IV - Development of acute graft versus host disease stage II or III or IV (yes, no)</a:t>
            </a:r>
            <a:endParaRPr/>
          </a:p>
          <a:p>
            <a:pPr indent="-342900" lvl="0" marL="457200" rtl="0" algn="l">
              <a:spcBef>
                <a:spcPts val="0"/>
              </a:spcBef>
              <a:spcAft>
                <a:spcPts val="0"/>
              </a:spcAft>
              <a:buSzPts val="1800"/>
              <a:buChar char="●"/>
            </a:pPr>
            <a:r>
              <a:rPr lang="en"/>
              <a:t>acute_GvHD_III_IV - Development of acute graft versus host disease stage III or IV (yes, no)..</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598" name="Google Shape;598;p38"/>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Cont’d</a:t>
            </a:r>
            <a:endParaRPr/>
          </a:p>
        </p:txBody>
      </p:sp>
      <p:grpSp>
        <p:nvGrpSpPr>
          <p:cNvPr id="599" name="Google Shape;599;p38"/>
          <p:cNvGrpSpPr/>
          <p:nvPr/>
        </p:nvGrpSpPr>
        <p:grpSpPr>
          <a:xfrm>
            <a:off x="6923693" y="544825"/>
            <a:ext cx="681171" cy="719593"/>
            <a:chOff x="-24328675" y="1971025"/>
            <a:chExt cx="282000" cy="295375"/>
          </a:xfrm>
        </p:grpSpPr>
        <p:sp>
          <p:nvSpPr>
            <p:cNvPr id="600" name="Google Shape;600;p38"/>
            <p:cNvSpPr/>
            <p:nvPr/>
          </p:nvSpPr>
          <p:spPr>
            <a:xfrm>
              <a:off x="-24217625" y="2092325"/>
              <a:ext cx="52025" cy="51200"/>
            </a:xfrm>
            <a:custGeom>
              <a:rect b="b" l="l" r="r" t="t"/>
              <a:pathLst>
                <a:path extrusionOk="0" h="2048" w="2081">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24328675" y="1971025"/>
              <a:ext cx="282000" cy="295375"/>
            </a:xfrm>
            <a:custGeom>
              <a:rect b="b" l="l" r="r" t="t"/>
              <a:pathLst>
                <a:path extrusionOk="0" h="11815" w="1128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9"/>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survival_status: </a:t>
            </a:r>
            <a:endParaRPr sz="3600"/>
          </a:p>
          <a:p>
            <a:pPr indent="0" lvl="0" marL="0" rtl="0" algn="ctr">
              <a:spcBef>
                <a:spcPts val="1600"/>
              </a:spcBef>
              <a:spcAft>
                <a:spcPts val="1600"/>
              </a:spcAft>
              <a:buNone/>
            </a:pPr>
            <a:r>
              <a:rPr lang="en" sz="3600"/>
              <a:t> Survival status (0 - alive, 1 - dead)</a:t>
            </a:r>
            <a:endParaRPr sz="3600"/>
          </a:p>
        </p:txBody>
      </p:sp>
      <p:sp>
        <p:nvSpPr>
          <p:cNvPr id="607" name="Google Shape;607;p39"/>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Target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