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3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62FFA-8255-44C6-B57C-75977A9D7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084C3A-FF20-43A1-8D4E-11CEFD1AD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8EF00-B3A1-4D9A-BFD8-3970253B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C70F-D5D0-4BA9-9AC4-39FB6897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4A50-B996-431D-8545-D6C31346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241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0313-5301-486F-8348-780EA6EE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BF13C-FB0F-40C9-9BEF-2D65EFCD9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38C30-998B-4C63-8628-0AAFEA26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27F8-67F6-478C-ACEE-C93233620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E8B52-86E4-4DE3-8C57-A88FBCF2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56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92A006-856F-4868-ACBB-1DEEF1FBF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C6C1E-57C4-4F82-BFA0-623C34B87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A606-95F4-4FB1-A982-A20378FE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8A7748-1A5D-4F68-93A9-593EE2301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EF3DE-E786-4DA1-BE01-4EF37E855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99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78908-7B2C-4202-9DE9-C83EA28F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EA3D-38F6-43B0-B24A-BFA7BD62B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6E6DC-5262-435A-834E-AC9678D6F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90DB6-08B4-4FEF-BCED-14B5CC4A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9D13E-8176-4CC2-B265-FB7CD21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0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3F23-7BB3-4A57-B38E-DF1A36E5C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E24F85-E47A-4959-9222-04908AEC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B13B4-9B27-4512-8F7A-D9B3CA68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5334A-613C-4864-ACB7-2244E680F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D76C-5E01-4F6B-A0E9-E99B18914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7861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420F-1FAE-4719-A5EF-B9F88B504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88162-B660-4F94-A842-A0F0ABD3A2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FEFFA-F837-4A7C-A3E5-AE25D7C47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39D6E-F159-4466-85BB-FAB21F4A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6B947-5F8C-4CDD-8957-34668285B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0EB9A-FCF5-4330-92AA-300442C3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208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D4868-A95F-40B7-9517-E0D8402F9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938DC-4FBC-4CA1-8036-D67B957F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8EFF5-E2F4-4057-BB0D-DD554F2EB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8B843-360F-4008-92C8-4FE425F1C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E320DF-D666-4D07-8C4B-3C20B738F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A5F382-55D0-4CDA-9CD5-8D319B2B3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606DD-E092-4BB9-A0B1-7796A10A1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DCCB2E-E6A1-45E7-A821-F373685AE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877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B727-EEE6-46D6-A5D8-6724DDFFF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FE5E6-BE5B-4554-9AF9-1EC8FE4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45760F-BD13-48FD-8F9A-B0A56B14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A8E47-9830-4D48-960D-E5CE3F128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701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0BD850-A258-4A62-A5FB-AB633F101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DFF7D-52F2-47E9-B789-94C03D7B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D1766-343C-4FCD-B042-5CD24A4F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969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AA81B-B6C7-4B09-9AFE-B8BC2923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BFCBE-7F47-4273-8BFA-C95E53E20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C2446-0C25-48C5-BA04-0B9D92C59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66D69-1455-4301-969D-0B6C3FACE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A4E31-9319-4BBF-85A7-5AB89B02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39D4C-0E8D-4E06-8436-7336327D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76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8C2D-3EA3-4ABC-8C51-3CB8323F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AF52B9-A671-47DA-9547-C422347E2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AF2A7-117D-4C5A-901B-6C2570A5C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7F32D0-CC91-4DE4-B594-114781AF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FB334B-FFA2-428F-9044-379A53B27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C176E-9E63-40B4-A8CB-F2FD56FF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9379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4BD651-101A-47FC-9172-495A2BAE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42FEE-DC01-49B7-B16C-FD5FB01FB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6A7E-21BB-42CD-928C-19CBD0417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30395F-EE2D-4723-9C82-E2C673ACEB23}" type="datetimeFigureOut">
              <a:rPr lang="en-GB" smtClean="0"/>
              <a:t>04/04/2022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EB231-43E4-41C9-B446-961E31D82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60AAD6-C94A-4EE2-AF8B-909708C112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32136-CF82-4817-A4B8-28D6B14384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175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9830C3-C42F-4BFF-8855-36734BBA1564}"/>
              </a:ext>
            </a:extLst>
          </p:cNvPr>
          <p:cNvSpPr/>
          <p:nvPr/>
        </p:nvSpPr>
        <p:spPr>
          <a:xfrm>
            <a:off x="89452" y="0"/>
            <a:ext cx="11857383" cy="5496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B0C7B2D-5E38-4B45-800A-A57CD3048223}"/>
              </a:ext>
            </a:extLst>
          </p:cNvPr>
          <p:cNvSpPr/>
          <p:nvPr/>
        </p:nvSpPr>
        <p:spPr>
          <a:xfrm>
            <a:off x="250257" y="154003"/>
            <a:ext cx="8056346" cy="5173371"/>
          </a:xfrm>
          <a:prstGeom prst="round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F804859-4758-4331-85E2-1C13EBA7482A}"/>
              </a:ext>
            </a:extLst>
          </p:cNvPr>
          <p:cNvSpPr/>
          <p:nvPr/>
        </p:nvSpPr>
        <p:spPr>
          <a:xfrm>
            <a:off x="664143" y="471638"/>
            <a:ext cx="5431857" cy="3493970"/>
          </a:xfrm>
          <a:prstGeom prst="roundRec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99F205-1F10-4346-B676-666F8BEB4AB7}"/>
              </a:ext>
            </a:extLst>
          </p:cNvPr>
          <p:cNvSpPr/>
          <p:nvPr/>
        </p:nvSpPr>
        <p:spPr>
          <a:xfrm>
            <a:off x="1097279" y="702644"/>
            <a:ext cx="3859731" cy="2290813"/>
          </a:xfrm>
          <a:prstGeom prst="roundRect">
            <a:avLst/>
          </a:prstGeom>
          <a:pattFill prst="wdDnDiag">
            <a:fgClr>
              <a:schemeClr val="accent1"/>
            </a:fgClr>
            <a:bgClr>
              <a:srgbClr val="FFC000"/>
            </a:bgClr>
          </a:pattFill>
          <a:ln w="38100">
            <a:solidFill>
              <a:srgbClr val="FFFF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E7EEB0-2CFD-4DED-9719-22CA0CD0E741}"/>
              </a:ext>
            </a:extLst>
          </p:cNvPr>
          <p:cNvSpPr/>
          <p:nvPr/>
        </p:nvSpPr>
        <p:spPr>
          <a:xfrm flipH="1">
            <a:off x="8875036" y="4381990"/>
            <a:ext cx="385973" cy="412282"/>
          </a:xfrm>
          <a:prstGeom prst="roundRect">
            <a:avLst/>
          </a:prstGeom>
          <a:pattFill prst="wdDnDiag">
            <a:fgClr>
              <a:schemeClr val="accent1"/>
            </a:fgClr>
            <a:bgClr>
              <a:schemeClr val="accent2"/>
            </a:bgClr>
          </a:pattFill>
          <a:ln w="3810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9490D61-54F0-4211-8332-C8CC53436145}"/>
              </a:ext>
            </a:extLst>
          </p:cNvPr>
          <p:cNvSpPr/>
          <p:nvPr/>
        </p:nvSpPr>
        <p:spPr>
          <a:xfrm>
            <a:off x="8883123" y="2556423"/>
            <a:ext cx="384048" cy="41715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3FABDF-886F-465B-9DEF-809F70457587}"/>
              </a:ext>
            </a:extLst>
          </p:cNvPr>
          <p:cNvSpPr/>
          <p:nvPr/>
        </p:nvSpPr>
        <p:spPr>
          <a:xfrm>
            <a:off x="8867022" y="1642310"/>
            <a:ext cx="384048" cy="411480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B238AEB-3A4D-4937-A3E4-496EBB62A0B5}"/>
              </a:ext>
            </a:extLst>
          </p:cNvPr>
          <p:cNvSpPr/>
          <p:nvPr/>
        </p:nvSpPr>
        <p:spPr>
          <a:xfrm>
            <a:off x="8867022" y="727430"/>
            <a:ext cx="384048" cy="41148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6862E7A-A17A-4C2F-A326-C77ED47C4A98}"/>
              </a:ext>
            </a:extLst>
          </p:cNvPr>
          <p:cNvSpPr/>
          <p:nvPr/>
        </p:nvSpPr>
        <p:spPr>
          <a:xfrm>
            <a:off x="8873184" y="3463003"/>
            <a:ext cx="384048" cy="411480"/>
          </a:xfrm>
          <a:prstGeom prst="roundRect">
            <a:avLst/>
          </a:prstGeom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64C4E-7B01-4C2E-9A3C-CBCDF132279E}"/>
              </a:ext>
            </a:extLst>
          </p:cNvPr>
          <p:cNvSpPr txBox="1"/>
          <p:nvPr/>
        </p:nvSpPr>
        <p:spPr>
          <a:xfrm>
            <a:off x="9461643" y="590676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World</a:t>
            </a:r>
            <a:endParaRPr lang="es-ES" dirty="0"/>
          </a:p>
          <a:p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Nesting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level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0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9143BD-AF12-4282-B812-E20395B76C7A}"/>
              </a:ext>
            </a:extLst>
          </p:cNvPr>
          <p:cNvSpPr txBox="1"/>
          <p:nvPr/>
        </p:nvSpPr>
        <p:spPr>
          <a:xfrm>
            <a:off x="9468388" y="1508056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Region</a:t>
            </a:r>
            <a:endParaRPr lang="es-ES" dirty="0"/>
          </a:p>
          <a:p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Nesting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level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0516-A6E7-4B19-8134-BA2660A22470}"/>
              </a:ext>
            </a:extLst>
          </p:cNvPr>
          <p:cNvSpPr txBox="1"/>
          <p:nvPr/>
        </p:nvSpPr>
        <p:spPr>
          <a:xfrm>
            <a:off x="9473981" y="2421957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Subregion</a:t>
            </a:r>
            <a:endParaRPr lang="es-ES" dirty="0"/>
          </a:p>
          <a:p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Nesting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level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2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7A40D-F019-49BF-8FFB-DB2811F32868}"/>
              </a:ext>
            </a:extLst>
          </p:cNvPr>
          <p:cNvSpPr txBox="1"/>
          <p:nvPr/>
        </p:nvSpPr>
        <p:spPr>
          <a:xfrm>
            <a:off x="9478328" y="3345577"/>
            <a:ext cx="254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r>
              <a:rPr lang="es-ES" dirty="0"/>
              <a:t> (</a:t>
            </a:r>
            <a:r>
              <a:rPr lang="es-ES" dirty="0" err="1"/>
              <a:t>RoW</a:t>
            </a:r>
            <a:r>
              <a:rPr lang="es-ES" dirty="0"/>
              <a:t>)</a:t>
            </a:r>
          </a:p>
          <a:p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World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\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188F6-3ED6-4890-98C1-BC052144A517}"/>
              </a:ext>
            </a:extLst>
          </p:cNvPr>
          <p:cNvSpPr txBox="1"/>
          <p:nvPr/>
        </p:nvSpPr>
        <p:spPr>
          <a:xfrm>
            <a:off x="9481643" y="4253354"/>
            <a:ext cx="2542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Region</a:t>
            </a:r>
            <a:r>
              <a:rPr lang="es-ES" dirty="0"/>
              <a:t> (</a:t>
            </a:r>
            <a:r>
              <a:rPr lang="es-ES" dirty="0" err="1"/>
              <a:t>RoR</a:t>
            </a:r>
            <a:r>
              <a:rPr lang="es-ES" dirty="0"/>
              <a:t>)</a:t>
            </a:r>
          </a:p>
          <a:p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Region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\ </a:t>
            </a:r>
            <a:r>
              <a:rPr lang="es-E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Subregion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2BDAA5-C9C2-445D-9B15-675805A1E2E6}"/>
              </a:ext>
            </a:extLst>
          </p:cNvPr>
          <p:cNvSpPr/>
          <p:nvPr/>
        </p:nvSpPr>
        <p:spPr>
          <a:xfrm>
            <a:off x="8933770" y="3520010"/>
            <a:ext cx="174730" cy="143411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7F45CEF-013A-4358-B86D-9A16F6D38114}"/>
              </a:ext>
            </a:extLst>
          </p:cNvPr>
          <p:cNvSpPr/>
          <p:nvPr/>
        </p:nvSpPr>
        <p:spPr>
          <a:xfrm>
            <a:off x="8933770" y="4433108"/>
            <a:ext cx="174730" cy="143411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641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CEC0516-A6E7-4B19-8134-BA2660A22470}"/>
              </a:ext>
            </a:extLst>
          </p:cNvPr>
          <p:cNvSpPr txBox="1"/>
          <p:nvPr/>
        </p:nvSpPr>
        <p:spPr>
          <a:xfrm rot="16200000">
            <a:off x="1616940" y="1872734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Subregion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1BB7A2-2DA1-4B36-96CB-5272D6995C80}"/>
              </a:ext>
            </a:extLst>
          </p:cNvPr>
          <p:cNvSpPr/>
          <p:nvPr/>
        </p:nvSpPr>
        <p:spPr>
          <a:xfrm>
            <a:off x="3268171" y="1143001"/>
            <a:ext cx="1828800" cy="1828800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18F76F1E-95BF-4A1E-A26F-DF1F1F5792DE}"/>
              </a:ext>
            </a:extLst>
          </p:cNvPr>
          <p:cNvSpPr/>
          <p:nvPr/>
        </p:nvSpPr>
        <p:spPr>
          <a:xfrm rot="16200000">
            <a:off x="4063302" y="-39758"/>
            <a:ext cx="238537" cy="1828800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EB53C7-03EC-4629-B35A-665679D5F4C8}"/>
              </a:ext>
            </a:extLst>
          </p:cNvPr>
          <p:cNvSpPr txBox="1"/>
          <p:nvPr/>
        </p:nvSpPr>
        <p:spPr>
          <a:xfrm>
            <a:off x="3268170" y="265838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Subregion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E74E3C4-AA65-4CD0-83EB-2910C68980C5}"/>
              </a:ext>
            </a:extLst>
          </p:cNvPr>
          <p:cNvSpPr/>
          <p:nvPr/>
        </p:nvSpPr>
        <p:spPr>
          <a:xfrm rot="10800000">
            <a:off x="2912446" y="1152939"/>
            <a:ext cx="238537" cy="1828800"/>
          </a:xfrm>
          <a:prstGeom prst="rightBrac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112CD9-FEE6-48F8-946B-CEE552264ED7}"/>
              </a:ext>
            </a:extLst>
          </p:cNvPr>
          <p:cNvSpPr/>
          <p:nvPr/>
        </p:nvSpPr>
        <p:spPr>
          <a:xfrm>
            <a:off x="5096971" y="1143001"/>
            <a:ext cx="1828800" cy="1828800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accent4"/>
            </a:bgClr>
          </a:patt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47024F0B-A1BF-4BA7-9A15-6D52D62CFA6A}"/>
              </a:ext>
            </a:extLst>
          </p:cNvPr>
          <p:cNvSpPr/>
          <p:nvPr/>
        </p:nvSpPr>
        <p:spPr>
          <a:xfrm rot="16200000">
            <a:off x="5892102" y="-39758"/>
            <a:ext cx="238537" cy="1828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61D30-C48F-417D-9D4F-B0A2010F68E5}"/>
              </a:ext>
            </a:extLst>
          </p:cNvPr>
          <p:cNvSpPr txBox="1"/>
          <p:nvPr/>
        </p:nvSpPr>
        <p:spPr>
          <a:xfrm>
            <a:off x="5080405" y="98960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Region</a:t>
            </a:r>
            <a:r>
              <a:rPr lang="es-ES" dirty="0"/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E4CAE0-6BCF-4B7D-8A6C-0A6501E31157}"/>
              </a:ext>
            </a:extLst>
          </p:cNvPr>
          <p:cNvSpPr/>
          <p:nvPr/>
        </p:nvSpPr>
        <p:spPr>
          <a:xfrm>
            <a:off x="6925771" y="1143001"/>
            <a:ext cx="1828800" cy="1828800"/>
          </a:xfrm>
          <a:prstGeom prst="rect">
            <a:avLst/>
          </a:prstGeom>
          <a:pattFill prst="wdDnDiag">
            <a:fgClr>
              <a:schemeClr val="accent4"/>
            </a:fgClr>
            <a:bgClr>
              <a:srgbClr val="4472C4"/>
            </a:bgClr>
          </a:patt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C4D3D0E-388E-4679-B2A1-02B38DB4DA87}"/>
              </a:ext>
            </a:extLst>
          </p:cNvPr>
          <p:cNvSpPr/>
          <p:nvPr/>
        </p:nvSpPr>
        <p:spPr>
          <a:xfrm rot="16200000">
            <a:off x="7720902" y="-39758"/>
            <a:ext cx="238537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4F7DC-140B-45C3-9122-8BD7273BBCD8}"/>
              </a:ext>
            </a:extLst>
          </p:cNvPr>
          <p:cNvSpPr txBox="1"/>
          <p:nvPr/>
        </p:nvSpPr>
        <p:spPr>
          <a:xfrm>
            <a:off x="6915830" y="99099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3DB13D-175C-4616-9211-CCD3E06DA124}"/>
              </a:ext>
            </a:extLst>
          </p:cNvPr>
          <p:cNvSpPr/>
          <p:nvPr/>
        </p:nvSpPr>
        <p:spPr>
          <a:xfrm>
            <a:off x="3268171" y="2971801"/>
            <a:ext cx="1828800" cy="1828800"/>
          </a:xfrm>
          <a:prstGeom prst="rect">
            <a:avLst/>
          </a:prstGeom>
          <a:pattFill prst="wdDnDiag">
            <a:fgClr>
              <a:schemeClr val="accent2"/>
            </a:fgClr>
            <a:bgClr>
              <a:schemeClr val="accent4"/>
            </a:bgClr>
          </a:patt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CE40219-F9C1-4D0B-930E-C215F656AA13}"/>
              </a:ext>
            </a:extLst>
          </p:cNvPr>
          <p:cNvSpPr/>
          <p:nvPr/>
        </p:nvSpPr>
        <p:spPr>
          <a:xfrm rot="10800000">
            <a:off x="2912446" y="2981739"/>
            <a:ext cx="238537" cy="1828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B4254D-3717-4061-A4F7-F782A982B70A}"/>
              </a:ext>
            </a:extLst>
          </p:cNvPr>
          <p:cNvSpPr/>
          <p:nvPr/>
        </p:nvSpPr>
        <p:spPr>
          <a:xfrm>
            <a:off x="3268171" y="4800601"/>
            <a:ext cx="1828800" cy="1828800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accent4"/>
            </a:bgClr>
          </a:patt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E07C255-DB16-41B2-8AB4-CF7DE451B97C}"/>
              </a:ext>
            </a:extLst>
          </p:cNvPr>
          <p:cNvSpPr/>
          <p:nvPr/>
        </p:nvSpPr>
        <p:spPr>
          <a:xfrm rot="10800000">
            <a:off x="2912446" y="4810539"/>
            <a:ext cx="238537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DAD20F-B50E-4D14-814E-1F9C822C1E9B}"/>
              </a:ext>
            </a:extLst>
          </p:cNvPr>
          <p:cNvSpPr/>
          <p:nvPr/>
        </p:nvSpPr>
        <p:spPr>
          <a:xfrm>
            <a:off x="5096970" y="2971800"/>
            <a:ext cx="1828800" cy="1828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59D1A-9E7A-4CF2-8453-670D66FA74E9}"/>
              </a:ext>
            </a:extLst>
          </p:cNvPr>
          <p:cNvSpPr/>
          <p:nvPr/>
        </p:nvSpPr>
        <p:spPr>
          <a:xfrm>
            <a:off x="6925770" y="2971798"/>
            <a:ext cx="1828800" cy="1828800"/>
          </a:xfrm>
          <a:prstGeom prst="rect">
            <a:avLst/>
          </a:prstGeom>
          <a:pattFill prst="wdDnDiag">
            <a:fgClr>
              <a:schemeClr val="accent2"/>
            </a:fgClr>
            <a:bgClr>
              <a:srgbClr val="4472C4"/>
            </a:bgClr>
          </a:patt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E7F7D8-9BED-4449-B6F2-70913AE86AB8}"/>
              </a:ext>
            </a:extLst>
          </p:cNvPr>
          <p:cNvSpPr/>
          <p:nvPr/>
        </p:nvSpPr>
        <p:spPr>
          <a:xfrm>
            <a:off x="5096970" y="4800599"/>
            <a:ext cx="1828800" cy="1828800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ED7D31"/>
            </a:bgClr>
          </a:patt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449AC0-1A39-470F-A6E6-F48388C971AC}"/>
              </a:ext>
            </a:extLst>
          </p:cNvPr>
          <p:cNvSpPr/>
          <p:nvPr/>
        </p:nvSpPr>
        <p:spPr>
          <a:xfrm>
            <a:off x="6925770" y="4800595"/>
            <a:ext cx="1828800" cy="1828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D8F440-069E-4DA2-A4A1-CB38D42873BE}"/>
              </a:ext>
            </a:extLst>
          </p:cNvPr>
          <p:cNvSpPr txBox="1"/>
          <p:nvPr/>
        </p:nvSpPr>
        <p:spPr>
          <a:xfrm rot="16200000">
            <a:off x="1607000" y="3572973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Region</a:t>
            </a:r>
            <a:r>
              <a:rPr lang="es-ES" dirty="0"/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83B367-971B-48C9-A7D3-14652CDE60C1}"/>
              </a:ext>
            </a:extLst>
          </p:cNvPr>
          <p:cNvSpPr txBox="1"/>
          <p:nvPr/>
        </p:nvSpPr>
        <p:spPr>
          <a:xfrm rot="16200000">
            <a:off x="1616938" y="5397583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4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Brace 23">
            <a:extLst>
              <a:ext uri="{FF2B5EF4-FFF2-40B4-BE49-F238E27FC236}">
                <a16:creationId xmlns:a16="http://schemas.microsoft.com/office/drawing/2014/main" id="{47024F0B-A1BF-4BA7-9A15-6D52D62CFA6A}"/>
              </a:ext>
            </a:extLst>
          </p:cNvPr>
          <p:cNvSpPr/>
          <p:nvPr/>
        </p:nvSpPr>
        <p:spPr>
          <a:xfrm rot="16200000">
            <a:off x="5892102" y="1818858"/>
            <a:ext cx="238537" cy="1828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61D30-C48F-417D-9D4F-B0A2010F68E5}"/>
              </a:ext>
            </a:extLst>
          </p:cNvPr>
          <p:cNvSpPr txBox="1"/>
          <p:nvPr/>
        </p:nvSpPr>
        <p:spPr>
          <a:xfrm>
            <a:off x="5072906" y="2109683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Region</a:t>
            </a:r>
            <a:r>
              <a:rPr lang="es-ES" dirty="0"/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CC4D3D0E-388E-4679-B2A1-02B38DB4DA87}"/>
              </a:ext>
            </a:extLst>
          </p:cNvPr>
          <p:cNvSpPr/>
          <p:nvPr/>
        </p:nvSpPr>
        <p:spPr>
          <a:xfrm rot="16200000">
            <a:off x="7720902" y="1818858"/>
            <a:ext cx="238537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4F7DC-140B-45C3-9122-8BD7273BBCD8}"/>
              </a:ext>
            </a:extLst>
          </p:cNvPr>
          <p:cNvSpPr txBox="1"/>
          <p:nvPr/>
        </p:nvSpPr>
        <p:spPr>
          <a:xfrm>
            <a:off x="6915830" y="1957715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BCE40219-F9C1-4D0B-930E-C215F656AA13}"/>
              </a:ext>
            </a:extLst>
          </p:cNvPr>
          <p:cNvSpPr/>
          <p:nvPr/>
        </p:nvSpPr>
        <p:spPr>
          <a:xfrm rot="10800000">
            <a:off x="4751181" y="2981739"/>
            <a:ext cx="238537" cy="1828800"/>
          </a:xfrm>
          <a:prstGeom prst="rightBrac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E07C255-DB16-41B2-8AB4-CF7DE451B97C}"/>
              </a:ext>
            </a:extLst>
          </p:cNvPr>
          <p:cNvSpPr/>
          <p:nvPr/>
        </p:nvSpPr>
        <p:spPr>
          <a:xfrm rot="10800000">
            <a:off x="4751181" y="4810539"/>
            <a:ext cx="238537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DAD20F-B50E-4D14-814E-1F9C822C1E9B}"/>
              </a:ext>
            </a:extLst>
          </p:cNvPr>
          <p:cNvSpPr/>
          <p:nvPr/>
        </p:nvSpPr>
        <p:spPr>
          <a:xfrm>
            <a:off x="5096970" y="2971800"/>
            <a:ext cx="1828800" cy="1828800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759D1A-9E7A-4CF2-8453-670D66FA74E9}"/>
              </a:ext>
            </a:extLst>
          </p:cNvPr>
          <p:cNvSpPr/>
          <p:nvPr/>
        </p:nvSpPr>
        <p:spPr>
          <a:xfrm>
            <a:off x="6925770" y="2971798"/>
            <a:ext cx="1828800" cy="1828800"/>
          </a:xfrm>
          <a:prstGeom prst="rect">
            <a:avLst/>
          </a:prstGeom>
          <a:pattFill prst="wdDnDiag">
            <a:fgClr>
              <a:schemeClr val="accent2"/>
            </a:fgClr>
            <a:bgClr>
              <a:srgbClr val="4472C4"/>
            </a:bgClr>
          </a:patt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E7F7D8-9BED-4449-B6F2-70913AE86AB8}"/>
              </a:ext>
            </a:extLst>
          </p:cNvPr>
          <p:cNvSpPr/>
          <p:nvPr/>
        </p:nvSpPr>
        <p:spPr>
          <a:xfrm>
            <a:off x="5096970" y="4800599"/>
            <a:ext cx="1828800" cy="1828800"/>
          </a:xfrm>
          <a:prstGeom prst="rect">
            <a:avLst/>
          </a:prstGeom>
          <a:pattFill prst="wdDnDiag">
            <a:fgClr>
              <a:schemeClr val="accent1"/>
            </a:fgClr>
            <a:bgClr>
              <a:srgbClr val="ED7D31"/>
            </a:bgClr>
          </a:patt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449AC0-1A39-470F-A6E6-F48388C971AC}"/>
              </a:ext>
            </a:extLst>
          </p:cNvPr>
          <p:cNvSpPr/>
          <p:nvPr/>
        </p:nvSpPr>
        <p:spPr>
          <a:xfrm>
            <a:off x="6925770" y="4800595"/>
            <a:ext cx="1828800" cy="1828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3D8F440-069E-4DA2-A4A1-CB38D42873BE}"/>
              </a:ext>
            </a:extLst>
          </p:cNvPr>
          <p:cNvSpPr txBox="1"/>
          <p:nvPr/>
        </p:nvSpPr>
        <p:spPr>
          <a:xfrm rot="16200000">
            <a:off x="3465613" y="3711472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Region</a:t>
            </a:r>
            <a:r>
              <a:rPr lang="es-ES" dirty="0"/>
              <a:t> 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83B367-971B-48C9-A7D3-14652CDE60C1}"/>
              </a:ext>
            </a:extLst>
          </p:cNvPr>
          <p:cNvSpPr txBox="1"/>
          <p:nvPr/>
        </p:nvSpPr>
        <p:spPr>
          <a:xfrm rot="16200000">
            <a:off x="3455673" y="5397583"/>
            <a:ext cx="187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Rest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World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902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ight Brace 26">
            <a:extLst>
              <a:ext uri="{FF2B5EF4-FFF2-40B4-BE49-F238E27FC236}">
                <a16:creationId xmlns:a16="http://schemas.microsoft.com/office/drawing/2014/main" id="{CC4D3D0E-388E-4679-B2A1-02B38DB4DA87}"/>
              </a:ext>
            </a:extLst>
          </p:cNvPr>
          <p:cNvSpPr/>
          <p:nvPr/>
        </p:nvSpPr>
        <p:spPr>
          <a:xfrm rot="16200000">
            <a:off x="7720902" y="3637715"/>
            <a:ext cx="238537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F4F7DC-140B-45C3-9122-8BD7273BBCD8}"/>
              </a:ext>
            </a:extLst>
          </p:cNvPr>
          <p:cNvSpPr txBox="1"/>
          <p:nvPr/>
        </p:nvSpPr>
        <p:spPr>
          <a:xfrm>
            <a:off x="6915830" y="3935596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World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E07C255-DB16-41B2-8AB4-CF7DE451B97C}"/>
              </a:ext>
            </a:extLst>
          </p:cNvPr>
          <p:cNvSpPr/>
          <p:nvPr/>
        </p:nvSpPr>
        <p:spPr>
          <a:xfrm rot="10800000">
            <a:off x="6579981" y="4810539"/>
            <a:ext cx="238537" cy="1828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449AC0-1A39-470F-A6E6-F48388C971AC}"/>
              </a:ext>
            </a:extLst>
          </p:cNvPr>
          <p:cNvSpPr/>
          <p:nvPr/>
        </p:nvSpPr>
        <p:spPr>
          <a:xfrm>
            <a:off x="6925770" y="4800595"/>
            <a:ext cx="1828800" cy="1828800"/>
          </a:xfrm>
          <a:prstGeom prst="rect">
            <a:avLst/>
          </a:prstGeom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83B367-971B-48C9-A7D3-14652CDE60C1}"/>
              </a:ext>
            </a:extLst>
          </p:cNvPr>
          <p:cNvSpPr txBox="1"/>
          <p:nvPr/>
        </p:nvSpPr>
        <p:spPr>
          <a:xfrm rot="16200000">
            <a:off x="5334168" y="5536082"/>
            <a:ext cx="1876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sectors</a:t>
            </a:r>
            <a:r>
              <a:rPr lang="es-ES" dirty="0"/>
              <a:t> </a:t>
            </a:r>
            <a:r>
              <a:rPr lang="es-ES" dirty="0" err="1"/>
              <a:t>World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785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74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Eneko Martin</dc:creator>
  <cp:lastModifiedBy>Eneko Martin</cp:lastModifiedBy>
  <cp:revision>6</cp:revision>
  <dcterms:created xsi:type="dcterms:W3CDTF">2022-03-08T10:10:31Z</dcterms:created>
  <dcterms:modified xsi:type="dcterms:W3CDTF">2022-04-04T10:29:07Z</dcterms:modified>
</cp:coreProperties>
</file>