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55A5808-3B61-48CC-92EF-85AC2E0DFA56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30,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97284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Monday, January 30,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12378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Monday, January 30,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273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Monday, January 30,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48560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30,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10810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30,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809641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2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D97D4-9636-490F-85D0-E926C2B6F3B1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807482-8128-47C6-A8DD-6452B0291CFF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30,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954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59BE-C82B-43AE-8B43-AF45671E9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4800"/>
              <a:t>The Card Trick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0B9F-256F-750A-1806-27F674A50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6276" y="4119613"/>
            <a:ext cx="3031524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/>
              <a:t>A project for the first scene – you’ll see</a:t>
            </a:r>
          </a:p>
        </p:txBody>
      </p:sp>
      <p:sp>
        <p:nvSpPr>
          <p:cNvPr id="1030" name="Rectangle 1032">
            <a:extLst>
              <a:ext uri="{FF2B5EF4-FFF2-40B4-BE49-F238E27FC236}">
                <a16:creationId xmlns:a16="http://schemas.microsoft.com/office/drawing/2014/main" id="{2DF2D01C-5CF9-4B15-A892-30697AEC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4">
            <a:extLst>
              <a:ext uri="{FF2B5EF4-FFF2-40B4-BE49-F238E27FC236}">
                <a16:creationId xmlns:a16="http://schemas.microsoft.com/office/drawing/2014/main" id="{777058AA-32F4-4742-B1B0-88DB21689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.com: Giant Jumbo Deck of Big Playing Cards Fun Full Poker Game Set -  Measures 5&quot; x 7&quot; : Toys &amp; Games">
            <a:extLst>
              <a:ext uri="{FF2B5EF4-FFF2-40B4-BE49-F238E27FC236}">
                <a16:creationId xmlns:a16="http://schemas.microsoft.com/office/drawing/2014/main" id="{5F87AAB8-331A-E300-136E-46DD95B38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2" r="-2" b="-2"/>
          <a:stretch/>
        </p:blipFill>
        <p:spPr bwMode="auto">
          <a:xfrm>
            <a:off x="471999" y="488844"/>
            <a:ext cx="3763204" cy="35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ound Single Corner Rectangle 17">
            <a:extLst>
              <a:ext uri="{FF2B5EF4-FFF2-40B4-BE49-F238E27FC236}">
                <a16:creationId xmlns:a16="http://schemas.microsoft.com/office/drawing/2014/main" id="{7DC42F66-81D5-4D45-9058-31DB09162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832" y="488845"/>
            <a:ext cx="1948749" cy="200888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ound Single Corner Rectangle 16">
            <a:extLst>
              <a:ext uri="{FF2B5EF4-FFF2-40B4-BE49-F238E27FC236}">
                <a16:creationId xmlns:a16="http://schemas.microsoft.com/office/drawing/2014/main" id="{24021E8D-5E17-4D2F-8DD8-CB595019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17950" y="4158358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ll 52 Playing/poker Cards Full Deck Hearts Spades Clubs - Etsy">
            <a:extLst>
              <a:ext uri="{FF2B5EF4-FFF2-40B4-BE49-F238E27FC236}">
                <a16:creationId xmlns:a16="http://schemas.microsoft.com/office/drawing/2014/main" id="{87F738F7-66A1-E178-D48A-45612BEC8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4" r="4" b="4"/>
          <a:stretch/>
        </p:blipFill>
        <p:spPr bwMode="auto">
          <a:xfrm>
            <a:off x="4401832" y="2669286"/>
            <a:ext cx="3060318" cy="370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1D4-0444-FE44-A436-1EE06FA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Memorizing a Deck of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0323-9102-F0AB-9C70-64263B29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Memory Palace technique, we can create a system for improving the ability we have to remember the cards in the order they are placed.</a:t>
            </a:r>
          </a:p>
          <a:p>
            <a:r>
              <a:rPr lang="en-US" dirty="0"/>
              <a:t>This is not anything proven, I’m just making this up. BUT, I’m building the whole idea from well known cases.</a:t>
            </a:r>
          </a:p>
        </p:txBody>
      </p:sp>
    </p:spTree>
    <p:extLst>
      <p:ext uri="{BB962C8B-B14F-4D97-AF65-F5344CB8AC3E}">
        <p14:creationId xmlns:p14="http://schemas.microsoft.com/office/powerpoint/2010/main" val="30136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62B943-0FE6-D08E-06EC-C1F9A012E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3" t="16618" r="52344" b="39265"/>
          <a:stretch/>
        </p:blipFill>
        <p:spPr>
          <a:xfrm>
            <a:off x="4359276" y="1524000"/>
            <a:ext cx="6118224" cy="5155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78CB3-7228-6DAA-8F8C-882F16EC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Card ID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B268-2CE6-D221-ED5F-4F52B6F6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(1,1)</a:t>
            </a:r>
          </a:p>
          <a:p>
            <a:r>
              <a:rPr lang="en-US" dirty="0"/>
              <a:t>9 = (3,3)</a:t>
            </a:r>
          </a:p>
          <a:p>
            <a:r>
              <a:rPr lang="en-US" dirty="0"/>
              <a:t>10 = ([1-3],4)</a:t>
            </a:r>
          </a:p>
          <a:p>
            <a:r>
              <a:rPr lang="en-US" dirty="0"/>
              <a:t>J = (2,5)</a:t>
            </a:r>
          </a:p>
          <a:p>
            <a:r>
              <a:rPr lang="en-US" dirty="0"/>
              <a:t>K = (1,6)</a:t>
            </a:r>
          </a:p>
          <a:p>
            <a:r>
              <a:rPr lang="en-US" dirty="0"/>
              <a:t>Q = (3,6)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043073-2819-E7EC-436F-1AB5F749FCFB}"/>
              </a:ext>
            </a:extLst>
          </p:cNvPr>
          <p:cNvCxnSpPr/>
          <p:nvPr/>
        </p:nvCxnSpPr>
        <p:spPr>
          <a:xfrm>
            <a:off x="6875884" y="5949043"/>
            <a:ext cx="28479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1F27AF-90FB-CA4F-523A-D5188B0BF97C}"/>
              </a:ext>
            </a:extLst>
          </p:cNvPr>
          <p:cNvSpPr txBox="1"/>
          <p:nvPr/>
        </p:nvSpPr>
        <p:spPr>
          <a:xfrm>
            <a:off x="8500188" y="6071616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4A001-ADCC-70D9-88B8-0A3166B2DECC}"/>
              </a:ext>
            </a:extLst>
          </p:cNvPr>
          <p:cNvSpPr txBox="1"/>
          <p:nvPr/>
        </p:nvSpPr>
        <p:spPr>
          <a:xfrm>
            <a:off x="6038270" y="363943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78EF49-AA32-DC7B-5648-7C7D80637376}"/>
              </a:ext>
            </a:extLst>
          </p:cNvPr>
          <p:cNvCxnSpPr>
            <a:cxnSpLocks/>
          </p:cNvCxnSpPr>
          <p:nvPr/>
        </p:nvCxnSpPr>
        <p:spPr>
          <a:xfrm flipV="1">
            <a:off x="6571084" y="2202024"/>
            <a:ext cx="0" cy="34142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>
            <a:extLst>
              <a:ext uri="{FF2B5EF4-FFF2-40B4-BE49-F238E27FC236}">
                <a16:creationId xmlns:a16="http://schemas.microsoft.com/office/drawing/2014/main" id="{AC2AD8B9-4E06-048D-25DE-60A35DEA13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91636-C4CC-36E6-77E0-F65F90DB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20" y="4828033"/>
            <a:ext cx="3104307" cy="16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6E9E23-F947-B7B5-608D-1D6CD645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3121223"/>
            <a:ext cx="6248400" cy="3514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1A31B-035B-DBEC-1C4E-1A7FA695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3C9B-19BD-0C72-64CA-F5D4CE2F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Create a GitHub + Unity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Build a super basic scene where a deck of cards can be memorized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10 cards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50 cards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52 cards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Colored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Incorporate Suit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Publish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Load the completed </a:t>
            </a:r>
            <a:r>
              <a:rPr lang="en-US" dirty="0" err="1">
                <a:solidFill>
                  <a:srgbClr val="00B050"/>
                </a:solidFill>
              </a:rPr>
              <a:t>UnityPackage</a:t>
            </a:r>
            <a:r>
              <a:rPr lang="en-US" dirty="0">
                <a:solidFill>
                  <a:srgbClr val="00B050"/>
                </a:solidFill>
              </a:rPr>
              <a:t> into the THINKINGin3D scene.</a:t>
            </a:r>
          </a:p>
        </p:txBody>
      </p:sp>
    </p:spTree>
    <p:extLst>
      <p:ext uri="{BB962C8B-B14F-4D97-AF65-F5344CB8AC3E}">
        <p14:creationId xmlns:p14="http://schemas.microsoft.com/office/powerpoint/2010/main" val="15545844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</TotalTime>
  <Words>148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The Card Trick</vt:lpstr>
      <vt:lpstr>Memorizing a Deck of Cards</vt:lpstr>
      <vt:lpstr>Individual Card ID Shape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Card Trick</dc:title>
  <dc:creator>Adam Sauerr</dc:creator>
  <cp:lastModifiedBy>Adam Sauerr</cp:lastModifiedBy>
  <cp:revision>1</cp:revision>
  <dcterms:created xsi:type="dcterms:W3CDTF">2023-01-31T01:30:44Z</dcterms:created>
  <dcterms:modified xsi:type="dcterms:W3CDTF">2023-01-31T06:23:35Z</dcterms:modified>
</cp:coreProperties>
</file>