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1770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config.py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78</cp:revision>
  <dcterms:created xsi:type="dcterms:W3CDTF">2021-09-17T06:10:15Z</dcterms:created>
  <dcterms:modified xsi:type="dcterms:W3CDTF">2021-09-20T10:39:56Z</dcterms:modified>
</cp:coreProperties>
</file>