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62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CEBE3-FB40-47B4-8DF8-9E0F93FD1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41605-D033-4871-9E85-44C678FA3E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50EF-0162-4656-830E-61F7040C6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AB3FB-586E-4D1F-BA1F-D8B17A74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71013-58B1-4370-95CA-DFC82F6A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235-39AB-4B56-B262-E9E9B286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697834-DA05-49D6-B7F0-9EF17B4E8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A704-1FAF-46C8-B6C8-741FDFC44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D0B45-98FE-452A-86B9-481E5129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5078F-2013-42A0-B5A1-7DC358F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50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1DA5CC-CEBE-4328-95E2-209F05BC1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431CF-0541-4576-AC47-5019693118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DB337-8BE8-4FD4-89C5-3C315DD0B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2CADB-1521-422F-8B05-42DB4079E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BC9C-4026-4B86-BBB3-445E1446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73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AF93E-C720-4ED6-9332-97692121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3676-DBDA-4FF2-8BCC-A07F56006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03ECD-D5A7-4C5C-AAD5-B4134660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74F91-6AA1-4BD8-B0F4-7D2C675C0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D288B-2A9B-463B-BD56-BA9DB79FE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5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C5D7-C71F-409D-83F6-68CC70D72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5F0CF-CFE3-4F2B-8875-4CA39F73C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445DF-4319-4573-B52F-B62C2F3C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51B74-DB86-4CB5-A682-7CF11933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C9FD3-7829-4AD1-B300-FFA797C6E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702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5FAE6-CAB7-482D-A7F9-72D2217B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510E8-6D06-4D04-8FD6-57A38A282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FEAFF-8CD3-4EEA-A596-3D94C2EA1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0D975-CFD7-4DA5-983B-A46D9E50E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C296C-D7C4-40AA-B460-CB35346EE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D866C-43E9-43C0-B65F-4658A7A84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8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5A49B-105B-46FD-8BC4-8EA4B1DE8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61A0B-EF2A-464E-867D-D0E94468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A2436-2E70-4F59-A93E-A30A3CC65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B2808C-B677-4AB5-A58E-926834C01E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4322FA-12CC-43D4-BB4F-6FDFB59F1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EEC511-5C83-4E68-9199-B1CF6BBA6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E0C376-42DB-4BF7-8C4C-42AAA0B2C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25FA80-5A70-4849-AF13-5A030655C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15B54-2C57-48F0-B249-FA6E0F8B5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E0FFA9-5739-4727-93CB-08205DC3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23A8F7-AF83-49F5-B493-904EE253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8845E6-FEE7-48A8-9D88-F9F99A8C5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65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D8EB7-1F8E-4B4B-93A0-4BEFE4E28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C0D8A4-3B30-461D-8569-6F8F8DBC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602A35-90C1-44C8-8E54-57B6303D5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71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36771-16AE-4291-8F1A-B5EAA4DD5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74493-1494-44FA-B1B7-33D5CA12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37B6B-BF90-4096-90AB-039827A3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C2200-242C-437F-8036-EC8FE3703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ABA45-A901-485B-9B47-CE7D5A76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CCF69D-518F-4826-AC11-BEA81D192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B93FB-5DB7-470D-B13B-F1F77472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6EBB09-C5C9-4D68-99CF-9373CF0BE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D88B76-2CCC-44E0-9C76-3186EC748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DFA53F-6981-4954-80D3-7366F4981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EF7A8-3C8F-4C09-BE4E-C07245B14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F3B9-8340-494D-9075-9F5520E7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31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F4AF53-6655-463C-BC19-79A755F10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FBDBC-B92D-4DEE-BD98-973CFA67F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5D27B-DF40-4BB7-8FB4-CB5AC4F4AB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12307-B608-4FD9-90D8-D494C0A10B27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F3256-7AD0-47FF-A6B6-60CF47A3C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9997B-AF93-43B9-AD03-915BF1DF6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E4102-17DE-4D7F-A04B-965C347008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739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7F34-38B0-4FA4-98C4-FC72C8D94B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ECA9B-AA7F-4076-A565-7D8290EF8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0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62C310-D993-4360-B5AB-6DBB138C5ECA}"/>
              </a:ext>
            </a:extLst>
          </p:cNvPr>
          <p:cNvSpPr txBox="1"/>
          <p:nvPr/>
        </p:nvSpPr>
        <p:spPr>
          <a:xfrm>
            <a:off x="1169633" y="88776"/>
            <a:ext cx="5053614" cy="10033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├───</a:t>
            </a:r>
            <a:r>
              <a:rPr lang="en-US" sz="1400" dirty="0" err="1"/>
              <a:t>eosim</a:t>
            </a:r>
            <a:endParaRPr lang="en-US" sz="1400" dirty="0"/>
          </a:p>
          <a:p>
            <a:r>
              <a:rPr lang="en-US" sz="1400" dirty="0"/>
              <a:t>│   │   config.py</a:t>
            </a:r>
          </a:p>
          <a:p>
            <a:r>
              <a:rPr lang="en-US" sz="1400" dirty="0"/>
              <a:t>│   │   __init__.py</a:t>
            </a:r>
          </a:p>
          <a:p>
            <a:r>
              <a:rPr lang="en-US" sz="1400" dirty="0"/>
              <a:t>│   │</a:t>
            </a:r>
            <a:endParaRPr lang="en-US" sz="1100" dirty="0"/>
          </a:p>
          <a:p>
            <a:r>
              <a:rPr lang="en-US" sz="1400" dirty="0"/>
              <a:t>│   ├───</a:t>
            </a:r>
            <a:r>
              <a:rPr lang="en-US" sz="1400" dirty="0" err="1"/>
              <a:t>gui</a:t>
            </a:r>
            <a:endParaRPr lang="en-US" sz="1400" dirty="0"/>
          </a:p>
          <a:p>
            <a:r>
              <a:rPr lang="en-US" sz="1400" dirty="0">
                <a:highlight>
                  <a:srgbClr val="FFFF00"/>
                </a:highlight>
              </a:rPr>
              <a:t>│   │   │   executeframe.py</a:t>
            </a:r>
          </a:p>
          <a:p>
            <a:r>
              <a:rPr lang="en-US" sz="1400" dirty="0"/>
              <a:t>│   │   │   helpwindow.py</a:t>
            </a:r>
          </a:p>
          <a:p>
            <a:r>
              <a:rPr lang="en-US" sz="1400" dirty="0">
                <a:highlight>
                  <a:srgbClr val="00FF00"/>
                </a:highlight>
              </a:rPr>
              <a:t>│   │   │   mainapplication.py</a:t>
            </a:r>
          </a:p>
          <a:p>
            <a:r>
              <a:rPr lang="en-US" sz="1400" dirty="0"/>
              <a:t>│   │   │   mapprojections.py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welcomeframe.py</a:t>
            </a:r>
          </a:p>
          <a:p>
            <a:r>
              <a:rPr lang="en-US" sz="1400" dirty="0"/>
              <a:t>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├───configure</a:t>
            </a:r>
          </a:p>
          <a:p>
            <a:r>
              <a:rPr lang="en-US" sz="1400" dirty="0"/>
              <a:t>│   │   │   │   cfconstellation.py</a:t>
            </a:r>
          </a:p>
          <a:p>
            <a:r>
              <a:rPr lang="en-US" sz="1400" dirty="0"/>
              <a:t>│   │   │   │   cfcoverage.py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cfframe.py</a:t>
            </a:r>
          </a:p>
          <a:p>
            <a:r>
              <a:rPr lang="en-US" sz="1400" dirty="0"/>
              <a:t>│   │   │   │   cfgroundstation.py</a:t>
            </a:r>
          </a:p>
          <a:p>
            <a:r>
              <a:rPr lang="en-US" sz="1400" dirty="0"/>
              <a:t>│   │   │   │   cfintersatellitecomm.py</a:t>
            </a:r>
          </a:p>
          <a:p>
            <a:r>
              <a:rPr lang="en-US" sz="1400" dirty="0"/>
              <a:t>│   │   │   │   cfmission.py</a:t>
            </a:r>
          </a:p>
          <a:p>
            <a:r>
              <a:rPr lang="en-US" sz="1400" dirty="0"/>
              <a:t>│   │   │   │   cfpropagate.py</a:t>
            </a:r>
          </a:p>
          <a:p>
            <a:r>
              <a:rPr lang="en-US" sz="1400" dirty="0"/>
              <a:t>│   │   │   │   cfsatellite.py</a:t>
            </a:r>
          </a:p>
          <a:p>
            <a:r>
              <a:rPr lang="en-US" sz="1400" dirty="0"/>
              <a:t>│   │   │   │   cfsensor.py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├───help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├───operations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operationsframe.py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</a:t>
            </a:r>
          </a:p>
          <a:p>
            <a:r>
              <a:rPr lang="en-US" sz="1400" dirty="0"/>
              <a:t>│   │   ├───</a:t>
            </a:r>
            <a:r>
              <a:rPr lang="en-US" sz="1400" dirty="0" err="1"/>
              <a:t>visualizeframe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clock_template.json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contacts_template.json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covgrid_pkt_template.json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ground_station_template.json</a:t>
            </a:r>
            <a:endParaRPr lang="en-US" sz="1400" dirty="0"/>
          </a:p>
          <a:p>
            <a:r>
              <a:rPr lang="en-US" sz="1400" dirty="0"/>
              <a:t>│   │   │   │   insightsframe.py</a:t>
            </a:r>
          </a:p>
          <a:p>
            <a:r>
              <a:rPr lang="en-US" sz="1400" dirty="0"/>
              <a:t>│   │   │   │   </a:t>
            </a:r>
            <a:r>
              <a:rPr lang="en-US" sz="1400" dirty="0" err="1"/>
              <a:t>observed_gp_template.json</a:t>
            </a:r>
            <a:endParaRPr lang="en-US" sz="1400" dirty="0"/>
          </a:p>
          <a:p>
            <a:r>
              <a:rPr lang="en-US" sz="1400" dirty="0"/>
              <a:t>│   │   │   │   </a:t>
            </a:r>
            <a:r>
              <a:rPr lang="en-US" sz="1400" dirty="0" err="1"/>
              <a:t>satellite_template.json</a:t>
            </a:r>
            <a:endParaRPr lang="en-US" sz="1400" dirty="0"/>
          </a:p>
          <a:p>
            <a:r>
              <a:rPr lang="en-US" sz="1400" dirty="0"/>
              <a:t>│   │   │   │   vis2dframe.py</a:t>
            </a:r>
          </a:p>
          <a:p>
            <a:r>
              <a:rPr lang="en-US" sz="1400" dirty="0"/>
              <a:t>│   │   │   │   visglobeframe.py</a:t>
            </a:r>
          </a:p>
          <a:p>
            <a:r>
              <a:rPr lang="en-US" sz="1400" dirty="0"/>
              <a:t>│   │   │   │   vismapframe.py</a:t>
            </a:r>
          </a:p>
          <a:p>
            <a:r>
              <a:rPr lang="en-US" sz="1400" dirty="0">
                <a:highlight>
                  <a:srgbClr val="FFFF00"/>
                </a:highlight>
              </a:rPr>
              <a:t>│   │   │   │   visualizeframe.py</a:t>
            </a:r>
          </a:p>
          <a:p>
            <a:r>
              <a:rPr lang="en-US" sz="1400" dirty="0"/>
              <a:t>│   │   │   │   __init__.py</a:t>
            </a:r>
          </a:p>
          <a:p>
            <a:r>
              <a:rPr lang="en-US" sz="1400" dirty="0"/>
              <a:t>│   │   │   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29CC38-FF88-4A55-B7FD-EF7F3D9C8735}"/>
              </a:ext>
            </a:extLst>
          </p:cNvPr>
          <p:cNvSpPr txBox="1"/>
          <p:nvPr/>
        </p:nvSpPr>
        <p:spPr>
          <a:xfrm>
            <a:off x="7299664" y="522276"/>
            <a:ext cx="301618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debug.log</a:t>
            </a:r>
          </a:p>
          <a:p>
            <a:r>
              <a:rPr lang="en-US" sz="1200" dirty="0"/>
              <a:t>│   LICENSE</a:t>
            </a:r>
          </a:p>
          <a:p>
            <a:r>
              <a:rPr lang="en-US" sz="1200" dirty="0"/>
              <a:t>│   </a:t>
            </a:r>
            <a:r>
              <a:rPr lang="en-US" sz="1200" dirty="0" err="1"/>
              <a:t>Makefile</a:t>
            </a:r>
            <a:endParaRPr lang="en-US" sz="1200" dirty="0"/>
          </a:p>
          <a:p>
            <a:r>
              <a:rPr lang="en-US" sz="1200" dirty="0"/>
              <a:t>│   README.md</a:t>
            </a:r>
          </a:p>
          <a:p>
            <a:r>
              <a:rPr lang="en-US" sz="1200" dirty="0"/>
              <a:t>│   setup.py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├───bin</a:t>
            </a:r>
          </a:p>
          <a:p>
            <a:r>
              <a:rPr lang="en-US" sz="1200" dirty="0"/>
              <a:t>│       eosimapp.py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</a:t>
            </a:r>
            <a:r>
              <a:rPr lang="en-US" sz="1200" dirty="0" err="1"/>
              <a:t>cesium_app</a:t>
            </a:r>
            <a:endParaRPr lang="en-US" sz="1200" dirty="0"/>
          </a:p>
          <a:p>
            <a:r>
              <a:rPr lang="en-US" sz="1200" dirty="0"/>
              <a:t>│   │   .</a:t>
            </a:r>
            <a:r>
              <a:rPr lang="en-US" sz="1200" dirty="0" err="1"/>
              <a:t>gitignore</a:t>
            </a:r>
            <a:endParaRPr lang="en-US" sz="1200" dirty="0"/>
          </a:p>
          <a:p>
            <a:r>
              <a:rPr lang="en-US" sz="1200" dirty="0"/>
              <a:t>│   │   index.css</a:t>
            </a:r>
          </a:p>
          <a:p>
            <a:r>
              <a:rPr lang="en-US" sz="1200" dirty="0"/>
              <a:t>│   │   index.html</a:t>
            </a:r>
          </a:p>
          <a:p>
            <a:r>
              <a:rPr lang="en-US" sz="1200" dirty="0"/>
              <a:t>│   │   LICENSE.md</a:t>
            </a:r>
          </a:p>
          <a:p>
            <a:r>
              <a:rPr lang="en-US" sz="1200" dirty="0"/>
              <a:t>│   │   package-</a:t>
            </a:r>
            <a:r>
              <a:rPr lang="en-US" sz="1200" dirty="0" err="1"/>
              <a:t>lock.json</a:t>
            </a:r>
            <a:endParaRPr lang="en-US" sz="1200" dirty="0"/>
          </a:p>
          <a:p>
            <a:r>
              <a:rPr lang="en-US" sz="1200" dirty="0"/>
              <a:t>│   │   </a:t>
            </a:r>
            <a:r>
              <a:rPr lang="en-US" sz="1200" dirty="0" err="1"/>
              <a:t>package.json</a:t>
            </a:r>
            <a:endParaRPr lang="en-US" sz="1200" dirty="0"/>
          </a:p>
          <a:p>
            <a:r>
              <a:rPr lang="en-US" sz="1200" dirty="0"/>
              <a:t>│   │   README.md</a:t>
            </a:r>
          </a:p>
          <a:p>
            <a:r>
              <a:rPr lang="en-US" sz="1200" dirty="0"/>
              <a:t>│   │   server.js</a:t>
            </a:r>
          </a:p>
          <a:p>
            <a:r>
              <a:rPr lang="en-US" sz="1200" dirty="0"/>
              <a:t>│   │   workshop_index.html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   └───Source</a:t>
            </a:r>
          </a:p>
          <a:p>
            <a:r>
              <a:rPr lang="en-US" sz="1200" dirty="0"/>
              <a:t>│       │   App.js</a:t>
            </a:r>
          </a:p>
          <a:p>
            <a:r>
              <a:rPr lang="en-US" sz="1200" dirty="0"/>
              <a:t>│       │   AppSkeleton.js</a:t>
            </a:r>
          </a:p>
          <a:p>
            <a:r>
              <a:rPr lang="en-US" sz="1200" dirty="0"/>
              <a:t>│       │   eosimApp.js</a:t>
            </a:r>
          </a:p>
          <a:p>
            <a:r>
              <a:rPr lang="en-US" sz="1200" dirty="0"/>
              <a:t>│       │</a:t>
            </a:r>
          </a:p>
          <a:p>
            <a:r>
              <a:rPr lang="en-US" sz="1200" dirty="0"/>
              <a:t>│       └───</a:t>
            </a:r>
            <a:r>
              <a:rPr lang="en-US" sz="1200" dirty="0" err="1"/>
              <a:t>SampleData</a:t>
            </a:r>
            <a:endParaRPr lang="en-US" sz="1200" dirty="0"/>
          </a:p>
          <a:p>
            <a:r>
              <a:rPr lang="en-US" sz="1200" dirty="0"/>
              <a:t>│           │</a:t>
            </a:r>
          </a:p>
          <a:p>
            <a:r>
              <a:rPr lang="en-US" sz="1200" dirty="0"/>
              <a:t>│           └───Models</a:t>
            </a:r>
          </a:p>
          <a:p>
            <a:r>
              <a:rPr lang="en-US" sz="1200" dirty="0"/>
              <a:t>│                   </a:t>
            </a:r>
            <a:r>
              <a:rPr lang="en-US" sz="1200" dirty="0" err="1"/>
              <a:t>CesiumDrone.gltf</a:t>
            </a:r>
            <a:endParaRPr lang="en-US" sz="1200" dirty="0"/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├───docs</a:t>
            </a:r>
          </a:p>
        </p:txBody>
      </p:sp>
    </p:spTree>
    <p:extLst>
      <p:ext uri="{BB962C8B-B14F-4D97-AF65-F5344CB8AC3E}">
        <p14:creationId xmlns:p14="http://schemas.microsoft.com/office/powerpoint/2010/main" val="375648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77590-B903-4036-BB14-0A91676BE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eosimapp.py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9AC39-3B33-4D12-92B4-70C64ACB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61738" cy="3083726"/>
          </a:xfrm>
        </p:spPr>
        <p:txBody>
          <a:bodyPr>
            <a:normAutofit/>
          </a:bodyPr>
          <a:lstStyle/>
          <a:p>
            <a:r>
              <a:rPr lang="en-US" sz="2000" dirty="0"/>
              <a:t>This is a script which when invoked starts the EO-Sim application.</a:t>
            </a:r>
          </a:p>
          <a:p>
            <a:r>
              <a:rPr lang="en-US" sz="2000" dirty="0"/>
              <a:t>It can be called with an argument specifying the level of </a:t>
            </a:r>
            <a:r>
              <a:rPr lang="en-US" sz="2000" i="1" dirty="0"/>
              <a:t>logging</a:t>
            </a:r>
            <a:r>
              <a:rPr lang="en-US" sz="2000" dirty="0"/>
              <a:t> required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sz="2000" dirty="0"/>
              <a:t> 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sz="2000" dirty="0"/>
              <a:t>).</a:t>
            </a:r>
          </a:p>
          <a:p>
            <a:r>
              <a:rPr lang="en-US" sz="2000" dirty="0"/>
              <a:t>It instantiates the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MainApplication</a:t>
            </a:r>
            <a:r>
              <a:rPr lang="en-US" sz="2000" dirty="0"/>
              <a:t> object, which accepts as argument the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103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200D3FD8-0495-477B-ABA0-214E5E9C5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8645" y="1854870"/>
            <a:ext cx="6323613" cy="30951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0CCE97E-F420-4299-9AEA-B60AA207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mainapplication.py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B3C0B-8F44-48E9-9861-1B95234A9959}"/>
              </a:ext>
            </a:extLst>
          </p:cNvPr>
          <p:cNvSpPr txBox="1"/>
          <p:nvPr/>
        </p:nvSpPr>
        <p:spPr>
          <a:xfrm>
            <a:off x="509727" y="1166842"/>
            <a:ext cx="495891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</a:t>
            </a:r>
            <a:r>
              <a:rPr lang="en-US" sz="1600" i="1" dirty="0"/>
              <a:t>main python file </a:t>
            </a:r>
            <a:r>
              <a:rPr lang="en-US" sz="1600" dirty="0"/>
              <a:t>inside which the widgets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en-US" sz="1600" dirty="0"/>
              <a:t> window are configured. It configures the overall GUI window and the frames inside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encompasses all frames inside the main-window.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parent_frame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we have the following items defined: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r>
              <a:rPr lang="en-US" sz="1600" dirty="0"/>
              <a:t> (</a:t>
            </a:r>
            <a:r>
              <a:rPr lang="en-US" sz="1600" dirty="0" err="1"/>
              <a:t>Menubar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r>
              <a:rPr lang="en-US" sz="1600" dirty="0"/>
              <a:t> (left-sidebar)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r>
              <a:rPr lang="en-US" sz="1600" dirty="0"/>
              <a:t> (Frame)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  <a:r>
              <a:rPr lang="en-US" sz="1600" dirty="0"/>
              <a:t> (Frame)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The below frames are stacked on top of each other inside the container frame.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ConfigureFrame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VisualizeFrame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OperationsFrame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9DABF4A-CEB3-4B44-B4A0-E5E53F5BEDE0}"/>
              </a:ext>
            </a:extLst>
          </p:cNvPr>
          <p:cNvCxnSpPr/>
          <p:nvPr/>
        </p:nvCxnSpPr>
        <p:spPr>
          <a:xfrm flipH="1">
            <a:off x="6338656" y="1278384"/>
            <a:ext cx="772358" cy="656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700A188-F2DA-4667-8A1B-629AF9B7C76E}"/>
              </a:ext>
            </a:extLst>
          </p:cNvPr>
          <p:cNvSpPr txBox="1"/>
          <p:nvPr/>
        </p:nvSpPr>
        <p:spPr>
          <a:xfrm>
            <a:off x="7111014" y="1069961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menubar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4E0E9E-5687-4C21-BD69-E3E5572A2604}"/>
              </a:ext>
            </a:extLst>
          </p:cNvPr>
          <p:cNvCxnSpPr>
            <a:cxnSpLocks/>
          </p:cNvCxnSpPr>
          <p:nvPr/>
        </p:nvCxnSpPr>
        <p:spPr>
          <a:xfrm flipH="1" flipV="1">
            <a:off x="6189215" y="4221267"/>
            <a:ext cx="229340" cy="103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B5BB43B-0C21-4B00-BF38-F3A77167CF55}"/>
              </a:ext>
            </a:extLst>
          </p:cNvPr>
          <p:cNvCxnSpPr>
            <a:cxnSpLocks/>
          </p:cNvCxnSpPr>
          <p:nvPr/>
        </p:nvCxnSpPr>
        <p:spPr>
          <a:xfrm>
            <a:off x="10191566" y="1110819"/>
            <a:ext cx="719090" cy="16501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5285424-740A-4B87-9F27-5143860FF1E3}"/>
              </a:ext>
            </a:extLst>
          </p:cNvPr>
          <p:cNvCxnSpPr>
            <a:cxnSpLocks/>
          </p:cNvCxnSpPr>
          <p:nvPr/>
        </p:nvCxnSpPr>
        <p:spPr>
          <a:xfrm flipH="1" flipV="1">
            <a:off x="8630451" y="4618515"/>
            <a:ext cx="344749" cy="495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49C8A8D-5D16-45A0-9C77-D443717B6970}"/>
              </a:ext>
            </a:extLst>
          </p:cNvPr>
          <p:cNvSpPr txBox="1"/>
          <p:nvPr/>
        </p:nvSpPr>
        <p:spPr>
          <a:xfrm>
            <a:off x="5790091" y="5171467"/>
            <a:ext cx="248352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lsidebar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“Control-panel” Clicking a button will bring the respective Frame to the top in the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 </a:t>
            </a:r>
            <a:r>
              <a:rPr lang="en-US" sz="1400" dirty="0">
                <a:cs typeface="Courier New" panose="02070309020205020404" pitchFamily="49" charset="0"/>
              </a:rPr>
              <a:t>Frame.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03229C-6493-4BE7-97A1-EBF9E821B5E4}"/>
              </a:ext>
            </a:extLst>
          </p:cNvPr>
          <p:cNvSpPr txBox="1"/>
          <p:nvPr/>
        </p:nvSpPr>
        <p:spPr>
          <a:xfrm>
            <a:off x="8595065" y="4986801"/>
            <a:ext cx="20226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messagearea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cs typeface="Courier New" panose="02070309020205020404" pitchFamily="49" charset="0"/>
              </a:rPr>
              <a:t>Displays messages from the application to the user.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3365E4-23BE-4228-A14A-35E0044410E2}"/>
              </a:ext>
            </a:extLst>
          </p:cNvPr>
          <p:cNvSpPr txBox="1"/>
          <p:nvPr/>
        </p:nvSpPr>
        <p:spPr>
          <a:xfrm>
            <a:off x="9309123" y="289516"/>
            <a:ext cx="213888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</a:t>
            </a:r>
          </a:p>
          <a:p>
            <a:r>
              <a:rPr lang="en-US" sz="1400" dirty="0">
                <a:cs typeface="Courier New" panose="02070309020205020404" pitchFamily="49" charset="0"/>
              </a:rPr>
              <a:t>Stack of frames. In figure the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WelcomeFrame</a:t>
            </a:r>
            <a:r>
              <a:rPr lang="en-US" sz="1400" dirty="0">
                <a:cs typeface="Courier New" panose="02070309020205020404" pitchFamily="49" charset="0"/>
              </a:rPr>
              <a:t> is on the top.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26912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helpwindow.py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474215" y="1468683"/>
            <a:ext cx="88739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module contains set of functions which are used to display the help-window (contextual help).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help-window must first be opened by clicking on: </a:t>
            </a:r>
            <a:r>
              <a:rPr lang="en-US" sz="1600" dirty="0" err="1">
                <a:cs typeface="Courier New" panose="02070309020205020404" pitchFamily="49" charset="0"/>
              </a:rPr>
              <a:t>Menubar</a:t>
            </a:r>
            <a:r>
              <a:rPr lang="en-US" sz="1600" dirty="0">
                <a:cs typeface="Courier New" panose="02070309020205020404" pitchFamily="49" charset="0"/>
              </a:rPr>
              <a:t>-&gt;Help-&gt; Help Window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the mouse-pointer hovers over an widget-of-interest, if there is any associated help-item, it is displayed in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no longer desired, the help-window should be closed.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help-database is mainly the json file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help_database.json</a:t>
            </a:r>
            <a:r>
              <a:rPr lang="en-US" sz="1600" dirty="0"/>
              <a:t>) inside the folder </a:t>
            </a:r>
            <a:r>
              <a:rPr lang="en-US" sz="1600" dirty="0">
                <a:cs typeface="Courier New" panose="02070309020205020404" pitchFamily="49" charset="0"/>
              </a:rPr>
              <a:t>./</a:t>
            </a:r>
            <a:r>
              <a:rPr lang="en-US" sz="1600" dirty="0" err="1">
                <a:cs typeface="Courier New" panose="02070309020205020404" pitchFamily="49" charset="0"/>
              </a:rPr>
              <a:t>eosim</a:t>
            </a:r>
            <a:r>
              <a:rPr lang="en-US" sz="1600" dirty="0">
                <a:cs typeface="Courier New" panose="02070309020205020404" pitchFamily="49" charset="0"/>
              </a:rPr>
              <a:t>/</a:t>
            </a:r>
            <a:r>
              <a:rPr lang="en-US" sz="1600" dirty="0" err="1">
                <a:cs typeface="Courier New" panose="02070309020205020404" pitchFamily="49" charset="0"/>
              </a:rPr>
              <a:t>gui</a:t>
            </a:r>
            <a:r>
              <a:rPr lang="en-US" sz="1600" dirty="0">
                <a:cs typeface="Courier New" panose="02070309020205020404" pitchFamily="49" charset="0"/>
              </a:rPr>
              <a:t>/help/ </a:t>
            </a:r>
            <a:r>
              <a:rPr lang="en-US" sz="1600" dirty="0"/>
              <a:t>The folder also has images which are to be displayed inside the help window.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provide contextual help to a widget following steps must be undertaken: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Enter the help-info inside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help_database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/>
              <a:t>json file. The database entry must be associated with a widget-id.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Bind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&lt;Enter&gt; </a:t>
            </a:r>
            <a:r>
              <a:rPr lang="en-US" sz="1600" dirty="0"/>
              <a:t>event to an widget with the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update_help_window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(event,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/>
              <a:t>function.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Example: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":{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"heading": "Basic Sensor",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"description": ["Model parameters of a basic-sensor."],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"images": false,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morehelp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false</a:t>
            </a:r>
          </a:p>
          <a:p>
            <a:pPr lvl="1"/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lvl="1"/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other_specs_frame.bind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('&lt;Enter&gt;',lambda 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basicsensor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helpwindow.update_help_window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(event,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widget_id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306565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welcomeframe.py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3353A6-4D7C-43ED-B469-D2266607D6D6}"/>
              </a:ext>
            </a:extLst>
          </p:cNvPr>
          <p:cNvSpPr txBox="1"/>
          <p:nvPr/>
        </p:nvSpPr>
        <p:spPr>
          <a:xfrm>
            <a:off x="562993" y="1539704"/>
            <a:ext cx="7639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the topmost frame (when the application is first started) in the stack of frames defined inside the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It is also displayed by clicking on the “WELCOME” button on the left-sidebar.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This frame simply contains textual information on how to use the </a:t>
            </a:r>
            <a:r>
              <a:rPr lang="en-US" sz="1600" dirty="0" err="1"/>
              <a:t>EOSim</a:t>
            </a:r>
            <a:r>
              <a:rPr lang="en-US" sz="1600" dirty="0"/>
              <a:t> app.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742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B113-B8B2-4A70-AFE7-29FF838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ConfigureFrame.py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258D0-7C27-44FF-A656-A93B6F699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47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928</TotalTime>
  <Words>883</Words>
  <Application>Microsoft Office PowerPoint</Application>
  <PresentationFormat>Widescreen</PresentationFormat>
  <Paragraphs>123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eosimapp.py</vt:lpstr>
      <vt:lpstr>mainapplication.py </vt:lpstr>
      <vt:lpstr>helpwindow.py</vt:lpstr>
      <vt:lpstr>welcomeframe.py</vt:lpstr>
      <vt:lpstr>ConfigureFrame.py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Ravindra, Vinay (ARC-SG)[Bay Area Environmental Research Institute]</dc:creator>
  <cp:lastModifiedBy>Ravindra, Vinay (ARC-SG)[Bay Area Environmental Research Institute]</cp:lastModifiedBy>
  <cp:revision>38</cp:revision>
  <dcterms:created xsi:type="dcterms:W3CDTF">2021-09-17T06:10:15Z</dcterms:created>
  <dcterms:modified xsi:type="dcterms:W3CDTF">2021-09-18T14:55:20Z</dcterms:modified>
</cp:coreProperties>
</file>