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8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10/15/2021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visualize/vis2dframe.py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1EB9CBA-A8D0-42BA-9687-7B40AF49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8" y="1463674"/>
            <a:ext cx="5047882" cy="4466609"/>
          </a:xfrm>
        </p:spPr>
        <p:txBody>
          <a:bodyPr>
            <a:noAutofit/>
          </a:bodyPr>
          <a:lstStyle/>
          <a:p>
            <a:r>
              <a:rPr lang="en-US" sz="1600" dirty="0"/>
              <a:t>Module to handle visualization with X-Y plots.</a:t>
            </a:r>
          </a:p>
          <a:p>
            <a:r>
              <a:rPr lang="en-US" sz="1600" dirty="0"/>
              <a:t>The module contains the class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Vis2DFrame</a:t>
            </a:r>
            <a:r>
              <a:rPr lang="en-US" sz="1600" dirty="0"/>
              <a:t> to build the frame in which the user enters the plotting parameters. A time-interval of interest is to be specified, and the X, Y data corresponding to this time-interval shall be plotted. A single x-variable (belonging to a satellite) is selected (see the class ``Plot2DVisVars`` for list of possible variables). Multiple y-variables may be selected to be plotted on the same figure. </a:t>
            </a:r>
          </a:p>
          <a:p>
            <a:r>
              <a:rPr lang="en-US" sz="1600" dirty="0"/>
              <a:t>The </a:t>
            </a:r>
            <a:r>
              <a:rPr lang="en-US" sz="1600" dirty="0">
                <a:highlight>
                  <a:srgbClr val="FFFF00"/>
                </a:highlight>
              </a:rPr>
              <a:t>module currently only allows plotting of satellite orbit-propagation </a:t>
            </a:r>
            <a:r>
              <a:rPr lang="en-US" sz="1600" dirty="0"/>
              <a:t>parameters (and hence association of only the satellite (no need of sensor) with the variable is sufficient).</a:t>
            </a:r>
          </a:p>
          <a:p>
            <a:r>
              <a:rPr lang="en-US" sz="1600" dirty="0"/>
              <a:t>Data can also be exported to a csv-formatted file.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E2C81-FDCE-4B68-804F-3690321E5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1690688"/>
            <a:ext cx="5483487" cy="400372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4EDC97-FBC7-4B59-B024-57B7D3334F1E}"/>
              </a:ext>
            </a:extLst>
          </p:cNvPr>
          <p:cNvCxnSpPr/>
          <p:nvPr/>
        </p:nvCxnSpPr>
        <p:spPr>
          <a:xfrm flipH="1">
            <a:off x="8034291" y="1227800"/>
            <a:ext cx="275208" cy="139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99CE7BA-2907-4085-A26D-978EACD98162}"/>
              </a:ext>
            </a:extLst>
          </p:cNvPr>
          <p:cNvSpPr txBox="1"/>
          <p:nvPr/>
        </p:nvSpPr>
        <p:spPr>
          <a:xfrm>
            <a:off x="7506783" y="825638"/>
            <a:ext cx="2498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Time-interval of the data to be plotted</a:t>
            </a:r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CA9B9B-31EC-4AE3-B0C1-23E868E45259}"/>
              </a:ext>
            </a:extLst>
          </p:cNvPr>
          <p:cNvSpPr txBox="1"/>
          <p:nvPr/>
        </p:nvSpPr>
        <p:spPr>
          <a:xfrm>
            <a:off x="6257607" y="6032362"/>
            <a:ext cx="33569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X-variable selection window: Choosing the Satellite and parameter to be plotted.</a:t>
            </a:r>
            <a:endParaRPr lang="en-US" sz="1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68B644-1E45-42A6-B89C-8E59B159318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093260" y="5468646"/>
            <a:ext cx="842802" cy="563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1B6C7E7-41F3-4EB2-AAA9-C5D7B5F1377C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10910287" y="1519773"/>
            <a:ext cx="189006" cy="1006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D820897-75CE-46E6-BE81-4C9EDF600510}"/>
              </a:ext>
            </a:extLst>
          </p:cNvPr>
          <p:cNvSpPr txBox="1"/>
          <p:nvPr/>
        </p:nvSpPr>
        <p:spPr>
          <a:xfrm>
            <a:off x="10331361" y="350222"/>
            <a:ext cx="153586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X-variable is time (of a satellite),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Y-variable is the altitude of the same satellite.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04B67F-0527-496B-95F5-17101CDFC32F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1099293" y="1519773"/>
            <a:ext cx="24057" cy="1609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6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visualize/vismapframe.py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ADCE1-0715-4E91-865E-AAB06DA0C93D}"/>
              </a:ext>
            </a:extLst>
          </p:cNvPr>
          <p:cNvSpPr txBox="1">
            <a:spLocks/>
          </p:cNvSpPr>
          <p:nvPr/>
        </p:nvSpPr>
        <p:spPr>
          <a:xfrm>
            <a:off x="704848" y="1463674"/>
            <a:ext cx="5047882" cy="4466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Module to handle visualization with plots on a map background.</a:t>
            </a:r>
          </a:p>
          <a:p>
            <a:r>
              <a:rPr lang="en-US" sz="1600" dirty="0"/>
              <a:t>CartoPy is used to create the background maps. Different projections can be specified.</a:t>
            </a:r>
          </a:p>
          <a:p>
            <a:r>
              <a:rPr lang="en-US" sz="1600" dirty="0"/>
              <a:t>A time-interval of interest is to be specified and one or many variables (corresponding to the different satellites in the mission) can be plotted on the map.</a:t>
            </a:r>
          </a:p>
          <a:p>
            <a:r>
              <a:rPr lang="en-US" sz="1600" dirty="0"/>
              <a:t>The codebase is similar to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visualize/vis2dframe.py </a:t>
            </a:r>
            <a:r>
              <a:rPr lang="en-US" sz="1600" dirty="0"/>
              <a:t>module.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27002D-06D3-4956-A8AC-2203DD49C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92854"/>
            <a:ext cx="5660997" cy="51051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926083-93D0-4D4F-AD69-2EE21784F504}"/>
              </a:ext>
            </a:extLst>
          </p:cNvPr>
          <p:cNvSpPr txBox="1"/>
          <p:nvPr/>
        </p:nvSpPr>
        <p:spPr>
          <a:xfrm>
            <a:off x="8228449" y="874017"/>
            <a:ext cx="249835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Choose the map projection</a:t>
            </a:r>
            <a:endParaRPr lang="en-US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1AE3CA-9F1D-48F5-9440-6DE8D3D5502E}"/>
              </a:ext>
            </a:extLst>
          </p:cNvPr>
          <p:cNvCxnSpPr>
            <a:cxnSpLocks/>
          </p:cNvCxnSpPr>
          <p:nvPr/>
        </p:nvCxnSpPr>
        <p:spPr>
          <a:xfrm flipH="1">
            <a:off x="8767411" y="1195963"/>
            <a:ext cx="159088" cy="987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693FB8-27F1-4C29-9AC6-99FD2B8A7FE6}"/>
              </a:ext>
            </a:extLst>
          </p:cNvPr>
          <p:cNvSpPr txBox="1"/>
          <p:nvPr/>
        </p:nvSpPr>
        <p:spPr>
          <a:xfrm>
            <a:off x="6707736" y="566240"/>
            <a:ext cx="17082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Set the time-interval</a:t>
            </a:r>
            <a:endParaRPr lang="en-US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6F7921-A737-42D6-82E9-DFC5D104CFE9}"/>
              </a:ext>
            </a:extLst>
          </p:cNvPr>
          <p:cNvCxnSpPr>
            <a:cxnSpLocks/>
          </p:cNvCxnSpPr>
          <p:nvPr/>
        </p:nvCxnSpPr>
        <p:spPr>
          <a:xfrm>
            <a:off x="7405785" y="888186"/>
            <a:ext cx="195664" cy="1321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77DDDAF-7BA1-43A3-9AA4-B182BF876F38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0726800" y="1027906"/>
            <a:ext cx="0" cy="133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191F145-7AF3-453C-A460-1D8ACBD2BD3C}"/>
              </a:ext>
            </a:extLst>
          </p:cNvPr>
          <p:cNvSpPr txBox="1"/>
          <p:nvPr/>
        </p:nvSpPr>
        <p:spPr>
          <a:xfrm>
            <a:off x="10372108" y="65573"/>
            <a:ext cx="181583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cs typeface="Courier New" panose="02070309020205020404" pitchFamily="49" charset="0"/>
              </a:rPr>
              <a:t>Select the variables. Here two satellites with the ‘time’ variable is selected.</a:t>
            </a:r>
            <a:endParaRPr lang="en-US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F86BE0-F8F5-47ED-995F-2CA62542336D}"/>
              </a:ext>
            </a:extLst>
          </p:cNvPr>
          <p:cNvCxnSpPr>
            <a:cxnSpLocks/>
          </p:cNvCxnSpPr>
          <p:nvPr/>
        </p:nvCxnSpPr>
        <p:spPr>
          <a:xfrm>
            <a:off x="5370990" y="5193902"/>
            <a:ext cx="9979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2C4E63C-4490-400E-9DF8-830D5E2DF7DA}"/>
              </a:ext>
            </a:extLst>
          </p:cNvPr>
          <p:cNvSpPr txBox="1"/>
          <p:nvPr/>
        </p:nvSpPr>
        <p:spPr>
          <a:xfrm>
            <a:off x="3383389" y="4545288"/>
            <a:ext cx="243330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cs typeface="Courier New" panose="02070309020205020404" pitchFamily="49" charset="0"/>
              </a:rPr>
              <a:t>Map Plot</a:t>
            </a:r>
            <a:r>
              <a:rPr lang="en-US" sz="1400" dirty="0">
                <a:cs typeface="Courier New" panose="02070309020205020404" pitchFamily="49" charset="0"/>
              </a:rPr>
              <a:t>. This is essentially the ground-track of the two satellites, color-coded to reflect the time, i.e., the time at which the satellites are the respective ground-locations.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82512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26B-80BE-4BB5-9D53-6570BBEA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985F4-C396-499F-94AD-B40C7CCE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/>
              <a:t>Frames </a:t>
            </a:r>
            <a:r>
              <a:rPr lang="en-US" sz="1800" dirty="0"/>
              <a:t>may be defined as classes. They materialize at the point in the program when an object of that class is instantiated.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WelcomeFrame</a:t>
            </a:r>
            <a:r>
              <a:rPr lang="en-US" sz="1800" dirty="0"/>
              <a:t>, </a:t>
            </a:r>
            <a:r>
              <a:rPr lang="en-US" sz="1800" dirty="0" err="1"/>
              <a:t>ConfigureFrame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050C-798F-4307-A2F5-66D68D3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76CA74-ABBC-4B48-910B-D37884FB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3675"/>
            <a:ext cx="4752976" cy="52514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/>
              <a:t> module contains the widgets to initiate execution of the various functionalities.</a:t>
            </a:r>
          </a:p>
          <a:p>
            <a:pPr lvl="1"/>
            <a:r>
              <a:rPr lang="en-US" sz="1400" dirty="0"/>
              <a:t>Orbit propagation</a:t>
            </a:r>
          </a:p>
          <a:p>
            <a:pPr lvl="1"/>
            <a:r>
              <a:rPr lang="en-US" sz="1400" dirty="0"/>
              <a:t>Coverage calc</a:t>
            </a:r>
          </a:p>
          <a:p>
            <a:pPr lvl="1"/>
            <a:r>
              <a:rPr lang="en-US" sz="1400" dirty="0"/>
              <a:t>Ground-</a:t>
            </a:r>
            <a:r>
              <a:rPr lang="en-US" sz="1400" dirty="0" err="1"/>
              <a:t>stn</a:t>
            </a:r>
            <a:r>
              <a:rPr lang="en-US" sz="1400" dirty="0"/>
              <a:t> contact finder</a:t>
            </a:r>
          </a:p>
          <a:p>
            <a:pPr lvl="1"/>
            <a:r>
              <a:rPr lang="en-US" sz="1400" dirty="0"/>
              <a:t>Inter-sat contact finder</a:t>
            </a:r>
          </a:p>
          <a:p>
            <a:pPr lvl="1"/>
            <a:r>
              <a:rPr lang="en-US" sz="1400" dirty="0"/>
              <a:t>Eclipse finder</a:t>
            </a:r>
          </a:p>
          <a:p>
            <a:pPr lvl="1"/>
            <a:r>
              <a:rPr lang="en-US" sz="1400" dirty="0"/>
              <a:t>Data-metrics calc</a:t>
            </a:r>
          </a:p>
          <a:p>
            <a:r>
              <a:rPr lang="en-US" sz="1800" dirty="0"/>
              <a:t>Each function is run in a separate thread to not freeze the GUI while the execution is taking place. The “progress” bar indicates the status of the process.</a:t>
            </a:r>
          </a:p>
          <a:p>
            <a:r>
              <a:rPr lang="en-US" sz="1800" dirty="0"/>
              <a:t>The output-info (meta-data about the output files such as location of the files) is written onto the </a:t>
            </a:r>
            <a:r>
              <a:rPr lang="en-US" sz="1800" dirty="0" err="1"/>
              <a:t>MissionSpecs.json</a:t>
            </a:r>
            <a:r>
              <a:rPr lang="en-US" sz="1800" dirty="0"/>
              <a:t> file (when saved).</a:t>
            </a:r>
          </a:p>
          <a:p>
            <a:r>
              <a:rPr lang="en-US" sz="1800" dirty="0"/>
              <a:t>It is important that the orbit-propagation be run prior to any of the other functions. The coverage calculation must be run prior to the data-metrics calculation.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A093-E7C7-4DD2-BBBF-97BF01A3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11" y="1463675"/>
            <a:ext cx="6440714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visualize/</a:t>
            </a:r>
            <a:r>
              <a:rPr lang="en-US" dirty="0"/>
              <a:t>visualizeframe.py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9ADCE1-0715-4E91-865E-AAB06DA0C93D}"/>
              </a:ext>
            </a:extLst>
          </p:cNvPr>
          <p:cNvSpPr txBox="1">
            <a:spLocks/>
          </p:cNvSpPr>
          <p:nvPr/>
        </p:nvSpPr>
        <p:spPr>
          <a:xfrm>
            <a:off x="704848" y="1463674"/>
            <a:ext cx="5047882" cy="44666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This module creates tabs for the following visualization modules: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Vis2DFrame</a:t>
            </a:r>
            <a:r>
              <a:rPr lang="en-US" sz="1200" dirty="0"/>
              <a:t> (X-Y plots)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VisMapFrame</a:t>
            </a:r>
            <a:r>
              <a:rPr lang="en-US" sz="1200" dirty="0"/>
              <a:t> (Plots on a map with configurable projections)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VisGlobeFrame</a:t>
            </a:r>
            <a:r>
              <a:rPr lang="en-US" sz="1200" dirty="0"/>
              <a:t> (</a:t>
            </a:r>
            <a:r>
              <a:rPr lang="en-US" sz="1200" dirty="0" err="1"/>
              <a:t>CesiumJS</a:t>
            </a:r>
            <a:r>
              <a:rPr lang="en-US" sz="1200" dirty="0"/>
              <a:t> powered animated view)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InsightsFrame</a:t>
            </a:r>
            <a:r>
              <a:rPr lang="en-US" sz="1200" dirty="0"/>
              <a:t> (textual information, 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12075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2752</TotalTime>
  <Words>2269</Words>
  <Application>Microsoft Office PowerPoint</Application>
  <PresentationFormat>Widescreen</PresentationFormat>
  <Paragraphs>225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executeframe.py</vt:lpstr>
      <vt:lpstr>visualize/visualizeframe.py</vt:lpstr>
      <vt:lpstr>visualize/vis2dframe.py</vt:lpstr>
      <vt:lpstr>visualize/vismapframe.py</vt:lpstr>
      <vt:lpstr>config.py</vt:lpstr>
      <vt:lpstr>General notes on coding style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115</cp:revision>
  <dcterms:created xsi:type="dcterms:W3CDTF">2021-09-17T06:10:15Z</dcterms:created>
  <dcterms:modified xsi:type="dcterms:W3CDTF">2021-10-16T02:25:02Z</dcterms:modified>
</cp:coreProperties>
</file>