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7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6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7462"/>
            <a:ext cx="8229600" cy="497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CLASSIFICATION FOR THE SOUTH COASTAL REGION OF ALASKA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3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922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Regional definition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MASK: This classification covers the extent of the Northern Pacific LCC + the Kodiak Island.</a:t>
            </a:r>
          </a:p>
          <a:p>
            <a:endParaRPr lang="en-US" sz="1800" dirty="0" smtClean="0"/>
          </a:p>
          <a:p>
            <a:r>
              <a:rPr lang="en-US" sz="1800" dirty="0" smtClean="0"/>
              <a:t>ECOREGIONS: Within this extent, the various </a:t>
            </a:r>
            <a:r>
              <a:rPr lang="en-US" sz="1800" dirty="0" err="1" smtClean="0"/>
              <a:t>ecoregions</a:t>
            </a:r>
            <a:r>
              <a:rPr lang="en-US" sz="1800" dirty="0" smtClean="0"/>
              <a:t> considered are based on </a:t>
            </a:r>
            <a:r>
              <a:rPr lang="en-US" sz="1800" dirty="0" err="1" smtClean="0"/>
              <a:t>Nowacki</a:t>
            </a:r>
            <a:r>
              <a:rPr lang="en-US" sz="1800" dirty="0" smtClean="0"/>
              <a:t> </a:t>
            </a:r>
            <a:r>
              <a:rPr lang="en-US" sz="1800" dirty="0" err="1" smtClean="0"/>
              <a:t>ecoregion</a:t>
            </a:r>
            <a:r>
              <a:rPr lang="en-US" sz="1800" dirty="0" smtClean="0"/>
              <a:t> map: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/>
              <a:t>The Alexander </a:t>
            </a:r>
            <a:r>
              <a:rPr lang="en-US" sz="1800" dirty="0" err="1" smtClean="0"/>
              <a:t>Archipelado</a:t>
            </a:r>
            <a:endParaRPr lang="en-US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/>
              <a:t>The </a:t>
            </a:r>
            <a:r>
              <a:rPr lang="en-US" sz="1800" dirty="0" err="1" smtClean="0"/>
              <a:t>boudary</a:t>
            </a:r>
            <a:r>
              <a:rPr lang="en-US" sz="1800" dirty="0" smtClean="0"/>
              <a:t> Ranges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/>
              <a:t>The Chugach-St </a:t>
            </a:r>
            <a:r>
              <a:rPr lang="en-US" sz="1800" dirty="0" err="1" smtClean="0"/>
              <a:t>Ellias</a:t>
            </a:r>
            <a:r>
              <a:rPr lang="en-US" sz="1800" dirty="0" smtClean="0"/>
              <a:t> Mountains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/>
              <a:t>The Gulf of Alaska Coast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/>
              <a:t>The Kodiak Island</a:t>
            </a:r>
          </a:p>
          <a:p>
            <a:pPr marL="971550" lvl="1" indent="-514350">
              <a:buFont typeface="+mj-lt"/>
              <a:buAutoNum type="arabicPeriod"/>
            </a:pPr>
            <a:endParaRPr lang="en-US" sz="1800" dirty="0" smtClean="0"/>
          </a:p>
          <a:p>
            <a:pPr marL="971550" lvl="1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588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oreg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by </a:t>
            </a:r>
            <a:r>
              <a:rPr lang="en-US" dirty="0" err="1" smtClean="0"/>
              <a:t>ecoregions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sets of rules have been developed for the following regions: 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26639"/>
              </p:ext>
            </p:extLst>
          </p:nvPr>
        </p:nvGraphicFramePr>
        <p:xfrm>
          <a:off x="881416" y="2185318"/>
          <a:ext cx="6977562" cy="239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791"/>
                <a:gridCol w="4431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Ecoregions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Kodiak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Kodiak Island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800" dirty="0" smtClean="0"/>
                        <a:t>The Alexander </a:t>
                      </a:r>
                      <a:r>
                        <a:rPr lang="en-US" sz="1800" dirty="0" err="1" smtClean="0"/>
                        <a:t>Archipelado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800" dirty="0" smtClean="0"/>
                        <a:t>The Gulf of Alaska Coast</a:t>
                      </a:r>
                    </a:p>
                    <a:p>
                      <a:r>
                        <a:rPr lang="en-US" dirty="0" smtClean="0"/>
                        <a:t>The Alaskan part of the Boundary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Mountains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Chugach-St </a:t>
                      </a:r>
                      <a:r>
                        <a:rPr lang="en-US" dirty="0" err="1" smtClean="0"/>
                        <a:t>Ellias</a:t>
                      </a:r>
                      <a:r>
                        <a:rPr lang="en-US" baseline="0" dirty="0" smtClean="0"/>
                        <a:t> Mountains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Canadian Boundary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Canadian part of the </a:t>
                      </a:r>
                      <a:r>
                        <a:rPr lang="en-US" dirty="0" smtClean="0"/>
                        <a:t>Boundary Range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74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83"/>
            <a:ext cx="8229600" cy="612733"/>
          </a:xfrm>
        </p:spPr>
        <p:txBody>
          <a:bodyPr/>
          <a:lstStyle/>
          <a:p>
            <a:r>
              <a:rPr lang="en-US" dirty="0" smtClean="0"/>
              <a:t>Set of rules for Kodiak classification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80469"/>
              </p:ext>
            </p:extLst>
          </p:nvPr>
        </p:nvGraphicFramePr>
        <p:xfrm>
          <a:off x="68656" y="717775"/>
          <a:ext cx="8953417" cy="5955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97"/>
                <a:gridCol w="2523075"/>
                <a:gridCol w="3718467"/>
                <a:gridCol w="1905178"/>
              </a:tblGrid>
              <a:tr h="4711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NLCD Class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NLCD description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Comparison with Fleming’s EVT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TEM Class</a:t>
                      </a:r>
                      <a:endParaRPr lang="en-US" sz="1200" dirty="0"/>
                    </a:p>
                  </a:txBody>
                  <a:tcPr anchor="ctr"/>
                </a:tc>
              </a:tr>
              <a:tr h="337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 dirty="0">
                          <a:effectLst/>
                          <a:latin typeface="Calibri"/>
                        </a:rPr>
                        <a:t>11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Open Water 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99% Water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No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Veg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37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12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Perennial Snow/Ice 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l-PL" sz="1200">
                          <a:effectLst/>
                          <a:latin typeface="Calibri"/>
                        </a:rPr>
                        <a:t>95% Snow-Ice</a:t>
                      </a:r>
                      <a:endParaRPr lang="pl-PL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No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Veg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37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22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Developed, Low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93% Sand-Gravel-Mud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No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Veg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37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23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Developed, Med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99% Sand-Gravel-Mud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No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Veg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37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31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Barren (Rock/Sand/Clay)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70%Rock-Talus-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Gravel,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20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Sand-Gravel-Mud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No Veg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669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41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Deciduous Forest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58% Balsam Poplar (Black Cottonwood)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Forest,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23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Paper Birch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Forest,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12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Paper Birch-Balsam Poplar Forest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Deciduous Forest</a:t>
                      </a:r>
                    </a:p>
                  </a:txBody>
                  <a:tcPr marL="68580" marR="68580" marT="0" marB="0" anchor="ctr"/>
                </a:tc>
              </a:tr>
              <a:tr h="337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42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Evergreen Forest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96% Sitka Spruce Forest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 smtClean="0">
                          <a:effectLst/>
                          <a:latin typeface="Calibri"/>
                        </a:rPr>
                        <a:t>Maritime Upland 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Forest 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46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51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Dwarf Scrub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85% Crowberry Dwarf Shrub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Tundra,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6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</a:t>
                      </a:r>
                      <a:r>
                        <a:rPr lang="en-US" sz="1200" dirty="0" err="1">
                          <a:effectLst/>
                          <a:latin typeface="Calibri"/>
                        </a:rPr>
                        <a:t>Mtn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 Heath-</a:t>
                      </a:r>
                      <a:r>
                        <a:rPr lang="en-US" sz="1200" dirty="0" err="1">
                          <a:effectLst/>
                          <a:latin typeface="Calibri"/>
                        </a:rPr>
                        <a:t>Cassiope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 Dwarf Shrub Tundra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Shrub tundra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37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52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Shrub/Scrub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75% Alder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Shrub,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11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Willow Shrub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Alder </a:t>
                      </a:r>
                      <a:r>
                        <a:rPr lang="en-US" sz="1200" dirty="0" err="1" smtClean="0">
                          <a:effectLst/>
                          <a:latin typeface="Calibri"/>
                        </a:rPr>
                        <a:t>shrubland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46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71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Grassland/Herbaceous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87% </a:t>
                      </a:r>
                      <a:r>
                        <a:rPr lang="en-US" sz="1200" dirty="0" err="1">
                          <a:effectLst/>
                          <a:latin typeface="Calibri"/>
                        </a:rPr>
                        <a:t>Mesic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 Forb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Herbaceous,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6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Salmonberry-Elderberry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Graminoid Tundra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46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72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Sedge/Herbaceous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78% Wet Sedge Bog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Meadow,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8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Crowberry Dwarf Shrub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Tundra,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7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</a:t>
                      </a:r>
                      <a:r>
                        <a:rPr lang="en-US" sz="1200" dirty="0" err="1">
                          <a:effectLst/>
                          <a:latin typeface="Calibri"/>
                        </a:rPr>
                        <a:t>Mesic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 Forb Herbaceous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Wetsedge Tundra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669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90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  <a:latin typeface="Calibri"/>
                        </a:rPr>
                        <a:t>Woody Wetland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34% </a:t>
                      </a:r>
                      <a:r>
                        <a:rPr lang="en-US" sz="1200" dirty="0" err="1">
                          <a:effectLst/>
                          <a:latin typeface="Calibri"/>
                        </a:rPr>
                        <a:t>Sweetgale-Graminoid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Bog,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31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Willow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Shrub,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21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Birch-Willow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Shrub,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5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</a:t>
                      </a:r>
                      <a:r>
                        <a:rPr lang="en-US" sz="1200" dirty="0" err="1">
                          <a:effectLst/>
                          <a:latin typeface="Calibri"/>
                        </a:rPr>
                        <a:t>Mesic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 Forb Herbaceous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Shrub Tundra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46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95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Emergent Herbaceous Wetland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41% Sedge-Willow-</a:t>
                      </a:r>
                      <a:r>
                        <a:rPr lang="en-US" sz="1200" dirty="0" err="1">
                          <a:effectLst/>
                          <a:latin typeface="Calibri"/>
                        </a:rPr>
                        <a:t>Dryas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Tundra,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37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Aquatic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Herbaceous,</a:t>
                      </a:r>
                      <a:r>
                        <a:rPr lang="en-US" sz="1200" baseline="0" dirty="0" smtClean="0"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/>
                        </a:rPr>
                        <a:t>6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% </a:t>
                      </a:r>
                      <a:r>
                        <a:rPr lang="en-US" sz="1200" dirty="0" err="1">
                          <a:effectLst/>
                          <a:latin typeface="Calibri"/>
                        </a:rPr>
                        <a:t>Mesic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 Forb Herbaceous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 err="1">
                          <a:effectLst/>
                          <a:latin typeface="Calibri"/>
                        </a:rPr>
                        <a:t>Wetsedge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 Tundra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Rules for Maritime classification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71264"/>
              </p:ext>
            </p:extLst>
          </p:nvPr>
        </p:nvGraphicFramePr>
        <p:xfrm>
          <a:off x="789533" y="1254896"/>
          <a:ext cx="760355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287"/>
                <a:gridCol w="1974749"/>
                <a:gridCol w="25345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NLCD </a:t>
                      </a:r>
                      <a:r>
                        <a:rPr lang="en-US" dirty="0" err="1" smtClean="0"/>
                        <a:t>landcover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NLCD tree canopy cover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0, 11, 12, 21, 22, 23, 24, 31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Veg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Maritime upland forest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r>
                        <a:rPr lang="en-US" baseline="0" dirty="0" smtClean="0"/>
                        <a:t>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Maritime Fen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41, 43, 51, 52, 71, 72, 90, 95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Maritime wetland forest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Maritime Fen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81,82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Alder </a:t>
                      </a:r>
                      <a:r>
                        <a:rPr lang="en-US" dirty="0" err="1" smtClean="0"/>
                        <a:t>shrubland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4503876"/>
            <a:ext cx="84059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effect of logging on the vegetation composition still needs to be added to this classification. For details, please refer to SEAK_CoverType_GISProcessingSteps_1.3</a:t>
            </a:r>
            <a:r>
              <a:rPr lang="en-US" dirty="0"/>
              <a:t>.</a:t>
            </a:r>
            <a:r>
              <a:rPr lang="en-US" dirty="0" smtClean="0"/>
              <a:t>docx.</a:t>
            </a:r>
          </a:p>
          <a:p>
            <a:endParaRPr lang="en-US" dirty="0"/>
          </a:p>
          <a:p>
            <a:r>
              <a:rPr lang="en-US" dirty="0" smtClean="0"/>
              <a:t>81,82 was before classified as “Other veg” but we needed to relate this class to an existing parameterization in TEM and decided to call is Alder </a:t>
            </a:r>
            <a:r>
              <a:rPr lang="en-US" dirty="0" err="1" smtClean="0"/>
              <a:t>Shrubland</a:t>
            </a:r>
            <a:r>
              <a:rPr lang="en-US" dirty="0" smtClean="0"/>
              <a:t> after Frances looked </a:t>
            </a:r>
            <a:r>
              <a:rPr lang="en-US" dirty="0"/>
              <a:t>at </a:t>
            </a:r>
            <a:r>
              <a:rPr lang="en-US" dirty="0" smtClean="0"/>
              <a:t>the </a:t>
            </a:r>
            <a:r>
              <a:rPr lang="en-US" dirty="0" err="1" smtClean="0"/>
              <a:t>Tongass</a:t>
            </a:r>
            <a:r>
              <a:rPr lang="en-US" dirty="0" smtClean="0"/>
              <a:t> </a:t>
            </a:r>
            <a:r>
              <a:rPr lang="en-US" dirty="0"/>
              <a:t>National Forest (TNF</a:t>
            </a:r>
            <a:r>
              <a:rPr lang="en-US" dirty="0" smtClean="0"/>
              <a:t>) cover type GIS map. Dixit: ”Basically</a:t>
            </a:r>
            <a:r>
              <a:rPr lang="en-US" dirty="0"/>
              <a:t>, the Other Veg class includes: </a:t>
            </a:r>
            <a:r>
              <a:rPr lang="en-US" dirty="0"/>
              <a:t>alder brush, brush, recurrent slide, willow, or mass wasting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3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rules for the Mountains classification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48093"/>
              </p:ext>
            </p:extLst>
          </p:nvPr>
        </p:nvGraphicFramePr>
        <p:xfrm>
          <a:off x="1702445" y="1533899"/>
          <a:ext cx="5749864" cy="346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859"/>
                <a:gridCol w="2935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NLCD </a:t>
                      </a:r>
                      <a:r>
                        <a:rPr lang="en-US" dirty="0" err="1" smtClean="0"/>
                        <a:t>landcover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0, 11, 12, 21, 22, 23, 24, 31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Veg</a:t>
                      </a:r>
                      <a:endParaRPr lang="en-US" dirty="0"/>
                    </a:p>
                  </a:txBody>
                  <a:tcPr/>
                </a:tc>
              </a:tr>
              <a:tr h="46980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Alder </a:t>
                      </a:r>
                      <a:r>
                        <a:rPr lang="en-US" dirty="0" err="1" smtClean="0"/>
                        <a:t>shrubland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Boreal white spruce forest</a:t>
                      </a:r>
                      <a:endParaRPr lang="en-US" dirty="0"/>
                    </a:p>
                  </a:txBody>
                  <a:tcPr/>
                </a:tc>
              </a:tr>
              <a:tr h="40068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Boreal</a:t>
                      </a:r>
                      <a:r>
                        <a:rPr lang="en-US" baseline="0" dirty="0" smtClean="0"/>
                        <a:t> deciduous forest</a:t>
                      </a:r>
                      <a:endParaRPr lang="en-US" dirty="0"/>
                    </a:p>
                  </a:txBody>
                  <a:tcPr/>
                </a:tc>
              </a:tr>
              <a:tr h="13462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51,52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Shrub tundra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71,72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Heath tundra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Shrub tundra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Wetsedge</a:t>
                      </a:r>
                      <a:r>
                        <a:rPr lang="en-US" dirty="0" smtClean="0"/>
                        <a:t> tundra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Canadian Boundary 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Canadian part of the Boundary </a:t>
            </a:r>
            <a:r>
              <a:rPr lang="en-US" dirty="0" err="1" smtClean="0"/>
              <a:t>ecoregion</a:t>
            </a:r>
            <a:r>
              <a:rPr lang="en-US" dirty="0" smtClean="0"/>
              <a:t> is not entirely covered by NLCD data, we’ll use NALCMS for this region with the related crosswalk detailed in the metadata of the TEM </a:t>
            </a:r>
            <a:r>
              <a:rPr lang="en-US" dirty="0" err="1" smtClean="0"/>
              <a:t>landcover</a:t>
            </a:r>
            <a:r>
              <a:rPr lang="en-US" dirty="0" smtClean="0"/>
              <a:t> classification in TEM.</a:t>
            </a:r>
          </a:p>
          <a:p>
            <a:endParaRPr lang="en-US" dirty="0"/>
          </a:p>
          <a:p>
            <a:r>
              <a:rPr lang="en-US" dirty="0" smtClean="0"/>
              <a:t>The temperate or </a:t>
            </a:r>
            <a:r>
              <a:rPr lang="en-US" b="1" dirty="0" smtClean="0"/>
              <a:t>sub-polar </a:t>
            </a:r>
            <a:r>
              <a:rPr lang="en-US" b="1" dirty="0" err="1" smtClean="0"/>
              <a:t>needleleaf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deciduous forests </a:t>
            </a:r>
            <a:r>
              <a:rPr lang="en-US" dirty="0" smtClean="0"/>
              <a:t>present in this region will though be classified as </a:t>
            </a:r>
            <a:r>
              <a:rPr lang="en-US" b="1" dirty="0" smtClean="0"/>
              <a:t>maritime upland forest</a:t>
            </a:r>
            <a:r>
              <a:rPr lang="en-US" dirty="0" smtClean="0"/>
              <a:t>, since it is a mountainous area, part of the Canadian side of the North Pacific LCC.</a:t>
            </a:r>
          </a:p>
        </p:txBody>
      </p:sp>
    </p:spTree>
    <p:extLst>
      <p:ext uri="{BB962C8B-B14F-4D97-AF65-F5344CB8AC3E}">
        <p14:creationId xmlns:p14="http://schemas.microsoft.com/office/powerpoint/2010/main" val="171863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686</Words>
  <Application>Microsoft Macintosh PowerPoint</Application>
  <PresentationFormat>On-screen Show (4:3)</PresentationFormat>
  <Paragraphs>125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SUMMARY CLASSIFICATION FOR THE SOUTH COASTAL REGION OF ALASKA</vt:lpstr>
      <vt:lpstr>Regional definition</vt:lpstr>
      <vt:lpstr>PowerPoint Presentation</vt:lpstr>
      <vt:lpstr>Classification by ecoregions</vt:lpstr>
      <vt:lpstr>Set of rules for Kodiak classification</vt:lpstr>
      <vt:lpstr>Set of Rules for Maritime classification</vt:lpstr>
      <vt:lpstr>Set of rules for the Mountains classification</vt:lpstr>
      <vt:lpstr>Canadian Boundary classification</vt:lpstr>
    </vt:vector>
  </TitlesOfParts>
  <Company>University of Alaska Fairbanks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CLASSIFICATION FOR THE SOUTH COASTAL REGION OF ALASKA</dc:title>
  <dc:creator>Helene Genet</dc:creator>
  <cp:lastModifiedBy>Helene Genet</cp:lastModifiedBy>
  <cp:revision>12</cp:revision>
  <dcterms:created xsi:type="dcterms:W3CDTF">2014-10-16T00:13:48Z</dcterms:created>
  <dcterms:modified xsi:type="dcterms:W3CDTF">2014-10-16T02:05:29Z</dcterms:modified>
</cp:coreProperties>
</file>