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3" r:id="rId5"/>
    <p:sldId id="269" r:id="rId6"/>
    <p:sldId id="258" r:id="rId7"/>
    <p:sldId id="262" r:id="rId8"/>
    <p:sldId id="268" r:id="rId9"/>
    <p:sldId id="26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Faustino" initials="MF" lastIdx="1" clrIdx="0">
    <p:extLst>
      <p:ext uri="{19B8F6BF-5375-455C-9EA6-DF929625EA0E}">
        <p15:presenceInfo xmlns:p15="http://schemas.microsoft.com/office/powerpoint/2012/main" userId="81163e3aa710db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C199E-33BA-4B2F-BAA1-7F22958F31F1}" v="764" dt="2019-09-29T01:33:55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832" autoAdjust="0"/>
  </p:normalViewPr>
  <p:slideViewPr>
    <p:cSldViewPr snapToGrid="0">
      <p:cViewPr varScale="1">
        <p:scale>
          <a:sx n="106" d="100"/>
          <a:sy n="106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Faustino" userId="81163e3aa710db5c" providerId="LiveId" clId="{5480302A-57A0-481C-8463-7F04423B6250}"/>
    <pc:docChg chg="undo custSel modSld">
      <pc:chgData name="Marco Faustino" userId="81163e3aa710db5c" providerId="LiveId" clId="{5480302A-57A0-481C-8463-7F04423B6250}" dt="2019-09-27T18:44:28.003" v="278" actId="1076"/>
      <pc:docMkLst>
        <pc:docMk/>
      </pc:docMkLst>
      <pc:sldChg chg="addSp delSp modSp">
        <pc:chgData name="Marco Faustino" userId="81163e3aa710db5c" providerId="LiveId" clId="{5480302A-57A0-481C-8463-7F04423B6250}" dt="2019-09-27T18:44:28.003" v="278" actId="1076"/>
        <pc:sldMkLst>
          <pc:docMk/>
          <pc:sldMk cId="956056804" sldId="256"/>
        </pc:sldMkLst>
        <pc:spChg chg="add del mod">
          <ac:chgData name="Marco Faustino" userId="81163e3aa710db5c" providerId="LiveId" clId="{5480302A-57A0-481C-8463-7F04423B6250}" dt="2019-09-27T18:32:01.622" v="3" actId="478"/>
          <ac:spMkLst>
            <pc:docMk/>
            <pc:sldMk cId="956056804" sldId="256"/>
            <ac:spMk id="5" creationId="{4DB7030C-0D1F-4A35-8C4D-7B886735C2FF}"/>
          </ac:spMkLst>
        </pc:spChg>
        <pc:spChg chg="add mod">
          <ac:chgData name="Marco Faustino" userId="81163e3aa710db5c" providerId="LiveId" clId="{5480302A-57A0-481C-8463-7F04423B6250}" dt="2019-09-27T18:44:03.891" v="275" actId="14100"/>
          <ac:spMkLst>
            <pc:docMk/>
            <pc:sldMk cId="956056804" sldId="256"/>
            <ac:spMk id="6" creationId="{9235DBA0-717F-4F6D-9F39-4EF0B6F69B7F}"/>
          </ac:spMkLst>
        </pc:spChg>
        <pc:spChg chg="add mod">
          <ac:chgData name="Marco Faustino" userId="81163e3aa710db5c" providerId="LiveId" clId="{5480302A-57A0-481C-8463-7F04423B6250}" dt="2019-09-27T18:43:33.863" v="265" actId="242"/>
          <ac:spMkLst>
            <pc:docMk/>
            <pc:sldMk cId="956056804" sldId="256"/>
            <ac:spMk id="7" creationId="{3BC00869-AB9E-4437-AAE6-9EE47F322E94}"/>
          </ac:spMkLst>
        </pc:spChg>
        <pc:spChg chg="add mod">
          <ac:chgData name="Marco Faustino" userId="81163e3aa710db5c" providerId="LiveId" clId="{5480302A-57A0-481C-8463-7F04423B6250}" dt="2019-09-27T18:43:33.863" v="265" actId="242"/>
          <ac:spMkLst>
            <pc:docMk/>
            <pc:sldMk cId="956056804" sldId="256"/>
            <ac:spMk id="8" creationId="{63961645-697A-4800-919A-6DF7CA345731}"/>
          </ac:spMkLst>
        </pc:spChg>
        <pc:grpChg chg="add mod">
          <ac:chgData name="Marco Faustino" userId="81163e3aa710db5c" providerId="LiveId" clId="{5480302A-57A0-481C-8463-7F04423B6250}" dt="2019-09-27T18:44:28.003" v="278" actId="1076"/>
          <ac:grpSpMkLst>
            <pc:docMk/>
            <pc:sldMk cId="956056804" sldId="256"/>
            <ac:grpSpMk id="14" creationId="{B89CBD03-D300-4CD4-A4DA-01698357E246}"/>
          </ac:grpSpMkLst>
        </pc:grpChg>
        <pc:picChg chg="mod">
          <ac:chgData name="Marco Faustino" userId="81163e3aa710db5c" providerId="LiveId" clId="{5480302A-57A0-481C-8463-7F04423B6250}" dt="2019-09-27T18:44:18.249" v="277" actId="1076"/>
          <ac:picMkLst>
            <pc:docMk/>
            <pc:sldMk cId="956056804" sldId="256"/>
            <ac:picMk id="1034" creationId="{124E745B-7012-4BD9-A15A-DEDD8F4CCD0F}"/>
          </ac:picMkLst>
        </pc:picChg>
        <pc:cxnChg chg="add del mod">
          <ac:chgData name="Marco Faustino" userId="81163e3aa710db5c" providerId="LiveId" clId="{5480302A-57A0-481C-8463-7F04423B6250}" dt="2019-09-27T18:41:45.220" v="173" actId="478"/>
          <ac:cxnSpMkLst>
            <pc:docMk/>
            <pc:sldMk cId="956056804" sldId="256"/>
            <ac:cxnSpMk id="12" creationId="{B7C47652-1174-4BE0-BF65-ECD015651453}"/>
          </ac:cxnSpMkLst>
        </pc:cxnChg>
        <pc:cxnChg chg="add del mod">
          <ac:chgData name="Marco Faustino" userId="81163e3aa710db5c" providerId="LiveId" clId="{5480302A-57A0-481C-8463-7F04423B6250}" dt="2019-09-27T18:41:47.862" v="174" actId="478"/>
          <ac:cxnSpMkLst>
            <pc:docMk/>
            <pc:sldMk cId="956056804" sldId="256"/>
            <ac:cxnSpMk id="22" creationId="{D0EE72D8-DEE1-4BA6-BA99-D57104141554}"/>
          </ac:cxnSpMkLst>
        </pc:cxnChg>
      </pc:sldChg>
    </pc:docChg>
  </pc:docChgLst>
  <pc:docChgLst>
    <pc:chgData name="Marco Faustino" userId="81163e3aa710db5c" providerId="LiveId" clId="{710C199E-33BA-4B2F-BAA1-7F22958F31F1}"/>
    <pc:docChg chg="undo custSel addSld delSld modSld sldOrd modMainMaster">
      <pc:chgData name="Marco Faustino" userId="81163e3aa710db5c" providerId="LiveId" clId="{710C199E-33BA-4B2F-BAA1-7F22958F31F1}" dt="2019-09-29T01:34:21.909" v="4658" actId="2696"/>
      <pc:docMkLst>
        <pc:docMk/>
      </pc:docMkLst>
      <pc:sldChg chg="addSp delSp modSp setBg">
        <pc:chgData name="Marco Faustino" userId="81163e3aa710db5c" providerId="LiveId" clId="{710C199E-33BA-4B2F-BAA1-7F22958F31F1}" dt="2019-09-27T22:51:09.781" v="725"/>
        <pc:sldMkLst>
          <pc:docMk/>
          <pc:sldMk cId="956056804" sldId="256"/>
        </pc:sldMkLst>
        <pc:spChg chg="mod topLvl">
          <ac:chgData name="Marco Faustino" userId="81163e3aa710db5c" providerId="LiveId" clId="{710C199E-33BA-4B2F-BAA1-7F22958F31F1}" dt="2019-09-27T22:33:58.753" v="580" actId="14100"/>
          <ac:spMkLst>
            <pc:docMk/>
            <pc:sldMk cId="956056804" sldId="256"/>
            <ac:spMk id="6" creationId="{9235DBA0-717F-4F6D-9F39-4EF0B6F69B7F}"/>
          </ac:spMkLst>
        </pc:spChg>
        <pc:spChg chg="mod topLvl">
          <ac:chgData name="Marco Faustino" userId="81163e3aa710db5c" providerId="LiveId" clId="{710C199E-33BA-4B2F-BAA1-7F22958F31F1}" dt="2019-09-27T22:33:58.753" v="580" actId="14100"/>
          <ac:spMkLst>
            <pc:docMk/>
            <pc:sldMk cId="956056804" sldId="256"/>
            <ac:spMk id="7" creationId="{3BC00869-AB9E-4437-AAE6-9EE47F322E94}"/>
          </ac:spMkLst>
        </pc:spChg>
        <pc:spChg chg="mod topLvl">
          <ac:chgData name="Marco Faustino" userId="81163e3aa710db5c" providerId="LiveId" clId="{710C199E-33BA-4B2F-BAA1-7F22958F31F1}" dt="2019-09-27T22:33:58.753" v="580" actId="14100"/>
          <ac:spMkLst>
            <pc:docMk/>
            <pc:sldMk cId="956056804" sldId="256"/>
            <ac:spMk id="8" creationId="{63961645-697A-4800-919A-6DF7CA345731}"/>
          </ac:spMkLst>
        </pc:spChg>
        <pc:grpChg chg="del mod">
          <ac:chgData name="Marco Faustino" userId="81163e3aa710db5c" providerId="LiveId" clId="{710C199E-33BA-4B2F-BAA1-7F22958F31F1}" dt="2019-09-27T22:27:05.532" v="467" actId="165"/>
          <ac:grpSpMkLst>
            <pc:docMk/>
            <pc:sldMk cId="956056804" sldId="256"/>
            <ac:grpSpMk id="14" creationId="{B89CBD03-D300-4CD4-A4DA-01698357E246}"/>
          </ac:grpSpMkLst>
        </pc:grpChg>
        <pc:picChg chg="add mod">
          <ac:chgData name="Marco Faustino" userId="81163e3aa710db5c" providerId="LiveId" clId="{710C199E-33BA-4B2F-BAA1-7F22958F31F1}" dt="2019-09-27T22:34:03.623" v="582" actId="14100"/>
          <ac:picMkLst>
            <pc:docMk/>
            <pc:sldMk cId="956056804" sldId="256"/>
            <ac:picMk id="1026" creationId="{0F844F71-015E-45C2-9D32-B3110BD53ACB}"/>
          </ac:picMkLst>
        </pc:picChg>
        <pc:picChg chg="add del mod">
          <ac:chgData name="Marco Faustino" userId="81163e3aa710db5c" providerId="LiveId" clId="{710C199E-33BA-4B2F-BAA1-7F22958F31F1}" dt="2019-09-27T22:18:43.461" v="163" actId="478"/>
          <ac:picMkLst>
            <pc:docMk/>
            <pc:sldMk cId="956056804" sldId="256"/>
            <ac:picMk id="1028" creationId="{3FF3A97E-5A99-480C-BADE-FF68F7952340}"/>
          </ac:picMkLst>
        </pc:picChg>
        <pc:picChg chg="add mod">
          <ac:chgData name="Marco Faustino" userId="81163e3aa710db5c" providerId="LiveId" clId="{710C199E-33BA-4B2F-BAA1-7F22958F31F1}" dt="2019-09-27T22:35:04.494" v="590" actId="14861"/>
          <ac:picMkLst>
            <pc:docMk/>
            <pc:sldMk cId="956056804" sldId="256"/>
            <ac:picMk id="1030" creationId="{D936D088-7096-43ED-AB2B-BE9D832CAC22}"/>
          </ac:picMkLst>
        </pc:picChg>
        <pc:picChg chg="add del mod">
          <ac:chgData name="Marco Faustino" userId="81163e3aa710db5c" providerId="LiveId" clId="{710C199E-33BA-4B2F-BAA1-7F22958F31F1}" dt="2019-09-27T22:01:28.708" v="20"/>
          <ac:picMkLst>
            <pc:docMk/>
            <pc:sldMk cId="956056804" sldId="256"/>
            <ac:picMk id="1034" creationId="{124E745B-7012-4BD9-A15A-DEDD8F4CCD0F}"/>
          </ac:picMkLst>
        </pc:picChg>
      </pc:sldChg>
      <pc:sldChg chg="addSp delSp modSp setBg">
        <pc:chgData name="Marco Faustino" userId="81163e3aa710db5c" providerId="LiveId" clId="{710C199E-33BA-4B2F-BAA1-7F22958F31F1}" dt="2019-09-27T22:51:09.781" v="725"/>
        <pc:sldMkLst>
          <pc:docMk/>
          <pc:sldMk cId="3739410788" sldId="257"/>
        </pc:sldMkLst>
        <pc:spChg chg="add mod">
          <ac:chgData name="Marco Faustino" userId="81163e3aa710db5c" providerId="LiveId" clId="{710C199E-33BA-4B2F-BAA1-7F22958F31F1}" dt="2019-09-27T22:44:12.764" v="659" actId="2711"/>
          <ac:spMkLst>
            <pc:docMk/>
            <pc:sldMk cId="3739410788" sldId="257"/>
            <ac:spMk id="3" creationId="{4BA85DB2-5484-4687-AE93-6AA6EA7CBF6B}"/>
          </ac:spMkLst>
        </pc:spChg>
        <pc:spChg chg="add mod">
          <ac:chgData name="Marco Faustino" userId="81163e3aa710db5c" providerId="LiveId" clId="{710C199E-33BA-4B2F-BAA1-7F22958F31F1}" dt="2019-09-27T22:47:02.844" v="724" actId="2711"/>
          <ac:spMkLst>
            <pc:docMk/>
            <pc:sldMk cId="3739410788" sldId="257"/>
            <ac:spMk id="4" creationId="{21F64723-4136-49A1-AF22-CED342ACA3DE}"/>
          </ac:spMkLst>
        </pc:spChg>
        <pc:spChg chg="add del">
          <ac:chgData name="Marco Faustino" userId="81163e3aa710db5c" providerId="LiveId" clId="{710C199E-33BA-4B2F-BAA1-7F22958F31F1}" dt="2019-09-27T22:42:04.497" v="635"/>
          <ac:spMkLst>
            <pc:docMk/>
            <pc:sldMk cId="3739410788" sldId="257"/>
            <ac:spMk id="5" creationId="{7F58C27E-8BB3-41E7-B8B9-1F9C997F91CA}"/>
          </ac:spMkLst>
        </pc:spChg>
        <pc:picChg chg="add del">
          <ac:chgData name="Marco Faustino" userId="81163e3aa710db5c" providerId="LiveId" clId="{710C199E-33BA-4B2F-BAA1-7F22958F31F1}" dt="2019-09-27T22:32:56.117" v="575" actId="478"/>
          <ac:picMkLst>
            <pc:docMk/>
            <pc:sldMk cId="3739410788" sldId="257"/>
            <ac:picMk id="2" creationId="{B1BF45F4-00BF-499E-B37E-C2B3AE23FD99}"/>
          </ac:picMkLst>
        </pc:picChg>
        <pc:picChg chg="add del">
          <ac:chgData name="Marco Faustino" userId="81163e3aa710db5c" providerId="LiveId" clId="{710C199E-33BA-4B2F-BAA1-7F22958F31F1}" dt="2019-09-27T22:45:14.271" v="661" actId="478"/>
          <ac:picMkLst>
            <pc:docMk/>
            <pc:sldMk cId="3739410788" sldId="257"/>
            <ac:picMk id="9" creationId="{1E4E2243-DE8E-4F21-AC7F-468B73A25FEC}"/>
          </ac:picMkLst>
        </pc:picChg>
        <pc:picChg chg="add del mod">
          <ac:chgData name="Marco Faustino" userId="81163e3aa710db5c" providerId="LiveId" clId="{710C199E-33BA-4B2F-BAA1-7F22958F31F1}" dt="2019-09-27T22:00:47.683" v="11" actId="478"/>
          <ac:picMkLst>
            <pc:docMk/>
            <pc:sldMk cId="3739410788" sldId="257"/>
            <ac:picMk id="2050" creationId="{FF7CA78C-F6E5-4C8B-9ECC-C86F543A329A}"/>
          </ac:picMkLst>
        </pc:picChg>
        <pc:picChg chg="add del">
          <ac:chgData name="Marco Faustino" userId="81163e3aa710db5c" providerId="LiveId" clId="{710C199E-33BA-4B2F-BAA1-7F22958F31F1}" dt="2019-09-27T22:42:04.497" v="635"/>
          <ac:picMkLst>
            <pc:docMk/>
            <pc:sldMk cId="3739410788" sldId="257"/>
            <ac:picMk id="2052" creationId="{8A736A96-C17F-4536-A430-BBB4278669DB}"/>
          </ac:picMkLst>
        </pc:picChg>
        <pc:picChg chg="add del">
          <ac:chgData name="Marco Faustino" userId="81163e3aa710db5c" providerId="LiveId" clId="{710C199E-33BA-4B2F-BAA1-7F22958F31F1}" dt="2019-09-27T22:42:04.497" v="635"/>
          <ac:picMkLst>
            <pc:docMk/>
            <pc:sldMk cId="3739410788" sldId="257"/>
            <ac:picMk id="2053" creationId="{DC0C695D-2E91-4C28-9992-BBCED8215C12}"/>
          </ac:picMkLst>
        </pc:picChg>
      </pc:sldChg>
      <pc:sldChg chg="addSp delSp modSp add modNotesTx">
        <pc:chgData name="Marco Faustino" userId="81163e3aa710db5c" providerId="LiveId" clId="{710C199E-33BA-4B2F-BAA1-7F22958F31F1}" dt="2019-09-29T01:33:55.662" v="4657" actId="1076"/>
        <pc:sldMkLst>
          <pc:docMk/>
          <pc:sldMk cId="4058721196" sldId="258"/>
        </pc:sldMkLst>
        <pc:spChg chg="add mod">
          <ac:chgData name="Marco Faustino" userId="81163e3aa710db5c" providerId="LiveId" clId="{710C199E-33BA-4B2F-BAA1-7F22958F31F1}" dt="2019-09-29T01:33:55.662" v="4657" actId="1076"/>
          <ac:spMkLst>
            <pc:docMk/>
            <pc:sldMk cId="4058721196" sldId="258"/>
            <ac:spMk id="4" creationId="{11BBE6EC-9535-4C0B-BC7C-EA9E9CCAB6FA}"/>
          </ac:spMkLst>
        </pc:spChg>
        <pc:picChg chg="del">
          <ac:chgData name="Marco Faustino" userId="81163e3aa710db5c" providerId="LiveId" clId="{710C199E-33BA-4B2F-BAA1-7F22958F31F1}" dt="2019-09-27T23:51:28.089" v="1330" actId="478"/>
          <ac:picMkLst>
            <pc:docMk/>
            <pc:sldMk cId="4058721196" sldId="258"/>
            <ac:picMk id="2" creationId="{B1BF45F4-00BF-499E-B37E-C2B3AE23FD99}"/>
          </ac:picMkLst>
        </pc:picChg>
        <pc:picChg chg="add del mod">
          <ac:chgData name="Marco Faustino" userId="81163e3aa710db5c" providerId="LiveId" clId="{710C199E-33BA-4B2F-BAA1-7F22958F31F1}" dt="2019-09-27T23:51:25.308" v="1329" actId="478"/>
          <ac:picMkLst>
            <pc:docMk/>
            <pc:sldMk cId="4058721196" sldId="258"/>
            <ac:picMk id="3" creationId="{AFAF60B8-AF36-4579-80F7-54F14137DCD4}"/>
          </ac:picMkLst>
        </pc:picChg>
        <pc:picChg chg="add mod">
          <ac:chgData name="Marco Faustino" userId="81163e3aa710db5c" providerId="LiveId" clId="{710C199E-33BA-4B2F-BAA1-7F22958F31F1}" dt="2019-09-29T01:33:55.662" v="4657" actId="1076"/>
          <ac:picMkLst>
            <pc:docMk/>
            <pc:sldMk cId="4058721196" sldId="258"/>
            <ac:picMk id="4098" creationId="{BFEC7600-A749-41D5-B506-842C81CB4D4C}"/>
          </ac:picMkLst>
        </pc:picChg>
      </pc:sldChg>
      <pc:sldChg chg="addSp delSp modSp add ord modNotesTx">
        <pc:chgData name="Marco Faustino" userId="81163e3aa710db5c" providerId="LiveId" clId="{710C199E-33BA-4B2F-BAA1-7F22958F31F1}" dt="2019-09-29T01:32:32.220" v="4641"/>
        <pc:sldMkLst>
          <pc:docMk/>
          <pc:sldMk cId="2443253487" sldId="259"/>
        </pc:sldMkLst>
        <pc:spChg chg="del">
          <ac:chgData name="Marco Faustino" userId="81163e3aa710db5c" providerId="LiveId" clId="{710C199E-33BA-4B2F-BAA1-7F22958F31F1}" dt="2019-09-27T22:07:44.672" v="25" actId="478"/>
          <ac:spMkLst>
            <pc:docMk/>
            <pc:sldMk cId="2443253487" sldId="259"/>
            <ac:spMk id="2" creationId="{65B007A6-DFCA-48A5-93AF-D349E65D0E47}"/>
          </ac:spMkLst>
        </pc:spChg>
        <pc:spChg chg="del">
          <ac:chgData name="Marco Faustino" userId="81163e3aa710db5c" providerId="LiveId" clId="{710C199E-33BA-4B2F-BAA1-7F22958F31F1}" dt="2019-09-27T22:07:45.982" v="26" actId="478"/>
          <ac:spMkLst>
            <pc:docMk/>
            <pc:sldMk cId="2443253487" sldId="259"/>
            <ac:spMk id="3" creationId="{4D87F476-1ABA-4A4F-AA19-1D9D6CDFFDFA}"/>
          </ac:spMkLst>
        </pc:spChg>
        <pc:picChg chg="add mod">
          <ac:chgData name="Marco Faustino" userId="81163e3aa710db5c" providerId="LiveId" clId="{710C199E-33BA-4B2F-BAA1-7F22958F31F1}" dt="2019-09-28T02:49:29.263" v="3846" actId="1076"/>
          <ac:picMkLst>
            <pc:docMk/>
            <pc:sldMk cId="2443253487" sldId="259"/>
            <ac:picMk id="3074" creationId="{2E9E785E-21CD-4F55-937B-C73D37C02D39}"/>
          </ac:picMkLst>
        </pc:picChg>
      </pc:sldChg>
      <pc:sldChg chg="addSp delSp add del ord">
        <pc:chgData name="Marco Faustino" userId="81163e3aa710db5c" providerId="LiveId" clId="{710C199E-33BA-4B2F-BAA1-7F22958F31F1}" dt="2019-09-29T01:32:43.553" v="4642" actId="2696"/>
        <pc:sldMkLst>
          <pc:docMk/>
          <pc:sldMk cId="1066867933" sldId="260"/>
        </pc:sldMkLst>
        <pc:spChg chg="del">
          <ac:chgData name="Marco Faustino" userId="81163e3aa710db5c" providerId="LiveId" clId="{710C199E-33BA-4B2F-BAA1-7F22958F31F1}" dt="2019-09-27T22:09:04.634" v="30" actId="478"/>
          <ac:spMkLst>
            <pc:docMk/>
            <pc:sldMk cId="1066867933" sldId="260"/>
            <ac:spMk id="2" creationId="{79413956-A1D2-4180-A3E5-A1E11A89B2DD}"/>
          </ac:spMkLst>
        </pc:spChg>
        <pc:spChg chg="del">
          <ac:chgData name="Marco Faustino" userId="81163e3aa710db5c" providerId="LiveId" clId="{710C199E-33BA-4B2F-BAA1-7F22958F31F1}" dt="2019-09-27T22:09:03.514" v="29" actId="478"/>
          <ac:spMkLst>
            <pc:docMk/>
            <pc:sldMk cId="1066867933" sldId="260"/>
            <ac:spMk id="3" creationId="{6165A4C7-99EA-4B0B-9C8B-E8A8AFB373FA}"/>
          </ac:spMkLst>
        </pc:spChg>
        <pc:picChg chg="add">
          <ac:chgData name="Marco Faustino" userId="81163e3aa710db5c" providerId="LiveId" clId="{710C199E-33BA-4B2F-BAA1-7F22958F31F1}" dt="2019-09-27T22:09:14.824" v="35"/>
          <ac:picMkLst>
            <pc:docMk/>
            <pc:sldMk cId="1066867933" sldId="260"/>
            <ac:picMk id="5122" creationId="{F77ED8FD-6DA2-4AC9-AE7C-FCFACC53DFC6}"/>
          </ac:picMkLst>
        </pc:picChg>
      </pc:sldChg>
      <pc:sldChg chg="addSp modSp add del ord">
        <pc:chgData name="Marco Faustino" userId="81163e3aa710db5c" providerId="LiveId" clId="{710C199E-33BA-4B2F-BAA1-7F22958F31F1}" dt="2019-09-29T01:32:44.513" v="4643" actId="2696"/>
        <pc:sldMkLst>
          <pc:docMk/>
          <pc:sldMk cId="2481155862" sldId="261"/>
        </pc:sldMkLst>
        <pc:picChg chg="add mod">
          <ac:chgData name="Marco Faustino" userId="81163e3aa710db5c" providerId="LiveId" clId="{710C199E-33BA-4B2F-BAA1-7F22958F31F1}" dt="2019-09-28T02:49:14.292" v="3842" actId="14100"/>
          <ac:picMkLst>
            <pc:docMk/>
            <pc:sldMk cId="2481155862" sldId="261"/>
            <ac:picMk id="9218" creationId="{9AD74967-3576-4495-96F8-736217429C44}"/>
          </ac:picMkLst>
        </pc:picChg>
      </pc:sldChg>
      <pc:sldChg chg="addSp modSp add ord modNotesTx">
        <pc:chgData name="Marco Faustino" userId="81163e3aa710db5c" providerId="LiveId" clId="{710C199E-33BA-4B2F-BAA1-7F22958F31F1}" dt="2019-09-28T02:42:11.208" v="3621" actId="20577"/>
        <pc:sldMkLst>
          <pc:docMk/>
          <pc:sldMk cId="422698576" sldId="262"/>
        </pc:sldMkLst>
        <pc:spChg chg="add mod">
          <ac:chgData name="Marco Faustino" userId="81163e3aa710db5c" providerId="LiveId" clId="{710C199E-33BA-4B2F-BAA1-7F22958F31F1}" dt="2019-09-28T00:01:38.189" v="1486" actId="6549"/>
          <ac:spMkLst>
            <pc:docMk/>
            <pc:sldMk cId="422698576" sldId="262"/>
            <ac:spMk id="2" creationId="{DBFCB918-A046-49AA-85F0-0A52D9B0FA38}"/>
          </ac:spMkLst>
        </pc:spChg>
        <pc:spChg chg="add mod">
          <ac:chgData name="Marco Faustino" userId="81163e3aa710db5c" providerId="LiveId" clId="{710C199E-33BA-4B2F-BAA1-7F22958F31F1}" dt="2019-09-28T01:14:23.085" v="2515"/>
          <ac:spMkLst>
            <pc:docMk/>
            <pc:sldMk cId="422698576" sldId="262"/>
            <ac:spMk id="3" creationId="{F3E47E41-8DAB-462C-8EC4-B7C30AB34E1A}"/>
          </ac:spMkLst>
        </pc:spChg>
      </pc:sldChg>
      <pc:sldChg chg="addSp delSp add ord modNotesTx">
        <pc:chgData name="Marco Faustino" userId="81163e3aa710db5c" providerId="LiveId" clId="{710C199E-33BA-4B2F-BAA1-7F22958F31F1}" dt="2019-09-28T02:36:55.858" v="3052" actId="20577"/>
        <pc:sldMkLst>
          <pc:docMk/>
          <pc:sldMk cId="401280464" sldId="263"/>
        </pc:sldMkLst>
        <pc:picChg chg="add">
          <ac:chgData name="Marco Faustino" userId="81163e3aa710db5c" providerId="LiveId" clId="{710C199E-33BA-4B2F-BAA1-7F22958F31F1}" dt="2019-09-27T23:51:12.277" v="1328"/>
          <ac:picMkLst>
            <pc:docMk/>
            <pc:sldMk cId="401280464" sldId="263"/>
            <ac:picMk id="2" creationId="{4AE772FA-2993-46B8-BB79-04B8DBE65997}"/>
          </ac:picMkLst>
        </pc:picChg>
        <pc:picChg chg="add del">
          <ac:chgData name="Marco Faustino" userId="81163e3aa710db5c" providerId="LiveId" clId="{710C199E-33BA-4B2F-BAA1-7F22958F31F1}" dt="2019-09-27T23:50:02.599" v="1327" actId="478"/>
          <ac:picMkLst>
            <pc:docMk/>
            <pc:sldMk cId="401280464" sldId="263"/>
            <ac:picMk id="6146" creationId="{4D249122-1092-4AF8-AA05-7F3C1FD35FF7}"/>
          </ac:picMkLst>
        </pc:picChg>
      </pc:sldChg>
      <pc:sldChg chg="addSp modSp add ord">
        <pc:chgData name="Marco Faustino" userId="81163e3aa710db5c" providerId="LiveId" clId="{710C199E-33BA-4B2F-BAA1-7F22958F31F1}" dt="2019-09-28T00:58:00.783" v="2366" actId="27636"/>
        <pc:sldMkLst>
          <pc:docMk/>
          <pc:sldMk cId="1484820002" sldId="264"/>
        </pc:sldMkLst>
        <pc:spChg chg="add mod">
          <ac:chgData name="Marco Faustino" userId="81163e3aa710db5c" providerId="LiveId" clId="{710C199E-33BA-4B2F-BAA1-7F22958F31F1}" dt="2019-09-27T23:38:21.317" v="757" actId="6549"/>
          <ac:spMkLst>
            <pc:docMk/>
            <pc:sldMk cId="1484820002" sldId="264"/>
            <ac:spMk id="2" creationId="{97195AAE-BBE0-4109-98DC-A2D21764C086}"/>
          </ac:spMkLst>
        </pc:spChg>
        <pc:spChg chg="add mod">
          <ac:chgData name="Marco Faustino" userId="81163e3aa710db5c" providerId="LiveId" clId="{710C199E-33BA-4B2F-BAA1-7F22958F31F1}" dt="2019-09-28T00:58:00.783" v="2366" actId="27636"/>
          <ac:spMkLst>
            <pc:docMk/>
            <pc:sldMk cId="1484820002" sldId="264"/>
            <ac:spMk id="3" creationId="{08963917-6797-42E4-82CF-9C293F36857A}"/>
          </ac:spMkLst>
        </pc:spChg>
      </pc:sldChg>
      <pc:sldChg chg="addSp modSp add del">
        <pc:chgData name="Marco Faustino" userId="81163e3aa710db5c" providerId="LiveId" clId="{710C199E-33BA-4B2F-BAA1-7F22958F31F1}" dt="2019-09-29T01:32:49.117" v="4650" actId="2696"/>
        <pc:sldMkLst>
          <pc:docMk/>
          <pc:sldMk cId="1051878866" sldId="265"/>
        </pc:sldMkLst>
        <pc:spChg chg="add mod">
          <ac:chgData name="Marco Faustino" userId="81163e3aa710db5c" providerId="LiveId" clId="{710C199E-33BA-4B2F-BAA1-7F22958F31F1}" dt="2019-09-28T02:28:59.584" v="2786" actId="20577"/>
          <ac:spMkLst>
            <pc:docMk/>
            <pc:sldMk cId="1051878866" sldId="265"/>
            <ac:spMk id="2" creationId="{C78CA4C0-5E21-4B84-B7CB-1DCB1340B23F}"/>
          </ac:spMkLst>
        </pc:spChg>
        <pc:spChg chg="add mod">
          <ac:chgData name="Marco Faustino" userId="81163e3aa710db5c" providerId="LiveId" clId="{710C199E-33BA-4B2F-BAA1-7F22958F31F1}" dt="2019-09-28T02:32:46.618" v="2880" actId="20577"/>
          <ac:spMkLst>
            <pc:docMk/>
            <pc:sldMk cId="1051878866" sldId="265"/>
            <ac:spMk id="3" creationId="{37432701-E0A3-4AFF-8B44-EFB37DC55C3B}"/>
          </ac:spMkLst>
        </pc:spChg>
      </pc:sldChg>
      <pc:sldChg chg="addSp delSp modSp add del ord">
        <pc:chgData name="Marco Faustino" userId="81163e3aa710db5c" providerId="LiveId" clId="{710C199E-33BA-4B2F-BAA1-7F22958F31F1}" dt="2019-09-29T01:34:21.909" v="4658" actId="2696"/>
        <pc:sldMkLst>
          <pc:docMk/>
          <pc:sldMk cId="4189017347" sldId="266"/>
        </pc:sldMkLst>
        <pc:spChg chg="add mod">
          <ac:chgData name="Marco Faustino" userId="81163e3aa710db5c" providerId="LiveId" clId="{710C199E-33BA-4B2F-BAA1-7F22958F31F1}" dt="2019-09-28T02:22:12.942" v="2636" actId="20577"/>
          <ac:spMkLst>
            <pc:docMk/>
            <pc:sldMk cId="4189017347" sldId="266"/>
            <ac:spMk id="2" creationId="{BA00C6E1-7D39-4096-A65F-9A3AD00E2FA9}"/>
          </ac:spMkLst>
        </pc:spChg>
        <pc:spChg chg="add mod">
          <ac:chgData name="Marco Faustino" userId="81163e3aa710db5c" providerId="LiveId" clId="{710C199E-33BA-4B2F-BAA1-7F22958F31F1}" dt="2019-09-28T02:26:46.477" v="2722" actId="6549"/>
          <ac:spMkLst>
            <pc:docMk/>
            <pc:sldMk cId="4189017347" sldId="266"/>
            <ac:spMk id="3" creationId="{7453B5B5-2B51-47B4-9EE0-5F133A2ACF4F}"/>
          </ac:spMkLst>
        </pc:spChg>
        <pc:spChg chg="add mod">
          <ac:chgData name="Marco Faustino" userId="81163e3aa710db5c" providerId="LiveId" clId="{710C199E-33BA-4B2F-BAA1-7F22958F31F1}" dt="2019-09-28T02:24:25.946" v="2655" actId="164"/>
          <ac:spMkLst>
            <pc:docMk/>
            <pc:sldMk cId="4189017347" sldId="266"/>
            <ac:spMk id="4" creationId="{1161B3A7-5263-4580-B685-5D9D6F8AF017}"/>
          </ac:spMkLst>
        </pc:spChg>
        <pc:spChg chg="add mod">
          <ac:chgData name="Marco Faustino" userId="81163e3aa710db5c" providerId="LiveId" clId="{710C199E-33BA-4B2F-BAA1-7F22958F31F1}" dt="2019-09-28T02:22:58.824" v="2639" actId="571"/>
          <ac:spMkLst>
            <pc:docMk/>
            <pc:sldMk cId="4189017347" sldId="266"/>
            <ac:spMk id="5" creationId="{C1C17108-5638-4E71-A1FF-95A62D4E127D}"/>
          </ac:spMkLst>
        </pc:spChg>
        <pc:grpChg chg="add del mod">
          <ac:chgData name="Marco Faustino" userId="81163e3aa710db5c" providerId="LiveId" clId="{710C199E-33BA-4B2F-BAA1-7F22958F31F1}" dt="2019-09-28T02:25:28.780" v="2719" actId="478"/>
          <ac:grpSpMkLst>
            <pc:docMk/>
            <pc:sldMk cId="4189017347" sldId="266"/>
            <ac:grpSpMk id="7" creationId="{76E40E10-9722-44E9-A527-4DA26A9E2678}"/>
          </ac:grpSpMkLst>
        </pc:grpChg>
        <pc:picChg chg="add mod">
          <ac:chgData name="Marco Faustino" userId="81163e3aa710db5c" providerId="LiveId" clId="{710C199E-33BA-4B2F-BAA1-7F22958F31F1}" dt="2019-09-28T02:22:58.824" v="2639" actId="571"/>
          <ac:picMkLst>
            <pc:docMk/>
            <pc:sldMk cId="4189017347" sldId="266"/>
            <ac:picMk id="6" creationId="{20FF9556-CAB9-4239-9894-447D8F03860F}"/>
          </ac:picMkLst>
        </pc:picChg>
        <pc:picChg chg="add mod">
          <ac:chgData name="Marco Faustino" userId="81163e3aa710db5c" providerId="LiveId" clId="{710C199E-33BA-4B2F-BAA1-7F22958F31F1}" dt="2019-09-28T02:24:25.946" v="2655" actId="164"/>
          <ac:picMkLst>
            <pc:docMk/>
            <pc:sldMk cId="4189017347" sldId="266"/>
            <ac:picMk id="7170" creationId="{84E59986-C009-4CA3-9D6E-C244893B5935}"/>
          </ac:picMkLst>
        </pc:picChg>
      </pc:sldChg>
      <pc:sldChg chg="addSp delSp modSp add ord modNotesTx">
        <pc:chgData name="Marco Faustino" userId="81163e3aa710db5c" providerId="LiveId" clId="{710C199E-33BA-4B2F-BAA1-7F22958F31F1}" dt="2019-09-28T02:43:09.164" v="3686" actId="20577"/>
        <pc:sldMkLst>
          <pc:docMk/>
          <pc:sldMk cId="3759894044" sldId="267"/>
        </pc:sldMkLst>
        <pc:spChg chg="add mod">
          <ac:chgData name="Marco Faustino" userId="81163e3aa710db5c" providerId="LiveId" clId="{710C199E-33BA-4B2F-BAA1-7F22958F31F1}" dt="2019-09-28T01:42:17.798" v="2584" actId="20577"/>
          <ac:spMkLst>
            <pc:docMk/>
            <pc:sldMk cId="3759894044" sldId="267"/>
            <ac:spMk id="2" creationId="{ED162665-8266-4270-B057-FBD11C353B65}"/>
          </ac:spMkLst>
        </pc:spChg>
        <pc:spChg chg="add mod">
          <ac:chgData name="Marco Faustino" userId="81163e3aa710db5c" providerId="LiveId" clId="{710C199E-33BA-4B2F-BAA1-7F22958F31F1}" dt="2019-09-28T02:31:55.938" v="2863" actId="20577"/>
          <ac:spMkLst>
            <pc:docMk/>
            <pc:sldMk cId="3759894044" sldId="267"/>
            <ac:spMk id="3" creationId="{B42BBD46-2229-4B50-8691-89C3262748E3}"/>
          </ac:spMkLst>
        </pc:spChg>
        <pc:spChg chg="add del">
          <ac:chgData name="Marco Faustino" userId="81163e3aa710db5c" providerId="LiveId" clId="{710C199E-33BA-4B2F-BAA1-7F22958F31F1}" dt="2019-09-28T02:31:45.975" v="2861"/>
          <ac:spMkLst>
            <pc:docMk/>
            <pc:sldMk cId="3759894044" sldId="267"/>
            <ac:spMk id="4" creationId="{88EF76A8-2B20-4B47-9C6D-6E0068BCF482}"/>
          </ac:spMkLst>
        </pc:spChg>
      </pc:sldChg>
      <pc:sldChg chg="addSp modSp add ord addCm">
        <pc:chgData name="Marco Faustino" userId="81163e3aa710db5c" providerId="LiveId" clId="{710C199E-33BA-4B2F-BAA1-7F22958F31F1}" dt="2019-09-28T16:24:11.688" v="4640" actId="6549"/>
        <pc:sldMkLst>
          <pc:docMk/>
          <pc:sldMk cId="2479813902" sldId="268"/>
        </pc:sldMkLst>
        <pc:spChg chg="add mod">
          <ac:chgData name="Marco Faustino" userId="81163e3aa710db5c" providerId="LiveId" clId="{710C199E-33BA-4B2F-BAA1-7F22958F31F1}" dt="2019-09-28T00:59:31.029" v="2389" actId="20577"/>
          <ac:spMkLst>
            <pc:docMk/>
            <pc:sldMk cId="2479813902" sldId="268"/>
            <ac:spMk id="2" creationId="{E5DAA8A7-9FBB-45A5-B17D-50B6E548427F}"/>
          </ac:spMkLst>
        </pc:spChg>
        <pc:spChg chg="add mod">
          <ac:chgData name="Marco Faustino" userId="81163e3aa710db5c" providerId="LiveId" clId="{710C199E-33BA-4B2F-BAA1-7F22958F31F1}" dt="2019-09-28T16:24:11.688" v="4640" actId="6549"/>
          <ac:spMkLst>
            <pc:docMk/>
            <pc:sldMk cId="2479813902" sldId="268"/>
            <ac:spMk id="3" creationId="{5789BAAD-C8E1-41BB-90C1-354786C983E1}"/>
          </ac:spMkLst>
        </pc:spChg>
      </pc:sldChg>
      <pc:sldChg chg="addSp modSp add ord modNotesTx">
        <pc:chgData name="Marco Faustino" userId="81163e3aa710db5c" providerId="LiveId" clId="{710C199E-33BA-4B2F-BAA1-7F22958F31F1}" dt="2019-09-28T02:39:05.245" v="3249" actId="20577"/>
        <pc:sldMkLst>
          <pc:docMk/>
          <pc:sldMk cId="1369686267" sldId="269"/>
        </pc:sldMkLst>
        <pc:spChg chg="add mod">
          <ac:chgData name="Marco Faustino" userId="81163e3aa710db5c" providerId="LiveId" clId="{710C199E-33BA-4B2F-BAA1-7F22958F31F1}" dt="2019-09-28T00:13:48.503" v="1577" actId="20577"/>
          <ac:spMkLst>
            <pc:docMk/>
            <pc:sldMk cId="1369686267" sldId="269"/>
            <ac:spMk id="2" creationId="{F977851C-2087-4393-A1CC-39DA2429D7E1}"/>
          </ac:spMkLst>
        </pc:spChg>
        <pc:spChg chg="add mod">
          <ac:chgData name="Marco Faustino" userId="81163e3aa710db5c" providerId="LiveId" clId="{710C199E-33BA-4B2F-BAA1-7F22958F31F1}" dt="2019-09-28T00:21:26.718" v="2363" actId="20577"/>
          <ac:spMkLst>
            <pc:docMk/>
            <pc:sldMk cId="1369686267" sldId="269"/>
            <ac:spMk id="3" creationId="{F9BC43E1-B395-4AC4-BD0A-C0D429E03367}"/>
          </ac:spMkLst>
        </pc:spChg>
      </pc:sldChg>
      <pc:sldChg chg="addSp modSp add del ord">
        <pc:chgData name="Marco Faustino" userId="81163e3aa710db5c" providerId="LiveId" clId="{710C199E-33BA-4B2F-BAA1-7F22958F31F1}" dt="2019-09-29T01:32:48.495" v="4649" actId="2696"/>
        <pc:sldMkLst>
          <pc:docMk/>
          <pc:sldMk cId="3064554552" sldId="270"/>
        </pc:sldMkLst>
        <pc:spChg chg="add mod">
          <ac:chgData name="Marco Faustino" userId="81163e3aa710db5c" providerId="LiveId" clId="{710C199E-33BA-4B2F-BAA1-7F22958F31F1}" dt="2019-09-28T16:04:26.337" v="4443" actId="6549"/>
          <ac:spMkLst>
            <pc:docMk/>
            <pc:sldMk cId="3064554552" sldId="270"/>
            <ac:spMk id="2" creationId="{B86DDFDD-D5C3-47BE-A3B5-0D37AA75BE39}"/>
          </ac:spMkLst>
        </pc:spChg>
        <pc:spChg chg="add mod">
          <ac:chgData name="Marco Faustino" userId="81163e3aa710db5c" providerId="LiveId" clId="{710C199E-33BA-4B2F-BAA1-7F22958F31F1}" dt="2019-09-28T16:00:19.527" v="4418" actId="27636"/>
          <ac:spMkLst>
            <pc:docMk/>
            <pc:sldMk cId="3064554552" sldId="270"/>
            <ac:spMk id="3" creationId="{2FB49AC3-2DC9-4252-8C80-FDF25D2EA967}"/>
          </ac:spMkLst>
        </pc:spChg>
        <pc:picChg chg="add mod">
          <ac:chgData name="Marco Faustino" userId="81163e3aa710db5c" providerId="LiveId" clId="{710C199E-33BA-4B2F-BAA1-7F22958F31F1}" dt="2019-09-28T16:01:34.267" v="4420" actId="1076"/>
          <ac:picMkLst>
            <pc:docMk/>
            <pc:sldMk cId="3064554552" sldId="270"/>
            <ac:picMk id="4" creationId="{D663D8DE-A7F6-4394-A0BE-0017262C4277}"/>
          </ac:picMkLst>
        </pc:picChg>
      </pc:sldChg>
      <pc:sldChg chg="add del">
        <pc:chgData name="Marco Faustino" userId="81163e3aa710db5c" providerId="LiveId" clId="{710C199E-33BA-4B2F-BAA1-7F22958F31F1}" dt="2019-09-29T01:32:46.710" v="4647" actId="2696"/>
        <pc:sldMkLst>
          <pc:docMk/>
          <pc:sldMk cId="3750903306" sldId="271"/>
        </pc:sldMkLst>
      </pc:sldChg>
      <pc:sldChg chg="add del">
        <pc:chgData name="Marco Faustino" userId="81163e3aa710db5c" providerId="LiveId" clId="{710C199E-33BA-4B2F-BAA1-7F22958F31F1}" dt="2019-09-29T01:32:46.298" v="4646" actId="2696"/>
        <pc:sldMkLst>
          <pc:docMk/>
          <pc:sldMk cId="1039880708" sldId="272"/>
        </pc:sldMkLst>
      </pc:sldChg>
      <pc:sldChg chg="add del">
        <pc:chgData name="Marco Faustino" userId="81163e3aa710db5c" providerId="LiveId" clId="{710C199E-33BA-4B2F-BAA1-7F22958F31F1}" dt="2019-09-29T01:32:45.969" v="4645" actId="2696"/>
        <pc:sldMkLst>
          <pc:docMk/>
          <pc:sldMk cId="2852402663" sldId="273"/>
        </pc:sldMkLst>
      </pc:sldChg>
      <pc:sldChg chg="add del">
        <pc:chgData name="Marco Faustino" userId="81163e3aa710db5c" providerId="LiveId" clId="{710C199E-33BA-4B2F-BAA1-7F22958F31F1}" dt="2019-09-29T01:32:45.322" v="4644" actId="2696"/>
        <pc:sldMkLst>
          <pc:docMk/>
          <pc:sldMk cId="3663369488" sldId="274"/>
        </pc:sldMkLst>
      </pc:sldChg>
      <pc:sldChg chg="addSp modSp add del ord">
        <pc:chgData name="Marco Faustino" userId="81163e3aa710db5c" providerId="LiveId" clId="{710C199E-33BA-4B2F-BAA1-7F22958F31F1}" dt="2019-09-29T01:32:49.620" v="4651" actId="2696"/>
        <pc:sldMkLst>
          <pc:docMk/>
          <pc:sldMk cId="2149195712" sldId="275"/>
        </pc:sldMkLst>
        <pc:picChg chg="add mod">
          <ac:chgData name="Marco Faustino" userId="81163e3aa710db5c" providerId="LiveId" clId="{710C199E-33BA-4B2F-BAA1-7F22958F31F1}" dt="2019-09-28T03:23:41.046" v="4111" actId="14100"/>
          <ac:picMkLst>
            <pc:docMk/>
            <pc:sldMk cId="2149195712" sldId="275"/>
            <ac:picMk id="2" creationId="{876FDDF2-1538-4506-B49C-B8B707546597}"/>
          </ac:picMkLst>
        </pc:picChg>
      </pc:sldChg>
      <pc:sldChg chg="modSp add del">
        <pc:chgData name="Marco Faustino" userId="81163e3aa710db5c" providerId="LiveId" clId="{710C199E-33BA-4B2F-BAA1-7F22958F31F1}" dt="2019-09-29T01:32:47.210" v="4648" actId="2696"/>
        <pc:sldMkLst>
          <pc:docMk/>
          <pc:sldMk cId="1151203670" sldId="276"/>
        </pc:sldMkLst>
        <pc:spChg chg="mod">
          <ac:chgData name="Marco Faustino" userId="81163e3aa710db5c" providerId="LiveId" clId="{710C199E-33BA-4B2F-BAA1-7F22958F31F1}" dt="2019-09-28T16:07:50.242" v="4555" actId="20577"/>
          <ac:spMkLst>
            <pc:docMk/>
            <pc:sldMk cId="1151203670" sldId="276"/>
            <ac:spMk id="3" creationId="{2FB49AC3-2DC9-4252-8C80-FDF25D2EA967}"/>
          </ac:spMkLst>
        </pc:spChg>
      </pc:sldChg>
      <pc:sldMasterChg chg="setBg modSldLayout">
        <pc:chgData name="Marco Faustino" userId="81163e3aa710db5c" providerId="LiveId" clId="{710C199E-33BA-4B2F-BAA1-7F22958F31F1}" dt="2019-09-27T22:51:09.781" v="725"/>
        <pc:sldMasterMkLst>
          <pc:docMk/>
          <pc:sldMasterMk cId="1645981486" sldId="2147483648"/>
        </pc:sldMasterMkLst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596351462" sldId="2147483649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625041756" sldId="2147483650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3731112974" sldId="2147483651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3094315076" sldId="2147483652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3651261263" sldId="2147483653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3664446986" sldId="2147483654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3791285448" sldId="2147483655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3117312005" sldId="2147483656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1926914353" sldId="2147483657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3511126793" sldId="2147483658"/>
          </pc:sldLayoutMkLst>
        </pc:sldLayoutChg>
        <pc:sldLayoutChg chg="setBg">
          <pc:chgData name="Marco Faustino" userId="81163e3aa710db5c" providerId="LiveId" clId="{710C199E-33BA-4B2F-BAA1-7F22958F31F1}" dt="2019-09-27T22:51:09.781" v="725"/>
          <pc:sldLayoutMkLst>
            <pc:docMk/>
            <pc:sldMasterMk cId="1645981486" sldId="2147483648"/>
            <pc:sldLayoutMk cId="2450959613" sldId="2147483659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7T23:35:06.080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D428A-7AE7-4B1C-AC83-C800B6288DB2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FED7E-E631-4D36-BE55-D03C295807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3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Confirmar o nível de conhecimento de todos sobre </a:t>
            </a:r>
            <a:r>
              <a:rPr lang="pt-BR" dirty="0" err="1"/>
              <a:t>conteiners</a:t>
            </a:r>
            <a:r>
              <a:rPr lang="pt-BR" dirty="0"/>
              <a:t>, fazer um breve overview caso </a:t>
            </a:r>
            <a:r>
              <a:rPr lang="pt-BR" dirty="0" err="1"/>
              <a:t>necessario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FED7E-E631-4D36-BE55-D03C295807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Comentar que a ideia do </a:t>
            </a:r>
            <a:r>
              <a:rPr lang="pt-BR" dirty="0" err="1"/>
              <a:t>lab</a:t>
            </a:r>
            <a:r>
              <a:rPr lang="pt-BR" dirty="0"/>
              <a:t> é efetuar um hands-on com foco em um ambiente de desenvolvimento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FED7E-E631-4D36-BE55-D03C295807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2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Minikube</a:t>
            </a:r>
            <a:r>
              <a:rPr lang="pt-BR" dirty="0"/>
              <a:t> é uma ferramenta que facilita executar o </a:t>
            </a:r>
            <a:r>
              <a:rPr lang="pt-BR" dirty="0" err="1"/>
              <a:t>Kubernetes</a:t>
            </a:r>
            <a:r>
              <a:rPr lang="pt-BR" dirty="0"/>
              <a:t> localmente, executando um cluster de </a:t>
            </a:r>
            <a:r>
              <a:rPr lang="pt-BR" dirty="0" err="1"/>
              <a:t>Kubernetes</a:t>
            </a:r>
            <a:r>
              <a:rPr lang="pt-BR" dirty="0"/>
              <a:t> com um único nó.</a:t>
            </a:r>
          </a:p>
          <a:p>
            <a:r>
              <a:rPr lang="pt-BR" dirty="0"/>
              <a:t>E possível recriar todo o ambiente quando necessário.</a:t>
            </a:r>
          </a:p>
          <a:p>
            <a:r>
              <a:rPr lang="pt-BR" dirty="0"/>
              <a:t>Também e possível selecionar a versão do </a:t>
            </a:r>
            <a:r>
              <a:rPr lang="pt-BR" dirty="0" err="1"/>
              <a:t>kubernetes</a:t>
            </a:r>
            <a:r>
              <a:rPr lang="pt-BR" dirty="0"/>
              <a:t> que será utilizada</a:t>
            </a:r>
          </a:p>
          <a:p>
            <a:r>
              <a:rPr lang="pt-BR" dirty="0"/>
              <a:t>Ele não descarta a necessidade de utilizar o Docker para build e </a:t>
            </a:r>
            <a:r>
              <a:rPr lang="pt-BR" dirty="0" err="1"/>
              <a:t>pull</a:t>
            </a:r>
            <a:r>
              <a:rPr lang="pt-BR" dirty="0"/>
              <a:t> de imagens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FED7E-E631-4D36-BE55-D03C295807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0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Chocolatey</a:t>
            </a:r>
            <a:r>
              <a:rPr lang="pt-BR" dirty="0"/>
              <a:t>, gerenciador de pacotes para Windows</a:t>
            </a:r>
          </a:p>
          <a:p>
            <a:r>
              <a:rPr lang="pt-BR" dirty="0"/>
              <a:t>Auxiliar na montagem do ambiente para os interessados em executar o </a:t>
            </a:r>
            <a:r>
              <a:rPr lang="pt-BR" dirty="0" err="1"/>
              <a:t>lab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FED7E-E631-4D36-BE55-D03C295807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84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Caso haja problemas verificar a versão do </a:t>
            </a:r>
            <a:r>
              <a:rPr lang="pt-BR" dirty="0" err="1"/>
              <a:t>minikube</a:t>
            </a:r>
            <a:r>
              <a:rPr lang="pt-BR" dirty="0"/>
              <a:t> instalada.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FED7E-E631-4D36-BE55-D03C295807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4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Confirmar todos os interessados se estão com o ambiente rodando</a:t>
            </a:r>
          </a:p>
          <a:p>
            <a:r>
              <a:rPr lang="pt-BR" dirty="0"/>
              <a:t>Comandos</a:t>
            </a:r>
          </a:p>
          <a:p>
            <a:r>
              <a:rPr lang="pt-BR" dirty="0" err="1"/>
              <a:t>minikube</a:t>
            </a:r>
            <a:r>
              <a:rPr lang="pt-BR" dirty="0"/>
              <a:t> status</a:t>
            </a:r>
          </a:p>
          <a:p>
            <a:r>
              <a:rPr lang="pt-BR" dirty="0" err="1"/>
              <a:t>Kubectl</a:t>
            </a:r>
            <a:r>
              <a:rPr lang="pt-BR" dirty="0"/>
              <a:t> </a:t>
            </a:r>
            <a:r>
              <a:rPr lang="pt-BR" dirty="0" err="1"/>
              <a:t>version</a:t>
            </a:r>
            <a:endParaRPr lang="pt-BR" dirty="0"/>
          </a:p>
          <a:p>
            <a:r>
              <a:rPr lang="pt-BR" dirty="0" err="1"/>
              <a:t>Kubectl</a:t>
            </a:r>
            <a:r>
              <a:rPr lang="pt-BR" dirty="0"/>
              <a:t> </a:t>
            </a:r>
            <a:r>
              <a:rPr lang="pt-BR" dirty="0" err="1"/>
              <a:t>config</a:t>
            </a:r>
            <a:r>
              <a:rPr lang="pt-BR" dirty="0"/>
              <a:t> </a:t>
            </a:r>
            <a:r>
              <a:rPr lang="pt-BR" dirty="0" err="1"/>
              <a:t>view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FED7E-E631-4D36-BE55-D03C295807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3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3109-F226-44A8-A877-7D9FB1AF8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8F3F9-C7D0-4A83-B61C-6FC0C045E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9E695-3B1C-460E-B313-53F7A7B6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A376-E8A9-49D7-9E5C-A81D49ED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A3F86-A5EA-4B7A-A7EE-34701E27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5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B201-2D35-46AA-A97A-BEFF298B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95CEC-5346-448B-B8C2-B3C2CC26F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5D3AA-B8B8-4725-B82F-A7B8565C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516A6-6318-4B39-87A9-16F62389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D6F8-3B25-42B4-97FE-65E2E756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2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8FCF0-49F3-4B58-9278-B854DFA57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26C49-3AE2-4C0A-9897-46F464E9D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14316-3044-40CD-9E1F-76931E03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5CCA2-DA5F-4940-B14F-0BB2CF02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6CE55-E695-4FD3-A6B2-2D23E60D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5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EAE3-C804-42EC-8595-26450249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A6C8-6513-4E85-B53D-0AEDAF60C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9E357-CA30-4F21-98B0-561E04EE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552F-CADC-4B8C-81A7-1499BDCA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414FB-2405-4874-9447-B250D24E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4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52A3-F9DF-4AA3-8AF4-2546FBA5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2C63E-06FB-4124-A777-CD0550585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A8535-82E3-4D8F-8BFF-C85A36EE1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32978-E51B-43E2-BE08-43AC8345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E239-A2DE-468E-A408-D7664DF1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0ECD-435B-4124-B428-6ADCE557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6DA53-4312-4539-9418-805D8A5AE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278D1-3EDE-4351-92B3-D88AA3496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385E4-C594-4DFF-84AB-E64465AE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977B0-562B-4075-8571-A0CE6BB6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D7FCC-899E-42DD-BD25-90A6E382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1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85CC-FF4F-4A5B-84AE-314AD6DB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ED652-B1E3-41E2-98F8-FA8D0E6DF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8766E-0AF4-4B49-940B-15A97538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A3C5C-BB8E-43DB-A0BE-641D07ACD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1CE93-DBA9-4521-9563-D3B333EE9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13CEF-49B4-42CE-8A7F-BC7DE492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3EFDD-2B4D-486A-A58C-26DEE98F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2535B-161C-477F-962C-2336CDEC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6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3743-2DCB-4DF1-8174-0E61FCEA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928D4-59FC-44D3-B505-E06DCB65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6F36-C2FF-4B4C-ADDF-6AA7AB43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DD122-8A41-4F98-9103-58A0E3DC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46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B463D-6B68-4C94-88DF-C55365BB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E9A0C-01CD-4006-80C3-6F296679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E28A2-1565-4F42-8A94-5BBEBD2F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8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A9D5-484D-4323-8CEE-53EC98B1A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40B43-5CC9-44D2-8183-C7B68197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F7BE-D24A-46B3-9D8C-57E70E75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09B75-9463-4D42-93AB-75B11983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DAACB-0D8E-4671-AF07-EAF73737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30108-847D-4CA3-9B40-D175EDB7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1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1E8A-8560-4137-AC31-B397AE51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44C27-AD8D-4928-8144-AF6FF94DE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980E9-5588-4812-AFDD-EC40DCF44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0D472-5F50-4663-A1EA-520305AF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5371-5FFF-4407-87A1-5E6FA002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BF25-C69A-4BC2-BD39-B9DB5A71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1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5D606-1E36-45DB-812C-A163F52C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5B04-68AD-4F00-9848-5D1CA385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6F066-CD69-4681-9365-0EB358371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9532-3C03-4717-A339-5719AD6E2E61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2D74-7E1E-4BAA-9591-90BCFC28B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A8230-0BB6-40DD-8CE9-CAF8A64ED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C2C6-DCEA-4D3D-A929-9066560F19D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8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35DBA0-717F-4F6D-9F39-4EF0B6F69B7F}"/>
              </a:ext>
            </a:extLst>
          </p:cNvPr>
          <p:cNvSpPr txBox="1"/>
          <p:nvPr/>
        </p:nvSpPr>
        <p:spPr>
          <a:xfrm>
            <a:off x="1937553" y="1091839"/>
            <a:ext cx="9314647" cy="17081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pt-BR" sz="10200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  <a:cs typeface="Aharoni" panose="020B0604020202020204" pitchFamily="2" charset="-79"/>
              </a:rPr>
              <a:t>kubernetes</a:t>
            </a:r>
            <a:endParaRPr lang="en-US" sz="10200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00869-AB9E-4437-AAE6-9EE47F322E94}"/>
              </a:ext>
            </a:extLst>
          </p:cNvPr>
          <p:cNvSpPr txBox="1"/>
          <p:nvPr/>
        </p:nvSpPr>
        <p:spPr>
          <a:xfrm>
            <a:off x="1937553" y="2640683"/>
            <a:ext cx="8287462" cy="12464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r>
              <a:rPr lang="pt-BR" sz="7500" dirty="0">
                <a:solidFill>
                  <a:schemeClr val="bg1"/>
                </a:solidFill>
                <a:latin typeface="Arial Black" panose="020B0A04020102020204" pitchFamily="34" charset="0"/>
              </a:rPr>
              <a:t>DEVELOPMENT</a:t>
            </a:r>
            <a:endParaRPr lang="en-US" sz="75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961645-697A-4800-919A-6DF7CA345731}"/>
              </a:ext>
            </a:extLst>
          </p:cNvPr>
          <p:cNvSpPr txBox="1"/>
          <p:nvPr/>
        </p:nvSpPr>
        <p:spPr>
          <a:xfrm>
            <a:off x="1727656" y="2809958"/>
            <a:ext cx="8736687" cy="470898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spAutoFit/>
          </a:bodyPr>
          <a:lstStyle/>
          <a:p>
            <a:r>
              <a:rPr lang="pt-BR" sz="30000" dirty="0">
                <a:solidFill>
                  <a:schemeClr val="bg1"/>
                </a:solidFill>
                <a:latin typeface="Arial Black" panose="020B0A04020102020204" pitchFamily="34" charset="0"/>
              </a:rPr>
              <a:t>LAB</a:t>
            </a:r>
            <a:endParaRPr lang="en-US" sz="17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936D088-7096-43ED-AB2B-BE9D832CA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29753" y="3868960"/>
            <a:ext cx="1538728" cy="14938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05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E9E785E-21CD-4F55-937B-C73D37C02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50081"/>
            <a:ext cx="9880600" cy="555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25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BA85DB2-5484-4687-AE93-6AA6EA7C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O que é o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kubernetes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?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F64723-4136-49A1-AF22-CED342AC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Kubernetes</a:t>
            </a:r>
            <a:r>
              <a:rPr lang="pt-BR" dirty="0">
                <a:solidFill>
                  <a:schemeClr val="bg1"/>
                </a:solidFill>
              </a:rPr>
              <a:t> (K8s) é um sistema de orquestração de </a:t>
            </a:r>
            <a:r>
              <a:rPr lang="pt-BR" dirty="0" err="1">
                <a:solidFill>
                  <a:schemeClr val="bg1"/>
                </a:solidFill>
              </a:rPr>
              <a:t>contêiners</a:t>
            </a:r>
            <a:r>
              <a:rPr lang="pt-BR" dirty="0">
                <a:solidFill>
                  <a:schemeClr val="bg1"/>
                </a:solidFill>
              </a:rPr>
              <a:t> open-</a:t>
            </a:r>
            <a:r>
              <a:rPr lang="pt-BR" dirty="0" err="1">
                <a:solidFill>
                  <a:schemeClr val="bg1"/>
                </a:solidFill>
              </a:rPr>
              <a:t>source</a:t>
            </a:r>
            <a:r>
              <a:rPr lang="pt-BR" dirty="0">
                <a:solidFill>
                  <a:schemeClr val="bg1"/>
                </a:solidFill>
              </a:rPr>
              <a:t> que automatiza a implantação, o dimensionamento e a gestão de aplicações em </a:t>
            </a:r>
            <a:r>
              <a:rPr lang="pt-BR" dirty="0" err="1">
                <a:solidFill>
                  <a:schemeClr val="bg1"/>
                </a:solidFill>
              </a:rPr>
              <a:t>contêiners</a:t>
            </a:r>
            <a:r>
              <a:rPr lang="pt-BR" dirty="0">
                <a:solidFill>
                  <a:schemeClr val="bg1"/>
                </a:solidFill>
              </a:rPr>
              <a:t>. </a:t>
            </a:r>
          </a:p>
          <a:p>
            <a:r>
              <a:rPr lang="pt-BR" dirty="0">
                <a:solidFill>
                  <a:schemeClr val="bg1"/>
                </a:solidFill>
              </a:rPr>
              <a:t>Ele foi originalmente projetado pelo Google e agora é mantido pela Cloud </a:t>
            </a:r>
            <a:r>
              <a:rPr lang="pt-BR" dirty="0" err="1">
                <a:solidFill>
                  <a:schemeClr val="bg1"/>
                </a:solidFill>
              </a:rPr>
              <a:t>Native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Computing</a:t>
            </a:r>
            <a:r>
              <a:rPr lang="pt-BR" dirty="0">
                <a:solidFill>
                  <a:schemeClr val="bg1"/>
                </a:solidFill>
              </a:rPr>
              <a:t> Foundation.</a:t>
            </a:r>
          </a:p>
          <a:p>
            <a:r>
              <a:rPr lang="pt-BR" dirty="0">
                <a:solidFill>
                  <a:schemeClr val="bg1"/>
                </a:solidFill>
              </a:rPr>
              <a:t>A palavra "</a:t>
            </a:r>
            <a:r>
              <a:rPr lang="pt-BR" dirty="0" err="1">
                <a:solidFill>
                  <a:schemeClr val="bg1"/>
                </a:solidFill>
              </a:rPr>
              <a:t>Kubernetes</a:t>
            </a:r>
            <a:r>
              <a:rPr lang="pt-BR" dirty="0">
                <a:solidFill>
                  <a:schemeClr val="bg1"/>
                </a:solidFill>
              </a:rPr>
              <a:t>" vem do Grego (</a:t>
            </a:r>
            <a:r>
              <a:rPr lang="pt-BR" dirty="0" err="1">
                <a:solidFill>
                  <a:schemeClr val="bg1"/>
                </a:solidFill>
              </a:rPr>
              <a:t>κυ</a:t>
            </a:r>
            <a:r>
              <a:rPr lang="pt-BR" dirty="0">
                <a:solidFill>
                  <a:schemeClr val="bg1"/>
                </a:solidFill>
              </a:rPr>
              <a:t>βερνήτης -kyvernítis) que significa Timoneiro, Comandante.</a:t>
            </a:r>
          </a:p>
          <a:p>
            <a:r>
              <a:rPr lang="en-US" dirty="0">
                <a:solidFill>
                  <a:schemeClr val="bg1"/>
                </a:solidFill>
              </a:rPr>
              <a:t>Kubernetes v1.0, </a:t>
            </a:r>
            <a:r>
              <a:rPr lang="en-US" dirty="0" err="1">
                <a:solidFill>
                  <a:schemeClr val="bg1"/>
                </a:solidFill>
              </a:rPr>
              <a:t>foi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lançado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em</a:t>
            </a:r>
            <a:r>
              <a:rPr lang="en-US" dirty="0">
                <a:solidFill>
                  <a:schemeClr val="bg1"/>
                </a:solidFill>
              </a:rPr>
              <a:t> 21 de </a:t>
            </a:r>
            <a:r>
              <a:rPr lang="en-US" dirty="0" err="1">
                <a:solidFill>
                  <a:schemeClr val="bg1"/>
                </a:solidFill>
              </a:rPr>
              <a:t>julho</a:t>
            </a:r>
            <a:r>
              <a:rPr lang="en-US" dirty="0">
                <a:solidFill>
                  <a:schemeClr val="bg1"/>
                </a:solidFill>
              </a:rPr>
              <a:t> de 2015.</a:t>
            </a:r>
            <a:endParaRPr lang="pt-BR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1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95AAE-BBE0-4109-98DC-A2D21764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Objetos principais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963917-6797-42E4-82CF-9C293F36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>
                <a:solidFill>
                  <a:prstClr val="white"/>
                </a:solidFill>
              </a:rPr>
              <a:t>POD – um grupo de um ou mais containers.</a:t>
            </a:r>
          </a:p>
          <a:p>
            <a:pPr lvl="0"/>
            <a:r>
              <a:rPr lang="pt-BR" dirty="0">
                <a:solidFill>
                  <a:prstClr val="white"/>
                </a:solidFill>
              </a:rPr>
              <a:t>SERVICE – expõe seu </a:t>
            </a:r>
            <a:r>
              <a:rPr lang="pt-BR" dirty="0" err="1">
                <a:solidFill>
                  <a:prstClr val="white"/>
                </a:solidFill>
              </a:rPr>
              <a:t>pods</a:t>
            </a:r>
            <a:r>
              <a:rPr lang="pt-BR" dirty="0">
                <a:solidFill>
                  <a:prstClr val="white"/>
                </a:solidFill>
              </a:rPr>
              <a:t> por uma rede interna ou externa.</a:t>
            </a:r>
          </a:p>
          <a:p>
            <a:pPr lvl="0"/>
            <a:r>
              <a:rPr lang="pt-BR" dirty="0">
                <a:solidFill>
                  <a:prstClr val="white"/>
                </a:solidFill>
              </a:rPr>
              <a:t>DEPLOYMENT – gera os </a:t>
            </a:r>
            <a:r>
              <a:rPr lang="pt-BR" dirty="0" err="1">
                <a:solidFill>
                  <a:prstClr val="white"/>
                </a:solidFill>
              </a:rPr>
              <a:t>pods</a:t>
            </a:r>
            <a:r>
              <a:rPr lang="pt-BR" dirty="0">
                <a:solidFill>
                  <a:prstClr val="white"/>
                </a:solidFill>
              </a:rPr>
              <a:t>, configura e os mantém vivos.</a:t>
            </a:r>
          </a:p>
          <a:p>
            <a:r>
              <a:rPr lang="pt-BR" dirty="0">
                <a:solidFill>
                  <a:prstClr val="white"/>
                </a:solidFill>
              </a:rPr>
              <a:t>NODE – uma VM ou maquina física que compõe o cluster do </a:t>
            </a:r>
            <a:r>
              <a:rPr lang="pt-BR" dirty="0" err="1">
                <a:solidFill>
                  <a:prstClr val="white"/>
                </a:solidFill>
              </a:rPr>
              <a:t>kubernetes</a:t>
            </a:r>
            <a:r>
              <a:rPr lang="pt-BR" dirty="0">
                <a:solidFill>
                  <a:prstClr val="white"/>
                </a:solidFill>
              </a:rPr>
              <a:t>.</a:t>
            </a:r>
          </a:p>
          <a:p>
            <a:r>
              <a:rPr lang="pt-BR" dirty="0">
                <a:solidFill>
                  <a:prstClr val="white"/>
                </a:solidFill>
              </a:rPr>
              <a:t>CONFIGMAP – objeto responsável por guardar configurações para execução dos </a:t>
            </a:r>
            <a:r>
              <a:rPr lang="pt-BR" dirty="0" err="1">
                <a:solidFill>
                  <a:prstClr val="white"/>
                </a:solidFill>
              </a:rPr>
              <a:t>pods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2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AE772FA-2993-46B8-BB79-04B8DBE65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937" y="261937"/>
            <a:ext cx="63341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7851C-2087-4393-A1CC-39DA2429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Qual o objetivo do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lab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BC43E1-B395-4AC4-BD0A-C0D429E03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pt-BR" dirty="0">
                <a:solidFill>
                  <a:prstClr val="white"/>
                </a:solidFill>
              </a:rPr>
              <a:t>Criar uma instancia do </a:t>
            </a:r>
            <a:r>
              <a:rPr lang="pt-BR" dirty="0" err="1">
                <a:solidFill>
                  <a:prstClr val="white"/>
                </a:solidFill>
              </a:rPr>
              <a:t>MongoDB</a:t>
            </a:r>
            <a:r>
              <a:rPr lang="pt-BR" dirty="0">
                <a:solidFill>
                  <a:prstClr val="white"/>
                </a:solidFill>
              </a:rPr>
              <a:t> na rede interna.</a:t>
            </a:r>
          </a:p>
          <a:p>
            <a:pPr lvl="0"/>
            <a:r>
              <a:rPr lang="pt-BR" dirty="0">
                <a:solidFill>
                  <a:prstClr val="white"/>
                </a:solidFill>
              </a:rPr>
              <a:t>Expor o gerenciamento do </a:t>
            </a:r>
            <a:r>
              <a:rPr lang="pt-BR" dirty="0" err="1">
                <a:solidFill>
                  <a:prstClr val="white"/>
                </a:solidFill>
              </a:rPr>
              <a:t>MongoDB</a:t>
            </a:r>
            <a:r>
              <a:rPr lang="pt-BR" dirty="0">
                <a:solidFill>
                  <a:prstClr val="white"/>
                </a:solidFill>
              </a:rPr>
              <a:t> via mongo-</a:t>
            </a:r>
            <a:r>
              <a:rPr lang="pt-BR" dirty="0" err="1">
                <a:solidFill>
                  <a:prstClr val="white"/>
                </a:solidFill>
              </a:rPr>
              <a:t>express</a:t>
            </a:r>
            <a:endParaRPr lang="pt-BR" dirty="0">
              <a:solidFill>
                <a:prstClr val="white"/>
              </a:solidFill>
            </a:endParaRPr>
          </a:p>
          <a:p>
            <a:pPr lvl="0"/>
            <a:r>
              <a:rPr lang="pt-BR" dirty="0">
                <a:solidFill>
                  <a:prstClr val="white"/>
                </a:solidFill>
              </a:rPr>
              <a:t>Efetuar o </a:t>
            </a:r>
            <a:r>
              <a:rPr lang="pt-BR" dirty="0" err="1">
                <a:solidFill>
                  <a:prstClr val="white"/>
                </a:solidFill>
              </a:rPr>
              <a:t>deploy</a:t>
            </a:r>
            <a:r>
              <a:rPr lang="pt-BR" dirty="0">
                <a:solidFill>
                  <a:prstClr val="white"/>
                </a:solidFill>
              </a:rPr>
              <a:t> de uma WebApi</a:t>
            </a:r>
          </a:p>
          <a:p>
            <a:pPr lvl="0"/>
            <a:r>
              <a:rPr lang="pt-BR" dirty="0">
                <a:solidFill>
                  <a:prstClr val="white"/>
                </a:solidFill>
              </a:rPr>
              <a:t>Efetuar o </a:t>
            </a:r>
            <a:r>
              <a:rPr lang="pt-BR" dirty="0" err="1">
                <a:solidFill>
                  <a:prstClr val="white"/>
                </a:solidFill>
              </a:rPr>
              <a:t>deploy</a:t>
            </a:r>
            <a:r>
              <a:rPr lang="pt-BR" dirty="0">
                <a:solidFill>
                  <a:prstClr val="white"/>
                </a:solidFill>
              </a:rPr>
              <a:t> de um website apontando a WebApi de </a:t>
            </a:r>
            <a:r>
              <a:rPr lang="pt-BR" dirty="0" err="1">
                <a:solidFill>
                  <a:prstClr val="white"/>
                </a:solidFill>
              </a:rPr>
              <a:t>backend</a:t>
            </a:r>
            <a:endParaRPr lang="pt-BR" dirty="0">
              <a:solidFill>
                <a:prstClr val="white"/>
              </a:solidFill>
            </a:endParaRPr>
          </a:p>
          <a:p>
            <a:pPr lvl="0"/>
            <a:r>
              <a:rPr lang="pt-BR" dirty="0">
                <a:solidFill>
                  <a:prstClr val="white"/>
                </a:solidFill>
              </a:rPr>
              <a:t>Criar um </a:t>
            </a:r>
            <a:r>
              <a:rPr lang="pt-BR" dirty="0" err="1">
                <a:solidFill>
                  <a:prstClr val="white"/>
                </a:solidFill>
              </a:rPr>
              <a:t>webproxy</a:t>
            </a:r>
            <a:r>
              <a:rPr lang="pt-BR" dirty="0">
                <a:solidFill>
                  <a:prstClr val="white"/>
                </a:solidFill>
              </a:rPr>
              <a:t> utilizando o </a:t>
            </a:r>
            <a:r>
              <a:rPr lang="pt-BR" dirty="0" err="1">
                <a:solidFill>
                  <a:prstClr val="white"/>
                </a:solidFill>
              </a:rPr>
              <a:t>nginx</a:t>
            </a:r>
            <a:endParaRPr lang="pt-BR" dirty="0">
              <a:solidFill>
                <a:prstClr val="white"/>
              </a:solidFill>
            </a:endParaRPr>
          </a:p>
          <a:p>
            <a:pPr lvl="0"/>
            <a:r>
              <a:rPr lang="pt-BR" dirty="0">
                <a:solidFill>
                  <a:prstClr val="white"/>
                </a:solidFill>
              </a:rPr>
              <a:t>Criar os arquivos </a:t>
            </a:r>
            <a:r>
              <a:rPr lang="pt-BR" dirty="0" err="1">
                <a:solidFill>
                  <a:prstClr val="white"/>
                </a:solidFill>
              </a:rPr>
              <a:t>yaml</a:t>
            </a:r>
            <a:r>
              <a:rPr lang="pt-BR" dirty="0">
                <a:solidFill>
                  <a:prstClr val="white"/>
                </a:solidFill>
              </a:rPr>
              <a:t> para o </a:t>
            </a:r>
            <a:r>
              <a:rPr lang="pt-BR" dirty="0" err="1">
                <a:solidFill>
                  <a:prstClr val="white"/>
                </a:solidFill>
              </a:rPr>
              <a:t>deploy</a:t>
            </a:r>
            <a:r>
              <a:rPr lang="pt-BR" dirty="0">
                <a:solidFill>
                  <a:prstClr val="white"/>
                </a:solidFill>
              </a:rPr>
              <a:t> desse ambiente</a:t>
            </a:r>
          </a:p>
          <a:p>
            <a:pPr lvl="0"/>
            <a:r>
              <a:rPr lang="pt-BR" dirty="0">
                <a:solidFill>
                  <a:prstClr val="white"/>
                </a:solidFill>
              </a:rPr>
              <a:t>Criar uma estrutura de configuração utilizando o </a:t>
            </a:r>
            <a:r>
              <a:rPr lang="pt-BR" dirty="0" err="1">
                <a:solidFill>
                  <a:prstClr val="white"/>
                </a:solidFill>
              </a:rPr>
              <a:t>Kustomize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8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FEC7600-A749-41D5-B506-842C81CB4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06" y="864656"/>
            <a:ext cx="35337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1BBE6EC-9535-4C0B-BC7C-EA9E9CCAB6FA}"/>
              </a:ext>
            </a:extLst>
          </p:cNvPr>
          <p:cNvSpPr/>
          <p:nvPr/>
        </p:nvSpPr>
        <p:spPr>
          <a:xfrm>
            <a:off x="3339553" y="4293656"/>
            <a:ext cx="531587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0" dirty="0" err="1">
                <a:solidFill>
                  <a:schemeClr val="bg1"/>
                </a:solidFill>
                <a:latin typeface="Arial Black" panose="020B0A04020102020204" pitchFamily="34" charset="0"/>
              </a:rPr>
              <a:t>minikube</a:t>
            </a:r>
            <a:endParaRPr lang="pt-BR" sz="8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2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CB918-A046-49AA-85F0-0A52D9B0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Pré-requisitos para o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lab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E47E41-8DAB-462C-8EC4-B7C30AB3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pt-BR" sz="4400" dirty="0" err="1">
                <a:solidFill>
                  <a:prstClr val="white"/>
                </a:solidFill>
              </a:rPr>
              <a:t>Chocolatey</a:t>
            </a:r>
            <a:r>
              <a:rPr lang="pt-BR" sz="4400" dirty="0">
                <a:solidFill>
                  <a:prstClr val="white"/>
                </a:solidFill>
              </a:rPr>
              <a:t> </a:t>
            </a:r>
          </a:p>
          <a:p>
            <a:pPr lvl="1"/>
            <a:r>
              <a:rPr lang="pt-BR" sz="4000" dirty="0">
                <a:solidFill>
                  <a:prstClr val="white"/>
                </a:solidFill>
              </a:rPr>
              <a:t>(https://tinyurl.com/hpaeoy8)</a:t>
            </a:r>
          </a:p>
          <a:p>
            <a:r>
              <a:rPr lang="pt-BR" sz="4400" dirty="0" err="1">
                <a:solidFill>
                  <a:prstClr val="white"/>
                </a:solidFill>
              </a:rPr>
              <a:t>Helm</a:t>
            </a:r>
            <a:endParaRPr lang="pt-BR" sz="4400" dirty="0">
              <a:solidFill>
                <a:prstClr val="white"/>
              </a:solidFill>
            </a:endParaRPr>
          </a:p>
          <a:p>
            <a:pPr lvl="1"/>
            <a:r>
              <a:rPr lang="pt-BR" sz="4000" dirty="0">
                <a:solidFill>
                  <a:prstClr val="white"/>
                </a:solidFill>
              </a:rPr>
              <a:t>(https://tinyurl.com/y4a6pnkd)</a:t>
            </a:r>
          </a:p>
          <a:p>
            <a:pPr lvl="0"/>
            <a:r>
              <a:rPr lang="pt-BR" sz="4400" dirty="0" err="1">
                <a:solidFill>
                  <a:prstClr val="white"/>
                </a:solidFill>
              </a:rPr>
              <a:t>VirtualBox</a:t>
            </a:r>
            <a:r>
              <a:rPr lang="pt-BR" sz="4400" dirty="0">
                <a:solidFill>
                  <a:prstClr val="white"/>
                </a:solidFill>
              </a:rPr>
              <a:t> ou </a:t>
            </a:r>
            <a:r>
              <a:rPr lang="pt-BR" sz="4400" dirty="0" err="1">
                <a:solidFill>
                  <a:prstClr val="white"/>
                </a:solidFill>
              </a:rPr>
              <a:t>Hyper</a:t>
            </a:r>
            <a:r>
              <a:rPr lang="pt-BR" sz="4400" dirty="0">
                <a:solidFill>
                  <a:prstClr val="white"/>
                </a:solidFill>
              </a:rPr>
              <a:t>-V</a:t>
            </a:r>
          </a:p>
          <a:p>
            <a:pPr lvl="1"/>
            <a:r>
              <a:rPr lang="pt-BR" sz="4000" dirty="0">
                <a:solidFill>
                  <a:prstClr val="white"/>
                </a:solidFill>
              </a:rPr>
              <a:t>(https://tinyurl.com/5vgw4mp) </a:t>
            </a:r>
          </a:p>
          <a:p>
            <a:pPr lvl="0"/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AA8A7-9FBB-45A5-B17D-50B6E548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Instalando o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minikube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9BAAD-C8E1-41BB-90C1-354786C98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pt-BR" sz="4400" dirty="0">
                <a:solidFill>
                  <a:prstClr val="white"/>
                </a:solidFill>
              </a:rPr>
              <a:t>$ choco </a:t>
            </a:r>
            <a:r>
              <a:rPr lang="pt-BR" sz="4400" dirty="0" err="1">
                <a:solidFill>
                  <a:prstClr val="white"/>
                </a:solidFill>
              </a:rPr>
              <a:t>install</a:t>
            </a:r>
            <a:r>
              <a:rPr lang="pt-BR" sz="4400" dirty="0">
                <a:solidFill>
                  <a:prstClr val="white"/>
                </a:solidFill>
              </a:rPr>
              <a:t> </a:t>
            </a:r>
            <a:r>
              <a:rPr lang="pt-BR" sz="4400" dirty="0" err="1">
                <a:solidFill>
                  <a:prstClr val="white"/>
                </a:solidFill>
              </a:rPr>
              <a:t>kubernetes-cli</a:t>
            </a:r>
            <a:endParaRPr lang="pt-BR" sz="4400" dirty="0">
              <a:solidFill>
                <a:prstClr val="white"/>
              </a:solidFill>
            </a:endParaRPr>
          </a:p>
          <a:p>
            <a:pPr lvl="0"/>
            <a:r>
              <a:rPr lang="pt-BR" sz="4400" dirty="0">
                <a:solidFill>
                  <a:prstClr val="white"/>
                </a:solidFill>
              </a:rPr>
              <a:t>$ choco </a:t>
            </a:r>
            <a:r>
              <a:rPr lang="pt-BR" sz="4400" dirty="0" err="1">
                <a:solidFill>
                  <a:prstClr val="white"/>
                </a:solidFill>
              </a:rPr>
              <a:t>install</a:t>
            </a:r>
            <a:r>
              <a:rPr lang="pt-BR" sz="4400" dirty="0">
                <a:solidFill>
                  <a:prstClr val="white"/>
                </a:solidFill>
              </a:rPr>
              <a:t> </a:t>
            </a:r>
            <a:r>
              <a:rPr lang="pt-BR" sz="4400" dirty="0" err="1">
                <a:solidFill>
                  <a:prstClr val="white"/>
                </a:solidFill>
              </a:rPr>
              <a:t>minikube</a:t>
            </a:r>
            <a:endParaRPr lang="pt-BR" sz="4400" dirty="0">
              <a:solidFill>
                <a:prstClr val="white"/>
              </a:solidFill>
            </a:endParaRPr>
          </a:p>
          <a:p>
            <a:pPr lvl="0"/>
            <a:r>
              <a:rPr lang="pt-BR" sz="4400" dirty="0">
                <a:solidFill>
                  <a:prstClr val="white"/>
                </a:solidFill>
              </a:rPr>
              <a:t>$ </a:t>
            </a:r>
            <a:r>
              <a:rPr lang="pt-BR" sz="4400" dirty="0" err="1">
                <a:solidFill>
                  <a:prstClr val="white"/>
                </a:solidFill>
              </a:rPr>
              <a:t>minikube</a:t>
            </a:r>
            <a:r>
              <a:rPr lang="pt-BR" sz="4400" dirty="0">
                <a:solidFill>
                  <a:prstClr val="white"/>
                </a:solidFill>
              </a:rPr>
              <a:t> </a:t>
            </a:r>
            <a:r>
              <a:rPr lang="pt-BR" sz="4400" dirty="0" err="1">
                <a:solidFill>
                  <a:prstClr val="white"/>
                </a:solidFill>
              </a:rPr>
              <a:t>config</a:t>
            </a:r>
            <a:r>
              <a:rPr lang="pt-BR" sz="4400" dirty="0">
                <a:solidFill>
                  <a:prstClr val="white"/>
                </a:solidFill>
              </a:rPr>
              <a:t> set </a:t>
            </a:r>
            <a:r>
              <a:rPr lang="pt-BR" sz="4400" dirty="0" err="1">
                <a:solidFill>
                  <a:prstClr val="white"/>
                </a:solidFill>
              </a:rPr>
              <a:t>kubernetes-version</a:t>
            </a:r>
            <a:r>
              <a:rPr lang="pt-BR" sz="4400" dirty="0">
                <a:solidFill>
                  <a:prstClr val="white"/>
                </a:solidFill>
              </a:rPr>
              <a:t> v1.15.3</a:t>
            </a:r>
          </a:p>
          <a:p>
            <a:r>
              <a:rPr lang="pt-BR" sz="4400" dirty="0">
                <a:solidFill>
                  <a:prstClr val="white"/>
                </a:solidFill>
              </a:rPr>
              <a:t>$ </a:t>
            </a:r>
            <a:r>
              <a:rPr lang="pt-BR" sz="4400" dirty="0" err="1">
                <a:solidFill>
                  <a:prstClr val="white"/>
                </a:solidFill>
              </a:rPr>
              <a:t>minikube</a:t>
            </a:r>
            <a:r>
              <a:rPr lang="pt-BR" sz="4400" dirty="0">
                <a:solidFill>
                  <a:prstClr val="white"/>
                </a:solidFill>
              </a:rPr>
              <a:t> start</a:t>
            </a:r>
          </a:p>
          <a:p>
            <a:pPr lvl="1"/>
            <a:r>
              <a:rPr lang="pt-BR" sz="4000" dirty="0" err="1">
                <a:solidFill>
                  <a:prstClr val="white"/>
                </a:solidFill>
              </a:rPr>
              <a:t>Hyper</a:t>
            </a:r>
            <a:r>
              <a:rPr lang="pt-BR" sz="4000" dirty="0">
                <a:solidFill>
                  <a:prstClr val="white"/>
                </a:solidFill>
              </a:rPr>
              <a:t>-V</a:t>
            </a:r>
          </a:p>
          <a:p>
            <a:pPr lvl="2"/>
            <a:r>
              <a:rPr lang="pt-BR" sz="3600" dirty="0">
                <a:solidFill>
                  <a:prstClr val="white"/>
                </a:solidFill>
              </a:rPr>
              <a:t>$ </a:t>
            </a:r>
            <a:r>
              <a:rPr lang="pt-BR" sz="3600" dirty="0" err="1">
                <a:solidFill>
                  <a:prstClr val="white"/>
                </a:solidFill>
              </a:rPr>
              <a:t>minikube</a:t>
            </a:r>
            <a:r>
              <a:rPr lang="pt-BR" sz="3600" dirty="0">
                <a:solidFill>
                  <a:prstClr val="white"/>
                </a:solidFill>
              </a:rPr>
              <a:t> start --</a:t>
            </a:r>
            <a:r>
              <a:rPr lang="pt-BR" sz="3600" dirty="0" err="1">
                <a:solidFill>
                  <a:prstClr val="white"/>
                </a:solidFill>
              </a:rPr>
              <a:t>vm</a:t>
            </a:r>
            <a:r>
              <a:rPr lang="pt-BR" sz="3600" dirty="0">
                <a:solidFill>
                  <a:prstClr val="white"/>
                </a:solidFill>
              </a:rPr>
              <a:t>-driver </a:t>
            </a:r>
            <a:r>
              <a:rPr lang="pt-BR" sz="3600" dirty="0" err="1">
                <a:solidFill>
                  <a:prstClr val="white"/>
                </a:solidFill>
              </a:rPr>
              <a:t>hyperv</a:t>
            </a:r>
            <a:r>
              <a:rPr lang="pt-BR" sz="3600" dirty="0">
                <a:solidFill>
                  <a:prstClr val="white"/>
                </a:solidFill>
              </a:rPr>
              <a:t> --</a:t>
            </a:r>
            <a:r>
              <a:rPr lang="pt-BR" sz="3600" dirty="0" err="1">
                <a:solidFill>
                  <a:prstClr val="white"/>
                </a:solidFill>
              </a:rPr>
              <a:t>hyperv</a:t>
            </a:r>
            <a:r>
              <a:rPr lang="pt-BR" sz="3600" dirty="0">
                <a:solidFill>
                  <a:prstClr val="white"/>
                </a:solidFill>
              </a:rPr>
              <a:t>-virtual-switch "</a:t>
            </a:r>
            <a:r>
              <a:rPr lang="pt-BR" sz="3600" dirty="0" err="1">
                <a:solidFill>
                  <a:prstClr val="white"/>
                </a:solidFill>
              </a:rPr>
              <a:t>minikube_switch</a:t>
            </a:r>
            <a:r>
              <a:rPr lang="pt-BR" sz="3600" dirty="0">
                <a:solidFill>
                  <a:prstClr val="white"/>
                </a:solidFill>
              </a:rPr>
              <a:t>”</a:t>
            </a:r>
          </a:p>
          <a:p>
            <a:r>
              <a:rPr lang="pt-BR" sz="4400" dirty="0">
                <a:solidFill>
                  <a:prstClr val="white"/>
                </a:solidFill>
              </a:rPr>
              <a:t>$ </a:t>
            </a:r>
            <a:r>
              <a:rPr lang="pt-BR" sz="4400" dirty="0" err="1">
                <a:solidFill>
                  <a:prstClr val="white"/>
                </a:solidFill>
              </a:rPr>
              <a:t>minikube</a:t>
            </a:r>
            <a:r>
              <a:rPr lang="pt-BR" sz="4400" dirty="0">
                <a:solidFill>
                  <a:prstClr val="white"/>
                </a:solidFill>
              </a:rPr>
              <a:t> status</a:t>
            </a:r>
            <a:endParaRPr lang="pt-BR" sz="5200" dirty="0">
              <a:solidFill>
                <a:prstClr val="white"/>
              </a:solidFill>
            </a:endParaRPr>
          </a:p>
          <a:p>
            <a:pPr lvl="0"/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1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62665-8266-4270-B057-FBD11C35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Habilitando </a:t>
            </a:r>
            <a:r>
              <a:rPr lang="pt-BR" dirty="0" err="1">
                <a:solidFill>
                  <a:schemeClr val="bg1"/>
                </a:solidFill>
                <a:latin typeface="Arial Black" panose="020B0A04020102020204" pitchFamily="34" charset="0"/>
              </a:rPr>
              <a:t>helm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2BBD46-2229-4B50-8691-89C32627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sz="4400" dirty="0">
                <a:solidFill>
                  <a:prstClr val="white"/>
                </a:solidFill>
              </a:rPr>
              <a:t>$ choco </a:t>
            </a:r>
            <a:r>
              <a:rPr lang="pt-BR" sz="4400" dirty="0" err="1">
                <a:solidFill>
                  <a:prstClr val="white"/>
                </a:solidFill>
              </a:rPr>
              <a:t>install</a:t>
            </a:r>
            <a:r>
              <a:rPr lang="pt-BR" sz="4400" dirty="0">
                <a:solidFill>
                  <a:prstClr val="white"/>
                </a:solidFill>
              </a:rPr>
              <a:t> </a:t>
            </a:r>
            <a:r>
              <a:rPr lang="pt-BR" sz="4400" dirty="0" err="1">
                <a:solidFill>
                  <a:prstClr val="white"/>
                </a:solidFill>
              </a:rPr>
              <a:t>kubernetes-helm</a:t>
            </a:r>
            <a:endParaRPr lang="pt-BR" sz="4400" dirty="0">
              <a:solidFill>
                <a:prstClr val="white"/>
              </a:solidFill>
            </a:endParaRPr>
          </a:p>
          <a:p>
            <a:r>
              <a:rPr lang="pt-BR" sz="4400" dirty="0">
                <a:solidFill>
                  <a:prstClr val="white"/>
                </a:solidFill>
              </a:rPr>
              <a:t>$ </a:t>
            </a:r>
            <a:r>
              <a:rPr lang="pt-BR" sz="4400" dirty="0" err="1">
                <a:solidFill>
                  <a:prstClr val="white"/>
                </a:solidFill>
              </a:rPr>
              <a:t>helm</a:t>
            </a:r>
            <a:r>
              <a:rPr lang="pt-BR" sz="4400" dirty="0">
                <a:solidFill>
                  <a:prstClr val="white"/>
                </a:solidFill>
              </a:rPr>
              <a:t> </a:t>
            </a:r>
            <a:r>
              <a:rPr lang="pt-BR" sz="4400" dirty="0" err="1">
                <a:solidFill>
                  <a:prstClr val="white"/>
                </a:solidFill>
              </a:rPr>
              <a:t>init</a:t>
            </a:r>
            <a:endParaRPr lang="pt-BR" sz="4400" dirty="0">
              <a:solidFill>
                <a:prstClr val="white"/>
              </a:solidFill>
            </a:endParaRPr>
          </a:p>
          <a:p>
            <a:r>
              <a:rPr lang="pt-BR" sz="4400" dirty="0">
                <a:solidFill>
                  <a:prstClr val="white"/>
                </a:solidFill>
              </a:rPr>
              <a:t>$ </a:t>
            </a:r>
            <a:r>
              <a:rPr lang="pt-BR" sz="4400" dirty="0" err="1">
                <a:solidFill>
                  <a:prstClr val="white"/>
                </a:solidFill>
              </a:rPr>
              <a:t>helm</a:t>
            </a:r>
            <a:r>
              <a:rPr lang="pt-BR" sz="4400" dirty="0">
                <a:solidFill>
                  <a:prstClr val="white"/>
                </a:solidFill>
              </a:rPr>
              <a:t> </a:t>
            </a:r>
            <a:r>
              <a:rPr lang="pt-BR" sz="4400" dirty="0" err="1">
                <a:solidFill>
                  <a:prstClr val="white"/>
                </a:solidFill>
              </a:rPr>
              <a:t>repo</a:t>
            </a:r>
            <a:r>
              <a:rPr lang="pt-BR" sz="4400" dirty="0">
                <a:solidFill>
                  <a:prstClr val="white"/>
                </a:solidFill>
              </a:rPr>
              <a:t> </a:t>
            </a:r>
            <a:r>
              <a:rPr lang="pt-BR" sz="4400" dirty="0" err="1">
                <a:solidFill>
                  <a:prstClr val="white"/>
                </a:solidFill>
              </a:rPr>
              <a:t>add</a:t>
            </a:r>
            <a:r>
              <a:rPr lang="pt-BR" sz="4400" dirty="0">
                <a:solidFill>
                  <a:prstClr val="white"/>
                </a:solidFill>
              </a:rPr>
              <a:t> </a:t>
            </a:r>
            <a:r>
              <a:rPr lang="pt-BR" sz="4400" dirty="0" err="1">
                <a:solidFill>
                  <a:prstClr val="white"/>
                </a:solidFill>
              </a:rPr>
              <a:t>stable</a:t>
            </a:r>
            <a:r>
              <a:rPr lang="pt-BR" sz="4400" dirty="0">
                <a:solidFill>
                  <a:prstClr val="white"/>
                </a:solidFill>
              </a:rPr>
              <a:t> https://kubernetes-charts.storage.googleapis.com/</a:t>
            </a:r>
          </a:p>
          <a:p>
            <a:endParaRPr lang="pt-BR" sz="4400" dirty="0">
              <a:solidFill>
                <a:prstClr val="white"/>
              </a:solidFill>
            </a:endParaRPr>
          </a:p>
          <a:p>
            <a:pPr lvl="0"/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89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383</TotalTime>
  <Words>446</Words>
  <Application>Microsoft Office PowerPoint</Application>
  <PresentationFormat>Widescreen</PresentationFormat>
  <Paragraphs>62</Paragraphs>
  <Slides>10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Apresentação do PowerPoint</vt:lpstr>
      <vt:lpstr>O que é o kubernetes?</vt:lpstr>
      <vt:lpstr>Objetos principais</vt:lpstr>
      <vt:lpstr>Apresentação do PowerPoint</vt:lpstr>
      <vt:lpstr>Qual o objetivo do lab</vt:lpstr>
      <vt:lpstr>Apresentação do PowerPoint</vt:lpstr>
      <vt:lpstr>Pré-requisitos para o lab</vt:lpstr>
      <vt:lpstr>Instalando o minikube</vt:lpstr>
      <vt:lpstr>Habilitando helm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Faustino</dc:creator>
  <cp:lastModifiedBy>Marco Faustino</cp:lastModifiedBy>
  <cp:revision>3</cp:revision>
  <dcterms:created xsi:type="dcterms:W3CDTF">2019-09-27T18:17:56Z</dcterms:created>
  <dcterms:modified xsi:type="dcterms:W3CDTF">2019-09-29T02:46:47Z</dcterms:modified>
</cp:coreProperties>
</file>