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Book Antiqua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bold.fntdata"/><Relationship Id="rId20" Type="http://schemas.openxmlformats.org/officeDocument/2006/relationships/slide" Target="slides/slide14.xml"/><Relationship Id="rId42" Type="http://schemas.openxmlformats.org/officeDocument/2006/relationships/font" Target="fonts/BookAntiqua-boldItalic.fntdata"/><Relationship Id="rId41" Type="http://schemas.openxmlformats.org/officeDocument/2006/relationships/font" Target="fonts/BookAntiqua-italic.fntdata"/><Relationship Id="rId22" Type="http://schemas.openxmlformats.org/officeDocument/2006/relationships/slide" Target="slides/slide16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5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8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BookAntiqu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bca74d86_2_44:notes"/>
          <p:cNvSpPr txBox="1"/>
          <p:nvPr>
            <p:ph idx="1" type="body"/>
          </p:nvPr>
        </p:nvSpPr>
        <p:spPr>
          <a:xfrm>
            <a:off x="914400" y="4343400"/>
            <a:ext cx="586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3bca74d86_2_44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bca74d86_2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3bca74d86_2_8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bca74d86_2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3bca74d86_2_121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bca74d86_2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63bca74d86_2_170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bca74d86_2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3bca74d86_2_176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bca74d86_2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3bca74d86_2_182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bca74d86_2_187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63bca74d86_2_18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51" name="Google Shape;251;g63bca74d86_2_18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63bca74d86_2_18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63bca74d86_2_187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63bca74d86_2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bca74d86_2_196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63bca74d86_2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bca74d86_2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63bca74d86_2_201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bca74d86_2_206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63bca74d86_2_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3bca74d86_2_21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g63bca74d86_2_2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79" name="Google Shape;279;g63bca74d86_2_21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63bca74d86_2_21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g63bca74d86_2_211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63bca74d86_2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bca74d86_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3bca74d86_2_50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bca74d86_2_220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g63bca74d86_2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bca74d86_2_227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63bca74d86_2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bca74d86_2_234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g63bca74d86_2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63bca74d86_2_1053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4" name="Google Shape;1124;g63bca74d86_2_10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63bca74d86_2_10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63bca74d86_2_1060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63bca74d86_2_1124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7" name="Google Shape;1197;g63bca74d86_2_1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63bca74d86_2_1131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5" name="Google Shape;1205;g63bca74d86_2_1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63bca74d86_2_1138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3" name="Google Shape;1213;g63bca74d86_2_1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63bca74d86_2_1143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9" name="Google Shape;1219;g63bca74d86_2_1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63bca74d86_2_1148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5" name="Google Shape;1225;g63bca74d86_2_1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bca74d86_2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3bca74d86_2_55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63bca74d86_2_1153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1" name="Google Shape;1231;g63bca74d86_2_1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63bca74d86_2_1157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6" name="Google Shape;1236;g63bca74d86_2_1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63bca74d86_2_1164:notes"/>
          <p:cNvSpPr/>
          <p:nvPr>
            <p:ph idx="2" type="sldImg"/>
          </p:nvPr>
        </p:nvSpPr>
        <p:spPr>
          <a:xfrm>
            <a:off x="391583" y="692150"/>
            <a:ext cx="6074833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4" name="Google Shape;1244;g63bca74d86_2_1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bca74d86_2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63bca74d86_2_60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bca74d86_2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3bca74d86_2_65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bca74d86_2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3bca74d86_2_70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bca74d86_2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3bca74d86_2_75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bca74d86_2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3bca74d86_2_80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bca74d86_2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3bca74d86_2_85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838200" y="1485900"/>
            <a:ext cx="77724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38200" y="1485900"/>
            <a:ext cx="38100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clipArt"/>
          </p:nvPr>
        </p:nvSpPr>
        <p:spPr>
          <a:xfrm>
            <a:off x="4800600" y="1485900"/>
            <a:ext cx="38100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 rot="5400000">
            <a:off x="5524500" y="1457325"/>
            <a:ext cx="4229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 rot="5400000">
            <a:off x="1562100" y="-409575"/>
            <a:ext cx="42291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 rot="5400000">
            <a:off x="3195637" y="-871538"/>
            <a:ext cx="30575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❖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Book Antiqu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/>
        </p:txBody>
      </p:sp>
      <p:sp>
        <p:nvSpPr>
          <p:cNvPr id="85" name="Google Shape;85;p23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9pPr>
          </a:lstStyle>
          <a:p/>
        </p:txBody>
      </p:sp>
      <p:sp>
        <p:nvSpPr>
          <p:cNvPr id="86" name="Google Shape;86;p23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838200" y="1485900"/>
            <a:ext cx="38100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800600" y="1485900"/>
            <a:ext cx="38100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485900"/>
            <a:ext cx="77724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8645525" y="4866084"/>
            <a:ext cx="406400" cy="226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rape.ics.uci.edu/wiki/public/wiki/cs222-2019-fall" TargetMode="External"/><Relationship Id="rId4" Type="http://schemas.openxmlformats.org/officeDocument/2006/relationships/hyperlink" Target="https://canvas.eee.uci.edu/courses/20422" TargetMode="External"/><Relationship Id="rId5" Type="http://schemas.openxmlformats.org/officeDocument/2006/relationships/hyperlink" Target="https://piazza.com/uci/fall2019/cs222cs122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ctrTitle"/>
          </p:nvPr>
        </p:nvSpPr>
        <p:spPr>
          <a:xfrm>
            <a:off x="812800" y="928688"/>
            <a:ext cx="7721600" cy="198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CS222/CS122</a:t>
            </a:r>
            <a:r>
              <a:rPr i="0" lang="en" sz="3600">
                <a:solidFill>
                  <a:schemeClr val="dk1"/>
                </a:solidFill>
              </a:rPr>
              <a:t>C</a:t>
            </a:r>
            <a: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b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Principles of Data Management</a:t>
            </a:r>
            <a:b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b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Lecture #01</a:t>
            </a:r>
            <a:b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Fall 2019</a:t>
            </a:r>
            <a:endParaRPr sz="3600"/>
          </a:p>
        </p:txBody>
      </p:sp>
      <p:sp>
        <p:nvSpPr>
          <p:cNvPr id="99" name="Google Shape;99;p26"/>
          <p:cNvSpPr txBox="1"/>
          <p:nvPr>
            <p:ph idx="1" type="subTitle"/>
          </p:nvPr>
        </p:nvSpPr>
        <p:spPr>
          <a:xfrm>
            <a:off x="1498600" y="3314700"/>
            <a:ext cx="65025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Instructor: Prof. Chen Li</a:t>
            </a:r>
            <a:endParaRPr sz="2400"/>
          </a:p>
          <a:p>
            <a:pPr indent="-34290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Department of Computer Science</a:t>
            </a:r>
            <a:endParaRPr sz="2400"/>
          </a:p>
          <a:p>
            <a:pPr indent="-34290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UC Irvine</a:t>
            </a: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5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5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Structure of a DBMS</a:t>
            </a:r>
            <a:endParaRPr/>
          </a:p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570350" y="1273450"/>
            <a:ext cx="38100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1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typical DBMS has a layered architecture.</a:t>
            </a:r>
            <a:endParaRPr sz="2400"/>
          </a:p>
          <a:p>
            <a:pPr indent="-3810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figure does not show the concurrency control and recovery components (CS 223).</a:t>
            </a:r>
            <a:endParaRPr sz="2400"/>
          </a:p>
          <a:p>
            <a:pPr indent="-3810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This is one of several possible architectures; each system has its own variations.</a:t>
            </a:r>
            <a:endParaRPr sz="2400"/>
          </a:p>
        </p:txBody>
      </p:sp>
      <p:grpSp>
        <p:nvGrpSpPr>
          <p:cNvPr id="155" name="Google Shape;155;p35"/>
          <p:cNvGrpSpPr/>
          <p:nvPr/>
        </p:nvGrpSpPr>
        <p:grpSpPr>
          <a:xfrm>
            <a:off x="994625" y="513950"/>
            <a:ext cx="7735266" cy="4391025"/>
            <a:chOff x="1127125" y="400050"/>
            <a:chExt cx="7735266" cy="4391025"/>
          </a:xfrm>
        </p:grpSpPr>
        <p:sp>
          <p:nvSpPr>
            <p:cNvPr id="156" name="Google Shape;156;p35"/>
            <p:cNvSpPr txBox="1"/>
            <p:nvPr/>
          </p:nvSpPr>
          <p:spPr>
            <a:xfrm>
              <a:off x="1127125" y="4174331"/>
              <a:ext cx="4656137" cy="616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35"/>
            <p:cNvSpPr txBox="1"/>
            <p:nvPr/>
          </p:nvSpPr>
          <p:spPr>
            <a:xfrm>
              <a:off x="5033962" y="1595437"/>
              <a:ext cx="23544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0" lang="en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Query Optimization</a:t>
              </a:r>
              <a:endParaRPr sz="18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0" lang="en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and Execution</a:t>
              </a:r>
              <a:endParaRPr sz="1800"/>
            </a:p>
          </p:txBody>
        </p:sp>
        <p:sp>
          <p:nvSpPr>
            <p:cNvPr id="158" name="Google Shape;158;p35"/>
            <p:cNvSpPr txBox="1"/>
            <p:nvPr/>
          </p:nvSpPr>
          <p:spPr>
            <a:xfrm>
              <a:off x="4956175" y="2218134"/>
              <a:ext cx="25098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0" lang="en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Relational Operators</a:t>
              </a:r>
              <a:endParaRPr sz="1800"/>
            </a:p>
          </p:txBody>
        </p:sp>
        <p:sp>
          <p:nvSpPr>
            <p:cNvPr id="159" name="Google Shape;159;p35"/>
            <p:cNvSpPr txBox="1"/>
            <p:nvPr/>
          </p:nvSpPr>
          <p:spPr>
            <a:xfrm>
              <a:off x="4638675" y="2600325"/>
              <a:ext cx="3146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0" lang="en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Files and Access Methods</a:t>
              </a:r>
              <a:endParaRPr sz="1800"/>
            </a:p>
          </p:txBody>
        </p:sp>
        <p:sp>
          <p:nvSpPr>
            <p:cNvPr id="160" name="Google Shape;160;p35"/>
            <p:cNvSpPr txBox="1"/>
            <p:nvPr/>
          </p:nvSpPr>
          <p:spPr>
            <a:xfrm>
              <a:off x="5005388" y="3037284"/>
              <a:ext cx="2411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0" lang="en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Buffer Management</a:t>
              </a:r>
              <a:endParaRPr sz="1800"/>
            </a:p>
          </p:txBody>
        </p:sp>
        <p:sp>
          <p:nvSpPr>
            <p:cNvPr id="161" name="Google Shape;161;p35"/>
            <p:cNvSpPr txBox="1"/>
            <p:nvPr/>
          </p:nvSpPr>
          <p:spPr>
            <a:xfrm>
              <a:off x="4702175" y="3431381"/>
              <a:ext cx="3019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0" lang="en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Disk Space Management</a:t>
              </a:r>
              <a:endParaRPr sz="1800"/>
            </a:p>
          </p:txBody>
        </p:sp>
        <p:sp>
          <p:nvSpPr>
            <p:cNvPr id="162" name="Google Shape;162;p35"/>
            <p:cNvSpPr txBox="1"/>
            <p:nvPr/>
          </p:nvSpPr>
          <p:spPr>
            <a:xfrm>
              <a:off x="4485625" y="1591822"/>
              <a:ext cx="3333900" cy="2143200"/>
            </a:xfrm>
            <a:prstGeom prst="rect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3" name="Google Shape;163;p35"/>
            <p:cNvCxnSpPr/>
            <p:nvPr/>
          </p:nvCxnSpPr>
          <p:spPr>
            <a:xfrm>
              <a:off x="4572000" y="2171700"/>
              <a:ext cx="3276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" name="Google Shape;164;p35"/>
            <p:cNvCxnSpPr/>
            <p:nvPr/>
          </p:nvCxnSpPr>
          <p:spPr>
            <a:xfrm>
              <a:off x="4572000" y="2571750"/>
              <a:ext cx="3276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35"/>
            <p:cNvCxnSpPr/>
            <p:nvPr/>
          </p:nvCxnSpPr>
          <p:spPr>
            <a:xfrm>
              <a:off x="4572000" y="2914650"/>
              <a:ext cx="3276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35"/>
            <p:cNvCxnSpPr/>
            <p:nvPr/>
          </p:nvCxnSpPr>
          <p:spPr>
            <a:xfrm>
              <a:off x="4572000" y="3371850"/>
              <a:ext cx="3276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7" name="Google Shape;167;p35"/>
            <p:cNvSpPr/>
            <p:nvPr/>
          </p:nvSpPr>
          <p:spPr>
            <a:xfrm>
              <a:off x="5651500" y="4124325"/>
              <a:ext cx="1041300" cy="83400"/>
            </a:xfrm>
            <a:prstGeom prst="ellipse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8" name="Google Shape;168;p35"/>
            <p:cNvCxnSpPr/>
            <p:nvPr/>
          </p:nvCxnSpPr>
          <p:spPr>
            <a:xfrm>
              <a:off x="5635625" y="4163616"/>
              <a:ext cx="3175" cy="431006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35"/>
            <p:cNvCxnSpPr/>
            <p:nvPr/>
          </p:nvCxnSpPr>
          <p:spPr>
            <a:xfrm>
              <a:off x="6705600" y="4183856"/>
              <a:ext cx="0" cy="388200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0" name="Google Shape;170;p35"/>
            <p:cNvSpPr/>
            <p:nvPr/>
          </p:nvSpPr>
          <p:spPr>
            <a:xfrm>
              <a:off x="5651500" y="4524375"/>
              <a:ext cx="1041300" cy="83400"/>
            </a:xfrm>
            <a:prstGeom prst="ellipse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35"/>
            <p:cNvSpPr txBox="1"/>
            <p:nvPr/>
          </p:nvSpPr>
          <p:spPr>
            <a:xfrm>
              <a:off x="5835900" y="4183225"/>
              <a:ext cx="672600" cy="2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0049"/>
                </a:buClr>
                <a:buSzPts val="1800"/>
                <a:buFont typeface="Arial"/>
                <a:buNone/>
              </a:pPr>
              <a:r>
                <a:rPr b="0" i="0" lang="en" sz="1800" u="none">
                  <a:solidFill>
                    <a:srgbClr val="280049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800"/>
            </a:p>
          </p:txBody>
        </p:sp>
        <p:cxnSp>
          <p:nvCxnSpPr>
            <p:cNvPr id="172" name="Google Shape;172;p35"/>
            <p:cNvCxnSpPr/>
            <p:nvPr/>
          </p:nvCxnSpPr>
          <p:spPr>
            <a:xfrm>
              <a:off x="6096000" y="3771900"/>
              <a:ext cx="0" cy="342900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35"/>
            <p:cNvCxnSpPr/>
            <p:nvPr/>
          </p:nvCxnSpPr>
          <p:spPr>
            <a:xfrm>
              <a:off x="7871791" y="24003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p35"/>
            <p:cNvCxnSpPr/>
            <p:nvPr/>
          </p:nvCxnSpPr>
          <p:spPr>
            <a:xfrm>
              <a:off x="8100391" y="2400300"/>
              <a:ext cx="0" cy="1200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" name="Google Shape;175;p35"/>
            <p:cNvCxnSpPr/>
            <p:nvPr/>
          </p:nvCxnSpPr>
          <p:spPr>
            <a:xfrm>
              <a:off x="7871791" y="360045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6" name="Google Shape;176;p35"/>
            <p:cNvSpPr txBox="1"/>
            <p:nvPr/>
          </p:nvSpPr>
          <p:spPr>
            <a:xfrm>
              <a:off x="5711675" y="400050"/>
              <a:ext cx="2398800" cy="11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These layers</a:t>
              </a:r>
              <a:r>
                <a:rPr lang="en"/>
                <a:t> </a:t>
              </a:r>
              <a:r>
                <a:rPr b="1" i="0" lang="en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must consider</a:t>
              </a:r>
              <a:r>
                <a:rPr lang="en"/>
                <a:t> </a:t>
              </a:r>
              <a:r>
                <a:rPr b="1" i="0" lang="en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concurrency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and</a:t>
              </a:r>
              <a:r>
                <a:rPr lang="en"/>
                <a:t> </a:t>
              </a:r>
              <a:r>
                <a:rPr b="1" i="0" lang="en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recovery</a:t>
              </a: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7871791" y="914400"/>
              <a:ext cx="990576" cy="1296616"/>
            </a:xfrm>
            <a:custGeom>
              <a:rect b="b" l="l" r="r" t="t"/>
              <a:pathLst>
                <a:path extrusionOk="0" fill="none" h="21256" w="21600">
                  <a:moveTo>
                    <a:pt x="3839" y="0"/>
                  </a:moveTo>
                  <a:cubicBezTo>
                    <a:pt x="14121" y="1857"/>
                    <a:pt x="21600" y="10807"/>
                    <a:pt x="21600" y="21256"/>
                  </a:cubicBezTo>
                </a:path>
                <a:path extrusionOk="0" h="21256" w="21600">
                  <a:moveTo>
                    <a:pt x="3839" y="0"/>
                  </a:moveTo>
                  <a:cubicBezTo>
                    <a:pt x="14121" y="1857"/>
                    <a:pt x="21600" y="10807"/>
                    <a:pt x="21600" y="21256"/>
                  </a:cubicBezTo>
                  <a:lnTo>
                    <a:pt x="0" y="21256"/>
                  </a:lnTo>
                  <a:lnTo>
                    <a:pt x="3839" y="0"/>
                  </a:lnTo>
                  <a:close/>
                </a:path>
              </a:pathLst>
            </a:custGeom>
            <a:noFill/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35"/>
            <p:cNvSpPr/>
            <p:nvPr/>
          </p:nvSpPr>
          <p:spPr>
            <a:xfrm rot="10800000">
              <a:off x="8405216" y="2171718"/>
              <a:ext cx="457176" cy="1085832"/>
            </a:xfrm>
            <a:custGeom>
              <a:rect b="b" l="l" r="r" t="t"/>
              <a:pathLst>
                <a:path extrusionOk="0" fill="none" h="21600" w="21598">
                  <a:moveTo>
                    <a:pt x="-1" y="21338"/>
                  </a:moveTo>
                  <a:cubicBezTo>
                    <a:pt x="142" y="9541"/>
                    <a:pt x="9724" y="41"/>
                    <a:pt x="21523" y="0"/>
                  </a:cubicBezTo>
                </a:path>
                <a:path extrusionOk="0" h="21600" w="21598">
                  <a:moveTo>
                    <a:pt x="-1" y="21338"/>
                  </a:moveTo>
                  <a:cubicBezTo>
                    <a:pt x="142" y="9541"/>
                    <a:pt x="9724" y="41"/>
                    <a:pt x="21523" y="0"/>
                  </a:cubicBezTo>
                  <a:lnTo>
                    <a:pt x="21598" y="21600"/>
                  </a:lnTo>
                  <a:lnTo>
                    <a:pt x="-1" y="21338"/>
                  </a:lnTo>
                  <a:close/>
                </a:path>
              </a:pathLst>
            </a:custGeom>
            <a:noFill/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" name="Google Shape;179;p35"/>
            <p:cNvCxnSpPr/>
            <p:nvPr/>
          </p:nvCxnSpPr>
          <p:spPr>
            <a:xfrm rot="10800000">
              <a:off x="8252791" y="325755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838200" y="17145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DBMS Structure In More Detail</a:t>
            </a:r>
            <a:endParaRPr/>
          </a:p>
        </p:txBody>
      </p:sp>
      <p:grpSp>
        <p:nvGrpSpPr>
          <p:cNvPr id="185" name="Google Shape;185;p36"/>
          <p:cNvGrpSpPr/>
          <p:nvPr/>
        </p:nvGrpSpPr>
        <p:grpSpPr>
          <a:xfrm>
            <a:off x="1295400" y="1085850"/>
            <a:ext cx="3276600" cy="571500"/>
            <a:chOff x="2880" y="1343"/>
            <a:chExt cx="2064" cy="480"/>
          </a:xfrm>
        </p:grpSpPr>
        <p:sp>
          <p:nvSpPr>
            <p:cNvPr id="186" name="Google Shape;186;p36"/>
            <p:cNvSpPr txBox="1"/>
            <p:nvPr/>
          </p:nvSpPr>
          <p:spPr>
            <a:xfrm>
              <a:off x="3471" y="1343"/>
              <a:ext cx="88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rial"/>
                <a:buNone/>
              </a:pPr>
              <a:r>
                <a:rPr b="0" i="0" lang="en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Query Parser</a:t>
              </a:r>
              <a:endParaRPr/>
            </a:p>
          </p:txBody>
        </p:sp>
        <p:sp>
          <p:nvSpPr>
            <p:cNvPr id="187" name="Google Shape;187;p36"/>
            <p:cNvSpPr txBox="1"/>
            <p:nvPr/>
          </p:nvSpPr>
          <p:spPr>
            <a:xfrm>
              <a:off x="3385" y="1583"/>
              <a:ext cx="105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rial"/>
                <a:buNone/>
              </a:pPr>
              <a:r>
                <a:rPr b="0" i="0" lang="en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Query Optimizer</a:t>
              </a:r>
              <a:endParaRPr/>
            </a:p>
          </p:txBody>
        </p:sp>
        <p:sp>
          <p:nvSpPr>
            <p:cNvPr id="188" name="Google Shape;188;p36"/>
            <p:cNvSpPr txBox="1"/>
            <p:nvPr/>
          </p:nvSpPr>
          <p:spPr>
            <a:xfrm>
              <a:off x="2896" y="1343"/>
              <a:ext cx="2030" cy="480"/>
            </a:xfrm>
            <a:prstGeom prst="rect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9" name="Google Shape;189;p36"/>
            <p:cNvCxnSpPr/>
            <p:nvPr/>
          </p:nvCxnSpPr>
          <p:spPr>
            <a:xfrm>
              <a:off x="2880" y="1583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36"/>
          <p:cNvGrpSpPr/>
          <p:nvPr/>
        </p:nvGrpSpPr>
        <p:grpSpPr>
          <a:xfrm>
            <a:off x="1295400" y="1828800"/>
            <a:ext cx="3276600" cy="571500"/>
            <a:chOff x="2880" y="1343"/>
            <a:chExt cx="2064" cy="480"/>
          </a:xfrm>
        </p:grpSpPr>
        <p:sp>
          <p:nvSpPr>
            <p:cNvPr id="191" name="Google Shape;191;p36"/>
            <p:cNvSpPr txBox="1"/>
            <p:nvPr/>
          </p:nvSpPr>
          <p:spPr>
            <a:xfrm>
              <a:off x="3453" y="1343"/>
              <a:ext cx="92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rial"/>
                <a:buNone/>
              </a:pPr>
              <a:r>
                <a:rPr b="0" i="0" lang="en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Plan Executor</a:t>
              </a:r>
              <a:endParaRPr/>
            </a:p>
          </p:txBody>
        </p:sp>
        <p:sp>
          <p:nvSpPr>
            <p:cNvPr id="192" name="Google Shape;192;p36"/>
            <p:cNvSpPr txBox="1"/>
            <p:nvPr/>
          </p:nvSpPr>
          <p:spPr>
            <a:xfrm>
              <a:off x="2941" y="1583"/>
              <a:ext cx="19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rial"/>
                <a:buNone/>
              </a:pPr>
              <a:r>
                <a:rPr b="0" i="0" lang="en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Relational Operators (+ Utilities)</a:t>
              </a:r>
              <a:endParaRPr/>
            </a:p>
          </p:txBody>
        </p:sp>
        <p:sp>
          <p:nvSpPr>
            <p:cNvPr id="193" name="Google Shape;193;p36"/>
            <p:cNvSpPr txBox="1"/>
            <p:nvPr/>
          </p:nvSpPr>
          <p:spPr>
            <a:xfrm>
              <a:off x="2896" y="1343"/>
              <a:ext cx="2030" cy="480"/>
            </a:xfrm>
            <a:prstGeom prst="rect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4" name="Google Shape;194;p36"/>
            <p:cNvCxnSpPr/>
            <p:nvPr/>
          </p:nvCxnSpPr>
          <p:spPr>
            <a:xfrm>
              <a:off x="2880" y="1583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95" name="Google Shape;195;p36"/>
          <p:cNvSpPr txBox="1"/>
          <p:nvPr/>
        </p:nvSpPr>
        <p:spPr>
          <a:xfrm>
            <a:off x="1531925" y="2676250"/>
            <a:ext cx="1335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lang="en"/>
              <a:t> </a:t>
            </a: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/>
              <a:t> </a:t>
            </a: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2143125" y="3394710"/>
            <a:ext cx="1593850" cy="25074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Buffer Manager</a:t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1307587" y="2600400"/>
            <a:ext cx="3222600" cy="1542900"/>
          </a:xfrm>
          <a:prstGeom prst="rect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" name="Google Shape;198;p36"/>
          <p:cNvCxnSpPr/>
          <p:nvPr/>
        </p:nvCxnSpPr>
        <p:spPr>
          <a:xfrm>
            <a:off x="1295400" y="3256479"/>
            <a:ext cx="3276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36"/>
          <p:cNvCxnSpPr/>
          <p:nvPr/>
        </p:nvCxnSpPr>
        <p:spPr>
          <a:xfrm rot="10800000">
            <a:off x="2971800" y="2584846"/>
            <a:ext cx="0" cy="68460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0" name="Google Shape;200;p36"/>
          <p:cNvSpPr txBox="1"/>
          <p:nvPr/>
        </p:nvSpPr>
        <p:spPr>
          <a:xfrm>
            <a:off x="3281362" y="2607469"/>
            <a:ext cx="968375" cy="6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(Indices)</a:t>
            </a:r>
            <a:endParaRPr sz="1200"/>
          </a:p>
        </p:txBody>
      </p:sp>
      <p:cxnSp>
        <p:nvCxnSpPr>
          <p:cNvPr id="201" name="Google Shape;201;p36"/>
          <p:cNvCxnSpPr/>
          <p:nvPr/>
        </p:nvCxnSpPr>
        <p:spPr>
          <a:xfrm>
            <a:off x="1295400" y="3750469"/>
            <a:ext cx="3276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36"/>
          <p:cNvSpPr txBox="1"/>
          <p:nvPr/>
        </p:nvSpPr>
        <p:spPr>
          <a:xfrm>
            <a:off x="1531937" y="3808809"/>
            <a:ext cx="281781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 Space and I/O Manager</a:t>
            </a:r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5388148" y="3541025"/>
            <a:ext cx="992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5985100" y="2779150"/>
            <a:ext cx="1219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5118658" y="2727803"/>
            <a:ext cx="2772900" cy="1542900"/>
          </a:xfrm>
          <a:prstGeom prst="rect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36"/>
          <p:cNvCxnSpPr/>
          <p:nvPr/>
        </p:nvCxnSpPr>
        <p:spPr>
          <a:xfrm>
            <a:off x="5092148" y="3348156"/>
            <a:ext cx="281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36"/>
          <p:cNvCxnSpPr/>
          <p:nvPr/>
        </p:nvCxnSpPr>
        <p:spPr>
          <a:xfrm rot="10800000">
            <a:off x="6629400" y="3373040"/>
            <a:ext cx="0" cy="85605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" name="Google Shape;208;p36"/>
          <p:cNvSpPr txBox="1"/>
          <p:nvPr/>
        </p:nvSpPr>
        <p:spPr>
          <a:xfrm>
            <a:off x="6878550" y="3561340"/>
            <a:ext cx="992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1249362" y="4229100"/>
            <a:ext cx="3352800" cy="685800"/>
          </a:xfrm>
          <a:prstGeom prst="can">
            <a:avLst>
              <a:gd fmla="val 25000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1676400" y="4464844"/>
            <a:ext cx="563562" cy="3929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 sz="1200"/>
          </a:p>
        </p:txBody>
      </p:sp>
      <p:sp>
        <p:nvSpPr>
          <p:cNvPr id="211" name="Google Shape;211;p36"/>
          <p:cNvSpPr txBox="1"/>
          <p:nvPr/>
        </p:nvSpPr>
        <p:spPr>
          <a:xfrm>
            <a:off x="2514600" y="4457700"/>
            <a:ext cx="623887" cy="3929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 sz="1200"/>
          </a:p>
        </p:txBody>
      </p:sp>
      <p:sp>
        <p:nvSpPr>
          <p:cNvPr id="212" name="Google Shape;212;p36"/>
          <p:cNvSpPr txBox="1"/>
          <p:nvPr/>
        </p:nvSpPr>
        <p:spPr>
          <a:xfrm>
            <a:off x="3414712" y="4457700"/>
            <a:ext cx="803275" cy="3929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Catalog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 sz="1200"/>
          </a:p>
        </p:txBody>
      </p:sp>
      <p:sp>
        <p:nvSpPr>
          <p:cNvPr id="213" name="Google Shape;213;p36"/>
          <p:cNvSpPr/>
          <p:nvPr/>
        </p:nvSpPr>
        <p:spPr>
          <a:xfrm>
            <a:off x="6126162" y="4343400"/>
            <a:ext cx="914400" cy="685800"/>
          </a:xfrm>
          <a:prstGeom prst="can">
            <a:avLst>
              <a:gd fmla="val 25000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6248400" y="4423172"/>
            <a:ext cx="914400" cy="685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</a:t>
            </a:r>
            <a:endParaRPr/>
          </a:p>
        </p:txBody>
      </p:sp>
      <p:cxnSp>
        <p:nvCxnSpPr>
          <p:cNvPr id="215" name="Google Shape;215;p36"/>
          <p:cNvCxnSpPr/>
          <p:nvPr/>
        </p:nvCxnSpPr>
        <p:spPr>
          <a:xfrm rot="10800000">
            <a:off x="2932112" y="1657350"/>
            <a:ext cx="0" cy="171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36"/>
          <p:cNvCxnSpPr/>
          <p:nvPr/>
        </p:nvCxnSpPr>
        <p:spPr>
          <a:xfrm rot="10800000">
            <a:off x="2895600" y="2400300"/>
            <a:ext cx="0" cy="171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36"/>
          <p:cNvCxnSpPr/>
          <p:nvPr/>
        </p:nvCxnSpPr>
        <p:spPr>
          <a:xfrm flipH="1">
            <a:off x="2925762" y="4114800"/>
            <a:ext cx="635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36"/>
          <p:cNvCxnSpPr/>
          <p:nvPr/>
        </p:nvCxnSpPr>
        <p:spPr>
          <a:xfrm>
            <a:off x="4543425" y="3481388"/>
            <a:ext cx="561975" cy="47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36"/>
          <p:cNvCxnSpPr/>
          <p:nvPr/>
        </p:nvCxnSpPr>
        <p:spPr>
          <a:xfrm flipH="1" rot="10800000">
            <a:off x="6583362" y="4229100"/>
            <a:ext cx="46037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0" name="Google Shape;220;p36"/>
          <p:cNvSpPr txBox="1"/>
          <p:nvPr/>
        </p:nvSpPr>
        <p:spPr>
          <a:xfrm>
            <a:off x="4800600" y="800100"/>
            <a:ext cx="76200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 sz="2000"/>
          </a:p>
        </p:txBody>
      </p:sp>
      <p:sp>
        <p:nvSpPr>
          <p:cNvPr id="221" name="Google Shape;221;p36"/>
          <p:cNvSpPr txBox="1"/>
          <p:nvPr/>
        </p:nvSpPr>
        <p:spPr>
          <a:xfrm>
            <a:off x="4786312" y="1520428"/>
            <a:ext cx="1679575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plans</a:t>
            </a:r>
            <a:endParaRPr sz="2000"/>
          </a:p>
        </p:txBody>
      </p:sp>
      <p:cxnSp>
        <p:nvCxnSpPr>
          <p:cNvPr id="222" name="Google Shape;222;p36"/>
          <p:cNvCxnSpPr/>
          <p:nvPr/>
        </p:nvCxnSpPr>
        <p:spPr>
          <a:xfrm rot="10800000">
            <a:off x="2932112" y="16573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" name="Google Shape;223;p36"/>
          <p:cNvSpPr txBox="1"/>
          <p:nvPr/>
        </p:nvSpPr>
        <p:spPr>
          <a:xfrm>
            <a:off x="4754562" y="2228850"/>
            <a:ext cx="1335087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calls</a:t>
            </a:r>
            <a:endParaRPr sz="2000"/>
          </a:p>
        </p:txBody>
      </p:sp>
      <p:cxnSp>
        <p:nvCxnSpPr>
          <p:cNvPr id="224" name="Google Shape;224;p36"/>
          <p:cNvCxnSpPr/>
          <p:nvPr/>
        </p:nvCxnSpPr>
        <p:spPr>
          <a:xfrm rot="10800000">
            <a:off x="3108325" y="971550"/>
            <a:ext cx="1692275" cy="119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25" name="Google Shape;225;p36"/>
          <p:cNvCxnSpPr/>
          <p:nvPr/>
        </p:nvCxnSpPr>
        <p:spPr>
          <a:xfrm flipH="1">
            <a:off x="3260725" y="1693069"/>
            <a:ext cx="1525587" cy="66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26" name="Google Shape;226;p36"/>
          <p:cNvCxnSpPr/>
          <p:nvPr/>
        </p:nvCxnSpPr>
        <p:spPr>
          <a:xfrm flipH="1">
            <a:off x="3276600" y="2447925"/>
            <a:ext cx="1524000" cy="66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27" name="Google Shape;227;p36"/>
          <p:cNvSpPr txBox="1"/>
          <p:nvPr/>
        </p:nvSpPr>
        <p:spPr>
          <a:xfrm>
            <a:off x="6477000" y="2114550"/>
            <a:ext cx="121920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(CS223)</a:t>
            </a:r>
            <a:endParaRPr sz="2000"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Components’ Roles 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30200" y="1071563"/>
            <a:ext cx="8128000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Query Parser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Parse and analyze SQL query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Produce data structure capturing SQL statement and the “objects” that it refers to in the system catalogs</a:t>
            </a:r>
            <a:endParaRPr sz="1800"/>
          </a:p>
          <a:p>
            <a:pPr indent="-3238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Query optimizer (often w/2 steps)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Rewrite query logically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Perform cost-based optimization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Goal is a “good” query plan considering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Physical table structures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Available access paths (indexes)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statistics (if known)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Cost model (for relational operations)</a:t>
            </a:r>
            <a:endParaRPr sz="1800"/>
          </a:p>
        </p:txBody>
      </p:sp>
      <p:sp>
        <p:nvSpPr>
          <p:cNvPr id="234" name="Google Shape;234;p37"/>
          <p:cNvSpPr txBox="1"/>
          <p:nvPr/>
        </p:nvSpPr>
        <p:spPr>
          <a:xfrm>
            <a:off x="6375400" y="3981450"/>
            <a:ext cx="2006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(Cost differences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orders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magnitude!)</a:t>
            </a:r>
            <a:endParaRPr sz="1800"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Components’ Roles (continued) 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30200" y="1071563"/>
            <a:ext cx="8128000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Plan Executor + Relational Operators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Runtime side of query processing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Usually based on “tree of iterators” model, e.g.:</a:t>
            </a:r>
            <a:endParaRPr sz="2000"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Nodes are relational operators (actually they are physical implementations of the various operators)</a:t>
            </a:r>
            <a:endParaRPr sz="20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330725"/>
            <a:ext cx="3657600" cy="197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Components’ Roles (continued) 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30200" y="1071563"/>
            <a:ext cx="8128000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Files of Records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OSs usually have byte-stream based APIs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DBMSs instead provide record-based APIs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= set of fields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Fields are typed</a:t>
            </a:r>
            <a:endParaRPr sz="18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Records</a:t>
            </a: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reside on pages of files</a:t>
            </a:r>
            <a:endParaRPr sz="1800"/>
          </a:p>
          <a:p>
            <a:pPr indent="-3238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Access Methods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Index structures for access based on field values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We’ll look at tree-based, hash-based, and spatial structures (including the time-tested B+ tree)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Peer layer to record-based files (to map from field values to lists of RIDs or lists of primary keys)</a:t>
            </a:r>
            <a:endParaRPr sz="18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Components’ Roles (continued) 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30200" y="1071563"/>
            <a:ext cx="8128000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Buffer Manager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DBMS answer to main memory management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Cache of pages from files and indices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“DB-oriented” page replacement scheme(s)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All disk page accesses go via the buffer pool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Also interacts with logging/recovery management (to support undo/redo and thus data consistency)</a:t>
            </a:r>
            <a:endParaRPr sz="20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Disk Space and I/O Managers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Manage space on disk (pages), including extents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Also manage I/O (sync, async, prefetch, …)</a:t>
            </a:r>
            <a:endParaRPr sz="20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83820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Components’ Roles (continued) 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30200" y="985838"/>
            <a:ext cx="8128000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System Catalog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Info about physical data (volumes, table spaces, …)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Info about  tables (name, columns, types, … ; also constraints, keys, etc., etc.)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statistics (e.g., value distributions, counts, …)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Info about indexes (types, target tables, …)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so on!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Views, triggers, security, …</a:t>
            </a:r>
            <a:endParaRPr sz="1800"/>
          </a:p>
          <a:p>
            <a:pPr indent="-3238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Transaction Management (CS 223)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ACID: Atomicity, Consistency, Isolation, Durability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Lock Manager for C+I</a:t>
            </a:r>
            <a:endParaRPr sz="1800"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Log Manager for A+D</a:t>
            </a:r>
            <a:endParaRPr b="0" i="0" sz="1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 Brief History of Databases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30200" y="1071563"/>
            <a:ext cx="8128000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Pre-relational era: 1960’s, early 1970’s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Codd’s seminal paper: 1970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Basic RDBMS R&amp;D: 1970-80 (System R, Ingres)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RDBMS improvements: 1980-85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Relational goes mainstream: 1985-90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Distributed DBMS research: 1980-90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Parallel DBMS research: 1985-95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Extensible DBMS research: 1985-95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OLAP and warehouse research: 1990-2000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Stream DB and XML DB research: 2000-2010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Big data R&amp;D: 2005-present</a:t>
            </a:r>
            <a:endParaRPr sz="1800"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So What’s the Plan?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609600" y="1314450"/>
            <a:ext cx="7162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We’ll start working our way up the architectural stack next time</a:t>
            </a:r>
            <a:endParaRPr sz="20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You should also start on the 4-part course project right away</a:t>
            </a:r>
            <a:endParaRPr sz="20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Immediate to-do’s for you are: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Read the materials indicated on the wiki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Get yourself signed up on Piazza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Review SQL and chapters 1-8 if need be</a:t>
            </a:r>
            <a:endParaRPr sz="2000"/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Start on part 1 of the project (solo) today!</a:t>
            </a:r>
            <a:endParaRPr sz="2000"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Next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609600" y="1314450"/>
            <a:ext cx="7467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Disks and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 1 Overview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Paged File Manager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Record-Based File Manager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Overview</a:t>
            </a:r>
            <a:endParaRPr/>
          </a:p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609600" y="1314450"/>
            <a:ext cx="7467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Homepage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sng">
                <a:solidFill>
                  <a:schemeClr val="hlink"/>
                </a:solidFill>
                <a:hlinkClick r:id="rId3"/>
              </a:rPr>
              <a:t>https://grape.ics.uci.edu/wiki/public/wiki/cs222-2019-fall</a:t>
            </a:r>
            <a:endParaRPr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Canvas page: </a:t>
            </a:r>
            <a:r>
              <a:rPr b="0" i="0" lang="en" sz="2400" u="sng">
                <a:solidFill>
                  <a:schemeClr val="hlink"/>
                </a:solidFill>
                <a:hlinkClick r:id="rId4"/>
              </a:rPr>
              <a:t>https://canvas.eee.uci.edu/courses/20422</a:t>
            </a:r>
            <a:endParaRPr sz="2400"/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Piazza page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sng">
                <a:solidFill>
                  <a:schemeClr val="hlink"/>
                </a:solidFill>
                <a:hlinkClick r:id="rId5"/>
              </a:rPr>
              <a:t>https://piazza.com/uci/fall2019/cs222cs122c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Sign up ASAP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Disks and Files 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457200" y="1485900"/>
            <a:ext cx="86106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DBMS stores information on (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hard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disks.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This has major implications for DBMS design!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READ: 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transfer data from disk to main memory (RAM).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WRITE: 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transfer data from RAM to disk.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Both are high-cost operations, relative to in-memory operations, so must be planned carefully!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46"/>
          <p:cNvSpPr txBox="1"/>
          <p:nvPr>
            <p:ph type="title"/>
          </p:nvPr>
        </p:nvSpPr>
        <p:spPr>
          <a:xfrm>
            <a:off x="609600" y="37147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 Antiqua"/>
              <a:buNone/>
            </a:pPr>
            <a:r>
              <a:rPr b="0" i="1" lang="en" sz="3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Why Not Store Everything in Main Memory?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851475" y="1311150"/>
            <a:ext cx="77724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Costs too much</a:t>
            </a:r>
            <a:r>
              <a:rPr b="0" i="0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Dell wants (in early 2014) $65 for 500GB of disk, $600 for 256GB of SSD, and $57 for 4GB of RAM ($0.13, $2.34, $14.25 per GB)</a:t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Main memory is volatile</a:t>
            </a:r>
            <a:r>
              <a:rPr b="0" i="0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. 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 want data to be saved between runs.  (Obviously!)</a:t>
            </a:r>
            <a:endParaRPr sz="20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Your typical (basic) storage hierarchy: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Main memory (RAM) for currently used data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Disk for the main database (secondary storage)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Tapes for archiving older versions of the data (tertiary storage)</a:t>
            </a:r>
            <a:endParaRPr sz="20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we also have L1 &amp; L2 caches, </a:t>
            </a:r>
            <a:r>
              <a:rPr b="0" i="0" lang="en" sz="2000" u="non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SSD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…</a:t>
            </a:r>
            <a:endParaRPr sz="20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7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 Antiqua"/>
              <a:buNone/>
            </a:pPr>
            <a:r>
              <a:rPr b="0" i="1" lang="en" sz="3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Storage Hierarchy &amp; Latency (Jim Gray):</a:t>
            </a:r>
            <a:br>
              <a:rPr b="0" i="1" lang="en" sz="3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1" lang="en" sz="3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How Far Away is the Data?</a:t>
            </a:r>
            <a:endParaRPr/>
          </a:p>
        </p:txBody>
      </p:sp>
      <p:grpSp>
        <p:nvGrpSpPr>
          <p:cNvPr id="309" name="Google Shape;309;p47"/>
          <p:cNvGrpSpPr/>
          <p:nvPr/>
        </p:nvGrpSpPr>
        <p:grpSpPr>
          <a:xfrm>
            <a:off x="838200" y="1143000"/>
            <a:ext cx="7170737" cy="3657600"/>
            <a:chOff x="523" y="720"/>
            <a:chExt cx="4517" cy="3072"/>
          </a:xfrm>
        </p:grpSpPr>
        <p:sp>
          <p:nvSpPr>
            <p:cNvPr id="310" name="Google Shape;310;p47"/>
            <p:cNvSpPr/>
            <p:nvPr/>
          </p:nvSpPr>
          <p:spPr>
            <a:xfrm>
              <a:off x="2521" y="2150"/>
              <a:ext cx="86" cy="53"/>
            </a:xfrm>
            <a:custGeom>
              <a:rect b="b" l="l" r="r" t="t"/>
              <a:pathLst>
                <a:path extrusionOk="0" h="50" w="86">
                  <a:moveTo>
                    <a:pt x="0" y="22"/>
                  </a:moveTo>
                  <a:lnTo>
                    <a:pt x="55" y="0"/>
                  </a:lnTo>
                  <a:lnTo>
                    <a:pt x="86" y="0"/>
                  </a:lnTo>
                  <a:lnTo>
                    <a:pt x="86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2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2459" y="2173"/>
              <a:ext cx="93" cy="60"/>
            </a:xfrm>
            <a:custGeom>
              <a:rect b="b" l="l" r="r" t="t"/>
              <a:pathLst>
                <a:path extrusionOk="0" h="56" w="93">
                  <a:moveTo>
                    <a:pt x="0" y="28"/>
                  </a:moveTo>
                  <a:lnTo>
                    <a:pt x="62" y="0"/>
                  </a:lnTo>
                  <a:lnTo>
                    <a:pt x="93" y="0"/>
                  </a:lnTo>
                  <a:lnTo>
                    <a:pt x="93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2404" y="2203"/>
              <a:ext cx="86" cy="53"/>
            </a:xfrm>
            <a:custGeom>
              <a:rect b="b" l="l" r="r" t="t"/>
              <a:pathLst>
                <a:path extrusionOk="0" h="49" w="86">
                  <a:moveTo>
                    <a:pt x="0" y="21"/>
                  </a:moveTo>
                  <a:lnTo>
                    <a:pt x="55" y="0"/>
                  </a:lnTo>
                  <a:lnTo>
                    <a:pt x="86" y="0"/>
                  </a:lnTo>
                  <a:lnTo>
                    <a:pt x="86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2357" y="2226"/>
              <a:ext cx="78" cy="53"/>
            </a:xfrm>
            <a:custGeom>
              <a:rect b="b" l="l" r="r" t="t"/>
              <a:pathLst>
                <a:path extrusionOk="0" h="49" w="78">
                  <a:moveTo>
                    <a:pt x="0" y="21"/>
                  </a:moveTo>
                  <a:lnTo>
                    <a:pt x="47" y="0"/>
                  </a:lnTo>
                  <a:lnTo>
                    <a:pt x="78" y="0"/>
                  </a:lnTo>
                  <a:lnTo>
                    <a:pt x="78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2310" y="2248"/>
              <a:ext cx="79" cy="53"/>
            </a:xfrm>
            <a:custGeom>
              <a:rect b="b" l="l" r="r" t="t"/>
              <a:pathLst>
                <a:path extrusionOk="0" h="49" w="79">
                  <a:moveTo>
                    <a:pt x="0" y="21"/>
                  </a:moveTo>
                  <a:lnTo>
                    <a:pt x="47" y="0"/>
                  </a:lnTo>
                  <a:lnTo>
                    <a:pt x="79" y="0"/>
                  </a:lnTo>
                  <a:lnTo>
                    <a:pt x="79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2279" y="2271"/>
              <a:ext cx="63" cy="53"/>
            </a:xfrm>
            <a:custGeom>
              <a:rect b="b" l="l" r="r" t="t"/>
              <a:pathLst>
                <a:path extrusionOk="0" h="49" w="63">
                  <a:moveTo>
                    <a:pt x="0" y="21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2256" y="2294"/>
              <a:ext cx="54" cy="45"/>
            </a:xfrm>
            <a:custGeom>
              <a:rect b="b" l="l" r="r" t="t"/>
              <a:pathLst>
                <a:path extrusionOk="0" h="42" w="54">
                  <a:moveTo>
                    <a:pt x="0" y="14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2225" y="2309"/>
              <a:ext cx="62" cy="52"/>
            </a:xfrm>
            <a:custGeom>
              <a:rect b="b" l="l" r="r" t="t"/>
              <a:pathLst>
                <a:path extrusionOk="0" h="49" w="62">
                  <a:moveTo>
                    <a:pt x="0" y="21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2209" y="2331"/>
              <a:ext cx="47" cy="47"/>
            </a:xfrm>
            <a:custGeom>
              <a:rect b="b" l="l" r="r" t="t"/>
              <a:pathLst>
                <a:path extrusionOk="0" h="43" w="47">
                  <a:moveTo>
                    <a:pt x="0" y="14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3"/>
                  </a:lnTo>
                  <a:lnTo>
                    <a:pt x="0" y="43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2186" y="2346"/>
              <a:ext cx="54" cy="54"/>
            </a:xfrm>
            <a:custGeom>
              <a:rect b="b" l="l" r="r" t="t"/>
              <a:pathLst>
                <a:path extrusionOk="0" h="50" w="54">
                  <a:moveTo>
                    <a:pt x="0" y="21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2178" y="2369"/>
              <a:ext cx="39" cy="39"/>
            </a:xfrm>
            <a:custGeom>
              <a:rect b="b" l="l" r="r" t="t"/>
              <a:pathLst>
                <a:path extrusionOk="0" h="36" w="39">
                  <a:moveTo>
                    <a:pt x="0" y="8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36"/>
                  </a:lnTo>
                  <a:lnTo>
                    <a:pt x="0" y="36"/>
                  </a:lnTo>
                  <a:lnTo>
                    <a:pt x="0" y="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2170" y="2378"/>
              <a:ext cx="39" cy="52"/>
            </a:xfrm>
            <a:custGeom>
              <a:rect b="b" l="l" r="r" t="t"/>
              <a:pathLst>
                <a:path extrusionOk="0" h="49" w="39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47"/>
            <p:cNvSpPr txBox="1"/>
            <p:nvPr/>
          </p:nvSpPr>
          <p:spPr>
            <a:xfrm>
              <a:off x="2170" y="2400"/>
              <a:ext cx="31" cy="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2170" y="2415"/>
              <a:ext cx="39" cy="45"/>
            </a:xfrm>
            <a:custGeom>
              <a:rect b="b" l="l" r="r" t="t"/>
              <a:pathLst>
                <a:path extrusionOk="0" h="42" w="39">
                  <a:moveTo>
                    <a:pt x="0" y="0"/>
                  </a:moveTo>
                  <a:lnTo>
                    <a:pt x="31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47"/>
            <p:cNvSpPr/>
            <p:nvPr/>
          </p:nvSpPr>
          <p:spPr>
            <a:xfrm>
              <a:off x="2178" y="2430"/>
              <a:ext cx="39" cy="38"/>
            </a:xfrm>
            <a:custGeom>
              <a:rect b="b" l="l" r="r" t="t"/>
              <a:pathLst>
                <a:path extrusionOk="0" h="35" w="39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8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2186" y="2438"/>
              <a:ext cx="39" cy="37"/>
            </a:xfrm>
            <a:custGeom>
              <a:rect b="b" l="l" r="r" t="t"/>
              <a:pathLst>
                <a:path extrusionOk="0" h="35" w="39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7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2193" y="2445"/>
              <a:ext cx="55" cy="45"/>
            </a:xfrm>
            <a:custGeom>
              <a:rect b="b" l="l" r="r" t="t"/>
              <a:pathLst>
                <a:path extrusionOk="0" h="42" w="55">
                  <a:moveTo>
                    <a:pt x="0" y="0"/>
                  </a:moveTo>
                  <a:lnTo>
                    <a:pt x="32" y="0"/>
                  </a:lnTo>
                  <a:lnTo>
                    <a:pt x="55" y="14"/>
                  </a:lnTo>
                  <a:lnTo>
                    <a:pt x="55" y="42"/>
                  </a:lnTo>
                  <a:lnTo>
                    <a:pt x="24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2217" y="2460"/>
              <a:ext cx="62" cy="53"/>
            </a:xfrm>
            <a:custGeom>
              <a:rect b="b" l="l" r="r" t="t"/>
              <a:pathLst>
                <a:path extrusionOk="0" h="49" w="62">
                  <a:moveTo>
                    <a:pt x="0" y="0"/>
                  </a:moveTo>
                  <a:lnTo>
                    <a:pt x="31" y="0"/>
                  </a:lnTo>
                  <a:lnTo>
                    <a:pt x="62" y="21"/>
                  </a:lnTo>
                  <a:lnTo>
                    <a:pt x="62" y="49"/>
                  </a:lnTo>
                  <a:lnTo>
                    <a:pt x="31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2248" y="2483"/>
              <a:ext cx="47" cy="45"/>
            </a:xfrm>
            <a:custGeom>
              <a:rect b="b" l="l" r="r" t="t"/>
              <a:pathLst>
                <a:path extrusionOk="0" h="42" w="47">
                  <a:moveTo>
                    <a:pt x="0" y="0"/>
                  </a:moveTo>
                  <a:lnTo>
                    <a:pt x="31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2264" y="2498"/>
              <a:ext cx="62" cy="45"/>
            </a:xfrm>
            <a:custGeom>
              <a:rect b="b" l="l" r="r" t="t"/>
              <a:pathLst>
                <a:path extrusionOk="0" h="42" w="62">
                  <a:moveTo>
                    <a:pt x="0" y="0"/>
                  </a:moveTo>
                  <a:lnTo>
                    <a:pt x="31" y="0"/>
                  </a:lnTo>
                  <a:lnTo>
                    <a:pt x="62" y="14"/>
                  </a:lnTo>
                  <a:lnTo>
                    <a:pt x="62" y="42"/>
                  </a:lnTo>
                  <a:lnTo>
                    <a:pt x="31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2295" y="2513"/>
              <a:ext cx="54" cy="45"/>
            </a:xfrm>
            <a:custGeom>
              <a:rect b="b" l="l" r="r" t="t"/>
              <a:pathLst>
                <a:path extrusionOk="0" h="42" w="54">
                  <a:moveTo>
                    <a:pt x="0" y="0"/>
                  </a:moveTo>
                  <a:lnTo>
                    <a:pt x="31" y="0"/>
                  </a:lnTo>
                  <a:lnTo>
                    <a:pt x="54" y="14"/>
                  </a:lnTo>
                  <a:lnTo>
                    <a:pt x="54" y="42"/>
                  </a:lnTo>
                  <a:lnTo>
                    <a:pt x="23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2318" y="2528"/>
              <a:ext cx="55" cy="45"/>
            </a:xfrm>
            <a:custGeom>
              <a:rect b="b" l="l" r="r" t="t"/>
              <a:pathLst>
                <a:path extrusionOk="0" h="42" w="55">
                  <a:moveTo>
                    <a:pt x="0" y="0"/>
                  </a:moveTo>
                  <a:lnTo>
                    <a:pt x="31" y="0"/>
                  </a:lnTo>
                  <a:lnTo>
                    <a:pt x="55" y="14"/>
                  </a:lnTo>
                  <a:lnTo>
                    <a:pt x="55" y="42"/>
                  </a:lnTo>
                  <a:lnTo>
                    <a:pt x="24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2342" y="2543"/>
              <a:ext cx="54" cy="38"/>
            </a:xfrm>
            <a:custGeom>
              <a:rect b="b" l="l" r="r" t="t"/>
              <a:pathLst>
                <a:path extrusionOk="0" h="35" w="54">
                  <a:moveTo>
                    <a:pt x="0" y="0"/>
                  </a:moveTo>
                  <a:lnTo>
                    <a:pt x="31" y="0"/>
                  </a:lnTo>
                  <a:lnTo>
                    <a:pt x="54" y="7"/>
                  </a:lnTo>
                  <a:lnTo>
                    <a:pt x="54" y="35"/>
                  </a:lnTo>
                  <a:lnTo>
                    <a:pt x="23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2365" y="2551"/>
              <a:ext cx="47" cy="37"/>
            </a:xfrm>
            <a:custGeom>
              <a:rect b="b" l="l" r="r" t="t"/>
              <a:pathLst>
                <a:path extrusionOk="0" h="35" w="47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5"/>
                  </a:lnTo>
                  <a:lnTo>
                    <a:pt x="16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47"/>
            <p:cNvSpPr txBox="1"/>
            <p:nvPr/>
          </p:nvSpPr>
          <p:spPr>
            <a:xfrm>
              <a:off x="2381" y="2558"/>
              <a:ext cx="31" cy="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2381" y="2558"/>
              <a:ext cx="47" cy="39"/>
            </a:xfrm>
            <a:custGeom>
              <a:rect b="b" l="l" r="r" t="t"/>
              <a:pathLst>
                <a:path extrusionOk="0" h="36" w="47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6"/>
                  </a:lnTo>
                  <a:lnTo>
                    <a:pt x="15" y="3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2396" y="2566"/>
              <a:ext cx="63" cy="46"/>
            </a:xfrm>
            <a:custGeom>
              <a:rect b="b" l="l" r="r" t="t"/>
              <a:pathLst>
                <a:path extrusionOk="0" h="43" w="63">
                  <a:moveTo>
                    <a:pt x="0" y="0"/>
                  </a:moveTo>
                  <a:lnTo>
                    <a:pt x="32" y="0"/>
                  </a:lnTo>
                  <a:lnTo>
                    <a:pt x="63" y="14"/>
                  </a:lnTo>
                  <a:lnTo>
                    <a:pt x="63" y="43"/>
                  </a:lnTo>
                  <a:lnTo>
                    <a:pt x="32" y="43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2428" y="2581"/>
              <a:ext cx="46" cy="46"/>
            </a:xfrm>
            <a:custGeom>
              <a:rect b="b" l="l" r="r" t="t"/>
              <a:pathLst>
                <a:path extrusionOk="0" h="43" w="46">
                  <a:moveTo>
                    <a:pt x="0" y="0"/>
                  </a:moveTo>
                  <a:lnTo>
                    <a:pt x="31" y="0"/>
                  </a:lnTo>
                  <a:lnTo>
                    <a:pt x="46" y="15"/>
                  </a:lnTo>
                  <a:lnTo>
                    <a:pt x="46" y="43"/>
                  </a:lnTo>
                  <a:lnTo>
                    <a:pt x="15" y="43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2443" y="2597"/>
              <a:ext cx="47" cy="60"/>
            </a:xfrm>
            <a:custGeom>
              <a:rect b="b" l="l" r="r" t="t"/>
              <a:pathLst>
                <a:path extrusionOk="0" h="56" w="47">
                  <a:moveTo>
                    <a:pt x="0" y="0"/>
                  </a:moveTo>
                  <a:lnTo>
                    <a:pt x="31" y="0"/>
                  </a:lnTo>
                  <a:lnTo>
                    <a:pt x="47" y="28"/>
                  </a:lnTo>
                  <a:lnTo>
                    <a:pt x="47" y="56"/>
                  </a:lnTo>
                  <a:lnTo>
                    <a:pt x="16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2459" y="2627"/>
              <a:ext cx="39" cy="53"/>
            </a:xfrm>
            <a:custGeom>
              <a:rect b="b" l="l" r="r" t="t"/>
              <a:pathLst>
                <a:path extrusionOk="0" h="49" w="39">
                  <a:moveTo>
                    <a:pt x="0" y="0"/>
                  </a:moveTo>
                  <a:lnTo>
                    <a:pt x="31" y="0"/>
                  </a:lnTo>
                  <a:lnTo>
                    <a:pt x="39" y="21"/>
                  </a:lnTo>
                  <a:lnTo>
                    <a:pt x="39" y="49"/>
                  </a:lnTo>
                  <a:lnTo>
                    <a:pt x="8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47"/>
            <p:cNvSpPr txBox="1"/>
            <p:nvPr/>
          </p:nvSpPr>
          <p:spPr>
            <a:xfrm>
              <a:off x="2467" y="2650"/>
              <a:ext cx="31" cy="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2467" y="2657"/>
              <a:ext cx="39" cy="60"/>
            </a:xfrm>
            <a:custGeom>
              <a:rect b="b" l="l" r="r" t="t"/>
              <a:pathLst>
                <a:path extrusionOk="0" h="56" w="39">
                  <a:moveTo>
                    <a:pt x="0" y="0"/>
                  </a:moveTo>
                  <a:lnTo>
                    <a:pt x="31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2467" y="2687"/>
              <a:ext cx="39" cy="46"/>
            </a:xfrm>
            <a:custGeom>
              <a:rect b="b" l="l" r="r" t="t"/>
              <a:pathLst>
                <a:path extrusionOk="0" h="42" w="39">
                  <a:moveTo>
                    <a:pt x="0" y="14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2459" y="2702"/>
              <a:ext cx="39" cy="53"/>
            </a:xfrm>
            <a:custGeom>
              <a:rect b="b" l="l" r="r" t="t"/>
              <a:pathLst>
                <a:path extrusionOk="0" h="49" w="39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2451" y="2725"/>
              <a:ext cx="39" cy="45"/>
            </a:xfrm>
            <a:custGeom>
              <a:rect b="b" l="l" r="r" t="t"/>
              <a:pathLst>
                <a:path extrusionOk="0" h="42" w="39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2435" y="2740"/>
              <a:ext cx="47" cy="53"/>
            </a:xfrm>
            <a:custGeom>
              <a:rect b="b" l="l" r="r" t="t"/>
              <a:pathLst>
                <a:path extrusionOk="0" h="49" w="47">
                  <a:moveTo>
                    <a:pt x="0" y="21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2412" y="2763"/>
              <a:ext cx="55" cy="53"/>
            </a:xfrm>
            <a:custGeom>
              <a:rect b="b" l="l" r="r" t="t"/>
              <a:pathLst>
                <a:path extrusionOk="0" h="50" w="55">
                  <a:moveTo>
                    <a:pt x="0" y="21"/>
                  </a:moveTo>
                  <a:lnTo>
                    <a:pt x="23" y="0"/>
                  </a:lnTo>
                  <a:lnTo>
                    <a:pt x="55" y="0"/>
                  </a:lnTo>
                  <a:lnTo>
                    <a:pt x="55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2381" y="2785"/>
              <a:ext cx="62" cy="54"/>
            </a:xfrm>
            <a:custGeom>
              <a:rect b="b" l="l" r="r" t="t"/>
              <a:pathLst>
                <a:path extrusionOk="0" h="50" w="62">
                  <a:moveTo>
                    <a:pt x="0" y="21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2373" y="2808"/>
              <a:ext cx="39" cy="39"/>
            </a:xfrm>
            <a:custGeom>
              <a:rect b="b" l="l" r="r" t="t"/>
              <a:pathLst>
                <a:path extrusionOk="0" h="36" w="39">
                  <a:moveTo>
                    <a:pt x="0" y="8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36"/>
                  </a:lnTo>
                  <a:lnTo>
                    <a:pt x="0" y="36"/>
                  </a:lnTo>
                  <a:lnTo>
                    <a:pt x="0" y="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2365" y="2816"/>
              <a:ext cx="39" cy="38"/>
            </a:xfrm>
            <a:custGeom>
              <a:rect b="b" l="l" r="r" t="t"/>
              <a:pathLst>
                <a:path extrusionOk="0" h="35" w="39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2357" y="2824"/>
              <a:ext cx="39" cy="38"/>
            </a:xfrm>
            <a:custGeom>
              <a:rect b="b" l="l" r="r" t="t"/>
              <a:pathLst>
                <a:path extrusionOk="0" h="35" w="39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2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2349" y="2831"/>
              <a:ext cx="40" cy="38"/>
            </a:xfrm>
            <a:custGeom>
              <a:rect b="b" l="l" r="r" t="t"/>
              <a:pathLst>
                <a:path extrusionOk="0" h="35" w="40">
                  <a:moveTo>
                    <a:pt x="0" y="7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40" y="28"/>
                  </a:lnTo>
                  <a:lnTo>
                    <a:pt x="32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2342" y="2839"/>
              <a:ext cx="39" cy="53"/>
            </a:xfrm>
            <a:custGeom>
              <a:rect b="b" l="l" r="r" t="t"/>
              <a:pathLst>
                <a:path extrusionOk="0" h="49" w="39">
                  <a:moveTo>
                    <a:pt x="0" y="21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2342" y="2862"/>
              <a:ext cx="39" cy="37"/>
            </a:xfrm>
            <a:custGeom>
              <a:rect b="b" l="l" r="r" t="t"/>
              <a:pathLst>
                <a:path extrusionOk="0" h="35" w="39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7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47"/>
            <p:cNvSpPr txBox="1"/>
            <p:nvPr/>
          </p:nvSpPr>
          <p:spPr>
            <a:xfrm>
              <a:off x="2349" y="2869"/>
              <a:ext cx="32" cy="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2349" y="2877"/>
              <a:ext cx="40" cy="37"/>
            </a:xfrm>
            <a:custGeom>
              <a:rect b="b" l="l" r="r" t="t"/>
              <a:pathLst>
                <a:path extrusionOk="0" h="35" w="40">
                  <a:moveTo>
                    <a:pt x="0" y="0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40" y="35"/>
                  </a:lnTo>
                  <a:lnTo>
                    <a:pt x="8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2357" y="2884"/>
              <a:ext cx="47" cy="45"/>
            </a:xfrm>
            <a:custGeom>
              <a:rect b="b" l="l" r="r" t="t"/>
              <a:pathLst>
                <a:path extrusionOk="0" h="42" w="47">
                  <a:moveTo>
                    <a:pt x="0" y="0"/>
                  </a:moveTo>
                  <a:lnTo>
                    <a:pt x="32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2373" y="2899"/>
              <a:ext cx="47" cy="45"/>
            </a:xfrm>
            <a:custGeom>
              <a:rect b="b" l="l" r="r" t="t"/>
              <a:pathLst>
                <a:path extrusionOk="0" h="42" w="47">
                  <a:moveTo>
                    <a:pt x="0" y="0"/>
                  </a:moveTo>
                  <a:lnTo>
                    <a:pt x="31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2389" y="2914"/>
              <a:ext cx="62" cy="45"/>
            </a:xfrm>
            <a:custGeom>
              <a:rect b="b" l="l" r="r" t="t"/>
              <a:pathLst>
                <a:path extrusionOk="0" h="42" w="62">
                  <a:moveTo>
                    <a:pt x="0" y="0"/>
                  </a:moveTo>
                  <a:lnTo>
                    <a:pt x="31" y="0"/>
                  </a:lnTo>
                  <a:lnTo>
                    <a:pt x="62" y="14"/>
                  </a:lnTo>
                  <a:lnTo>
                    <a:pt x="62" y="42"/>
                  </a:lnTo>
                  <a:lnTo>
                    <a:pt x="31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2420" y="2929"/>
              <a:ext cx="54" cy="46"/>
            </a:xfrm>
            <a:custGeom>
              <a:rect b="b" l="l" r="r" t="t"/>
              <a:pathLst>
                <a:path extrusionOk="0" h="42" w="54">
                  <a:moveTo>
                    <a:pt x="0" y="0"/>
                  </a:moveTo>
                  <a:lnTo>
                    <a:pt x="31" y="0"/>
                  </a:lnTo>
                  <a:lnTo>
                    <a:pt x="54" y="14"/>
                  </a:lnTo>
                  <a:lnTo>
                    <a:pt x="54" y="42"/>
                  </a:lnTo>
                  <a:lnTo>
                    <a:pt x="23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2443" y="2944"/>
              <a:ext cx="47" cy="38"/>
            </a:xfrm>
            <a:custGeom>
              <a:rect b="b" l="l" r="r" t="t"/>
              <a:pathLst>
                <a:path extrusionOk="0" h="35" w="47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5"/>
                  </a:lnTo>
                  <a:lnTo>
                    <a:pt x="16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2459" y="2952"/>
              <a:ext cx="70" cy="45"/>
            </a:xfrm>
            <a:custGeom>
              <a:rect b="b" l="l" r="r" t="t"/>
              <a:pathLst>
                <a:path extrusionOk="0" h="42" w="70">
                  <a:moveTo>
                    <a:pt x="0" y="0"/>
                  </a:moveTo>
                  <a:lnTo>
                    <a:pt x="31" y="0"/>
                  </a:lnTo>
                  <a:lnTo>
                    <a:pt x="70" y="14"/>
                  </a:lnTo>
                  <a:lnTo>
                    <a:pt x="70" y="42"/>
                  </a:lnTo>
                  <a:lnTo>
                    <a:pt x="39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2498" y="2967"/>
              <a:ext cx="62" cy="45"/>
            </a:xfrm>
            <a:custGeom>
              <a:rect b="b" l="l" r="r" t="t"/>
              <a:pathLst>
                <a:path extrusionOk="0" h="42" w="62">
                  <a:moveTo>
                    <a:pt x="0" y="0"/>
                  </a:moveTo>
                  <a:lnTo>
                    <a:pt x="31" y="0"/>
                  </a:lnTo>
                  <a:lnTo>
                    <a:pt x="62" y="14"/>
                  </a:lnTo>
                  <a:lnTo>
                    <a:pt x="62" y="42"/>
                  </a:lnTo>
                  <a:lnTo>
                    <a:pt x="31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2529" y="2982"/>
              <a:ext cx="78" cy="45"/>
            </a:xfrm>
            <a:custGeom>
              <a:rect b="b" l="l" r="r" t="t"/>
              <a:pathLst>
                <a:path extrusionOk="0" h="42" w="78">
                  <a:moveTo>
                    <a:pt x="0" y="0"/>
                  </a:moveTo>
                  <a:lnTo>
                    <a:pt x="31" y="0"/>
                  </a:lnTo>
                  <a:lnTo>
                    <a:pt x="78" y="14"/>
                  </a:lnTo>
                  <a:lnTo>
                    <a:pt x="78" y="42"/>
                  </a:lnTo>
                  <a:lnTo>
                    <a:pt x="47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2576" y="2997"/>
              <a:ext cx="78" cy="46"/>
            </a:xfrm>
            <a:custGeom>
              <a:rect b="b" l="l" r="r" t="t"/>
              <a:pathLst>
                <a:path extrusionOk="0" h="43" w="78">
                  <a:moveTo>
                    <a:pt x="0" y="0"/>
                  </a:moveTo>
                  <a:lnTo>
                    <a:pt x="31" y="0"/>
                  </a:lnTo>
                  <a:lnTo>
                    <a:pt x="78" y="14"/>
                  </a:lnTo>
                  <a:lnTo>
                    <a:pt x="78" y="43"/>
                  </a:lnTo>
                  <a:lnTo>
                    <a:pt x="47" y="43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2623" y="3012"/>
              <a:ext cx="54" cy="39"/>
            </a:xfrm>
            <a:custGeom>
              <a:rect b="b" l="l" r="r" t="t"/>
              <a:pathLst>
                <a:path extrusionOk="0" h="36" w="54">
                  <a:moveTo>
                    <a:pt x="0" y="0"/>
                  </a:moveTo>
                  <a:lnTo>
                    <a:pt x="31" y="0"/>
                  </a:lnTo>
                  <a:lnTo>
                    <a:pt x="54" y="7"/>
                  </a:lnTo>
                  <a:lnTo>
                    <a:pt x="54" y="36"/>
                  </a:lnTo>
                  <a:lnTo>
                    <a:pt x="23" y="36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2623" y="2869"/>
              <a:ext cx="546" cy="287"/>
            </a:xfrm>
            <a:custGeom>
              <a:rect b="b" l="l" r="r" t="t"/>
              <a:pathLst>
                <a:path extrusionOk="0" h="267" w="546">
                  <a:moveTo>
                    <a:pt x="0" y="0"/>
                  </a:moveTo>
                  <a:lnTo>
                    <a:pt x="15" y="14"/>
                  </a:lnTo>
                  <a:lnTo>
                    <a:pt x="31" y="28"/>
                  </a:lnTo>
                  <a:lnTo>
                    <a:pt x="54" y="42"/>
                  </a:lnTo>
                  <a:lnTo>
                    <a:pt x="78" y="56"/>
                  </a:lnTo>
                  <a:lnTo>
                    <a:pt x="101" y="70"/>
                  </a:lnTo>
                  <a:lnTo>
                    <a:pt x="125" y="77"/>
                  </a:lnTo>
                  <a:lnTo>
                    <a:pt x="140" y="84"/>
                  </a:lnTo>
                  <a:lnTo>
                    <a:pt x="172" y="91"/>
                  </a:lnTo>
                  <a:lnTo>
                    <a:pt x="179" y="91"/>
                  </a:lnTo>
                  <a:lnTo>
                    <a:pt x="226" y="98"/>
                  </a:lnTo>
                  <a:lnTo>
                    <a:pt x="320" y="105"/>
                  </a:lnTo>
                  <a:lnTo>
                    <a:pt x="367" y="105"/>
                  </a:lnTo>
                  <a:lnTo>
                    <a:pt x="374" y="105"/>
                  </a:lnTo>
                  <a:lnTo>
                    <a:pt x="398" y="105"/>
                  </a:lnTo>
                  <a:lnTo>
                    <a:pt x="414" y="112"/>
                  </a:lnTo>
                  <a:lnTo>
                    <a:pt x="421" y="112"/>
                  </a:lnTo>
                  <a:lnTo>
                    <a:pt x="421" y="119"/>
                  </a:lnTo>
                  <a:lnTo>
                    <a:pt x="406" y="126"/>
                  </a:lnTo>
                  <a:lnTo>
                    <a:pt x="390" y="133"/>
                  </a:lnTo>
                  <a:lnTo>
                    <a:pt x="382" y="133"/>
                  </a:lnTo>
                  <a:lnTo>
                    <a:pt x="359" y="140"/>
                  </a:lnTo>
                  <a:lnTo>
                    <a:pt x="320" y="147"/>
                  </a:lnTo>
                  <a:lnTo>
                    <a:pt x="281" y="155"/>
                  </a:lnTo>
                  <a:lnTo>
                    <a:pt x="242" y="155"/>
                  </a:lnTo>
                  <a:lnTo>
                    <a:pt x="218" y="155"/>
                  </a:lnTo>
                  <a:lnTo>
                    <a:pt x="203" y="155"/>
                  </a:lnTo>
                  <a:lnTo>
                    <a:pt x="156" y="162"/>
                  </a:lnTo>
                  <a:lnTo>
                    <a:pt x="132" y="162"/>
                  </a:lnTo>
                  <a:lnTo>
                    <a:pt x="93" y="169"/>
                  </a:lnTo>
                  <a:lnTo>
                    <a:pt x="86" y="169"/>
                  </a:lnTo>
                  <a:lnTo>
                    <a:pt x="78" y="169"/>
                  </a:lnTo>
                  <a:lnTo>
                    <a:pt x="62" y="176"/>
                  </a:lnTo>
                  <a:lnTo>
                    <a:pt x="62" y="183"/>
                  </a:lnTo>
                  <a:lnTo>
                    <a:pt x="70" y="190"/>
                  </a:lnTo>
                  <a:lnTo>
                    <a:pt x="86" y="197"/>
                  </a:lnTo>
                  <a:lnTo>
                    <a:pt x="125" y="211"/>
                  </a:lnTo>
                  <a:lnTo>
                    <a:pt x="140" y="211"/>
                  </a:lnTo>
                  <a:lnTo>
                    <a:pt x="148" y="211"/>
                  </a:lnTo>
                  <a:lnTo>
                    <a:pt x="179" y="218"/>
                  </a:lnTo>
                  <a:lnTo>
                    <a:pt x="218" y="225"/>
                  </a:lnTo>
                  <a:lnTo>
                    <a:pt x="265" y="239"/>
                  </a:lnTo>
                  <a:lnTo>
                    <a:pt x="289" y="246"/>
                  </a:lnTo>
                  <a:lnTo>
                    <a:pt x="304" y="253"/>
                  </a:lnTo>
                  <a:lnTo>
                    <a:pt x="328" y="260"/>
                  </a:lnTo>
                  <a:lnTo>
                    <a:pt x="335" y="260"/>
                  </a:lnTo>
                  <a:lnTo>
                    <a:pt x="359" y="267"/>
                  </a:lnTo>
                  <a:lnTo>
                    <a:pt x="374" y="267"/>
                  </a:lnTo>
                  <a:lnTo>
                    <a:pt x="390" y="260"/>
                  </a:lnTo>
                  <a:lnTo>
                    <a:pt x="390" y="253"/>
                  </a:lnTo>
                  <a:lnTo>
                    <a:pt x="390" y="239"/>
                  </a:lnTo>
                  <a:lnTo>
                    <a:pt x="382" y="225"/>
                  </a:lnTo>
                  <a:lnTo>
                    <a:pt x="374" y="218"/>
                  </a:lnTo>
                  <a:lnTo>
                    <a:pt x="351" y="211"/>
                  </a:lnTo>
                  <a:lnTo>
                    <a:pt x="343" y="204"/>
                  </a:lnTo>
                  <a:lnTo>
                    <a:pt x="335" y="204"/>
                  </a:lnTo>
                  <a:lnTo>
                    <a:pt x="328" y="197"/>
                  </a:lnTo>
                  <a:lnTo>
                    <a:pt x="320" y="197"/>
                  </a:lnTo>
                  <a:lnTo>
                    <a:pt x="328" y="183"/>
                  </a:lnTo>
                  <a:lnTo>
                    <a:pt x="335" y="176"/>
                  </a:lnTo>
                  <a:lnTo>
                    <a:pt x="359" y="169"/>
                  </a:lnTo>
                  <a:lnTo>
                    <a:pt x="382" y="162"/>
                  </a:lnTo>
                  <a:lnTo>
                    <a:pt x="398" y="162"/>
                  </a:lnTo>
                  <a:lnTo>
                    <a:pt x="421" y="155"/>
                  </a:lnTo>
                  <a:lnTo>
                    <a:pt x="437" y="155"/>
                  </a:lnTo>
                  <a:lnTo>
                    <a:pt x="468" y="147"/>
                  </a:lnTo>
                  <a:lnTo>
                    <a:pt x="492" y="140"/>
                  </a:lnTo>
                  <a:lnTo>
                    <a:pt x="515" y="133"/>
                  </a:lnTo>
                  <a:lnTo>
                    <a:pt x="531" y="126"/>
                  </a:lnTo>
                  <a:lnTo>
                    <a:pt x="538" y="119"/>
                  </a:lnTo>
                  <a:lnTo>
                    <a:pt x="546" y="112"/>
                  </a:lnTo>
                  <a:lnTo>
                    <a:pt x="538" y="105"/>
                  </a:lnTo>
                  <a:lnTo>
                    <a:pt x="523" y="98"/>
                  </a:lnTo>
                  <a:lnTo>
                    <a:pt x="499" y="91"/>
                  </a:lnTo>
                  <a:lnTo>
                    <a:pt x="484" y="91"/>
                  </a:lnTo>
                  <a:lnTo>
                    <a:pt x="453" y="84"/>
                  </a:lnTo>
                  <a:lnTo>
                    <a:pt x="414" y="77"/>
                  </a:lnTo>
                  <a:lnTo>
                    <a:pt x="382" y="77"/>
                  </a:lnTo>
                  <a:lnTo>
                    <a:pt x="335" y="70"/>
                  </a:lnTo>
                  <a:lnTo>
                    <a:pt x="312" y="70"/>
                  </a:lnTo>
                  <a:lnTo>
                    <a:pt x="289" y="70"/>
                  </a:lnTo>
                  <a:lnTo>
                    <a:pt x="242" y="63"/>
                  </a:lnTo>
                  <a:lnTo>
                    <a:pt x="195" y="56"/>
                  </a:lnTo>
                  <a:lnTo>
                    <a:pt x="156" y="49"/>
                  </a:lnTo>
                  <a:lnTo>
                    <a:pt x="117" y="42"/>
                  </a:lnTo>
                  <a:lnTo>
                    <a:pt x="93" y="35"/>
                  </a:lnTo>
                  <a:lnTo>
                    <a:pt x="47" y="21"/>
                  </a:lnTo>
                  <a:lnTo>
                    <a:pt x="23" y="14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7" name="Google Shape;367;p47"/>
            <p:cNvCxnSpPr/>
            <p:nvPr/>
          </p:nvCxnSpPr>
          <p:spPr>
            <a:xfrm flipH="1">
              <a:off x="2490" y="2680"/>
              <a:ext cx="7" cy="6"/>
            </a:xfrm>
            <a:prstGeom prst="straightConnector1">
              <a:avLst/>
            </a:prstGeom>
            <a:noFill/>
            <a:ln cap="flat" cmpd="sng" w="25400">
              <a:solidFill>
                <a:srgbClr val="0A0A0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47"/>
            <p:cNvCxnSpPr/>
            <p:nvPr/>
          </p:nvCxnSpPr>
          <p:spPr>
            <a:xfrm flipH="1">
              <a:off x="2490" y="2680"/>
              <a:ext cx="22" cy="21"/>
            </a:xfrm>
            <a:prstGeom prst="straightConnector1">
              <a:avLst/>
            </a:prstGeom>
            <a:noFill/>
            <a:ln cap="flat" cmpd="sng" w="25400">
              <a:solidFill>
                <a:srgbClr val="0C0C0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47"/>
            <p:cNvCxnSpPr/>
            <p:nvPr/>
          </p:nvCxnSpPr>
          <p:spPr>
            <a:xfrm flipH="1">
              <a:off x="2490" y="2680"/>
              <a:ext cx="22" cy="21"/>
            </a:xfrm>
            <a:prstGeom prst="straightConnector1">
              <a:avLst/>
            </a:prstGeom>
            <a:noFill/>
            <a:ln cap="flat" cmpd="sng" w="25400">
              <a:solidFill>
                <a:srgbClr val="0E0E0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47"/>
            <p:cNvCxnSpPr/>
            <p:nvPr/>
          </p:nvCxnSpPr>
          <p:spPr>
            <a:xfrm flipH="1">
              <a:off x="2490" y="2680"/>
              <a:ext cx="38" cy="36"/>
            </a:xfrm>
            <a:prstGeom prst="straightConnector1">
              <a:avLst/>
            </a:prstGeom>
            <a:noFill/>
            <a:ln cap="flat" cmpd="sng" w="25400">
              <a:solidFill>
                <a:srgbClr val="10101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47"/>
            <p:cNvCxnSpPr/>
            <p:nvPr/>
          </p:nvCxnSpPr>
          <p:spPr>
            <a:xfrm flipH="1">
              <a:off x="2490" y="2680"/>
              <a:ext cx="53" cy="51"/>
            </a:xfrm>
            <a:prstGeom prst="straightConnector1">
              <a:avLst/>
            </a:prstGeom>
            <a:noFill/>
            <a:ln cap="flat" cmpd="sng" w="25400">
              <a:solidFill>
                <a:srgbClr val="12121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2" name="Google Shape;372;p47"/>
            <p:cNvCxnSpPr/>
            <p:nvPr/>
          </p:nvCxnSpPr>
          <p:spPr>
            <a:xfrm flipH="1">
              <a:off x="2490" y="2680"/>
              <a:ext cx="69" cy="66"/>
            </a:xfrm>
            <a:prstGeom prst="straightConnector1">
              <a:avLst/>
            </a:prstGeom>
            <a:noFill/>
            <a:ln cap="flat" cmpd="sng" w="25400">
              <a:solidFill>
                <a:srgbClr val="14141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3" name="Google Shape;373;p47"/>
            <p:cNvCxnSpPr/>
            <p:nvPr/>
          </p:nvCxnSpPr>
          <p:spPr>
            <a:xfrm flipH="1">
              <a:off x="2490" y="2680"/>
              <a:ext cx="69" cy="66"/>
            </a:xfrm>
            <a:prstGeom prst="straightConnector1">
              <a:avLst/>
            </a:prstGeom>
            <a:noFill/>
            <a:ln cap="flat" cmpd="sng" w="25400">
              <a:solidFill>
                <a:srgbClr val="16161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47"/>
            <p:cNvCxnSpPr/>
            <p:nvPr/>
          </p:nvCxnSpPr>
          <p:spPr>
            <a:xfrm flipH="1">
              <a:off x="2490" y="2680"/>
              <a:ext cx="84" cy="82"/>
            </a:xfrm>
            <a:prstGeom prst="straightConnector1">
              <a:avLst/>
            </a:prstGeom>
            <a:noFill/>
            <a:ln cap="flat" cmpd="sng" w="25400">
              <a:solidFill>
                <a:srgbClr val="18181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47"/>
            <p:cNvCxnSpPr/>
            <p:nvPr/>
          </p:nvCxnSpPr>
          <p:spPr>
            <a:xfrm flipH="1">
              <a:off x="2490" y="2680"/>
              <a:ext cx="99" cy="97"/>
            </a:xfrm>
            <a:prstGeom prst="straightConnector1">
              <a:avLst/>
            </a:prstGeom>
            <a:noFill/>
            <a:ln cap="flat" cmpd="sng" w="25400">
              <a:solidFill>
                <a:srgbClr val="1A1A1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47"/>
            <p:cNvCxnSpPr/>
            <p:nvPr/>
          </p:nvCxnSpPr>
          <p:spPr>
            <a:xfrm flipH="1">
              <a:off x="2490" y="2680"/>
              <a:ext cx="99" cy="97"/>
            </a:xfrm>
            <a:prstGeom prst="straightConnector1">
              <a:avLst/>
            </a:prstGeom>
            <a:noFill/>
            <a:ln cap="flat" cmpd="sng" w="25400">
              <a:solidFill>
                <a:srgbClr val="1C1C1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47"/>
            <p:cNvCxnSpPr/>
            <p:nvPr/>
          </p:nvCxnSpPr>
          <p:spPr>
            <a:xfrm flipH="1">
              <a:off x="2490" y="2680"/>
              <a:ext cx="115" cy="112"/>
            </a:xfrm>
            <a:prstGeom prst="straightConnector1">
              <a:avLst/>
            </a:prstGeom>
            <a:noFill/>
            <a:ln cap="flat" cmpd="sng" w="25400">
              <a:solidFill>
                <a:srgbClr val="1E1E1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47"/>
            <p:cNvCxnSpPr/>
            <p:nvPr/>
          </p:nvCxnSpPr>
          <p:spPr>
            <a:xfrm flipH="1">
              <a:off x="2490" y="2680"/>
              <a:ext cx="132" cy="129"/>
            </a:xfrm>
            <a:prstGeom prst="straightConnector1">
              <a:avLst/>
            </a:prstGeom>
            <a:noFill/>
            <a:ln cap="flat" cmpd="sng" w="25400">
              <a:solidFill>
                <a:srgbClr val="20202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47"/>
            <p:cNvCxnSpPr/>
            <p:nvPr/>
          </p:nvCxnSpPr>
          <p:spPr>
            <a:xfrm flipH="1">
              <a:off x="2490" y="2680"/>
              <a:ext cx="146" cy="142"/>
            </a:xfrm>
            <a:prstGeom prst="straightConnector1">
              <a:avLst/>
            </a:prstGeom>
            <a:noFill/>
            <a:ln cap="flat" cmpd="sng" w="25400">
              <a:solidFill>
                <a:srgbClr val="22222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47"/>
            <p:cNvCxnSpPr/>
            <p:nvPr/>
          </p:nvCxnSpPr>
          <p:spPr>
            <a:xfrm flipH="1">
              <a:off x="2490" y="2680"/>
              <a:ext cx="146" cy="142"/>
            </a:xfrm>
            <a:prstGeom prst="straightConnector1">
              <a:avLst/>
            </a:prstGeom>
            <a:noFill/>
            <a:ln cap="flat" cmpd="sng" w="25400">
              <a:solidFill>
                <a:srgbClr val="24242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47"/>
            <p:cNvCxnSpPr/>
            <p:nvPr/>
          </p:nvCxnSpPr>
          <p:spPr>
            <a:xfrm flipH="1">
              <a:off x="2490" y="2680"/>
              <a:ext cx="162" cy="158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47"/>
            <p:cNvCxnSpPr/>
            <p:nvPr/>
          </p:nvCxnSpPr>
          <p:spPr>
            <a:xfrm flipH="1">
              <a:off x="2490" y="2680"/>
              <a:ext cx="178" cy="174"/>
            </a:xfrm>
            <a:prstGeom prst="straightConnector1">
              <a:avLst/>
            </a:prstGeom>
            <a:noFill/>
            <a:ln cap="flat" cmpd="sng" w="25400">
              <a:solidFill>
                <a:srgbClr val="28282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47"/>
            <p:cNvCxnSpPr/>
            <p:nvPr/>
          </p:nvCxnSpPr>
          <p:spPr>
            <a:xfrm flipH="1">
              <a:off x="2490" y="2680"/>
              <a:ext cx="178" cy="174"/>
            </a:xfrm>
            <a:prstGeom prst="straightConnector1">
              <a:avLst/>
            </a:prstGeom>
            <a:noFill/>
            <a:ln cap="flat" cmpd="sng" w="25400">
              <a:solidFill>
                <a:srgbClr val="2B2B2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47"/>
            <p:cNvCxnSpPr/>
            <p:nvPr/>
          </p:nvCxnSpPr>
          <p:spPr>
            <a:xfrm flipH="1">
              <a:off x="2490" y="2680"/>
              <a:ext cx="193" cy="188"/>
            </a:xfrm>
            <a:prstGeom prst="straightConnector1">
              <a:avLst/>
            </a:prstGeom>
            <a:noFill/>
            <a:ln cap="flat" cmpd="sng" w="25400">
              <a:solidFill>
                <a:srgbClr val="2D2D2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47"/>
            <p:cNvCxnSpPr/>
            <p:nvPr/>
          </p:nvCxnSpPr>
          <p:spPr>
            <a:xfrm flipH="1">
              <a:off x="249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2F2F2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47"/>
            <p:cNvCxnSpPr/>
            <p:nvPr/>
          </p:nvCxnSpPr>
          <p:spPr>
            <a:xfrm flipH="1">
              <a:off x="250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1313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47"/>
            <p:cNvCxnSpPr/>
            <p:nvPr/>
          </p:nvCxnSpPr>
          <p:spPr>
            <a:xfrm flipH="1">
              <a:off x="251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333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47"/>
            <p:cNvCxnSpPr/>
            <p:nvPr/>
          </p:nvCxnSpPr>
          <p:spPr>
            <a:xfrm flipH="1">
              <a:off x="252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5353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47"/>
            <p:cNvCxnSpPr/>
            <p:nvPr/>
          </p:nvCxnSpPr>
          <p:spPr>
            <a:xfrm flipH="1">
              <a:off x="254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7373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47"/>
            <p:cNvCxnSpPr/>
            <p:nvPr/>
          </p:nvCxnSpPr>
          <p:spPr>
            <a:xfrm flipH="1">
              <a:off x="254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9393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47"/>
            <p:cNvCxnSpPr/>
            <p:nvPr/>
          </p:nvCxnSpPr>
          <p:spPr>
            <a:xfrm flipH="1">
              <a:off x="256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B3B3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47"/>
            <p:cNvCxnSpPr/>
            <p:nvPr/>
          </p:nvCxnSpPr>
          <p:spPr>
            <a:xfrm flipH="1">
              <a:off x="257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D3D3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47"/>
            <p:cNvCxnSpPr/>
            <p:nvPr/>
          </p:nvCxnSpPr>
          <p:spPr>
            <a:xfrm flipH="1">
              <a:off x="258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4" name="Google Shape;394;p47"/>
            <p:cNvCxnSpPr/>
            <p:nvPr/>
          </p:nvCxnSpPr>
          <p:spPr>
            <a:xfrm flipH="1">
              <a:off x="259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1414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5" name="Google Shape;395;p47"/>
            <p:cNvCxnSpPr/>
            <p:nvPr/>
          </p:nvCxnSpPr>
          <p:spPr>
            <a:xfrm flipH="1">
              <a:off x="260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3434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6" name="Google Shape;396;p47"/>
            <p:cNvCxnSpPr/>
            <p:nvPr/>
          </p:nvCxnSpPr>
          <p:spPr>
            <a:xfrm flipH="1">
              <a:off x="262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5454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7" name="Google Shape;397;p47"/>
            <p:cNvCxnSpPr/>
            <p:nvPr/>
          </p:nvCxnSpPr>
          <p:spPr>
            <a:xfrm flipH="1">
              <a:off x="262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7474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47"/>
            <p:cNvCxnSpPr/>
            <p:nvPr/>
          </p:nvCxnSpPr>
          <p:spPr>
            <a:xfrm flipH="1">
              <a:off x="263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9494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47"/>
            <p:cNvCxnSpPr/>
            <p:nvPr/>
          </p:nvCxnSpPr>
          <p:spPr>
            <a:xfrm flipH="1">
              <a:off x="2654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B4B4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47"/>
            <p:cNvCxnSpPr/>
            <p:nvPr/>
          </p:nvCxnSpPr>
          <p:spPr>
            <a:xfrm flipH="1">
              <a:off x="266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D4D4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47"/>
            <p:cNvCxnSpPr/>
            <p:nvPr/>
          </p:nvCxnSpPr>
          <p:spPr>
            <a:xfrm flipH="1">
              <a:off x="2688" y="2672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4F4F4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47"/>
            <p:cNvCxnSpPr/>
            <p:nvPr/>
          </p:nvCxnSpPr>
          <p:spPr>
            <a:xfrm flipH="1">
              <a:off x="2684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51515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47"/>
            <p:cNvCxnSpPr/>
            <p:nvPr/>
          </p:nvCxnSpPr>
          <p:spPr>
            <a:xfrm flipH="1">
              <a:off x="269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53535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" name="Google Shape;404;p47"/>
            <p:cNvCxnSpPr/>
            <p:nvPr/>
          </p:nvCxnSpPr>
          <p:spPr>
            <a:xfrm flipH="1">
              <a:off x="270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56565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5" name="Google Shape;405;p47"/>
            <p:cNvCxnSpPr/>
            <p:nvPr/>
          </p:nvCxnSpPr>
          <p:spPr>
            <a:xfrm flipH="1">
              <a:off x="271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58585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6" name="Google Shape;406;p47"/>
            <p:cNvCxnSpPr/>
            <p:nvPr/>
          </p:nvCxnSpPr>
          <p:spPr>
            <a:xfrm flipH="1">
              <a:off x="273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5A5A5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7" name="Google Shape;407;p47"/>
            <p:cNvCxnSpPr/>
            <p:nvPr/>
          </p:nvCxnSpPr>
          <p:spPr>
            <a:xfrm flipH="1">
              <a:off x="273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5C5C5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47"/>
            <p:cNvCxnSpPr/>
            <p:nvPr/>
          </p:nvCxnSpPr>
          <p:spPr>
            <a:xfrm flipH="1">
              <a:off x="2747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5E5E5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47"/>
            <p:cNvCxnSpPr/>
            <p:nvPr/>
          </p:nvCxnSpPr>
          <p:spPr>
            <a:xfrm flipH="1">
              <a:off x="276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0606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47"/>
            <p:cNvCxnSpPr/>
            <p:nvPr/>
          </p:nvCxnSpPr>
          <p:spPr>
            <a:xfrm flipH="1">
              <a:off x="277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2626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47"/>
            <p:cNvCxnSpPr/>
            <p:nvPr/>
          </p:nvCxnSpPr>
          <p:spPr>
            <a:xfrm flipH="1">
              <a:off x="277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4646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7"/>
            <p:cNvCxnSpPr/>
            <p:nvPr/>
          </p:nvCxnSpPr>
          <p:spPr>
            <a:xfrm flipH="1">
              <a:off x="279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6666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7"/>
            <p:cNvCxnSpPr/>
            <p:nvPr/>
          </p:nvCxnSpPr>
          <p:spPr>
            <a:xfrm flipH="1">
              <a:off x="280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8686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47"/>
            <p:cNvCxnSpPr/>
            <p:nvPr/>
          </p:nvCxnSpPr>
          <p:spPr>
            <a:xfrm flipH="1">
              <a:off x="2817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A6A6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47"/>
            <p:cNvCxnSpPr/>
            <p:nvPr/>
          </p:nvCxnSpPr>
          <p:spPr>
            <a:xfrm flipH="1">
              <a:off x="282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C6C6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47"/>
            <p:cNvCxnSpPr/>
            <p:nvPr/>
          </p:nvCxnSpPr>
          <p:spPr>
            <a:xfrm flipH="1">
              <a:off x="284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6E6E6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47"/>
            <p:cNvCxnSpPr/>
            <p:nvPr/>
          </p:nvCxnSpPr>
          <p:spPr>
            <a:xfrm flipH="1">
              <a:off x="284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0707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47"/>
            <p:cNvCxnSpPr/>
            <p:nvPr/>
          </p:nvCxnSpPr>
          <p:spPr>
            <a:xfrm flipH="1">
              <a:off x="285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2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47"/>
            <p:cNvCxnSpPr/>
            <p:nvPr/>
          </p:nvCxnSpPr>
          <p:spPr>
            <a:xfrm flipH="1">
              <a:off x="287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4747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47"/>
            <p:cNvCxnSpPr/>
            <p:nvPr/>
          </p:nvCxnSpPr>
          <p:spPr>
            <a:xfrm flipH="1">
              <a:off x="287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6767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47"/>
            <p:cNvCxnSpPr/>
            <p:nvPr/>
          </p:nvCxnSpPr>
          <p:spPr>
            <a:xfrm flipH="1">
              <a:off x="289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8787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47"/>
            <p:cNvCxnSpPr/>
            <p:nvPr/>
          </p:nvCxnSpPr>
          <p:spPr>
            <a:xfrm flipH="1">
              <a:off x="290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A7A7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47"/>
            <p:cNvCxnSpPr/>
            <p:nvPr/>
          </p:nvCxnSpPr>
          <p:spPr>
            <a:xfrm flipH="1">
              <a:off x="2917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C7C7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47"/>
            <p:cNvCxnSpPr/>
            <p:nvPr/>
          </p:nvCxnSpPr>
          <p:spPr>
            <a:xfrm flipH="1">
              <a:off x="292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7E7E7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47"/>
            <p:cNvCxnSpPr/>
            <p:nvPr/>
          </p:nvCxnSpPr>
          <p:spPr>
            <a:xfrm flipH="1">
              <a:off x="293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1818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47"/>
            <p:cNvCxnSpPr/>
            <p:nvPr/>
          </p:nvCxnSpPr>
          <p:spPr>
            <a:xfrm flipH="1">
              <a:off x="294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3838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47"/>
            <p:cNvCxnSpPr/>
            <p:nvPr/>
          </p:nvCxnSpPr>
          <p:spPr>
            <a:xfrm flipH="1">
              <a:off x="2957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5858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8" name="Google Shape;428;p47"/>
            <p:cNvCxnSpPr/>
            <p:nvPr/>
          </p:nvCxnSpPr>
          <p:spPr>
            <a:xfrm flipH="1">
              <a:off x="297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7878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9" name="Google Shape;429;p47"/>
            <p:cNvCxnSpPr/>
            <p:nvPr/>
          </p:nvCxnSpPr>
          <p:spPr>
            <a:xfrm flipH="1">
              <a:off x="298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9898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47"/>
            <p:cNvCxnSpPr/>
            <p:nvPr/>
          </p:nvCxnSpPr>
          <p:spPr>
            <a:xfrm flipH="1">
              <a:off x="299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B8B8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47"/>
            <p:cNvCxnSpPr/>
            <p:nvPr/>
          </p:nvCxnSpPr>
          <p:spPr>
            <a:xfrm flipH="1">
              <a:off x="300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D8D8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47"/>
            <p:cNvCxnSpPr/>
            <p:nvPr/>
          </p:nvCxnSpPr>
          <p:spPr>
            <a:xfrm flipH="1">
              <a:off x="301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47"/>
            <p:cNvCxnSpPr/>
            <p:nvPr/>
          </p:nvCxnSpPr>
          <p:spPr>
            <a:xfrm flipH="1">
              <a:off x="302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47"/>
            <p:cNvCxnSpPr/>
            <p:nvPr/>
          </p:nvCxnSpPr>
          <p:spPr>
            <a:xfrm flipH="1">
              <a:off x="3034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3939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47"/>
            <p:cNvCxnSpPr/>
            <p:nvPr/>
          </p:nvCxnSpPr>
          <p:spPr>
            <a:xfrm flipH="1">
              <a:off x="305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5959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" name="Google Shape;436;p47"/>
            <p:cNvCxnSpPr/>
            <p:nvPr/>
          </p:nvCxnSpPr>
          <p:spPr>
            <a:xfrm flipH="1">
              <a:off x="305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7979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47"/>
            <p:cNvCxnSpPr/>
            <p:nvPr/>
          </p:nvCxnSpPr>
          <p:spPr>
            <a:xfrm flipH="1">
              <a:off x="3064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9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47"/>
            <p:cNvCxnSpPr/>
            <p:nvPr/>
          </p:nvCxnSpPr>
          <p:spPr>
            <a:xfrm flipH="1">
              <a:off x="308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B9B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47"/>
            <p:cNvCxnSpPr/>
            <p:nvPr/>
          </p:nvCxnSpPr>
          <p:spPr>
            <a:xfrm flipH="1">
              <a:off x="308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D9D9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47"/>
            <p:cNvCxnSpPr/>
            <p:nvPr/>
          </p:nvCxnSpPr>
          <p:spPr>
            <a:xfrm flipH="1">
              <a:off x="3104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9F9F9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47"/>
            <p:cNvCxnSpPr/>
            <p:nvPr/>
          </p:nvCxnSpPr>
          <p:spPr>
            <a:xfrm flipH="1">
              <a:off x="311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A1A1A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47"/>
            <p:cNvCxnSpPr/>
            <p:nvPr/>
          </p:nvCxnSpPr>
          <p:spPr>
            <a:xfrm flipH="1">
              <a:off x="3127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A3A3A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47"/>
            <p:cNvCxnSpPr/>
            <p:nvPr/>
          </p:nvCxnSpPr>
          <p:spPr>
            <a:xfrm flipH="1">
              <a:off x="313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A5A5A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47"/>
            <p:cNvCxnSpPr/>
            <p:nvPr/>
          </p:nvCxnSpPr>
          <p:spPr>
            <a:xfrm flipH="1">
              <a:off x="314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A7A7A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47"/>
            <p:cNvCxnSpPr/>
            <p:nvPr/>
          </p:nvCxnSpPr>
          <p:spPr>
            <a:xfrm flipH="1">
              <a:off x="315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A9A9A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47"/>
            <p:cNvCxnSpPr/>
            <p:nvPr/>
          </p:nvCxnSpPr>
          <p:spPr>
            <a:xfrm flipH="1">
              <a:off x="316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ACACA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47"/>
            <p:cNvCxnSpPr/>
            <p:nvPr/>
          </p:nvCxnSpPr>
          <p:spPr>
            <a:xfrm flipH="1">
              <a:off x="318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AEAEA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47"/>
            <p:cNvCxnSpPr/>
            <p:nvPr/>
          </p:nvCxnSpPr>
          <p:spPr>
            <a:xfrm flipH="1">
              <a:off x="318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0B0B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47"/>
            <p:cNvCxnSpPr/>
            <p:nvPr/>
          </p:nvCxnSpPr>
          <p:spPr>
            <a:xfrm flipH="1">
              <a:off x="320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2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47"/>
            <p:cNvCxnSpPr/>
            <p:nvPr/>
          </p:nvCxnSpPr>
          <p:spPr>
            <a:xfrm flipH="1">
              <a:off x="3213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4B4B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47"/>
            <p:cNvCxnSpPr/>
            <p:nvPr/>
          </p:nvCxnSpPr>
          <p:spPr>
            <a:xfrm flipH="1">
              <a:off x="322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6B6B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47"/>
            <p:cNvCxnSpPr/>
            <p:nvPr/>
          </p:nvCxnSpPr>
          <p:spPr>
            <a:xfrm flipH="1">
              <a:off x="323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8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47"/>
            <p:cNvCxnSpPr/>
            <p:nvPr/>
          </p:nvCxnSpPr>
          <p:spPr>
            <a:xfrm flipH="1">
              <a:off x="3244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ABAB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47"/>
            <p:cNvCxnSpPr/>
            <p:nvPr/>
          </p:nvCxnSpPr>
          <p:spPr>
            <a:xfrm flipH="1">
              <a:off x="325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CBCB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47"/>
            <p:cNvCxnSpPr/>
            <p:nvPr/>
          </p:nvCxnSpPr>
          <p:spPr>
            <a:xfrm flipH="1">
              <a:off x="3267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BEBEB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47"/>
            <p:cNvCxnSpPr/>
            <p:nvPr/>
          </p:nvCxnSpPr>
          <p:spPr>
            <a:xfrm flipH="1">
              <a:off x="3282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47"/>
            <p:cNvCxnSpPr/>
            <p:nvPr/>
          </p:nvCxnSpPr>
          <p:spPr>
            <a:xfrm flipH="1">
              <a:off x="329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2C2C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47"/>
            <p:cNvCxnSpPr/>
            <p:nvPr/>
          </p:nvCxnSpPr>
          <p:spPr>
            <a:xfrm flipH="1">
              <a:off x="329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4C4C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47"/>
            <p:cNvCxnSpPr/>
            <p:nvPr/>
          </p:nvCxnSpPr>
          <p:spPr>
            <a:xfrm flipH="1">
              <a:off x="3314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6C6C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47"/>
            <p:cNvCxnSpPr/>
            <p:nvPr/>
          </p:nvCxnSpPr>
          <p:spPr>
            <a:xfrm flipH="1">
              <a:off x="332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8C8C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47"/>
            <p:cNvCxnSpPr/>
            <p:nvPr/>
          </p:nvCxnSpPr>
          <p:spPr>
            <a:xfrm flipH="1">
              <a:off x="332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ACAC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47"/>
            <p:cNvCxnSpPr/>
            <p:nvPr/>
          </p:nvCxnSpPr>
          <p:spPr>
            <a:xfrm flipH="1">
              <a:off x="3345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C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47"/>
            <p:cNvCxnSpPr/>
            <p:nvPr/>
          </p:nvCxnSpPr>
          <p:spPr>
            <a:xfrm flipH="1">
              <a:off x="3360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CECEC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47"/>
            <p:cNvCxnSpPr/>
            <p:nvPr/>
          </p:nvCxnSpPr>
          <p:spPr>
            <a:xfrm flipH="1">
              <a:off x="3368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D0D0D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47"/>
            <p:cNvCxnSpPr/>
            <p:nvPr/>
          </p:nvCxnSpPr>
          <p:spPr>
            <a:xfrm flipH="1">
              <a:off x="337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D2D2D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47"/>
            <p:cNvCxnSpPr/>
            <p:nvPr/>
          </p:nvCxnSpPr>
          <p:spPr>
            <a:xfrm flipH="1">
              <a:off x="3391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D4D4D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47"/>
            <p:cNvCxnSpPr/>
            <p:nvPr/>
          </p:nvCxnSpPr>
          <p:spPr>
            <a:xfrm flipH="1">
              <a:off x="3399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D7D7D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47"/>
            <p:cNvCxnSpPr/>
            <p:nvPr/>
          </p:nvCxnSpPr>
          <p:spPr>
            <a:xfrm flipH="1">
              <a:off x="3406" y="2680"/>
              <a:ext cx="200" cy="197"/>
            </a:xfrm>
            <a:prstGeom prst="straightConnector1">
              <a:avLst/>
            </a:prstGeom>
            <a:noFill/>
            <a:ln cap="flat" cmpd="sng" w="25400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47"/>
            <p:cNvCxnSpPr/>
            <p:nvPr/>
          </p:nvCxnSpPr>
          <p:spPr>
            <a:xfrm flipH="1">
              <a:off x="3422" y="2696"/>
              <a:ext cx="184" cy="181"/>
            </a:xfrm>
            <a:prstGeom prst="straightConnector1">
              <a:avLst/>
            </a:prstGeom>
            <a:noFill/>
            <a:ln cap="flat" cmpd="sng" w="25400">
              <a:solidFill>
                <a:srgbClr val="DBDBD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47"/>
            <p:cNvCxnSpPr/>
            <p:nvPr/>
          </p:nvCxnSpPr>
          <p:spPr>
            <a:xfrm flipH="1">
              <a:off x="3436" y="2710"/>
              <a:ext cx="170" cy="167"/>
            </a:xfrm>
            <a:prstGeom prst="straightConnector1">
              <a:avLst/>
            </a:prstGeom>
            <a:noFill/>
            <a:ln cap="flat" cmpd="sng" w="25400">
              <a:solidFill>
                <a:srgbClr val="DDDDD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47"/>
            <p:cNvCxnSpPr/>
            <p:nvPr/>
          </p:nvCxnSpPr>
          <p:spPr>
            <a:xfrm flipH="1">
              <a:off x="3436" y="2710"/>
              <a:ext cx="170" cy="167"/>
            </a:xfrm>
            <a:prstGeom prst="straightConnector1">
              <a:avLst/>
            </a:prstGeom>
            <a:noFill/>
            <a:ln cap="flat" cmpd="sng" w="25400">
              <a:solidFill>
                <a:srgbClr val="DFDF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47"/>
            <p:cNvCxnSpPr/>
            <p:nvPr/>
          </p:nvCxnSpPr>
          <p:spPr>
            <a:xfrm flipH="1">
              <a:off x="3453" y="2726"/>
              <a:ext cx="153" cy="151"/>
            </a:xfrm>
            <a:prstGeom prst="straightConnector1">
              <a:avLst/>
            </a:prstGeom>
            <a:noFill/>
            <a:ln cap="flat" cmpd="sng" w="25400">
              <a:solidFill>
                <a:srgbClr val="E1E1E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" name="Google Shape;473;p47"/>
            <p:cNvCxnSpPr/>
            <p:nvPr/>
          </p:nvCxnSpPr>
          <p:spPr>
            <a:xfrm flipH="1">
              <a:off x="3468" y="2741"/>
              <a:ext cx="138" cy="136"/>
            </a:xfrm>
            <a:prstGeom prst="straightConnector1">
              <a:avLst/>
            </a:prstGeom>
            <a:noFill/>
            <a:ln cap="flat" cmpd="sng" w="25400">
              <a:solidFill>
                <a:srgbClr val="E3E3E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" name="Google Shape;474;p47"/>
            <p:cNvCxnSpPr/>
            <p:nvPr/>
          </p:nvCxnSpPr>
          <p:spPr>
            <a:xfrm flipH="1">
              <a:off x="3476" y="2749"/>
              <a:ext cx="130" cy="128"/>
            </a:xfrm>
            <a:prstGeom prst="straightConnector1">
              <a:avLst/>
            </a:prstGeom>
            <a:noFill/>
            <a:ln cap="flat" cmpd="sng" w="25400">
              <a:solidFill>
                <a:srgbClr val="E5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47"/>
            <p:cNvCxnSpPr/>
            <p:nvPr/>
          </p:nvCxnSpPr>
          <p:spPr>
            <a:xfrm flipH="1">
              <a:off x="3484" y="2756"/>
              <a:ext cx="122" cy="121"/>
            </a:xfrm>
            <a:prstGeom prst="straightConnector1">
              <a:avLst/>
            </a:prstGeom>
            <a:noFill/>
            <a:ln cap="flat" cmpd="sng" w="25400">
              <a:solidFill>
                <a:srgbClr val="E7E7E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47"/>
            <p:cNvCxnSpPr/>
            <p:nvPr/>
          </p:nvCxnSpPr>
          <p:spPr>
            <a:xfrm flipH="1">
              <a:off x="3499" y="2771"/>
              <a:ext cx="107" cy="106"/>
            </a:xfrm>
            <a:prstGeom prst="straightConnector1">
              <a:avLst/>
            </a:prstGeom>
            <a:noFill/>
            <a:ln cap="flat" cmpd="sng" w="25400">
              <a:solidFill>
                <a:srgbClr val="E9E9E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7" name="Google Shape;477;p47"/>
            <p:cNvCxnSpPr/>
            <p:nvPr/>
          </p:nvCxnSpPr>
          <p:spPr>
            <a:xfrm flipH="1">
              <a:off x="3514" y="2786"/>
              <a:ext cx="92" cy="91"/>
            </a:xfrm>
            <a:prstGeom prst="straightConnector1">
              <a:avLst/>
            </a:prstGeom>
            <a:noFill/>
            <a:ln cap="flat" cmpd="sng" w="25400">
              <a:solidFill>
                <a:srgbClr val="EBEBE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8" name="Google Shape;478;p47"/>
            <p:cNvCxnSpPr/>
            <p:nvPr/>
          </p:nvCxnSpPr>
          <p:spPr>
            <a:xfrm flipH="1">
              <a:off x="3514" y="2786"/>
              <a:ext cx="92" cy="91"/>
            </a:xfrm>
            <a:prstGeom prst="straightConnector1">
              <a:avLst/>
            </a:prstGeom>
            <a:noFill/>
            <a:ln cap="flat" cmpd="sng" w="25400">
              <a:solidFill>
                <a:srgbClr val="EDEDE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47"/>
            <p:cNvCxnSpPr/>
            <p:nvPr/>
          </p:nvCxnSpPr>
          <p:spPr>
            <a:xfrm flipH="1">
              <a:off x="3530" y="2801"/>
              <a:ext cx="76" cy="76"/>
            </a:xfrm>
            <a:prstGeom prst="straightConnector1">
              <a:avLst/>
            </a:prstGeom>
            <a:noFill/>
            <a:ln cap="flat" cmpd="sng" w="25400">
              <a:solidFill>
                <a:srgbClr val="EFEFE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47"/>
            <p:cNvCxnSpPr/>
            <p:nvPr/>
          </p:nvCxnSpPr>
          <p:spPr>
            <a:xfrm flipH="1">
              <a:off x="3545" y="2816"/>
              <a:ext cx="61" cy="61"/>
            </a:xfrm>
            <a:prstGeom prst="straightConnector1">
              <a:avLst/>
            </a:prstGeom>
            <a:noFill/>
            <a:ln cap="flat" cmpd="sng" w="25400">
              <a:solidFill>
                <a:srgbClr val="F1F1F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1" name="Google Shape;481;p47"/>
            <p:cNvCxnSpPr/>
            <p:nvPr/>
          </p:nvCxnSpPr>
          <p:spPr>
            <a:xfrm flipH="1">
              <a:off x="3553" y="2824"/>
              <a:ext cx="53" cy="53"/>
            </a:xfrm>
            <a:prstGeom prst="straightConnector1">
              <a:avLst/>
            </a:prstGeom>
            <a:noFill/>
            <a:ln cap="flat" cmpd="sng" w="25400">
              <a:solidFill>
                <a:srgbClr val="F3F3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" name="Google Shape;482;p47"/>
            <p:cNvCxnSpPr/>
            <p:nvPr/>
          </p:nvCxnSpPr>
          <p:spPr>
            <a:xfrm flipH="1">
              <a:off x="3560" y="2831"/>
              <a:ext cx="46" cy="46"/>
            </a:xfrm>
            <a:prstGeom prst="straightConnector1">
              <a:avLst/>
            </a:prstGeom>
            <a:noFill/>
            <a:ln cap="flat" cmpd="sng" w="25400">
              <a:solidFill>
                <a:srgbClr val="F5F5F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3" name="Google Shape;483;p47"/>
            <p:cNvCxnSpPr/>
            <p:nvPr/>
          </p:nvCxnSpPr>
          <p:spPr>
            <a:xfrm flipH="1">
              <a:off x="3577" y="2848"/>
              <a:ext cx="29" cy="29"/>
            </a:xfrm>
            <a:prstGeom prst="straightConnector1">
              <a:avLst/>
            </a:prstGeom>
            <a:noFill/>
            <a:ln cap="flat" cmpd="sng" w="25400">
              <a:solidFill>
                <a:srgbClr val="F7F7F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" name="Google Shape;484;p47"/>
            <p:cNvCxnSpPr/>
            <p:nvPr/>
          </p:nvCxnSpPr>
          <p:spPr>
            <a:xfrm flipH="1">
              <a:off x="3591" y="2862"/>
              <a:ext cx="15" cy="15"/>
            </a:xfrm>
            <a:prstGeom prst="straightConnector1">
              <a:avLst/>
            </a:prstGeom>
            <a:noFill/>
            <a:ln cap="flat" cmpd="sng" w="25400">
              <a:solidFill>
                <a:srgbClr val="F9F9F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5" name="Google Shape;485;p47"/>
            <p:cNvCxnSpPr/>
            <p:nvPr/>
          </p:nvCxnSpPr>
          <p:spPr>
            <a:xfrm flipH="1">
              <a:off x="3591" y="2862"/>
              <a:ext cx="15" cy="15"/>
            </a:xfrm>
            <a:prstGeom prst="straightConnector1">
              <a:avLst/>
            </a:prstGeom>
            <a:noFill/>
            <a:ln cap="flat" cmpd="sng" w="25400">
              <a:solidFill>
                <a:srgbClr val="FBFBF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6" name="Google Shape;486;p47"/>
            <p:cNvSpPr txBox="1"/>
            <p:nvPr/>
          </p:nvSpPr>
          <p:spPr>
            <a:xfrm>
              <a:off x="2494" y="2684"/>
              <a:ext cx="1108" cy="188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7" name="Google Shape;487;p47"/>
            <p:cNvCxnSpPr/>
            <p:nvPr/>
          </p:nvCxnSpPr>
          <p:spPr>
            <a:xfrm>
              <a:off x="2623" y="2869"/>
              <a:ext cx="15" cy="14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47"/>
            <p:cNvCxnSpPr/>
            <p:nvPr/>
          </p:nvCxnSpPr>
          <p:spPr>
            <a:xfrm>
              <a:off x="2639" y="2884"/>
              <a:ext cx="15" cy="14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47"/>
            <p:cNvCxnSpPr/>
            <p:nvPr/>
          </p:nvCxnSpPr>
          <p:spPr>
            <a:xfrm>
              <a:off x="2655" y="2899"/>
              <a:ext cx="22" cy="14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47"/>
            <p:cNvCxnSpPr/>
            <p:nvPr/>
          </p:nvCxnSpPr>
          <p:spPr>
            <a:xfrm>
              <a:off x="2678" y="2914"/>
              <a:ext cx="23" cy="14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47"/>
            <p:cNvCxnSpPr/>
            <p:nvPr/>
          </p:nvCxnSpPr>
          <p:spPr>
            <a:xfrm>
              <a:off x="2701" y="2929"/>
              <a:ext cx="23" cy="14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" name="Google Shape;492;p47"/>
            <p:cNvCxnSpPr/>
            <p:nvPr/>
          </p:nvCxnSpPr>
          <p:spPr>
            <a:xfrm>
              <a:off x="2727" y="2944"/>
              <a:ext cx="21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" name="Google Shape;493;p47"/>
            <p:cNvCxnSpPr/>
            <p:nvPr/>
          </p:nvCxnSpPr>
          <p:spPr>
            <a:xfrm>
              <a:off x="2748" y="2952"/>
              <a:ext cx="15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4" name="Google Shape;494;p47"/>
            <p:cNvCxnSpPr/>
            <p:nvPr/>
          </p:nvCxnSpPr>
          <p:spPr>
            <a:xfrm>
              <a:off x="2767" y="2959"/>
              <a:ext cx="28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47"/>
            <p:cNvCxnSpPr/>
            <p:nvPr/>
          </p:nvCxnSpPr>
          <p:spPr>
            <a:xfrm>
              <a:off x="2795" y="2967"/>
              <a:ext cx="7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" name="Google Shape;496;p47"/>
            <p:cNvCxnSpPr/>
            <p:nvPr/>
          </p:nvCxnSpPr>
          <p:spPr>
            <a:xfrm>
              <a:off x="2802" y="2967"/>
              <a:ext cx="47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7" name="Google Shape;497;p47"/>
            <p:cNvCxnSpPr/>
            <p:nvPr/>
          </p:nvCxnSpPr>
          <p:spPr>
            <a:xfrm>
              <a:off x="2849" y="2975"/>
              <a:ext cx="94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8" name="Google Shape;498;p47"/>
            <p:cNvCxnSpPr/>
            <p:nvPr/>
          </p:nvCxnSpPr>
          <p:spPr>
            <a:xfrm>
              <a:off x="2943" y="2982"/>
              <a:ext cx="47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9" name="Google Shape;499;p47"/>
            <p:cNvCxnSpPr/>
            <p:nvPr/>
          </p:nvCxnSpPr>
          <p:spPr>
            <a:xfrm>
              <a:off x="2990" y="2982"/>
              <a:ext cx="7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" name="Google Shape;500;p47"/>
            <p:cNvCxnSpPr/>
            <p:nvPr/>
          </p:nvCxnSpPr>
          <p:spPr>
            <a:xfrm>
              <a:off x="2997" y="2982"/>
              <a:ext cx="24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1" name="Google Shape;501;p47"/>
            <p:cNvCxnSpPr/>
            <p:nvPr/>
          </p:nvCxnSpPr>
          <p:spPr>
            <a:xfrm>
              <a:off x="3021" y="2982"/>
              <a:ext cx="16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47"/>
            <p:cNvCxnSpPr/>
            <p:nvPr/>
          </p:nvCxnSpPr>
          <p:spPr>
            <a:xfrm>
              <a:off x="3037" y="2990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47"/>
            <p:cNvCxnSpPr/>
            <p:nvPr/>
          </p:nvCxnSpPr>
          <p:spPr>
            <a:xfrm>
              <a:off x="3037" y="2990"/>
              <a:ext cx="7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" name="Google Shape;504;p47"/>
            <p:cNvCxnSpPr/>
            <p:nvPr/>
          </p:nvCxnSpPr>
          <p:spPr>
            <a:xfrm>
              <a:off x="3044" y="2990"/>
              <a:ext cx="1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5" name="Google Shape;505;p47"/>
            <p:cNvCxnSpPr/>
            <p:nvPr/>
          </p:nvCxnSpPr>
          <p:spPr>
            <a:xfrm flipH="1">
              <a:off x="3029" y="2997"/>
              <a:ext cx="15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6" name="Google Shape;506;p47"/>
            <p:cNvCxnSpPr/>
            <p:nvPr/>
          </p:nvCxnSpPr>
          <p:spPr>
            <a:xfrm flipH="1">
              <a:off x="3013" y="3005"/>
              <a:ext cx="14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" name="Google Shape;507;p47"/>
            <p:cNvCxnSpPr/>
            <p:nvPr/>
          </p:nvCxnSpPr>
          <p:spPr>
            <a:xfrm flipH="1">
              <a:off x="3005" y="3012"/>
              <a:ext cx="8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" name="Google Shape;508;p47"/>
            <p:cNvCxnSpPr/>
            <p:nvPr/>
          </p:nvCxnSpPr>
          <p:spPr>
            <a:xfrm flipH="1">
              <a:off x="2982" y="3012"/>
              <a:ext cx="23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9" name="Google Shape;509;p47"/>
            <p:cNvCxnSpPr/>
            <p:nvPr/>
          </p:nvCxnSpPr>
          <p:spPr>
            <a:xfrm flipH="1">
              <a:off x="2943" y="3020"/>
              <a:ext cx="39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47"/>
            <p:cNvCxnSpPr/>
            <p:nvPr/>
          </p:nvCxnSpPr>
          <p:spPr>
            <a:xfrm flipH="1">
              <a:off x="2904" y="3027"/>
              <a:ext cx="39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1" name="Google Shape;511;p47"/>
            <p:cNvCxnSpPr/>
            <p:nvPr/>
          </p:nvCxnSpPr>
          <p:spPr>
            <a:xfrm flipH="1">
              <a:off x="2865" y="3036"/>
              <a:ext cx="39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47"/>
            <p:cNvCxnSpPr/>
            <p:nvPr/>
          </p:nvCxnSpPr>
          <p:spPr>
            <a:xfrm flipH="1">
              <a:off x="2841" y="3036"/>
              <a:ext cx="24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47"/>
            <p:cNvCxnSpPr/>
            <p:nvPr/>
          </p:nvCxnSpPr>
          <p:spPr>
            <a:xfrm flipH="1">
              <a:off x="2826" y="3036"/>
              <a:ext cx="15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4" name="Google Shape;514;p47"/>
            <p:cNvCxnSpPr/>
            <p:nvPr/>
          </p:nvCxnSpPr>
          <p:spPr>
            <a:xfrm flipH="1">
              <a:off x="2779" y="3036"/>
              <a:ext cx="41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47"/>
            <p:cNvCxnSpPr/>
            <p:nvPr/>
          </p:nvCxnSpPr>
          <p:spPr>
            <a:xfrm flipH="1">
              <a:off x="2755" y="3043"/>
              <a:ext cx="24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6" name="Google Shape;516;p47"/>
            <p:cNvCxnSpPr/>
            <p:nvPr/>
          </p:nvCxnSpPr>
          <p:spPr>
            <a:xfrm flipH="1">
              <a:off x="2716" y="3043"/>
              <a:ext cx="39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47"/>
            <p:cNvCxnSpPr/>
            <p:nvPr/>
          </p:nvCxnSpPr>
          <p:spPr>
            <a:xfrm flipH="1">
              <a:off x="2709" y="3051"/>
              <a:ext cx="7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47"/>
            <p:cNvCxnSpPr/>
            <p:nvPr/>
          </p:nvCxnSpPr>
          <p:spPr>
            <a:xfrm flipH="1">
              <a:off x="2701" y="3051"/>
              <a:ext cx="8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47"/>
            <p:cNvCxnSpPr/>
            <p:nvPr/>
          </p:nvCxnSpPr>
          <p:spPr>
            <a:xfrm flipH="1">
              <a:off x="2685" y="3051"/>
              <a:ext cx="14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0" name="Google Shape;520;p47"/>
            <p:cNvCxnSpPr/>
            <p:nvPr/>
          </p:nvCxnSpPr>
          <p:spPr>
            <a:xfrm>
              <a:off x="2685" y="3058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1" name="Google Shape;521;p47"/>
            <p:cNvCxnSpPr/>
            <p:nvPr/>
          </p:nvCxnSpPr>
          <p:spPr>
            <a:xfrm>
              <a:off x="2685" y="3058"/>
              <a:ext cx="1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2" name="Google Shape;522;p47"/>
            <p:cNvCxnSpPr/>
            <p:nvPr/>
          </p:nvCxnSpPr>
          <p:spPr>
            <a:xfrm>
              <a:off x="2685" y="3066"/>
              <a:ext cx="8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3" name="Google Shape;523;p47"/>
            <p:cNvCxnSpPr/>
            <p:nvPr/>
          </p:nvCxnSpPr>
          <p:spPr>
            <a:xfrm>
              <a:off x="2693" y="3073"/>
              <a:ext cx="16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2709" y="3081"/>
              <a:ext cx="39" cy="15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" name="Google Shape;525;p47"/>
            <p:cNvCxnSpPr/>
            <p:nvPr/>
          </p:nvCxnSpPr>
          <p:spPr>
            <a:xfrm>
              <a:off x="2748" y="3096"/>
              <a:ext cx="15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" name="Google Shape;526;p47"/>
            <p:cNvCxnSpPr/>
            <p:nvPr/>
          </p:nvCxnSpPr>
          <p:spPr>
            <a:xfrm>
              <a:off x="2763" y="3096"/>
              <a:ext cx="8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7" name="Google Shape;527;p47"/>
            <p:cNvCxnSpPr/>
            <p:nvPr/>
          </p:nvCxnSpPr>
          <p:spPr>
            <a:xfrm>
              <a:off x="2775" y="3096"/>
              <a:ext cx="27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8" name="Google Shape;528;p47"/>
            <p:cNvCxnSpPr/>
            <p:nvPr/>
          </p:nvCxnSpPr>
          <p:spPr>
            <a:xfrm>
              <a:off x="2802" y="3104"/>
              <a:ext cx="39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9" name="Google Shape;529;p47"/>
            <p:cNvCxnSpPr/>
            <p:nvPr/>
          </p:nvCxnSpPr>
          <p:spPr>
            <a:xfrm>
              <a:off x="2844" y="3111"/>
              <a:ext cx="44" cy="14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0" name="Google Shape;530;p47"/>
            <p:cNvCxnSpPr/>
            <p:nvPr/>
          </p:nvCxnSpPr>
          <p:spPr>
            <a:xfrm>
              <a:off x="2891" y="3126"/>
              <a:ext cx="21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1" name="Google Shape;531;p47"/>
            <p:cNvCxnSpPr/>
            <p:nvPr/>
          </p:nvCxnSpPr>
          <p:spPr>
            <a:xfrm>
              <a:off x="2912" y="3134"/>
              <a:ext cx="15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2" name="Google Shape;532;p47"/>
            <p:cNvCxnSpPr/>
            <p:nvPr/>
          </p:nvCxnSpPr>
          <p:spPr>
            <a:xfrm>
              <a:off x="2930" y="3141"/>
              <a:ext cx="21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3" name="Google Shape;533;p47"/>
            <p:cNvCxnSpPr/>
            <p:nvPr/>
          </p:nvCxnSpPr>
          <p:spPr>
            <a:xfrm>
              <a:off x="2951" y="3149"/>
              <a:ext cx="7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4" name="Google Shape;534;p47"/>
            <p:cNvCxnSpPr/>
            <p:nvPr/>
          </p:nvCxnSpPr>
          <p:spPr>
            <a:xfrm>
              <a:off x="2961" y="3149"/>
              <a:ext cx="21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5" name="Google Shape;535;p47"/>
            <p:cNvCxnSpPr/>
            <p:nvPr/>
          </p:nvCxnSpPr>
          <p:spPr>
            <a:xfrm>
              <a:off x="2982" y="3156"/>
              <a:ext cx="15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6" name="Google Shape;536;p47"/>
            <p:cNvCxnSpPr/>
            <p:nvPr/>
          </p:nvCxnSpPr>
          <p:spPr>
            <a:xfrm>
              <a:off x="2997" y="3156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7" name="Google Shape;537;p47"/>
            <p:cNvCxnSpPr/>
            <p:nvPr/>
          </p:nvCxnSpPr>
          <p:spPr>
            <a:xfrm flipH="1" rot="10800000">
              <a:off x="2999" y="3150"/>
              <a:ext cx="14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8" name="Google Shape;538;p47"/>
            <p:cNvCxnSpPr/>
            <p:nvPr/>
          </p:nvCxnSpPr>
          <p:spPr>
            <a:xfrm>
              <a:off x="3013" y="3149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9" name="Google Shape;539;p47"/>
            <p:cNvCxnSpPr/>
            <p:nvPr/>
          </p:nvCxnSpPr>
          <p:spPr>
            <a:xfrm flipH="1" rot="10800000">
              <a:off x="3013" y="3141"/>
              <a:ext cx="1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0" name="Google Shape;540;p47"/>
            <p:cNvCxnSpPr/>
            <p:nvPr/>
          </p:nvCxnSpPr>
          <p:spPr>
            <a:xfrm>
              <a:off x="3013" y="3141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1" name="Google Shape;541;p47"/>
            <p:cNvCxnSpPr/>
            <p:nvPr/>
          </p:nvCxnSpPr>
          <p:spPr>
            <a:xfrm flipH="1" rot="10800000">
              <a:off x="3013" y="3126"/>
              <a:ext cx="1" cy="15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" name="Google Shape;542;p47"/>
            <p:cNvCxnSpPr/>
            <p:nvPr/>
          </p:nvCxnSpPr>
          <p:spPr>
            <a:xfrm>
              <a:off x="3013" y="3126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3" name="Google Shape;543;p47"/>
            <p:cNvCxnSpPr/>
            <p:nvPr/>
          </p:nvCxnSpPr>
          <p:spPr>
            <a:xfrm rot="10800000">
              <a:off x="3005" y="3111"/>
              <a:ext cx="8" cy="15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4" name="Google Shape;544;p47"/>
            <p:cNvCxnSpPr/>
            <p:nvPr/>
          </p:nvCxnSpPr>
          <p:spPr>
            <a:xfrm>
              <a:off x="3005" y="3111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5" name="Google Shape;545;p47"/>
            <p:cNvCxnSpPr/>
            <p:nvPr/>
          </p:nvCxnSpPr>
          <p:spPr>
            <a:xfrm rot="10800000">
              <a:off x="2997" y="3104"/>
              <a:ext cx="8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" name="Google Shape;546;p47"/>
            <p:cNvCxnSpPr/>
            <p:nvPr/>
          </p:nvCxnSpPr>
          <p:spPr>
            <a:xfrm rot="10800000">
              <a:off x="2974" y="3097"/>
              <a:ext cx="23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7" name="Google Shape;547;p47"/>
            <p:cNvCxnSpPr/>
            <p:nvPr/>
          </p:nvCxnSpPr>
          <p:spPr>
            <a:xfrm rot="10800000">
              <a:off x="2966" y="3089"/>
              <a:ext cx="8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8" name="Google Shape;548;p47"/>
            <p:cNvCxnSpPr/>
            <p:nvPr/>
          </p:nvCxnSpPr>
          <p:spPr>
            <a:xfrm flipH="1">
              <a:off x="2958" y="3089"/>
              <a:ext cx="8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9" name="Google Shape;549;p47"/>
            <p:cNvCxnSpPr/>
            <p:nvPr/>
          </p:nvCxnSpPr>
          <p:spPr>
            <a:xfrm>
              <a:off x="2958" y="3089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0" name="Google Shape;550;p47"/>
            <p:cNvCxnSpPr/>
            <p:nvPr/>
          </p:nvCxnSpPr>
          <p:spPr>
            <a:xfrm rot="10800000">
              <a:off x="2951" y="3082"/>
              <a:ext cx="7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1" name="Google Shape;551;p47"/>
            <p:cNvCxnSpPr/>
            <p:nvPr/>
          </p:nvCxnSpPr>
          <p:spPr>
            <a:xfrm flipH="1">
              <a:off x="2943" y="3081"/>
              <a:ext cx="8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2" name="Google Shape;552;p47"/>
            <p:cNvCxnSpPr/>
            <p:nvPr/>
          </p:nvCxnSpPr>
          <p:spPr>
            <a:xfrm flipH="1" rot="10800000">
              <a:off x="2943" y="3066"/>
              <a:ext cx="8" cy="15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" name="Google Shape;553;p47"/>
            <p:cNvCxnSpPr/>
            <p:nvPr/>
          </p:nvCxnSpPr>
          <p:spPr>
            <a:xfrm flipH="1" rot="10800000">
              <a:off x="2951" y="3059"/>
              <a:ext cx="7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4" name="Google Shape;554;p47"/>
            <p:cNvCxnSpPr/>
            <p:nvPr/>
          </p:nvCxnSpPr>
          <p:spPr>
            <a:xfrm flipH="1" rot="10800000">
              <a:off x="2961" y="3052"/>
              <a:ext cx="21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" name="Google Shape;555;p47"/>
            <p:cNvCxnSpPr/>
            <p:nvPr/>
          </p:nvCxnSpPr>
          <p:spPr>
            <a:xfrm flipH="1" rot="10800000">
              <a:off x="2982" y="3044"/>
              <a:ext cx="23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" name="Google Shape;556;p47"/>
            <p:cNvCxnSpPr/>
            <p:nvPr/>
          </p:nvCxnSpPr>
          <p:spPr>
            <a:xfrm>
              <a:off x="3005" y="3043"/>
              <a:ext cx="16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" name="Google Shape;557;p47"/>
            <p:cNvCxnSpPr/>
            <p:nvPr/>
          </p:nvCxnSpPr>
          <p:spPr>
            <a:xfrm flipH="1" rot="10800000">
              <a:off x="3021" y="3036"/>
              <a:ext cx="23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" name="Google Shape;558;p47"/>
            <p:cNvCxnSpPr/>
            <p:nvPr/>
          </p:nvCxnSpPr>
          <p:spPr>
            <a:xfrm>
              <a:off x="3044" y="3036"/>
              <a:ext cx="16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9" name="Google Shape;559;p47"/>
            <p:cNvCxnSpPr/>
            <p:nvPr/>
          </p:nvCxnSpPr>
          <p:spPr>
            <a:xfrm flipH="1" rot="10800000">
              <a:off x="3060" y="3028"/>
              <a:ext cx="31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0" name="Google Shape;560;p47"/>
            <p:cNvCxnSpPr/>
            <p:nvPr/>
          </p:nvCxnSpPr>
          <p:spPr>
            <a:xfrm flipH="1" rot="10800000">
              <a:off x="3094" y="3021"/>
              <a:ext cx="21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1" name="Google Shape;561;p47"/>
            <p:cNvCxnSpPr/>
            <p:nvPr/>
          </p:nvCxnSpPr>
          <p:spPr>
            <a:xfrm flipH="1" rot="10800000">
              <a:off x="3115" y="3013"/>
              <a:ext cx="23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2" name="Google Shape;562;p47"/>
            <p:cNvCxnSpPr/>
            <p:nvPr/>
          </p:nvCxnSpPr>
          <p:spPr>
            <a:xfrm flipH="1" rot="10800000">
              <a:off x="3138" y="3005"/>
              <a:ext cx="16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3" name="Google Shape;563;p47"/>
            <p:cNvCxnSpPr/>
            <p:nvPr/>
          </p:nvCxnSpPr>
          <p:spPr>
            <a:xfrm flipH="1" rot="10800000">
              <a:off x="3154" y="2998"/>
              <a:ext cx="7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47"/>
            <p:cNvCxnSpPr/>
            <p:nvPr/>
          </p:nvCxnSpPr>
          <p:spPr>
            <a:xfrm flipH="1" rot="10800000">
              <a:off x="3162" y="2991"/>
              <a:ext cx="7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3169" y="2990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47"/>
            <p:cNvCxnSpPr/>
            <p:nvPr/>
          </p:nvCxnSpPr>
          <p:spPr>
            <a:xfrm rot="10800000">
              <a:off x="3161" y="2982"/>
              <a:ext cx="8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7" name="Google Shape;567;p47"/>
            <p:cNvCxnSpPr/>
            <p:nvPr/>
          </p:nvCxnSpPr>
          <p:spPr>
            <a:xfrm>
              <a:off x="3161" y="2982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8" name="Google Shape;568;p47"/>
            <p:cNvCxnSpPr/>
            <p:nvPr/>
          </p:nvCxnSpPr>
          <p:spPr>
            <a:xfrm rot="10800000">
              <a:off x="3146" y="2976"/>
              <a:ext cx="15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" name="Google Shape;569;p47"/>
            <p:cNvCxnSpPr/>
            <p:nvPr/>
          </p:nvCxnSpPr>
          <p:spPr>
            <a:xfrm rot="10800000">
              <a:off x="3122" y="2968"/>
              <a:ext cx="21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47"/>
            <p:cNvCxnSpPr/>
            <p:nvPr/>
          </p:nvCxnSpPr>
          <p:spPr>
            <a:xfrm flipH="1">
              <a:off x="3107" y="2967"/>
              <a:ext cx="15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47"/>
            <p:cNvCxnSpPr/>
            <p:nvPr/>
          </p:nvCxnSpPr>
          <p:spPr>
            <a:xfrm rot="10800000">
              <a:off x="3076" y="2961"/>
              <a:ext cx="27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" name="Google Shape;572;p47"/>
            <p:cNvCxnSpPr/>
            <p:nvPr/>
          </p:nvCxnSpPr>
          <p:spPr>
            <a:xfrm rot="10800000">
              <a:off x="3037" y="2953"/>
              <a:ext cx="34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" name="Google Shape;573;p47"/>
            <p:cNvCxnSpPr/>
            <p:nvPr/>
          </p:nvCxnSpPr>
          <p:spPr>
            <a:xfrm flipH="1">
              <a:off x="3005" y="2952"/>
              <a:ext cx="32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4" name="Google Shape;574;p47"/>
            <p:cNvCxnSpPr/>
            <p:nvPr/>
          </p:nvCxnSpPr>
          <p:spPr>
            <a:xfrm rot="10800000">
              <a:off x="2958" y="2944"/>
              <a:ext cx="47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5" name="Google Shape;575;p47"/>
            <p:cNvCxnSpPr/>
            <p:nvPr/>
          </p:nvCxnSpPr>
          <p:spPr>
            <a:xfrm flipH="1">
              <a:off x="2935" y="2944"/>
              <a:ext cx="23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6" name="Google Shape;576;p47"/>
            <p:cNvCxnSpPr/>
            <p:nvPr/>
          </p:nvCxnSpPr>
          <p:spPr>
            <a:xfrm flipH="1">
              <a:off x="2912" y="2944"/>
              <a:ext cx="23" cy="1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7" name="Google Shape;577;p47"/>
            <p:cNvCxnSpPr/>
            <p:nvPr/>
          </p:nvCxnSpPr>
          <p:spPr>
            <a:xfrm rot="10800000">
              <a:off x="2865" y="2938"/>
              <a:ext cx="41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" name="Google Shape;578;p47"/>
            <p:cNvCxnSpPr/>
            <p:nvPr/>
          </p:nvCxnSpPr>
          <p:spPr>
            <a:xfrm rot="10800000">
              <a:off x="2818" y="2929"/>
              <a:ext cx="47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9" name="Google Shape;579;p47"/>
            <p:cNvCxnSpPr/>
            <p:nvPr/>
          </p:nvCxnSpPr>
          <p:spPr>
            <a:xfrm rot="10800000">
              <a:off x="2779" y="2922"/>
              <a:ext cx="39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0" name="Google Shape;580;p47"/>
            <p:cNvCxnSpPr/>
            <p:nvPr/>
          </p:nvCxnSpPr>
          <p:spPr>
            <a:xfrm rot="10800000">
              <a:off x="2740" y="2914"/>
              <a:ext cx="39" cy="8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" name="Google Shape;581;p47"/>
            <p:cNvCxnSpPr/>
            <p:nvPr/>
          </p:nvCxnSpPr>
          <p:spPr>
            <a:xfrm rot="10800000">
              <a:off x="2716" y="2908"/>
              <a:ext cx="21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" name="Google Shape;582;p47"/>
            <p:cNvCxnSpPr/>
            <p:nvPr/>
          </p:nvCxnSpPr>
          <p:spPr>
            <a:xfrm rot="10800000">
              <a:off x="2670" y="2893"/>
              <a:ext cx="46" cy="14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3" name="Google Shape;583;p47"/>
            <p:cNvCxnSpPr/>
            <p:nvPr/>
          </p:nvCxnSpPr>
          <p:spPr>
            <a:xfrm rot="10800000">
              <a:off x="2646" y="2885"/>
              <a:ext cx="21" cy="7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" name="Google Shape;584;p47"/>
            <p:cNvCxnSpPr/>
            <p:nvPr/>
          </p:nvCxnSpPr>
          <p:spPr>
            <a:xfrm rot="10800000">
              <a:off x="2631" y="2878"/>
              <a:ext cx="15" cy="6"/>
            </a:xfrm>
            <a:prstGeom prst="straightConnector1">
              <a:avLst/>
            </a:prstGeom>
            <a:noFill/>
            <a:ln cap="flat" cmpd="sng" w="12700">
              <a:solidFill>
                <a:srgbClr val="664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5" name="Google Shape;585;p47"/>
            <p:cNvSpPr txBox="1"/>
            <p:nvPr/>
          </p:nvSpPr>
          <p:spPr>
            <a:xfrm>
              <a:off x="1038" y="3535"/>
              <a:ext cx="708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Registers</a:t>
              </a:r>
              <a:endParaRPr/>
            </a:p>
          </p:txBody>
        </p:sp>
        <p:sp>
          <p:nvSpPr>
            <p:cNvPr id="586" name="Google Shape;586;p47"/>
            <p:cNvSpPr txBox="1"/>
            <p:nvPr/>
          </p:nvSpPr>
          <p:spPr>
            <a:xfrm>
              <a:off x="1038" y="3323"/>
              <a:ext cx="1146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 Chip Cache</a:t>
              </a:r>
              <a:endParaRPr/>
            </a:p>
          </p:txBody>
        </p:sp>
        <p:sp>
          <p:nvSpPr>
            <p:cNvPr id="587" name="Google Shape;587;p47"/>
            <p:cNvSpPr txBox="1"/>
            <p:nvPr/>
          </p:nvSpPr>
          <p:spPr>
            <a:xfrm>
              <a:off x="1030" y="3141"/>
              <a:ext cx="1296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 Board  Cache</a:t>
              </a:r>
              <a:endParaRPr/>
            </a:p>
          </p:txBody>
        </p:sp>
        <p:sp>
          <p:nvSpPr>
            <p:cNvPr id="588" name="Google Shape;588;p47"/>
            <p:cNvSpPr txBox="1"/>
            <p:nvPr/>
          </p:nvSpPr>
          <p:spPr>
            <a:xfrm>
              <a:off x="1030" y="2770"/>
              <a:ext cx="65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</a:t>
              </a:r>
              <a:endParaRPr/>
            </a:p>
          </p:txBody>
        </p:sp>
        <p:sp>
          <p:nvSpPr>
            <p:cNvPr id="589" name="Google Shape;589;p47"/>
            <p:cNvSpPr txBox="1"/>
            <p:nvPr/>
          </p:nvSpPr>
          <p:spPr>
            <a:xfrm>
              <a:off x="1069" y="1718"/>
              <a:ext cx="326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</a:t>
              </a:r>
              <a:endParaRPr/>
            </a:p>
          </p:txBody>
        </p:sp>
        <p:sp>
          <p:nvSpPr>
            <p:cNvPr id="590" name="Google Shape;590;p47"/>
            <p:cNvSpPr txBox="1"/>
            <p:nvPr/>
          </p:nvSpPr>
          <p:spPr>
            <a:xfrm>
              <a:off x="718" y="3535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91" name="Google Shape;591;p47"/>
            <p:cNvSpPr txBox="1"/>
            <p:nvPr/>
          </p:nvSpPr>
          <p:spPr>
            <a:xfrm>
              <a:off x="702" y="3323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92" name="Google Shape;592;p47"/>
            <p:cNvSpPr txBox="1"/>
            <p:nvPr/>
          </p:nvSpPr>
          <p:spPr>
            <a:xfrm>
              <a:off x="593" y="3126"/>
              <a:ext cx="186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593" name="Google Shape;593;p47"/>
            <p:cNvSpPr txBox="1"/>
            <p:nvPr/>
          </p:nvSpPr>
          <p:spPr>
            <a:xfrm>
              <a:off x="537" y="2770"/>
              <a:ext cx="279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</p:txBody>
        </p:sp>
        <p:sp>
          <p:nvSpPr>
            <p:cNvPr id="594" name="Google Shape;594;p47"/>
            <p:cNvSpPr txBox="1"/>
            <p:nvPr/>
          </p:nvSpPr>
          <p:spPr>
            <a:xfrm>
              <a:off x="1053" y="962"/>
              <a:ext cx="1045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Tape /Optical </a:t>
              </a:r>
              <a:endParaRPr/>
            </a:p>
          </p:txBody>
        </p:sp>
        <p:sp>
          <p:nvSpPr>
            <p:cNvPr id="595" name="Google Shape;595;p47"/>
            <p:cNvSpPr txBox="1"/>
            <p:nvPr/>
          </p:nvSpPr>
          <p:spPr>
            <a:xfrm>
              <a:off x="1053" y="1151"/>
              <a:ext cx="494" cy="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Robot</a:t>
              </a:r>
              <a:endParaRPr/>
            </a:p>
          </p:txBody>
        </p:sp>
        <p:sp>
          <p:nvSpPr>
            <p:cNvPr id="596" name="Google Shape;596;p47"/>
            <p:cNvSpPr txBox="1"/>
            <p:nvPr/>
          </p:nvSpPr>
          <p:spPr>
            <a:xfrm>
              <a:off x="523" y="962"/>
              <a:ext cx="186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597" name="Google Shape;597;p47"/>
            <p:cNvSpPr txBox="1"/>
            <p:nvPr/>
          </p:nvSpPr>
          <p:spPr>
            <a:xfrm>
              <a:off x="701" y="878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598" name="Google Shape;598;p47"/>
            <p:cNvSpPr txBox="1"/>
            <p:nvPr/>
          </p:nvSpPr>
          <p:spPr>
            <a:xfrm>
              <a:off x="592" y="1741"/>
              <a:ext cx="186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599" name="Google Shape;599;p47"/>
            <p:cNvSpPr txBox="1"/>
            <p:nvPr/>
          </p:nvSpPr>
          <p:spPr>
            <a:xfrm>
              <a:off x="768" y="1658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2400" y="3137"/>
              <a:ext cx="2108" cy="197"/>
            </a:xfrm>
            <a:custGeom>
              <a:rect b="b" l="l" r="r" t="t"/>
              <a:pathLst>
                <a:path extrusionOk="0" h="183" w="2108">
                  <a:moveTo>
                    <a:pt x="0" y="0"/>
                  </a:moveTo>
                  <a:lnTo>
                    <a:pt x="1632" y="7"/>
                  </a:lnTo>
                  <a:lnTo>
                    <a:pt x="2108" y="183"/>
                  </a:lnTo>
                  <a:lnTo>
                    <a:pt x="578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2884" y="3120"/>
              <a:ext cx="938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Times New Roman"/>
                <a:buNone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Building</a:t>
              </a:r>
              <a:endPara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02" name="Google Shape;602;p47"/>
            <p:cNvCxnSpPr/>
            <p:nvPr/>
          </p:nvCxnSpPr>
          <p:spPr>
            <a:xfrm>
              <a:off x="3185" y="3482"/>
              <a:ext cx="297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3" name="Google Shape;603;p47"/>
            <p:cNvSpPr/>
            <p:nvPr/>
          </p:nvSpPr>
          <p:spPr>
            <a:xfrm>
              <a:off x="3082" y="3392"/>
              <a:ext cx="821" cy="127"/>
            </a:xfrm>
            <a:custGeom>
              <a:rect b="b" l="l" r="r" t="t"/>
              <a:pathLst>
                <a:path extrusionOk="0" h="78" w="695">
                  <a:moveTo>
                    <a:pt x="0" y="0"/>
                  </a:moveTo>
                  <a:lnTo>
                    <a:pt x="539" y="0"/>
                  </a:lnTo>
                  <a:lnTo>
                    <a:pt x="695" y="78"/>
                  </a:lnTo>
                  <a:lnTo>
                    <a:pt x="18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806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4" name="Google Shape;604;p47"/>
            <p:cNvSpPr txBox="1"/>
            <p:nvPr/>
          </p:nvSpPr>
          <p:spPr>
            <a:xfrm>
              <a:off x="3226" y="3362"/>
              <a:ext cx="750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0" i="0" lang="en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Room</a:t>
              </a:r>
              <a:endParaRPr/>
            </a:p>
          </p:txBody>
        </p:sp>
        <p:sp>
          <p:nvSpPr>
            <p:cNvPr id="605" name="Google Shape;605;p47"/>
            <p:cNvSpPr txBox="1"/>
            <p:nvPr/>
          </p:nvSpPr>
          <p:spPr>
            <a:xfrm>
              <a:off x="3685" y="3535"/>
              <a:ext cx="672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My Head</a:t>
              </a: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3501" y="3539"/>
              <a:ext cx="148" cy="90"/>
            </a:xfrm>
            <a:prstGeom prst="ellipse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7" name="Google Shape;607;p47"/>
            <p:cNvCxnSpPr/>
            <p:nvPr/>
          </p:nvCxnSpPr>
          <p:spPr>
            <a:xfrm>
              <a:off x="3575" y="3633"/>
              <a:ext cx="1" cy="10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47"/>
            <p:cNvCxnSpPr/>
            <p:nvPr/>
          </p:nvCxnSpPr>
          <p:spPr>
            <a:xfrm flipH="1">
              <a:off x="3544" y="3739"/>
              <a:ext cx="31" cy="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47"/>
            <p:cNvCxnSpPr/>
            <p:nvPr/>
          </p:nvCxnSpPr>
          <p:spPr>
            <a:xfrm>
              <a:off x="3568" y="3739"/>
              <a:ext cx="46" cy="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47"/>
            <p:cNvCxnSpPr/>
            <p:nvPr/>
          </p:nvCxnSpPr>
          <p:spPr>
            <a:xfrm flipH="1">
              <a:off x="3513" y="3762"/>
              <a:ext cx="31" cy="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1" name="Google Shape;611;p47"/>
            <p:cNvCxnSpPr/>
            <p:nvPr/>
          </p:nvCxnSpPr>
          <p:spPr>
            <a:xfrm>
              <a:off x="3567" y="3655"/>
              <a:ext cx="32" cy="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2" name="Google Shape;612;p47"/>
            <p:cNvCxnSpPr/>
            <p:nvPr/>
          </p:nvCxnSpPr>
          <p:spPr>
            <a:xfrm flipH="1">
              <a:off x="3536" y="3655"/>
              <a:ext cx="31" cy="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3" name="Google Shape;613;p47"/>
            <p:cNvSpPr txBox="1"/>
            <p:nvPr/>
          </p:nvSpPr>
          <p:spPr>
            <a:xfrm>
              <a:off x="4537" y="3126"/>
              <a:ext cx="50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 min</a:t>
              </a:r>
              <a:endParaRPr/>
            </a:p>
          </p:txBody>
        </p:sp>
        <p:sp>
          <p:nvSpPr>
            <p:cNvPr id="614" name="Google Shape;614;p47"/>
            <p:cNvSpPr txBox="1"/>
            <p:nvPr/>
          </p:nvSpPr>
          <p:spPr>
            <a:xfrm>
              <a:off x="4567" y="2649"/>
              <a:ext cx="429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1.5 hr</a:t>
              </a:r>
              <a:endParaRPr/>
            </a:p>
          </p:txBody>
        </p:sp>
        <p:sp>
          <p:nvSpPr>
            <p:cNvPr id="615" name="Google Shape;615;p47"/>
            <p:cNvSpPr txBox="1"/>
            <p:nvPr/>
          </p:nvSpPr>
          <p:spPr>
            <a:xfrm>
              <a:off x="4457" y="1680"/>
              <a:ext cx="485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years</a:t>
              </a:r>
              <a:endParaRPr/>
            </a:p>
          </p:txBody>
        </p:sp>
        <p:sp>
          <p:nvSpPr>
            <p:cNvPr id="616" name="Google Shape;616;p47"/>
            <p:cNvSpPr txBox="1"/>
            <p:nvPr/>
          </p:nvSpPr>
          <p:spPr>
            <a:xfrm>
              <a:off x="4629" y="3535"/>
              <a:ext cx="410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min</a:t>
              </a:r>
              <a:endParaRPr/>
            </a:p>
          </p:txBody>
        </p:sp>
        <p:cxnSp>
          <p:nvCxnSpPr>
            <p:cNvPr id="617" name="Google Shape;617;p47"/>
            <p:cNvCxnSpPr/>
            <p:nvPr/>
          </p:nvCxnSpPr>
          <p:spPr>
            <a:xfrm>
              <a:off x="2490" y="2680"/>
              <a:ext cx="1" cy="1"/>
            </a:xfrm>
            <a:prstGeom prst="straightConnector1">
              <a:avLst/>
            </a:prstGeom>
            <a:noFill/>
            <a:ln cap="flat" cmpd="sng" w="12700">
              <a:solidFill>
                <a:srgbClr val="DD080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8" name="Google Shape;618;p47"/>
            <p:cNvCxnSpPr/>
            <p:nvPr/>
          </p:nvCxnSpPr>
          <p:spPr>
            <a:xfrm>
              <a:off x="2490" y="2680"/>
              <a:ext cx="1109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9" name="Google Shape;619;p47"/>
            <p:cNvCxnSpPr/>
            <p:nvPr/>
          </p:nvCxnSpPr>
          <p:spPr>
            <a:xfrm flipH="1" rot="10800000">
              <a:off x="3599" y="2627"/>
              <a:ext cx="148" cy="5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Google Shape;620;p47"/>
            <p:cNvCxnSpPr/>
            <p:nvPr/>
          </p:nvCxnSpPr>
          <p:spPr>
            <a:xfrm flipH="1">
              <a:off x="2662" y="2627"/>
              <a:ext cx="1085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1" name="Google Shape;621;p47"/>
            <p:cNvCxnSpPr/>
            <p:nvPr/>
          </p:nvCxnSpPr>
          <p:spPr>
            <a:xfrm flipH="1">
              <a:off x="2490" y="2627"/>
              <a:ext cx="169" cy="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2" name="Google Shape;622;p47"/>
            <p:cNvSpPr/>
            <p:nvPr/>
          </p:nvSpPr>
          <p:spPr>
            <a:xfrm>
              <a:off x="3044" y="2400"/>
              <a:ext cx="24" cy="113"/>
            </a:xfrm>
            <a:custGeom>
              <a:rect b="b" l="l" r="r" t="t"/>
              <a:pathLst>
                <a:path extrusionOk="0" h="105" w="24">
                  <a:moveTo>
                    <a:pt x="0" y="105"/>
                  </a:moveTo>
                  <a:lnTo>
                    <a:pt x="16" y="0"/>
                  </a:lnTo>
                  <a:lnTo>
                    <a:pt x="24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3" name="Google Shape;623;p47"/>
            <p:cNvCxnSpPr/>
            <p:nvPr/>
          </p:nvCxnSpPr>
          <p:spPr>
            <a:xfrm flipH="1" rot="10800000">
              <a:off x="3044" y="2400"/>
              <a:ext cx="15" cy="11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47"/>
            <p:cNvCxnSpPr/>
            <p:nvPr/>
          </p:nvCxnSpPr>
          <p:spPr>
            <a:xfrm>
              <a:off x="3060" y="2400"/>
              <a:ext cx="8" cy="11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5" name="Google Shape;625;p47"/>
            <p:cNvSpPr txBox="1"/>
            <p:nvPr/>
          </p:nvSpPr>
          <p:spPr>
            <a:xfrm>
              <a:off x="2724" y="1688"/>
              <a:ext cx="382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Pluto</a:t>
              </a:r>
              <a:endParaRPr/>
            </a:p>
          </p:txBody>
        </p:sp>
        <p:cxnSp>
          <p:nvCxnSpPr>
            <p:cNvPr id="626" name="Google Shape;626;p47"/>
            <p:cNvCxnSpPr/>
            <p:nvPr/>
          </p:nvCxnSpPr>
          <p:spPr>
            <a:xfrm>
              <a:off x="3747" y="2627"/>
              <a:ext cx="1" cy="15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7" name="Google Shape;627;p47"/>
            <p:cNvCxnSpPr/>
            <p:nvPr/>
          </p:nvCxnSpPr>
          <p:spPr>
            <a:xfrm flipH="1">
              <a:off x="3591" y="2785"/>
              <a:ext cx="156" cy="8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8" name="Google Shape;628;p47"/>
            <p:cNvSpPr txBox="1"/>
            <p:nvPr/>
          </p:nvSpPr>
          <p:spPr>
            <a:xfrm>
              <a:off x="4162" y="970"/>
              <a:ext cx="782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2,000 years</a:t>
              </a: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076" y="1015"/>
              <a:ext cx="78" cy="30"/>
            </a:xfrm>
            <a:custGeom>
              <a:rect b="b" l="l" r="r" t="t"/>
              <a:pathLst>
                <a:path extrusionOk="0" h="28" w="78">
                  <a:moveTo>
                    <a:pt x="78" y="28"/>
                  </a:moveTo>
                  <a:lnTo>
                    <a:pt x="54" y="21"/>
                  </a:lnTo>
                  <a:lnTo>
                    <a:pt x="46" y="21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8" y="28"/>
                  </a:lnTo>
                  <a:close/>
                </a:path>
              </a:pathLst>
            </a:custGeom>
            <a:solidFill>
              <a:srgbClr val="FCF30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2997" y="970"/>
              <a:ext cx="32" cy="30"/>
            </a:xfrm>
            <a:custGeom>
              <a:rect b="b" l="l" r="r" t="t"/>
              <a:pathLst>
                <a:path extrusionOk="0" h="28" w="32">
                  <a:moveTo>
                    <a:pt x="8" y="0"/>
                  </a:moveTo>
                  <a:lnTo>
                    <a:pt x="32" y="14"/>
                  </a:lnTo>
                  <a:lnTo>
                    <a:pt x="24" y="28"/>
                  </a:lnTo>
                  <a:lnTo>
                    <a:pt x="0" y="21"/>
                  </a:lnTo>
                  <a:lnTo>
                    <a:pt x="8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3021" y="985"/>
              <a:ext cx="16" cy="22"/>
            </a:xfrm>
            <a:custGeom>
              <a:rect b="b" l="l" r="r" t="t"/>
              <a:pathLst>
                <a:path extrusionOk="0" h="21" w="16">
                  <a:moveTo>
                    <a:pt x="0" y="14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997" y="992"/>
              <a:ext cx="32" cy="15"/>
            </a:xfrm>
            <a:custGeom>
              <a:rect b="b" l="l" r="r" t="t"/>
              <a:pathLst>
                <a:path extrusionOk="0" h="14" w="32">
                  <a:moveTo>
                    <a:pt x="0" y="0"/>
                  </a:moveTo>
                  <a:lnTo>
                    <a:pt x="8" y="0"/>
                  </a:lnTo>
                  <a:lnTo>
                    <a:pt x="32" y="7"/>
                  </a:lnTo>
                  <a:lnTo>
                    <a:pt x="32" y="14"/>
                  </a:lnTo>
                  <a:lnTo>
                    <a:pt x="24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2997" y="970"/>
              <a:ext cx="16" cy="30"/>
            </a:xfrm>
            <a:custGeom>
              <a:rect b="b" l="l" r="r" t="t"/>
              <a:pathLst>
                <a:path extrusionOk="0" h="28" w="16">
                  <a:moveTo>
                    <a:pt x="0" y="21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2451" y="1121"/>
              <a:ext cx="47" cy="38"/>
            </a:xfrm>
            <a:custGeom>
              <a:rect b="b" l="l" r="r" t="t"/>
              <a:pathLst>
                <a:path extrusionOk="0" h="35" w="47">
                  <a:moveTo>
                    <a:pt x="0" y="7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2404" y="1129"/>
              <a:ext cx="78" cy="52"/>
            </a:xfrm>
            <a:custGeom>
              <a:rect b="b" l="l" r="r" t="t"/>
              <a:pathLst>
                <a:path extrusionOk="0" h="49" w="78">
                  <a:moveTo>
                    <a:pt x="0" y="21"/>
                  </a:moveTo>
                  <a:lnTo>
                    <a:pt x="47" y="0"/>
                  </a:lnTo>
                  <a:lnTo>
                    <a:pt x="78" y="0"/>
                  </a:lnTo>
                  <a:lnTo>
                    <a:pt x="78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357" y="1151"/>
              <a:ext cx="78" cy="53"/>
            </a:xfrm>
            <a:custGeom>
              <a:rect b="b" l="l" r="r" t="t"/>
              <a:pathLst>
                <a:path extrusionOk="0" h="49" w="78">
                  <a:moveTo>
                    <a:pt x="0" y="21"/>
                  </a:moveTo>
                  <a:lnTo>
                    <a:pt x="47" y="0"/>
                  </a:lnTo>
                  <a:lnTo>
                    <a:pt x="78" y="0"/>
                  </a:lnTo>
                  <a:lnTo>
                    <a:pt x="78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2318" y="1174"/>
              <a:ext cx="71" cy="53"/>
            </a:xfrm>
            <a:custGeom>
              <a:rect b="b" l="l" r="r" t="t"/>
              <a:pathLst>
                <a:path extrusionOk="0" h="49" w="71">
                  <a:moveTo>
                    <a:pt x="0" y="21"/>
                  </a:moveTo>
                  <a:lnTo>
                    <a:pt x="39" y="0"/>
                  </a:lnTo>
                  <a:lnTo>
                    <a:pt x="71" y="0"/>
                  </a:lnTo>
                  <a:lnTo>
                    <a:pt x="71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295" y="1197"/>
              <a:ext cx="54" cy="45"/>
            </a:xfrm>
            <a:custGeom>
              <a:rect b="b" l="l" r="r" t="t"/>
              <a:pathLst>
                <a:path extrusionOk="0" h="42" w="54">
                  <a:moveTo>
                    <a:pt x="0" y="14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2256" y="1212"/>
              <a:ext cx="70" cy="52"/>
            </a:xfrm>
            <a:custGeom>
              <a:rect b="b" l="l" r="r" t="t"/>
              <a:pathLst>
                <a:path extrusionOk="0" h="49" w="70">
                  <a:moveTo>
                    <a:pt x="0" y="21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217" y="1234"/>
              <a:ext cx="70" cy="54"/>
            </a:xfrm>
            <a:custGeom>
              <a:rect b="b" l="l" r="r" t="t"/>
              <a:pathLst>
                <a:path extrusionOk="0" h="50" w="70">
                  <a:moveTo>
                    <a:pt x="0" y="21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2193" y="1257"/>
              <a:ext cx="55" cy="46"/>
            </a:xfrm>
            <a:custGeom>
              <a:rect b="b" l="l" r="r" t="t"/>
              <a:pathLst>
                <a:path extrusionOk="0" h="43" w="55">
                  <a:moveTo>
                    <a:pt x="0" y="14"/>
                  </a:moveTo>
                  <a:lnTo>
                    <a:pt x="24" y="0"/>
                  </a:lnTo>
                  <a:lnTo>
                    <a:pt x="55" y="0"/>
                  </a:lnTo>
                  <a:lnTo>
                    <a:pt x="55" y="29"/>
                  </a:lnTo>
                  <a:lnTo>
                    <a:pt x="32" y="43"/>
                  </a:lnTo>
                  <a:lnTo>
                    <a:pt x="0" y="43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162" y="1272"/>
              <a:ext cx="63" cy="54"/>
            </a:xfrm>
            <a:custGeom>
              <a:rect b="b" l="l" r="r" t="t"/>
              <a:pathLst>
                <a:path extrusionOk="0" h="50" w="63">
                  <a:moveTo>
                    <a:pt x="0" y="22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2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2139" y="1295"/>
              <a:ext cx="54" cy="46"/>
            </a:xfrm>
            <a:custGeom>
              <a:rect b="b" l="l" r="r" t="t"/>
              <a:pathLst>
                <a:path extrusionOk="0" h="42" w="54">
                  <a:moveTo>
                    <a:pt x="0" y="14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2107" y="1311"/>
              <a:ext cx="63" cy="52"/>
            </a:xfrm>
            <a:custGeom>
              <a:rect b="b" l="l" r="r" t="t"/>
              <a:pathLst>
                <a:path extrusionOk="0" h="49" w="63">
                  <a:moveTo>
                    <a:pt x="0" y="21"/>
                  </a:moveTo>
                  <a:lnTo>
                    <a:pt x="32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2092" y="1333"/>
              <a:ext cx="47" cy="45"/>
            </a:xfrm>
            <a:custGeom>
              <a:rect b="b" l="l" r="r" t="t"/>
              <a:pathLst>
                <a:path extrusionOk="0" h="42" w="47">
                  <a:moveTo>
                    <a:pt x="0" y="14"/>
                  </a:moveTo>
                  <a:lnTo>
                    <a:pt x="15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2068" y="1348"/>
              <a:ext cx="55" cy="53"/>
            </a:xfrm>
            <a:custGeom>
              <a:rect b="b" l="l" r="r" t="t"/>
              <a:pathLst>
                <a:path extrusionOk="0" h="49" w="55">
                  <a:moveTo>
                    <a:pt x="0" y="21"/>
                  </a:moveTo>
                  <a:lnTo>
                    <a:pt x="24" y="0"/>
                  </a:lnTo>
                  <a:lnTo>
                    <a:pt x="55" y="0"/>
                  </a:lnTo>
                  <a:lnTo>
                    <a:pt x="55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2053" y="1371"/>
              <a:ext cx="47" cy="52"/>
            </a:xfrm>
            <a:custGeom>
              <a:rect b="b" l="l" r="r" t="t"/>
              <a:pathLst>
                <a:path extrusionOk="0" h="49" w="47">
                  <a:moveTo>
                    <a:pt x="0" y="21"/>
                  </a:moveTo>
                  <a:lnTo>
                    <a:pt x="15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037" y="1393"/>
              <a:ext cx="47" cy="46"/>
            </a:xfrm>
            <a:custGeom>
              <a:rect b="b" l="l" r="r" t="t"/>
              <a:pathLst>
                <a:path extrusionOk="0" h="42" w="47">
                  <a:moveTo>
                    <a:pt x="0" y="14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2022" y="1408"/>
              <a:ext cx="46" cy="53"/>
            </a:xfrm>
            <a:custGeom>
              <a:rect b="b" l="l" r="r" t="t"/>
              <a:pathLst>
                <a:path extrusionOk="0" h="49" w="46">
                  <a:moveTo>
                    <a:pt x="0" y="21"/>
                  </a:moveTo>
                  <a:lnTo>
                    <a:pt x="15" y="0"/>
                  </a:lnTo>
                  <a:lnTo>
                    <a:pt x="46" y="0"/>
                  </a:lnTo>
                  <a:lnTo>
                    <a:pt x="46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2014" y="1431"/>
              <a:ext cx="39" cy="38"/>
            </a:xfrm>
            <a:custGeom>
              <a:rect b="b" l="l" r="r" t="t"/>
              <a:pathLst>
                <a:path extrusionOk="0" h="35" w="39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2006" y="1439"/>
              <a:ext cx="39" cy="45"/>
            </a:xfrm>
            <a:custGeom>
              <a:rect b="b" l="l" r="r" t="t"/>
              <a:pathLst>
                <a:path extrusionOk="0" h="42" w="39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1998" y="1454"/>
              <a:ext cx="39" cy="53"/>
            </a:xfrm>
            <a:custGeom>
              <a:rect b="b" l="l" r="r" t="t"/>
              <a:pathLst>
                <a:path extrusionOk="0" h="50" w="39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1990" y="1476"/>
              <a:ext cx="39" cy="46"/>
            </a:xfrm>
            <a:custGeom>
              <a:rect b="b" l="l" r="r" t="t"/>
              <a:pathLst>
                <a:path extrusionOk="0" h="43" w="39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2" y="43"/>
                  </a:lnTo>
                  <a:lnTo>
                    <a:pt x="0" y="43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1983" y="1491"/>
              <a:ext cx="39" cy="54"/>
            </a:xfrm>
            <a:custGeom>
              <a:rect b="b" l="l" r="r" t="t"/>
              <a:pathLst>
                <a:path extrusionOk="0" h="50" w="39">
                  <a:moveTo>
                    <a:pt x="0" y="22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2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47"/>
            <p:cNvSpPr txBox="1"/>
            <p:nvPr/>
          </p:nvSpPr>
          <p:spPr>
            <a:xfrm>
              <a:off x="1983" y="1515"/>
              <a:ext cx="31" cy="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47"/>
            <p:cNvSpPr txBox="1"/>
            <p:nvPr/>
          </p:nvSpPr>
          <p:spPr>
            <a:xfrm>
              <a:off x="1983" y="1530"/>
              <a:ext cx="31" cy="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1983" y="1537"/>
              <a:ext cx="39" cy="61"/>
            </a:xfrm>
            <a:custGeom>
              <a:rect b="b" l="l" r="r" t="t"/>
              <a:pathLst>
                <a:path extrusionOk="0" h="56" w="39">
                  <a:moveTo>
                    <a:pt x="0" y="0"/>
                  </a:moveTo>
                  <a:lnTo>
                    <a:pt x="31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8" name="Google Shape;658;p47"/>
            <p:cNvSpPr txBox="1"/>
            <p:nvPr/>
          </p:nvSpPr>
          <p:spPr>
            <a:xfrm>
              <a:off x="1990" y="1568"/>
              <a:ext cx="32" cy="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1990" y="1575"/>
              <a:ext cx="39" cy="45"/>
            </a:xfrm>
            <a:custGeom>
              <a:rect b="b" l="l" r="r" t="t"/>
              <a:pathLst>
                <a:path extrusionOk="0" h="42" w="39">
                  <a:moveTo>
                    <a:pt x="0" y="0"/>
                  </a:moveTo>
                  <a:lnTo>
                    <a:pt x="32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1998" y="1590"/>
              <a:ext cx="39" cy="45"/>
            </a:xfrm>
            <a:custGeom>
              <a:rect b="b" l="l" r="r" t="t"/>
              <a:pathLst>
                <a:path extrusionOk="0" h="42" w="39">
                  <a:moveTo>
                    <a:pt x="0" y="0"/>
                  </a:moveTo>
                  <a:lnTo>
                    <a:pt x="31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2006" y="1605"/>
              <a:ext cx="47" cy="53"/>
            </a:xfrm>
            <a:custGeom>
              <a:rect b="b" l="l" r="r" t="t"/>
              <a:pathLst>
                <a:path extrusionOk="0" h="49" w="47">
                  <a:moveTo>
                    <a:pt x="0" y="0"/>
                  </a:moveTo>
                  <a:lnTo>
                    <a:pt x="31" y="0"/>
                  </a:lnTo>
                  <a:lnTo>
                    <a:pt x="47" y="21"/>
                  </a:lnTo>
                  <a:lnTo>
                    <a:pt x="47" y="49"/>
                  </a:lnTo>
                  <a:lnTo>
                    <a:pt x="16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2022" y="1628"/>
              <a:ext cx="39" cy="37"/>
            </a:xfrm>
            <a:custGeom>
              <a:rect b="b" l="l" r="r" t="t"/>
              <a:pathLst>
                <a:path extrusionOk="0" h="35" w="39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7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2029" y="1635"/>
              <a:ext cx="47" cy="46"/>
            </a:xfrm>
            <a:custGeom>
              <a:rect b="b" l="l" r="r" t="t"/>
              <a:pathLst>
                <a:path extrusionOk="0" h="42" w="47">
                  <a:moveTo>
                    <a:pt x="0" y="0"/>
                  </a:moveTo>
                  <a:lnTo>
                    <a:pt x="32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2045" y="1650"/>
              <a:ext cx="47" cy="46"/>
            </a:xfrm>
            <a:custGeom>
              <a:rect b="b" l="l" r="r" t="t"/>
              <a:pathLst>
                <a:path extrusionOk="0" h="42" w="47">
                  <a:moveTo>
                    <a:pt x="0" y="0"/>
                  </a:moveTo>
                  <a:lnTo>
                    <a:pt x="31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061" y="1665"/>
              <a:ext cx="46" cy="46"/>
            </a:xfrm>
            <a:custGeom>
              <a:rect b="b" l="l" r="r" t="t"/>
              <a:pathLst>
                <a:path extrusionOk="0" h="42" w="46">
                  <a:moveTo>
                    <a:pt x="0" y="0"/>
                  </a:moveTo>
                  <a:lnTo>
                    <a:pt x="31" y="0"/>
                  </a:lnTo>
                  <a:lnTo>
                    <a:pt x="46" y="14"/>
                  </a:lnTo>
                  <a:lnTo>
                    <a:pt x="46" y="42"/>
                  </a:lnTo>
                  <a:lnTo>
                    <a:pt x="15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2076" y="1681"/>
              <a:ext cx="47" cy="38"/>
            </a:xfrm>
            <a:custGeom>
              <a:rect b="b" l="l" r="r" t="t"/>
              <a:pathLst>
                <a:path extrusionOk="0" h="36" w="47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6"/>
                  </a:lnTo>
                  <a:lnTo>
                    <a:pt x="16" y="3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092" y="1688"/>
              <a:ext cx="55" cy="46"/>
            </a:xfrm>
            <a:custGeom>
              <a:rect b="b" l="l" r="r" t="t"/>
              <a:pathLst>
                <a:path extrusionOk="0" h="43" w="55">
                  <a:moveTo>
                    <a:pt x="0" y="0"/>
                  </a:moveTo>
                  <a:lnTo>
                    <a:pt x="31" y="0"/>
                  </a:lnTo>
                  <a:lnTo>
                    <a:pt x="55" y="14"/>
                  </a:lnTo>
                  <a:lnTo>
                    <a:pt x="55" y="43"/>
                  </a:lnTo>
                  <a:lnTo>
                    <a:pt x="23" y="43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2115" y="1703"/>
              <a:ext cx="71" cy="61"/>
            </a:xfrm>
            <a:custGeom>
              <a:rect b="b" l="l" r="r" t="t"/>
              <a:pathLst>
                <a:path extrusionOk="0" h="57" w="71">
                  <a:moveTo>
                    <a:pt x="0" y="0"/>
                  </a:moveTo>
                  <a:lnTo>
                    <a:pt x="32" y="0"/>
                  </a:lnTo>
                  <a:lnTo>
                    <a:pt x="71" y="29"/>
                  </a:lnTo>
                  <a:lnTo>
                    <a:pt x="71" y="57"/>
                  </a:lnTo>
                  <a:lnTo>
                    <a:pt x="39" y="57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2154" y="1734"/>
              <a:ext cx="63" cy="61"/>
            </a:xfrm>
            <a:custGeom>
              <a:rect b="b" l="l" r="r" t="t"/>
              <a:pathLst>
                <a:path extrusionOk="0" h="56" w="63">
                  <a:moveTo>
                    <a:pt x="0" y="0"/>
                  </a:moveTo>
                  <a:lnTo>
                    <a:pt x="32" y="0"/>
                  </a:lnTo>
                  <a:lnTo>
                    <a:pt x="63" y="28"/>
                  </a:lnTo>
                  <a:lnTo>
                    <a:pt x="63" y="56"/>
                  </a:lnTo>
                  <a:lnTo>
                    <a:pt x="32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2186" y="1764"/>
              <a:ext cx="46" cy="53"/>
            </a:xfrm>
            <a:custGeom>
              <a:rect b="b" l="l" r="r" t="t"/>
              <a:pathLst>
                <a:path extrusionOk="0" h="49" w="46">
                  <a:moveTo>
                    <a:pt x="0" y="0"/>
                  </a:moveTo>
                  <a:lnTo>
                    <a:pt x="31" y="0"/>
                  </a:lnTo>
                  <a:lnTo>
                    <a:pt x="46" y="21"/>
                  </a:lnTo>
                  <a:lnTo>
                    <a:pt x="46" y="49"/>
                  </a:lnTo>
                  <a:lnTo>
                    <a:pt x="15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2201" y="1787"/>
              <a:ext cx="55" cy="68"/>
            </a:xfrm>
            <a:custGeom>
              <a:rect b="b" l="l" r="r" t="t"/>
              <a:pathLst>
                <a:path extrusionOk="0" h="63" w="55">
                  <a:moveTo>
                    <a:pt x="0" y="0"/>
                  </a:moveTo>
                  <a:lnTo>
                    <a:pt x="31" y="0"/>
                  </a:lnTo>
                  <a:lnTo>
                    <a:pt x="55" y="35"/>
                  </a:lnTo>
                  <a:lnTo>
                    <a:pt x="55" y="63"/>
                  </a:lnTo>
                  <a:lnTo>
                    <a:pt x="24" y="63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2225" y="1825"/>
              <a:ext cx="39" cy="60"/>
            </a:xfrm>
            <a:custGeom>
              <a:rect b="b" l="l" r="r" t="t"/>
              <a:pathLst>
                <a:path extrusionOk="0" h="56" w="39">
                  <a:moveTo>
                    <a:pt x="0" y="0"/>
                  </a:moveTo>
                  <a:lnTo>
                    <a:pt x="31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2232" y="1855"/>
              <a:ext cx="39" cy="60"/>
            </a:xfrm>
            <a:custGeom>
              <a:rect b="b" l="l" r="r" t="t"/>
              <a:pathLst>
                <a:path extrusionOk="0" h="56" w="39">
                  <a:moveTo>
                    <a:pt x="0" y="0"/>
                  </a:moveTo>
                  <a:lnTo>
                    <a:pt x="32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8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2232" y="1885"/>
              <a:ext cx="39" cy="61"/>
            </a:xfrm>
            <a:custGeom>
              <a:rect b="b" l="l" r="r" t="t"/>
              <a:pathLst>
                <a:path extrusionOk="0" h="57" w="39">
                  <a:moveTo>
                    <a:pt x="0" y="28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2" y="57"/>
                  </a:lnTo>
                  <a:lnTo>
                    <a:pt x="0" y="57"/>
                  </a:lnTo>
                  <a:lnTo>
                    <a:pt x="0" y="2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2225" y="1915"/>
              <a:ext cx="39" cy="61"/>
            </a:xfrm>
            <a:custGeom>
              <a:rect b="b" l="l" r="r" t="t"/>
              <a:pathLst>
                <a:path extrusionOk="0" h="57" w="39">
                  <a:moveTo>
                    <a:pt x="0" y="29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57"/>
                  </a:lnTo>
                  <a:lnTo>
                    <a:pt x="0" y="57"/>
                  </a:lnTo>
                  <a:lnTo>
                    <a:pt x="0" y="29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209" y="1946"/>
              <a:ext cx="47" cy="60"/>
            </a:xfrm>
            <a:custGeom>
              <a:rect b="b" l="l" r="r" t="t"/>
              <a:pathLst>
                <a:path extrusionOk="0" h="56" w="47">
                  <a:moveTo>
                    <a:pt x="0" y="28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2193" y="1976"/>
              <a:ext cx="47" cy="53"/>
            </a:xfrm>
            <a:custGeom>
              <a:rect b="b" l="l" r="r" t="t"/>
              <a:pathLst>
                <a:path extrusionOk="0" h="49" w="47">
                  <a:moveTo>
                    <a:pt x="0" y="21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2" y="1999"/>
              <a:ext cx="63" cy="75"/>
            </a:xfrm>
            <a:custGeom>
              <a:rect b="b" l="l" r="r" t="t"/>
              <a:pathLst>
                <a:path extrusionOk="0" h="70" w="63">
                  <a:moveTo>
                    <a:pt x="0" y="42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1" y="70"/>
                  </a:lnTo>
                  <a:lnTo>
                    <a:pt x="0" y="70"/>
                  </a:lnTo>
                  <a:lnTo>
                    <a:pt x="0" y="42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2123" y="2044"/>
              <a:ext cx="70" cy="60"/>
            </a:xfrm>
            <a:custGeom>
              <a:rect b="b" l="l" r="r" t="t"/>
              <a:pathLst>
                <a:path extrusionOk="0" h="56" w="70">
                  <a:moveTo>
                    <a:pt x="0" y="28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2084" y="2074"/>
              <a:ext cx="70" cy="60"/>
            </a:xfrm>
            <a:custGeom>
              <a:rect b="b" l="l" r="r" t="t"/>
              <a:pathLst>
                <a:path extrusionOk="0" h="56" w="70">
                  <a:moveTo>
                    <a:pt x="0" y="28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2045" y="2104"/>
              <a:ext cx="70" cy="62"/>
            </a:xfrm>
            <a:custGeom>
              <a:rect b="b" l="l" r="r" t="t"/>
              <a:pathLst>
                <a:path extrusionOk="0" h="57" w="70">
                  <a:moveTo>
                    <a:pt x="0" y="28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7"/>
                  </a:lnTo>
                  <a:lnTo>
                    <a:pt x="0" y="57"/>
                  </a:lnTo>
                  <a:lnTo>
                    <a:pt x="0" y="2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1983" y="2134"/>
              <a:ext cx="93" cy="69"/>
            </a:xfrm>
            <a:custGeom>
              <a:rect b="b" l="l" r="r" t="t"/>
              <a:pathLst>
                <a:path extrusionOk="0" h="64" w="93">
                  <a:moveTo>
                    <a:pt x="0" y="36"/>
                  </a:moveTo>
                  <a:lnTo>
                    <a:pt x="62" y="0"/>
                  </a:lnTo>
                  <a:lnTo>
                    <a:pt x="93" y="0"/>
                  </a:lnTo>
                  <a:lnTo>
                    <a:pt x="93" y="29"/>
                  </a:lnTo>
                  <a:lnTo>
                    <a:pt x="31" y="64"/>
                  </a:lnTo>
                  <a:lnTo>
                    <a:pt x="0" y="64"/>
                  </a:lnTo>
                  <a:lnTo>
                    <a:pt x="0" y="36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1959" y="2173"/>
              <a:ext cx="55" cy="45"/>
            </a:xfrm>
            <a:custGeom>
              <a:rect b="b" l="l" r="r" t="t"/>
              <a:pathLst>
                <a:path extrusionOk="0" h="42" w="55">
                  <a:moveTo>
                    <a:pt x="0" y="14"/>
                  </a:moveTo>
                  <a:lnTo>
                    <a:pt x="24" y="0"/>
                  </a:lnTo>
                  <a:lnTo>
                    <a:pt x="55" y="0"/>
                  </a:lnTo>
                  <a:lnTo>
                    <a:pt x="55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1951" y="2188"/>
              <a:ext cx="39" cy="38"/>
            </a:xfrm>
            <a:custGeom>
              <a:rect b="b" l="l" r="r" t="t"/>
              <a:pathLst>
                <a:path extrusionOk="0" h="35" w="39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2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1920" y="2196"/>
              <a:ext cx="63" cy="45"/>
            </a:xfrm>
            <a:custGeom>
              <a:rect b="b" l="l" r="r" t="t"/>
              <a:pathLst>
                <a:path extrusionOk="0" h="42" w="63">
                  <a:moveTo>
                    <a:pt x="0" y="14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889" y="2211"/>
              <a:ext cx="62" cy="53"/>
            </a:xfrm>
            <a:custGeom>
              <a:rect b="b" l="l" r="r" t="t"/>
              <a:pathLst>
                <a:path extrusionOk="0" h="49" w="62">
                  <a:moveTo>
                    <a:pt x="0" y="21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873" y="2233"/>
              <a:ext cx="47" cy="46"/>
            </a:xfrm>
            <a:custGeom>
              <a:rect b="b" l="l" r="r" t="t"/>
              <a:pathLst>
                <a:path extrusionOk="0" h="42" w="47">
                  <a:moveTo>
                    <a:pt x="0" y="14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850" y="2248"/>
              <a:ext cx="54" cy="53"/>
            </a:xfrm>
            <a:custGeom>
              <a:rect b="b" l="l" r="r" t="t"/>
              <a:pathLst>
                <a:path extrusionOk="0" h="49" w="54">
                  <a:moveTo>
                    <a:pt x="0" y="21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1834" y="2271"/>
              <a:ext cx="47" cy="53"/>
            </a:xfrm>
            <a:custGeom>
              <a:rect b="b" l="l" r="r" t="t"/>
              <a:pathLst>
                <a:path extrusionOk="0" h="49" w="47">
                  <a:moveTo>
                    <a:pt x="0" y="21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1819" y="2294"/>
              <a:ext cx="46" cy="45"/>
            </a:xfrm>
            <a:custGeom>
              <a:rect b="b" l="l" r="r" t="t"/>
              <a:pathLst>
                <a:path extrusionOk="0" h="42" w="46">
                  <a:moveTo>
                    <a:pt x="0" y="14"/>
                  </a:moveTo>
                  <a:lnTo>
                    <a:pt x="15" y="0"/>
                  </a:lnTo>
                  <a:lnTo>
                    <a:pt x="46" y="0"/>
                  </a:lnTo>
                  <a:lnTo>
                    <a:pt x="46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811" y="2309"/>
              <a:ext cx="39" cy="45"/>
            </a:xfrm>
            <a:custGeom>
              <a:rect b="b" l="l" r="r" t="t"/>
              <a:pathLst>
                <a:path extrusionOk="0" h="42" w="39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1803" y="2324"/>
              <a:ext cx="39" cy="54"/>
            </a:xfrm>
            <a:custGeom>
              <a:rect b="b" l="l" r="r" t="t"/>
              <a:pathLst>
                <a:path extrusionOk="0" h="50" w="39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795" y="2346"/>
              <a:ext cx="39" cy="54"/>
            </a:xfrm>
            <a:custGeom>
              <a:rect b="b" l="l" r="r" t="t"/>
              <a:pathLst>
                <a:path extrusionOk="0" h="50" w="39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787" y="2369"/>
              <a:ext cx="39" cy="61"/>
            </a:xfrm>
            <a:custGeom>
              <a:rect b="b" l="l" r="r" t="t"/>
              <a:pathLst>
                <a:path extrusionOk="0" h="57" w="39">
                  <a:moveTo>
                    <a:pt x="0" y="29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2" y="57"/>
                  </a:lnTo>
                  <a:lnTo>
                    <a:pt x="0" y="57"/>
                  </a:lnTo>
                  <a:lnTo>
                    <a:pt x="0" y="29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" name="Google Shape;695;p47"/>
            <p:cNvSpPr txBox="1"/>
            <p:nvPr/>
          </p:nvSpPr>
          <p:spPr>
            <a:xfrm>
              <a:off x="1787" y="2400"/>
              <a:ext cx="32" cy="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6" name="Google Shape;696;p47"/>
            <p:cNvSpPr txBox="1"/>
            <p:nvPr/>
          </p:nvSpPr>
          <p:spPr>
            <a:xfrm>
              <a:off x="1787" y="2415"/>
              <a:ext cx="32" cy="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787" y="2438"/>
              <a:ext cx="39" cy="60"/>
            </a:xfrm>
            <a:custGeom>
              <a:rect b="b" l="l" r="r" t="t"/>
              <a:pathLst>
                <a:path extrusionOk="0" h="56" w="39">
                  <a:moveTo>
                    <a:pt x="0" y="0"/>
                  </a:moveTo>
                  <a:lnTo>
                    <a:pt x="32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8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795" y="2468"/>
              <a:ext cx="39" cy="53"/>
            </a:xfrm>
            <a:custGeom>
              <a:rect b="b" l="l" r="r" t="t"/>
              <a:pathLst>
                <a:path extrusionOk="0" h="49" w="39">
                  <a:moveTo>
                    <a:pt x="0" y="0"/>
                  </a:moveTo>
                  <a:lnTo>
                    <a:pt x="31" y="0"/>
                  </a:lnTo>
                  <a:lnTo>
                    <a:pt x="39" y="21"/>
                  </a:lnTo>
                  <a:lnTo>
                    <a:pt x="39" y="49"/>
                  </a:lnTo>
                  <a:lnTo>
                    <a:pt x="8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1803" y="2490"/>
              <a:ext cx="39" cy="53"/>
            </a:xfrm>
            <a:custGeom>
              <a:rect b="b" l="l" r="r" t="t"/>
              <a:pathLst>
                <a:path extrusionOk="0" h="49" w="39">
                  <a:moveTo>
                    <a:pt x="0" y="0"/>
                  </a:moveTo>
                  <a:lnTo>
                    <a:pt x="31" y="0"/>
                  </a:lnTo>
                  <a:lnTo>
                    <a:pt x="39" y="21"/>
                  </a:lnTo>
                  <a:lnTo>
                    <a:pt x="39" y="49"/>
                  </a:lnTo>
                  <a:lnTo>
                    <a:pt x="8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811" y="2513"/>
              <a:ext cx="39" cy="45"/>
            </a:xfrm>
            <a:custGeom>
              <a:rect b="b" l="l" r="r" t="t"/>
              <a:pathLst>
                <a:path extrusionOk="0" h="42" w="39">
                  <a:moveTo>
                    <a:pt x="0" y="0"/>
                  </a:moveTo>
                  <a:lnTo>
                    <a:pt x="31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819" y="2528"/>
              <a:ext cx="46" cy="53"/>
            </a:xfrm>
            <a:custGeom>
              <a:rect b="b" l="l" r="r" t="t"/>
              <a:pathLst>
                <a:path extrusionOk="0" h="49" w="46">
                  <a:moveTo>
                    <a:pt x="0" y="0"/>
                  </a:moveTo>
                  <a:lnTo>
                    <a:pt x="31" y="0"/>
                  </a:lnTo>
                  <a:lnTo>
                    <a:pt x="46" y="21"/>
                  </a:lnTo>
                  <a:lnTo>
                    <a:pt x="46" y="49"/>
                  </a:lnTo>
                  <a:lnTo>
                    <a:pt x="15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1834" y="2551"/>
              <a:ext cx="47" cy="61"/>
            </a:xfrm>
            <a:custGeom>
              <a:rect b="b" l="l" r="r" t="t"/>
              <a:pathLst>
                <a:path extrusionOk="0" h="57" w="47">
                  <a:moveTo>
                    <a:pt x="0" y="0"/>
                  </a:moveTo>
                  <a:lnTo>
                    <a:pt x="31" y="0"/>
                  </a:lnTo>
                  <a:lnTo>
                    <a:pt x="47" y="28"/>
                  </a:lnTo>
                  <a:lnTo>
                    <a:pt x="47" y="57"/>
                  </a:lnTo>
                  <a:lnTo>
                    <a:pt x="16" y="57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850" y="2581"/>
              <a:ext cx="54" cy="61"/>
            </a:xfrm>
            <a:custGeom>
              <a:rect b="b" l="l" r="r" t="t"/>
              <a:pathLst>
                <a:path extrusionOk="0" h="57" w="54">
                  <a:moveTo>
                    <a:pt x="0" y="0"/>
                  </a:moveTo>
                  <a:lnTo>
                    <a:pt x="31" y="0"/>
                  </a:lnTo>
                  <a:lnTo>
                    <a:pt x="54" y="29"/>
                  </a:lnTo>
                  <a:lnTo>
                    <a:pt x="54" y="57"/>
                  </a:lnTo>
                  <a:lnTo>
                    <a:pt x="23" y="57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873" y="2612"/>
              <a:ext cx="55" cy="60"/>
            </a:xfrm>
            <a:custGeom>
              <a:rect b="b" l="l" r="r" t="t"/>
              <a:pathLst>
                <a:path extrusionOk="0" h="56" w="55">
                  <a:moveTo>
                    <a:pt x="0" y="0"/>
                  </a:moveTo>
                  <a:lnTo>
                    <a:pt x="31" y="0"/>
                  </a:lnTo>
                  <a:lnTo>
                    <a:pt x="55" y="28"/>
                  </a:lnTo>
                  <a:lnTo>
                    <a:pt x="55" y="56"/>
                  </a:lnTo>
                  <a:lnTo>
                    <a:pt x="24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1897" y="2642"/>
              <a:ext cx="54" cy="53"/>
            </a:xfrm>
            <a:custGeom>
              <a:rect b="b" l="l" r="r" t="t"/>
              <a:pathLst>
                <a:path extrusionOk="0" h="49" w="54">
                  <a:moveTo>
                    <a:pt x="0" y="0"/>
                  </a:moveTo>
                  <a:lnTo>
                    <a:pt x="31" y="0"/>
                  </a:lnTo>
                  <a:lnTo>
                    <a:pt x="54" y="21"/>
                  </a:lnTo>
                  <a:lnTo>
                    <a:pt x="54" y="49"/>
                  </a:lnTo>
                  <a:lnTo>
                    <a:pt x="23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1920" y="2665"/>
              <a:ext cx="55" cy="52"/>
            </a:xfrm>
            <a:custGeom>
              <a:rect b="b" l="l" r="r" t="t"/>
              <a:pathLst>
                <a:path extrusionOk="0" h="49" w="55">
                  <a:moveTo>
                    <a:pt x="0" y="0"/>
                  </a:moveTo>
                  <a:lnTo>
                    <a:pt x="31" y="0"/>
                  </a:lnTo>
                  <a:lnTo>
                    <a:pt x="55" y="21"/>
                  </a:lnTo>
                  <a:lnTo>
                    <a:pt x="55" y="49"/>
                  </a:lnTo>
                  <a:lnTo>
                    <a:pt x="24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1944" y="2687"/>
              <a:ext cx="62" cy="61"/>
            </a:xfrm>
            <a:custGeom>
              <a:rect b="b" l="l" r="r" t="t"/>
              <a:pathLst>
                <a:path extrusionOk="0" h="56" w="62">
                  <a:moveTo>
                    <a:pt x="0" y="0"/>
                  </a:moveTo>
                  <a:lnTo>
                    <a:pt x="31" y="0"/>
                  </a:lnTo>
                  <a:lnTo>
                    <a:pt x="62" y="28"/>
                  </a:lnTo>
                  <a:lnTo>
                    <a:pt x="62" y="56"/>
                  </a:lnTo>
                  <a:lnTo>
                    <a:pt x="31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1975" y="2717"/>
              <a:ext cx="70" cy="61"/>
            </a:xfrm>
            <a:custGeom>
              <a:rect b="b" l="l" r="r" t="t"/>
              <a:pathLst>
                <a:path extrusionOk="0" h="56" w="70">
                  <a:moveTo>
                    <a:pt x="0" y="0"/>
                  </a:moveTo>
                  <a:lnTo>
                    <a:pt x="31" y="0"/>
                  </a:lnTo>
                  <a:lnTo>
                    <a:pt x="70" y="28"/>
                  </a:lnTo>
                  <a:lnTo>
                    <a:pt x="70" y="56"/>
                  </a:lnTo>
                  <a:lnTo>
                    <a:pt x="39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2014" y="2748"/>
              <a:ext cx="62" cy="60"/>
            </a:xfrm>
            <a:custGeom>
              <a:rect b="b" l="l" r="r" t="t"/>
              <a:pathLst>
                <a:path extrusionOk="0" h="56" w="62">
                  <a:moveTo>
                    <a:pt x="0" y="0"/>
                  </a:moveTo>
                  <a:lnTo>
                    <a:pt x="31" y="0"/>
                  </a:lnTo>
                  <a:lnTo>
                    <a:pt x="62" y="28"/>
                  </a:lnTo>
                  <a:lnTo>
                    <a:pt x="62" y="56"/>
                  </a:lnTo>
                  <a:lnTo>
                    <a:pt x="31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045" y="2778"/>
              <a:ext cx="70" cy="61"/>
            </a:xfrm>
            <a:custGeom>
              <a:rect b="b" l="l" r="r" t="t"/>
              <a:pathLst>
                <a:path extrusionOk="0" h="57" w="70">
                  <a:moveTo>
                    <a:pt x="0" y="0"/>
                  </a:moveTo>
                  <a:lnTo>
                    <a:pt x="31" y="0"/>
                  </a:lnTo>
                  <a:lnTo>
                    <a:pt x="70" y="28"/>
                  </a:lnTo>
                  <a:lnTo>
                    <a:pt x="70" y="57"/>
                  </a:lnTo>
                  <a:lnTo>
                    <a:pt x="39" y="57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2084" y="2808"/>
              <a:ext cx="70" cy="61"/>
            </a:xfrm>
            <a:custGeom>
              <a:rect b="b" l="l" r="r" t="t"/>
              <a:pathLst>
                <a:path extrusionOk="0" h="57" w="70">
                  <a:moveTo>
                    <a:pt x="0" y="0"/>
                  </a:moveTo>
                  <a:lnTo>
                    <a:pt x="31" y="0"/>
                  </a:lnTo>
                  <a:lnTo>
                    <a:pt x="70" y="29"/>
                  </a:lnTo>
                  <a:lnTo>
                    <a:pt x="70" y="57"/>
                  </a:lnTo>
                  <a:lnTo>
                    <a:pt x="39" y="57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2123" y="2839"/>
              <a:ext cx="78" cy="60"/>
            </a:xfrm>
            <a:custGeom>
              <a:rect b="b" l="l" r="r" t="t"/>
              <a:pathLst>
                <a:path extrusionOk="0" h="56" w="78">
                  <a:moveTo>
                    <a:pt x="0" y="0"/>
                  </a:moveTo>
                  <a:lnTo>
                    <a:pt x="31" y="0"/>
                  </a:lnTo>
                  <a:lnTo>
                    <a:pt x="78" y="28"/>
                  </a:lnTo>
                  <a:lnTo>
                    <a:pt x="78" y="56"/>
                  </a:lnTo>
                  <a:lnTo>
                    <a:pt x="4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2170" y="2869"/>
              <a:ext cx="70" cy="60"/>
            </a:xfrm>
            <a:custGeom>
              <a:rect b="b" l="l" r="r" t="t"/>
              <a:pathLst>
                <a:path extrusionOk="0" h="56" w="70">
                  <a:moveTo>
                    <a:pt x="0" y="0"/>
                  </a:moveTo>
                  <a:lnTo>
                    <a:pt x="31" y="0"/>
                  </a:lnTo>
                  <a:lnTo>
                    <a:pt x="70" y="28"/>
                  </a:lnTo>
                  <a:lnTo>
                    <a:pt x="70" y="56"/>
                  </a:lnTo>
                  <a:lnTo>
                    <a:pt x="39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2209" y="2899"/>
              <a:ext cx="86" cy="60"/>
            </a:xfrm>
            <a:custGeom>
              <a:rect b="b" l="l" r="r" t="t"/>
              <a:pathLst>
                <a:path extrusionOk="0" h="56" w="86">
                  <a:moveTo>
                    <a:pt x="0" y="0"/>
                  </a:moveTo>
                  <a:lnTo>
                    <a:pt x="31" y="0"/>
                  </a:lnTo>
                  <a:lnTo>
                    <a:pt x="86" y="28"/>
                  </a:lnTo>
                  <a:lnTo>
                    <a:pt x="86" y="56"/>
                  </a:lnTo>
                  <a:lnTo>
                    <a:pt x="55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2264" y="2929"/>
              <a:ext cx="78" cy="61"/>
            </a:xfrm>
            <a:custGeom>
              <a:rect b="b" l="l" r="r" t="t"/>
              <a:pathLst>
                <a:path extrusionOk="0" h="56" w="78">
                  <a:moveTo>
                    <a:pt x="0" y="0"/>
                  </a:moveTo>
                  <a:lnTo>
                    <a:pt x="31" y="0"/>
                  </a:lnTo>
                  <a:lnTo>
                    <a:pt x="78" y="28"/>
                  </a:lnTo>
                  <a:lnTo>
                    <a:pt x="78" y="56"/>
                  </a:lnTo>
                  <a:lnTo>
                    <a:pt x="46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310" y="2959"/>
              <a:ext cx="55" cy="46"/>
            </a:xfrm>
            <a:custGeom>
              <a:rect b="b" l="l" r="r" t="t"/>
              <a:pathLst>
                <a:path extrusionOk="0" h="42" w="55">
                  <a:moveTo>
                    <a:pt x="0" y="0"/>
                  </a:moveTo>
                  <a:lnTo>
                    <a:pt x="32" y="0"/>
                  </a:lnTo>
                  <a:lnTo>
                    <a:pt x="55" y="14"/>
                  </a:lnTo>
                  <a:lnTo>
                    <a:pt x="55" y="42"/>
                  </a:lnTo>
                  <a:lnTo>
                    <a:pt x="24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17" name="Google Shape;717;p47"/>
            <p:cNvCxnSpPr/>
            <p:nvPr/>
          </p:nvCxnSpPr>
          <p:spPr>
            <a:xfrm>
              <a:off x="3599" y="2864"/>
              <a:ext cx="5" cy="5"/>
            </a:xfrm>
            <a:prstGeom prst="straightConnector1">
              <a:avLst/>
            </a:prstGeom>
            <a:noFill/>
            <a:ln cap="flat" cmpd="sng" w="25400">
              <a:solidFill>
                <a:srgbClr val="12121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8" name="Google Shape;718;p47"/>
            <p:cNvCxnSpPr/>
            <p:nvPr/>
          </p:nvCxnSpPr>
          <p:spPr>
            <a:xfrm>
              <a:off x="3599" y="2864"/>
              <a:ext cx="5" cy="5"/>
            </a:xfrm>
            <a:prstGeom prst="straightConnector1">
              <a:avLst/>
            </a:prstGeom>
            <a:noFill/>
            <a:ln cap="flat" cmpd="sng" w="25400">
              <a:solidFill>
                <a:srgbClr val="18181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9" name="Google Shape;719;p47"/>
            <p:cNvCxnSpPr/>
            <p:nvPr/>
          </p:nvCxnSpPr>
          <p:spPr>
            <a:xfrm>
              <a:off x="3599" y="2849"/>
              <a:ext cx="21" cy="20"/>
            </a:xfrm>
            <a:prstGeom prst="straightConnector1">
              <a:avLst/>
            </a:prstGeom>
            <a:noFill/>
            <a:ln cap="flat" cmpd="sng" w="25400">
              <a:solidFill>
                <a:srgbClr val="1F1F1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0" name="Google Shape;720;p47"/>
            <p:cNvCxnSpPr/>
            <p:nvPr/>
          </p:nvCxnSpPr>
          <p:spPr>
            <a:xfrm>
              <a:off x="3599" y="2834"/>
              <a:ext cx="37" cy="35"/>
            </a:xfrm>
            <a:prstGeom prst="straightConnector1">
              <a:avLst/>
            </a:prstGeom>
            <a:noFill/>
            <a:ln cap="flat" cmpd="sng" w="25400">
              <a:solidFill>
                <a:srgbClr val="25252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1" name="Google Shape;721;p47"/>
            <p:cNvCxnSpPr/>
            <p:nvPr/>
          </p:nvCxnSpPr>
          <p:spPr>
            <a:xfrm>
              <a:off x="3599" y="2834"/>
              <a:ext cx="37" cy="35"/>
            </a:xfrm>
            <a:prstGeom prst="straightConnector1">
              <a:avLst/>
            </a:prstGeom>
            <a:noFill/>
            <a:ln cap="flat" cmpd="sng" w="25400">
              <a:solidFill>
                <a:srgbClr val="2B2B2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" name="Google Shape;722;p47"/>
            <p:cNvCxnSpPr/>
            <p:nvPr/>
          </p:nvCxnSpPr>
          <p:spPr>
            <a:xfrm>
              <a:off x="3599" y="2820"/>
              <a:ext cx="52" cy="49"/>
            </a:xfrm>
            <a:prstGeom prst="straightConnector1">
              <a:avLst/>
            </a:prstGeom>
            <a:noFill/>
            <a:ln cap="flat" cmpd="sng" w="25400">
              <a:solidFill>
                <a:srgbClr val="31313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3" name="Google Shape;723;p47"/>
            <p:cNvCxnSpPr/>
            <p:nvPr/>
          </p:nvCxnSpPr>
          <p:spPr>
            <a:xfrm>
              <a:off x="3599" y="2805"/>
              <a:ext cx="68" cy="64"/>
            </a:xfrm>
            <a:prstGeom prst="straightConnector1">
              <a:avLst/>
            </a:prstGeom>
            <a:noFill/>
            <a:ln cap="flat" cmpd="sng" w="25400">
              <a:solidFill>
                <a:srgbClr val="38383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4" name="Google Shape;724;p47"/>
            <p:cNvCxnSpPr/>
            <p:nvPr/>
          </p:nvCxnSpPr>
          <p:spPr>
            <a:xfrm>
              <a:off x="3599" y="2797"/>
              <a:ext cx="76" cy="72"/>
            </a:xfrm>
            <a:prstGeom prst="straightConnector1">
              <a:avLst/>
            </a:prstGeom>
            <a:noFill/>
            <a:ln cap="flat" cmpd="sng" w="25400">
              <a:solidFill>
                <a:srgbClr val="3E3E3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5" name="Google Shape;725;p47"/>
            <p:cNvCxnSpPr/>
            <p:nvPr/>
          </p:nvCxnSpPr>
          <p:spPr>
            <a:xfrm>
              <a:off x="3599" y="2790"/>
              <a:ext cx="85" cy="79"/>
            </a:xfrm>
            <a:prstGeom prst="straightConnector1">
              <a:avLst/>
            </a:prstGeom>
            <a:noFill/>
            <a:ln cap="flat" cmpd="sng" w="25400">
              <a:solidFill>
                <a:srgbClr val="4444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6" name="Google Shape;726;p47"/>
            <p:cNvCxnSpPr/>
            <p:nvPr/>
          </p:nvCxnSpPr>
          <p:spPr>
            <a:xfrm>
              <a:off x="3599" y="2774"/>
              <a:ext cx="100" cy="95"/>
            </a:xfrm>
            <a:prstGeom prst="straightConnector1">
              <a:avLst/>
            </a:prstGeom>
            <a:noFill/>
            <a:ln cap="flat" cmpd="sng" w="25400">
              <a:solidFill>
                <a:srgbClr val="4A4A4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7" name="Google Shape;727;p47"/>
            <p:cNvCxnSpPr/>
            <p:nvPr/>
          </p:nvCxnSpPr>
          <p:spPr>
            <a:xfrm>
              <a:off x="3599" y="2767"/>
              <a:ext cx="108" cy="102"/>
            </a:xfrm>
            <a:prstGeom prst="straightConnector1">
              <a:avLst/>
            </a:prstGeom>
            <a:noFill/>
            <a:ln cap="flat" cmpd="sng" w="25400">
              <a:solidFill>
                <a:srgbClr val="51515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47"/>
            <p:cNvCxnSpPr/>
            <p:nvPr/>
          </p:nvCxnSpPr>
          <p:spPr>
            <a:xfrm>
              <a:off x="3599" y="2759"/>
              <a:ext cx="117" cy="110"/>
            </a:xfrm>
            <a:prstGeom prst="straightConnector1">
              <a:avLst/>
            </a:prstGeom>
            <a:noFill/>
            <a:ln cap="flat" cmpd="sng" w="25400">
              <a:solidFill>
                <a:srgbClr val="57575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47"/>
            <p:cNvCxnSpPr/>
            <p:nvPr/>
          </p:nvCxnSpPr>
          <p:spPr>
            <a:xfrm>
              <a:off x="3599" y="2745"/>
              <a:ext cx="132" cy="124"/>
            </a:xfrm>
            <a:prstGeom prst="straightConnector1">
              <a:avLst/>
            </a:prstGeom>
            <a:noFill/>
            <a:ln cap="flat" cmpd="sng" w="25400">
              <a:solidFill>
                <a:srgbClr val="5D5D5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47"/>
            <p:cNvCxnSpPr/>
            <p:nvPr/>
          </p:nvCxnSpPr>
          <p:spPr>
            <a:xfrm>
              <a:off x="3599" y="2730"/>
              <a:ext cx="148" cy="138"/>
            </a:xfrm>
            <a:prstGeom prst="straightConnector1">
              <a:avLst/>
            </a:prstGeom>
            <a:noFill/>
            <a:ln cap="flat" cmpd="sng" w="25400">
              <a:solidFill>
                <a:srgbClr val="63636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1" name="Google Shape;731;p47"/>
            <p:cNvCxnSpPr/>
            <p:nvPr/>
          </p:nvCxnSpPr>
          <p:spPr>
            <a:xfrm>
              <a:off x="3599" y="2723"/>
              <a:ext cx="148" cy="138"/>
            </a:xfrm>
            <a:prstGeom prst="straightConnector1">
              <a:avLst/>
            </a:prstGeom>
            <a:noFill/>
            <a:ln cap="flat" cmpd="sng" w="25400">
              <a:solidFill>
                <a:srgbClr val="6A6A6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2" name="Google Shape;732;p47"/>
            <p:cNvCxnSpPr/>
            <p:nvPr/>
          </p:nvCxnSpPr>
          <p:spPr>
            <a:xfrm>
              <a:off x="3599" y="2715"/>
              <a:ext cx="148" cy="138"/>
            </a:xfrm>
            <a:prstGeom prst="straightConnector1">
              <a:avLst/>
            </a:prstGeom>
            <a:noFill/>
            <a:ln cap="flat" cmpd="sng" w="25400">
              <a:solidFill>
                <a:srgbClr val="70707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3" name="Google Shape;733;p47"/>
            <p:cNvCxnSpPr/>
            <p:nvPr/>
          </p:nvCxnSpPr>
          <p:spPr>
            <a:xfrm>
              <a:off x="3599" y="2700"/>
              <a:ext cx="148" cy="139"/>
            </a:xfrm>
            <a:prstGeom prst="straightConnector1">
              <a:avLst/>
            </a:prstGeom>
            <a:noFill/>
            <a:ln cap="flat" cmpd="sng" w="25400">
              <a:solidFill>
                <a:srgbClr val="76767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4" name="Google Shape;734;p47"/>
            <p:cNvCxnSpPr/>
            <p:nvPr/>
          </p:nvCxnSpPr>
          <p:spPr>
            <a:xfrm>
              <a:off x="3599" y="2693"/>
              <a:ext cx="148" cy="138"/>
            </a:xfrm>
            <a:prstGeom prst="straightConnector1">
              <a:avLst/>
            </a:prstGeom>
            <a:noFill/>
            <a:ln cap="flat" cmpd="sng" w="25400">
              <a:solidFill>
                <a:srgbClr val="7C7C7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5" name="Google Shape;735;p47"/>
            <p:cNvCxnSpPr/>
            <p:nvPr/>
          </p:nvCxnSpPr>
          <p:spPr>
            <a:xfrm>
              <a:off x="3599" y="2685"/>
              <a:ext cx="148" cy="139"/>
            </a:xfrm>
            <a:prstGeom prst="straightConnector1">
              <a:avLst/>
            </a:prstGeom>
            <a:noFill/>
            <a:ln cap="flat" cmpd="sng" w="25400">
              <a:solidFill>
                <a:srgbClr val="83838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6" name="Google Shape;736;p47"/>
            <p:cNvCxnSpPr/>
            <p:nvPr/>
          </p:nvCxnSpPr>
          <p:spPr>
            <a:xfrm>
              <a:off x="3599" y="2671"/>
              <a:ext cx="148" cy="138"/>
            </a:xfrm>
            <a:prstGeom prst="straightConnector1">
              <a:avLst/>
            </a:prstGeom>
            <a:noFill/>
            <a:ln cap="flat" cmpd="sng" w="25400">
              <a:solidFill>
                <a:srgbClr val="89898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7" name="Google Shape;737;p47"/>
            <p:cNvCxnSpPr/>
            <p:nvPr/>
          </p:nvCxnSpPr>
          <p:spPr>
            <a:xfrm>
              <a:off x="3599" y="2664"/>
              <a:ext cx="148" cy="137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8" name="Google Shape;738;p47"/>
            <p:cNvCxnSpPr/>
            <p:nvPr/>
          </p:nvCxnSpPr>
          <p:spPr>
            <a:xfrm>
              <a:off x="3599" y="2649"/>
              <a:ext cx="148" cy="137"/>
            </a:xfrm>
            <a:prstGeom prst="straightConnector1">
              <a:avLst/>
            </a:prstGeom>
            <a:noFill/>
            <a:ln cap="flat" cmpd="sng" w="25400">
              <a:solidFill>
                <a:srgbClr val="95959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9" name="Google Shape;739;p47"/>
            <p:cNvCxnSpPr/>
            <p:nvPr/>
          </p:nvCxnSpPr>
          <p:spPr>
            <a:xfrm>
              <a:off x="3599" y="2641"/>
              <a:ext cx="148" cy="138"/>
            </a:xfrm>
            <a:prstGeom prst="straightConnector1">
              <a:avLst/>
            </a:prstGeom>
            <a:noFill/>
            <a:ln cap="flat" cmpd="sng" w="25400">
              <a:solidFill>
                <a:srgbClr val="9C9C9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0" name="Google Shape;740;p47"/>
            <p:cNvCxnSpPr/>
            <p:nvPr/>
          </p:nvCxnSpPr>
          <p:spPr>
            <a:xfrm>
              <a:off x="3600" y="2635"/>
              <a:ext cx="147" cy="136"/>
            </a:xfrm>
            <a:prstGeom prst="straightConnector1">
              <a:avLst/>
            </a:prstGeom>
            <a:noFill/>
            <a:ln cap="flat" cmpd="sng" w="25400">
              <a:solidFill>
                <a:srgbClr val="A2A2A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1" name="Google Shape;741;p47"/>
            <p:cNvCxnSpPr/>
            <p:nvPr/>
          </p:nvCxnSpPr>
          <p:spPr>
            <a:xfrm>
              <a:off x="3616" y="2635"/>
              <a:ext cx="131" cy="122"/>
            </a:xfrm>
            <a:prstGeom prst="straightConnector1">
              <a:avLst/>
            </a:prstGeom>
            <a:noFill/>
            <a:ln cap="flat" cmpd="sng" w="25400">
              <a:solidFill>
                <a:srgbClr val="A8A8A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2" name="Google Shape;742;p47"/>
            <p:cNvCxnSpPr/>
            <p:nvPr/>
          </p:nvCxnSpPr>
          <p:spPr>
            <a:xfrm>
              <a:off x="3624" y="2635"/>
              <a:ext cx="123" cy="115"/>
            </a:xfrm>
            <a:prstGeom prst="straightConnector1">
              <a:avLst/>
            </a:prstGeom>
            <a:noFill/>
            <a:ln cap="flat" cmpd="sng" w="25400">
              <a:solidFill>
                <a:srgbClr val="AEAEA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3" name="Google Shape;743;p47"/>
            <p:cNvCxnSpPr/>
            <p:nvPr/>
          </p:nvCxnSpPr>
          <p:spPr>
            <a:xfrm>
              <a:off x="3639" y="2635"/>
              <a:ext cx="108" cy="101"/>
            </a:xfrm>
            <a:prstGeom prst="straightConnector1">
              <a:avLst/>
            </a:prstGeom>
            <a:noFill/>
            <a:ln cap="flat" cmpd="sng" w="25400">
              <a:solidFill>
                <a:srgbClr val="B5B5B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4" name="Google Shape;744;p47"/>
            <p:cNvCxnSpPr/>
            <p:nvPr/>
          </p:nvCxnSpPr>
          <p:spPr>
            <a:xfrm>
              <a:off x="3648" y="2635"/>
              <a:ext cx="99" cy="92"/>
            </a:xfrm>
            <a:prstGeom prst="straightConnector1">
              <a:avLst/>
            </a:prstGeom>
            <a:noFill/>
            <a:ln cap="flat" cmpd="sng" w="25400">
              <a:solidFill>
                <a:srgbClr val="BBBBB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5" name="Google Shape;745;p47"/>
            <p:cNvCxnSpPr/>
            <p:nvPr/>
          </p:nvCxnSpPr>
          <p:spPr>
            <a:xfrm>
              <a:off x="3664" y="2635"/>
              <a:ext cx="83" cy="77"/>
            </a:xfrm>
            <a:prstGeom prst="straightConnector1">
              <a:avLst/>
            </a:prstGeom>
            <a:noFill/>
            <a:ln cap="flat" cmpd="sng" w="25400">
              <a:solidFill>
                <a:srgbClr val="C1C1C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6" name="Google Shape;746;p47"/>
            <p:cNvCxnSpPr/>
            <p:nvPr/>
          </p:nvCxnSpPr>
          <p:spPr>
            <a:xfrm>
              <a:off x="3672" y="2635"/>
              <a:ext cx="75" cy="70"/>
            </a:xfrm>
            <a:prstGeom prst="straightConnector1">
              <a:avLst/>
            </a:prstGeom>
            <a:noFill/>
            <a:ln cap="flat" cmpd="sng" w="25400">
              <a:solidFill>
                <a:srgbClr val="C7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7" name="Google Shape;747;p47"/>
            <p:cNvCxnSpPr/>
            <p:nvPr/>
          </p:nvCxnSpPr>
          <p:spPr>
            <a:xfrm>
              <a:off x="3680" y="2635"/>
              <a:ext cx="67" cy="62"/>
            </a:xfrm>
            <a:prstGeom prst="straightConnector1">
              <a:avLst/>
            </a:prstGeom>
            <a:noFill/>
            <a:ln cap="flat" cmpd="sng" w="25400">
              <a:solidFill>
                <a:srgbClr val="CECEC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8" name="Google Shape;748;p47"/>
            <p:cNvCxnSpPr/>
            <p:nvPr/>
          </p:nvCxnSpPr>
          <p:spPr>
            <a:xfrm>
              <a:off x="3696" y="2635"/>
              <a:ext cx="51" cy="47"/>
            </a:xfrm>
            <a:prstGeom prst="straightConnector1">
              <a:avLst/>
            </a:prstGeom>
            <a:noFill/>
            <a:ln cap="flat" cmpd="sng" w="25400">
              <a:solidFill>
                <a:srgbClr val="D4D4D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9" name="Google Shape;749;p47"/>
            <p:cNvCxnSpPr/>
            <p:nvPr/>
          </p:nvCxnSpPr>
          <p:spPr>
            <a:xfrm>
              <a:off x="3703" y="2635"/>
              <a:ext cx="44" cy="40"/>
            </a:xfrm>
            <a:prstGeom prst="straightConnector1">
              <a:avLst/>
            </a:prstGeom>
            <a:noFill/>
            <a:ln cap="flat" cmpd="sng" w="25400">
              <a:solidFill>
                <a:srgbClr val="DADAD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0" name="Google Shape;750;p47"/>
            <p:cNvCxnSpPr/>
            <p:nvPr/>
          </p:nvCxnSpPr>
          <p:spPr>
            <a:xfrm>
              <a:off x="3711" y="2635"/>
              <a:ext cx="36" cy="33"/>
            </a:xfrm>
            <a:prstGeom prst="straightConnector1">
              <a:avLst/>
            </a:prstGeom>
            <a:noFill/>
            <a:ln cap="flat" cmpd="sng" w="25400">
              <a:solidFill>
                <a:srgbClr val="E0E0E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1" name="Google Shape;751;p47"/>
            <p:cNvCxnSpPr/>
            <p:nvPr/>
          </p:nvCxnSpPr>
          <p:spPr>
            <a:xfrm>
              <a:off x="3727" y="2635"/>
              <a:ext cx="20" cy="18"/>
            </a:xfrm>
            <a:prstGeom prst="straightConnector1">
              <a:avLst/>
            </a:prstGeom>
            <a:noFill/>
            <a:ln cap="flat" cmpd="sng" w="25400">
              <a:solidFill>
                <a:srgbClr val="E7E7E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2" name="Google Shape;752;p47"/>
            <p:cNvCxnSpPr/>
            <p:nvPr/>
          </p:nvCxnSpPr>
          <p:spPr>
            <a:xfrm>
              <a:off x="3743" y="2635"/>
              <a:ext cx="4" cy="3"/>
            </a:xfrm>
            <a:prstGeom prst="straightConnector1">
              <a:avLst/>
            </a:prstGeom>
            <a:noFill/>
            <a:ln cap="flat" cmpd="sng" w="25400">
              <a:solidFill>
                <a:srgbClr val="EDEDE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3" name="Google Shape;753;p47"/>
            <p:cNvCxnSpPr/>
            <p:nvPr/>
          </p:nvCxnSpPr>
          <p:spPr>
            <a:xfrm>
              <a:off x="3743" y="2635"/>
              <a:ext cx="4" cy="3"/>
            </a:xfrm>
            <a:prstGeom prst="straightConnector1">
              <a:avLst/>
            </a:prstGeom>
            <a:noFill/>
            <a:ln cap="flat" cmpd="sng" w="25400">
              <a:solidFill>
                <a:srgbClr val="F3F3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4" name="Google Shape;754;p47"/>
            <p:cNvSpPr/>
            <p:nvPr/>
          </p:nvSpPr>
          <p:spPr>
            <a:xfrm>
              <a:off x="3599" y="2627"/>
              <a:ext cx="148" cy="242"/>
            </a:xfrm>
            <a:custGeom>
              <a:rect b="b" l="l" r="r" t="t"/>
              <a:pathLst>
                <a:path extrusionOk="0" h="225" w="148">
                  <a:moveTo>
                    <a:pt x="0" y="49"/>
                  </a:moveTo>
                  <a:lnTo>
                    <a:pt x="148" y="0"/>
                  </a:lnTo>
                  <a:lnTo>
                    <a:pt x="148" y="140"/>
                  </a:lnTo>
                  <a:lnTo>
                    <a:pt x="0" y="225"/>
                  </a:lnTo>
                  <a:lnTo>
                    <a:pt x="0" y="49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5" name="Google Shape;755;p47"/>
            <p:cNvCxnSpPr/>
            <p:nvPr/>
          </p:nvCxnSpPr>
          <p:spPr>
            <a:xfrm flipH="1" rot="10800000">
              <a:off x="3740" y="2673"/>
              <a:ext cx="7" cy="7"/>
            </a:xfrm>
            <a:prstGeom prst="straightConnector1">
              <a:avLst/>
            </a:prstGeom>
            <a:noFill/>
            <a:ln cap="flat" cmpd="sng" w="25400">
              <a:solidFill>
                <a:srgbClr val="02020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6" name="Google Shape;756;p47"/>
            <p:cNvCxnSpPr/>
            <p:nvPr/>
          </p:nvCxnSpPr>
          <p:spPr>
            <a:xfrm flipH="1" rot="10800000">
              <a:off x="3724" y="2658"/>
              <a:ext cx="23" cy="22"/>
            </a:xfrm>
            <a:prstGeom prst="straightConnector1">
              <a:avLst/>
            </a:prstGeom>
            <a:noFill/>
            <a:ln cap="flat" cmpd="sng" w="25400">
              <a:solidFill>
                <a:srgbClr val="04040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7" name="Google Shape;757;p47"/>
            <p:cNvCxnSpPr/>
            <p:nvPr/>
          </p:nvCxnSpPr>
          <p:spPr>
            <a:xfrm flipH="1" rot="10800000">
              <a:off x="3708" y="2642"/>
              <a:ext cx="39" cy="38"/>
            </a:xfrm>
            <a:prstGeom prst="straightConnector1">
              <a:avLst/>
            </a:prstGeom>
            <a:noFill/>
            <a:ln cap="flat" cmpd="sng" w="25400">
              <a:solidFill>
                <a:srgbClr val="06060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8" name="Google Shape;758;p47"/>
            <p:cNvCxnSpPr/>
            <p:nvPr/>
          </p:nvCxnSpPr>
          <p:spPr>
            <a:xfrm flipH="1" rot="10800000">
              <a:off x="3708" y="2642"/>
              <a:ext cx="39" cy="38"/>
            </a:xfrm>
            <a:prstGeom prst="straightConnector1">
              <a:avLst/>
            </a:prstGeom>
            <a:noFill/>
            <a:ln cap="flat" cmpd="sng" w="25400">
              <a:solidFill>
                <a:srgbClr val="0808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9" name="Google Shape;759;p47"/>
            <p:cNvCxnSpPr/>
            <p:nvPr/>
          </p:nvCxnSpPr>
          <p:spPr>
            <a:xfrm flipH="1" rot="10800000">
              <a:off x="3693" y="2628"/>
              <a:ext cx="54" cy="52"/>
            </a:xfrm>
            <a:prstGeom prst="straightConnector1">
              <a:avLst/>
            </a:prstGeom>
            <a:noFill/>
            <a:ln cap="flat" cmpd="sng" w="25400">
              <a:solidFill>
                <a:srgbClr val="0A0A0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0" name="Google Shape;760;p47"/>
            <p:cNvCxnSpPr/>
            <p:nvPr/>
          </p:nvCxnSpPr>
          <p:spPr>
            <a:xfrm flipH="1" rot="10800000">
              <a:off x="367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0C0C0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1" name="Google Shape;761;p47"/>
            <p:cNvCxnSpPr/>
            <p:nvPr/>
          </p:nvCxnSpPr>
          <p:spPr>
            <a:xfrm flipH="1" rot="10800000">
              <a:off x="367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0E0E0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2" name="Google Shape;762;p47"/>
            <p:cNvCxnSpPr/>
            <p:nvPr/>
          </p:nvCxnSpPr>
          <p:spPr>
            <a:xfrm flipH="1" rot="10800000">
              <a:off x="366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0101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3" name="Google Shape;763;p47"/>
            <p:cNvCxnSpPr/>
            <p:nvPr/>
          </p:nvCxnSpPr>
          <p:spPr>
            <a:xfrm flipH="1" rot="10800000">
              <a:off x="364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2121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4" name="Google Shape;764;p47"/>
            <p:cNvCxnSpPr/>
            <p:nvPr/>
          </p:nvCxnSpPr>
          <p:spPr>
            <a:xfrm flipH="1" rot="10800000">
              <a:off x="362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4141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5" name="Google Shape;765;p47"/>
            <p:cNvCxnSpPr/>
            <p:nvPr/>
          </p:nvCxnSpPr>
          <p:spPr>
            <a:xfrm flipH="1" rot="10800000">
              <a:off x="362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6161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6" name="Google Shape;766;p47"/>
            <p:cNvCxnSpPr/>
            <p:nvPr/>
          </p:nvCxnSpPr>
          <p:spPr>
            <a:xfrm flipH="1" rot="10800000">
              <a:off x="361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8181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7" name="Google Shape;767;p47"/>
            <p:cNvCxnSpPr/>
            <p:nvPr/>
          </p:nvCxnSpPr>
          <p:spPr>
            <a:xfrm flipH="1" rot="10800000">
              <a:off x="359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A1A1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8" name="Google Shape;768;p47"/>
            <p:cNvCxnSpPr/>
            <p:nvPr/>
          </p:nvCxnSpPr>
          <p:spPr>
            <a:xfrm flipH="1" rot="10800000">
              <a:off x="359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C1C1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9" name="Google Shape;769;p47"/>
            <p:cNvCxnSpPr/>
            <p:nvPr/>
          </p:nvCxnSpPr>
          <p:spPr>
            <a:xfrm flipH="1" rot="10800000">
              <a:off x="358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1E1E1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0" name="Google Shape;770;p47"/>
            <p:cNvCxnSpPr/>
            <p:nvPr/>
          </p:nvCxnSpPr>
          <p:spPr>
            <a:xfrm flipH="1" rot="10800000">
              <a:off x="356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1212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1" name="Google Shape;771;p47"/>
            <p:cNvCxnSpPr/>
            <p:nvPr/>
          </p:nvCxnSpPr>
          <p:spPr>
            <a:xfrm flipH="1" rot="10800000">
              <a:off x="355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3232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2" name="Google Shape;772;p47"/>
            <p:cNvCxnSpPr/>
            <p:nvPr/>
          </p:nvCxnSpPr>
          <p:spPr>
            <a:xfrm flipH="1" rot="10800000">
              <a:off x="355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5252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3" name="Google Shape;773;p47"/>
            <p:cNvCxnSpPr/>
            <p:nvPr/>
          </p:nvCxnSpPr>
          <p:spPr>
            <a:xfrm flipH="1" rot="10800000">
              <a:off x="3536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7272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4" name="Google Shape;774;p47"/>
            <p:cNvCxnSpPr/>
            <p:nvPr/>
          </p:nvCxnSpPr>
          <p:spPr>
            <a:xfrm flipH="1" rot="10800000">
              <a:off x="352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9292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5" name="Google Shape;775;p47"/>
            <p:cNvCxnSpPr/>
            <p:nvPr/>
          </p:nvCxnSpPr>
          <p:spPr>
            <a:xfrm flipH="1" rot="10800000">
              <a:off x="352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B2B2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6" name="Google Shape;776;p47"/>
            <p:cNvCxnSpPr/>
            <p:nvPr/>
          </p:nvCxnSpPr>
          <p:spPr>
            <a:xfrm flipH="1" rot="10800000">
              <a:off x="350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D2D2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7" name="Google Shape;777;p47"/>
            <p:cNvCxnSpPr/>
            <p:nvPr/>
          </p:nvCxnSpPr>
          <p:spPr>
            <a:xfrm flipH="1" rot="10800000">
              <a:off x="348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2F2F2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8" name="Google Shape;778;p47"/>
            <p:cNvCxnSpPr/>
            <p:nvPr/>
          </p:nvCxnSpPr>
          <p:spPr>
            <a:xfrm flipH="1" rot="10800000">
              <a:off x="348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1313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9" name="Google Shape;779;p47"/>
            <p:cNvCxnSpPr/>
            <p:nvPr/>
          </p:nvCxnSpPr>
          <p:spPr>
            <a:xfrm flipH="1" rot="10800000">
              <a:off x="347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333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0" name="Google Shape;780;p47"/>
            <p:cNvCxnSpPr/>
            <p:nvPr/>
          </p:nvCxnSpPr>
          <p:spPr>
            <a:xfrm flipH="1" rot="10800000">
              <a:off x="345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5353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1" name="Google Shape;781;p47"/>
            <p:cNvCxnSpPr/>
            <p:nvPr/>
          </p:nvCxnSpPr>
          <p:spPr>
            <a:xfrm flipH="1" rot="10800000">
              <a:off x="344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7373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2" name="Google Shape;782;p47"/>
            <p:cNvCxnSpPr/>
            <p:nvPr/>
          </p:nvCxnSpPr>
          <p:spPr>
            <a:xfrm flipH="1" rot="10800000">
              <a:off x="344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9393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3" name="Google Shape;783;p47"/>
            <p:cNvCxnSpPr/>
            <p:nvPr/>
          </p:nvCxnSpPr>
          <p:spPr>
            <a:xfrm flipH="1" rot="10800000">
              <a:off x="342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B3B3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4" name="Google Shape;784;p47"/>
            <p:cNvCxnSpPr/>
            <p:nvPr/>
          </p:nvCxnSpPr>
          <p:spPr>
            <a:xfrm flipH="1" rot="10800000">
              <a:off x="341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D3D3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5" name="Google Shape;785;p47"/>
            <p:cNvCxnSpPr/>
            <p:nvPr/>
          </p:nvCxnSpPr>
          <p:spPr>
            <a:xfrm flipH="1" rot="10800000">
              <a:off x="340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6" name="Google Shape;786;p47"/>
            <p:cNvCxnSpPr/>
            <p:nvPr/>
          </p:nvCxnSpPr>
          <p:spPr>
            <a:xfrm flipH="1" rot="10800000">
              <a:off x="3396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42424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7" name="Google Shape;787;p47"/>
            <p:cNvCxnSpPr/>
            <p:nvPr/>
          </p:nvCxnSpPr>
          <p:spPr>
            <a:xfrm flipH="1" rot="10800000">
              <a:off x="338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4444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8" name="Google Shape;788;p47"/>
            <p:cNvCxnSpPr/>
            <p:nvPr/>
          </p:nvCxnSpPr>
          <p:spPr>
            <a:xfrm flipH="1" rot="10800000">
              <a:off x="337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46464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9" name="Google Shape;789;p47"/>
            <p:cNvCxnSpPr/>
            <p:nvPr/>
          </p:nvCxnSpPr>
          <p:spPr>
            <a:xfrm flipH="1" rot="10800000">
              <a:off x="336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48484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0" name="Google Shape;790;p47"/>
            <p:cNvCxnSpPr/>
            <p:nvPr/>
          </p:nvCxnSpPr>
          <p:spPr>
            <a:xfrm flipH="1" rot="10800000">
              <a:off x="334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4A4A4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1" name="Google Shape;791;p47"/>
            <p:cNvCxnSpPr/>
            <p:nvPr/>
          </p:nvCxnSpPr>
          <p:spPr>
            <a:xfrm flipH="1" rot="10800000">
              <a:off x="333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4C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2" name="Google Shape;792;p47"/>
            <p:cNvCxnSpPr/>
            <p:nvPr/>
          </p:nvCxnSpPr>
          <p:spPr>
            <a:xfrm flipH="1" rot="10800000">
              <a:off x="3326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4E4E4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3" name="Google Shape;793;p47"/>
            <p:cNvCxnSpPr/>
            <p:nvPr/>
          </p:nvCxnSpPr>
          <p:spPr>
            <a:xfrm flipH="1" rot="10800000">
              <a:off x="331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0505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4" name="Google Shape;794;p47"/>
            <p:cNvCxnSpPr/>
            <p:nvPr/>
          </p:nvCxnSpPr>
          <p:spPr>
            <a:xfrm flipH="1" rot="10800000">
              <a:off x="330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5" name="Google Shape;795;p47"/>
            <p:cNvCxnSpPr/>
            <p:nvPr/>
          </p:nvCxnSpPr>
          <p:spPr>
            <a:xfrm flipH="1" rot="10800000">
              <a:off x="329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4545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6" name="Google Shape;796;p47"/>
            <p:cNvCxnSpPr/>
            <p:nvPr/>
          </p:nvCxnSpPr>
          <p:spPr>
            <a:xfrm flipH="1" rot="10800000">
              <a:off x="325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6565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7" name="Google Shape;797;p47"/>
            <p:cNvCxnSpPr/>
            <p:nvPr/>
          </p:nvCxnSpPr>
          <p:spPr>
            <a:xfrm flipH="1" rot="10800000">
              <a:off x="327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8585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8" name="Google Shape;798;p47"/>
            <p:cNvCxnSpPr/>
            <p:nvPr/>
          </p:nvCxnSpPr>
          <p:spPr>
            <a:xfrm flipH="1" rot="10800000">
              <a:off x="326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A5A5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9" name="Google Shape;799;p47"/>
            <p:cNvCxnSpPr/>
            <p:nvPr/>
          </p:nvCxnSpPr>
          <p:spPr>
            <a:xfrm flipH="1" rot="10800000">
              <a:off x="324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C5C5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0" name="Google Shape;800;p47"/>
            <p:cNvCxnSpPr/>
            <p:nvPr/>
          </p:nvCxnSpPr>
          <p:spPr>
            <a:xfrm flipH="1" rot="10800000">
              <a:off x="324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5E5E5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1" name="Google Shape;801;p47"/>
            <p:cNvCxnSpPr/>
            <p:nvPr/>
          </p:nvCxnSpPr>
          <p:spPr>
            <a:xfrm flipH="1" rot="10800000">
              <a:off x="322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1616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2" name="Google Shape;802;p47"/>
            <p:cNvCxnSpPr/>
            <p:nvPr/>
          </p:nvCxnSpPr>
          <p:spPr>
            <a:xfrm flipH="1" rot="10800000">
              <a:off x="321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3636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3" name="Google Shape;803;p47"/>
            <p:cNvCxnSpPr/>
            <p:nvPr/>
          </p:nvCxnSpPr>
          <p:spPr>
            <a:xfrm flipH="1" rot="10800000">
              <a:off x="320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5656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4" name="Google Shape;804;p47"/>
            <p:cNvCxnSpPr/>
            <p:nvPr/>
          </p:nvCxnSpPr>
          <p:spPr>
            <a:xfrm flipH="1" rot="10800000">
              <a:off x="319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7676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5" name="Google Shape;805;p47"/>
            <p:cNvCxnSpPr/>
            <p:nvPr/>
          </p:nvCxnSpPr>
          <p:spPr>
            <a:xfrm flipH="1" rot="10800000">
              <a:off x="318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9696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47"/>
            <p:cNvCxnSpPr/>
            <p:nvPr/>
          </p:nvCxnSpPr>
          <p:spPr>
            <a:xfrm flipH="1" rot="10800000">
              <a:off x="316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B6B6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7" name="Google Shape;807;p47"/>
            <p:cNvCxnSpPr/>
            <p:nvPr/>
          </p:nvCxnSpPr>
          <p:spPr>
            <a:xfrm flipH="1" rot="10800000">
              <a:off x="316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D6D6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47"/>
            <p:cNvCxnSpPr/>
            <p:nvPr/>
          </p:nvCxnSpPr>
          <p:spPr>
            <a:xfrm flipH="1" rot="10800000">
              <a:off x="314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6F6F6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9" name="Google Shape;809;p47"/>
            <p:cNvCxnSpPr/>
            <p:nvPr/>
          </p:nvCxnSpPr>
          <p:spPr>
            <a:xfrm flipH="1" rot="10800000">
              <a:off x="313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1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0" name="Google Shape;810;p47"/>
            <p:cNvCxnSpPr/>
            <p:nvPr/>
          </p:nvCxnSpPr>
          <p:spPr>
            <a:xfrm flipH="1" rot="10800000">
              <a:off x="313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3737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1" name="Google Shape;811;p47"/>
            <p:cNvCxnSpPr/>
            <p:nvPr/>
          </p:nvCxnSpPr>
          <p:spPr>
            <a:xfrm flipH="1" rot="10800000">
              <a:off x="311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5757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2" name="Google Shape;812;p47"/>
            <p:cNvCxnSpPr/>
            <p:nvPr/>
          </p:nvCxnSpPr>
          <p:spPr>
            <a:xfrm flipH="1" rot="10800000">
              <a:off x="310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7777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" name="Google Shape;813;p47"/>
            <p:cNvCxnSpPr/>
            <p:nvPr/>
          </p:nvCxnSpPr>
          <p:spPr>
            <a:xfrm flipH="1" rot="10800000">
              <a:off x="309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9797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4" name="Google Shape;814;p47"/>
            <p:cNvCxnSpPr/>
            <p:nvPr/>
          </p:nvCxnSpPr>
          <p:spPr>
            <a:xfrm flipH="1" rot="10800000">
              <a:off x="308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B7B7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5" name="Google Shape;815;p47"/>
            <p:cNvCxnSpPr/>
            <p:nvPr/>
          </p:nvCxnSpPr>
          <p:spPr>
            <a:xfrm flipH="1" rot="10800000">
              <a:off x="307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D7D7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6" name="Google Shape;816;p47"/>
            <p:cNvCxnSpPr/>
            <p:nvPr/>
          </p:nvCxnSpPr>
          <p:spPr>
            <a:xfrm flipH="1" rot="10800000">
              <a:off x="306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7" name="Google Shape;817;p47"/>
            <p:cNvCxnSpPr/>
            <p:nvPr/>
          </p:nvCxnSpPr>
          <p:spPr>
            <a:xfrm flipH="1" rot="10800000">
              <a:off x="305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82828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8" name="Google Shape;818;p47"/>
            <p:cNvCxnSpPr/>
            <p:nvPr/>
          </p:nvCxnSpPr>
          <p:spPr>
            <a:xfrm flipH="1" rot="10800000">
              <a:off x="303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84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9" name="Google Shape;819;p47"/>
            <p:cNvCxnSpPr/>
            <p:nvPr/>
          </p:nvCxnSpPr>
          <p:spPr>
            <a:xfrm flipH="1" rot="10800000">
              <a:off x="302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86868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0" name="Google Shape;820;p47"/>
            <p:cNvCxnSpPr/>
            <p:nvPr/>
          </p:nvCxnSpPr>
          <p:spPr>
            <a:xfrm flipH="1" rot="10800000">
              <a:off x="302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88888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1" name="Google Shape;821;p47"/>
            <p:cNvCxnSpPr/>
            <p:nvPr/>
          </p:nvCxnSpPr>
          <p:spPr>
            <a:xfrm flipH="1" rot="10800000">
              <a:off x="300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8A8A8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2" name="Google Shape;822;p47"/>
            <p:cNvCxnSpPr/>
            <p:nvPr/>
          </p:nvCxnSpPr>
          <p:spPr>
            <a:xfrm flipH="1" rot="10800000">
              <a:off x="299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8C8C8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3" name="Google Shape;823;p47"/>
            <p:cNvCxnSpPr/>
            <p:nvPr/>
          </p:nvCxnSpPr>
          <p:spPr>
            <a:xfrm flipH="1" rot="10800000">
              <a:off x="298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8E8E8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4" name="Google Shape;824;p47"/>
            <p:cNvCxnSpPr/>
            <p:nvPr/>
          </p:nvCxnSpPr>
          <p:spPr>
            <a:xfrm flipH="1" rot="10800000">
              <a:off x="297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0909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5" name="Google Shape;825;p47"/>
            <p:cNvCxnSpPr/>
            <p:nvPr/>
          </p:nvCxnSpPr>
          <p:spPr>
            <a:xfrm flipH="1" rot="10800000">
              <a:off x="296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292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6" name="Google Shape;826;p47"/>
            <p:cNvCxnSpPr/>
            <p:nvPr/>
          </p:nvCxnSpPr>
          <p:spPr>
            <a:xfrm flipH="1" rot="10800000">
              <a:off x="295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4949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7" name="Google Shape;827;p47"/>
            <p:cNvCxnSpPr/>
            <p:nvPr/>
          </p:nvCxnSpPr>
          <p:spPr>
            <a:xfrm flipH="1" rot="10800000">
              <a:off x="294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8" name="Google Shape;828;p47"/>
            <p:cNvCxnSpPr/>
            <p:nvPr/>
          </p:nvCxnSpPr>
          <p:spPr>
            <a:xfrm flipH="1" rot="10800000">
              <a:off x="292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8989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9" name="Google Shape;829;p47"/>
            <p:cNvCxnSpPr/>
            <p:nvPr/>
          </p:nvCxnSpPr>
          <p:spPr>
            <a:xfrm flipH="1" rot="10800000">
              <a:off x="292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A9A9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0" name="Google Shape;830;p47"/>
            <p:cNvCxnSpPr/>
            <p:nvPr/>
          </p:nvCxnSpPr>
          <p:spPr>
            <a:xfrm flipH="1" rot="10800000">
              <a:off x="290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C9C9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1" name="Google Shape;831;p47"/>
            <p:cNvCxnSpPr/>
            <p:nvPr/>
          </p:nvCxnSpPr>
          <p:spPr>
            <a:xfrm flipH="1" rot="10800000">
              <a:off x="2896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9E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2" name="Google Shape;832;p47"/>
            <p:cNvCxnSpPr/>
            <p:nvPr/>
          </p:nvCxnSpPr>
          <p:spPr>
            <a:xfrm flipH="1" rot="10800000">
              <a:off x="288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1A1A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3" name="Google Shape;833;p47"/>
            <p:cNvCxnSpPr/>
            <p:nvPr/>
          </p:nvCxnSpPr>
          <p:spPr>
            <a:xfrm flipH="1" rot="10800000">
              <a:off x="287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3A3A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4" name="Google Shape;834;p47"/>
            <p:cNvCxnSpPr/>
            <p:nvPr/>
          </p:nvCxnSpPr>
          <p:spPr>
            <a:xfrm flipH="1" rot="10800000">
              <a:off x="286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5A5A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5" name="Google Shape;835;p47"/>
            <p:cNvCxnSpPr/>
            <p:nvPr/>
          </p:nvCxnSpPr>
          <p:spPr>
            <a:xfrm flipH="1" rot="10800000">
              <a:off x="285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7A7A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6" name="Google Shape;836;p47"/>
            <p:cNvCxnSpPr/>
            <p:nvPr/>
          </p:nvCxnSpPr>
          <p:spPr>
            <a:xfrm flipH="1" rot="10800000">
              <a:off x="284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9A9A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7" name="Google Shape;837;p47"/>
            <p:cNvCxnSpPr/>
            <p:nvPr/>
          </p:nvCxnSpPr>
          <p:spPr>
            <a:xfrm flipH="1" rot="10800000">
              <a:off x="2826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BABA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8" name="Google Shape;838;p47"/>
            <p:cNvCxnSpPr/>
            <p:nvPr/>
          </p:nvCxnSpPr>
          <p:spPr>
            <a:xfrm flipH="1" rot="10800000">
              <a:off x="281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D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9" name="Google Shape;839;p47"/>
            <p:cNvCxnSpPr/>
            <p:nvPr/>
          </p:nvCxnSpPr>
          <p:spPr>
            <a:xfrm flipH="1" rot="10800000">
              <a:off x="281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AFAFA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0" name="Google Shape;840;p47"/>
            <p:cNvCxnSpPr/>
            <p:nvPr/>
          </p:nvCxnSpPr>
          <p:spPr>
            <a:xfrm flipH="1" rot="10800000">
              <a:off x="279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1B1B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1" name="Google Shape;841;p47"/>
            <p:cNvCxnSpPr/>
            <p:nvPr/>
          </p:nvCxnSpPr>
          <p:spPr>
            <a:xfrm flipH="1" rot="10800000">
              <a:off x="2788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3B3B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2" name="Google Shape;842;p47"/>
            <p:cNvCxnSpPr/>
            <p:nvPr/>
          </p:nvCxnSpPr>
          <p:spPr>
            <a:xfrm flipH="1" rot="10800000">
              <a:off x="278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5B5B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3" name="Google Shape;843;p47"/>
            <p:cNvCxnSpPr/>
            <p:nvPr/>
          </p:nvCxnSpPr>
          <p:spPr>
            <a:xfrm flipH="1" rot="10800000">
              <a:off x="276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7B7B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4" name="Google Shape;844;p47"/>
            <p:cNvCxnSpPr/>
            <p:nvPr/>
          </p:nvCxnSpPr>
          <p:spPr>
            <a:xfrm flipH="1" rot="10800000">
              <a:off x="274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9B9B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5" name="Google Shape;845;p47"/>
            <p:cNvCxnSpPr/>
            <p:nvPr/>
          </p:nvCxnSpPr>
          <p:spPr>
            <a:xfrm flipH="1" rot="10800000">
              <a:off x="273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BBBB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6" name="Google Shape;846;p47"/>
            <p:cNvCxnSpPr/>
            <p:nvPr/>
          </p:nvCxnSpPr>
          <p:spPr>
            <a:xfrm flipH="1" rot="10800000">
              <a:off x="273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DBDB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7" name="Google Shape;847;p47"/>
            <p:cNvCxnSpPr/>
            <p:nvPr/>
          </p:nvCxnSpPr>
          <p:spPr>
            <a:xfrm flipH="1" rot="10800000">
              <a:off x="2716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8" name="Google Shape;848;p47"/>
            <p:cNvCxnSpPr/>
            <p:nvPr/>
          </p:nvCxnSpPr>
          <p:spPr>
            <a:xfrm flipH="1" rot="10800000">
              <a:off x="270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C2C2C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9" name="Google Shape;849;p47"/>
            <p:cNvCxnSpPr/>
            <p:nvPr/>
          </p:nvCxnSpPr>
          <p:spPr>
            <a:xfrm flipH="1" rot="10800000">
              <a:off x="270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C4C4C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0" name="Google Shape;850;p47"/>
            <p:cNvCxnSpPr/>
            <p:nvPr/>
          </p:nvCxnSpPr>
          <p:spPr>
            <a:xfrm flipH="1" rot="10800000">
              <a:off x="268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C6C6C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47"/>
            <p:cNvCxnSpPr/>
            <p:nvPr/>
          </p:nvCxnSpPr>
          <p:spPr>
            <a:xfrm flipH="1" rot="10800000">
              <a:off x="266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C8C8C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2" name="Google Shape;852;p47"/>
            <p:cNvCxnSpPr/>
            <p:nvPr/>
          </p:nvCxnSpPr>
          <p:spPr>
            <a:xfrm flipH="1" rot="10800000">
              <a:off x="266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CACAC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3" name="Google Shape;853;p47"/>
            <p:cNvCxnSpPr/>
            <p:nvPr/>
          </p:nvCxnSpPr>
          <p:spPr>
            <a:xfrm flipH="1" rot="10800000">
              <a:off x="265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CC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4" name="Google Shape;854;p47"/>
            <p:cNvCxnSpPr/>
            <p:nvPr/>
          </p:nvCxnSpPr>
          <p:spPr>
            <a:xfrm flipH="1" rot="10800000">
              <a:off x="263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CECEC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5" name="Google Shape;855;p47"/>
            <p:cNvCxnSpPr/>
            <p:nvPr/>
          </p:nvCxnSpPr>
          <p:spPr>
            <a:xfrm flipH="1" rot="10800000">
              <a:off x="263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0D0D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6" name="Google Shape;856;p47"/>
            <p:cNvCxnSpPr/>
            <p:nvPr/>
          </p:nvCxnSpPr>
          <p:spPr>
            <a:xfrm flipH="1" rot="10800000">
              <a:off x="2623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2D2D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7" name="Google Shape;857;p47"/>
            <p:cNvCxnSpPr/>
            <p:nvPr/>
          </p:nvCxnSpPr>
          <p:spPr>
            <a:xfrm flipH="1" rot="10800000">
              <a:off x="2607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4D4D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8" name="Google Shape;858;p47"/>
            <p:cNvCxnSpPr/>
            <p:nvPr/>
          </p:nvCxnSpPr>
          <p:spPr>
            <a:xfrm flipH="1" rot="10800000">
              <a:off x="259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6D6D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9" name="Google Shape;859;p47"/>
            <p:cNvCxnSpPr/>
            <p:nvPr/>
          </p:nvCxnSpPr>
          <p:spPr>
            <a:xfrm flipH="1" rot="10800000">
              <a:off x="2591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8D8D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0" name="Google Shape;860;p47"/>
            <p:cNvCxnSpPr/>
            <p:nvPr/>
          </p:nvCxnSpPr>
          <p:spPr>
            <a:xfrm flipH="1" rot="10800000">
              <a:off x="2576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ADAD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1" name="Google Shape;861;p47"/>
            <p:cNvCxnSpPr/>
            <p:nvPr/>
          </p:nvCxnSpPr>
          <p:spPr>
            <a:xfrm flipH="1" rot="10800000">
              <a:off x="2560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CDCD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2" name="Google Shape;862;p47"/>
            <p:cNvCxnSpPr/>
            <p:nvPr/>
          </p:nvCxnSpPr>
          <p:spPr>
            <a:xfrm flipH="1" rot="10800000">
              <a:off x="2552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DEDED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3" name="Google Shape;863;p47"/>
            <p:cNvCxnSpPr/>
            <p:nvPr/>
          </p:nvCxnSpPr>
          <p:spPr>
            <a:xfrm flipH="1" rot="10800000">
              <a:off x="2545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E1E1E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4" name="Google Shape;864;p47"/>
            <p:cNvCxnSpPr/>
            <p:nvPr/>
          </p:nvCxnSpPr>
          <p:spPr>
            <a:xfrm flipH="1" rot="10800000">
              <a:off x="2529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E3E3E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5" name="Google Shape;865;p47"/>
            <p:cNvCxnSpPr/>
            <p:nvPr/>
          </p:nvCxnSpPr>
          <p:spPr>
            <a:xfrm flipH="1" rot="10800000">
              <a:off x="251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E5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6" name="Google Shape;866;p47"/>
            <p:cNvCxnSpPr/>
            <p:nvPr/>
          </p:nvCxnSpPr>
          <p:spPr>
            <a:xfrm flipH="1" rot="10800000">
              <a:off x="2514" y="2627"/>
              <a:ext cx="54" cy="53"/>
            </a:xfrm>
            <a:prstGeom prst="straightConnector1">
              <a:avLst/>
            </a:prstGeom>
            <a:noFill/>
            <a:ln cap="flat" cmpd="sng" w="25400">
              <a:solidFill>
                <a:srgbClr val="E7E7E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7" name="Google Shape;867;p47"/>
            <p:cNvCxnSpPr/>
            <p:nvPr/>
          </p:nvCxnSpPr>
          <p:spPr>
            <a:xfrm flipH="1" rot="10800000">
              <a:off x="2513" y="2627"/>
              <a:ext cx="38" cy="38"/>
            </a:xfrm>
            <a:prstGeom prst="straightConnector1">
              <a:avLst/>
            </a:prstGeom>
            <a:noFill/>
            <a:ln cap="flat" cmpd="sng" w="25400">
              <a:solidFill>
                <a:srgbClr val="E9E9E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8" name="Google Shape;868;p47"/>
            <p:cNvCxnSpPr/>
            <p:nvPr/>
          </p:nvCxnSpPr>
          <p:spPr>
            <a:xfrm flipH="1" rot="10800000">
              <a:off x="2513" y="2627"/>
              <a:ext cx="24" cy="24"/>
            </a:xfrm>
            <a:prstGeom prst="straightConnector1">
              <a:avLst/>
            </a:prstGeom>
            <a:noFill/>
            <a:ln cap="flat" cmpd="sng" w="25400">
              <a:solidFill>
                <a:srgbClr val="EBEBE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9" name="Google Shape;869;p47"/>
            <p:cNvCxnSpPr/>
            <p:nvPr/>
          </p:nvCxnSpPr>
          <p:spPr>
            <a:xfrm flipH="1" rot="10800000">
              <a:off x="2513" y="2627"/>
              <a:ext cx="24" cy="24"/>
            </a:xfrm>
            <a:prstGeom prst="straightConnector1">
              <a:avLst/>
            </a:prstGeom>
            <a:noFill/>
            <a:ln cap="flat" cmpd="sng" w="25400">
              <a:solidFill>
                <a:srgbClr val="EDEDE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0" name="Google Shape;870;p47"/>
            <p:cNvCxnSpPr/>
            <p:nvPr/>
          </p:nvCxnSpPr>
          <p:spPr>
            <a:xfrm flipH="1" rot="10800000">
              <a:off x="2513" y="2627"/>
              <a:ext cx="8" cy="9"/>
            </a:xfrm>
            <a:prstGeom prst="straightConnector1">
              <a:avLst/>
            </a:prstGeom>
            <a:noFill/>
            <a:ln cap="flat" cmpd="sng" w="25400">
              <a:solidFill>
                <a:srgbClr val="EFEFE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71" name="Google Shape;871;p47"/>
            <p:cNvSpPr/>
            <p:nvPr/>
          </p:nvSpPr>
          <p:spPr>
            <a:xfrm>
              <a:off x="2490" y="2627"/>
              <a:ext cx="1257" cy="53"/>
            </a:xfrm>
            <a:custGeom>
              <a:rect b="b" l="l" r="r" t="t"/>
              <a:pathLst>
                <a:path extrusionOk="0" h="49" w="1257">
                  <a:moveTo>
                    <a:pt x="0" y="49"/>
                  </a:moveTo>
                  <a:lnTo>
                    <a:pt x="1109" y="49"/>
                  </a:lnTo>
                  <a:lnTo>
                    <a:pt x="1257" y="0"/>
                  </a:lnTo>
                  <a:lnTo>
                    <a:pt x="180" y="0"/>
                  </a:lnTo>
                  <a:lnTo>
                    <a:pt x="0" y="49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2" name="Google Shape;872;p47"/>
            <p:cNvCxnSpPr/>
            <p:nvPr/>
          </p:nvCxnSpPr>
          <p:spPr>
            <a:xfrm>
              <a:off x="2896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3" name="Google Shape;873;p47"/>
            <p:cNvCxnSpPr/>
            <p:nvPr/>
          </p:nvCxnSpPr>
          <p:spPr>
            <a:xfrm>
              <a:off x="2904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0B0B0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4" name="Google Shape;874;p47"/>
            <p:cNvCxnSpPr/>
            <p:nvPr/>
          </p:nvCxnSpPr>
          <p:spPr>
            <a:xfrm>
              <a:off x="2912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17171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5" name="Google Shape;875;p47"/>
            <p:cNvCxnSpPr/>
            <p:nvPr/>
          </p:nvCxnSpPr>
          <p:spPr>
            <a:xfrm>
              <a:off x="2919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22222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6" name="Google Shape;876;p47"/>
            <p:cNvCxnSpPr/>
            <p:nvPr/>
          </p:nvCxnSpPr>
          <p:spPr>
            <a:xfrm>
              <a:off x="2927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2E2E2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7" name="Google Shape;877;p47"/>
            <p:cNvCxnSpPr/>
            <p:nvPr/>
          </p:nvCxnSpPr>
          <p:spPr>
            <a:xfrm>
              <a:off x="2935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3A3A3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8" name="Google Shape;878;p47"/>
            <p:cNvCxnSpPr/>
            <p:nvPr/>
          </p:nvCxnSpPr>
          <p:spPr>
            <a:xfrm>
              <a:off x="2943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45454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9" name="Google Shape;879;p47"/>
            <p:cNvCxnSpPr/>
            <p:nvPr/>
          </p:nvCxnSpPr>
          <p:spPr>
            <a:xfrm>
              <a:off x="2951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51515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0" name="Google Shape;880;p47"/>
            <p:cNvCxnSpPr/>
            <p:nvPr/>
          </p:nvCxnSpPr>
          <p:spPr>
            <a:xfrm>
              <a:off x="2958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5D5D5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1" name="Google Shape;881;p47"/>
            <p:cNvCxnSpPr/>
            <p:nvPr/>
          </p:nvCxnSpPr>
          <p:spPr>
            <a:xfrm>
              <a:off x="2966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68686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2" name="Google Shape;882;p47"/>
            <p:cNvCxnSpPr/>
            <p:nvPr/>
          </p:nvCxnSpPr>
          <p:spPr>
            <a:xfrm>
              <a:off x="2974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74747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3" name="Google Shape;883;p47"/>
            <p:cNvCxnSpPr/>
            <p:nvPr/>
          </p:nvCxnSpPr>
          <p:spPr>
            <a:xfrm>
              <a:off x="2982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4" name="Google Shape;884;p47"/>
            <p:cNvCxnSpPr/>
            <p:nvPr/>
          </p:nvCxnSpPr>
          <p:spPr>
            <a:xfrm>
              <a:off x="2990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8B8B8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5" name="Google Shape;885;p47"/>
            <p:cNvCxnSpPr/>
            <p:nvPr/>
          </p:nvCxnSpPr>
          <p:spPr>
            <a:xfrm>
              <a:off x="2997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97979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6" name="Google Shape;886;p47"/>
            <p:cNvCxnSpPr/>
            <p:nvPr/>
          </p:nvCxnSpPr>
          <p:spPr>
            <a:xfrm>
              <a:off x="3005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A2A2A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7" name="Google Shape;887;p47"/>
            <p:cNvCxnSpPr/>
            <p:nvPr/>
          </p:nvCxnSpPr>
          <p:spPr>
            <a:xfrm>
              <a:off x="3013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AEAEA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8" name="Google Shape;888;p47"/>
            <p:cNvCxnSpPr/>
            <p:nvPr/>
          </p:nvCxnSpPr>
          <p:spPr>
            <a:xfrm>
              <a:off x="3021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BABAB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9" name="Google Shape;889;p47"/>
            <p:cNvCxnSpPr/>
            <p:nvPr/>
          </p:nvCxnSpPr>
          <p:spPr>
            <a:xfrm>
              <a:off x="3029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C5C5C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0" name="Google Shape;890;p47"/>
            <p:cNvCxnSpPr/>
            <p:nvPr/>
          </p:nvCxnSpPr>
          <p:spPr>
            <a:xfrm>
              <a:off x="3037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D1D1D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1" name="Google Shape;891;p47"/>
            <p:cNvCxnSpPr/>
            <p:nvPr/>
          </p:nvCxnSpPr>
          <p:spPr>
            <a:xfrm>
              <a:off x="3044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DDDDD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2" name="Google Shape;892;p47"/>
            <p:cNvCxnSpPr/>
            <p:nvPr/>
          </p:nvCxnSpPr>
          <p:spPr>
            <a:xfrm>
              <a:off x="3052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E8E8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3" name="Google Shape;893;p47"/>
            <p:cNvCxnSpPr/>
            <p:nvPr/>
          </p:nvCxnSpPr>
          <p:spPr>
            <a:xfrm>
              <a:off x="3060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F4F4F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4" name="Google Shape;894;p47"/>
            <p:cNvCxnSpPr/>
            <p:nvPr/>
          </p:nvCxnSpPr>
          <p:spPr>
            <a:xfrm>
              <a:off x="3068" y="2506"/>
              <a:ext cx="1" cy="151"/>
            </a:xfrm>
            <a:prstGeom prst="straightConnector1">
              <a:avLst/>
            </a:prstGeom>
            <a:noFill/>
            <a:ln cap="flat" cmpd="sng" w="365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95" name="Google Shape;895;p47"/>
            <p:cNvSpPr/>
            <p:nvPr/>
          </p:nvSpPr>
          <p:spPr>
            <a:xfrm>
              <a:off x="2892" y="2510"/>
              <a:ext cx="176" cy="152"/>
            </a:xfrm>
            <a:custGeom>
              <a:rect b="b" l="l" r="r" t="t"/>
              <a:pathLst>
                <a:path extrusionOk="0" fill="none" h="21600" w="21600">
                  <a:moveTo>
                    <a:pt x="0" y="21460"/>
                  </a:moveTo>
                  <a:cubicBezTo>
                    <a:pt x="77" y="9585"/>
                    <a:pt x="9725" y="0"/>
                    <a:pt x="21599" y="0"/>
                  </a:cubicBezTo>
                </a:path>
                <a:path extrusionOk="0" h="21600" w="21600">
                  <a:moveTo>
                    <a:pt x="0" y="21460"/>
                  </a:moveTo>
                  <a:cubicBezTo>
                    <a:pt x="77" y="9585"/>
                    <a:pt x="9725" y="0"/>
                    <a:pt x="21599" y="0"/>
                  </a:cubicBezTo>
                  <a:lnTo>
                    <a:pt x="21600" y="21600"/>
                  </a:lnTo>
                  <a:lnTo>
                    <a:pt x="0" y="2146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6" name="Google Shape;896;p47"/>
            <p:cNvCxnSpPr/>
            <p:nvPr/>
          </p:nvCxnSpPr>
          <p:spPr>
            <a:xfrm>
              <a:off x="3068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7" name="Google Shape;897;p47"/>
            <p:cNvCxnSpPr/>
            <p:nvPr/>
          </p:nvCxnSpPr>
          <p:spPr>
            <a:xfrm>
              <a:off x="3076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F3F3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8" name="Google Shape;898;p47"/>
            <p:cNvCxnSpPr/>
            <p:nvPr/>
          </p:nvCxnSpPr>
          <p:spPr>
            <a:xfrm>
              <a:off x="3083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E7E7E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9" name="Google Shape;899;p47"/>
            <p:cNvCxnSpPr/>
            <p:nvPr/>
          </p:nvCxnSpPr>
          <p:spPr>
            <a:xfrm>
              <a:off x="3091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DBDBD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0" name="Google Shape;900;p47"/>
            <p:cNvCxnSpPr/>
            <p:nvPr/>
          </p:nvCxnSpPr>
          <p:spPr>
            <a:xfrm>
              <a:off x="3099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CFCFC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1" name="Google Shape;901;p47"/>
            <p:cNvCxnSpPr/>
            <p:nvPr/>
          </p:nvCxnSpPr>
          <p:spPr>
            <a:xfrm>
              <a:off x="3107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C3C3C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2" name="Google Shape;902;p47"/>
            <p:cNvCxnSpPr/>
            <p:nvPr/>
          </p:nvCxnSpPr>
          <p:spPr>
            <a:xfrm>
              <a:off x="3115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B6B6B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3" name="Google Shape;903;p47"/>
            <p:cNvCxnSpPr/>
            <p:nvPr/>
          </p:nvCxnSpPr>
          <p:spPr>
            <a:xfrm>
              <a:off x="3122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AAAAA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4" name="Google Shape;904;p47"/>
            <p:cNvCxnSpPr/>
            <p:nvPr/>
          </p:nvCxnSpPr>
          <p:spPr>
            <a:xfrm>
              <a:off x="3130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9E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5" name="Google Shape;905;p47"/>
            <p:cNvCxnSpPr/>
            <p:nvPr/>
          </p:nvCxnSpPr>
          <p:spPr>
            <a:xfrm>
              <a:off x="3138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9292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6" name="Google Shape;906;p47"/>
            <p:cNvCxnSpPr/>
            <p:nvPr/>
          </p:nvCxnSpPr>
          <p:spPr>
            <a:xfrm>
              <a:off x="3146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86868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7" name="Google Shape;907;p47"/>
            <p:cNvCxnSpPr/>
            <p:nvPr/>
          </p:nvCxnSpPr>
          <p:spPr>
            <a:xfrm>
              <a:off x="3154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79797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8" name="Google Shape;908;p47"/>
            <p:cNvCxnSpPr/>
            <p:nvPr/>
          </p:nvCxnSpPr>
          <p:spPr>
            <a:xfrm>
              <a:off x="3161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6D6D6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9" name="Google Shape;909;p47"/>
            <p:cNvCxnSpPr/>
            <p:nvPr/>
          </p:nvCxnSpPr>
          <p:spPr>
            <a:xfrm>
              <a:off x="3169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61616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0" name="Google Shape;910;p47"/>
            <p:cNvCxnSpPr/>
            <p:nvPr/>
          </p:nvCxnSpPr>
          <p:spPr>
            <a:xfrm>
              <a:off x="3177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55555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1" name="Google Shape;911;p47"/>
            <p:cNvCxnSpPr/>
            <p:nvPr/>
          </p:nvCxnSpPr>
          <p:spPr>
            <a:xfrm>
              <a:off x="3185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49494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2" name="Google Shape;912;p47"/>
            <p:cNvCxnSpPr/>
            <p:nvPr/>
          </p:nvCxnSpPr>
          <p:spPr>
            <a:xfrm>
              <a:off x="3193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3C3C3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3" name="Google Shape;913;p47"/>
            <p:cNvCxnSpPr/>
            <p:nvPr/>
          </p:nvCxnSpPr>
          <p:spPr>
            <a:xfrm>
              <a:off x="3200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30303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4" name="Google Shape;914;p47"/>
            <p:cNvCxnSpPr/>
            <p:nvPr/>
          </p:nvCxnSpPr>
          <p:spPr>
            <a:xfrm>
              <a:off x="3208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24242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5" name="Google Shape;915;p47"/>
            <p:cNvCxnSpPr/>
            <p:nvPr/>
          </p:nvCxnSpPr>
          <p:spPr>
            <a:xfrm>
              <a:off x="3216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18181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6" name="Google Shape;916;p47"/>
            <p:cNvCxnSpPr/>
            <p:nvPr/>
          </p:nvCxnSpPr>
          <p:spPr>
            <a:xfrm>
              <a:off x="3224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0C0C0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7" name="Google Shape;917;p47"/>
            <p:cNvCxnSpPr/>
            <p:nvPr/>
          </p:nvCxnSpPr>
          <p:spPr>
            <a:xfrm>
              <a:off x="3232" y="2513"/>
              <a:ext cx="1" cy="144"/>
            </a:xfrm>
            <a:prstGeom prst="straightConnector1">
              <a:avLst/>
            </a:prstGeom>
            <a:noFill/>
            <a:ln cap="flat" cmpd="sng" w="36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18" name="Google Shape;918;p47"/>
            <p:cNvSpPr/>
            <p:nvPr/>
          </p:nvSpPr>
          <p:spPr>
            <a:xfrm>
              <a:off x="3060" y="2517"/>
              <a:ext cx="176" cy="148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9" name="Google Shape;919;p47"/>
            <p:cNvCxnSpPr/>
            <p:nvPr/>
          </p:nvCxnSpPr>
          <p:spPr>
            <a:xfrm flipH="1">
              <a:off x="2545" y="2014"/>
              <a:ext cx="5" cy="4"/>
            </a:xfrm>
            <a:prstGeom prst="straightConnector1">
              <a:avLst/>
            </a:prstGeom>
            <a:noFill/>
            <a:ln cap="flat" cmpd="sng" w="25400">
              <a:solidFill>
                <a:srgbClr val="16161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0" name="Google Shape;920;p47"/>
            <p:cNvCxnSpPr/>
            <p:nvPr/>
          </p:nvCxnSpPr>
          <p:spPr>
            <a:xfrm flipH="1">
              <a:off x="2545" y="2014"/>
              <a:ext cx="20" cy="19"/>
            </a:xfrm>
            <a:prstGeom prst="straightConnector1">
              <a:avLst/>
            </a:prstGeom>
            <a:noFill/>
            <a:ln cap="flat" cmpd="sng" w="25400">
              <a:solidFill>
                <a:srgbClr val="1A1A1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1" name="Google Shape;921;p47"/>
            <p:cNvCxnSpPr/>
            <p:nvPr/>
          </p:nvCxnSpPr>
          <p:spPr>
            <a:xfrm flipH="1">
              <a:off x="2545" y="2014"/>
              <a:ext cx="20" cy="19"/>
            </a:xfrm>
            <a:prstGeom prst="straightConnector1">
              <a:avLst/>
            </a:prstGeom>
            <a:noFill/>
            <a:ln cap="flat" cmpd="sng" w="25400">
              <a:solidFill>
                <a:srgbClr val="1E1E1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2" name="Google Shape;922;p47"/>
            <p:cNvCxnSpPr/>
            <p:nvPr/>
          </p:nvCxnSpPr>
          <p:spPr>
            <a:xfrm flipH="1">
              <a:off x="2545" y="2014"/>
              <a:ext cx="36" cy="35"/>
            </a:xfrm>
            <a:prstGeom prst="straightConnector1">
              <a:avLst/>
            </a:prstGeom>
            <a:noFill/>
            <a:ln cap="flat" cmpd="sng" w="25400">
              <a:solidFill>
                <a:srgbClr val="23232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3" name="Google Shape;923;p47"/>
            <p:cNvCxnSpPr/>
            <p:nvPr/>
          </p:nvCxnSpPr>
          <p:spPr>
            <a:xfrm flipH="1">
              <a:off x="2545" y="2014"/>
              <a:ext cx="51" cy="51"/>
            </a:xfrm>
            <a:prstGeom prst="straightConnector1">
              <a:avLst/>
            </a:prstGeom>
            <a:noFill/>
            <a:ln cap="flat" cmpd="sng" w="25400">
              <a:solidFill>
                <a:srgbClr val="27272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4" name="Google Shape;924;p47"/>
            <p:cNvCxnSpPr/>
            <p:nvPr/>
          </p:nvCxnSpPr>
          <p:spPr>
            <a:xfrm flipH="1">
              <a:off x="2545" y="2014"/>
              <a:ext cx="67" cy="66"/>
            </a:xfrm>
            <a:prstGeom prst="straightConnector1">
              <a:avLst/>
            </a:prstGeom>
            <a:noFill/>
            <a:ln cap="flat" cmpd="sng" w="25400">
              <a:solidFill>
                <a:srgbClr val="2C2C2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5" name="Google Shape;925;p47"/>
            <p:cNvCxnSpPr/>
            <p:nvPr/>
          </p:nvCxnSpPr>
          <p:spPr>
            <a:xfrm flipH="1">
              <a:off x="2545" y="2014"/>
              <a:ext cx="67" cy="66"/>
            </a:xfrm>
            <a:prstGeom prst="straightConnector1">
              <a:avLst/>
            </a:prstGeom>
            <a:noFill/>
            <a:ln cap="flat" cmpd="sng" w="25400">
              <a:solidFill>
                <a:srgbClr val="30303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6" name="Google Shape;926;p47"/>
            <p:cNvCxnSpPr/>
            <p:nvPr/>
          </p:nvCxnSpPr>
          <p:spPr>
            <a:xfrm flipH="1">
              <a:off x="2545" y="2014"/>
              <a:ext cx="81" cy="80"/>
            </a:xfrm>
            <a:prstGeom prst="straightConnector1">
              <a:avLst/>
            </a:prstGeom>
            <a:noFill/>
            <a:ln cap="flat" cmpd="sng" w="25400">
              <a:solidFill>
                <a:srgbClr val="34343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7" name="Google Shape;927;p47"/>
            <p:cNvCxnSpPr/>
            <p:nvPr/>
          </p:nvCxnSpPr>
          <p:spPr>
            <a:xfrm flipH="1">
              <a:off x="2545" y="2014"/>
              <a:ext cx="97" cy="96"/>
            </a:xfrm>
            <a:prstGeom prst="straightConnector1">
              <a:avLst/>
            </a:prstGeom>
            <a:noFill/>
            <a:ln cap="flat" cmpd="sng" w="25400">
              <a:solidFill>
                <a:srgbClr val="39393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8" name="Google Shape;928;p47"/>
            <p:cNvCxnSpPr/>
            <p:nvPr/>
          </p:nvCxnSpPr>
          <p:spPr>
            <a:xfrm flipH="1">
              <a:off x="2545" y="2014"/>
              <a:ext cx="97" cy="96"/>
            </a:xfrm>
            <a:prstGeom prst="straightConnector1">
              <a:avLst/>
            </a:prstGeom>
            <a:noFill/>
            <a:ln cap="flat" cmpd="sng" w="25400">
              <a:solidFill>
                <a:srgbClr val="3D3D3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9" name="Google Shape;929;p47"/>
            <p:cNvCxnSpPr/>
            <p:nvPr/>
          </p:nvCxnSpPr>
          <p:spPr>
            <a:xfrm flipH="1">
              <a:off x="2545" y="2014"/>
              <a:ext cx="112" cy="111"/>
            </a:xfrm>
            <a:prstGeom prst="straightConnector1">
              <a:avLst/>
            </a:prstGeom>
            <a:noFill/>
            <a:ln cap="flat" cmpd="sng" w="25400">
              <a:solidFill>
                <a:srgbClr val="42424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0" name="Google Shape;930;p47"/>
            <p:cNvCxnSpPr/>
            <p:nvPr/>
          </p:nvCxnSpPr>
          <p:spPr>
            <a:xfrm flipH="1">
              <a:off x="2545" y="2014"/>
              <a:ext cx="128" cy="127"/>
            </a:xfrm>
            <a:prstGeom prst="straightConnector1">
              <a:avLst/>
            </a:prstGeom>
            <a:noFill/>
            <a:ln cap="flat" cmpd="sng" w="25400">
              <a:solidFill>
                <a:srgbClr val="46464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1" name="Google Shape;931;p47"/>
            <p:cNvCxnSpPr/>
            <p:nvPr/>
          </p:nvCxnSpPr>
          <p:spPr>
            <a:xfrm flipH="1">
              <a:off x="2545" y="2014"/>
              <a:ext cx="144" cy="142"/>
            </a:xfrm>
            <a:prstGeom prst="straightConnector1">
              <a:avLst/>
            </a:prstGeom>
            <a:noFill/>
            <a:ln cap="flat" cmpd="sng" w="25400">
              <a:solidFill>
                <a:srgbClr val="4B4B4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2" name="Google Shape;932;p47"/>
            <p:cNvCxnSpPr/>
            <p:nvPr/>
          </p:nvCxnSpPr>
          <p:spPr>
            <a:xfrm flipH="1">
              <a:off x="2545" y="2014"/>
              <a:ext cx="144" cy="142"/>
            </a:xfrm>
            <a:prstGeom prst="straightConnector1">
              <a:avLst/>
            </a:prstGeom>
            <a:noFill/>
            <a:ln cap="flat" cmpd="sng" w="25400">
              <a:solidFill>
                <a:srgbClr val="4F4F4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3" name="Google Shape;933;p47"/>
            <p:cNvCxnSpPr/>
            <p:nvPr/>
          </p:nvCxnSpPr>
          <p:spPr>
            <a:xfrm flipH="1">
              <a:off x="2545" y="2014"/>
              <a:ext cx="158" cy="156"/>
            </a:xfrm>
            <a:prstGeom prst="straightConnector1">
              <a:avLst/>
            </a:prstGeom>
            <a:noFill/>
            <a:ln cap="flat" cmpd="sng" w="25400">
              <a:solidFill>
                <a:srgbClr val="53535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4" name="Google Shape;934;p47"/>
            <p:cNvCxnSpPr/>
            <p:nvPr/>
          </p:nvCxnSpPr>
          <p:spPr>
            <a:xfrm flipH="1">
              <a:off x="2545" y="2014"/>
              <a:ext cx="174" cy="172"/>
            </a:xfrm>
            <a:prstGeom prst="straightConnector1">
              <a:avLst/>
            </a:prstGeom>
            <a:noFill/>
            <a:ln cap="flat" cmpd="sng" w="25400">
              <a:solidFill>
                <a:srgbClr val="58585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5" name="Google Shape;935;p47"/>
            <p:cNvCxnSpPr/>
            <p:nvPr/>
          </p:nvCxnSpPr>
          <p:spPr>
            <a:xfrm flipH="1">
              <a:off x="2545" y="2014"/>
              <a:ext cx="174" cy="172"/>
            </a:xfrm>
            <a:prstGeom prst="straightConnector1">
              <a:avLst/>
            </a:prstGeom>
            <a:noFill/>
            <a:ln cap="flat" cmpd="sng" w="25400">
              <a:solidFill>
                <a:srgbClr val="5C5C5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6" name="Google Shape;936;p47"/>
            <p:cNvCxnSpPr/>
            <p:nvPr/>
          </p:nvCxnSpPr>
          <p:spPr>
            <a:xfrm flipH="1">
              <a:off x="2559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61616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7" name="Google Shape;937;p47"/>
            <p:cNvCxnSpPr/>
            <p:nvPr/>
          </p:nvCxnSpPr>
          <p:spPr>
            <a:xfrm flipH="1">
              <a:off x="2575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65656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8" name="Google Shape;938;p47"/>
            <p:cNvCxnSpPr/>
            <p:nvPr/>
          </p:nvCxnSpPr>
          <p:spPr>
            <a:xfrm flipH="1">
              <a:off x="2591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69696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47"/>
            <p:cNvCxnSpPr/>
            <p:nvPr/>
          </p:nvCxnSpPr>
          <p:spPr>
            <a:xfrm flipH="1">
              <a:off x="2591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6E6E6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0" name="Google Shape;940;p47"/>
            <p:cNvCxnSpPr/>
            <p:nvPr/>
          </p:nvCxnSpPr>
          <p:spPr>
            <a:xfrm flipH="1">
              <a:off x="2605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72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1" name="Google Shape;941;p47"/>
            <p:cNvCxnSpPr/>
            <p:nvPr/>
          </p:nvCxnSpPr>
          <p:spPr>
            <a:xfrm flipH="1">
              <a:off x="2621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77777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2" name="Google Shape;942;p47"/>
            <p:cNvCxnSpPr/>
            <p:nvPr/>
          </p:nvCxnSpPr>
          <p:spPr>
            <a:xfrm flipH="1">
              <a:off x="2621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7B7B7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3" name="Google Shape;943;p47"/>
            <p:cNvCxnSpPr/>
            <p:nvPr/>
          </p:nvCxnSpPr>
          <p:spPr>
            <a:xfrm flipH="1">
              <a:off x="2636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4" name="Google Shape;944;p47"/>
            <p:cNvCxnSpPr/>
            <p:nvPr/>
          </p:nvCxnSpPr>
          <p:spPr>
            <a:xfrm flipH="1">
              <a:off x="2652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84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5" name="Google Shape;945;p47"/>
            <p:cNvCxnSpPr/>
            <p:nvPr/>
          </p:nvCxnSpPr>
          <p:spPr>
            <a:xfrm flipH="1">
              <a:off x="2667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88888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6" name="Google Shape;946;p47"/>
            <p:cNvCxnSpPr/>
            <p:nvPr/>
          </p:nvCxnSpPr>
          <p:spPr>
            <a:xfrm flipH="1">
              <a:off x="2667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8D8D8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7" name="Google Shape;947;p47"/>
            <p:cNvCxnSpPr/>
            <p:nvPr/>
          </p:nvCxnSpPr>
          <p:spPr>
            <a:xfrm flipH="1">
              <a:off x="2683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8" name="Google Shape;948;p47"/>
            <p:cNvCxnSpPr/>
            <p:nvPr/>
          </p:nvCxnSpPr>
          <p:spPr>
            <a:xfrm flipH="1">
              <a:off x="2699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9" name="Google Shape;949;p47"/>
            <p:cNvCxnSpPr/>
            <p:nvPr/>
          </p:nvCxnSpPr>
          <p:spPr>
            <a:xfrm flipH="1">
              <a:off x="2699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9A9A9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0" name="Google Shape;950;p47"/>
            <p:cNvCxnSpPr/>
            <p:nvPr/>
          </p:nvCxnSpPr>
          <p:spPr>
            <a:xfrm flipH="1">
              <a:off x="2714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9E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1" name="Google Shape;951;p47"/>
            <p:cNvCxnSpPr/>
            <p:nvPr/>
          </p:nvCxnSpPr>
          <p:spPr>
            <a:xfrm flipH="1">
              <a:off x="2730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A3A3A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2" name="Google Shape;952;p47"/>
            <p:cNvCxnSpPr/>
            <p:nvPr/>
          </p:nvCxnSpPr>
          <p:spPr>
            <a:xfrm flipH="1">
              <a:off x="2745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A7A7A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3" name="Google Shape;953;p47"/>
            <p:cNvCxnSpPr/>
            <p:nvPr/>
          </p:nvCxnSpPr>
          <p:spPr>
            <a:xfrm flipH="1">
              <a:off x="2745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ACACA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4" name="Google Shape;954;p47"/>
            <p:cNvCxnSpPr/>
            <p:nvPr/>
          </p:nvCxnSpPr>
          <p:spPr>
            <a:xfrm flipH="1">
              <a:off x="2760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B0B0B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5" name="Google Shape;955;p47"/>
            <p:cNvCxnSpPr/>
            <p:nvPr/>
          </p:nvCxnSpPr>
          <p:spPr>
            <a:xfrm flipH="1">
              <a:off x="2775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B4B4B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6" name="Google Shape;956;p47"/>
            <p:cNvCxnSpPr/>
            <p:nvPr/>
          </p:nvCxnSpPr>
          <p:spPr>
            <a:xfrm flipH="1">
              <a:off x="2775" y="2014"/>
              <a:ext cx="175" cy="174"/>
            </a:xfrm>
            <a:prstGeom prst="straightConnector1">
              <a:avLst/>
            </a:prstGeom>
            <a:noFill/>
            <a:ln cap="flat" cmpd="sng" w="25400">
              <a:solidFill>
                <a:srgbClr val="B9B9B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7" name="Google Shape;957;p47"/>
            <p:cNvCxnSpPr/>
            <p:nvPr/>
          </p:nvCxnSpPr>
          <p:spPr>
            <a:xfrm flipH="1">
              <a:off x="2790" y="2028"/>
              <a:ext cx="161" cy="160"/>
            </a:xfrm>
            <a:prstGeom prst="straightConnector1">
              <a:avLst/>
            </a:prstGeom>
            <a:noFill/>
            <a:ln cap="flat" cmpd="sng" w="25400">
              <a:solidFill>
                <a:srgbClr val="BDBDB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8" name="Google Shape;958;p47"/>
            <p:cNvCxnSpPr/>
            <p:nvPr/>
          </p:nvCxnSpPr>
          <p:spPr>
            <a:xfrm flipH="1">
              <a:off x="2806" y="2044"/>
              <a:ext cx="145" cy="144"/>
            </a:xfrm>
            <a:prstGeom prst="straightConnector1">
              <a:avLst/>
            </a:prstGeom>
            <a:noFill/>
            <a:ln cap="flat" cmpd="sng" w="25400">
              <a:solidFill>
                <a:srgbClr val="C2C2C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9" name="Google Shape;959;p47"/>
            <p:cNvCxnSpPr/>
            <p:nvPr/>
          </p:nvCxnSpPr>
          <p:spPr>
            <a:xfrm flipH="1">
              <a:off x="2821" y="2059"/>
              <a:ext cx="130" cy="129"/>
            </a:xfrm>
            <a:prstGeom prst="straightConnector1">
              <a:avLst/>
            </a:prstGeom>
            <a:noFill/>
            <a:ln cap="flat" cmpd="sng" w="25400">
              <a:solidFill>
                <a:srgbClr val="C6C6C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0" name="Google Shape;960;p47"/>
            <p:cNvCxnSpPr/>
            <p:nvPr/>
          </p:nvCxnSpPr>
          <p:spPr>
            <a:xfrm flipH="1">
              <a:off x="2821" y="2059"/>
              <a:ext cx="130" cy="129"/>
            </a:xfrm>
            <a:prstGeom prst="straightConnector1">
              <a:avLst/>
            </a:prstGeom>
            <a:noFill/>
            <a:ln cap="flat" cmpd="sng" w="25400">
              <a:solidFill>
                <a:srgbClr val="CBCBC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1" name="Google Shape;961;p47"/>
            <p:cNvCxnSpPr/>
            <p:nvPr/>
          </p:nvCxnSpPr>
          <p:spPr>
            <a:xfrm flipH="1">
              <a:off x="2837" y="2074"/>
              <a:ext cx="114" cy="114"/>
            </a:xfrm>
            <a:prstGeom prst="straightConnector1">
              <a:avLst/>
            </a:prstGeom>
            <a:noFill/>
            <a:ln cap="flat" cmpd="sng" w="25400">
              <a:solidFill>
                <a:srgbClr val="CFCFC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2" name="Google Shape;962;p47"/>
            <p:cNvCxnSpPr/>
            <p:nvPr/>
          </p:nvCxnSpPr>
          <p:spPr>
            <a:xfrm flipH="1">
              <a:off x="2853" y="2090"/>
              <a:ext cx="98" cy="98"/>
            </a:xfrm>
            <a:prstGeom prst="straightConnector1">
              <a:avLst/>
            </a:prstGeom>
            <a:noFill/>
            <a:ln cap="flat" cmpd="sng" w="25400">
              <a:solidFill>
                <a:srgbClr val="D3D3D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3" name="Google Shape;963;p47"/>
            <p:cNvCxnSpPr/>
            <p:nvPr/>
          </p:nvCxnSpPr>
          <p:spPr>
            <a:xfrm flipH="1">
              <a:off x="2853" y="2090"/>
              <a:ext cx="98" cy="98"/>
            </a:xfrm>
            <a:prstGeom prst="straightConnector1">
              <a:avLst/>
            </a:prstGeom>
            <a:noFill/>
            <a:ln cap="flat" cmpd="sng" w="25400">
              <a:solidFill>
                <a:srgbClr val="D8D8D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4" name="Google Shape;964;p47"/>
            <p:cNvCxnSpPr/>
            <p:nvPr/>
          </p:nvCxnSpPr>
          <p:spPr>
            <a:xfrm flipH="1">
              <a:off x="2868" y="2105"/>
              <a:ext cx="83" cy="83"/>
            </a:xfrm>
            <a:prstGeom prst="straightConnector1">
              <a:avLst/>
            </a:prstGeom>
            <a:noFill/>
            <a:ln cap="flat" cmpd="sng" w="25400">
              <a:solidFill>
                <a:srgbClr val="DCDCD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5" name="Google Shape;965;p47"/>
            <p:cNvCxnSpPr/>
            <p:nvPr/>
          </p:nvCxnSpPr>
          <p:spPr>
            <a:xfrm flipH="1">
              <a:off x="2883" y="2120"/>
              <a:ext cx="68" cy="68"/>
            </a:xfrm>
            <a:prstGeom prst="straightConnector1">
              <a:avLst/>
            </a:prstGeom>
            <a:noFill/>
            <a:ln cap="flat" cmpd="sng" w="25400">
              <a:solidFill>
                <a:srgbClr val="E1E1E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6" name="Google Shape;966;p47"/>
            <p:cNvCxnSpPr/>
            <p:nvPr/>
          </p:nvCxnSpPr>
          <p:spPr>
            <a:xfrm flipH="1">
              <a:off x="2899" y="2137"/>
              <a:ext cx="52" cy="51"/>
            </a:xfrm>
            <a:prstGeom prst="straightConnector1">
              <a:avLst/>
            </a:prstGeom>
            <a:noFill/>
            <a:ln cap="flat" cmpd="sng" w="25400">
              <a:solidFill>
                <a:srgbClr val="E5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7" name="Google Shape;967;p47"/>
            <p:cNvCxnSpPr/>
            <p:nvPr/>
          </p:nvCxnSpPr>
          <p:spPr>
            <a:xfrm flipH="1">
              <a:off x="2899" y="2137"/>
              <a:ext cx="52" cy="51"/>
            </a:xfrm>
            <a:prstGeom prst="straightConnector1">
              <a:avLst/>
            </a:prstGeom>
            <a:noFill/>
            <a:ln cap="flat" cmpd="sng" w="25400">
              <a:solidFill>
                <a:srgbClr val="E9E9E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8" name="Google Shape;968;p47"/>
            <p:cNvCxnSpPr/>
            <p:nvPr/>
          </p:nvCxnSpPr>
          <p:spPr>
            <a:xfrm flipH="1">
              <a:off x="2915" y="2152"/>
              <a:ext cx="36" cy="36"/>
            </a:xfrm>
            <a:prstGeom prst="straightConnector1">
              <a:avLst/>
            </a:prstGeom>
            <a:noFill/>
            <a:ln cap="flat" cmpd="sng" w="25400">
              <a:solidFill>
                <a:srgbClr val="EEEEE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9" name="Google Shape;969;p47"/>
            <p:cNvCxnSpPr/>
            <p:nvPr/>
          </p:nvCxnSpPr>
          <p:spPr>
            <a:xfrm flipH="1">
              <a:off x="2930" y="2167"/>
              <a:ext cx="21" cy="21"/>
            </a:xfrm>
            <a:prstGeom prst="straightConnector1">
              <a:avLst/>
            </a:prstGeom>
            <a:noFill/>
            <a:ln cap="flat" cmpd="sng" w="25400">
              <a:solidFill>
                <a:srgbClr val="F2F2F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0" name="Google Shape;970;p47"/>
            <p:cNvCxnSpPr/>
            <p:nvPr/>
          </p:nvCxnSpPr>
          <p:spPr>
            <a:xfrm flipH="1">
              <a:off x="2930" y="2167"/>
              <a:ext cx="21" cy="21"/>
            </a:xfrm>
            <a:prstGeom prst="straightConnector1">
              <a:avLst/>
            </a:prstGeom>
            <a:noFill/>
            <a:ln cap="flat" cmpd="sng" w="25400">
              <a:solidFill>
                <a:srgbClr val="F7F7F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1" name="Google Shape;971;p47"/>
            <p:cNvCxnSpPr/>
            <p:nvPr/>
          </p:nvCxnSpPr>
          <p:spPr>
            <a:xfrm flipH="1">
              <a:off x="2945" y="2182"/>
              <a:ext cx="6" cy="6"/>
            </a:xfrm>
            <a:prstGeom prst="straightConnector1">
              <a:avLst/>
            </a:prstGeom>
            <a:noFill/>
            <a:ln cap="flat" cmpd="sng" w="25400">
              <a:solidFill>
                <a:srgbClr val="FBFBF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2" name="Google Shape;972;p47"/>
            <p:cNvSpPr/>
            <p:nvPr/>
          </p:nvSpPr>
          <p:spPr>
            <a:xfrm>
              <a:off x="2545" y="2014"/>
              <a:ext cx="406" cy="174"/>
            </a:xfrm>
            <a:custGeom>
              <a:rect b="b" l="l" r="r" t="t"/>
              <a:pathLst>
                <a:path extrusionOk="0" h="162" w="406">
                  <a:moveTo>
                    <a:pt x="0" y="14"/>
                  </a:moveTo>
                  <a:lnTo>
                    <a:pt x="31" y="0"/>
                  </a:lnTo>
                  <a:lnTo>
                    <a:pt x="54" y="7"/>
                  </a:lnTo>
                  <a:lnTo>
                    <a:pt x="70" y="28"/>
                  </a:lnTo>
                  <a:lnTo>
                    <a:pt x="93" y="56"/>
                  </a:lnTo>
                  <a:lnTo>
                    <a:pt x="117" y="63"/>
                  </a:lnTo>
                  <a:lnTo>
                    <a:pt x="148" y="77"/>
                  </a:lnTo>
                  <a:lnTo>
                    <a:pt x="218" y="63"/>
                  </a:lnTo>
                  <a:lnTo>
                    <a:pt x="296" y="49"/>
                  </a:lnTo>
                  <a:lnTo>
                    <a:pt x="320" y="42"/>
                  </a:lnTo>
                  <a:lnTo>
                    <a:pt x="351" y="49"/>
                  </a:lnTo>
                  <a:lnTo>
                    <a:pt x="406" y="77"/>
                  </a:lnTo>
                  <a:lnTo>
                    <a:pt x="406" y="84"/>
                  </a:lnTo>
                  <a:lnTo>
                    <a:pt x="406" y="98"/>
                  </a:lnTo>
                  <a:lnTo>
                    <a:pt x="398" y="105"/>
                  </a:lnTo>
                  <a:lnTo>
                    <a:pt x="398" y="119"/>
                  </a:lnTo>
                  <a:lnTo>
                    <a:pt x="367" y="126"/>
                  </a:lnTo>
                  <a:lnTo>
                    <a:pt x="343" y="134"/>
                  </a:lnTo>
                  <a:lnTo>
                    <a:pt x="289" y="134"/>
                  </a:lnTo>
                  <a:lnTo>
                    <a:pt x="250" y="141"/>
                  </a:lnTo>
                  <a:lnTo>
                    <a:pt x="148" y="155"/>
                  </a:lnTo>
                  <a:lnTo>
                    <a:pt x="101" y="162"/>
                  </a:lnTo>
                  <a:lnTo>
                    <a:pt x="62" y="148"/>
                  </a:lnTo>
                  <a:lnTo>
                    <a:pt x="54" y="134"/>
                  </a:lnTo>
                  <a:lnTo>
                    <a:pt x="31" y="91"/>
                  </a:lnTo>
                  <a:lnTo>
                    <a:pt x="15" y="49"/>
                  </a:lnTo>
                  <a:lnTo>
                    <a:pt x="7" y="35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73" name="Google Shape;973;p47"/>
            <p:cNvCxnSpPr/>
            <p:nvPr/>
          </p:nvCxnSpPr>
          <p:spPr>
            <a:xfrm flipH="1">
              <a:off x="2607" y="2134"/>
              <a:ext cx="8" cy="8"/>
            </a:xfrm>
            <a:prstGeom prst="straightConnector1">
              <a:avLst/>
            </a:prstGeom>
            <a:noFill/>
            <a:ln cap="flat" cmpd="sng" w="25400">
              <a:solidFill>
                <a:srgbClr val="27272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4" name="Google Shape;974;p47"/>
            <p:cNvCxnSpPr/>
            <p:nvPr/>
          </p:nvCxnSpPr>
          <p:spPr>
            <a:xfrm flipH="1">
              <a:off x="2607" y="2134"/>
              <a:ext cx="24" cy="23"/>
            </a:xfrm>
            <a:prstGeom prst="straightConnector1">
              <a:avLst/>
            </a:prstGeom>
            <a:noFill/>
            <a:ln cap="flat" cmpd="sng" w="25400">
              <a:solidFill>
                <a:srgbClr val="2F2F2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5" name="Google Shape;975;p47"/>
            <p:cNvCxnSpPr/>
            <p:nvPr/>
          </p:nvCxnSpPr>
          <p:spPr>
            <a:xfrm flipH="1">
              <a:off x="2607" y="2134"/>
              <a:ext cx="32" cy="31"/>
            </a:xfrm>
            <a:prstGeom prst="straightConnector1">
              <a:avLst/>
            </a:prstGeom>
            <a:noFill/>
            <a:ln cap="flat" cmpd="sng" w="25400">
              <a:solidFill>
                <a:srgbClr val="37373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6" name="Google Shape;976;p47"/>
            <p:cNvCxnSpPr/>
            <p:nvPr/>
          </p:nvCxnSpPr>
          <p:spPr>
            <a:xfrm flipH="1">
              <a:off x="2607" y="2134"/>
              <a:ext cx="40" cy="39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7" name="Google Shape;977;p47"/>
            <p:cNvCxnSpPr/>
            <p:nvPr/>
          </p:nvCxnSpPr>
          <p:spPr>
            <a:xfrm flipH="1">
              <a:off x="2607" y="2134"/>
              <a:ext cx="56" cy="54"/>
            </a:xfrm>
            <a:prstGeom prst="straightConnector1">
              <a:avLst/>
            </a:prstGeom>
            <a:noFill/>
            <a:ln cap="flat" cmpd="sng" w="25400">
              <a:solidFill>
                <a:srgbClr val="47474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8" name="Google Shape;978;p47"/>
            <p:cNvCxnSpPr/>
            <p:nvPr/>
          </p:nvCxnSpPr>
          <p:spPr>
            <a:xfrm flipH="1">
              <a:off x="2607" y="2134"/>
              <a:ext cx="64" cy="62"/>
            </a:xfrm>
            <a:prstGeom prst="straightConnector1">
              <a:avLst/>
            </a:prstGeom>
            <a:noFill/>
            <a:ln cap="flat" cmpd="sng" w="25400">
              <a:solidFill>
                <a:srgbClr val="4F4F4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9" name="Google Shape;979;p47"/>
            <p:cNvCxnSpPr/>
            <p:nvPr/>
          </p:nvCxnSpPr>
          <p:spPr>
            <a:xfrm flipH="1">
              <a:off x="2607" y="2134"/>
              <a:ext cx="71" cy="69"/>
            </a:xfrm>
            <a:prstGeom prst="straightConnector1">
              <a:avLst/>
            </a:prstGeom>
            <a:noFill/>
            <a:ln cap="flat" cmpd="sng" w="25400">
              <a:solidFill>
                <a:srgbClr val="57575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0" name="Google Shape;980;p47"/>
            <p:cNvCxnSpPr/>
            <p:nvPr/>
          </p:nvCxnSpPr>
          <p:spPr>
            <a:xfrm flipH="1">
              <a:off x="2616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5F5F5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1" name="Google Shape;981;p47"/>
            <p:cNvCxnSpPr/>
            <p:nvPr/>
          </p:nvCxnSpPr>
          <p:spPr>
            <a:xfrm flipH="1">
              <a:off x="2631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67676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2" name="Google Shape;982;p47"/>
            <p:cNvCxnSpPr/>
            <p:nvPr/>
          </p:nvCxnSpPr>
          <p:spPr>
            <a:xfrm flipH="1">
              <a:off x="2639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6F6F6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3" name="Google Shape;983;p47"/>
            <p:cNvCxnSpPr/>
            <p:nvPr/>
          </p:nvCxnSpPr>
          <p:spPr>
            <a:xfrm flipH="1">
              <a:off x="2647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77777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4" name="Google Shape;984;p47"/>
            <p:cNvCxnSpPr/>
            <p:nvPr/>
          </p:nvCxnSpPr>
          <p:spPr>
            <a:xfrm flipH="1">
              <a:off x="2662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5" name="Google Shape;985;p47"/>
            <p:cNvCxnSpPr/>
            <p:nvPr/>
          </p:nvCxnSpPr>
          <p:spPr>
            <a:xfrm flipH="1">
              <a:off x="2670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87878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6" name="Google Shape;986;p47"/>
            <p:cNvCxnSpPr/>
            <p:nvPr/>
          </p:nvCxnSpPr>
          <p:spPr>
            <a:xfrm flipH="1">
              <a:off x="2686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7" name="Google Shape;987;p47"/>
            <p:cNvCxnSpPr/>
            <p:nvPr/>
          </p:nvCxnSpPr>
          <p:spPr>
            <a:xfrm flipH="1">
              <a:off x="2694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97979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8" name="Google Shape;988;p47"/>
            <p:cNvCxnSpPr/>
            <p:nvPr/>
          </p:nvCxnSpPr>
          <p:spPr>
            <a:xfrm flipH="1">
              <a:off x="2701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9F9F9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9" name="Google Shape;989;p47"/>
            <p:cNvCxnSpPr/>
            <p:nvPr/>
          </p:nvCxnSpPr>
          <p:spPr>
            <a:xfrm flipH="1">
              <a:off x="2716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A7A7A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0" name="Google Shape;990;p47"/>
            <p:cNvCxnSpPr/>
            <p:nvPr/>
          </p:nvCxnSpPr>
          <p:spPr>
            <a:xfrm flipH="1">
              <a:off x="2725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AFAFA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1" name="Google Shape;991;p47"/>
            <p:cNvCxnSpPr/>
            <p:nvPr/>
          </p:nvCxnSpPr>
          <p:spPr>
            <a:xfrm flipH="1">
              <a:off x="2741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B7B7B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2" name="Google Shape;992;p47"/>
            <p:cNvCxnSpPr/>
            <p:nvPr/>
          </p:nvCxnSpPr>
          <p:spPr>
            <a:xfrm flipH="1">
              <a:off x="2748" y="2134"/>
              <a:ext cx="78" cy="77"/>
            </a:xfrm>
            <a:prstGeom prst="straightConnector1">
              <a:avLst/>
            </a:prstGeom>
            <a:noFill/>
            <a:ln cap="flat" cmpd="sng" w="25400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3" name="Google Shape;993;p47"/>
            <p:cNvCxnSpPr/>
            <p:nvPr/>
          </p:nvCxnSpPr>
          <p:spPr>
            <a:xfrm flipH="1">
              <a:off x="2763" y="2150"/>
              <a:ext cx="63" cy="61"/>
            </a:xfrm>
            <a:prstGeom prst="straightConnector1">
              <a:avLst/>
            </a:prstGeom>
            <a:noFill/>
            <a:ln cap="flat" cmpd="sng" w="25400">
              <a:solidFill>
                <a:srgbClr val="C7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4" name="Google Shape;994;p47"/>
            <p:cNvCxnSpPr/>
            <p:nvPr/>
          </p:nvCxnSpPr>
          <p:spPr>
            <a:xfrm flipH="1">
              <a:off x="2771" y="2157"/>
              <a:ext cx="55" cy="54"/>
            </a:xfrm>
            <a:prstGeom prst="straightConnector1">
              <a:avLst/>
            </a:prstGeom>
            <a:noFill/>
            <a:ln cap="flat" cmpd="sng" w="25400">
              <a:solidFill>
                <a:srgbClr val="CFCFC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5" name="Google Shape;995;p47"/>
            <p:cNvCxnSpPr/>
            <p:nvPr/>
          </p:nvCxnSpPr>
          <p:spPr>
            <a:xfrm flipH="1">
              <a:off x="2779" y="2165"/>
              <a:ext cx="47" cy="46"/>
            </a:xfrm>
            <a:prstGeom prst="straightConnector1">
              <a:avLst/>
            </a:prstGeom>
            <a:noFill/>
            <a:ln cap="flat" cmpd="sng" w="25400">
              <a:solidFill>
                <a:srgbClr val="D7D7D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6" name="Google Shape;996;p47"/>
            <p:cNvCxnSpPr/>
            <p:nvPr/>
          </p:nvCxnSpPr>
          <p:spPr>
            <a:xfrm flipH="1">
              <a:off x="2794" y="2180"/>
              <a:ext cx="32" cy="31"/>
            </a:xfrm>
            <a:prstGeom prst="straightConnector1">
              <a:avLst/>
            </a:prstGeom>
            <a:noFill/>
            <a:ln cap="flat" cmpd="sng" w="25400">
              <a:solidFill>
                <a:srgbClr val="DFDF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7" name="Google Shape;997;p47"/>
            <p:cNvCxnSpPr/>
            <p:nvPr/>
          </p:nvCxnSpPr>
          <p:spPr>
            <a:xfrm flipH="1">
              <a:off x="2810" y="2195"/>
              <a:ext cx="16" cy="16"/>
            </a:xfrm>
            <a:prstGeom prst="straightConnector1">
              <a:avLst/>
            </a:prstGeom>
            <a:noFill/>
            <a:ln cap="flat" cmpd="sng" w="25400">
              <a:solidFill>
                <a:srgbClr val="E7E7E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8" name="Google Shape;998;p47"/>
            <p:cNvCxnSpPr/>
            <p:nvPr/>
          </p:nvCxnSpPr>
          <p:spPr>
            <a:xfrm flipH="1">
              <a:off x="2810" y="2195"/>
              <a:ext cx="16" cy="16"/>
            </a:xfrm>
            <a:prstGeom prst="straightConnector1">
              <a:avLst/>
            </a:prstGeom>
            <a:noFill/>
            <a:ln cap="flat" cmpd="sng" w="25400">
              <a:solidFill>
                <a:srgbClr val="EFEFE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9" name="Google Shape;999;p47"/>
            <p:cNvCxnSpPr/>
            <p:nvPr/>
          </p:nvCxnSpPr>
          <p:spPr>
            <a:xfrm flipH="1">
              <a:off x="2825" y="2210"/>
              <a:ext cx="1" cy="1"/>
            </a:xfrm>
            <a:prstGeom prst="straightConnector1">
              <a:avLst/>
            </a:prstGeom>
            <a:noFill/>
            <a:ln cap="flat" cmpd="sng" w="25400">
              <a:solidFill>
                <a:srgbClr val="F7F7F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0" name="Google Shape;1000;p47"/>
            <p:cNvSpPr/>
            <p:nvPr/>
          </p:nvSpPr>
          <p:spPr>
            <a:xfrm>
              <a:off x="2607" y="2134"/>
              <a:ext cx="219" cy="77"/>
            </a:xfrm>
            <a:custGeom>
              <a:rect b="b" l="l" r="r" t="t"/>
              <a:pathLst>
                <a:path extrusionOk="0" h="71" w="219">
                  <a:moveTo>
                    <a:pt x="219" y="7"/>
                  </a:moveTo>
                  <a:lnTo>
                    <a:pt x="195" y="0"/>
                  </a:lnTo>
                  <a:lnTo>
                    <a:pt x="55" y="14"/>
                  </a:lnTo>
                  <a:lnTo>
                    <a:pt x="47" y="22"/>
                  </a:lnTo>
                  <a:lnTo>
                    <a:pt x="24" y="29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8" y="71"/>
                  </a:lnTo>
                  <a:lnTo>
                    <a:pt x="31" y="64"/>
                  </a:lnTo>
                  <a:lnTo>
                    <a:pt x="47" y="64"/>
                  </a:lnTo>
                  <a:lnTo>
                    <a:pt x="219" y="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1" name="Google Shape;1001;p47"/>
            <p:cNvCxnSpPr/>
            <p:nvPr/>
          </p:nvCxnSpPr>
          <p:spPr>
            <a:xfrm flipH="1">
              <a:off x="2693" y="2082"/>
              <a:ext cx="125" cy="12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2" name="Google Shape;1002;p47"/>
            <p:cNvCxnSpPr/>
            <p:nvPr/>
          </p:nvCxnSpPr>
          <p:spPr>
            <a:xfrm flipH="1">
              <a:off x="2693" y="2082"/>
              <a:ext cx="125" cy="121"/>
            </a:xfrm>
            <a:prstGeom prst="straightConnector1">
              <a:avLst/>
            </a:prstGeom>
            <a:noFill/>
            <a:ln cap="flat" cmpd="sng" w="25400">
              <a:solidFill>
                <a:srgbClr val="0E0E0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3" name="Google Shape;1003;p47"/>
            <p:cNvCxnSpPr/>
            <p:nvPr/>
          </p:nvCxnSpPr>
          <p:spPr>
            <a:xfrm flipH="1">
              <a:off x="2701" y="2082"/>
              <a:ext cx="133" cy="129"/>
            </a:xfrm>
            <a:prstGeom prst="straightConnector1">
              <a:avLst/>
            </a:prstGeom>
            <a:noFill/>
            <a:ln cap="flat" cmpd="sng" w="25400">
              <a:solidFill>
                <a:srgbClr val="1C1C1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4" name="Google Shape;1004;p47"/>
            <p:cNvCxnSpPr/>
            <p:nvPr/>
          </p:nvCxnSpPr>
          <p:spPr>
            <a:xfrm flipH="1">
              <a:off x="2709" y="2082"/>
              <a:ext cx="141" cy="136"/>
            </a:xfrm>
            <a:prstGeom prst="straightConnector1">
              <a:avLst/>
            </a:prstGeom>
            <a:noFill/>
            <a:ln cap="flat" cmpd="sng" w="25400">
              <a:solidFill>
                <a:srgbClr val="2A2A2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 flipH="1">
              <a:off x="2709" y="2082"/>
              <a:ext cx="141" cy="136"/>
            </a:xfrm>
            <a:prstGeom prst="straightConnector1">
              <a:avLst/>
            </a:prstGeom>
            <a:noFill/>
            <a:ln cap="flat" cmpd="sng" w="25400">
              <a:solidFill>
                <a:srgbClr val="38383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6" name="Google Shape;1006;p47"/>
            <p:cNvCxnSpPr/>
            <p:nvPr/>
          </p:nvCxnSpPr>
          <p:spPr>
            <a:xfrm flipH="1">
              <a:off x="2716" y="2082"/>
              <a:ext cx="148" cy="144"/>
            </a:xfrm>
            <a:prstGeom prst="straightConnector1">
              <a:avLst/>
            </a:prstGeom>
            <a:noFill/>
            <a:ln cap="flat" cmpd="sng" w="25400">
              <a:solidFill>
                <a:srgbClr val="47474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7" name="Google Shape;1007;p47"/>
            <p:cNvCxnSpPr/>
            <p:nvPr/>
          </p:nvCxnSpPr>
          <p:spPr>
            <a:xfrm flipH="1">
              <a:off x="2865" y="2082"/>
              <a:ext cx="16" cy="15"/>
            </a:xfrm>
            <a:prstGeom prst="straightConnector1">
              <a:avLst/>
            </a:prstGeom>
            <a:noFill/>
            <a:ln cap="flat" cmpd="sng" w="25400">
              <a:solidFill>
                <a:srgbClr val="55555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47"/>
            <p:cNvCxnSpPr/>
            <p:nvPr/>
          </p:nvCxnSpPr>
          <p:spPr>
            <a:xfrm flipH="1">
              <a:off x="2865" y="2082"/>
              <a:ext cx="24" cy="22"/>
            </a:xfrm>
            <a:prstGeom prst="straightConnector1">
              <a:avLst/>
            </a:prstGeom>
            <a:noFill/>
            <a:ln cap="flat" cmpd="sng" w="25400">
              <a:solidFill>
                <a:srgbClr val="63636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9" name="Google Shape;1009;p47"/>
            <p:cNvCxnSpPr/>
            <p:nvPr/>
          </p:nvCxnSpPr>
          <p:spPr>
            <a:xfrm flipH="1">
              <a:off x="2865" y="2082"/>
              <a:ext cx="32" cy="30"/>
            </a:xfrm>
            <a:prstGeom prst="straightConnector1">
              <a:avLst/>
            </a:prstGeom>
            <a:noFill/>
            <a:ln cap="flat" cmpd="sng" w="25400">
              <a:solidFill>
                <a:srgbClr val="71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0" name="Google Shape;1010;p47"/>
            <p:cNvCxnSpPr/>
            <p:nvPr/>
          </p:nvCxnSpPr>
          <p:spPr>
            <a:xfrm flipH="1">
              <a:off x="2865" y="2082"/>
              <a:ext cx="47" cy="45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1" name="Google Shape;1011;p47"/>
            <p:cNvCxnSpPr/>
            <p:nvPr/>
          </p:nvCxnSpPr>
          <p:spPr>
            <a:xfrm flipH="1">
              <a:off x="2874" y="2082"/>
              <a:ext cx="46" cy="45"/>
            </a:xfrm>
            <a:prstGeom prst="straightConnector1">
              <a:avLst/>
            </a:prstGeom>
            <a:noFill/>
            <a:ln cap="flat" cmpd="sng" w="25400">
              <a:solidFill>
                <a:srgbClr val="8E8E8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2" name="Google Shape;1012;p47"/>
            <p:cNvCxnSpPr/>
            <p:nvPr/>
          </p:nvCxnSpPr>
          <p:spPr>
            <a:xfrm flipH="1">
              <a:off x="2889" y="2082"/>
              <a:ext cx="46" cy="45"/>
            </a:xfrm>
            <a:prstGeom prst="straightConnector1">
              <a:avLst/>
            </a:prstGeom>
            <a:noFill/>
            <a:ln cap="flat" cmpd="sng" w="25400">
              <a:solidFill>
                <a:srgbClr val="9C9C9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3" name="Google Shape;1013;p47"/>
            <p:cNvCxnSpPr/>
            <p:nvPr/>
          </p:nvCxnSpPr>
          <p:spPr>
            <a:xfrm flipH="1">
              <a:off x="2897" y="2082"/>
              <a:ext cx="46" cy="45"/>
            </a:xfrm>
            <a:prstGeom prst="straightConnector1">
              <a:avLst/>
            </a:prstGeom>
            <a:noFill/>
            <a:ln cap="flat" cmpd="sng" w="25400">
              <a:solidFill>
                <a:srgbClr val="AAAAA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4" name="Google Shape;1014;p47"/>
            <p:cNvCxnSpPr/>
            <p:nvPr/>
          </p:nvCxnSpPr>
          <p:spPr>
            <a:xfrm flipH="1">
              <a:off x="2905" y="2082"/>
              <a:ext cx="46" cy="45"/>
            </a:xfrm>
            <a:prstGeom prst="straightConnector1">
              <a:avLst/>
            </a:prstGeom>
            <a:noFill/>
            <a:ln cap="flat" cmpd="sng" w="25400">
              <a:solidFill>
                <a:srgbClr val="B8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5" name="Google Shape;1015;p47"/>
            <p:cNvCxnSpPr/>
            <p:nvPr/>
          </p:nvCxnSpPr>
          <p:spPr>
            <a:xfrm flipH="1">
              <a:off x="2920" y="2097"/>
              <a:ext cx="31" cy="30"/>
            </a:xfrm>
            <a:prstGeom prst="straightConnector1">
              <a:avLst/>
            </a:prstGeom>
            <a:noFill/>
            <a:ln cap="flat" cmpd="sng" w="25400">
              <a:solidFill>
                <a:srgbClr val="C7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6" name="Google Shape;1016;p47"/>
            <p:cNvCxnSpPr/>
            <p:nvPr/>
          </p:nvCxnSpPr>
          <p:spPr>
            <a:xfrm flipH="1">
              <a:off x="2935" y="2111"/>
              <a:ext cx="16" cy="16"/>
            </a:xfrm>
            <a:prstGeom prst="straightConnector1">
              <a:avLst/>
            </a:prstGeom>
            <a:noFill/>
            <a:ln cap="flat" cmpd="sng" w="25400">
              <a:solidFill>
                <a:srgbClr val="D5D5D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7" name="Google Shape;1017;p47"/>
            <p:cNvCxnSpPr/>
            <p:nvPr/>
          </p:nvCxnSpPr>
          <p:spPr>
            <a:xfrm flipH="1">
              <a:off x="2935" y="2111"/>
              <a:ext cx="16" cy="16"/>
            </a:xfrm>
            <a:prstGeom prst="straightConnector1">
              <a:avLst/>
            </a:prstGeom>
            <a:noFill/>
            <a:ln cap="flat" cmpd="sng" w="25400">
              <a:solidFill>
                <a:srgbClr val="E3E3E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8" name="Google Shape;1018;p47"/>
            <p:cNvCxnSpPr/>
            <p:nvPr/>
          </p:nvCxnSpPr>
          <p:spPr>
            <a:xfrm flipH="1">
              <a:off x="2951" y="2127"/>
              <a:ext cx="1" cy="1"/>
            </a:xfrm>
            <a:prstGeom prst="straightConnector1">
              <a:avLst/>
            </a:prstGeom>
            <a:noFill/>
            <a:ln cap="flat" cmpd="sng" w="25400">
              <a:solidFill>
                <a:srgbClr val="F1F1F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9" name="Google Shape;1019;p47"/>
            <p:cNvSpPr/>
            <p:nvPr/>
          </p:nvSpPr>
          <p:spPr>
            <a:xfrm>
              <a:off x="2857" y="2082"/>
              <a:ext cx="94" cy="45"/>
            </a:xfrm>
            <a:custGeom>
              <a:rect b="b" l="l" r="r" t="t"/>
              <a:pathLst>
                <a:path extrusionOk="0" h="42" w="94">
                  <a:moveTo>
                    <a:pt x="70" y="0"/>
                  </a:moveTo>
                  <a:lnTo>
                    <a:pt x="0" y="21"/>
                  </a:lnTo>
                  <a:lnTo>
                    <a:pt x="16" y="42"/>
                  </a:lnTo>
                  <a:lnTo>
                    <a:pt x="94" y="21"/>
                  </a:lnTo>
                  <a:lnTo>
                    <a:pt x="7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971" y="1547"/>
              <a:ext cx="351" cy="469"/>
            </a:xfrm>
            <a:custGeom>
              <a:rect b="b" l="l" r="r" t="t"/>
              <a:pathLst>
                <a:path extrusionOk="0" h="436" w="351">
                  <a:moveTo>
                    <a:pt x="312" y="78"/>
                  </a:moveTo>
                  <a:lnTo>
                    <a:pt x="351" y="162"/>
                  </a:lnTo>
                  <a:lnTo>
                    <a:pt x="336" y="261"/>
                  </a:lnTo>
                  <a:lnTo>
                    <a:pt x="297" y="338"/>
                  </a:lnTo>
                  <a:lnTo>
                    <a:pt x="226" y="387"/>
                  </a:lnTo>
                  <a:lnTo>
                    <a:pt x="125" y="422"/>
                  </a:lnTo>
                  <a:lnTo>
                    <a:pt x="0" y="436"/>
                  </a:lnTo>
                  <a:lnTo>
                    <a:pt x="141" y="373"/>
                  </a:lnTo>
                  <a:lnTo>
                    <a:pt x="203" y="331"/>
                  </a:lnTo>
                  <a:lnTo>
                    <a:pt x="242" y="282"/>
                  </a:lnTo>
                  <a:lnTo>
                    <a:pt x="265" y="197"/>
                  </a:lnTo>
                  <a:lnTo>
                    <a:pt x="265" y="106"/>
                  </a:lnTo>
                  <a:lnTo>
                    <a:pt x="195" y="0"/>
                  </a:lnTo>
                  <a:lnTo>
                    <a:pt x="312" y="78"/>
                  </a:lnTo>
                  <a:close/>
                </a:path>
              </a:pathLst>
            </a:custGeom>
            <a:solidFill>
              <a:srgbClr val="FCF305"/>
            </a:solidFill>
            <a:ln cap="flat" cmpd="sng" w="12700">
              <a:solidFill>
                <a:srgbClr val="FCF3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21" name="Google Shape;1021;p47"/>
            <p:cNvCxnSpPr/>
            <p:nvPr/>
          </p:nvCxnSpPr>
          <p:spPr>
            <a:xfrm flipH="1">
              <a:off x="2474" y="962"/>
              <a:ext cx="1" cy="1"/>
            </a:xfrm>
            <a:prstGeom prst="straightConnector1">
              <a:avLst/>
            </a:prstGeom>
            <a:noFill/>
            <a:ln cap="flat" cmpd="sng" w="25400">
              <a:solidFill>
                <a:srgbClr val="15151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2" name="Google Shape;1022;p47"/>
            <p:cNvCxnSpPr/>
            <p:nvPr/>
          </p:nvCxnSpPr>
          <p:spPr>
            <a:xfrm flipH="1">
              <a:off x="2474" y="962"/>
              <a:ext cx="17" cy="16"/>
            </a:xfrm>
            <a:prstGeom prst="straightConnector1">
              <a:avLst/>
            </a:prstGeom>
            <a:noFill/>
            <a:ln cap="flat" cmpd="sng" w="25400">
              <a:solidFill>
                <a:srgbClr val="1A1A1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3" name="Google Shape;1023;p47"/>
            <p:cNvCxnSpPr/>
            <p:nvPr/>
          </p:nvCxnSpPr>
          <p:spPr>
            <a:xfrm flipH="1">
              <a:off x="2474" y="962"/>
              <a:ext cx="17" cy="16"/>
            </a:xfrm>
            <a:prstGeom prst="straightConnector1">
              <a:avLst/>
            </a:prstGeom>
            <a:noFill/>
            <a:ln cap="flat" cmpd="sng" w="25400">
              <a:solidFill>
                <a:srgbClr val="1E1E1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4" name="Google Shape;1024;p47"/>
            <p:cNvCxnSpPr/>
            <p:nvPr/>
          </p:nvCxnSpPr>
          <p:spPr>
            <a:xfrm flipH="1">
              <a:off x="2474" y="962"/>
              <a:ext cx="33" cy="31"/>
            </a:xfrm>
            <a:prstGeom prst="straightConnector1">
              <a:avLst/>
            </a:prstGeom>
            <a:noFill/>
            <a:ln cap="flat" cmpd="sng" w="25400">
              <a:solidFill>
                <a:srgbClr val="22222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 flipH="1">
              <a:off x="2474" y="962"/>
              <a:ext cx="47" cy="45"/>
            </a:xfrm>
            <a:prstGeom prst="straightConnector1">
              <a:avLst/>
            </a:prstGeom>
            <a:noFill/>
            <a:ln cap="flat" cmpd="sng" w="25400">
              <a:solidFill>
                <a:srgbClr val="27272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6" name="Google Shape;1026;p47"/>
            <p:cNvCxnSpPr/>
            <p:nvPr/>
          </p:nvCxnSpPr>
          <p:spPr>
            <a:xfrm flipH="1">
              <a:off x="2474" y="962"/>
              <a:ext cx="47" cy="45"/>
            </a:xfrm>
            <a:prstGeom prst="straightConnector1">
              <a:avLst/>
            </a:prstGeom>
            <a:noFill/>
            <a:ln cap="flat" cmpd="sng" w="25400">
              <a:solidFill>
                <a:srgbClr val="2B2B2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7" name="Google Shape;1027;p47"/>
            <p:cNvCxnSpPr/>
            <p:nvPr/>
          </p:nvCxnSpPr>
          <p:spPr>
            <a:xfrm flipH="1">
              <a:off x="2474" y="962"/>
              <a:ext cx="63" cy="60"/>
            </a:xfrm>
            <a:prstGeom prst="straightConnector1">
              <a:avLst/>
            </a:prstGeom>
            <a:noFill/>
            <a:ln cap="flat" cmpd="sng" w="25400">
              <a:solidFill>
                <a:srgbClr val="2F2F2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8" name="Google Shape;1028;p47"/>
            <p:cNvCxnSpPr/>
            <p:nvPr/>
          </p:nvCxnSpPr>
          <p:spPr>
            <a:xfrm flipH="1">
              <a:off x="2474" y="962"/>
              <a:ext cx="79" cy="76"/>
            </a:xfrm>
            <a:prstGeom prst="straightConnector1">
              <a:avLst/>
            </a:prstGeom>
            <a:noFill/>
            <a:ln cap="flat" cmpd="sng" w="25400">
              <a:solidFill>
                <a:srgbClr val="34343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9" name="Google Shape;1029;p47"/>
            <p:cNvCxnSpPr/>
            <p:nvPr/>
          </p:nvCxnSpPr>
          <p:spPr>
            <a:xfrm flipH="1">
              <a:off x="2474" y="962"/>
              <a:ext cx="95" cy="91"/>
            </a:xfrm>
            <a:prstGeom prst="straightConnector1">
              <a:avLst/>
            </a:prstGeom>
            <a:noFill/>
            <a:ln cap="flat" cmpd="sng" w="25400">
              <a:solidFill>
                <a:srgbClr val="38383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0" name="Google Shape;1030;p47"/>
            <p:cNvCxnSpPr/>
            <p:nvPr/>
          </p:nvCxnSpPr>
          <p:spPr>
            <a:xfrm flipH="1">
              <a:off x="2474" y="962"/>
              <a:ext cx="95" cy="91"/>
            </a:xfrm>
            <a:prstGeom prst="straightConnector1">
              <a:avLst/>
            </a:prstGeom>
            <a:noFill/>
            <a:ln cap="flat" cmpd="sng" w="25400">
              <a:solidFill>
                <a:srgbClr val="3C3C3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1" name="Google Shape;1031;p47"/>
            <p:cNvCxnSpPr/>
            <p:nvPr/>
          </p:nvCxnSpPr>
          <p:spPr>
            <a:xfrm flipH="1">
              <a:off x="2474" y="962"/>
              <a:ext cx="110" cy="107"/>
            </a:xfrm>
            <a:prstGeom prst="straightConnector1">
              <a:avLst/>
            </a:prstGeom>
            <a:noFill/>
            <a:ln cap="flat" cmpd="sng" w="25400">
              <a:solidFill>
                <a:srgbClr val="41414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2" name="Google Shape;1032;p47"/>
            <p:cNvCxnSpPr/>
            <p:nvPr/>
          </p:nvCxnSpPr>
          <p:spPr>
            <a:xfrm flipH="1">
              <a:off x="2474" y="962"/>
              <a:ext cx="125" cy="120"/>
            </a:xfrm>
            <a:prstGeom prst="straightConnector1">
              <a:avLst/>
            </a:prstGeom>
            <a:noFill/>
            <a:ln cap="flat" cmpd="sng" w="25400">
              <a:solidFill>
                <a:srgbClr val="45454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2474" y="962"/>
              <a:ext cx="125" cy="120"/>
            </a:xfrm>
            <a:prstGeom prst="straightConnector1">
              <a:avLst/>
            </a:prstGeom>
            <a:noFill/>
            <a:ln cap="flat" cmpd="sng" w="25400">
              <a:solidFill>
                <a:srgbClr val="49494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4" name="Google Shape;1034;p47"/>
            <p:cNvCxnSpPr/>
            <p:nvPr/>
          </p:nvCxnSpPr>
          <p:spPr>
            <a:xfrm flipH="1">
              <a:off x="2474" y="962"/>
              <a:ext cx="141" cy="136"/>
            </a:xfrm>
            <a:prstGeom prst="straightConnector1">
              <a:avLst/>
            </a:prstGeom>
            <a:noFill/>
            <a:ln cap="flat" cmpd="sng" w="25400">
              <a:solidFill>
                <a:srgbClr val="4E4E4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5" name="Google Shape;1035;p47"/>
            <p:cNvCxnSpPr/>
            <p:nvPr/>
          </p:nvCxnSpPr>
          <p:spPr>
            <a:xfrm flipH="1">
              <a:off x="2474" y="962"/>
              <a:ext cx="157" cy="152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6" name="Google Shape;1036;p47"/>
            <p:cNvCxnSpPr/>
            <p:nvPr/>
          </p:nvCxnSpPr>
          <p:spPr>
            <a:xfrm flipH="1">
              <a:off x="2474" y="962"/>
              <a:ext cx="157" cy="152"/>
            </a:xfrm>
            <a:prstGeom prst="straightConnector1">
              <a:avLst/>
            </a:prstGeom>
            <a:noFill/>
            <a:ln cap="flat" cmpd="sng" w="25400">
              <a:solidFill>
                <a:srgbClr val="56565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7" name="Google Shape;1037;p47"/>
            <p:cNvCxnSpPr/>
            <p:nvPr/>
          </p:nvCxnSpPr>
          <p:spPr>
            <a:xfrm flipH="1">
              <a:off x="2474" y="962"/>
              <a:ext cx="172" cy="166"/>
            </a:xfrm>
            <a:prstGeom prst="straightConnector1">
              <a:avLst/>
            </a:prstGeom>
            <a:noFill/>
            <a:ln cap="flat" cmpd="sng" w="25400">
              <a:solidFill>
                <a:srgbClr val="5B5B5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 flipH="1">
              <a:off x="2483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5F5F5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9" name="Google Shape;1039;p47"/>
            <p:cNvCxnSpPr/>
            <p:nvPr/>
          </p:nvCxnSpPr>
          <p:spPr>
            <a:xfrm flipH="1">
              <a:off x="2498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63636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0" name="Google Shape;1040;p47"/>
            <p:cNvCxnSpPr/>
            <p:nvPr/>
          </p:nvCxnSpPr>
          <p:spPr>
            <a:xfrm flipH="1">
              <a:off x="2498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68686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1" name="Google Shape;1041;p47"/>
            <p:cNvCxnSpPr/>
            <p:nvPr/>
          </p:nvCxnSpPr>
          <p:spPr>
            <a:xfrm flipH="1">
              <a:off x="2514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6C6C6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2" name="Google Shape;1042;p47"/>
            <p:cNvCxnSpPr/>
            <p:nvPr/>
          </p:nvCxnSpPr>
          <p:spPr>
            <a:xfrm flipH="1">
              <a:off x="2530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70707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3" name="Google Shape;1043;p47"/>
            <p:cNvCxnSpPr/>
            <p:nvPr/>
          </p:nvCxnSpPr>
          <p:spPr>
            <a:xfrm flipH="1">
              <a:off x="2530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75757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4" name="Google Shape;1044;p47"/>
            <p:cNvCxnSpPr/>
            <p:nvPr/>
          </p:nvCxnSpPr>
          <p:spPr>
            <a:xfrm flipH="1">
              <a:off x="2545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79797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5" name="Google Shape;1045;p47"/>
            <p:cNvCxnSpPr/>
            <p:nvPr/>
          </p:nvCxnSpPr>
          <p:spPr>
            <a:xfrm flipH="1">
              <a:off x="2561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7D7D7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6" name="Google Shape;1046;p47"/>
            <p:cNvCxnSpPr/>
            <p:nvPr/>
          </p:nvCxnSpPr>
          <p:spPr>
            <a:xfrm flipH="1">
              <a:off x="2561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82828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7" name="Google Shape;1047;p47"/>
            <p:cNvCxnSpPr/>
            <p:nvPr/>
          </p:nvCxnSpPr>
          <p:spPr>
            <a:xfrm flipH="1">
              <a:off x="2576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86868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2592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8A8A8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9" name="Google Shape;1049;p47"/>
            <p:cNvCxnSpPr/>
            <p:nvPr/>
          </p:nvCxnSpPr>
          <p:spPr>
            <a:xfrm flipH="1">
              <a:off x="2608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0" name="Google Shape;1050;p47"/>
            <p:cNvCxnSpPr/>
            <p:nvPr/>
          </p:nvCxnSpPr>
          <p:spPr>
            <a:xfrm flipH="1">
              <a:off x="2608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93939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1" name="Google Shape;1051;p47"/>
            <p:cNvCxnSpPr/>
            <p:nvPr/>
          </p:nvCxnSpPr>
          <p:spPr>
            <a:xfrm flipH="1">
              <a:off x="2623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97979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2" name="Google Shape;1052;p47"/>
            <p:cNvCxnSpPr/>
            <p:nvPr/>
          </p:nvCxnSpPr>
          <p:spPr>
            <a:xfrm flipH="1">
              <a:off x="2639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9C9C9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3" name="Google Shape;1053;p47"/>
            <p:cNvCxnSpPr/>
            <p:nvPr/>
          </p:nvCxnSpPr>
          <p:spPr>
            <a:xfrm flipH="1">
              <a:off x="2639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A0A0A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4" name="Google Shape;1054;p47"/>
            <p:cNvCxnSpPr/>
            <p:nvPr/>
          </p:nvCxnSpPr>
          <p:spPr>
            <a:xfrm flipH="1">
              <a:off x="2654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A4A4A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5" name="Google Shape;1055;p47"/>
            <p:cNvCxnSpPr/>
            <p:nvPr/>
          </p:nvCxnSpPr>
          <p:spPr>
            <a:xfrm flipH="1">
              <a:off x="2669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A9A9A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6" name="Google Shape;1056;p47"/>
            <p:cNvCxnSpPr/>
            <p:nvPr/>
          </p:nvCxnSpPr>
          <p:spPr>
            <a:xfrm flipH="1">
              <a:off x="2669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AD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2686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B1B1B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8" name="Google Shape;1058;p47"/>
            <p:cNvCxnSpPr/>
            <p:nvPr/>
          </p:nvCxnSpPr>
          <p:spPr>
            <a:xfrm flipH="1">
              <a:off x="2701" y="962"/>
              <a:ext cx="179" cy="174"/>
            </a:xfrm>
            <a:prstGeom prst="straightConnector1">
              <a:avLst/>
            </a:prstGeom>
            <a:noFill/>
            <a:ln cap="flat" cmpd="sng" w="25400">
              <a:solidFill>
                <a:srgbClr val="B6B6B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9" name="Google Shape;1059;p47"/>
            <p:cNvCxnSpPr/>
            <p:nvPr/>
          </p:nvCxnSpPr>
          <p:spPr>
            <a:xfrm flipH="1">
              <a:off x="2716" y="977"/>
              <a:ext cx="164" cy="159"/>
            </a:xfrm>
            <a:prstGeom prst="straightConnector1">
              <a:avLst/>
            </a:prstGeom>
            <a:noFill/>
            <a:ln cap="flat" cmpd="sng" w="25400">
              <a:solidFill>
                <a:srgbClr val="BABAB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0" name="Google Shape;1060;p47"/>
            <p:cNvCxnSpPr/>
            <p:nvPr/>
          </p:nvCxnSpPr>
          <p:spPr>
            <a:xfrm flipH="1">
              <a:off x="2716" y="977"/>
              <a:ext cx="164" cy="159"/>
            </a:xfrm>
            <a:prstGeom prst="straightConnector1">
              <a:avLst/>
            </a:prstGeom>
            <a:noFill/>
            <a:ln cap="flat" cmpd="sng" w="25400">
              <a:solidFill>
                <a:srgbClr val="BEBEB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1" name="Google Shape;1061;p47"/>
            <p:cNvCxnSpPr/>
            <p:nvPr/>
          </p:nvCxnSpPr>
          <p:spPr>
            <a:xfrm flipH="1">
              <a:off x="2733" y="993"/>
              <a:ext cx="147" cy="143"/>
            </a:xfrm>
            <a:prstGeom prst="straightConnector1">
              <a:avLst/>
            </a:prstGeom>
            <a:noFill/>
            <a:ln cap="flat" cmpd="sng" w="25400">
              <a:solidFill>
                <a:srgbClr val="C3C3C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2" name="Google Shape;1062;p47"/>
            <p:cNvCxnSpPr/>
            <p:nvPr/>
          </p:nvCxnSpPr>
          <p:spPr>
            <a:xfrm flipH="1">
              <a:off x="2747" y="1007"/>
              <a:ext cx="133" cy="129"/>
            </a:xfrm>
            <a:prstGeom prst="straightConnector1">
              <a:avLst/>
            </a:prstGeom>
            <a:noFill/>
            <a:ln cap="flat" cmpd="sng" w="25400">
              <a:solidFill>
                <a:srgbClr val="C7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3" name="Google Shape;1063;p47"/>
            <p:cNvCxnSpPr/>
            <p:nvPr/>
          </p:nvCxnSpPr>
          <p:spPr>
            <a:xfrm flipH="1">
              <a:off x="2747" y="1007"/>
              <a:ext cx="133" cy="129"/>
            </a:xfrm>
            <a:prstGeom prst="straightConnector1">
              <a:avLst/>
            </a:prstGeom>
            <a:noFill/>
            <a:ln cap="flat" cmpd="sng" w="25400">
              <a:solidFill>
                <a:srgbClr val="CBCBC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47"/>
            <p:cNvCxnSpPr/>
            <p:nvPr/>
          </p:nvCxnSpPr>
          <p:spPr>
            <a:xfrm flipH="1">
              <a:off x="2763" y="1022"/>
              <a:ext cx="117" cy="114"/>
            </a:xfrm>
            <a:prstGeom prst="straightConnector1">
              <a:avLst/>
            </a:prstGeom>
            <a:noFill/>
            <a:ln cap="flat" cmpd="sng" w="25400">
              <a:solidFill>
                <a:srgbClr val="D0D0D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2778" y="1037"/>
              <a:ext cx="102" cy="99"/>
            </a:xfrm>
            <a:prstGeom prst="straightConnector1">
              <a:avLst/>
            </a:prstGeom>
            <a:noFill/>
            <a:ln cap="flat" cmpd="sng" w="25400">
              <a:solidFill>
                <a:srgbClr val="D4D4D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6" name="Google Shape;1066;p47"/>
            <p:cNvCxnSpPr/>
            <p:nvPr/>
          </p:nvCxnSpPr>
          <p:spPr>
            <a:xfrm flipH="1">
              <a:off x="2778" y="1037"/>
              <a:ext cx="102" cy="99"/>
            </a:xfrm>
            <a:prstGeom prst="straightConnector1">
              <a:avLst/>
            </a:prstGeom>
            <a:noFill/>
            <a:ln cap="flat" cmpd="sng" w="25400">
              <a:solidFill>
                <a:srgbClr val="D8D8D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7" name="Google Shape;1067;p47"/>
            <p:cNvCxnSpPr/>
            <p:nvPr/>
          </p:nvCxnSpPr>
          <p:spPr>
            <a:xfrm flipH="1">
              <a:off x="2795" y="1053"/>
              <a:ext cx="85" cy="83"/>
            </a:xfrm>
            <a:prstGeom prst="straightConnector1">
              <a:avLst/>
            </a:prstGeom>
            <a:noFill/>
            <a:ln cap="flat" cmpd="sng" w="25400">
              <a:solidFill>
                <a:srgbClr val="DDDDD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8" name="Google Shape;1068;p47"/>
            <p:cNvCxnSpPr/>
            <p:nvPr/>
          </p:nvCxnSpPr>
          <p:spPr>
            <a:xfrm flipH="1">
              <a:off x="2811" y="1069"/>
              <a:ext cx="69" cy="67"/>
            </a:xfrm>
            <a:prstGeom prst="straightConnector1">
              <a:avLst/>
            </a:prstGeom>
            <a:noFill/>
            <a:ln cap="flat" cmpd="sng" w="25400">
              <a:solidFill>
                <a:srgbClr val="E1E1E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9" name="Google Shape;1069;p47"/>
            <p:cNvCxnSpPr/>
            <p:nvPr/>
          </p:nvCxnSpPr>
          <p:spPr>
            <a:xfrm flipH="1">
              <a:off x="2825" y="1082"/>
              <a:ext cx="55" cy="54"/>
            </a:xfrm>
            <a:prstGeom prst="straightConnector1">
              <a:avLst/>
            </a:prstGeom>
            <a:noFill/>
            <a:ln cap="flat" cmpd="sng" w="25400">
              <a:solidFill>
                <a:srgbClr val="E5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0" name="Google Shape;1070;p47"/>
            <p:cNvCxnSpPr/>
            <p:nvPr/>
          </p:nvCxnSpPr>
          <p:spPr>
            <a:xfrm flipH="1">
              <a:off x="2825" y="1082"/>
              <a:ext cx="55" cy="54"/>
            </a:xfrm>
            <a:prstGeom prst="straightConnector1">
              <a:avLst/>
            </a:prstGeom>
            <a:noFill/>
            <a:ln cap="flat" cmpd="sng" w="25400">
              <a:solidFill>
                <a:srgbClr val="EAEAE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1" name="Google Shape;1071;p47"/>
            <p:cNvCxnSpPr/>
            <p:nvPr/>
          </p:nvCxnSpPr>
          <p:spPr>
            <a:xfrm flipH="1">
              <a:off x="2841" y="1098"/>
              <a:ext cx="39" cy="38"/>
            </a:xfrm>
            <a:prstGeom prst="straightConnector1">
              <a:avLst/>
            </a:prstGeom>
            <a:noFill/>
            <a:ln cap="flat" cmpd="sng" w="25400">
              <a:solidFill>
                <a:srgbClr val="EEEEE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2" name="Google Shape;1072;p47"/>
            <p:cNvCxnSpPr/>
            <p:nvPr/>
          </p:nvCxnSpPr>
          <p:spPr>
            <a:xfrm flipH="1">
              <a:off x="2856" y="1113"/>
              <a:ext cx="24" cy="23"/>
            </a:xfrm>
            <a:prstGeom prst="straightConnector1">
              <a:avLst/>
            </a:prstGeom>
            <a:noFill/>
            <a:ln cap="flat" cmpd="sng" w="25400">
              <a:solidFill>
                <a:srgbClr val="F2F2F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3" name="Google Shape;1073;p47"/>
            <p:cNvCxnSpPr/>
            <p:nvPr/>
          </p:nvCxnSpPr>
          <p:spPr>
            <a:xfrm flipH="1">
              <a:off x="2856" y="1113"/>
              <a:ext cx="24" cy="23"/>
            </a:xfrm>
            <a:prstGeom prst="straightConnector1">
              <a:avLst/>
            </a:prstGeom>
            <a:noFill/>
            <a:ln cap="flat" cmpd="sng" w="25400">
              <a:solidFill>
                <a:srgbClr val="F7F7F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4" name="Google Shape;1074;p47"/>
            <p:cNvCxnSpPr/>
            <p:nvPr/>
          </p:nvCxnSpPr>
          <p:spPr>
            <a:xfrm flipH="1">
              <a:off x="2873" y="1129"/>
              <a:ext cx="7" cy="7"/>
            </a:xfrm>
            <a:prstGeom prst="straightConnector1">
              <a:avLst/>
            </a:prstGeom>
            <a:noFill/>
            <a:ln cap="flat" cmpd="sng" w="25400">
              <a:solidFill>
                <a:srgbClr val="FBFBF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5" name="Google Shape;1075;p47"/>
            <p:cNvSpPr/>
            <p:nvPr/>
          </p:nvSpPr>
          <p:spPr>
            <a:xfrm>
              <a:off x="2467" y="962"/>
              <a:ext cx="413" cy="174"/>
            </a:xfrm>
            <a:custGeom>
              <a:rect b="b" l="l" r="r" t="t"/>
              <a:pathLst>
                <a:path extrusionOk="0" h="162" w="413">
                  <a:moveTo>
                    <a:pt x="0" y="21"/>
                  </a:moveTo>
                  <a:lnTo>
                    <a:pt x="15" y="7"/>
                  </a:lnTo>
                  <a:lnTo>
                    <a:pt x="39" y="0"/>
                  </a:lnTo>
                  <a:lnTo>
                    <a:pt x="62" y="7"/>
                  </a:lnTo>
                  <a:lnTo>
                    <a:pt x="78" y="35"/>
                  </a:lnTo>
                  <a:lnTo>
                    <a:pt x="101" y="63"/>
                  </a:lnTo>
                  <a:lnTo>
                    <a:pt x="156" y="77"/>
                  </a:lnTo>
                  <a:lnTo>
                    <a:pt x="226" y="63"/>
                  </a:lnTo>
                  <a:lnTo>
                    <a:pt x="296" y="49"/>
                  </a:lnTo>
                  <a:lnTo>
                    <a:pt x="328" y="42"/>
                  </a:lnTo>
                  <a:lnTo>
                    <a:pt x="359" y="49"/>
                  </a:lnTo>
                  <a:lnTo>
                    <a:pt x="382" y="56"/>
                  </a:lnTo>
                  <a:lnTo>
                    <a:pt x="406" y="84"/>
                  </a:lnTo>
                  <a:lnTo>
                    <a:pt x="406" y="92"/>
                  </a:lnTo>
                  <a:lnTo>
                    <a:pt x="413" y="106"/>
                  </a:lnTo>
                  <a:lnTo>
                    <a:pt x="398" y="120"/>
                  </a:lnTo>
                  <a:lnTo>
                    <a:pt x="367" y="127"/>
                  </a:lnTo>
                  <a:lnTo>
                    <a:pt x="343" y="134"/>
                  </a:lnTo>
                  <a:lnTo>
                    <a:pt x="257" y="141"/>
                  </a:lnTo>
                  <a:lnTo>
                    <a:pt x="156" y="155"/>
                  </a:lnTo>
                  <a:lnTo>
                    <a:pt x="109" y="162"/>
                  </a:lnTo>
                  <a:lnTo>
                    <a:pt x="62" y="155"/>
                  </a:lnTo>
                  <a:lnTo>
                    <a:pt x="54" y="134"/>
                  </a:lnTo>
                  <a:lnTo>
                    <a:pt x="31" y="92"/>
                  </a:lnTo>
                  <a:lnTo>
                    <a:pt x="15" y="49"/>
                  </a:lnTo>
                  <a:lnTo>
                    <a:pt x="7" y="28"/>
                  </a:lnTo>
                  <a:lnTo>
                    <a:pt x="0" y="21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6" name="Google Shape;1076;p47"/>
            <p:cNvCxnSpPr/>
            <p:nvPr/>
          </p:nvCxnSpPr>
          <p:spPr>
            <a:xfrm flipH="1">
              <a:off x="2529" y="1091"/>
              <a:ext cx="5" cy="4"/>
            </a:xfrm>
            <a:prstGeom prst="straightConnector1">
              <a:avLst/>
            </a:prstGeom>
            <a:noFill/>
            <a:ln cap="flat" cmpd="sng" w="25400">
              <a:solidFill>
                <a:srgbClr val="18181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7" name="Google Shape;1077;p47"/>
            <p:cNvCxnSpPr/>
            <p:nvPr/>
          </p:nvCxnSpPr>
          <p:spPr>
            <a:xfrm flipH="1">
              <a:off x="2529" y="1091"/>
              <a:ext cx="5" cy="4"/>
            </a:xfrm>
            <a:prstGeom prst="straightConnector1">
              <a:avLst/>
            </a:prstGeom>
            <a:noFill/>
            <a:ln cap="flat" cmpd="sng" w="25400">
              <a:solidFill>
                <a:srgbClr val="21212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8" name="Google Shape;1078;p47"/>
            <p:cNvCxnSpPr/>
            <p:nvPr/>
          </p:nvCxnSpPr>
          <p:spPr>
            <a:xfrm flipH="1">
              <a:off x="2529" y="1091"/>
              <a:ext cx="20" cy="19"/>
            </a:xfrm>
            <a:prstGeom prst="straightConnector1">
              <a:avLst/>
            </a:prstGeom>
            <a:noFill/>
            <a:ln cap="flat" cmpd="sng" w="25400">
              <a:solidFill>
                <a:srgbClr val="29292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9" name="Google Shape;1079;p47"/>
            <p:cNvCxnSpPr/>
            <p:nvPr/>
          </p:nvCxnSpPr>
          <p:spPr>
            <a:xfrm flipH="1">
              <a:off x="2529" y="1091"/>
              <a:ext cx="35" cy="36"/>
            </a:xfrm>
            <a:prstGeom prst="straightConnector1">
              <a:avLst/>
            </a:prstGeom>
            <a:noFill/>
            <a:ln cap="flat" cmpd="sng" w="25400">
              <a:solidFill>
                <a:srgbClr val="31313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0" name="Google Shape;1080;p47"/>
            <p:cNvCxnSpPr/>
            <p:nvPr/>
          </p:nvCxnSpPr>
          <p:spPr>
            <a:xfrm flipH="1">
              <a:off x="2529" y="1091"/>
              <a:ext cx="43" cy="43"/>
            </a:xfrm>
            <a:prstGeom prst="straightConnector1">
              <a:avLst/>
            </a:prstGeom>
            <a:noFill/>
            <a:ln cap="flat" cmpd="sng" w="25400">
              <a:solidFill>
                <a:srgbClr val="39393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1" name="Google Shape;1081;p47"/>
            <p:cNvCxnSpPr/>
            <p:nvPr/>
          </p:nvCxnSpPr>
          <p:spPr>
            <a:xfrm flipH="1">
              <a:off x="2529" y="1091"/>
              <a:ext cx="51" cy="52"/>
            </a:xfrm>
            <a:prstGeom prst="straightConnector1">
              <a:avLst/>
            </a:prstGeom>
            <a:noFill/>
            <a:ln cap="flat" cmpd="sng" w="25400">
              <a:solidFill>
                <a:srgbClr val="42424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2" name="Google Shape;1082;p47"/>
            <p:cNvCxnSpPr/>
            <p:nvPr/>
          </p:nvCxnSpPr>
          <p:spPr>
            <a:xfrm flipH="1">
              <a:off x="2529" y="1091"/>
              <a:ext cx="66" cy="67"/>
            </a:xfrm>
            <a:prstGeom prst="straightConnector1">
              <a:avLst/>
            </a:prstGeom>
            <a:noFill/>
            <a:ln cap="flat" cmpd="sng" w="25400">
              <a:solidFill>
                <a:srgbClr val="4A4A4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3" name="Google Shape;1083;p47"/>
            <p:cNvCxnSpPr/>
            <p:nvPr/>
          </p:nvCxnSpPr>
          <p:spPr>
            <a:xfrm flipH="1">
              <a:off x="2537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4" name="Google Shape;1084;p47"/>
            <p:cNvCxnSpPr/>
            <p:nvPr/>
          </p:nvCxnSpPr>
          <p:spPr>
            <a:xfrm flipH="1">
              <a:off x="2544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5A5A5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5" name="Google Shape;1085;p47"/>
            <p:cNvCxnSpPr/>
            <p:nvPr/>
          </p:nvCxnSpPr>
          <p:spPr>
            <a:xfrm flipH="1">
              <a:off x="2560" y="1091"/>
              <a:ext cx="67" cy="68"/>
            </a:xfrm>
            <a:prstGeom prst="straightConnector1">
              <a:avLst/>
            </a:prstGeom>
            <a:noFill/>
            <a:ln cap="flat" cmpd="sng" w="25400">
              <a:solidFill>
                <a:srgbClr val="63636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6" name="Google Shape;1086;p47"/>
            <p:cNvCxnSpPr/>
            <p:nvPr/>
          </p:nvCxnSpPr>
          <p:spPr>
            <a:xfrm flipH="1">
              <a:off x="2568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6B6B6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7" name="Google Shape;1087;p47"/>
            <p:cNvCxnSpPr/>
            <p:nvPr/>
          </p:nvCxnSpPr>
          <p:spPr>
            <a:xfrm flipH="1">
              <a:off x="2583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73737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8" name="Google Shape;1088;p47"/>
            <p:cNvCxnSpPr/>
            <p:nvPr/>
          </p:nvCxnSpPr>
          <p:spPr>
            <a:xfrm flipH="1">
              <a:off x="2591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7B7B7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9" name="Google Shape;1089;p47"/>
            <p:cNvCxnSpPr/>
            <p:nvPr/>
          </p:nvCxnSpPr>
          <p:spPr>
            <a:xfrm flipH="1">
              <a:off x="2606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84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0" name="Google Shape;1090;p47"/>
            <p:cNvCxnSpPr/>
            <p:nvPr/>
          </p:nvCxnSpPr>
          <p:spPr>
            <a:xfrm flipH="1">
              <a:off x="2614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8C8C8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1" name="Google Shape;1091;p47"/>
            <p:cNvCxnSpPr/>
            <p:nvPr/>
          </p:nvCxnSpPr>
          <p:spPr>
            <a:xfrm flipH="1">
              <a:off x="2621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94949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2" name="Google Shape;1092;p47"/>
            <p:cNvCxnSpPr/>
            <p:nvPr/>
          </p:nvCxnSpPr>
          <p:spPr>
            <a:xfrm flipH="1">
              <a:off x="2636" y="1091"/>
              <a:ext cx="67" cy="68"/>
            </a:xfrm>
            <a:prstGeom prst="straightConnector1">
              <a:avLst/>
            </a:prstGeom>
            <a:noFill/>
            <a:ln cap="flat" cmpd="sng" w="25400">
              <a:solidFill>
                <a:srgbClr val="9C9C9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3" name="Google Shape;1093;p47"/>
            <p:cNvCxnSpPr/>
            <p:nvPr/>
          </p:nvCxnSpPr>
          <p:spPr>
            <a:xfrm flipH="1">
              <a:off x="2644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A5A5A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4" name="Google Shape;1094;p47"/>
            <p:cNvCxnSpPr/>
            <p:nvPr/>
          </p:nvCxnSpPr>
          <p:spPr>
            <a:xfrm flipH="1">
              <a:off x="2659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AD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5" name="Google Shape;1095;p47"/>
            <p:cNvCxnSpPr/>
            <p:nvPr/>
          </p:nvCxnSpPr>
          <p:spPr>
            <a:xfrm flipH="1">
              <a:off x="2667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B5B5B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6" name="Google Shape;1096;p47"/>
            <p:cNvCxnSpPr/>
            <p:nvPr/>
          </p:nvCxnSpPr>
          <p:spPr>
            <a:xfrm flipH="1">
              <a:off x="2675" y="1091"/>
              <a:ext cx="66" cy="68"/>
            </a:xfrm>
            <a:prstGeom prst="straightConnector1">
              <a:avLst/>
            </a:prstGeom>
            <a:noFill/>
            <a:ln cap="flat" cmpd="sng" w="25400">
              <a:solidFill>
                <a:srgbClr val="BDBDB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7" name="Google Shape;1097;p47"/>
            <p:cNvCxnSpPr/>
            <p:nvPr/>
          </p:nvCxnSpPr>
          <p:spPr>
            <a:xfrm flipH="1">
              <a:off x="2689" y="1099"/>
              <a:ext cx="59" cy="60"/>
            </a:xfrm>
            <a:prstGeom prst="straightConnector1">
              <a:avLst/>
            </a:prstGeom>
            <a:noFill/>
            <a:ln cap="flat" cmpd="sng" w="25400">
              <a:solidFill>
                <a:srgbClr val="C6C6C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8" name="Google Shape;1098;p47"/>
            <p:cNvCxnSpPr/>
            <p:nvPr/>
          </p:nvCxnSpPr>
          <p:spPr>
            <a:xfrm flipH="1">
              <a:off x="2696" y="1106"/>
              <a:ext cx="52" cy="53"/>
            </a:xfrm>
            <a:prstGeom prst="straightConnector1">
              <a:avLst/>
            </a:prstGeom>
            <a:noFill/>
            <a:ln cap="flat" cmpd="sng" w="25400">
              <a:solidFill>
                <a:srgbClr val="CECEC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9" name="Google Shape;1099;p47"/>
            <p:cNvCxnSpPr/>
            <p:nvPr/>
          </p:nvCxnSpPr>
          <p:spPr>
            <a:xfrm flipH="1">
              <a:off x="2704" y="1114"/>
              <a:ext cx="44" cy="45"/>
            </a:xfrm>
            <a:prstGeom prst="straightConnector1">
              <a:avLst/>
            </a:prstGeom>
            <a:noFill/>
            <a:ln cap="flat" cmpd="sng" w="25400">
              <a:solidFill>
                <a:srgbClr val="D6D6D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0" name="Google Shape;1100;p47"/>
            <p:cNvCxnSpPr/>
            <p:nvPr/>
          </p:nvCxnSpPr>
          <p:spPr>
            <a:xfrm flipH="1">
              <a:off x="2719" y="1129"/>
              <a:ext cx="29" cy="30"/>
            </a:xfrm>
            <a:prstGeom prst="straightConnector1">
              <a:avLst/>
            </a:prstGeom>
            <a:noFill/>
            <a:ln cap="flat" cmpd="sng" w="25400">
              <a:solidFill>
                <a:srgbClr val="DEDED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1" name="Google Shape;1101;p47"/>
            <p:cNvCxnSpPr/>
            <p:nvPr/>
          </p:nvCxnSpPr>
          <p:spPr>
            <a:xfrm flipH="1">
              <a:off x="2735" y="1145"/>
              <a:ext cx="13" cy="14"/>
            </a:xfrm>
            <a:prstGeom prst="straightConnector1">
              <a:avLst/>
            </a:prstGeom>
            <a:noFill/>
            <a:ln cap="flat" cmpd="sng" w="25400">
              <a:solidFill>
                <a:srgbClr val="E7E7E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2" name="Google Shape;1102;p47"/>
            <p:cNvCxnSpPr/>
            <p:nvPr/>
          </p:nvCxnSpPr>
          <p:spPr>
            <a:xfrm flipH="1">
              <a:off x="2735" y="1145"/>
              <a:ext cx="13" cy="14"/>
            </a:xfrm>
            <a:prstGeom prst="straightConnector1">
              <a:avLst/>
            </a:prstGeom>
            <a:noFill/>
            <a:ln cap="flat" cmpd="sng" w="25400">
              <a:solidFill>
                <a:srgbClr val="EFEFE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3" name="Google Shape;1103;p47"/>
            <p:cNvSpPr/>
            <p:nvPr/>
          </p:nvSpPr>
          <p:spPr>
            <a:xfrm>
              <a:off x="2529" y="1091"/>
              <a:ext cx="219" cy="68"/>
            </a:xfrm>
            <a:custGeom>
              <a:rect b="b" l="l" r="r" t="t"/>
              <a:pathLst>
                <a:path extrusionOk="0" h="63" w="219">
                  <a:moveTo>
                    <a:pt x="219" y="0"/>
                  </a:moveTo>
                  <a:lnTo>
                    <a:pt x="203" y="0"/>
                  </a:lnTo>
                  <a:lnTo>
                    <a:pt x="63" y="14"/>
                  </a:lnTo>
                  <a:lnTo>
                    <a:pt x="47" y="14"/>
                  </a:lnTo>
                  <a:lnTo>
                    <a:pt x="31" y="21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16" y="63"/>
                  </a:lnTo>
                  <a:lnTo>
                    <a:pt x="39" y="63"/>
                  </a:lnTo>
                  <a:lnTo>
                    <a:pt x="55" y="56"/>
                  </a:lnTo>
                  <a:lnTo>
                    <a:pt x="219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47"/>
            <p:cNvCxnSpPr/>
            <p:nvPr/>
          </p:nvCxnSpPr>
          <p:spPr>
            <a:xfrm flipH="1">
              <a:off x="2787" y="1030"/>
              <a:ext cx="12" cy="12"/>
            </a:xfrm>
            <a:prstGeom prst="straightConnector1">
              <a:avLst/>
            </a:prstGeom>
            <a:noFill/>
            <a:ln cap="flat" cmpd="sng" w="25400">
              <a:solidFill>
                <a:srgbClr val="50505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5" name="Google Shape;1105;p47"/>
            <p:cNvCxnSpPr/>
            <p:nvPr/>
          </p:nvCxnSpPr>
          <p:spPr>
            <a:xfrm flipH="1">
              <a:off x="2787" y="1030"/>
              <a:ext cx="20" cy="20"/>
            </a:xfrm>
            <a:prstGeom prst="straightConnector1">
              <a:avLst/>
            </a:prstGeom>
            <a:noFill/>
            <a:ln cap="flat" cmpd="sng" w="25400">
              <a:solidFill>
                <a:srgbClr val="5E5E5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6" name="Google Shape;1106;p47"/>
            <p:cNvCxnSpPr/>
            <p:nvPr/>
          </p:nvCxnSpPr>
          <p:spPr>
            <a:xfrm flipH="1">
              <a:off x="2787" y="1030"/>
              <a:ext cx="36" cy="36"/>
            </a:xfrm>
            <a:prstGeom prst="straightConnector1">
              <a:avLst/>
            </a:prstGeom>
            <a:noFill/>
            <a:ln cap="flat" cmpd="sng" w="25400">
              <a:solidFill>
                <a:srgbClr val="6B6B6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7" name="Google Shape;1107;p47"/>
            <p:cNvCxnSpPr/>
            <p:nvPr/>
          </p:nvCxnSpPr>
          <p:spPr>
            <a:xfrm flipH="1">
              <a:off x="2787" y="1030"/>
              <a:ext cx="43" cy="44"/>
            </a:xfrm>
            <a:prstGeom prst="straightConnector1">
              <a:avLst/>
            </a:prstGeom>
            <a:noFill/>
            <a:ln cap="flat" cmpd="sng" w="25400">
              <a:solidFill>
                <a:srgbClr val="79797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8" name="Google Shape;1108;p47"/>
            <p:cNvCxnSpPr/>
            <p:nvPr/>
          </p:nvCxnSpPr>
          <p:spPr>
            <a:xfrm flipH="1">
              <a:off x="2793" y="1030"/>
              <a:ext cx="44" cy="46"/>
            </a:xfrm>
            <a:prstGeom prst="straightConnector1">
              <a:avLst/>
            </a:prstGeom>
            <a:noFill/>
            <a:ln cap="flat" cmpd="sng" w="25400">
              <a:solidFill>
                <a:srgbClr val="86868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9" name="Google Shape;1109;p47"/>
            <p:cNvCxnSpPr/>
            <p:nvPr/>
          </p:nvCxnSpPr>
          <p:spPr>
            <a:xfrm flipH="1">
              <a:off x="2808" y="1030"/>
              <a:ext cx="44" cy="46"/>
            </a:xfrm>
            <a:prstGeom prst="straightConnector1">
              <a:avLst/>
            </a:prstGeom>
            <a:noFill/>
            <a:ln cap="flat" cmpd="sng" w="25400">
              <a:solidFill>
                <a:srgbClr val="94949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0" name="Google Shape;1110;p47"/>
            <p:cNvCxnSpPr/>
            <p:nvPr/>
          </p:nvCxnSpPr>
          <p:spPr>
            <a:xfrm flipH="1">
              <a:off x="2823" y="1030"/>
              <a:ext cx="44" cy="46"/>
            </a:xfrm>
            <a:prstGeom prst="straightConnector1">
              <a:avLst/>
            </a:prstGeom>
            <a:noFill/>
            <a:ln cap="flat" cmpd="sng" w="25400">
              <a:solidFill>
                <a:srgbClr val="A1A1A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1" name="Google Shape;1111;p47"/>
            <p:cNvCxnSpPr/>
            <p:nvPr/>
          </p:nvCxnSpPr>
          <p:spPr>
            <a:xfrm flipH="1">
              <a:off x="2830" y="1031"/>
              <a:ext cx="43" cy="45"/>
            </a:xfrm>
            <a:prstGeom prst="straightConnector1">
              <a:avLst/>
            </a:prstGeom>
            <a:noFill/>
            <a:ln cap="flat" cmpd="sng" w="25400">
              <a:solidFill>
                <a:srgbClr val="AFAFA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2" name="Google Shape;1112;p47"/>
            <p:cNvCxnSpPr/>
            <p:nvPr/>
          </p:nvCxnSpPr>
          <p:spPr>
            <a:xfrm flipH="1">
              <a:off x="2837" y="1038"/>
              <a:ext cx="36" cy="38"/>
            </a:xfrm>
            <a:prstGeom prst="straightConnector1">
              <a:avLst/>
            </a:prstGeom>
            <a:noFill/>
            <a:ln cap="flat" cmpd="sng" w="25400">
              <a:solidFill>
                <a:srgbClr val="BCBCB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3" name="Google Shape;1113;p47"/>
            <p:cNvCxnSpPr/>
            <p:nvPr/>
          </p:nvCxnSpPr>
          <p:spPr>
            <a:xfrm flipH="1">
              <a:off x="2853" y="1055"/>
              <a:ext cx="20" cy="21"/>
            </a:xfrm>
            <a:prstGeom prst="straightConnector1">
              <a:avLst/>
            </a:prstGeom>
            <a:noFill/>
            <a:ln cap="flat" cmpd="sng" w="25400">
              <a:solidFill>
                <a:srgbClr val="CACAC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4" name="Google Shape;1114;p47"/>
            <p:cNvCxnSpPr/>
            <p:nvPr/>
          </p:nvCxnSpPr>
          <p:spPr>
            <a:xfrm flipH="1">
              <a:off x="2868" y="1071"/>
              <a:ext cx="5" cy="5"/>
            </a:xfrm>
            <a:prstGeom prst="straightConnector1">
              <a:avLst/>
            </a:prstGeom>
            <a:noFill/>
            <a:ln cap="flat" cmpd="sng" w="25400">
              <a:solidFill>
                <a:srgbClr val="D7D7D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5" name="Google Shape;1115;p47"/>
            <p:cNvCxnSpPr/>
            <p:nvPr/>
          </p:nvCxnSpPr>
          <p:spPr>
            <a:xfrm flipH="1">
              <a:off x="2868" y="1071"/>
              <a:ext cx="5" cy="5"/>
            </a:xfrm>
            <a:prstGeom prst="straightConnector1">
              <a:avLst/>
            </a:prstGeom>
            <a:noFill/>
            <a:ln cap="flat" cmpd="sng" w="25400">
              <a:solidFill>
                <a:srgbClr val="E5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16" name="Google Shape;1116;p47"/>
            <p:cNvSpPr/>
            <p:nvPr/>
          </p:nvSpPr>
          <p:spPr>
            <a:xfrm>
              <a:off x="2779" y="1030"/>
              <a:ext cx="101" cy="46"/>
            </a:xfrm>
            <a:custGeom>
              <a:rect b="b" l="l" r="r" t="t"/>
              <a:pathLst>
                <a:path extrusionOk="0" h="43" w="101">
                  <a:moveTo>
                    <a:pt x="70" y="0"/>
                  </a:moveTo>
                  <a:lnTo>
                    <a:pt x="0" y="29"/>
                  </a:lnTo>
                  <a:lnTo>
                    <a:pt x="23" y="43"/>
                  </a:lnTo>
                  <a:lnTo>
                    <a:pt x="101" y="21"/>
                  </a:lnTo>
                  <a:lnTo>
                    <a:pt x="7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7" name="Google Shape;1117;p47"/>
            <p:cNvSpPr txBox="1"/>
            <p:nvPr/>
          </p:nvSpPr>
          <p:spPr>
            <a:xfrm>
              <a:off x="2686" y="720"/>
              <a:ext cx="866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rPr b="0" i="0" lang="en" sz="2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Andromeda</a:t>
              </a:r>
              <a:endParaRPr/>
            </a:p>
          </p:txBody>
        </p:sp>
      </p:grpSp>
      <p:sp>
        <p:nvSpPr>
          <p:cNvPr id="1118" name="Google Shape;1118;p47"/>
          <p:cNvSpPr/>
          <p:nvPr/>
        </p:nvSpPr>
        <p:spPr>
          <a:xfrm>
            <a:off x="4051300" y="3468901"/>
            <a:ext cx="116013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en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Irvine (UCI)</a:t>
            </a:r>
            <a:endParaRPr b="0" i="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9" name="Google Shape;1119;p47"/>
          <p:cNvSpPr/>
          <p:nvPr/>
        </p:nvSpPr>
        <p:spPr>
          <a:xfrm rot="868802">
            <a:off x="320582" y="3422036"/>
            <a:ext cx="520886" cy="297295"/>
          </a:xfrm>
          <a:prstGeom prst="rightArrow">
            <a:avLst>
              <a:gd fmla="val 13886" name="adj1"/>
              <a:gd fmla="val 50000" name="adj2"/>
            </a:avLst>
          </a:prstGeom>
          <a:solidFill>
            <a:srgbClr val="B760F9"/>
          </a:solidFill>
          <a:ln cap="flat" cmpd="sng" w="12700">
            <a:solidFill>
              <a:srgbClr val="000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Google Shape;1120;p47"/>
          <p:cNvSpPr/>
          <p:nvPr/>
        </p:nvSpPr>
        <p:spPr>
          <a:xfrm rot="635505">
            <a:off x="574937" y="4352091"/>
            <a:ext cx="526527" cy="292181"/>
          </a:xfrm>
          <a:prstGeom prst="rightArrow">
            <a:avLst>
              <a:gd fmla="val 13886" name="adj1"/>
              <a:gd fmla="val 50000" name="adj2"/>
            </a:avLst>
          </a:prstGeom>
          <a:solidFill>
            <a:srgbClr val="B760F9"/>
          </a:solidFill>
          <a:ln cap="flat" cmpd="sng" w="12700">
            <a:solidFill>
              <a:srgbClr val="000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1" name="Google Shape;1121;p47"/>
          <p:cNvSpPr/>
          <p:nvPr/>
        </p:nvSpPr>
        <p:spPr>
          <a:xfrm rot="963660">
            <a:off x="401301" y="2227837"/>
            <a:ext cx="518198" cy="299682"/>
          </a:xfrm>
          <a:prstGeom prst="rightArrow">
            <a:avLst>
              <a:gd fmla="val 13886" name="adj1"/>
              <a:gd fmla="val 50000" name="adj2"/>
            </a:avLst>
          </a:prstGeom>
          <a:solidFill>
            <a:srgbClr val="B760F9"/>
          </a:solidFill>
          <a:ln cap="flat" cmpd="sng" w="12700">
            <a:solidFill>
              <a:srgbClr val="000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8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7" name="Google Shape;1127;p48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8" name="Google Shape;1128;p48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Disks</a:t>
            </a:r>
            <a:endParaRPr/>
          </a:p>
        </p:txBody>
      </p:sp>
      <p:sp>
        <p:nvSpPr>
          <p:cNvPr id="1129" name="Google Shape;1129;p48"/>
          <p:cNvSpPr txBox="1"/>
          <p:nvPr>
            <p:ph idx="1" type="body"/>
          </p:nvPr>
        </p:nvSpPr>
        <p:spPr>
          <a:xfrm>
            <a:off x="762000" y="13144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Secondary storage device of choice. </a:t>
            </a:r>
            <a:endParaRPr sz="2200"/>
          </a:p>
          <a:p>
            <a:pPr indent="-3492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Main advantage over tapes:  </a:t>
            </a:r>
            <a:r>
              <a:rPr b="0" i="1" lang="en" sz="2200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random access</a:t>
            </a: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vs.</a:t>
            </a:r>
            <a:r>
              <a:rPr b="0" i="0" lang="en" sz="22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1" lang="en" sz="22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sequential</a:t>
            </a: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 sz="2200"/>
          </a:p>
          <a:p>
            <a:pPr indent="-3492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is stored and retrieved in units called </a:t>
            </a:r>
            <a:r>
              <a:rPr b="0" i="1" lang="en" sz="22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disk blocks </a:t>
            </a: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or </a:t>
            </a:r>
            <a:r>
              <a:rPr b="0" i="1" lang="en" sz="22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pages</a:t>
            </a:r>
            <a:r>
              <a:rPr b="0" i="0" lang="en" sz="22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 sz="2200"/>
          </a:p>
          <a:p>
            <a:pPr indent="-3492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Unlike RAM, time to retrieve a disk page varies depending upon location on disk.  </a:t>
            </a:r>
            <a:endParaRPr sz="2200"/>
          </a:p>
          <a:p>
            <a:pPr indent="-3111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Therefore, relative placement of pages on disk has a </a:t>
            </a:r>
            <a:r>
              <a:rPr b="0" i="1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major</a:t>
            </a: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impact on DBMS performance!</a:t>
            </a:r>
            <a:endParaRPr sz="2200"/>
          </a:p>
          <a:p>
            <a:pPr indent="-3111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(SSDs simplify things a bit in this respect)</a:t>
            </a:r>
            <a:endParaRPr sz="2200"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9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Google Shape;1135;p49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6" name="Google Shape;1136;p49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 of a Disk </a:t>
            </a:r>
            <a:endParaRPr/>
          </a:p>
        </p:txBody>
      </p:sp>
      <p:grpSp>
        <p:nvGrpSpPr>
          <p:cNvPr id="1137" name="Google Shape;1137;p49"/>
          <p:cNvGrpSpPr/>
          <p:nvPr/>
        </p:nvGrpSpPr>
        <p:grpSpPr>
          <a:xfrm>
            <a:off x="4759325" y="1344215"/>
            <a:ext cx="3149600" cy="1351359"/>
            <a:chOff x="2998" y="1129"/>
            <a:chExt cx="1984" cy="1135"/>
          </a:xfrm>
        </p:grpSpPr>
        <p:sp>
          <p:nvSpPr>
            <p:cNvPr id="1138" name="Google Shape;1138;p49"/>
            <p:cNvSpPr/>
            <p:nvPr/>
          </p:nvSpPr>
          <p:spPr>
            <a:xfrm>
              <a:off x="2998" y="1499"/>
              <a:ext cx="1984" cy="765"/>
            </a:xfrm>
            <a:custGeom>
              <a:rect b="b" l="l" r="r" t="t"/>
              <a:pathLst>
                <a:path extrusionOk="0" h="765" w="1984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cap="rnd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2998" y="1129"/>
              <a:ext cx="1984" cy="765"/>
            </a:xfrm>
            <a:custGeom>
              <a:rect b="b" l="l" r="r" t="t"/>
              <a:pathLst>
                <a:path extrusionOk="0" h="765" w="1984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cap="rnd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40" name="Google Shape;1140;p49"/>
          <p:cNvGrpSpPr/>
          <p:nvPr/>
        </p:nvGrpSpPr>
        <p:grpSpPr>
          <a:xfrm>
            <a:off x="4732337" y="796528"/>
            <a:ext cx="3176587" cy="3445669"/>
            <a:chOff x="2981" y="669"/>
            <a:chExt cx="2001" cy="2894"/>
          </a:xfrm>
        </p:grpSpPr>
        <p:grpSp>
          <p:nvGrpSpPr>
            <p:cNvPr id="1141" name="Google Shape;1141;p49"/>
            <p:cNvGrpSpPr/>
            <p:nvPr/>
          </p:nvGrpSpPr>
          <p:grpSpPr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1142" name="Google Shape;1142;p49"/>
              <p:cNvGrpSpPr/>
              <p:nvPr/>
            </p:nvGrpSpPr>
            <p:grpSpPr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1143" name="Google Shape;1143;p49"/>
                <p:cNvSpPr/>
                <p:nvPr/>
              </p:nvSpPr>
              <p:spPr>
                <a:xfrm>
                  <a:off x="2998" y="1466"/>
                  <a:ext cx="1984" cy="765"/>
                </a:xfrm>
                <a:custGeom>
                  <a:rect b="b" l="l" r="r" t="t"/>
                  <a:pathLst>
                    <a:path extrusionOk="0" h="765" w="1984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44" name="Google Shape;1144;p49"/>
                <p:cNvSpPr/>
                <p:nvPr/>
              </p:nvSpPr>
              <p:spPr>
                <a:xfrm>
                  <a:off x="3055" y="1524"/>
                  <a:ext cx="1853" cy="650"/>
                </a:xfrm>
                <a:custGeom>
                  <a:rect b="b" l="l" r="r" t="t"/>
                  <a:pathLst>
                    <a:path extrusionOk="0" h="650" w="1853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45" name="Google Shape;1145;p49"/>
                <p:cNvSpPr/>
                <p:nvPr/>
              </p:nvSpPr>
              <p:spPr>
                <a:xfrm>
                  <a:off x="3146" y="1589"/>
                  <a:ext cx="1672" cy="494"/>
                </a:xfrm>
                <a:custGeom>
                  <a:rect b="b" l="l" r="r" t="t"/>
                  <a:pathLst>
                    <a:path extrusionOk="0" h="494" w="1672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46" name="Google Shape;1146;p49"/>
              <p:cNvGrpSpPr/>
              <p:nvPr/>
            </p:nvGrpSpPr>
            <p:grpSpPr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1147" name="Google Shape;1147;p49"/>
                <p:cNvSpPr/>
                <p:nvPr/>
              </p:nvSpPr>
              <p:spPr>
                <a:xfrm>
                  <a:off x="2998" y="1096"/>
                  <a:ext cx="1984" cy="766"/>
                </a:xfrm>
                <a:custGeom>
                  <a:rect b="b" l="l" r="r" t="t"/>
                  <a:pathLst>
                    <a:path extrusionOk="0" h="766" w="1984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48" name="Google Shape;1148;p49"/>
                <p:cNvSpPr/>
                <p:nvPr/>
              </p:nvSpPr>
              <p:spPr>
                <a:xfrm>
                  <a:off x="3055" y="1154"/>
                  <a:ext cx="1853" cy="650"/>
                </a:xfrm>
                <a:custGeom>
                  <a:rect b="b" l="l" r="r" t="t"/>
                  <a:pathLst>
                    <a:path extrusionOk="0" h="650" w="1853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49" name="Google Shape;1149;p49"/>
                <p:cNvSpPr/>
                <p:nvPr/>
              </p:nvSpPr>
              <p:spPr>
                <a:xfrm>
                  <a:off x="3146" y="1220"/>
                  <a:ext cx="1672" cy="494"/>
                </a:xfrm>
                <a:custGeom>
                  <a:rect b="b" l="l" r="r" t="t"/>
                  <a:pathLst>
                    <a:path extrusionOk="0" h="494" w="1672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150" name="Google Shape;1150;p49"/>
              <p:cNvSpPr/>
              <p:nvPr/>
            </p:nvSpPr>
            <p:spPr>
              <a:xfrm>
                <a:off x="2981" y="2797"/>
                <a:ext cx="1993" cy="766"/>
              </a:xfrm>
              <a:custGeom>
                <a:rect b="b" l="l" r="r" t="t"/>
                <a:pathLst>
                  <a:path extrusionOk="0" h="766" w="1993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51" name="Google Shape;1151;p49"/>
            <p:cNvGrpSpPr/>
            <p:nvPr/>
          </p:nvGrpSpPr>
          <p:grpSpPr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1152" name="Google Shape;1152;p49"/>
              <p:cNvSpPr/>
              <p:nvPr/>
            </p:nvSpPr>
            <p:spPr>
              <a:xfrm>
                <a:off x="2981" y="2756"/>
                <a:ext cx="1993" cy="766"/>
              </a:xfrm>
              <a:custGeom>
                <a:rect b="b" l="l" r="r" t="t"/>
                <a:pathLst>
                  <a:path extrusionOk="0" h="766" w="1993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3047" y="2822"/>
                <a:ext cx="1853" cy="642"/>
              </a:xfrm>
              <a:custGeom>
                <a:rect b="b" l="l" r="r" t="t"/>
                <a:pathLst>
                  <a:path extrusionOk="0" h="642" w="1853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3137" y="2880"/>
                <a:ext cx="1672" cy="494"/>
              </a:xfrm>
              <a:custGeom>
                <a:rect b="b" l="l" r="r" t="t"/>
                <a:pathLst>
                  <a:path extrusionOk="0" h="494" w="1672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55" name="Google Shape;1155;p49"/>
            <p:cNvGrpSpPr/>
            <p:nvPr/>
          </p:nvGrpSpPr>
          <p:grpSpPr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1156" name="Google Shape;1156;p49"/>
              <p:cNvSpPr/>
              <p:nvPr/>
            </p:nvSpPr>
            <p:spPr>
              <a:xfrm>
                <a:off x="3845" y="784"/>
                <a:ext cx="248" cy="741"/>
              </a:xfrm>
              <a:custGeom>
                <a:rect b="b" l="l" r="r" t="t"/>
                <a:pathLst>
                  <a:path extrusionOk="0" h="741" w="248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3845" y="669"/>
                <a:ext cx="248" cy="157"/>
              </a:xfrm>
              <a:custGeom>
                <a:rect b="b" l="l" r="r" t="t"/>
                <a:pathLst>
                  <a:path extrusionOk="0" h="157" w="248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3845" y="2263"/>
                <a:ext cx="248" cy="922"/>
              </a:xfrm>
              <a:custGeom>
                <a:rect b="b" l="l" r="r" t="t"/>
                <a:pathLst>
                  <a:path extrusionOk="0" h="922" w="248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3788" y="850"/>
                <a:ext cx="429" cy="247"/>
              </a:xfrm>
              <a:custGeom>
                <a:rect b="b" l="l" r="r" t="t"/>
                <a:pathLst>
                  <a:path extrusionOk="0" h="247" w="429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160" name="Google Shape;1160;p49"/>
          <p:cNvSpPr/>
          <p:nvPr/>
        </p:nvSpPr>
        <p:spPr>
          <a:xfrm>
            <a:off x="6600825" y="1012031"/>
            <a:ext cx="171450" cy="128588"/>
          </a:xfrm>
          <a:custGeom>
            <a:rect b="b" l="l" r="r" t="t"/>
            <a:pathLst>
              <a:path extrusionOk="0" h="108" w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1" name="Google Shape;1161;p49"/>
          <p:cNvCxnSpPr/>
          <p:nvPr/>
        </p:nvCxnSpPr>
        <p:spPr>
          <a:xfrm>
            <a:off x="4144962" y="1745456"/>
            <a:ext cx="784225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2" name="Google Shape;1162;p49"/>
          <p:cNvCxnSpPr/>
          <p:nvPr/>
        </p:nvCxnSpPr>
        <p:spPr>
          <a:xfrm>
            <a:off x="4144962" y="2205038"/>
            <a:ext cx="784225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3" name="Google Shape;1163;p49"/>
          <p:cNvCxnSpPr/>
          <p:nvPr/>
        </p:nvCxnSpPr>
        <p:spPr>
          <a:xfrm>
            <a:off x="4144962" y="3770709"/>
            <a:ext cx="784225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4" name="Google Shape;1164;p49"/>
          <p:cNvCxnSpPr/>
          <p:nvPr/>
        </p:nvCxnSpPr>
        <p:spPr>
          <a:xfrm>
            <a:off x="4144962" y="2626519"/>
            <a:ext cx="0" cy="1173956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5" name="Google Shape;1165;p49"/>
          <p:cNvCxnSpPr/>
          <p:nvPr/>
        </p:nvCxnSpPr>
        <p:spPr>
          <a:xfrm rot="10800000">
            <a:off x="4144962" y="1745456"/>
            <a:ext cx="0" cy="881062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6" name="Google Shape;1166;p49"/>
          <p:cNvSpPr/>
          <p:nvPr/>
        </p:nvSpPr>
        <p:spPr>
          <a:xfrm>
            <a:off x="4929187" y="3742134"/>
            <a:ext cx="157162" cy="59531"/>
          </a:xfrm>
          <a:custGeom>
            <a:rect b="b" l="l" r="r" t="t"/>
            <a:pathLst>
              <a:path extrusionOk="0" h="50" w="99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7" name="Google Shape;1167;p49"/>
          <p:cNvSpPr/>
          <p:nvPr/>
        </p:nvSpPr>
        <p:spPr>
          <a:xfrm>
            <a:off x="4929187" y="1715690"/>
            <a:ext cx="157162" cy="51196"/>
          </a:xfrm>
          <a:custGeom>
            <a:rect b="b" l="l" r="r" t="t"/>
            <a:pathLst>
              <a:path extrusionOk="0" h="43" w="99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8" name="Google Shape;1168;p49"/>
          <p:cNvSpPr/>
          <p:nvPr/>
        </p:nvSpPr>
        <p:spPr>
          <a:xfrm>
            <a:off x="4929187" y="2185988"/>
            <a:ext cx="157162" cy="50006"/>
          </a:xfrm>
          <a:custGeom>
            <a:rect b="b" l="l" r="r" t="t"/>
            <a:pathLst>
              <a:path extrusionOk="0" h="42" w="99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Google Shape;1169;p49"/>
          <p:cNvSpPr txBox="1"/>
          <p:nvPr/>
        </p:nvSpPr>
        <p:spPr>
          <a:xfrm>
            <a:off x="7793037" y="2837259"/>
            <a:ext cx="827087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Platters</a:t>
            </a:r>
            <a:endParaRPr/>
          </a:p>
        </p:txBody>
      </p:sp>
      <p:cxnSp>
        <p:nvCxnSpPr>
          <p:cNvPr id="1170" name="Google Shape;1170;p49"/>
          <p:cNvCxnSpPr/>
          <p:nvPr/>
        </p:nvCxnSpPr>
        <p:spPr>
          <a:xfrm>
            <a:off x="7672387" y="2478881"/>
            <a:ext cx="392112" cy="36314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1" name="Google Shape;1171;p49"/>
          <p:cNvCxnSpPr/>
          <p:nvPr/>
        </p:nvCxnSpPr>
        <p:spPr>
          <a:xfrm flipH="1" rot="10800000">
            <a:off x="7667625" y="3063478"/>
            <a:ext cx="392112" cy="43934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2" name="Google Shape;1172;p49"/>
          <p:cNvSpPr txBox="1"/>
          <p:nvPr/>
        </p:nvSpPr>
        <p:spPr>
          <a:xfrm>
            <a:off x="77787" y="1246584"/>
            <a:ext cx="43512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The platters spin (5400 rpm)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73" name="Google Shape;1173;p49"/>
          <p:cNvSpPr txBox="1"/>
          <p:nvPr/>
        </p:nvSpPr>
        <p:spPr>
          <a:xfrm>
            <a:off x="7134225" y="791775"/>
            <a:ext cx="9255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Spindle</a:t>
            </a:r>
            <a:endParaRPr/>
          </a:p>
        </p:txBody>
      </p:sp>
      <p:sp>
        <p:nvSpPr>
          <p:cNvPr id="1174" name="Google Shape;1174;p49"/>
          <p:cNvSpPr/>
          <p:nvPr/>
        </p:nvSpPr>
        <p:spPr>
          <a:xfrm>
            <a:off x="6497637" y="891778"/>
            <a:ext cx="695325" cy="88106"/>
          </a:xfrm>
          <a:custGeom>
            <a:rect b="b" l="l" r="r" t="t"/>
            <a:pathLst>
              <a:path extrusionOk="0" h="74" w="438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5" name="Google Shape;1175;p49"/>
          <p:cNvSpPr txBox="1"/>
          <p:nvPr/>
        </p:nvSpPr>
        <p:spPr>
          <a:xfrm>
            <a:off x="77787" y="1590675"/>
            <a:ext cx="41244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The arm assembly is moved in or out to position  a head on a desired track  Tracks under heads form</a:t>
            </a:r>
            <a:r>
              <a:rPr lang="e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</a:t>
            </a: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cylinder</a:t>
            </a:r>
            <a:r>
              <a:rPr b="0" i="0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(imaginary!)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76" name="Google Shape;1176;p49"/>
          <p:cNvSpPr txBox="1"/>
          <p:nvPr/>
        </p:nvSpPr>
        <p:spPr>
          <a:xfrm>
            <a:off x="4022725" y="1221450"/>
            <a:ext cx="1028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 head</a:t>
            </a:r>
            <a:endParaRPr/>
          </a:p>
        </p:txBody>
      </p:sp>
      <p:grpSp>
        <p:nvGrpSpPr>
          <p:cNvPr id="1177" name="Google Shape;1177;p49"/>
          <p:cNvGrpSpPr/>
          <p:nvPr/>
        </p:nvGrpSpPr>
        <p:grpSpPr>
          <a:xfrm>
            <a:off x="4443412" y="2784871"/>
            <a:ext cx="1473200" cy="388144"/>
            <a:chOff x="2799" y="2339"/>
            <a:chExt cx="928" cy="326"/>
          </a:xfrm>
        </p:grpSpPr>
        <p:sp>
          <p:nvSpPr>
            <p:cNvPr id="1178" name="Google Shape;1178;p49"/>
            <p:cNvSpPr/>
            <p:nvPr/>
          </p:nvSpPr>
          <p:spPr>
            <a:xfrm>
              <a:off x="2831" y="2339"/>
              <a:ext cx="865" cy="124"/>
            </a:xfrm>
            <a:custGeom>
              <a:rect b="b" l="l" r="r" t="t"/>
              <a:pathLst>
                <a:path extrusionOk="0" h="124" w="865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9" name="Google Shape;1179;p49"/>
            <p:cNvSpPr txBox="1"/>
            <p:nvPr/>
          </p:nvSpPr>
          <p:spPr>
            <a:xfrm>
              <a:off x="2799" y="2465"/>
              <a:ext cx="928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Arm movement</a:t>
              </a:r>
              <a:endParaRPr/>
            </a:p>
          </p:txBody>
        </p:sp>
      </p:grpSp>
      <p:grpSp>
        <p:nvGrpSpPr>
          <p:cNvPr id="1180" name="Google Shape;1180;p49"/>
          <p:cNvGrpSpPr/>
          <p:nvPr/>
        </p:nvGrpSpPr>
        <p:grpSpPr>
          <a:xfrm>
            <a:off x="2773426" y="3506390"/>
            <a:ext cx="1428750" cy="550021"/>
            <a:chOff x="1747" y="2945"/>
            <a:chExt cx="900" cy="462"/>
          </a:xfrm>
        </p:grpSpPr>
        <p:sp>
          <p:nvSpPr>
            <p:cNvPr id="1181" name="Google Shape;1181;p49"/>
            <p:cNvSpPr txBox="1"/>
            <p:nvPr/>
          </p:nvSpPr>
          <p:spPr>
            <a:xfrm>
              <a:off x="1747" y="310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Arm assembly</a:t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2357" y="2945"/>
              <a:ext cx="256" cy="305"/>
            </a:xfrm>
            <a:custGeom>
              <a:rect b="b" l="l" r="r" t="t"/>
              <a:pathLst>
                <a:path extrusionOk="0" h="305" w="256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83" name="Google Shape;1183;p49"/>
          <p:cNvSpPr/>
          <p:nvPr/>
        </p:nvSpPr>
        <p:spPr>
          <a:xfrm>
            <a:off x="4759325" y="1508523"/>
            <a:ext cx="263525" cy="238125"/>
          </a:xfrm>
          <a:custGeom>
            <a:rect b="b" l="l" r="r" t="t"/>
            <a:pathLst>
              <a:path extrusionOk="0" h="461" w="182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4" name="Google Shape;1184;p49"/>
          <p:cNvSpPr txBox="1"/>
          <p:nvPr/>
        </p:nvSpPr>
        <p:spPr>
          <a:xfrm>
            <a:off x="77774" y="3075375"/>
            <a:ext cx="36195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Only one head</a:t>
            </a:r>
            <a:r>
              <a:rPr lang="e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reads/writes at any one</a:t>
            </a:r>
            <a:r>
              <a:rPr lang="e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time.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1185" name="Google Shape;1185;p49"/>
          <p:cNvGrpSpPr/>
          <p:nvPr/>
        </p:nvGrpSpPr>
        <p:grpSpPr>
          <a:xfrm>
            <a:off x="7226300" y="946546"/>
            <a:ext cx="1289050" cy="592931"/>
            <a:chOff x="4552" y="795"/>
            <a:chExt cx="812" cy="498"/>
          </a:xfrm>
        </p:grpSpPr>
        <p:sp>
          <p:nvSpPr>
            <p:cNvPr id="1186" name="Google Shape;1186;p49"/>
            <p:cNvSpPr/>
            <p:nvPr/>
          </p:nvSpPr>
          <p:spPr>
            <a:xfrm>
              <a:off x="4609" y="988"/>
              <a:ext cx="372" cy="305"/>
            </a:xfrm>
            <a:custGeom>
              <a:rect b="b" l="l" r="r" t="t"/>
              <a:pathLst>
                <a:path extrusionOk="0" h="305" w="372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87" name="Google Shape;1187;p49"/>
            <p:cNvGrpSpPr/>
            <p:nvPr/>
          </p:nvGrpSpPr>
          <p:grpSpPr>
            <a:xfrm>
              <a:off x="4552" y="795"/>
              <a:ext cx="812" cy="441"/>
              <a:chOff x="4552" y="795"/>
              <a:chExt cx="812" cy="441"/>
            </a:xfrm>
          </p:grpSpPr>
          <p:sp>
            <p:nvSpPr>
              <p:cNvPr id="1188" name="Google Shape;1188;p49"/>
              <p:cNvSpPr txBox="1"/>
              <p:nvPr/>
            </p:nvSpPr>
            <p:spPr>
              <a:xfrm>
                <a:off x="4890" y="795"/>
                <a:ext cx="474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Tracks</a:t>
                </a: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4552" y="988"/>
                <a:ext cx="305" cy="248"/>
              </a:xfrm>
              <a:custGeom>
                <a:rect b="b" l="l" r="r" t="t"/>
                <a:pathLst>
                  <a:path extrusionOk="0" h="248" w="305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190" name="Google Shape;1190;p49"/>
          <p:cNvSpPr/>
          <p:nvPr/>
        </p:nvSpPr>
        <p:spPr>
          <a:xfrm>
            <a:off x="7750175" y="1599009"/>
            <a:ext cx="174625" cy="333375"/>
          </a:xfrm>
          <a:custGeom>
            <a:rect b="b" l="l" r="r" t="t"/>
            <a:pathLst>
              <a:path extrusionOk="0" h="280" w="110">
                <a:moveTo>
                  <a:pt x="0" y="279"/>
                </a:moveTo>
                <a:lnTo>
                  <a:pt x="64" y="238"/>
                </a:lnTo>
                <a:lnTo>
                  <a:pt x="100" y="181"/>
                </a:lnTo>
                <a:lnTo>
                  <a:pt x="109" y="115"/>
                </a:lnTo>
                <a:lnTo>
                  <a:pt x="81" y="49"/>
                </a:lnTo>
                <a:lnTo>
                  <a:pt x="28" y="0"/>
                </a:lnTo>
                <a:lnTo>
                  <a:pt x="55" y="33"/>
                </a:lnTo>
              </a:path>
            </a:pathLst>
          </a:custGeom>
          <a:noFill/>
          <a:ln cap="rnd" cmpd="sng" w="5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1" name="Google Shape;1191;p49"/>
          <p:cNvSpPr txBox="1"/>
          <p:nvPr/>
        </p:nvSpPr>
        <p:spPr>
          <a:xfrm>
            <a:off x="8318075" y="1544238"/>
            <a:ext cx="731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</a:t>
            </a:r>
            <a:endParaRPr/>
          </a:p>
        </p:txBody>
      </p:sp>
      <p:sp>
        <p:nvSpPr>
          <p:cNvPr id="1192" name="Google Shape;1192;p49"/>
          <p:cNvSpPr/>
          <p:nvPr/>
        </p:nvSpPr>
        <p:spPr>
          <a:xfrm>
            <a:off x="6497637" y="1599009"/>
            <a:ext cx="1471612" cy="363140"/>
          </a:xfrm>
          <a:custGeom>
            <a:rect b="b" l="l" r="r" t="t"/>
            <a:pathLst>
              <a:path extrusionOk="0" h="305" w="927">
                <a:moveTo>
                  <a:pt x="890" y="304"/>
                </a:moveTo>
                <a:lnTo>
                  <a:pt x="0" y="123"/>
                </a:lnTo>
                <a:lnTo>
                  <a:pt x="926" y="0"/>
                </a:lnTo>
              </a:path>
            </a:pathLst>
          </a:custGeom>
          <a:solidFill>
            <a:schemeClr val="folHlink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3" name="Google Shape;1193;p49"/>
          <p:cNvSpPr/>
          <p:nvPr/>
        </p:nvSpPr>
        <p:spPr>
          <a:xfrm>
            <a:off x="7923212" y="1559719"/>
            <a:ext cx="520700" cy="207169"/>
          </a:xfrm>
          <a:custGeom>
            <a:rect b="b" l="l" r="r" t="t"/>
            <a:pathLst>
              <a:path extrusionOk="0" h="174" w="328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4" name="Google Shape;1194;p49"/>
          <p:cNvSpPr txBox="1"/>
          <p:nvPr/>
        </p:nvSpPr>
        <p:spPr>
          <a:xfrm>
            <a:off x="77787" y="3990975"/>
            <a:ext cx="4581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Block size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 a multiple</a:t>
            </a:r>
            <a:r>
              <a:rPr lang="e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of </a:t>
            </a: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sector size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(which is fixed)</a:t>
            </a:r>
            <a:endParaRPr sz="2000"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0" name="Google Shape;1200;p50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1" name="Google Shape;1201;p50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Accessing a Disk Page</a:t>
            </a:r>
            <a:endParaRPr/>
          </a:p>
        </p:txBody>
      </p:sp>
      <p:sp>
        <p:nvSpPr>
          <p:cNvPr id="1202" name="Google Shape;1202;p50"/>
          <p:cNvSpPr txBox="1"/>
          <p:nvPr>
            <p:ph idx="1" type="body"/>
          </p:nvPr>
        </p:nvSpPr>
        <p:spPr>
          <a:xfrm>
            <a:off x="685800" y="1314450"/>
            <a:ext cx="77724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Time to access (read/write) a disk block: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seek time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(moving arms to position disk head on track)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rotational delay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(waiting for block to rotate under head)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transfer time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(actually moving data to/from disk surface)</a:t>
            </a:r>
            <a:endParaRPr sz="20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Seek time and rotational delay dominate.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Seek time varies from about 1 to 20 msec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Rotational delay varies from 0 to 10 msec</a:t>
            </a:r>
            <a:endParaRPr sz="2000"/>
          </a:p>
          <a:p>
            <a:pPr indent="-2984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Transfer rate is about 1 msec per 4KB page   </a:t>
            </a:r>
            <a:r>
              <a:rPr b="0" i="1" lang="en" sz="2000" u="none">
                <a:solidFill>
                  <a:srgbClr val="7DA173"/>
                </a:solidFill>
                <a:latin typeface="Book Antiqua"/>
                <a:ea typeface="Book Antiqua"/>
                <a:cs typeface="Book Antiqua"/>
                <a:sym typeface="Book Antiqua"/>
              </a:rPr>
              <a:t>(old)</a:t>
            </a:r>
            <a:endParaRPr sz="20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 to lower I/O cost:  </a:t>
            </a:r>
            <a:r>
              <a:rPr b="0" i="0" lang="en" sz="20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Reduce seek/rotation delays!  </a:t>
            </a:r>
            <a:r>
              <a:rPr b="0" i="0" lang="en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Hardware vs. software solutions?</a:t>
            </a:r>
            <a:endParaRPr sz="20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1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51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51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Arranging Pages on Disk</a:t>
            </a:r>
            <a:endParaRPr/>
          </a:p>
        </p:txBody>
      </p:sp>
      <p:sp>
        <p:nvSpPr>
          <p:cNvPr id="1210" name="Google Shape;1210;p51"/>
          <p:cNvSpPr txBox="1"/>
          <p:nvPr>
            <p:ph idx="1" type="body"/>
          </p:nvPr>
        </p:nvSpPr>
        <p:spPr>
          <a:xfrm>
            <a:off x="762000" y="1314450"/>
            <a:ext cx="77724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`</a:t>
            </a:r>
            <a:r>
              <a:rPr b="0" i="1" lang="en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Next</a:t>
            </a:r>
            <a:r>
              <a:rPr lang="en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en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block concept:  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blocks on same track, followed by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blocks on same cylinder, followed by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blocks on adjacent cylinder</a:t>
            </a:r>
            <a:endParaRPr/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Blocks in a file should be arranged sequentially on disk (by `next</a:t>
            </a: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in order to minimize seek and rotational delay</a:t>
            </a:r>
            <a:endParaRPr sz="2400"/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a </a:t>
            </a:r>
            <a:r>
              <a:rPr b="0" i="0" lang="en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sequential scan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b="0" i="1" lang="en" sz="2400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prefetching</a:t>
            </a:r>
            <a:r>
              <a:rPr b="0" i="1" lang="en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several pages at a time is a big win!</a:t>
            </a:r>
            <a:endParaRPr sz="24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52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RAID (Redundant Array of Inexpensive Disks)</a:t>
            </a:r>
            <a:endParaRPr/>
          </a:p>
        </p:txBody>
      </p:sp>
      <p:sp>
        <p:nvSpPr>
          <p:cNvPr id="1216" name="Google Shape;1216;p52"/>
          <p:cNvSpPr txBox="1"/>
          <p:nvPr>
            <p:ph idx="1" type="body"/>
          </p:nvPr>
        </p:nvSpPr>
        <p:spPr>
          <a:xfrm>
            <a:off x="838200" y="1485900"/>
            <a:ext cx="77724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92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Disk Array: Arrangement of several disks that gives abstraction of a single, large disk.</a:t>
            </a:r>
            <a:endParaRPr sz="2200"/>
          </a:p>
          <a:p>
            <a:pPr indent="-3492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Goals: Increase performance and reliability. </a:t>
            </a:r>
            <a:endParaRPr sz="2200"/>
          </a:p>
          <a:p>
            <a:pPr indent="-3492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Two main techniques:</a:t>
            </a:r>
            <a:endParaRPr sz="2200"/>
          </a:p>
          <a:p>
            <a:pPr indent="-3111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striping: Data is partitioned; size of a partition is called the striping unit.             Partitions are distributed over several disks.</a:t>
            </a:r>
            <a:endParaRPr sz="2200"/>
          </a:p>
          <a:p>
            <a:pPr indent="-3111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Redundancy: More disks =&gt; more failures. Redundant information allows reconstruction      of data if a disk fails.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3"/>
          <p:cNvSpPr txBox="1"/>
          <p:nvPr>
            <p:ph type="title"/>
          </p:nvPr>
        </p:nvSpPr>
        <p:spPr>
          <a:xfrm>
            <a:off x="304800" y="314325"/>
            <a:ext cx="8610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RAID 0: No redundancy (just striping)</a:t>
            </a:r>
            <a:endParaRPr/>
          </a:p>
        </p:txBody>
      </p:sp>
      <p:pic>
        <p:nvPicPr>
          <p:cNvPr id="1222" name="Google Shape;12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671" y="1116496"/>
            <a:ext cx="2412675" cy="37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4"/>
          <p:cNvSpPr txBox="1"/>
          <p:nvPr>
            <p:ph type="title"/>
          </p:nvPr>
        </p:nvSpPr>
        <p:spPr>
          <a:xfrm>
            <a:off x="304800" y="314325"/>
            <a:ext cx="8610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RAID 1: Mirrored (two identical copies)</a:t>
            </a:r>
            <a:endParaRPr/>
          </a:p>
        </p:txBody>
      </p:sp>
      <p:pic>
        <p:nvPicPr>
          <p:cNvPr id="1228" name="Google Shape;12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085850"/>
            <a:ext cx="2343150" cy="360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Related courses at ICS</a:t>
            </a:r>
            <a:endParaRPr/>
          </a:p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609600" y="1314450"/>
            <a:ext cx="7848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CS122A: Introduction to Data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CS122B: Projects in databases and web applications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CS122C/222: Principles in data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CS223: Transaction Processing &amp; Distributed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CS224: Advanced topics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CS221: Information Retrieval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28650"/>
            <a:ext cx="4981575" cy="368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6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9" name="Google Shape;1239;p56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0" name="Google Shape;1240;p56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Disk Space Management</a:t>
            </a:r>
            <a:endParaRPr/>
          </a:p>
        </p:txBody>
      </p:sp>
      <p:sp>
        <p:nvSpPr>
          <p:cNvPr id="1241" name="Google Shape;1241;p56"/>
          <p:cNvSpPr txBox="1"/>
          <p:nvPr>
            <p:ph idx="1" type="body"/>
          </p:nvPr>
        </p:nvSpPr>
        <p:spPr>
          <a:xfrm>
            <a:off x="762000" y="1371600"/>
            <a:ext cx="80010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Lowest layer of DBMS software manages the space on disk.</a:t>
            </a:r>
            <a:endParaRPr sz="2400"/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Higher levels call upon this layer to: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allocate/</a:t>
            </a:r>
            <a:r>
              <a:rPr lang="en"/>
              <a:t>deallocate</a:t>
            </a:r>
            <a:r>
              <a:rPr b="0" i="0" lang="en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page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read/write a page</a:t>
            </a:r>
            <a:endParaRPr/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request for a </a:t>
            </a:r>
            <a:r>
              <a:rPr b="0" i="1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sequence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of pages must be satisfied by allocating the pages sequentially on disk!  Higher levels don</a:t>
            </a: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 need to know how this is done or how free space is managed.</a:t>
            </a:r>
            <a:endParaRPr sz="24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7"/>
          <p:cNvSpPr txBox="1"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57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8" name="Google Shape;1248;p57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 1 Overview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Pre-requisites</a:t>
            </a:r>
            <a:endParaRPr/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609600" y="1314450"/>
            <a:ext cx="7467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CS122A or equivalent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structures, algorithms, 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C++ programming skills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Willingness to write code to make it work!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Grading</a:t>
            </a:r>
            <a:endParaRPr/>
          </a:p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609600" y="1314450"/>
            <a:ext cx="7467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Four-Part Programming Project: 50%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Final Exam: 50%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“2-week window” to do a rebuttal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Textbooks</a:t>
            </a:r>
            <a:endParaRPr/>
          </a:p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609600" y="1314450"/>
            <a:ext cx="7467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Required: Database Management Systems, 3rd edition, by R. Ramakrishnan and J. Gehrke, McGraw Hill, 2003.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Recommended: Readings in Database Systems, 4th edition, by J. Hellerstein and M. Stonebraker, MIT Press, 2005.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Team Projects</a:t>
            </a:r>
            <a:endParaRPr/>
          </a:p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609600" y="1314450"/>
            <a:ext cx="7467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1: file and record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2: relation manager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3: index manager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4: query engine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C++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48-hour grace period with a 10% penalty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Managing submissions on github</a:t>
            </a:r>
            <a:endParaRPr/>
          </a:p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609600" y="1314450"/>
            <a:ext cx="7467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All code and submissions will be handled on github.</a:t>
            </a:r>
            <a:endParaRPr sz="2400"/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 will use the copy and timestamp of the “master” as your submission and whether you are using the grace period.</a:t>
            </a:r>
            <a:endParaRPr sz="2400"/>
          </a:p>
          <a:p>
            <a:pPr indent="-3619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a team of 2 students, each member is expected to do the best effort to make equal contributions. We reserve the rights to deduct points for </a:t>
            </a:r>
            <a:r>
              <a:rPr b="1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both</a:t>
            </a:r>
            <a:r>
              <a:rPr b="0" i="0" lang="en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students if we see unbalanced contributions. </a:t>
            </a: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0" lang="en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Next: Overview of DBMS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