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18DB-5BAF-4F16-9D08-4064CA4E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BF71-4EB2-4741-B2C6-60EDAE461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41B4-A920-4DC7-BB66-5648441D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2F6E-90F3-4184-B457-D175A51A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2B39-C45B-4AD2-8627-97DA921E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E163-DEAB-45AC-A33A-69A612FE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E1591-97AB-4040-B9D9-E09A337D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0451-6AEB-487A-B27E-124837B7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61752-8491-4F9D-A73D-828BCA15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9CF8-980E-47C2-8210-FE32F792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50890-EF81-4B8B-9DEF-FDD153E45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69C12-D6E9-42AF-91EF-42107F50F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9AC7-2EF9-47B1-B6AB-6A1F144F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923C-791C-4FC7-85D4-EC62DE39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0587-B497-4436-B031-FB3EA71C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B80-FE3C-452A-ADC8-05C161A3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FB3C-0E0C-445A-957A-585DFC71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4ECD-348C-4293-9478-F7DAA436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F2B9-1D23-4FAA-87F2-7288202B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481A-5D72-471C-BB2D-CCBBDF09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9D7F-7282-4E38-8DA0-653186A4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330A-4EB1-4D22-A77B-31CCD509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25C4-ED24-42DE-BF32-1B5C833B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B097-2562-4570-95C5-A5969922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AC70-C21C-428C-B155-CC4A7679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35CD-12B7-41F9-84CE-66AD86C4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6421-3E5E-4723-8F06-0925E8AB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FC08D-867D-45C6-8328-0BA3B71E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B5BC-F7CE-47C5-B7FD-A5BB2D25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E98C-7664-4BD4-A489-0D8E6D55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A0CD-9204-4123-B520-758A5FBD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2C1F-244A-4923-833E-164189AB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C416-8F5D-423D-8A91-14909DF7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C8B8D-044A-4358-AB71-54A8A72F1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36640-42C7-4B12-A177-48B24CF2B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836BF-A44D-4470-814E-524ECBC6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117C4-1308-4581-8811-98FAB0B9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D0077-FE6D-4BBC-9819-2BCFEFBC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51A15-BAE2-4BF1-B5DF-E2AB1054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63FF-A495-4035-AB69-63F7C378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4223E-C2FA-4DFA-B55C-AD3F72C2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189AF-FCA7-43A2-8A10-F3A21B68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BEF4A-EE94-4C9A-9033-9A5D7BA6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9AA64-C8B3-4382-9D9B-96EADDF8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AC78E-A262-4E60-BF1B-CACADBD7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107C1-B43C-46A0-BF03-B9E0E416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D2ED-007B-448E-92F6-AD7E2074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0E5E-C44C-40BC-AA48-5E12A1F39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6C59-0373-405F-B0D6-421E159F6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3DB1-4753-4B7D-A317-C45C828C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0E8FD-FF3B-4C77-AA53-E221E644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7194F-18F6-4BCC-AC66-0D262719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5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7AB9-96F1-491B-A4C2-B96A1808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1C3D6-DB16-4F27-B691-E68CE7E04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7356E-C935-46FD-9188-A26F13A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5358-144A-4672-9839-1157DF8E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80C11-5A72-4DE5-A6DE-C943BF5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7F8AA-CAD4-4CCD-8404-0A6D6073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AE197-A657-4E8D-A7E6-42351C63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EF8A5-5DD3-4798-9C5C-7E1BC9AA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2E0E-E5F1-404B-8869-0C177CB6B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D11C-2803-4678-B8DA-6DDDFA7A14F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10AA-417D-4073-A7E8-52A51C705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25AC-28A6-4989-9492-FA00B572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4016-4A86-4B9E-8559-ABC7C95E8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28AF4-70A6-449F-A193-D6768936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82"/>
            <a:ext cx="12192000" cy="66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9CE25-9F42-4481-9381-FE394EC66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4"/>
            <a:ext cx="12192000" cy="68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5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E3828-8966-447F-ACE3-D7EC44F64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" y="0"/>
            <a:ext cx="12161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3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88D07-71D8-4E94-842C-2664A944C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3"/>
            <a:ext cx="12192000" cy="68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0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AA262-8609-4318-86A9-3E9C75529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0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2135C-E74B-4091-BECF-07F25094D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97" y="0"/>
            <a:ext cx="6403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B38AC-8D66-4565-85DA-AD0AC52A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"/>
            <a:ext cx="12192000" cy="68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A9ED6-9CD3-438F-8A9B-BEECF78AF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6"/>
            <a:ext cx="12192000" cy="68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4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63E087-5E21-4DA1-8CE2-02C6DC2B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"/>
            <a:ext cx="12192000" cy="68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CC271-B18C-45C2-99CE-B0B229D5A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6"/>
            <a:ext cx="12192000" cy="6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2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JQE9675M2SSD512</dc:creator>
  <cp:lastModifiedBy>JQE9675M2SSD512</cp:lastModifiedBy>
  <cp:revision>8</cp:revision>
  <dcterms:created xsi:type="dcterms:W3CDTF">2024-08-22T02:14:39Z</dcterms:created>
  <dcterms:modified xsi:type="dcterms:W3CDTF">2024-08-22T03:09:11Z</dcterms:modified>
</cp:coreProperties>
</file>