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Alexandria ExtraBold"/>
      <p:bold r:id="rId10"/>
    </p:embeddedFont>
    <p:embeddedFont>
      <p:font typeface="Alexandria SemiBold"/>
      <p:regular r:id="rId11"/>
      <p:bold r:id="rId12"/>
    </p:embeddedFont>
    <p:embeddedFont>
      <p:font typeface="Alexandria Black"/>
      <p:bold r:id="rId13"/>
    </p:embeddedFont>
    <p:embeddedFont>
      <p:font typeface="Alexandri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/CjVtEbyk8rzvqyD55jjfgMMi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lexandriaSemiBold-regular.fntdata"/><Relationship Id="rId10" Type="http://schemas.openxmlformats.org/officeDocument/2006/relationships/font" Target="fonts/AlexandriaExtraBold-bold.fntdata"/><Relationship Id="rId13" Type="http://schemas.openxmlformats.org/officeDocument/2006/relationships/font" Target="fonts/AlexandriaBlack-bold.fntdata"/><Relationship Id="rId12" Type="http://schemas.openxmlformats.org/officeDocument/2006/relationships/font" Target="fonts/Alexandri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lexandria-bold.fntdata"/><Relationship Id="rId14" Type="http://schemas.openxmlformats.org/officeDocument/2006/relationships/font" Target="fonts/Alexandria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e2075c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1e2075c3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6038" y="230330"/>
            <a:ext cx="1951956" cy="892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4812505" y="1578236"/>
            <a:ext cx="2566990" cy="2276856"/>
            <a:chOff x="4987164" y="3571875"/>
            <a:chExt cx="2566990" cy="2276856"/>
          </a:xfrm>
        </p:grpSpPr>
        <p:pic>
          <p:nvPicPr>
            <p:cNvPr descr="ميزان العدالة خطوط عريضة" id="86" name="Google Shape;8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80735" y="3757956"/>
              <a:ext cx="2090775" cy="2090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"/>
            <p:cNvSpPr txBox="1"/>
            <p:nvPr/>
          </p:nvSpPr>
          <p:spPr>
            <a:xfrm>
              <a:off x="4987164" y="3571875"/>
              <a:ext cx="25669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SA" sz="3200" u="none" cap="none" strike="noStrike">
                  <a:solidFill>
                    <a:srgbClr val="095A58"/>
                  </a:solidFill>
                  <a:latin typeface="Alexandria Black"/>
                  <a:ea typeface="Alexandria Black"/>
                  <a:cs typeface="Alexandria Black"/>
                  <a:sym typeface="Alexandria Black"/>
                </a:rPr>
                <a:t>نظامـ </a:t>
              </a:r>
              <a:r>
                <a:rPr b="0" i="0" lang="en-SA" sz="3200" u="none" cap="none" strike="noStrike">
                  <a:solidFill>
                    <a:srgbClr val="82CE00"/>
                  </a:solidFill>
                  <a:latin typeface="Alexandria Black"/>
                  <a:ea typeface="Alexandria Black"/>
                  <a:cs typeface="Alexandria Black"/>
                  <a:sym typeface="Alexandria Black"/>
                </a:rPr>
                <a:t>بـوت</a:t>
              </a:r>
              <a:endParaRPr/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0" y="4041173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A" sz="2000" u="none" cap="none" strike="noStrike">
                <a:solidFill>
                  <a:srgbClr val="82CE00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rPr>
              <a:t>استشارات منشآتك القانونية على بعد زر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0" y="4627364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A" sz="1800" u="none" cap="none" strike="noStrike">
                <a:solidFill>
                  <a:schemeClr val="lt1"/>
                </a:solidFill>
                <a:latin typeface="Alexandria"/>
                <a:ea typeface="Alexandria"/>
                <a:cs typeface="Alexandria"/>
                <a:sym typeface="Alexandria"/>
              </a:rPr>
              <a:t>علي الشهري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0" y="1275905"/>
            <a:ext cx="11838040" cy="51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b="1" i="0" lang="en-SA" sz="2800" u="none" cap="none" strike="noStrike">
                <a:solidFill>
                  <a:srgbClr val="3A3838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نظامـ بوت هو: </a:t>
            </a:r>
            <a:endParaRPr b="1" i="0" sz="2800" u="none" cap="none" strike="noStrike">
              <a:solidFill>
                <a:srgbClr val="3A3838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62758" y="1979391"/>
            <a:ext cx="1066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SA">
                <a:latin typeface="Alexandria"/>
                <a:ea typeface="Alexandria"/>
                <a:cs typeface="Alexandria"/>
                <a:sym typeface="Alexandria"/>
              </a:rPr>
              <a:t>مساعد قانوني لغوي يستخدم</a:t>
            </a:r>
            <a:r>
              <a:rPr b="1" i="0" lang="en-SA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( OpenAI API) مقدمة للمنشآت لتسهل المعاملات القانونية وتسريع عملية اتخاذ القرارات.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0" y="2968344"/>
            <a:ext cx="11838040" cy="51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b="1" i="0" lang="en-SA" sz="2800" u="none" cap="none" strike="noStrike">
                <a:solidFill>
                  <a:srgbClr val="3A3838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نظامـ بوت يساعد المنشآت على:</a:t>
            </a:r>
            <a:endParaRPr b="1" i="0" sz="2800" u="none" cap="none" strike="noStrike">
              <a:solidFill>
                <a:srgbClr val="3A3838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762758" y="3954413"/>
            <a:ext cx="10666483" cy="3218993"/>
            <a:chOff x="1800931" y="2660697"/>
            <a:chExt cx="7252800" cy="2188792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1801081" y="3767089"/>
              <a:ext cx="2206200" cy="10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4324318" y="3767089"/>
              <a:ext cx="2206200" cy="10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847531" y="3767089"/>
              <a:ext cx="2206200" cy="10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800931" y="3208002"/>
              <a:ext cx="22062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SA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rPr>
                <a:t>تسهيل الوصول </a:t>
              </a:r>
              <a:endParaRPr b="1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4324306" y="3208002"/>
              <a:ext cx="22062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SA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rPr>
                <a:t>رفع مستوى الدقة</a:t>
              </a:r>
              <a:endParaRPr b="1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6847531" y="3208002"/>
              <a:ext cx="22062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SA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rPr>
                <a:t>توفير وقتك وجهدك</a:t>
              </a:r>
              <a:endParaRPr b="1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grpSp>
          <p:nvGrpSpPr>
            <p:cNvPr id="104" name="Google Shape;104;p15"/>
            <p:cNvGrpSpPr/>
            <p:nvPr/>
          </p:nvGrpSpPr>
          <p:grpSpPr>
            <a:xfrm>
              <a:off x="7644166" y="2673298"/>
              <a:ext cx="612934" cy="514034"/>
              <a:chOff x="1190625" y="660775"/>
              <a:chExt cx="5238750" cy="439345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190625" y="660775"/>
                <a:ext cx="5238750" cy="2365625"/>
              </a:xfrm>
              <a:custGeom>
                <a:rect b="b" l="l" r="r" t="t"/>
                <a:pathLst>
                  <a:path extrusionOk="0" h="94625" w="209550">
                    <a:moveTo>
                      <a:pt x="57463" y="6743"/>
                    </a:moveTo>
                    <a:cubicBezTo>
                      <a:pt x="59314" y="6743"/>
                      <a:pt x="60835" y="8264"/>
                      <a:pt x="60835" y="10140"/>
                    </a:cubicBezTo>
                    <a:lnTo>
                      <a:pt x="60835" y="13511"/>
                    </a:lnTo>
                    <a:lnTo>
                      <a:pt x="6768" y="13511"/>
                    </a:lnTo>
                    <a:lnTo>
                      <a:pt x="6768" y="10140"/>
                    </a:lnTo>
                    <a:cubicBezTo>
                      <a:pt x="6768" y="8264"/>
                      <a:pt x="8263" y="6743"/>
                      <a:pt x="10139" y="6743"/>
                    </a:cubicBezTo>
                    <a:close/>
                    <a:moveTo>
                      <a:pt x="67603" y="40557"/>
                    </a:moveTo>
                    <a:lnTo>
                      <a:pt x="67603" y="54068"/>
                    </a:lnTo>
                    <a:lnTo>
                      <a:pt x="54067" y="54068"/>
                    </a:lnTo>
                    <a:lnTo>
                      <a:pt x="54067" y="40557"/>
                    </a:lnTo>
                    <a:close/>
                    <a:moveTo>
                      <a:pt x="168994" y="40557"/>
                    </a:moveTo>
                    <a:lnTo>
                      <a:pt x="168994" y="54068"/>
                    </a:lnTo>
                    <a:lnTo>
                      <a:pt x="87881" y="54068"/>
                    </a:lnTo>
                    <a:lnTo>
                      <a:pt x="87881" y="40557"/>
                    </a:lnTo>
                    <a:close/>
                    <a:moveTo>
                      <a:pt x="196014" y="40557"/>
                    </a:moveTo>
                    <a:cubicBezTo>
                      <a:pt x="199740" y="40557"/>
                      <a:pt x="202782" y="43574"/>
                      <a:pt x="202782" y="47300"/>
                    </a:cubicBezTo>
                    <a:cubicBezTo>
                      <a:pt x="202782" y="51026"/>
                      <a:pt x="199740" y="54068"/>
                      <a:pt x="196014" y="54068"/>
                    </a:cubicBezTo>
                    <a:lnTo>
                      <a:pt x="189272" y="54068"/>
                    </a:lnTo>
                    <a:lnTo>
                      <a:pt x="189272" y="40557"/>
                    </a:lnTo>
                    <a:close/>
                    <a:moveTo>
                      <a:pt x="81113" y="33790"/>
                    </a:moveTo>
                    <a:lnTo>
                      <a:pt x="81113" y="60836"/>
                    </a:lnTo>
                    <a:lnTo>
                      <a:pt x="74345" y="60836"/>
                    </a:lnTo>
                    <a:lnTo>
                      <a:pt x="74345" y="33790"/>
                    </a:lnTo>
                    <a:close/>
                    <a:moveTo>
                      <a:pt x="182504" y="33790"/>
                    </a:moveTo>
                    <a:lnTo>
                      <a:pt x="182504" y="60836"/>
                    </a:lnTo>
                    <a:lnTo>
                      <a:pt x="175736" y="60836"/>
                    </a:lnTo>
                    <a:lnTo>
                      <a:pt x="175736" y="33790"/>
                    </a:lnTo>
                    <a:close/>
                    <a:moveTo>
                      <a:pt x="47324" y="20279"/>
                    </a:moveTo>
                    <a:lnTo>
                      <a:pt x="47324" y="27022"/>
                    </a:lnTo>
                    <a:lnTo>
                      <a:pt x="27046" y="27022"/>
                    </a:lnTo>
                    <a:lnTo>
                      <a:pt x="27046" y="33790"/>
                    </a:lnTo>
                    <a:lnTo>
                      <a:pt x="47324" y="33790"/>
                    </a:lnTo>
                    <a:lnTo>
                      <a:pt x="47324" y="74346"/>
                    </a:lnTo>
                    <a:lnTo>
                      <a:pt x="20278" y="74346"/>
                    </a:lnTo>
                    <a:lnTo>
                      <a:pt x="20278" y="67578"/>
                    </a:lnTo>
                    <a:lnTo>
                      <a:pt x="33789" y="67578"/>
                    </a:lnTo>
                    <a:lnTo>
                      <a:pt x="33789" y="60836"/>
                    </a:lnTo>
                    <a:lnTo>
                      <a:pt x="20278" y="60836"/>
                    </a:lnTo>
                    <a:lnTo>
                      <a:pt x="20278" y="20279"/>
                    </a:lnTo>
                    <a:close/>
                    <a:moveTo>
                      <a:pt x="60835" y="81114"/>
                    </a:moveTo>
                    <a:lnTo>
                      <a:pt x="60835" y="84485"/>
                    </a:lnTo>
                    <a:cubicBezTo>
                      <a:pt x="60835" y="86335"/>
                      <a:pt x="59314" y="87856"/>
                      <a:pt x="57463" y="87856"/>
                    </a:cubicBezTo>
                    <a:lnTo>
                      <a:pt x="10139" y="87856"/>
                    </a:lnTo>
                    <a:cubicBezTo>
                      <a:pt x="8263" y="87856"/>
                      <a:pt x="6768" y="86335"/>
                      <a:pt x="6768" y="84485"/>
                    </a:cubicBezTo>
                    <a:lnTo>
                      <a:pt x="6768" y="81114"/>
                    </a:lnTo>
                    <a:close/>
                    <a:moveTo>
                      <a:pt x="10139" y="1"/>
                    </a:moveTo>
                    <a:cubicBezTo>
                      <a:pt x="4537" y="1"/>
                      <a:pt x="0" y="4538"/>
                      <a:pt x="0" y="10140"/>
                    </a:cubicBezTo>
                    <a:lnTo>
                      <a:pt x="0" y="16883"/>
                    </a:lnTo>
                    <a:cubicBezTo>
                      <a:pt x="0" y="18758"/>
                      <a:pt x="1521" y="20279"/>
                      <a:pt x="3371" y="20279"/>
                    </a:cubicBezTo>
                    <a:lnTo>
                      <a:pt x="13510" y="20279"/>
                    </a:lnTo>
                    <a:lnTo>
                      <a:pt x="13510" y="74346"/>
                    </a:lnTo>
                    <a:lnTo>
                      <a:pt x="3371" y="74346"/>
                    </a:lnTo>
                    <a:cubicBezTo>
                      <a:pt x="1521" y="74346"/>
                      <a:pt x="0" y="75867"/>
                      <a:pt x="0" y="77717"/>
                    </a:cubicBezTo>
                    <a:lnTo>
                      <a:pt x="0" y="84485"/>
                    </a:lnTo>
                    <a:cubicBezTo>
                      <a:pt x="0" y="90087"/>
                      <a:pt x="4537" y="94624"/>
                      <a:pt x="10139" y="94624"/>
                    </a:cubicBezTo>
                    <a:lnTo>
                      <a:pt x="57463" y="94624"/>
                    </a:lnTo>
                    <a:cubicBezTo>
                      <a:pt x="63040" y="94624"/>
                      <a:pt x="67603" y="90087"/>
                      <a:pt x="67603" y="84485"/>
                    </a:cubicBezTo>
                    <a:lnTo>
                      <a:pt x="67603" y="77717"/>
                    </a:lnTo>
                    <a:cubicBezTo>
                      <a:pt x="67603" y="75867"/>
                      <a:pt x="66082" y="74346"/>
                      <a:pt x="64206" y="74346"/>
                    </a:cubicBezTo>
                    <a:lnTo>
                      <a:pt x="54067" y="74346"/>
                    </a:lnTo>
                    <a:lnTo>
                      <a:pt x="54067" y="60836"/>
                    </a:lnTo>
                    <a:lnTo>
                      <a:pt x="67603" y="60836"/>
                    </a:lnTo>
                    <a:lnTo>
                      <a:pt x="67603" y="64207"/>
                    </a:lnTo>
                    <a:cubicBezTo>
                      <a:pt x="67603" y="66083"/>
                      <a:pt x="69098" y="67578"/>
                      <a:pt x="70974" y="67578"/>
                    </a:cubicBezTo>
                    <a:lnTo>
                      <a:pt x="84484" y="67578"/>
                    </a:lnTo>
                    <a:cubicBezTo>
                      <a:pt x="86360" y="67578"/>
                      <a:pt x="87881" y="66083"/>
                      <a:pt x="87881" y="64207"/>
                    </a:cubicBezTo>
                    <a:lnTo>
                      <a:pt x="87881" y="60836"/>
                    </a:lnTo>
                    <a:lnTo>
                      <a:pt x="168994" y="60836"/>
                    </a:lnTo>
                    <a:lnTo>
                      <a:pt x="168994" y="64207"/>
                    </a:lnTo>
                    <a:cubicBezTo>
                      <a:pt x="168994" y="66083"/>
                      <a:pt x="170489" y="67578"/>
                      <a:pt x="172365" y="67578"/>
                    </a:cubicBezTo>
                    <a:lnTo>
                      <a:pt x="185875" y="67578"/>
                    </a:lnTo>
                    <a:cubicBezTo>
                      <a:pt x="187751" y="67578"/>
                      <a:pt x="189272" y="66083"/>
                      <a:pt x="189272" y="64207"/>
                    </a:cubicBezTo>
                    <a:lnTo>
                      <a:pt x="189272" y="60836"/>
                    </a:lnTo>
                    <a:lnTo>
                      <a:pt x="196014" y="60836"/>
                    </a:lnTo>
                    <a:cubicBezTo>
                      <a:pt x="203467" y="60836"/>
                      <a:pt x="209550" y="54752"/>
                      <a:pt x="209550" y="47300"/>
                    </a:cubicBezTo>
                    <a:cubicBezTo>
                      <a:pt x="209550" y="39848"/>
                      <a:pt x="203467" y="33790"/>
                      <a:pt x="196014" y="33790"/>
                    </a:cubicBezTo>
                    <a:lnTo>
                      <a:pt x="189272" y="33790"/>
                    </a:lnTo>
                    <a:lnTo>
                      <a:pt x="189272" y="30418"/>
                    </a:lnTo>
                    <a:cubicBezTo>
                      <a:pt x="189272" y="28543"/>
                      <a:pt x="187751" y="27022"/>
                      <a:pt x="185875" y="27022"/>
                    </a:cubicBezTo>
                    <a:lnTo>
                      <a:pt x="172365" y="27022"/>
                    </a:lnTo>
                    <a:cubicBezTo>
                      <a:pt x="170489" y="27022"/>
                      <a:pt x="168994" y="28543"/>
                      <a:pt x="168994" y="30418"/>
                    </a:cubicBezTo>
                    <a:lnTo>
                      <a:pt x="168994" y="33790"/>
                    </a:lnTo>
                    <a:lnTo>
                      <a:pt x="87881" y="33790"/>
                    </a:lnTo>
                    <a:lnTo>
                      <a:pt x="87881" y="30418"/>
                    </a:lnTo>
                    <a:cubicBezTo>
                      <a:pt x="87881" y="28543"/>
                      <a:pt x="86360" y="27022"/>
                      <a:pt x="84484" y="27022"/>
                    </a:cubicBezTo>
                    <a:lnTo>
                      <a:pt x="70974" y="27022"/>
                    </a:lnTo>
                    <a:cubicBezTo>
                      <a:pt x="69098" y="27022"/>
                      <a:pt x="67603" y="28543"/>
                      <a:pt x="67603" y="30418"/>
                    </a:cubicBezTo>
                    <a:lnTo>
                      <a:pt x="67603" y="33790"/>
                    </a:lnTo>
                    <a:lnTo>
                      <a:pt x="54067" y="33790"/>
                    </a:lnTo>
                    <a:lnTo>
                      <a:pt x="54067" y="20279"/>
                    </a:lnTo>
                    <a:lnTo>
                      <a:pt x="64206" y="20279"/>
                    </a:lnTo>
                    <a:cubicBezTo>
                      <a:pt x="66082" y="20279"/>
                      <a:pt x="67603" y="18758"/>
                      <a:pt x="67603" y="16883"/>
                    </a:cubicBezTo>
                    <a:lnTo>
                      <a:pt x="67603" y="10140"/>
                    </a:lnTo>
                    <a:cubicBezTo>
                      <a:pt x="67603" y="4538"/>
                      <a:pt x="63040" y="1"/>
                      <a:pt x="57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190625" y="3533325"/>
                <a:ext cx="2534800" cy="1520900"/>
              </a:xfrm>
              <a:custGeom>
                <a:rect b="b" l="l" r="r" t="t"/>
                <a:pathLst>
                  <a:path extrusionOk="0" h="60836" w="101392">
                    <a:moveTo>
                      <a:pt x="87881" y="6768"/>
                    </a:moveTo>
                    <a:lnTo>
                      <a:pt x="87881" y="13511"/>
                    </a:lnTo>
                    <a:lnTo>
                      <a:pt x="13510" y="13511"/>
                    </a:lnTo>
                    <a:lnTo>
                      <a:pt x="13510" y="6768"/>
                    </a:lnTo>
                    <a:close/>
                    <a:moveTo>
                      <a:pt x="74345" y="20279"/>
                    </a:moveTo>
                    <a:lnTo>
                      <a:pt x="74345" y="40557"/>
                    </a:lnTo>
                    <a:lnTo>
                      <a:pt x="27046" y="40557"/>
                    </a:lnTo>
                    <a:lnTo>
                      <a:pt x="27046" y="20279"/>
                    </a:lnTo>
                    <a:close/>
                    <a:moveTo>
                      <a:pt x="94623" y="47325"/>
                    </a:moveTo>
                    <a:lnTo>
                      <a:pt x="94623" y="54067"/>
                    </a:lnTo>
                    <a:lnTo>
                      <a:pt x="6768" y="54067"/>
                    </a:lnTo>
                    <a:lnTo>
                      <a:pt x="6768" y="47325"/>
                    </a:lnTo>
                    <a:close/>
                    <a:moveTo>
                      <a:pt x="10139" y="0"/>
                    </a:moveTo>
                    <a:cubicBezTo>
                      <a:pt x="8263" y="0"/>
                      <a:pt x="6768" y="1521"/>
                      <a:pt x="6768" y="3372"/>
                    </a:cubicBezTo>
                    <a:lnTo>
                      <a:pt x="6768" y="16907"/>
                    </a:lnTo>
                    <a:cubicBezTo>
                      <a:pt x="6768" y="18758"/>
                      <a:pt x="8263" y="20279"/>
                      <a:pt x="10139" y="20279"/>
                    </a:cubicBezTo>
                    <a:lnTo>
                      <a:pt x="20278" y="20279"/>
                    </a:lnTo>
                    <a:lnTo>
                      <a:pt x="20278" y="40557"/>
                    </a:lnTo>
                    <a:lnTo>
                      <a:pt x="3371" y="40557"/>
                    </a:lnTo>
                    <a:cubicBezTo>
                      <a:pt x="1521" y="40557"/>
                      <a:pt x="0" y="42078"/>
                      <a:pt x="0" y="43928"/>
                    </a:cubicBezTo>
                    <a:lnTo>
                      <a:pt x="0" y="57464"/>
                    </a:lnTo>
                    <a:cubicBezTo>
                      <a:pt x="0" y="59314"/>
                      <a:pt x="1521" y="60835"/>
                      <a:pt x="3371" y="60835"/>
                    </a:cubicBezTo>
                    <a:lnTo>
                      <a:pt x="98020" y="60835"/>
                    </a:lnTo>
                    <a:cubicBezTo>
                      <a:pt x="99870" y="60835"/>
                      <a:pt x="101391" y="59314"/>
                      <a:pt x="101391" y="57464"/>
                    </a:cubicBezTo>
                    <a:lnTo>
                      <a:pt x="101391" y="43928"/>
                    </a:lnTo>
                    <a:cubicBezTo>
                      <a:pt x="101391" y="42078"/>
                      <a:pt x="99870" y="40557"/>
                      <a:pt x="98020" y="40557"/>
                    </a:cubicBezTo>
                    <a:lnTo>
                      <a:pt x="81113" y="40557"/>
                    </a:lnTo>
                    <a:lnTo>
                      <a:pt x="81113" y="20279"/>
                    </a:lnTo>
                    <a:lnTo>
                      <a:pt x="91252" y="20279"/>
                    </a:lnTo>
                    <a:cubicBezTo>
                      <a:pt x="93128" y="20279"/>
                      <a:pt x="94623" y="18758"/>
                      <a:pt x="94623" y="16907"/>
                    </a:cubicBezTo>
                    <a:lnTo>
                      <a:pt x="94623" y="3372"/>
                    </a:lnTo>
                    <a:cubicBezTo>
                      <a:pt x="94623" y="1521"/>
                      <a:pt x="93128" y="0"/>
                      <a:pt x="91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725400" y="3364125"/>
                <a:ext cx="844725" cy="169225"/>
              </a:xfrm>
              <a:custGeom>
                <a:rect b="b" l="l" r="r" t="t"/>
                <a:pathLst>
                  <a:path extrusionOk="0" h="6769" w="33789">
                    <a:moveTo>
                      <a:pt x="0" y="1"/>
                    </a:moveTo>
                    <a:lnTo>
                      <a:pt x="0" y="6768"/>
                    </a:lnTo>
                    <a:lnTo>
                      <a:pt x="33789" y="6768"/>
                    </a:lnTo>
                    <a:lnTo>
                      <a:pt x="337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596125" y="2701275"/>
                <a:ext cx="765525" cy="565925"/>
              </a:xfrm>
              <a:custGeom>
                <a:rect b="b" l="l" r="r" t="t"/>
                <a:pathLst>
                  <a:path extrusionOk="0" h="22637" w="30621">
                    <a:moveTo>
                      <a:pt x="27021" y="1"/>
                    </a:moveTo>
                    <a:lnTo>
                      <a:pt x="0" y="16908"/>
                    </a:lnTo>
                    <a:lnTo>
                      <a:pt x="3574" y="22636"/>
                    </a:lnTo>
                    <a:lnTo>
                      <a:pt x="30620" y="5729"/>
                    </a:lnTo>
                    <a:lnTo>
                      <a:pt x="27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</p:grpSp>
        <p:grpSp>
          <p:nvGrpSpPr>
            <p:cNvPr id="109" name="Google Shape;109;p15"/>
            <p:cNvGrpSpPr/>
            <p:nvPr/>
          </p:nvGrpSpPr>
          <p:grpSpPr>
            <a:xfrm>
              <a:off x="2634129" y="2701291"/>
              <a:ext cx="540104" cy="458047"/>
              <a:chOff x="2661459" y="2015001"/>
              <a:chExt cx="322508" cy="273494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2661459" y="2028878"/>
                <a:ext cx="322508" cy="259617"/>
              </a:xfrm>
              <a:custGeom>
                <a:rect b="b" l="l" r="r" t="t"/>
                <a:pathLst>
                  <a:path extrusionOk="0" h="8157" w="10133">
                    <a:moveTo>
                      <a:pt x="6156" y="2227"/>
                    </a:moveTo>
                    <a:lnTo>
                      <a:pt x="6966" y="2489"/>
                    </a:lnTo>
                    <a:cubicBezTo>
                      <a:pt x="6975" y="2492"/>
                      <a:pt x="6987" y="2494"/>
                      <a:pt x="6999" y="2494"/>
                    </a:cubicBezTo>
                    <a:cubicBezTo>
                      <a:pt x="7032" y="2494"/>
                      <a:pt x="7071" y="2483"/>
                      <a:pt x="7097" y="2465"/>
                    </a:cubicBezTo>
                    <a:lnTo>
                      <a:pt x="7347" y="2263"/>
                    </a:lnTo>
                    <a:lnTo>
                      <a:pt x="9121" y="4585"/>
                    </a:lnTo>
                    <a:lnTo>
                      <a:pt x="8847" y="4799"/>
                    </a:lnTo>
                    <a:cubicBezTo>
                      <a:pt x="8835" y="4787"/>
                      <a:pt x="8811" y="4763"/>
                      <a:pt x="8799" y="4763"/>
                    </a:cubicBezTo>
                    <a:lnTo>
                      <a:pt x="5728" y="3096"/>
                    </a:lnTo>
                    <a:lnTo>
                      <a:pt x="5847" y="2918"/>
                    </a:lnTo>
                    <a:cubicBezTo>
                      <a:pt x="5894" y="2846"/>
                      <a:pt x="5859" y="2763"/>
                      <a:pt x="5799" y="2715"/>
                    </a:cubicBezTo>
                    <a:cubicBezTo>
                      <a:pt x="5776" y="2700"/>
                      <a:pt x="5750" y="2693"/>
                      <a:pt x="5725" y="2693"/>
                    </a:cubicBezTo>
                    <a:cubicBezTo>
                      <a:pt x="5672" y="2693"/>
                      <a:pt x="5621" y="2723"/>
                      <a:pt x="5597" y="2763"/>
                    </a:cubicBezTo>
                    <a:lnTo>
                      <a:pt x="5263" y="3263"/>
                    </a:lnTo>
                    <a:cubicBezTo>
                      <a:pt x="5251" y="3299"/>
                      <a:pt x="5240" y="3311"/>
                      <a:pt x="5240" y="3335"/>
                    </a:cubicBezTo>
                    <a:lnTo>
                      <a:pt x="5240" y="4609"/>
                    </a:lnTo>
                    <a:cubicBezTo>
                      <a:pt x="5240" y="4870"/>
                      <a:pt x="5013" y="5085"/>
                      <a:pt x="4763" y="5085"/>
                    </a:cubicBezTo>
                    <a:cubicBezTo>
                      <a:pt x="4489" y="5085"/>
                      <a:pt x="4287" y="4859"/>
                      <a:pt x="4287" y="4609"/>
                    </a:cubicBezTo>
                    <a:lnTo>
                      <a:pt x="4287" y="3358"/>
                    </a:lnTo>
                    <a:lnTo>
                      <a:pt x="4561" y="2227"/>
                    </a:lnTo>
                    <a:close/>
                    <a:moveTo>
                      <a:pt x="2620" y="1727"/>
                    </a:moveTo>
                    <a:lnTo>
                      <a:pt x="2858" y="1870"/>
                    </a:lnTo>
                    <a:lnTo>
                      <a:pt x="906" y="5228"/>
                    </a:lnTo>
                    <a:lnTo>
                      <a:pt x="668" y="5097"/>
                    </a:lnTo>
                    <a:lnTo>
                      <a:pt x="2620" y="1727"/>
                    </a:lnTo>
                    <a:close/>
                    <a:moveTo>
                      <a:pt x="3108" y="4656"/>
                    </a:moveTo>
                    <a:cubicBezTo>
                      <a:pt x="3215" y="4656"/>
                      <a:pt x="3299" y="4704"/>
                      <a:pt x="3358" y="4799"/>
                    </a:cubicBezTo>
                    <a:cubicBezTo>
                      <a:pt x="3465" y="4942"/>
                      <a:pt x="3442" y="5156"/>
                      <a:pt x="3287" y="5251"/>
                    </a:cubicBezTo>
                    <a:lnTo>
                      <a:pt x="2263" y="6013"/>
                    </a:lnTo>
                    <a:cubicBezTo>
                      <a:pt x="2200" y="6057"/>
                      <a:pt x="2130" y="6079"/>
                      <a:pt x="2062" y="6079"/>
                    </a:cubicBezTo>
                    <a:cubicBezTo>
                      <a:pt x="1964" y="6079"/>
                      <a:pt x="1869" y="6033"/>
                      <a:pt x="1799" y="5942"/>
                    </a:cubicBezTo>
                    <a:cubicBezTo>
                      <a:pt x="1691" y="5799"/>
                      <a:pt x="1727" y="5597"/>
                      <a:pt x="1870" y="5478"/>
                    </a:cubicBezTo>
                    <a:lnTo>
                      <a:pt x="2918" y="4716"/>
                    </a:lnTo>
                    <a:cubicBezTo>
                      <a:pt x="2977" y="4680"/>
                      <a:pt x="3037" y="4656"/>
                      <a:pt x="3108" y="4656"/>
                    </a:cubicBezTo>
                    <a:close/>
                    <a:moveTo>
                      <a:pt x="3739" y="5418"/>
                    </a:moveTo>
                    <a:cubicBezTo>
                      <a:pt x="3823" y="5418"/>
                      <a:pt x="3918" y="5478"/>
                      <a:pt x="3977" y="5549"/>
                    </a:cubicBezTo>
                    <a:cubicBezTo>
                      <a:pt x="4073" y="5704"/>
                      <a:pt x="4049" y="5906"/>
                      <a:pt x="3894" y="6013"/>
                    </a:cubicBezTo>
                    <a:lnTo>
                      <a:pt x="3084" y="6609"/>
                    </a:lnTo>
                    <a:cubicBezTo>
                      <a:pt x="3021" y="6653"/>
                      <a:pt x="2952" y="6675"/>
                      <a:pt x="2885" y="6675"/>
                    </a:cubicBezTo>
                    <a:cubicBezTo>
                      <a:pt x="2788" y="6675"/>
                      <a:pt x="2695" y="6629"/>
                      <a:pt x="2632" y="6537"/>
                    </a:cubicBezTo>
                    <a:cubicBezTo>
                      <a:pt x="2525" y="6394"/>
                      <a:pt x="2561" y="6180"/>
                      <a:pt x="2703" y="6073"/>
                    </a:cubicBezTo>
                    <a:lnTo>
                      <a:pt x="3489" y="5513"/>
                    </a:lnTo>
                    <a:cubicBezTo>
                      <a:pt x="3525" y="5490"/>
                      <a:pt x="3549" y="5466"/>
                      <a:pt x="3585" y="5454"/>
                    </a:cubicBezTo>
                    <a:cubicBezTo>
                      <a:pt x="3632" y="5430"/>
                      <a:pt x="3680" y="5418"/>
                      <a:pt x="3739" y="5418"/>
                    </a:cubicBezTo>
                    <a:close/>
                    <a:moveTo>
                      <a:pt x="4269" y="6177"/>
                    </a:moveTo>
                    <a:cubicBezTo>
                      <a:pt x="4367" y="6177"/>
                      <a:pt x="4461" y="6221"/>
                      <a:pt x="4525" y="6299"/>
                    </a:cubicBezTo>
                    <a:cubicBezTo>
                      <a:pt x="4632" y="6442"/>
                      <a:pt x="4597" y="6656"/>
                      <a:pt x="4454" y="6764"/>
                    </a:cubicBezTo>
                    <a:lnTo>
                      <a:pt x="3882" y="7192"/>
                    </a:lnTo>
                    <a:cubicBezTo>
                      <a:pt x="3823" y="7232"/>
                      <a:pt x="3747" y="7255"/>
                      <a:pt x="3683" y="7255"/>
                    </a:cubicBezTo>
                    <a:cubicBezTo>
                      <a:pt x="3669" y="7255"/>
                      <a:pt x="3656" y="7254"/>
                      <a:pt x="3644" y="7252"/>
                    </a:cubicBezTo>
                    <a:cubicBezTo>
                      <a:pt x="3549" y="7240"/>
                      <a:pt x="3477" y="7192"/>
                      <a:pt x="3442" y="7121"/>
                    </a:cubicBezTo>
                    <a:cubicBezTo>
                      <a:pt x="3335" y="6966"/>
                      <a:pt x="3358" y="6775"/>
                      <a:pt x="3513" y="6656"/>
                    </a:cubicBezTo>
                    <a:lnTo>
                      <a:pt x="4061" y="6252"/>
                    </a:lnTo>
                    <a:lnTo>
                      <a:pt x="4073" y="6240"/>
                    </a:lnTo>
                    <a:cubicBezTo>
                      <a:pt x="4135" y="6197"/>
                      <a:pt x="4203" y="6177"/>
                      <a:pt x="4269" y="6177"/>
                    </a:cubicBezTo>
                    <a:close/>
                    <a:moveTo>
                      <a:pt x="2799" y="2549"/>
                    </a:moveTo>
                    <a:lnTo>
                      <a:pt x="3061" y="2715"/>
                    </a:lnTo>
                    <a:cubicBezTo>
                      <a:pt x="3086" y="2724"/>
                      <a:pt x="3105" y="2732"/>
                      <a:pt x="3127" y="2732"/>
                    </a:cubicBezTo>
                    <a:cubicBezTo>
                      <a:pt x="3136" y="2732"/>
                      <a:pt x="3145" y="2731"/>
                      <a:pt x="3156" y="2727"/>
                    </a:cubicBezTo>
                    <a:lnTo>
                      <a:pt x="3858" y="2656"/>
                    </a:lnTo>
                    <a:lnTo>
                      <a:pt x="4108" y="2751"/>
                    </a:lnTo>
                    <a:lnTo>
                      <a:pt x="3954" y="3335"/>
                    </a:lnTo>
                    <a:lnTo>
                      <a:pt x="3954" y="3370"/>
                    </a:lnTo>
                    <a:lnTo>
                      <a:pt x="3954" y="4632"/>
                    </a:lnTo>
                    <a:cubicBezTo>
                      <a:pt x="3954" y="5061"/>
                      <a:pt x="4299" y="5406"/>
                      <a:pt x="4728" y="5406"/>
                    </a:cubicBezTo>
                    <a:cubicBezTo>
                      <a:pt x="5168" y="5406"/>
                      <a:pt x="5501" y="5061"/>
                      <a:pt x="5501" y="4632"/>
                    </a:cubicBezTo>
                    <a:lnTo>
                      <a:pt x="5501" y="3406"/>
                    </a:lnTo>
                    <a:lnTo>
                      <a:pt x="5537" y="3370"/>
                    </a:lnTo>
                    <a:lnTo>
                      <a:pt x="8621" y="5049"/>
                    </a:lnTo>
                    <a:cubicBezTo>
                      <a:pt x="8811" y="5109"/>
                      <a:pt x="8871" y="5299"/>
                      <a:pt x="8776" y="5466"/>
                    </a:cubicBezTo>
                    <a:cubicBezTo>
                      <a:pt x="8718" y="5573"/>
                      <a:pt x="8609" y="5634"/>
                      <a:pt x="8492" y="5634"/>
                    </a:cubicBezTo>
                    <a:cubicBezTo>
                      <a:pt x="8440" y="5634"/>
                      <a:pt x="8386" y="5622"/>
                      <a:pt x="8335" y="5597"/>
                    </a:cubicBezTo>
                    <a:lnTo>
                      <a:pt x="6621" y="4656"/>
                    </a:lnTo>
                    <a:cubicBezTo>
                      <a:pt x="6599" y="4645"/>
                      <a:pt x="6574" y="4640"/>
                      <a:pt x="6550" y="4640"/>
                    </a:cubicBezTo>
                    <a:cubicBezTo>
                      <a:pt x="6497" y="4640"/>
                      <a:pt x="6447" y="4666"/>
                      <a:pt x="6430" y="4716"/>
                    </a:cubicBezTo>
                    <a:cubicBezTo>
                      <a:pt x="6383" y="4799"/>
                      <a:pt x="6418" y="4882"/>
                      <a:pt x="6490" y="4918"/>
                    </a:cubicBezTo>
                    <a:lnTo>
                      <a:pt x="7918" y="5692"/>
                    </a:lnTo>
                    <a:cubicBezTo>
                      <a:pt x="8085" y="5775"/>
                      <a:pt x="8145" y="5966"/>
                      <a:pt x="8049" y="6133"/>
                    </a:cubicBezTo>
                    <a:cubicBezTo>
                      <a:pt x="7985" y="6245"/>
                      <a:pt x="7877" y="6309"/>
                      <a:pt x="7766" y="6309"/>
                    </a:cubicBezTo>
                    <a:cubicBezTo>
                      <a:pt x="7713" y="6309"/>
                      <a:pt x="7659" y="6294"/>
                      <a:pt x="7609" y="6263"/>
                    </a:cubicBezTo>
                    <a:lnTo>
                      <a:pt x="6144" y="5478"/>
                    </a:lnTo>
                    <a:cubicBezTo>
                      <a:pt x="6122" y="5463"/>
                      <a:pt x="6097" y="5456"/>
                      <a:pt x="6073" y="5456"/>
                    </a:cubicBezTo>
                    <a:cubicBezTo>
                      <a:pt x="6020" y="5456"/>
                      <a:pt x="5970" y="5488"/>
                      <a:pt x="5954" y="5537"/>
                    </a:cubicBezTo>
                    <a:cubicBezTo>
                      <a:pt x="5906" y="5609"/>
                      <a:pt x="5942" y="5704"/>
                      <a:pt x="6013" y="5728"/>
                    </a:cubicBezTo>
                    <a:lnTo>
                      <a:pt x="7192" y="6371"/>
                    </a:lnTo>
                    <a:cubicBezTo>
                      <a:pt x="7347" y="6466"/>
                      <a:pt x="7395" y="6656"/>
                      <a:pt x="7323" y="6823"/>
                    </a:cubicBezTo>
                    <a:cubicBezTo>
                      <a:pt x="7255" y="6925"/>
                      <a:pt x="7139" y="6984"/>
                      <a:pt x="7018" y="6984"/>
                    </a:cubicBezTo>
                    <a:cubicBezTo>
                      <a:pt x="6969" y="6984"/>
                      <a:pt x="6919" y="6975"/>
                      <a:pt x="6871" y="6954"/>
                    </a:cubicBezTo>
                    <a:lnTo>
                      <a:pt x="5644" y="6287"/>
                    </a:lnTo>
                    <a:cubicBezTo>
                      <a:pt x="5616" y="6271"/>
                      <a:pt x="5587" y="6263"/>
                      <a:pt x="5560" y="6263"/>
                    </a:cubicBezTo>
                    <a:cubicBezTo>
                      <a:pt x="5509" y="6263"/>
                      <a:pt x="5465" y="6292"/>
                      <a:pt x="5442" y="6347"/>
                    </a:cubicBezTo>
                    <a:cubicBezTo>
                      <a:pt x="5406" y="6418"/>
                      <a:pt x="5430" y="6502"/>
                      <a:pt x="5501" y="6537"/>
                    </a:cubicBezTo>
                    <a:lnTo>
                      <a:pt x="6454" y="7061"/>
                    </a:lnTo>
                    <a:cubicBezTo>
                      <a:pt x="6609" y="7145"/>
                      <a:pt x="6668" y="7335"/>
                      <a:pt x="6597" y="7502"/>
                    </a:cubicBezTo>
                    <a:cubicBezTo>
                      <a:pt x="6531" y="7609"/>
                      <a:pt x="6419" y="7670"/>
                      <a:pt x="6301" y="7670"/>
                    </a:cubicBezTo>
                    <a:cubicBezTo>
                      <a:pt x="6249" y="7670"/>
                      <a:pt x="6196" y="7658"/>
                      <a:pt x="6144" y="7633"/>
                    </a:cubicBezTo>
                    <a:lnTo>
                      <a:pt x="5478" y="7264"/>
                    </a:lnTo>
                    <a:cubicBezTo>
                      <a:pt x="5478" y="7133"/>
                      <a:pt x="5430" y="7002"/>
                      <a:pt x="5347" y="6883"/>
                    </a:cubicBezTo>
                    <a:cubicBezTo>
                      <a:pt x="5228" y="6728"/>
                      <a:pt x="5061" y="6644"/>
                      <a:pt x="4882" y="6644"/>
                    </a:cubicBezTo>
                    <a:lnTo>
                      <a:pt x="4882" y="6597"/>
                    </a:lnTo>
                    <a:cubicBezTo>
                      <a:pt x="4906" y="6430"/>
                      <a:pt x="4870" y="6263"/>
                      <a:pt x="4763" y="6133"/>
                    </a:cubicBezTo>
                    <a:cubicBezTo>
                      <a:pt x="4644" y="5990"/>
                      <a:pt x="4478" y="5894"/>
                      <a:pt x="4299" y="5894"/>
                    </a:cubicBezTo>
                    <a:lnTo>
                      <a:pt x="4299" y="5847"/>
                    </a:lnTo>
                    <a:cubicBezTo>
                      <a:pt x="4335" y="5692"/>
                      <a:pt x="4287" y="5525"/>
                      <a:pt x="4180" y="5394"/>
                    </a:cubicBezTo>
                    <a:cubicBezTo>
                      <a:pt x="4061" y="5240"/>
                      <a:pt x="3894" y="5156"/>
                      <a:pt x="3716" y="5156"/>
                    </a:cubicBezTo>
                    <a:lnTo>
                      <a:pt x="3716" y="5109"/>
                    </a:lnTo>
                    <a:cubicBezTo>
                      <a:pt x="3751" y="4942"/>
                      <a:pt x="3704" y="4775"/>
                      <a:pt x="3596" y="4644"/>
                    </a:cubicBezTo>
                    <a:cubicBezTo>
                      <a:pt x="3476" y="4488"/>
                      <a:pt x="3297" y="4404"/>
                      <a:pt x="3111" y="4404"/>
                    </a:cubicBezTo>
                    <a:cubicBezTo>
                      <a:pt x="2984" y="4404"/>
                      <a:pt x="2855" y="4443"/>
                      <a:pt x="2739" y="4525"/>
                    </a:cubicBezTo>
                    <a:lnTo>
                      <a:pt x="1715" y="5275"/>
                    </a:lnTo>
                    <a:lnTo>
                      <a:pt x="1334" y="5073"/>
                    </a:lnTo>
                    <a:lnTo>
                      <a:pt x="2799" y="2549"/>
                    </a:lnTo>
                    <a:close/>
                    <a:moveTo>
                      <a:pt x="4855" y="6920"/>
                    </a:moveTo>
                    <a:cubicBezTo>
                      <a:pt x="4953" y="6920"/>
                      <a:pt x="5045" y="6960"/>
                      <a:pt x="5109" y="7037"/>
                    </a:cubicBezTo>
                    <a:cubicBezTo>
                      <a:pt x="5168" y="7133"/>
                      <a:pt x="5192" y="7228"/>
                      <a:pt x="5180" y="7299"/>
                    </a:cubicBezTo>
                    <a:cubicBezTo>
                      <a:pt x="5168" y="7383"/>
                      <a:pt x="5120" y="7466"/>
                      <a:pt x="5049" y="7526"/>
                    </a:cubicBezTo>
                    <a:lnTo>
                      <a:pt x="4704" y="7776"/>
                    </a:lnTo>
                    <a:cubicBezTo>
                      <a:pt x="4643" y="7818"/>
                      <a:pt x="4574" y="7838"/>
                      <a:pt x="4507" y="7838"/>
                    </a:cubicBezTo>
                    <a:cubicBezTo>
                      <a:pt x="4404" y="7838"/>
                      <a:pt x="4304" y="7791"/>
                      <a:pt x="4239" y="7704"/>
                    </a:cubicBezTo>
                    <a:cubicBezTo>
                      <a:pt x="4132" y="7549"/>
                      <a:pt x="4168" y="7347"/>
                      <a:pt x="4311" y="7240"/>
                    </a:cubicBezTo>
                    <a:lnTo>
                      <a:pt x="4644" y="7002"/>
                    </a:lnTo>
                    <a:lnTo>
                      <a:pt x="4656" y="6978"/>
                    </a:lnTo>
                    <a:cubicBezTo>
                      <a:pt x="4719" y="6939"/>
                      <a:pt x="4788" y="6920"/>
                      <a:pt x="4855" y="6920"/>
                    </a:cubicBezTo>
                    <a:close/>
                    <a:moveTo>
                      <a:pt x="172" y="0"/>
                    </a:moveTo>
                    <a:cubicBezTo>
                      <a:pt x="121" y="0"/>
                      <a:pt x="72" y="29"/>
                      <a:pt x="48" y="84"/>
                    </a:cubicBezTo>
                    <a:cubicBezTo>
                      <a:pt x="1" y="156"/>
                      <a:pt x="25" y="239"/>
                      <a:pt x="108" y="287"/>
                    </a:cubicBezTo>
                    <a:lnTo>
                      <a:pt x="2346" y="1584"/>
                    </a:lnTo>
                    <a:lnTo>
                      <a:pt x="406" y="4942"/>
                    </a:lnTo>
                    <a:lnTo>
                      <a:pt x="251" y="4847"/>
                    </a:lnTo>
                    <a:cubicBezTo>
                      <a:pt x="226" y="4830"/>
                      <a:pt x="199" y="4822"/>
                      <a:pt x="172" y="4822"/>
                    </a:cubicBezTo>
                    <a:cubicBezTo>
                      <a:pt x="121" y="4822"/>
                      <a:pt x="72" y="4851"/>
                      <a:pt x="48" y="4906"/>
                    </a:cubicBezTo>
                    <a:cubicBezTo>
                      <a:pt x="1" y="4978"/>
                      <a:pt x="25" y="5061"/>
                      <a:pt x="108" y="5109"/>
                    </a:cubicBezTo>
                    <a:lnTo>
                      <a:pt x="894" y="5549"/>
                    </a:lnTo>
                    <a:cubicBezTo>
                      <a:pt x="919" y="5566"/>
                      <a:pt x="947" y="5574"/>
                      <a:pt x="975" y="5574"/>
                    </a:cubicBezTo>
                    <a:cubicBezTo>
                      <a:pt x="1025" y="5574"/>
                      <a:pt x="1073" y="5548"/>
                      <a:pt x="1096" y="5501"/>
                    </a:cubicBezTo>
                    <a:lnTo>
                      <a:pt x="1215" y="5299"/>
                    </a:lnTo>
                    <a:lnTo>
                      <a:pt x="1525" y="5466"/>
                    </a:lnTo>
                    <a:cubicBezTo>
                      <a:pt x="1430" y="5680"/>
                      <a:pt x="1441" y="5918"/>
                      <a:pt x="1572" y="6121"/>
                    </a:cubicBezTo>
                    <a:cubicBezTo>
                      <a:pt x="1691" y="6287"/>
                      <a:pt x="1882" y="6371"/>
                      <a:pt x="2084" y="6371"/>
                    </a:cubicBezTo>
                    <a:cubicBezTo>
                      <a:pt x="2144" y="6371"/>
                      <a:pt x="2215" y="6359"/>
                      <a:pt x="2275" y="6347"/>
                    </a:cubicBezTo>
                    <a:cubicBezTo>
                      <a:pt x="2275" y="6478"/>
                      <a:pt x="2322" y="6597"/>
                      <a:pt x="2394" y="6716"/>
                    </a:cubicBezTo>
                    <a:cubicBezTo>
                      <a:pt x="2513" y="6883"/>
                      <a:pt x="2703" y="6966"/>
                      <a:pt x="2882" y="6966"/>
                    </a:cubicBezTo>
                    <a:cubicBezTo>
                      <a:pt x="2942" y="6966"/>
                      <a:pt x="3013" y="6954"/>
                      <a:pt x="3073" y="6942"/>
                    </a:cubicBezTo>
                    <a:cubicBezTo>
                      <a:pt x="3073" y="7061"/>
                      <a:pt x="3120" y="7192"/>
                      <a:pt x="3192" y="7299"/>
                    </a:cubicBezTo>
                    <a:cubicBezTo>
                      <a:pt x="3299" y="7430"/>
                      <a:pt x="3430" y="7514"/>
                      <a:pt x="3596" y="7549"/>
                    </a:cubicBezTo>
                    <a:cubicBezTo>
                      <a:pt x="3632" y="7549"/>
                      <a:pt x="3656" y="7561"/>
                      <a:pt x="3704" y="7561"/>
                    </a:cubicBezTo>
                    <a:cubicBezTo>
                      <a:pt x="3763" y="7561"/>
                      <a:pt x="3835" y="7549"/>
                      <a:pt x="3894" y="7537"/>
                    </a:cubicBezTo>
                    <a:cubicBezTo>
                      <a:pt x="3894" y="7668"/>
                      <a:pt x="3942" y="7787"/>
                      <a:pt x="4013" y="7895"/>
                    </a:cubicBezTo>
                    <a:cubicBezTo>
                      <a:pt x="4120" y="8026"/>
                      <a:pt x="4251" y="8109"/>
                      <a:pt x="4418" y="8145"/>
                    </a:cubicBezTo>
                    <a:cubicBezTo>
                      <a:pt x="4442" y="8145"/>
                      <a:pt x="4478" y="8157"/>
                      <a:pt x="4525" y="8157"/>
                    </a:cubicBezTo>
                    <a:cubicBezTo>
                      <a:pt x="4656" y="8157"/>
                      <a:pt x="4775" y="8109"/>
                      <a:pt x="4882" y="8037"/>
                    </a:cubicBezTo>
                    <a:lnTo>
                      <a:pt x="5216" y="7787"/>
                    </a:lnTo>
                    <a:cubicBezTo>
                      <a:pt x="5299" y="7728"/>
                      <a:pt x="5359" y="7668"/>
                      <a:pt x="5394" y="7597"/>
                    </a:cubicBezTo>
                    <a:lnTo>
                      <a:pt x="6013" y="7918"/>
                    </a:lnTo>
                    <a:cubicBezTo>
                      <a:pt x="6097" y="7966"/>
                      <a:pt x="6204" y="7990"/>
                      <a:pt x="6311" y="7990"/>
                    </a:cubicBezTo>
                    <a:cubicBezTo>
                      <a:pt x="6371" y="7990"/>
                      <a:pt x="6430" y="7978"/>
                      <a:pt x="6490" y="7966"/>
                    </a:cubicBezTo>
                    <a:cubicBezTo>
                      <a:pt x="6644" y="7918"/>
                      <a:pt x="6787" y="7811"/>
                      <a:pt x="6859" y="7668"/>
                    </a:cubicBezTo>
                    <a:cubicBezTo>
                      <a:pt x="6918" y="7549"/>
                      <a:pt x="6942" y="7430"/>
                      <a:pt x="6930" y="7299"/>
                    </a:cubicBezTo>
                    <a:cubicBezTo>
                      <a:pt x="6966" y="7299"/>
                      <a:pt x="7002" y="7311"/>
                      <a:pt x="7049" y="7311"/>
                    </a:cubicBezTo>
                    <a:cubicBezTo>
                      <a:pt x="7275" y="7311"/>
                      <a:pt x="7478" y="7192"/>
                      <a:pt x="7597" y="6990"/>
                    </a:cubicBezTo>
                    <a:cubicBezTo>
                      <a:pt x="7656" y="6871"/>
                      <a:pt x="7692" y="6740"/>
                      <a:pt x="7680" y="6609"/>
                    </a:cubicBezTo>
                    <a:cubicBezTo>
                      <a:pt x="7716" y="6609"/>
                      <a:pt x="7752" y="6633"/>
                      <a:pt x="7799" y="6633"/>
                    </a:cubicBezTo>
                    <a:cubicBezTo>
                      <a:pt x="8014" y="6633"/>
                      <a:pt x="8228" y="6514"/>
                      <a:pt x="8347" y="6299"/>
                    </a:cubicBezTo>
                    <a:cubicBezTo>
                      <a:pt x="8407" y="6180"/>
                      <a:pt x="8430" y="6061"/>
                      <a:pt x="8418" y="5930"/>
                    </a:cubicBezTo>
                    <a:cubicBezTo>
                      <a:pt x="8454" y="5930"/>
                      <a:pt x="8490" y="5942"/>
                      <a:pt x="8538" y="5942"/>
                    </a:cubicBezTo>
                    <a:cubicBezTo>
                      <a:pt x="8597" y="5942"/>
                      <a:pt x="8657" y="5930"/>
                      <a:pt x="8716" y="5918"/>
                    </a:cubicBezTo>
                    <a:cubicBezTo>
                      <a:pt x="8883" y="5871"/>
                      <a:pt x="9014" y="5763"/>
                      <a:pt x="9085" y="5621"/>
                    </a:cubicBezTo>
                    <a:cubicBezTo>
                      <a:pt x="9169" y="5466"/>
                      <a:pt x="9192" y="5299"/>
                      <a:pt x="9133" y="5144"/>
                    </a:cubicBezTo>
                    <a:cubicBezTo>
                      <a:pt x="9121" y="5097"/>
                      <a:pt x="9109" y="5061"/>
                      <a:pt x="9085" y="5037"/>
                    </a:cubicBezTo>
                    <a:lnTo>
                      <a:pt x="9347" y="4859"/>
                    </a:lnTo>
                    <a:lnTo>
                      <a:pt x="9478" y="5037"/>
                    </a:lnTo>
                    <a:cubicBezTo>
                      <a:pt x="9506" y="5072"/>
                      <a:pt x="9550" y="5090"/>
                      <a:pt x="9593" y="5090"/>
                    </a:cubicBezTo>
                    <a:cubicBezTo>
                      <a:pt x="9625" y="5090"/>
                      <a:pt x="9656" y="5081"/>
                      <a:pt x="9681" y="5061"/>
                    </a:cubicBezTo>
                    <a:lnTo>
                      <a:pt x="10085" y="4739"/>
                    </a:lnTo>
                    <a:cubicBezTo>
                      <a:pt x="10121" y="4668"/>
                      <a:pt x="10133" y="4573"/>
                      <a:pt x="10085" y="4513"/>
                    </a:cubicBezTo>
                    <a:cubicBezTo>
                      <a:pt x="10065" y="4479"/>
                      <a:pt x="10019" y="4460"/>
                      <a:pt x="9974" y="4460"/>
                    </a:cubicBezTo>
                    <a:cubicBezTo>
                      <a:pt x="9941" y="4460"/>
                      <a:pt x="9908" y="4470"/>
                      <a:pt x="9883" y="4489"/>
                    </a:cubicBezTo>
                    <a:lnTo>
                      <a:pt x="9585" y="4704"/>
                    </a:lnTo>
                    <a:lnTo>
                      <a:pt x="7252" y="1644"/>
                    </a:lnTo>
                    <a:lnTo>
                      <a:pt x="8585" y="775"/>
                    </a:lnTo>
                    <a:cubicBezTo>
                      <a:pt x="8657" y="739"/>
                      <a:pt x="8680" y="644"/>
                      <a:pt x="8633" y="572"/>
                    </a:cubicBezTo>
                    <a:cubicBezTo>
                      <a:pt x="8602" y="526"/>
                      <a:pt x="8556" y="500"/>
                      <a:pt x="8505" y="500"/>
                    </a:cubicBezTo>
                    <a:cubicBezTo>
                      <a:pt x="8478" y="500"/>
                      <a:pt x="8448" y="508"/>
                      <a:pt x="8418" y="525"/>
                    </a:cubicBezTo>
                    <a:lnTo>
                      <a:pt x="6954" y="1477"/>
                    </a:lnTo>
                    <a:cubicBezTo>
                      <a:pt x="6871" y="1525"/>
                      <a:pt x="6859" y="1632"/>
                      <a:pt x="6906" y="1680"/>
                    </a:cubicBezTo>
                    <a:lnTo>
                      <a:pt x="7168" y="2037"/>
                    </a:lnTo>
                    <a:lnTo>
                      <a:pt x="6978" y="2192"/>
                    </a:lnTo>
                    <a:lnTo>
                      <a:pt x="6216" y="1942"/>
                    </a:lnTo>
                    <a:cubicBezTo>
                      <a:pt x="6204" y="1942"/>
                      <a:pt x="6192" y="1918"/>
                      <a:pt x="6180" y="1918"/>
                    </a:cubicBezTo>
                    <a:lnTo>
                      <a:pt x="4430" y="1918"/>
                    </a:lnTo>
                    <a:cubicBezTo>
                      <a:pt x="4358" y="1918"/>
                      <a:pt x="4299" y="1965"/>
                      <a:pt x="4287" y="2037"/>
                    </a:cubicBezTo>
                    <a:lnTo>
                      <a:pt x="4180" y="2430"/>
                    </a:lnTo>
                    <a:lnTo>
                      <a:pt x="3930" y="2323"/>
                    </a:lnTo>
                    <a:cubicBezTo>
                      <a:pt x="3894" y="2311"/>
                      <a:pt x="3882" y="2311"/>
                      <a:pt x="3846" y="2311"/>
                    </a:cubicBezTo>
                    <a:lnTo>
                      <a:pt x="3168" y="2382"/>
                    </a:lnTo>
                    <a:lnTo>
                      <a:pt x="2930" y="2251"/>
                    </a:lnTo>
                    <a:lnTo>
                      <a:pt x="3156" y="1858"/>
                    </a:lnTo>
                    <a:cubicBezTo>
                      <a:pt x="3192" y="1787"/>
                      <a:pt x="3168" y="1703"/>
                      <a:pt x="3096" y="1656"/>
                    </a:cubicBezTo>
                    <a:lnTo>
                      <a:pt x="251" y="25"/>
                    </a:lnTo>
                    <a:cubicBezTo>
                      <a:pt x="226" y="8"/>
                      <a:pt x="199" y="0"/>
                      <a:pt x="1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946442" y="2015001"/>
                <a:ext cx="37525" cy="26799"/>
              </a:xfrm>
              <a:custGeom>
                <a:rect b="b" l="l" r="r" t="t"/>
                <a:pathLst>
                  <a:path extrusionOk="0" h="842" w="1179">
                    <a:moveTo>
                      <a:pt x="1011" y="1"/>
                    </a:moveTo>
                    <a:cubicBezTo>
                      <a:pt x="983" y="1"/>
                      <a:pt x="955" y="7"/>
                      <a:pt x="929" y="20"/>
                    </a:cubicBezTo>
                    <a:lnTo>
                      <a:pt x="96" y="556"/>
                    </a:lnTo>
                    <a:cubicBezTo>
                      <a:pt x="24" y="603"/>
                      <a:pt x="0" y="699"/>
                      <a:pt x="48" y="770"/>
                    </a:cubicBezTo>
                    <a:cubicBezTo>
                      <a:pt x="84" y="818"/>
                      <a:pt x="119" y="842"/>
                      <a:pt x="167" y="842"/>
                    </a:cubicBezTo>
                    <a:cubicBezTo>
                      <a:pt x="203" y="842"/>
                      <a:pt x="226" y="830"/>
                      <a:pt x="238" y="818"/>
                    </a:cubicBezTo>
                    <a:lnTo>
                      <a:pt x="1072" y="282"/>
                    </a:lnTo>
                    <a:cubicBezTo>
                      <a:pt x="1167" y="234"/>
                      <a:pt x="1179" y="127"/>
                      <a:pt x="1131" y="68"/>
                    </a:cubicBezTo>
                    <a:cubicBezTo>
                      <a:pt x="1108" y="22"/>
                      <a:pt x="1061" y="1"/>
                      <a:pt x="10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</p:grpSp>
        <p:sp>
          <p:nvSpPr>
            <p:cNvPr id="112" name="Google Shape;112;p15"/>
            <p:cNvSpPr/>
            <p:nvPr/>
          </p:nvSpPr>
          <p:spPr>
            <a:xfrm>
              <a:off x="5157307" y="2660697"/>
              <a:ext cx="540053" cy="539235"/>
            </a:xfrm>
            <a:custGeom>
              <a:rect b="b" l="l" r="r" t="t"/>
              <a:pathLst>
                <a:path extrusionOk="0" h="209006" w="209323">
                  <a:moveTo>
                    <a:pt x="104662" y="9620"/>
                  </a:moveTo>
                  <a:lnTo>
                    <a:pt x="115434" y="26882"/>
                  </a:lnTo>
                  <a:lnTo>
                    <a:pt x="93889" y="26882"/>
                  </a:lnTo>
                  <a:lnTo>
                    <a:pt x="104662" y="9620"/>
                  </a:lnTo>
                  <a:close/>
                  <a:moveTo>
                    <a:pt x="126182" y="33624"/>
                  </a:moveTo>
                  <a:lnTo>
                    <a:pt x="129553" y="40367"/>
                  </a:lnTo>
                  <a:lnTo>
                    <a:pt x="79770" y="40367"/>
                  </a:lnTo>
                  <a:lnTo>
                    <a:pt x="83141" y="33624"/>
                  </a:lnTo>
                  <a:close/>
                  <a:moveTo>
                    <a:pt x="175483" y="47109"/>
                  </a:moveTo>
                  <a:cubicBezTo>
                    <a:pt x="181085" y="47109"/>
                    <a:pt x="185622" y="51646"/>
                    <a:pt x="185622" y="57223"/>
                  </a:cubicBezTo>
                  <a:cubicBezTo>
                    <a:pt x="185622" y="62799"/>
                    <a:pt x="181085" y="67362"/>
                    <a:pt x="175483" y="67362"/>
                  </a:cubicBezTo>
                  <a:cubicBezTo>
                    <a:pt x="169907" y="67362"/>
                    <a:pt x="165369" y="62799"/>
                    <a:pt x="165369" y="57223"/>
                  </a:cubicBezTo>
                  <a:cubicBezTo>
                    <a:pt x="165369" y="55372"/>
                    <a:pt x="163874" y="53852"/>
                    <a:pt x="161998" y="53852"/>
                  </a:cubicBezTo>
                  <a:lnTo>
                    <a:pt x="47325" y="53852"/>
                  </a:lnTo>
                  <a:cubicBezTo>
                    <a:pt x="45449" y="53852"/>
                    <a:pt x="43954" y="55372"/>
                    <a:pt x="43954" y="57223"/>
                  </a:cubicBezTo>
                  <a:cubicBezTo>
                    <a:pt x="43954" y="62799"/>
                    <a:pt x="39416" y="67362"/>
                    <a:pt x="33840" y="67362"/>
                  </a:cubicBezTo>
                  <a:cubicBezTo>
                    <a:pt x="28238" y="67362"/>
                    <a:pt x="23701" y="62799"/>
                    <a:pt x="23701" y="57223"/>
                  </a:cubicBezTo>
                  <a:cubicBezTo>
                    <a:pt x="23701" y="51646"/>
                    <a:pt x="28238" y="47109"/>
                    <a:pt x="33840" y="47109"/>
                  </a:cubicBezTo>
                  <a:close/>
                  <a:moveTo>
                    <a:pt x="30443" y="79022"/>
                  </a:moveTo>
                  <a:lnTo>
                    <a:pt x="30443" y="128070"/>
                  </a:lnTo>
                  <a:lnTo>
                    <a:pt x="8670" y="128070"/>
                  </a:lnTo>
                  <a:lnTo>
                    <a:pt x="30443" y="79022"/>
                  </a:lnTo>
                  <a:close/>
                  <a:moveTo>
                    <a:pt x="37211" y="79022"/>
                  </a:moveTo>
                  <a:lnTo>
                    <a:pt x="58985" y="128070"/>
                  </a:lnTo>
                  <a:lnTo>
                    <a:pt x="37211" y="128070"/>
                  </a:lnTo>
                  <a:lnTo>
                    <a:pt x="37211" y="79022"/>
                  </a:lnTo>
                  <a:close/>
                  <a:moveTo>
                    <a:pt x="172112" y="79022"/>
                  </a:moveTo>
                  <a:lnTo>
                    <a:pt x="172112" y="128070"/>
                  </a:lnTo>
                  <a:lnTo>
                    <a:pt x="150338" y="128070"/>
                  </a:lnTo>
                  <a:lnTo>
                    <a:pt x="172112" y="79022"/>
                  </a:lnTo>
                  <a:close/>
                  <a:moveTo>
                    <a:pt x="178880" y="79022"/>
                  </a:moveTo>
                  <a:lnTo>
                    <a:pt x="200654" y="128070"/>
                  </a:lnTo>
                  <a:lnTo>
                    <a:pt x="178880" y="128070"/>
                  </a:lnTo>
                  <a:lnTo>
                    <a:pt x="178880" y="79022"/>
                  </a:lnTo>
                  <a:close/>
                  <a:moveTo>
                    <a:pt x="59517" y="134812"/>
                  </a:moveTo>
                  <a:lnTo>
                    <a:pt x="55005" y="148297"/>
                  </a:lnTo>
                  <a:lnTo>
                    <a:pt x="12649" y="148297"/>
                  </a:lnTo>
                  <a:lnTo>
                    <a:pt x="8163" y="134812"/>
                  </a:lnTo>
                  <a:close/>
                  <a:moveTo>
                    <a:pt x="201161" y="134812"/>
                  </a:moveTo>
                  <a:lnTo>
                    <a:pt x="196674" y="148297"/>
                  </a:lnTo>
                  <a:lnTo>
                    <a:pt x="154318" y="148297"/>
                  </a:lnTo>
                  <a:lnTo>
                    <a:pt x="149831" y="134812"/>
                  </a:lnTo>
                  <a:close/>
                  <a:moveTo>
                    <a:pt x="114775" y="60594"/>
                  </a:moveTo>
                  <a:lnTo>
                    <a:pt x="114775" y="69339"/>
                  </a:lnTo>
                  <a:lnTo>
                    <a:pt x="109021" y="75093"/>
                  </a:lnTo>
                  <a:cubicBezTo>
                    <a:pt x="108388" y="75727"/>
                    <a:pt x="108033" y="76589"/>
                    <a:pt x="108033" y="77476"/>
                  </a:cubicBezTo>
                  <a:lnTo>
                    <a:pt x="108033" y="161808"/>
                  </a:lnTo>
                  <a:lnTo>
                    <a:pt x="101290" y="161808"/>
                  </a:lnTo>
                  <a:lnTo>
                    <a:pt x="101290" y="77476"/>
                  </a:lnTo>
                  <a:cubicBezTo>
                    <a:pt x="101290" y="76589"/>
                    <a:pt x="100935" y="75727"/>
                    <a:pt x="100302" y="75093"/>
                  </a:cubicBezTo>
                  <a:lnTo>
                    <a:pt x="94548" y="69339"/>
                  </a:lnTo>
                  <a:lnTo>
                    <a:pt x="94548" y="60594"/>
                  </a:lnTo>
                  <a:close/>
                  <a:moveTo>
                    <a:pt x="126182" y="168550"/>
                  </a:moveTo>
                  <a:lnTo>
                    <a:pt x="129553" y="175293"/>
                  </a:lnTo>
                  <a:lnTo>
                    <a:pt x="79770" y="175293"/>
                  </a:lnTo>
                  <a:lnTo>
                    <a:pt x="83141" y="168550"/>
                  </a:lnTo>
                  <a:close/>
                  <a:moveTo>
                    <a:pt x="124889" y="182035"/>
                  </a:moveTo>
                  <a:lnTo>
                    <a:pt x="124889" y="188778"/>
                  </a:lnTo>
                  <a:lnTo>
                    <a:pt x="84434" y="188778"/>
                  </a:lnTo>
                  <a:lnTo>
                    <a:pt x="84434" y="182035"/>
                  </a:lnTo>
                  <a:close/>
                  <a:moveTo>
                    <a:pt x="173405" y="195520"/>
                  </a:moveTo>
                  <a:lnTo>
                    <a:pt x="176776" y="202263"/>
                  </a:lnTo>
                  <a:lnTo>
                    <a:pt x="32547" y="202263"/>
                  </a:lnTo>
                  <a:lnTo>
                    <a:pt x="35918" y="195520"/>
                  </a:lnTo>
                  <a:close/>
                  <a:moveTo>
                    <a:pt x="104662" y="0"/>
                  </a:moveTo>
                  <a:cubicBezTo>
                    <a:pt x="103540" y="0"/>
                    <a:pt x="102418" y="495"/>
                    <a:pt x="101797" y="1483"/>
                  </a:cubicBezTo>
                  <a:lnTo>
                    <a:pt x="85930" y="26882"/>
                  </a:lnTo>
                  <a:lnTo>
                    <a:pt x="81063" y="26882"/>
                  </a:lnTo>
                  <a:cubicBezTo>
                    <a:pt x="79770" y="26882"/>
                    <a:pt x="78604" y="27591"/>
                    <a:pt x="78021" y="28732"/>
                  </a:cubicBezTo>
                  <a:lnTo>
                    <a:pt x="72216" y="40367"/>
                  </a:lnTo>
                  <a:lnTo>
                    <a:pt x="33840" y="40367"/>
                  </a:lnTo>
                  <a:cubicBezTo>
                    <a:pt x="24537" y="40367"/>
                    <a:pt x="16958" y="47920"/>
                    <a:pt x="16958" y="57223"/>
                  </a:cubicBezTo>
                  <a:cubicBezTo>
                    <a:pt x="16958" y="63737"/>
                    <a:pt x="20710" y="69339"/>
                    <a:pt x="26134" y="72153"/>
                  </a:cubicBezTo>
                  <a:lnTo>
                    <a:pt x="381" y="130072"/>
                  </a:lnTo>
                  <a:lnTo>
                    <a:pt x="406" y="130072"/>
                  </a:lnTo>
                  <a:cubicBezTo>
                    <a:pt x="51" y="130833"/>
                    <a:pt x="1" y="131695"/>
                    <a:pt x="279" y="132506"/>
                  </a:cubicBezTo>
                  <a:lnTo>
                    <a:pt x="7022" y="152733"/>
                  </a:lnTo>
                  <a:cubicBezTo>
                    <a:pt x="7478" y="154127"/>
                    <a:pt x="8771" y="155040"/>
                    <a:pt x="10216" y="155040"/>
                  </a:cubicBezTo>
                  <a:lnTo>
                    <a:pt x="57439" y="155040"/>
                  </a:lnTo>
                  <a:cubicBezTo>
                    <a:pt x="58883" y="155040"/>
                    <a:pt x="60176" y="154127"/>
                    <a:pt x="60632" y="152733"/>
                  </a:cubicBezTo>
                  <a:lnTo>
                    <a:pt x="67375" y="132506"/>
                  </a:lnTo>
                  <a:cubicBezTo>
                    <a:pt x="67654" y="131695"/>
                    <a:pt x="67603" y="130833"/>
                    <a:pt x="67248" y="130072"/>
                  </a:cubicBezTo>
                  <a:lnTo>
                    <a:pt x="67274" y="130072"/>
                  </a:lnTo>
                  <a:lnTo>
                    <a:pt x="41546" y="72178"/>
                  </a:lnTo>
                  <a:cubicBezTo>
                    <a:pt x="46007" y="69871"/>
                    <a:pt x="49327" y="65664"/>
                    <a:pt x="50367" y="60594"/>
                  </a:cubicBezTo>
                  <a:lnTo>
                    <a:pt x="87805" y="60594"/>
                  </a:lnTo>
                  <a:lnTo>
                    <a:pt x="87805" y="70733"/>
                  </a:lnTo>
                  <a:cubicBezTo>
                    <a:pt x="87805" y="71620"/>
                    <a:pt x="88160" y="72482"/>
                    <a:pt x="88794" y="73116"/>
                  </a:cubicBezTo>
                  <a:lnTo>
                    <a:pt x="94548" y="78870"/>
                  </a:lnTo>
                  <a:lnTo>
                    <a:pt x="94548" y="161808"/>
                  </a:lnTo>
                  <a:lnTo>
                    <a:pt x="81063" y="161808"/>
                  </a:lnTo>
                  <a:cubicBezTo>
                    <a:pt x="79770" y="161808"/>
                    <a:pt x="78604" y="162517"/>
                    <a:pt x="78021" y="163658"/>
                  </a:cubicBezTo>
                  <a:lnTo>
                    <a:pt x="71279" y="177143"/>
                  </a:lnTo>
                  <a:cubicBezTo>
                    <a:pt x="70772" y="178208"/>
                    <a:pt x="70822" y="179450"/>
                    <a:pt x="71431" y="180438"/>
                  </a:cubicBezTo>
                  <a:cubicBezTo>
                    <a:pt x="72064" y="181427"/>
                    <a:pt x="73129" y="182035"/>
                    <a:pt x="74295" y="182035"/>
                  </a:cubicBezTo>
                  <a:lnTo>
                    <a:pt x="77666" y="182035"/>
                  </a:lnTo>
                  <a:lnTo>
                    <a:pt x="77666" y="188778"/>
                  </a:lnTo>
                  <a:lnTo>
                    <a:pt x="33840" y="188778"/>
                  </a:lnTo>
                  <a:cubicBezTo>
                    <a:pt x="32547" y="188778"/>
                    <a:pt x="31381" y="189513"/>
                    <a:pt x="30798" y="190653"/>
                  </a:cubicBezTo>
                  <a:lnTo>
                    <a:pt x="24056" y="204138"/>
                  </a:lnTo>
                  <a:cubicBezTo>
                    <a:pt x="23549" y="205178"/>
                    <a:pt x="23599" y="206420"/>
                    <a:pt x="24208" y="207408"/>
                  </a:cubicBezTo>
                  <a:cubicBezTo>
                    <a:pt x="24841" y="208422"/>
                    <a:pt x="25906" y="209005"/>
                    <a:pt x="27072" y="209005"/>
                  </a:cubicBezTo>
                  <a:lnTo>
                    <a:pt x="182251" y="209005"/>
                  </a:lnTo>
                  <a:cubicBezTo>
                    <a:pt x="183417" y="209005"/>
                    <a:pt x="184482" y="208422"/>
                    <a:pt x="185115" y="207408"/>
                  </a:cubicBezTo>
                  <a:cubicBezTo>
                    <a:pt x="185724" y="206420"/>
                    <a:pt x="185774" y="205178"/>
                    <a:pt x="185267" y="204138"/>
                  </a:cubicBezTo>
                  <a:lnTo>
                    <a:pt x="178525" y="190653"/>
                  </a:lnTo>
                  <a:cubicBezTo>
                    <a:pt x="177942" y="189513"/>
                    <a:pt x="176776" y="188778"/>
                    <a:pt x="175483" y="188778"/>
                  </a:cubicBezTo>
                  <a:lnTo>
                    <a:pt x="131657" y="188778"/>
                  </a:lnTo>
                  <a:lnTo>
                    <a:pt x="131657" y="182035"/>
                  </a:lnTo>
                  <a:lnTo>
                    <a:pt x="135028" y="182035"/>
                  </a:lnTo>
                  <a:cubicBezTo>
                    <a:pt x="136194" y="182035"/>
                    <a:pt x="137284" y="181427"/>
                    <a:pt x="137892" y="180438"/>
                  </a:cubicBezTo>
                  <a:cubicBezTo>
                    <a:pt x="138501" y="179450"/>
                    <a:pt x="138552" y="178208"/>
                    <a:pt x="138045" y="177143"/>
                  </a:cubicBezTo>
                  <a:lnTo>
                    <a:pt x="131302" y="163658"/>
                  </a:lnTo>
                  <a:cubicBezTo>
                    <a:pt x="130719" y="162517"/>
                    <a:pt x="129553" y="161808"/>
                    <a:pt x="128260" y="161808"/>
                  </a:cubicBezTo>
                  <a:lnTo>
                    <a:pt x="114775" y="161808"/>
                  </a:lnTo>
                  <a:lnTo>
                    <a:pt x="114775" y="78870"/>
                  </a:lnTo>
                  <a:lnTo>
                    <a:pt x="120529" y="73116"/>
                  </a:lnTo>
                  <a:cubicBezTo>
                    <a:pt x="121163" y="72482"/>
                    <a:pt x="121518" y="71620"/>
                    <a:pt x="121518" y="70733"/>
                  </a:cubicBezTo>
                  <a:lnTo>
                    <a:pt x="121518" y="60594"/>
                  </a:lnTo>
                  <a:lnTo>
                    <a:pt x="158982" y="60594"/>
                  </a:lnTo>
                  <a:cubicBezTo>
                    <a:pt x="159996" y="65664"/>
                    <a:pt x="163316" y="69871"/>
                    <a:pt x="167777" y="72178"/>
                  </a:cubicBezTo>
                  <a:lnTo>
                    <a:pt x="142050" y="130072"/>
                  </a:lnTo>
                  <a:lnTo>
                    <a:pt x="142075" y="130072"/>
                  </a:lnTo>
                  <a:cubicBezTo>
                    <a:pt x="141720" y="130833"/>
                    <a:pt x="141669" y="131695"/>
                    <a:pt x="141948" y="132506"/>
                  </a:cubicBezTo>
                  <a:lnTo>
                    <a:pt x="148691" y="152733"/>
                  </a:lnTo>
                  <a:cubicBezTo>
                    <a:pt x="149147" y="154127"/>
                    <a:pt x="150440" y="155040"/>
                    <a:pt x="151884" y="155040"/>
                  </a:cubicBezTo>
                  <a:lnTo>
                    <a:pt x="199107" y="155040"/>
                  </a:lnTo>
                  <a:cubicBezTo>
                    <a:pt x="200552" y="155040"/>
                    <a:pt x="201845" y="154127"/>
                    <a:pt x="202301" y="152733"/>
                  </a:cubicBezTo>
                  <a:lnTo>
                    <a:pt x="209044" y="132506"/>
                  </a:lnTo>
                  <a:cubicBezTo>
                    <a:pt x="209322" y="131695"/>
                    <a:pt x="209272" y="130833"/>
                    <a:pt x="208917" y="130072"/>
                  </a:cubicBezTo>
                  <a:lnTo>
                    <a:pt x="208942" y="130072"/>
                  </a:lnTo>
                  <a:lnTo>
                    <a:pt x="183189" y="72153"/>
                  </a:lnTo>
                  <a:cubicBezTo>
                    <a:pt x="188613" y="69339"/>
                    <a:pt x="192365" y="63737"/>
                    <a:pt x="192365" y="57223"/>
                  </a:cubicBezTo>
                  <a:cubicBezTo>
                    <a:pt x="192365" y="47920"/>
                    <a:pt x="184786" y="40367"/>
                    <a:pt x="175483" y="40367"/>
                  </a:cubicBezTo>
                  <a:lnTo>
                    <a:pt x="137107" y="40367"/>
                  </a:lnTo>
                  <a:lnTo>
                    <a:pt x="131277" y="28732"/>
                  </a:lnTo>
                  <a:cubicBezTo>
                    <a:pt x="130719" y="27591"/>
                    <a:pt x="129553" y="26882"/>
                    <a:pt x="128260" y="26882"/>
                  </a:cubicBezTo>
                  <a:lnTo>
                    <a:pt x="123394" y="26882"/>
                  </a:lnTo>
                  <a:lnTo>
                    <a:pt x="107526" y="1483"/>
                  </a:lnTo>
                  <a:cubicBezTo>
                    <a:pt x="106905" y="495"/>
                    <a:pt x="105783" y="0"/>
                    <a:pt x="104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"/>
          <p:cNvGrpSpPr/>
          <p:nvPr/>
        </p:nvGrpSpPr>
        <p:grpSpPr>
          <a:xfrm>
            <a:off x="762758" y="2542709"/>
            <a:ext cx="10666483" cy="3218993"/>
            <a:chOff x="1800931" y="2660697"/>
            <a:chExt cx="7252800" cy="2188792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1801081" y="3767089"/>
              <a:ext cx="2206200" cy="10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4324318" y="3767089"/>
              <a:ext cx="2206200" cy="10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6847531" y="3767089"/>
              <a:ext cx="2206200" cy="10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1800931" y="3208002"/>
              <a:ext cx="22062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SA">
                  <a:latin typeface="Alexandria"/>
                  <a:ea typeface="Alexandria"/>
                  <a:cs typeface="Alexandria"/>
                  <a:sym typeface="Alexandria"/>
                </a:rPr>
                <a:t>الأفراد</a:t>
              </a:r>
              <a:endParaRPr b="1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324306" y="3208002"/>
              <a:ext cx="22062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SA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rPr>
                <a:t>منشآت القطاع الحكومي</a:t>
              </a:r>
              <a:endParaRPr b="1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6847531" y="3208002"/>
              <a:ext cx="2206200" cy="4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SA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rPr>
                <a:t>منشآت القطاع الخاص</a:t>
              </a:r>
              <a:endParaRPr b="1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grpSp>
          <p:nvGrpSpPr>
            <p:cNvPr id="124" name="Google Shape;124;p2"/>
            <p:cNvGrpSpPr/>
            <p:nvPr/>
          </p:nvGrpSpPr>
          <p:grpSpPr>
            <a:xfrm>
              <a:off x="7644166" y="2673298"/>
              <a:ext cx="612934" cy="514034"/>
              <a:chOff x="1190625" y="660775"/>
              <a:chExt cx="5238750" cy="4393450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1190625" y="660775"/>
                <a:ext cx="5238750" cy="2365625"/>
              </a:xfrm>
              <a:custGeom>
                <a:rect b="b" l="l" r="r" t="t"/>
                <a:pathLst>
                  <a:path extrusionOk="0" h="94625" w="209550">
                    <a:moveTo>
                      <a:pt x="57463" y="6743"/>
                    </a:moveTo>
                    <a:cubicBezTo>
                      <a:pt x="59314" y="6743"/>
                      <a:pt x="60835" y="8264"/>
                      <a:pt x="60835" y="10140"/>
                    </a:cubicBezTo>
                    <a:lnTo>
                      <a:pt x="60835" y="13511"/>
                    </a:lnTo>
                    <a:lnTo>
                      <a:pt x="6768" y="13511"/>
                    </a:lnTo>
                    <a:lnTo>
                      <a:pt x="6768" y="10140"/>
                    </a:lnTo>
                    <a:cubicBezTo>
                      <a:pt x="6768" y="8264"/>
                      <a:pt x="8263" y="6743"/>
                      <a:pt x="10139" y="6743"/>
                    </a:cubicBezTo>
                    <a:close/>
                    <a:moveTo>
                      <a:pt x="67603" y="40557"/>
                    </a:moveTo>
                    <a:lnTo>
                      <a:pt x="67603" y="54068"/>
                    </a:lnTo>
                    <a:lnTo>
                      <a:pt x="54067" y="54068"/>
                    </a:lnTo>
                    <a:lnTo>
                      <a:pt x="54067" y="40557"/>
                    </a:lnTo>
                    <a:close/>
                    <a:moveTo>
                      <a:pt x="168994" y="40557"/>
                    </a:moveTo>
                    <a:lnTo>
                      <a:pt x="168994" y="54068"/>
                    </a:lnTo>
                    <a:lnTo>
                      <a:pt x="87881" y="54068"/>
                    </a:lnTo>
                    <a:lnTo>
                      <a:pt x="87881" y="40557"/>
                    </a:lnTo>
                    <a:close/>
                    <a:moveTo>
                      <a:pt x="196014" y="40557"/>
                    </a:moveTo>
                    <a:cubicBezTo>
                      <a:pt x="199740" y="40557"/>
                      <a:pt x="202782" y="43574"/>
                      <a:pt x="202782" y="47300"/>
                    </a:cubicBezTo>
                    <a:cubicBezTo>
                      <a:pt x="202782" y="51026"/>
                      <a:pt x="199740" y="54068"/>
                      <a:pt x="196014" y="54068"/>
                    </a:cubicBezTo>
                    <a:lnTo>
                      <a:pt x="189272" y="54068"/>
                    </a:lnTo>
                    <a:lnTo>
                      <a:pt x="189272" y="40557"/>
                    </a:lnTo>
                    <a:close/>
                    <a:moveTo>
                      <a:pt x="81113" y="33790"/>
                    </a:moveTo>
                    <a:lnTo>
                      <a:pt x="81113" y="60836"/>
                    </a:lnTo>
                    <a:lnTo>
                      <a:pt x="74345" y="60836"/>
                    </a:lnTo>
                    <a:lnTo>
                      <a:pt x="74345" y="33790"/>
                    </a:lnTo>
                    <a:close/>
                    <a:moveTo>
                      <a:pt x="182504" y="33790"/>
                    </a:moveTo>
                    <a:lnTo>
                      <a:pt x="182504" y="60836"/>
                    </a:lnTo>
                    <a:lnTo>
                      <a:pt x="175736" y="60836"/>
                    </a:lnTo>
                    <a:lnTo>
                      <a:pt x="175736" y="33790"/>
                    </a:lnTo>
                    <a:close/>
                    <a:moveTo>
                      <a:pt x="47324" y="20279"/>
                    </a:moveTo>
                    <a:lnTo>
                      <a:pt x="47324" y="27022"/>
                    </a:lnTo>
                    <a:lnTo>
                      <a:pt x="27046" y="27022"/>
                    </a:lnTo>
                    <a:lnTo>
                      <a:pt x="27046" y="33790"/>
                    </a:lnTo>
                    <a:lnTo>
                      <a:pt x="47324" y="33790"/>
                    </a:lnTo>
                    <a:lnTo>
                      <a:pt x="47324" y="74346"/>
                    </a:lnTo>
                    <a:lnTo>
                      <a:pt x="20278" y="74346"/>
                    </a:lnTo>
                    <a:lnTo>
                      <a:pt x="20278" y="67578"/>
                    </a:lnTo>
                    <a:lnTo>
                      <a:pt x="33789" y="67578"/>
                    </a:lnTo>
                    <a:lnTo>
                      <a:pt x="33789" y="60836"/>
                    </a:lnTo>
                    <a:lnTo>
                      <a:pt x="20278" y="60836"/>
                    </a:lnTo>
                    <a:lnTo>
                      <a:pt x="20278" y="20279"/>
                    </a:lnTo>
                    <a:close/>
                    <a:moveTo>
                      <a:pt x="60835" y="81114"/>
                    </a:moveTo>
                    <a:lnTo>
                      <a:pt x="60835" y="84485"/>
                    </a:lnTo>
                    <a:cubicBezTo>
                      <a:pt x="60835" y="86335"/>
                      <a:pt x="59314" y="87856"/>
                      <a:pt x="57463" y="87856"/>
                    </a:cubicBezTo>
                    <a:lnTo>
                      <a:pt x="10139" y="87856"/>
                    </a:lnTo>
                    <a:cubicBezTo>
                      <a:pt x="8263" y="87856"/>
                      <a:pt x="6768" y="86335"/>
                      <a:pt x="6768" y="84485"/>
                    </a:cubicBezTo>
                    <a:lnTo>
                      <a:pt x="6768" y="81114"/>
                    </a:lnTo>
                    <a:close/>
                    <a:moveTo>
                      <a:pt x="10139" y="1"/>
                    </a:moveTo>
                    <a:cubicBezTo>
                      <a:pt x="4537" y="1"/>
                      <a:pt x="0" y="4538"/>
                      <a:pt x="0" y="10140"/>
                    </a:cubicBezTo>
                    <a:lnTo>
                      <a:pt x="0" y="16883"/>
                    </a:lnTo>
                    <a:cubicBezTo>
                      <a:pt x="0" y="18758"/>
                      <a:pt x="1521" y="20279"/>
                      <a:pt x="3371" y="20279"/>
                    </a:cubicBezTo>
                    <a:lnTo>
                      <a:pt x="13510" y="20279"/>
                    </a:lnTo>
                    <a:lnTo>
                      <a:pt x="13510" y="74346"/>
                    </a:lnTo>
                    <a:lnTo>
                      <a:pt x="3371" y="74346"/>
                    </a:lnTo>
                    <a:cubicBezTo>
                      <a:pt x="1521" y="74346"/>
                      <a:pt x="0" y="75867"/>
                      <a:pt x="0" y="77717"/>
                    </a:cubicBezTo>
                    <a:lnTo>
                      <a:pt x="0" y="84485"/>
                    </a:lnTo>
                    <a:cubicBezTo>
                      <a:pt x="0" y="90087"/>
                      <a:pt x="4537" y="94624"/>
                      <a:pt x="10139" y="94624"/>
                    </a:cubicBezTo>
                    <a:lnTo>
                      <a:pt x="57463" y="94624"/>
                    </a:lnTo>
                    <a:cubicBezTo>
                      <a:pt x="63040" y="94624"/>
                      <a:pt x="67603" y="90087"/>
                      <a:pt x="67603" y="84485"/>
                    </a:cubicBezTo>
                    <a:lnTo>
                      <a:pt x="67603" y="77717"/>
                    </a:lnTo>
                    <a:cubicBezTo>
                      <a:pt x="67603" y="75867"/>
                      <a:pt x="66082" y="74346"/>
                      <a:pt x="64206" y="74346"/>
                    </a:cubicBezTo>
                    <a:lnTo>
                      <a:pt x="54067" y="74346"/>
                    </a:lnTo>
                    <a:lnTo>
                      <a:pt x="54067" y="60836"/>
                    </a:lnTo>
                    <a:lnTo>
                      <a:pt x="67603" y="60836"/>
                    </a:lnTo>
                    <a:lnTo>
                      <a:pt x="67603" y="64207"/>
                    </a:lnTo>
                    <a:cubicBezTo>
                      <a:pt x="67603" y="66083"/>
                      <a:pt x="69098" y="67578"/>
                      <a:pt x="70974" y="67578"/>
                    </a:cubicBezTo>
                    <a:lnTo>
                      <a:pt x="84484" y="67578"/>
                    </a:lnTo>
                    <a:cubicBezTo>
                      <a:pt x="86360" y="67578"/>
                      <a:pt x="87881" y="66083"/>
                      <a:pt x="87881" y="64207"/>
                    </a:cubicBezTo>
                    <a:lnTo>
                      <a:pt x="87881" y="60836"/>
                    </a:lnTo>
                    <a:lnTo>
                      <a:pt x="168994" y="60836"/>
                    </a:lnTo>
                    <a:lnTo>
                      <a:pt x="168994" y="64207"/>
                    </a:lnTo>
                    <a:cubicBezTo>
                      <a:pt x="168994" y="66083"/>
                      <a:pt x="170489" y="67578"/>
                      <a:pt x="172365" y="67578"/>
                    </a:cubicBezTo>
                    <a:lnTo>
                      <a:pt x="185875" y="67578"/>
                    </a:lnTo>
                    <a:cubicBezTo>
                      <a:pt x="187751" y="67578"/>
                      <a:pt x="189272" y="66083"/>
                      <a:pt x="189272" y="64207"/>
                    </a:cubicBezTo>
                    <a:lnTo>
                      <a:pt x="189272" y="60836"/>
                    </a:lnTo>
                    <a:lnTo>
                      <a:pt x="196014" y="60836"/>
                    </a:lnTo>
                    <a:cubicBezTo>
                      <a:pt x="203467" y="60836"/>
                      <a:pt x="209550" y="54752"/>
                      <a:pt x="209550" y="47300"/>
                    </a:cubicBezTo>
                    <a:cubicBezTo>
                      <a:pt x="209550" y="39848"/>
                      <a:pt x="203467" y="33790"/>
                      <a:pt x="196014" y="33790"/>
                    </a:cubicBezTo>
                    <a:lnTo>
                      <a:pt x="189272" y="33790"/>
                    </a:lnTo>
                    <a:lnTo>
                      <a:pt x="189272" y="30418"/>
                    </a:lnTo>
                    <a:cubicBezTo>
                      <a:pt x="189272" y="28543"/>
                      <a:pt x="187751" y="27022"/>
                      <a:pt x="185875" y="27022"/>
                    </a:cubicBezTo>
                    <a:lnTo>
                      <a:pt x="172365" y="27022"/>
                    </a:lnTo>
                    <a:cubicBezTo>
                      <a:pt x="170489" y="27022"/>
                      <a:pt x="168994" y="28543"/>
                      <a:pt x="168994" y="30418"/>
                    </a:cubicBezTo>
                    <a:lnTo>
                      <a:pt x="168994" y="33790"/>
                    </a:lnTo>
                    <a:lnTo>
                      <a:pt x="87881" y="33790"/>
                    </a:lnTo>
                    <a:lnTo>
                      <a:pt x="87881" y="30418"/>
                    </a:lnTo>
                    <a:cubicBezTo>
                      <a:pt x="87881" y="28543"/>
                      <a:pt x="86360" y="27022"/>
                      <a:pt x="84484" y="27022"/>
                    </a:cubicBezTo>
                    <a:lnTo>
                      <a:pt x="70974" y="27022"/>
                    </a:lnTo>
                    <a:cubicBezTo>
                      <a:pt x="69098" y="27022"/>
                      <a:pt x="67603" y="28543"/>
                      <a:pt x="67603" y="30418"/>
                    </a:cubicBezTo>
                    <a:lnTo>
                      <a:pt x="67603" y="33790"/>
                    </a:lnTo>
                    <a:lnTo>
                      <a:pt x="54067" y="33790"/>
                    </a:lnTo>
                    <a:lnTo>
                      <a:pt x="54067" y="20279"/>
                    </a:lnTo>
                    <a:lnTo>
                      <a:pt x="64206" y="20279"/>
                    </a:lnTo>
                    <a:cubicBezTo>
                      <a:pt x="66082" y="20279"/>
                      <a:pt x="67603" y="18758"/>
                      <a:pt x="67603" y="16883"/>
                    </a:cubicBezTo>
                    <a:lnTo>
                      <a:pt x="67603" y="10140"/>
                    </a:lnTo>
                    <a:cubicBezTo>
                      <a:pt x="67603" y="4538"/>
                      <a:pt x="63040" y="1"/>
                      <a:pt x="57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190625" y="3533325"/>
                <a:ext cx="2534800" cy="1520900"/>
              </a:xfrm>
              <a:custGeom>
                <a:rect b="b" l="l" r="r" t="t"/>
                <a:pathLst>
                  <a:path extrusionOk="0" h="60836" w="101392">
                    <a:moveTo>
                      <a:pt x="87881" y="6768"/>
                    </a:moveTo>
                    <a:lnTo>
                      <a:pt x="87881" y="13511"/>
                    </a:lnTo>
                    <a:lnTo>
                      <a:pt x="13510" y="13511"/>
                    </a:lnTo>
                    <a:lnTo>
                      <a:pt x="13510" y="6768"/>
                    </a:lnTo>
                    <a:close/>
                    <a:moveTo>
                      <a:pt x="74345" y="20279"/>
                    </a:moveTo>
                    <a:lnTo>
                      <a:pt x="74345" y="40557"/>
                    </a:lnTo>
                    <a:lnTo>
                      <a:pt x="27046" y="40557"/>
                    </a:lnTo>
                    <a:lnTo>
                      <a:pt x="27046" y="20279"/>
                    </a:lnTo>
                    <a:close/>
                    <a:moveTo>
                      <a:pt x="94623" y="47325"/>
                    </a:moveTo>
                    <a:lnTo>
                      <a:pt x="94623" y="54067"/>
                    </a:lnTo>
                    <a:lnTo>
                      <a:pt x="6768" y="54067"/>
                    </a:lnTo>
                    <a:lnTo>
                      <a:pt x="6768" y="47325"/>
                    </a:lnTo>
                    <a:close/>
                    <a:moveTo>
                      <a:pt x="10139" y="0"/>
                    </a:moveTo>
                    <a:cubicBezTo>
                      <a:pt x="8263" y="0"/>
                      <a:pt x="6768" y="1521"/>
                      <a:pt x="6768" y="3372"/>
                    </a:cubicBezTo>
                    <a:lnTo>
                      <a:pt x="6768" y="16907"/>
                    </a:lnTo>
                    <a:cubicBezTo>
                      <a:pt x="6768" y="18758"/>
                      <a:pt x="8263" y="20279"/>
                      <a:pt x="10139" y="20279"/>
                    </a:cubicBezTo>
                    <a:lnTo>
                      <a:pt x="20278" y="20279"/>
                    </a:lnTo>
                    <a:lnTo>
                      <a:pt x="20278" y="40557"/>
                    </a:lnTo>
                    <a:lnTo>
                      <a:pt x="3371" y="40557"/>
                    </a:lnTo>
                    <a:cubicBezTo>
                      <a:pt x="1521" y="40557"/>
                      <a:pt x="0" y="42078"/>
                      <a:pt x="0" y="43928"/>
                    </a:cubicBezTo>
                    <a:lnTo>
                      <a:pt x="0" y="57464"/>
                    </a:lnTo>
                    <a:cubicBezTo>
                      <a:pt x="0" y="59314"/>
                      <a:pt x="1521" y="60835"/>
                      <a:pt x="3371" y="60835"/>
                    </a:cubicBezTo>
                    <a:lnTo>
                      <a:pt x="98020" y="60835"/>
                    </a:lnTo>
                    <a:cubicBezTo>
                      <a:pt x="99870" y="60835"/>
                      <a:pt x="101391" y="59314"/>
                      <a:pt x="101391" y="57464"/>
                    </a:cubicBezTo>
                    <a:lnTo>
                      <a:pt x="101391" y="43928"/>
                    </a:lnTo>
                    <a:cubicBezTo>
                      <a:pt x="101391" y="42078"/>
                      <a:pt x="99870" y="40557"/>
                      <a:pt x="98020" y="40557"/>
                    </a:cubicBezTo>
                    <a:lnTo>
                      <a:pt x="81113" y="40557"/>
                    </a:lnTo>
                    <a:lnTo>
                      <a:pt x="81113" y="20279"/>
                    </a:lnTo>
                    <a:lnTo>
                      <a:pt x="91252" y="20279"/>
                    </a:lnTo>
                    <a:cubicBezTo>
                      <a:pt x="93128" y="20279"/>
                      <a:pt x="94623" y="18758"/>
                      <a:pt x="94623" y="16907"/>
                    </a:cubicBezTo>
                    <a:lnTo>
                      <a:pt x="94623" y="3372"/>
                    </a:lnTo>
                    <a:cubicBezTo>
                      <a:pt x="94623" y="1521"/>
                      <a:pt x="93128" y="0"/>
                      <a:pt x="91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725400" y="3364125"/>
                <a:ext cx="844725" cy="169225"/>
              </a:xfrm>
              <a:custGeom>
                <a:rect b="b" l="l" r="r" t="t"/>
                <a:pathLst>
                  <a:path extrusionOk="0" h="6769" w="33789">
                    <a:moveTo>
                      <a:pt x="0" y="1"/>
                    </a:moveTo>
                    <a:lnTo>
                      <a:pt x="0" y="6768"/>
                    </a:lnTo>
                    <a:lnTo>
                      <a:pt x="33789" y="6768"/>
                    </a:lnTo>
                    <a:lnTo>
                      <a:pt x="337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596125" y="2701275"/>
                <a:ext cx="765525" cy="565925"/>
              </a:xfrm>
              <a:custGeom>
                <a:rect b="b" l="l" r="r" t="t"/>
                <a:pathLst>
                  <a:path extrusionOk="0" h="22637" w="30621">
                    <a:moveTo>
                      <a:pt x="27021" y="1"/>
                    </a:moveTo>
                    <a:lnTo>
                      <a:pt x="0" y="16908"/>
                    </a:lnTo>
                    <a:lnTo>
                      <a:pt x="3574" y="22636"/>
                    </a:lnTo>
                    <a:lnTo>
                      <a:pt x="30620" y="5729"/>
                    </a:lnTo>
                    <a:lnTo>
                      <a:pt x="27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>
              <a:off x="2634129" y="2701291"/>
              <a:ext cx="540104" cy="458047"/>
              <a:chOff x="2661459" y="2015001"/>
              <a:chExt cx="322508" cy="273494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2661459" y="2028878"/>
                <a:ext cx="322508" cy="259617"/>
              </a:xfrm>
              <a:custGeom>
                <a:rect b="b" l="l" r="r" t="t"/>
                <a:pathLst>
                  <a:path extrusionOk="0" h="8157" w="10133">
                    <a:moveTo>
                      <a:pt x="6156" y="2227"/>
                    </a:moveTo>
                    <a:lnTo>
                      <a:pt x="6966" y="2489"/>
                    </a:lnTo>
                    <a:cubicBezTo>
                      <a:pt x="6975" y="2492"/>
                      <a:pt x="6987" y="2494"/>
                      <a:pt x="6999" y="2494"/>
                    </a:cubicBezTo>
                    <a:cubicBezTo>
                      <a:pt x="7032" y="2494"/>
                      <a:pt x="7071" y="2483"/>
                      <a:pt x="7097" y="2465"/>
                    </a:cubicBezTo>
                    <a:lnTo>
                      <a:pt x="7347" y="2263"/>
                    </a:lnTo>
                    <a:lnTo>
                      <a:pt x="9121" y="4585"/>
                    </a:lnTo>
                    <a:lnTo>
                      <a:pt x="8847" y="4799"/>
                    </a:lnTo>
                    <a:cubicBezTo>
                      <a:pt x="8835" y="4787"/>
                      <a:pt x="8811" y="4763"/>
                      <a:pt x="8799" y="4763"/>
                    </a:cubicBezTo>
                    <a:lnTo>
                      <a:pt x="5728" y="3096"/>
                    </a:lnTo>
                    <a:lnTo>
                      <a:pt x="5847" y="2918"/>
                    </a:lnTo>
                    <a:cubicBezTo>
                      <a:pt x="5894" y="2846"/>
                      <a:pt x="5859" y="2763"/>
                      <a:pt x="5799" y="2715"/>
                    </a:cubicBezTo>
                    <a:cubicBezTo>
                      <a:pt x="5776" y="2700"/>
                      <a:pt x="5750" y="2693"/>
                      <a:pt x="5725" y="2693"/>
                    </a:cubicBezTo>
                    <a:cubicBezTo>
                      <a:pt x="5672" y="2693"/>
                      <a:pt x="5621" y="2723"/>
                      <a:pt x="5597" y="2763"/>
                    </a:cubicBezTo>
                    <a:lnTo>
                      <a:pt x="5263" y="3263"/>
                    </a:lnTo>
                    <a:cubicBezTo>
                      <a:pt x="5251" y="3299"/>
                      <a:pt x="5240" y="3311"/>
                      <a:pt x="5240" y="3335"/>
                    </a:cubicBezTo>
                    <a:lnTo>
                      <a:pt x="5240" y="4609"/>
                    </a:lnTo>
                    <a:cubicBezTo>
                      <a:pt x="5240" y="4870"/>
                      <a:pt x="5013" y="5085"/>
                      <a:pt x="4763" y="5085"/>
                    </a:cubicBezTo>
                    <a:cubicBezTo>
                      <a:pt x="4489" y="5085"/>
                      <a:pt x="4287" y="4859"/>
                      <a:pt x="4287" y="4609"/>
                    </a:cubicBezTo>
                    <a:lnTo>
                      <a:pt x="4287" y="3358"/>
                    </a:lnTo>
                    <a:lnTo>
                      <a:pt x="4561" y="2227"/>
                    </a:lnTo>
                    <a:close/>
                    <a:moveTo>
                      <a:pt x="2620" y="1727"/>
                    </a:moveTo>
                    <a:lnTo>
                      <a:pt x="2858" y="1870"/>
                    </a:lnTo>
                    <a:lnTo>
                      <a:pt x="906" y="5228"/>
                    </a:lnTo>
                    <a:lnTo>
                      <a:pt x="668" y="5097"/>
                    </a:lnTo>
                    <a:lnTo>
                      <a:pt x="2620" y="1727"/>
                    </a:lnTo>
                    <a:close/>
                    <a:moveTo>
                      <a:pt x="3108" y="4656"/>
                    </a:moveTo>
                    <a:cubicBezTo>
                      <a:pt x="3215" y="4656"/>
                      <a:pt x="3299" y="4704"/>
                      <a:pt x="3358" y="4799"/>
                    </a:cubicBezTo>
                    <a:cubicBezTo>
                      <a:pt x="3465" y="4942"/>
                      <a:pt x="3442" y="5156"/>
                      <a:pt x="3287" y="5251"/>
                    </a:cubicBezTo>
                    <a:lnTo>
                      <a:pt x="2263" y="6013"/>
                    </a:lnTo>
                    <a:cubicBezTo>
                      <a:pt x="2200" y="6057"/>
                      <a:pt x="2130" y="6079"/>
                      <a:pt x="2062" y="6079"/>
                    </a:cubicBezTo>
                    <a:cubicBezTo>
                      <a:pt x="1964" y="6079"/>
                      <a:pt x="1869" y="6033"/>
                      <a:pt x="1799" y="5942"/>
                    </a:cubicBezTo>
                    <a:cubicBezTo>
                      <a:pt x="1691" y="5799"/>
                      <a:pt x="1727" y="5597"/>
                      <a:pt x="1870" y="5478"/>
                    </a:cubicBezTo>
                    <a:lnTo>
                      <a:pt x="2918" y="4716"/>
                    </a:lnTo>
                    <a:cubicBezTo>
                      <a:pt x="2977" y="4680"/>
                      <a:pt x="3037" y="4656"/>
                      <a:pt x="3108" y="4656"/>
                    </a:cubicBezTo>
                    <a:close/>
                    <a:moveTo>
                      <a:pt x="3739" y="5418"/>
                    </a:moveTo>
                    <a:cubicBezTo>
                      <a:pt x="3823" y="5418"/>
                      <a:pt x="3918" y="5478"/>
                      <a:pt x="3977" y="5549"/>
                    </a:cubicBezTo>
                    <a:cubicBezTo>
                      <a:pt x="4073" y="5704"/>
                      <a:pt x="4049" y="5906"/>
                      <a:pt x="3894" y="6013"/>
                    </a:cubicBezTo>
                    <a:lnTo>
                      <a:pt x="3084" y="6609"/>
                    </a:lnTo>
                    <a:cubicBezTo>
                      <a:pt x="3021" y="6653"/>
                      <a:pt x="2952" y="6675"/>
                      <a:pt x="2885" y="6675"/>
                    </a:cubicBezTo>
                    <a:cubicBezTo>
                      <a:pt x="2788" y="6675"/>
                      <a:pt x="2695" y="6629"/>
                      <a:pt x="2632" y="6537"/>
                    </a:cubicBezTo>
                    <a:cubicBezTo>
                      <a:pt x="2525" y="6394"/>
                      <a:pt x="2561" y="6180"/>
                      <a:pt x="2703" y="6073"/>
                    </a:cubicBezTo>
                    <a:lnTo>
                      <a:pt x="3489" y="5513"/>
                    </a:lnTo>
                    <a:cubicBezTo>
                      <a:pt x="3525" y="5490"/>
                      <a:pt x="3549" y="5466"/>
                      <a:pt x="3585" y="5454"/>
                    </a:cubicBezTo>
                    <a:cubicBezTo>
                      <a:pt x="3632" y="5430"/>
                      <a:pt x="3680" y="5418"/>
                      <a:pt x="3739" y="5418"/>
                    </a:cubicBezTo>
                    <a:close/>
                    <a:moveTo>
                      <a:pt x="4269" y="6177"/>
                    </a:moveTo>
                    <a:cubicBezTo>
                      <a:pt x="4367" y="6177"/>
                      <a:pt x="4461" y="6221"/>
                      <a:pt x="4525" y="6299"/>
                    </a:cubicBezTo>
                    <a:cubicBezTo>
                      <a:pt x="4632" y="6442"/>
                      <a:pt x="4597" y="6656"/>
                      <a:pt x="4454" y="6764"/>
                    </a:cubicBezTo>
                    <a:lnTo>
                      <a:pt x="3882" y="7192"/>
                    </a:lnTo>
                    <a:cubicBezTo>
                      <a:pt x="3823" y="7232"/>
                      <a:pt x="3747" y="7255"/>
                      <a:pt x="3683" y="7255"/>
                    </a:cubicBezTo>
                    <a:cubicBezTo>
                      <a:pt x="3669" y="7255"/>
                      <a:pt x="3656" y="7254"/>
                      <a:pt x="3644" y="7252"/>
                    </a:cubicBezTo>
                    <a:cubicBezTo>
                      <a:pt x="3549" y="7240"/>
                      <a:pt x="3477" y="7192"/>
                      <a:pt x="3442" y="7121"/>
                    </a:cubicBezTo>
                    <a:cubicBezTo>
                      <a:pt x="3335" y="6966"/>
                      <a:pt x="3358" y="6775"/>
                      <a:pt x="3513" y="6656"/>
                    </a:cubicBezTo>
                    <a:lnTo>
                      <a:pt x="4061" y="6252"/>
                    </a:lnTo>
                    <a:lnTo>
                      <a:pt x="4073" y="6240"/>
                    </a:lnTo>
                    <a:cubicBezTo>
                      <a:pt x="4135" y="6197"/>
                      <a:pt x="4203" y="6177"/>
                      <a:pt x="4269" y="6177"/>
                    </a:cubicBezTo>
                    <a:close/>
                    <a:moveTo>
                      <a:pt x="2799" y="2549"/>
                    </a:moveTo>
                    <a:lnTo>
                      <a:pt x="3061" y="2715"/>
                    </a:lnTo>
                    <a:cubicBezTo>
                      <a:pt x="3086" y="2724"/>
                      <a:pt x="3105" y="2732"/>
                      <a:pt x="3127" y="2732"/>
                    </a:cubicBezTo>
                    <a:cubicBezTo>
                      <a:pt x="3136" y="2732"/>
                      <a:pt x="3145" y="2731"/>
                      <a:pt x="3156" y="2727"/>
                    </a:cubicBezTo>
                    <a:lnTo>
                      <a:pt x="3858" y="2656"/>
                    </a:lnTo>
                    <a:lnTo>
                      <a:pt x="4108" y="2751"/>
                    </a:lnTo>
                    <a:lnTo>
                      <a:pt x="3954" y="3335"/>
                    </a:lnTo>
                    <a:lnTo>
                      <a:pt x="3954" y="3370"/>
                    </a:lnTo>
                    <a:lnTo>
                      <a:pt x="3954" y="4632"/>
                    </a:lnTo>
                    <a:cubicBezTo>
                      <a:pt x="3954" y="5061"/>
                      <a:pt x="4299" y="5406"/>
                      <a:pt x="4728" y="5406"/>
                    </a:cubicBezTo>
                    <a:cubicBezTo>
                      <a:pt x="5168" y="5406"/>
                      <a:pt x="5501" y="5061"/>
                      <a:pt x="5501" y="4632"/>
                    </a:cubicBezTo>
                    <a:lnTo>
                      <a:pt x="5501" y="3406"/>
                    </a:lnTo>
                    <a:lnTo>
                      <a:pt x="5537" y="3370"/>
                    </a:lnTo>
                    <a:lnTo>
                      <a:pt x="8621" y="5049"/>
                    </a:lnTo>
                    <a:cubicBezTo>
                      <a:pt x="8811" y="5109"/>
                      <a:pt x="8871" y="5299"/>
                      <a:pt x="8776" y="5466"/>
                    </a:cubicBezTo>
                    <a:cubicBezTo>
                      <a:pt x="8718" y="5573"/>
                      <a:pt x="8609" y="5634"/>
                      <a:pt x="8492" y="5634"/>
                    </a:cubicBezTo>
                    <a:cubicBezTo>
                      <a:pt x="8440" y="5634"/>
                      <a:pt x="8386" y="5622"/>
                      <a:pt x="8335" y="5597"/>
                    </a:cubicBezTo>
                    <a:lnTo>
                      <a:pt x="6621" y="4656"/>
                    </a:lnTo>
                    <a:cubicBezTo>
                      <a:pt x="6599" y="4645"/>
                      <a:pt x="6574" y="4640"/>
                      <a:pt x="6550" y="4640"/>
                    </a:cubicBezTo>
                    <a:cubicBezTo>
                      <a:pt x="6497" y="4640"/>
                      <a:pt x="6447" y="4666"/>
                      <a:pt x="6430" y="4716"/>
                    </a:cubicBezTo>
                    <a:cubicBezTo>
                      <a:pt x="6383" y="4799"/>
                      <a:pt x="6418" y="4882"/>
                      <a:pt x="6490" y="4918"/>
                    </a:cubicBezTo>
                    <a:lnTo>
                      <a:pt x="7918" y="5692"/>
                    </a:lnTo>
                    <a:cubicBezTo>
                      <a:pt x="8085" y="5775"/>
                      <a:pt x="8145" y="5966"/>
                      <a:pt x="8049" y="6133"/>
                    </a:cubicBezTo>
                    <a:cubicBezTo>
                      <a:pt x="7985" y="6245"/>
                      <a:pt x="7877" y="6309"/>
                      <a:pt x="7766" y="6309"/>
                    </a:cubicBezTo>
                    <a:cubicBezTo>
                      <a:pt x="7713" y="6309"/>
                      <a:pt x="7659" y="6294"/>
                      <a:pt x="7609" y="6263"/>
                    </a:cubicBezTo>
                    <a:lnTo>
                      <a:pt x="6144" y="5478"/>
                    </a:lnTo>
                    <a:cubicBezTo>
                      <a:pt x="6122" y="5463"/>
                      <a:pt x="6097" y="5456"/>
                      <a:pt x="6073" y="5456"/>
                    </a:cubicBezTo>
                    <a:cubicBezTo>
                      <a:pt x="6020" y="5456"/>
                      <a:pt x="5970" y="5488"/>
                      <a:pt x="5954" y="5537"/>
                    </a:cubicBezTo>
                    <a:cubicBezTo>
                      <a:pt x="5906" y="5609"/>
                      <a:pt x="5942" y="5704"/>
                      <a:pt x="6013" y="5728"/>
                    </a:cubicBezTo>
                    <a:lnTo>
                      <a:pt x="7192" y="6371"/>
                    </a:lnTo>
                    <a:cubicBezTo>
                      <a:pt x="7347" y="6466"/>
                      <a:pt x="7395" y="6656"/>
                      <a:pt x="7323" y="6823"/>
                    </a:cubicBezTo>
                    <a:cubicBezTo>
                      <a:pt x="7255" y="6925"/>
                      <a:pt x="7139" y="6984"/>
                      <a:pt x="7018" y="6984"/>
                    </a:cubicBezTo>
                    <a:cubicBezTo>
                      <a:pt x="6969" y="6984"/>
                      <a:pt x="6919" y="6975"/>
                      <a:pt x="6871" y="6954"/>
                    </a:cubicBezTo>
                    <a:lnTo>
                      <a:pt x="5644" y="6287"/>
                    </a:lnTo>
                    <a:cubicBezTo>
                      <a:pt x="5616" y="6271"/>
                      <a:pt x="5587" y="6263"/>
                      <a:pt x="5560" y="6263"/>
                    </a:cubicBezTo>
                    <a:cubicBezTo>
                      <a:pt x="5509" y="6263"/>
                      <a:pt x="5465" y="6292"/>
                      <a:pt x="5442" y="6347"/>
                    </a:cubicBezTo>
                    <a:cubicBezTo>
                      <a:pt x="5406" y="6418"/>
                      <a:pt x="5430" y="6502"/>
                      <a:pt x="5501" y="6537"/>
                    </a:cubicBezTo>
                    <a:lnTo>
                      <a:pt x="6454" y="7061"/>
                    </a:lnTo>
                    <a:cubicBezTo>
                      <a:pt x="6609" y="7145"/>
                      <a:pt x="6668" y="7335"/>
                      <a:pt x="6597" y="7502"/>
                    </a:cubicBezTo>
                    <a:cubicBezTo>
                      <a:pt x="6531" y="7609"/>
                      <a:pt x="6419" y="7670"/>
                      <a:pt x="6301" y="7670"/>
                    </a:cubicBezTo>
                    <a:cubicBezTo>
                      <a:pt x="6249" y="7670"/>
                      <a:pt x="6196" y="7658"/>
                      <a:pt x="6144" y="7633"/>
                    </a:cubicBezTo>
                    <a:lnTo>
                      <a:pt x="5478" y="7264"/>
                    </a:lnTo>
                    <a:cubicBezTo>
                      <a:pt x="5478" y="7133"/>
                      <a:pt x="5430" y="7002"/>
                      <a:pt x="5347" y="6883"/>
                    </a:cubicBezTo>
                    <a:cubicBezTo>
                      <a:pt x="5228" y="6728"/>
                      <a:pt x="5061" y="6644"/>
                      <a:pt x="4882" y="6644"/>
                    </a:cubicBezTo>
                    <a:lnTo>
                      <a:pt x="4882" y="6597"/>
                    </a:lnTo>
                    <a:cubicBezTo>
                      <a:pt x="4906" y="6430"/>
                      <a:pt x="4870" y="6263"/>
                      <a:pt x="4763" y="6133"/>
                    </a:cubicBezTo>
                    <a:cubicBezTo>
                      <a:pt x="4644" y="5990"/>
                      <a:pt x="4478" y="5894"/>
                      <a:pt x="4299" y="5894"/>
                    </a:cubicBezTo>
                    <a:lnTo>
                      <a:pt x="4299" y="5847"/>
                    </a:lnTo>
                    <a:cubicBezTo>
                      <a:pt x="4335" y="5692"/>
                      <a:pt x="4287" y="5525"/>
                      <a:pt x="4180" y="5394"/>
                    </a:cubicBezTo>
                    <a:cubicBezTo>
                      <a:pt x="4061" y="5240"/>
                      <a:pt x="3894" y="5156"/>
                      <a:pt x="3716" y="5156"/>
                    </a:cubicBezTo>
                    <a:lnTo>
                      <a:pt x="3716" y="5109"/>
                    </a:lnTo>
                    <a:cubicBezTo>
                      <a:pt x="3751" y="4942"/>
                      <a:pt x="3704" y="4775"/>
                      <a:pt x="3596" y="4644"/>
                    </a:cubicBezTo>
                    <a:cubicBezTo>
                      <a:pt x="3476" y="4488"/>
                      <a:pt x="3297" y="4404"/>
                      <a:pt x="3111" y="4404"/>
                    </a:cubicBezTo>
                    <a:cubicBezTo>
                      <a:pt x="2984" y="4404"/>
                      <a:pt x="2855" y="4443"/>
                      <a:pt x="2739" y="4525"/>
                    </a:cubicBezTo>
                    <a:lnTo>
                      <a:pt x="1715" y="5275"/>
                    </a:lnTo>
                    <a:lnTo>
                      <a:pt x="1334" y="5073"/>
                    </a:lnTo>
                    <a:lnTo>
                      <a:pt x="2799" y="2549"/>
                    </a:lnTo>
                    <a:close/>
                    <a:moveTo>
                      <a:pt x="4855" y="6920"/>
                    </a:moveTo>
                    <a:cubicBezTo>
                      <a:pt x="4953" y="6920"/>
                      <a:pt x="5045" y="6960"/>
                      <a:pt x="5109" y="7037"/>
                    </a:cubicBezTo>
                    <a:cubicBezTo>
                      <a:pt x="5168" y="7133"/>
                      <a:pt x="5192" y="7228"/>
                      <a:pt x="5180" y="7299"/>
                    </a:cubicBezTo>
                    <a:cubicBezTo>
                      <a:pt x="5168" y="7383"/>
                      <a:pt x="5120" y="7466"/>
                      <a:pt x="5049" y="7526"/>
                    </a:cubicBezTo>
                    <a:lnTo>
                      <a:pt x="4704" y="7776"/>
                    </a:lnTo>
                    <a:cubicBezTo>
                      <a:pt x="4643" y="7818"/>
                      <a:pt x="4574" y="7838"/>
                      <a:pt x="4507" y="7838"/>
                    </a:cubicBezTo>
                    <a:cubicBezTo>
                      <a:pt x="4404" y="7838"/>
                      <a:pt x="4304" y="7791"/>
                      <a:pt x="4239" y="7704"/>
                    </a:cubicBezTo>
                    <a:cubicBezTo>
                      <a:pt x="4132" y="7549"/>
                      <a:pt x="4168" y="7347"/>
                      <a:pt x="4311" y="7240"/>
                    </a:cubicBezTo>
                    <a:lnTo>
                      <a:pt x="4644" y="7002"/>
                    </a:lnTo>
                    <a:lnTo>
                      <a:pt x="4656" y="6978"/>
                    </a:lnTo>
                    <a:cubicBezTo>
                      <a:pt x="4719" y="6939"/>
                      <a:pt x="4788" y="6920"/>
                      <a:pt x="4855" y="6920"/>
                    </a:cubicBezTo>
                    <a:close/>
                    <a:moveTo>
                      <a:pt x="172" y="0"/>
                    </a:moveTo>
                    <a:cubicBezTo>
                      <a:pt x="121" y="0"/>
                      <a:pt x="72" y="29"/>
                      <a:pt x="48" y="84"/>
                    </a:cubicBezTo>
                    <a:cubicBezTo>
                      <a:pt x="1" y="156"/>
                      <a:pt x="25" y="239"/>
                      <a:pt x="108" y="287"/>
                    </a:cubicBezTo>
                    <a:lnTo>
                      <a:pt x="2346" y="1584"/>
                    </a:lnTo>
                    <a:lnTo>
                      <a:pt x="406" y="4942"/>
                    </a:lnTo>
                    <a:lnTo>
                      <a:pt x="251" y="4847"/>
                    </a:lnTo>
                    <a:cubicBezTo>
                      <a:pt x="226" y="4830"/>
                      <a:pt x="199" y="4822"/>
                      <a:pt x="172" y="4822"/>
                    </a:cubicBezTo>
                    <a:cubicBezTo>
                      <a:pt x="121" y="4822"/>
                      <a:pt x="72" y="4851"/>
                      <a:pt x="48" y="4906"/>
                    </a:cubicBezTo>
                    <a:cubicBezTo>
                      <a:pt x="1" y="4978"/>
                      <a:pt x="25" y="5061"/>
                      <a:pt x="108" y="5109"/>
                    </a:cubicBezTo>
                    <a:lnTo>
                      <a:pt x="894" y="5549"/>
                    </a:lnTo>
                    <a:cubicBezTo>
                      <a:pt x="919" y="5566"/>
                      <a:pt x="947" y="5574"/>
                      <a:pt x="975" y="5574"/>
                    </a:cubicBezTo>
                    <a:cubicBezTo>
                      <a:pt x="1025" y="5574"/>
                      <a:pt x="1073" y="5548"/>
                      <a:pt x="1096" y="5501"/>
                    </a:cubicBezTo>
                    <a:lnTo>
                      <a:pt x="1215" y="5299"/>
                    </a:lnTo>
                    <a:lnTo>
                      <a:pt x="1525" y="5466"/>
                    </a:lnTo>
                    <a:cubicBezTo>
                      <a:pt x="1430" y="5680"/>
                      <a:pt x="1441" y="5918"/>
                      <a:pt x="1572" y="6121"/>
                    </a:cubicBezTo>
                    <a:cubicBezTo>
                      <a:pt x="1691" y="6287"/>
                      <a:pt x="1882" y="6371"/>
                      <a:pt x="2084" y="6371"/>
                    </a:cubicBezTo>
                    <a:cubicBezTo>
                      <a:pt x="2144" y="6371"/>
                      <a:pt x="2215" y="6359"/>
                      <a:pt x="2275" y="6347"/>
                    </a:cubicBezTo>
                    <a:cubicBezTo>
                      <a:pt x="2275" y="6478"/>
                      <a:pt x="2322" y="6597"/>
                      <a:pt x="2394" y="6716"/>
                    </a:cubicBezTo>
                    <a:cubicBezTo>
                      <a:pt x="2513" y="6883"/>
                      <a:pt x="2703" y="6966"/>
                      <a:pt x="2882" y="6966"/>
                    </a:cubicBezTo>
                    <a:cubicBezTo>
                      <a:pt x="2942" y="6966"/>
                      <a:pt x="3013" y="6954"/>
                      <a:pt x="3073" y="6942"/>
                    </a:cubicBezTo>
                    <a:cubicBezTo>
                      <a:pt x="3073" y="7061"/>
                      <a:pt x="3120" y="7192"/>
                      <a:pt x="3192" y="7299"/>
                    </a:cubicBezTo>
                    <a:cubicBezTo>
                      <a:pt x="3299" y="7430"/>
                      <a:pt x="3430" y="7514"/>
                      <a:pt x="3596" y="7549"/>
                    </a:cubicBezTo>
                    <a:cubicBezTo>
                      <a:pt x="3632" y="7549"/>
                      <a:pt x="3656" y="7561"/>
                      <a:pt x="3704" y="7561"/>
                    </a:cubicBezTo>
                    <a:cubicBezTo>
                      <a:pt x="3763" y="7561"/>
                      <a:pt x="3835" y="7549"/>
                      <a:pt x="3894" y="7537"/>
                    </a:cubicBezTo>
                    <a:cubicBezTo>
                      <a:pt x="3894" y="7668"/>
                      <a:pt x="3942" y="7787"/>
                      <a:pt x="4013" y="7895"/>
                    </a:cubicBezTo>
                    <a:cubicBezTo>
                      <a:pt x="4120" y="8026"/>
                      <a:pt x="4251" y="8109"/>
                      <a:pt x="4418" y="8145"/>
                    </a:cubicBezTo>
                    <a:cubicBezTo>
                      <a:pt x="4442" y="8145"/>
                      <a:pt x="4478" y="8157"/>
                      <a:pt x="4525" y="8157"/>
                    </a:cubicBezTo>
                    <a:cubicBezTo>
                      <a:pt x="4656" y="8157"/>
                      <a:pt x="4775" y="8109"/>
                      <a:pt x="4882" y="8037"/>
                    </a:cubicBezTo>
                    <a:lnTo>
                      <a:pt x="5216" y="7787"/>
                    </a:lnTo>
                    <a:cubicBezTo>
                      <a:pt x="5299" y="7728"/>
                      <a:pt x="5359" y="7668"/>
                      <a:pt x="5394" y="7597"/>
                    </a:cubicBezTo>
                    <a:lnTo>
                      <a:pt x="6013" y="7918"/>
                    </a:lnTo>
                    <a:cubicBezTo>
                      <a:pt x="6097" y="7966"/>
                      <a:pt x="6204" y="7990"/>
                      <a:pt x="6311" y="7990"/>
                    </a:cubicBezTo>
                    <a:cubicBezTo>
                      <a:pt x="6371" y="7990"/>
                      <a:pt x="6430" y="7978"/>
                      <a:pt x="6490" y="7966"/>
                    </a:cubicBezTo>
                    <a:cubicBezTo>
                      <a:pt x="6644" y="7918"/>
                      <a:pt x="6787" y="7811"/>
                      <a:pt x="6859" y="7668"/>
                    </a:cubicBezTo>
                    <a:cubicBezTo>
                      <a:pt x="6918" y="7549"/>
                      <a:pt x="6942" y="7430"/>
                      <a:pt x="6930" y="7299"/>
                    </a:cubicBezTo>
                    <a:cubicBezTo>
                      <a:pt x="6966" y="7299"/>
                      <a:pt x="7002" y="7311"/>
                      <a:pt x="7049" y="7311"/>
                    </a:cubicBezTo>
                    <a:cubicBezTo>
                      <a:pt x="7275" y="7311"/>
                      <a:pt x="7478" y="7192"/>
                      <a:pt x="7597" y="6990"/>
                    </a:cubicBezTo>
                    <a:cubicBezTo>
                      <a:pt x="7656" y="6871"/>
                      <a:pt x="7692" y="6740"/>
                      <a:pt x="7680" y="6609"/>
                    </a:cubicBezTo>
                    <a:cubicBezTo>
                      <a:pt x="7716" y="6609"/>
                      <a:pt x="7752" y="6633"/>
                      <a:pt x="7799" y="6633"/>
                    </a:cubicBezTo>
                    <a:cubicBezTo>
                      <a:pt x="8014" y="6633"/>
                      <a:pt x="8228" y="6514"/>
                      <a:pt x="8347" y="6299"/>
                    </a:cubicBezTo>
                    <a:cubicBezTo>
                      <a:pt x="8407" y="6180"/>
                      <a:pt x="8430" y="6061"/>
                      <a:pt x="8418" y="5930"/>
                    </a:cubicBezTo>
                    <a:cubicBezTo>
                      <a:pt x="8454" y="5930"/>
                      <a:pt x="8490" y="5942"/>
                      <a:pt x="8538" y="5942"/>
                    </a:cubicBezTo>
                    <a:cubicBezTo>
                      <a:pt x="8597" y="5942"/>
                      <a:pt x="8657" y="5930"/>
                      <a:pt x="8716" y="5918"/>
                    </a:cubicBezTo>
                    <a:cubicBezTo>
                      <a:pt x="8883" y="5871"/>
                      <a:pt x="9014" y="5763"/>
                      <a:pt x="9085" y="5621"/>
                    </a:cubicBezTo>
                    <a:cubicBezTo>
                      <a:pt x="9169" y="5466"/>
                      <a:pt x="9192" y="5299"/>
                      <a:pt x="9133" y="5144"/>
                    </a:cubicBezTo>
                    <a:cubicBezTo>
                      <a:pt x="9121" y="5097"/>
                      <a:pt x="9109" y="5061"/>
                      <a:pt x="9085" y="5037"/>
                    </a:cubicBezTo>
                    <a:lnTo>
                      <a:pt x="9347" y="4859"/>
                    </a:lnTo>
                    <a:lnTo>
                      <a:pt x="9478" y="5037"/>
                    </a:lnTo>
                    <a:cubicBezTo>
                      <a:pt x="9506" y="5072"/>
                      <a:pt x="9550" y="5090"/>
                      <a:pt x="9593" y="5090"/>
                    </a:cubicBezTo>
                    <a:cubicBezTo>
                      <a:pt x="9625" y="5090"/>
                      <a:pt x="9656" y="5081"/>
                      <a:pt x="9681" y="5061"/>
                    </a:cubicBezTo>
                    <a:lnTo>
                      <a:pt x="10085" y="4739"/>
                    </a:lnTo>
                    <a:cubicBezTo>
                      <a:pt x="10121" y="4668"/>
                      <a:pt x="10133" y="4573"/>
                      <a:pt x="10085" y="4513"/>
                    </a:cubicBezTo>
                    <a:cubicBezTo>
                      <a:pt x="10065" y="4479"/>
                      <a:pt x="10019" y="4460"/>
                      <a:pt x="9974" y="4460"/>
                    </a:cubicBezTo>
                    <a:cubicBezTo>
                      <a:pt x="9941" y="4460"/>
                      <a:pt x="9908" y="4470"/>
                      <a:pt x="9883" y="4489"/>
                    </a:cubicBezTo>
                    <a:lnTo>
                      <a:pt x="9585" y="4704"/>
                    </a:lnTo>
                    <a:lnTo>
                      <a:pt x="7252" y="1644"/>
                    </a:lnTo>
                    <a:lnTo>
                      <a:pt x="8585" y="775"/>
                    </a:lnTo>
                    <a:cubicBezTo>
                      <a:pt x="8657" y="739"/>
                      <a:pt x="8680" y="644"/>
                      <a:pt x="8633" y="572"/>
                    </a:cubicBezTo>
                    <a:cubicBezTo>
                      <a:pt x="8602" y="526"/>
                      <a:pt x="8556" y="500"/>
                      <a:pt x="8505" y="500"/>
                    </a:cubicBezTo>
                    <a:cubicBezTo>
                      <a:pt x="8478" y="500"/>
                      <a:pt x="8448" y="508"/>
                      <a:pt x="8418" y="525"/>
                    </a:cubicBezTo>
                    <a:lnTo>
                      <a:pt x="6954" y="1477"/>
                    </a:lnTo>
                    <a:cubicBezTo>
                      <a:pt x="6871" y="1525"/>
                      <a:pt x="6859" y="1632"/>
                      <a:pt x="6906" y="1680"/>
                    </a:cubicBezTo>
                    <a:lnTo>
                      <a:pt x="7168" y="2037"/>
                    </a:lnTo>
                    <a:lnTo>
                      <a:pt x="6978" y="2192"/>
                    </a:lnTo>
                    <a:lnTo>
                      <a:pt x="6216" y="1942"/>
                    </a:lnTo>
                    <a:cubicBezTo>
                      <a:pt x="6204" y="1942"/>
                      <a:pt x="6192" y="1918"/>
                      <a:pt x="6180" y="1918"/>
                    </a:cubicBezTo>
                    <a:lnTo>
                      <a:pt x="4430" y="1918"/>
                    </a:lnTo>
                    <a:cubicBezTo>
                      <a:pt x="4358" y="1918"/>
                      <a:pt x="4299" y="1965"/>
                      <a:pt x="4287" y="2037"/>
                    </a:cubicBezTo>
                    <a:lnTo>
                      <a:pt x="4180" y="2430"/>
                    </a:lnTo>
                    <a:lnTo>
                      <a:pt x="3930" y="2323"/>
                    </a:lnTo>
                    <a:cubicBezTo>
                      <a:pt x="3894" y="2311"/>
                      <a:pt x="3882" y="2311"/>
                      <a:pt x="3846" y="2311"/>
                    </a:cubicBezTo>
                    <a:lnTo>
                      <a:pt x="3168" y="2382"/>
                    </a:lnTo>
                    <a:lnTo>
                      <a:pt x="2930" y="2251"/>
                    </a:lnTo>
                    <a:lnTo>
                      <a:pt x="3156" y="1858"/>
                    </a:lnTo>
                    <a:cubicBezTo>
                      <a:pt x="3192" y="1787"/>
                      <a:pt x="3168" y="1703"/>
                      <a:pt x="3096" y="1656"/>
                    </a:cubicBezTo>
                    <a:lnTo>
                      <a:pt x="251" y="25"/>
                    </a:lnTo>
                    <a:cubicBezTo>
                      <a:pt x="226" y="8"/>
                      <a:pt x="199" y="0"/>
                      <a:pt x="1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946442" y="2015001"/>
                <a:ext cx="37525" cy="26799"/>
              </a:xfrm>
              <a:custGeom>
                <a:rect b="b" l="l" r="r" t="t"/>
                <a:pathLst>
                  <a:path extrusionOk="0" h="842" w="1179">
                    <a:moveTo>
                      <a:pt x="1011" y="1"/>
                    </a:moveTo>
                    <a:cubicBezTo>
                      <a:pt x="983" y="1"/>
                      <a:pt x="955" y="7"/>
                      <a:pt x="929" y="20"/>
                    </a:cubicBezTo>
                    <a:lnTo>
                      <a:pt x="96" y="556"/>
                    </a:lnTo>
                    <a:cubicBezTo>
                      <a:pt x="24" y="603"/>
                      <a:pt x="0" y="699"/>
                      <a:pt x="48" y="770"/>
                    </a:cubicBezTo>
                    <a:cubicBezTo>
                      <a:pt x="84" y="818"/>
                      <a:pt x="119" y="842"/>
                      <a:pt x="167" y="842"/>
                    </a:cubicBezTo>
                    <a:cubicBezTo>
                      <a:pt x="203" y="842"/>
                      <a:pt x="226" y="830"/>
                      <a:pt x="238" y="818"/>
                    </a:cubicBezTo>
                    <a:lnTo>
                      <a:pt x="1072" y="282"/>
                    </a:lnTo>
                    <a:cubicBezTo>
                      <a:pt x="1167" y="234"/>
                      <a:pt x="1179" y="127"/>
                      <a:pt x="1131" y="68"/>
                    </a:cubicBezTo>
                    <a:cubicBezTo>
                      <a:pt x="1108" y="22"/>
                      <a:pt x="1061" y="1"/>
                      <a:pt x="10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</p:grpSp>
        <p:sp>
          <p:nvSpPr>
            <p:cNvPr id="132" name="Google Shape;132;p2"/>
            <p:cNvSpPr/>
            <p:nvPr/>
          </p:nvSpPr>
          <p:spPr>
            <a:xfrm>
              <a:off x="5157307" y="2660697"/>
              <a:ext cx="540053" cy="539235"/>
            </a:xfrm>
            <a:custGeom>
              <a:rect b="b" l="l" r="r" t="t"/>
              <a:pathLst>
                <a:path extrusionOk="0" h="209006" w="209323">
                  <a:moveTo>
                    <a:pt x="104662" y="9620"/>
                  </a:moveTo>
                  <a:lnTo>
                    <a:pt x="115434" y="26882"/>
                  </a:lnTo>
                  <a:lnTo>
                    <a:pt x="93889" y="26882"/>
                  </a:lnTo>
                  <a:lnTo>
                    <a:pt x="104662" y="9620"/>
                  </a:lnTo>
                  <a:close/>
                  <a:moveTo>
                    <a:pt x="126182" y="33624"/>
                  </a:moveTo>
                  <a:lnTo>
                    <a:pt x="129553" y="40367"/>
                  </a:lnTo>
                  <a:lnTo>
                    <a:pt x="79770" y="40367"/>
                  </a:lnTo>
                  <a:lnTo>
                    <a:pt x="83141" y="33624"/>
                  </a:lnTo>
                  <a:close/>
                  <a:moveTo>
                    <a:pt x="175483" y="47109"/>
                  </a:moveTo>
                  <a:cubicBezTo>
                    <a:pt x="181085" y="47109"/>
                    <a:pt x="185622" y="51646"/>
                    <a:pt x="185622" y="57223"/>
                  </a:cubicBezTo>
                  <a:cubicBezTo>
                    <a:pt x="185622" y="62799"/>
                    <a:pt x="181085" y="67362"/>
                    <a:pt x="175483" y="67362"/>
                  </a:cubicBezTo>
                  <a:cubicBezTo>
                    <a:pt x="169907" y="67362"/>
                    <a:pt x="165369" y="62799"/>
                    <a:pt x="165369" y="57223"/>
                  </a:cubicBezTo>
                  <a:cubicBezTo>
                    <a:pt x="165369" y="55372"/>
                    <a:pt x="163874" y="53852"/>
                    <a:pt x="161998" y="53852"/>
                  </a:cubicBezTo>
                  <a:lnTo>
                    <a:pt x="47325" y="53852"/>
                  </a:lnTo>
                  <a:cubicBezTo>
                    <a:pt x="45449" y="53852"/>
                    <a:pt x="43954" y="55372"/>
                    <a:pt x="43954" y="57223"/>
                  </a:cubicBezTo>
                  <a:cubicBezTo>
                    <a:pt x="43954" y="62799"/>
                    <a:pt x="39416" y="67362"/>
                    <a:pt x="33840" y="67362"/>
                  </a:cubicBezTo>
                  <a:cubicBezTo>
                    <a:pt x="28238" y="67362"/>
                    <a:pt x="23701" y="62799"/>
                    <a:pt x="23701" y="57223"/>
                  </a:cubicBezTo>
                  <a:cubicBezTo>
                    <a:pt x="23701" y="51646"/>
                    <a:pt x="28238" y="47109"/>
                    <a:pt x="33840" y="47109"/>
                  </a:cubicBezTo>
                  <a:close/>
                  <a:moveTo>
                    <a:pt x="30443" y="79022"/>
                  </a:moveTo>
                  <a:lnTo>
                    <a:pt x="30443" y="128070"/>
                  </a:lnTo>
                  <a:lnTo>
                    <a:pt x="8670" y="128070"/>
                  </a:lnTo>
                  <a:lnTo>
                    <a:pt x="30443" y="79022"/>
                  </a:lnTo>
                  <a:close/>
                  <a:moveTo>
                    <a:pt x="37211" y="79022"/>
                  </a:moveTo>
                  <a:lnTo>
                    <a:pt x="58985" y="128070"/>
                  </a:lnTo>
                  <a:lnTo>
                    <a:pt x="37211" y="128070"/>
                  </a:lnTo>
                  <a:lnTo>
                    <a:pt x="37211" y="79022"/>
                  </a:lnTo>
                  <a:close/>
                  <a:moveTo>
                    <a:pt x="172112" y="79022"/>
                  </a:moveTo>
                  <a:lnTo>
                    <a:pt x="172112" y="128070"/>
                  </a:lnTo>
                  <a:lnTo>
                    <a:pt x="150338" y="128070"/>
                  </a:lnTo>
                  <a:lnTo>
                    <a:pt x="172112" y="79022"/>
                  </a:lnTo>
                  <a:close/>
                  <a:moveTo>
                    <a:pt x="178880" y="79022"/>
                  </a:moveTo>
                  <a:lnTo>
                    <a:pt x="200654" y="128070"/>
                  </a:lnTo>
                  <a:lnTo>
                    <a:pt x="178880" y="128070"/>
                  </a:lnTo>
                  <a:lnTo>
                    <a:pt x="178880" y="79022"/>
                  </a:lnTo>
                  <a:close/>
                  <a:moveTo>
                    <a:pt x="59517" y="134812"/>
                  </a:moveTo>
                  <a:lnTo>
                    <a:pt x="55005" y="148297"/>
                  </a:lnTo>
                  <a:lnTo>
                    <a:pt x="12649" y="148297"/>
                  </a:lnTo>
                  <a:lnTo>
                    <a:pt x="8163" y="134812"/>
                  </a:lnTo>
                  <a:close/>
                  <a:moveTo>
                    <a:pt x="201161" y="134812"/>
                  </a:moveTo>
                  <a:lnTo>
                    <a:pt x="196674" y="148297"/>
                  </a:lnTo>
                  <a:lnTo>
                    <a:pt x="154318" y="148297"/>
                  </a:lnTo>
                  <a:lnTo>
                    <a:pt x="149831" y="134812"/>
                  </a:lnTo>
                  <a:close/>
                  <a:moveTo>
                    <a:pt x="114775" y="60594"/>
                  </a:moveTo>
                  <a:lnTo>
                    <a:pt x="114775" y="69339"/>
                  </a:lnTo>
                  <a:lnTo>
                    <a:pt x="109021" y="75093"/>
                  </a:lnTo>
                  <a:cubicBezTo>
                    <a:pt x="108388" y="75727"/>
                    <a:pt x="108033" y="76589"/>
                    <a:pt x="108033" y="77476"/>
                  </a:cubicBezTo>
                  <a:lnTo>
                    <a:pt x="108033" y="161808"/>
                  </a:lnTo>
                  <a:lnTo>
                    <a:pt x="101290" y="161808"/>
                  </a:lnTo>
                  <a:lnTo>
                    <a:pt x="101290" y="77476"/>
                  </a:lnTo>
                  <a:cubicBezTo>
                    <a:pt x="101290" y="76589"/>
                    <a:pt x="100935" y="75727"/>
                    <a:pt x="100302" y="75093"/>
                  </a:cubicBezTo>
                  <a:lnTo>
                    <a:pt x="94548" y="69339"/>
                  </a:lnTo>
                  <a:lnTo>
                    <a:pt x="94548" y="60594"/>
                  </a:lnTo>
                  <a:close/>
                  <a:moveTo>
                    <a:pt x="126182" y="168550"/>
                  </a:moveTo>
                  <a:lnTo>
                    <a:pt x="129553" y="175293"/>
                  </a:lnTo>
                  <a:lnTo>
                    <a:pt x="79770" y="175293"/>
                  </a:lnTo>
                  <a:lnTo>
                    <a:pt x="83141" y="168550"/>
                  </a:lnTo>
                  <a:close/>
                  <a:moveTo>
                    <a:pt x="124889" y="182035"/>
                  </a:moveTo>
                  <a:lnTo>
                    <a:pt x="124889" y="188778"/>
                  </a:lnTo>
                  <a:lnTo>
                    <a:pt x="84434" y="188778"/>
                  </a:lnTo>
                  <a:lnTo>
                    <a:pt x="84434" y="182035"/>
                  </a:lnTo>
                  <a:close/>
                  <a:moveTo>
                    <a:pt x="173405" y="195520"/>
                  </a:moveTo>
                  <a:lnTo>
                    <a:pt x="176776" y="202263"/>
                  </a:lnTo>
                  <a:lnTo>
                    <a:pt x="32547" y="202263"/>
                  </a:lnTo>
                  <a:lnTo>
                    <a:pt x="35918" y="195520"/>
                  </a:lnTo>
                  <a:close/>
                  <a:moveTo>
                    <a:pt x="104662" y="0"/>
                  </a:moveTo>
                  <a:cubicBezTo>
                    <a:pt x="103540" y="0"/>
                    <a:pt x="102418" y="495"/>
                    <a:pt x="101797" y="1483"/>
                  </a:cubicBezTo>
                  <a:lnTo>
                    <a:pt x="85930" y="26882"/>
                  </a:lnTo>
                  <a:lnTo>
                    <a:pt x="81063" y="26882"/>
                  </a:lnTo>
                  <a:cubicBezTo>
                    <a:pt x="79770" y="26882"/>
                    <a:pt x="78604" y="27591"/>
                    <a:pt x="78021" y="28732"/>
                  </a:cubicBezTo>
                  <a:lnTo>
                    <a:pt x="72216" y="40367"/>
                  </a:lnTo>
                  <a:lnTo>
                    <a:pt x="33840" y="40367"/>
                  </a:lnTo>
                  <a:cubicBezTo>
                    <a:pt x="24537" y="40367"/>
                    <a:pt x="16958" y="47920"/>
                    <a:pt x="16958" y="57223"/>
                  </a:cubicBezTo>
                  <a:cubicBezTo>
                    <a:pt x="16958" y="63737"/>
                    <a:pt x="20710" y="69339"/>
                    <a:pt x="26134" y="72153"/>
                  </a:cubicBezTo>
                  <a:lnTo>
                    <a:pt x="381" y="130072"/>
                  </a:lnTo>
                  <a:lnTo>
                    <a:pt x="406" y="130072"/>
                  </a:lnTo>
                  <a:cubicBezTo>
                    <a:pt x="51" y="130833"/>
                    <a:pt x="1" y="131695"/>
                    <a:pt x="279" y="132506"/>
                  </a:cubicBezTo>
                  <a:lnTo>
                    <a:pt x="7022" y="152733"/>
                  </a:lnTo>
                  <a:cubicBezTo>
                    <a:pt x="7478" y="154127"/>
                    <a:pt x="8771" y="155040"/>
                    <a:pt x="10216" y="155040"/>
                  </a:cubicBezTo>
                  <a:lnTo>
                    <a:pt x="57439" y="155040"/>
                  </a:lnTo>
                  <a:cubicBezTo>
                    <a:pt x="58883" y="155040"/>
                    <a:pt x="60176" y="154127"/>
                    <a:pt x="60632" y="152733"/>
                  </a:cubicBezTo>
                  <a:lnTo>
                    <a:pt x="67375" y="132506"/>
                  </a:lnTo>
                  <a:cubicBezTo>
                    <a:pt x="67654" y="131695"/>
                    <a:pt x="67603" y="130833"/>
                    <a:pt x="67248" y="130072"/>
                  </a:cubicBezTo>
                  <a:lnTo>
                    <a:pt x="67274" y="130072"/>
                  </a:lnTo>
                  <a:lnTo>
                    <a:pt x="41546" y="72178"/>
                  </a:lnTo>
                  <a:cubicBezTo>
                    <a:pt x="46007" y="69871"/>
                    <a:pt x="49327" y="65664"/>
                    <a:pt x="50367" y="60594"/>
                  </a:cubicBezTo>
                  <a:lnTo>
                    <a:pt x="87805" y="60594"/>
                  </a:lnTo>
                  <a:lnTo>
                    <a:pt x="87805" y="70733"/>
                  </a:lnTo>
                  <a:cubicBezTo>
                    <a:pt x="87805" y="71620"/>
                    <a:pt x="88160" y="72482"/>
                    <a:pt x="88794" y="73116"/>
                  </a:cubicBezTo>
                  <a:lnTo>
                    <a:pt x="94548" y="78870"/>
                  </a:lnTo>
                  <a:lnTo>
                    <a:pt x="94548" y="161808"/>
                  </a:lnTo>
                  <a:lnTo>
                    <a:pt x="81063" y="161808"/>
                  </a:lnTo>
                  <a:cubicBezTo>
                    <a:pt x="79770" y="161808"/>
                    <a:pt x="78604" y="162517"/>
                    <a:pt x="78021" y="163658"/>
                  </a:cubicBezTo>
                  <a:lnTo>
                    <a:pt x="71279" y="177143"/>
                  </a:lnTo>
                  <a:cubicBezTo>
                    <a:pt x="70772" y="178208"/>
                    <a:pt x="70822" y="179450"/>
                    <a:pt x="71431" y="180438"/>
                  </a:cubicBezTo>
                  <a:cubicBezTo>
                    <a:pt x="72064" y="181427"/>
                    <a:pt x="73129" y="182035"/>
                    <a:pt x="74295" y="182035"/>
                  </a:cubicBezTo>
                  <a:lnTo>
                    <a:pt x="77666" y="182035"/>
                  </a:lnTo>
                  <a:lnTo>
                    <a:pt x="77666" y="188778"/>
                  </a:lnTo>
                  <a:lnTo>
                    <a:pt x="33840" y="188778"/>
                  </a:lnTo>
                  <a:cubicBezTo>
                    <a:pt x="32547" y="188778"/>
                    <a:pt x="31381" y="189513"/>
                    <a:pt x="30798" y="190653"/>
                  </a:cubicBezTo>
                  <a:lnTo>
                    <a:pt x="24056" y="204138"/>
                  </a:lnTo>
                  <a:cubicBezTo>
                    <a:pt x="23549" y="205178"/>
                    <a:pt x="23599" y="206420"/>
                    <a:pt x="24208" y="207408"/>
                  </a:cubicBezTo>
                  <a:cubicBezTo>
                    <a:pt x="24841" y="208422"/>
                    <a:pt x="25906" y="209005"/>
                    <a:pt x="27072" y="209005"/>
                  </a:cubicBezTo>
                  <a:lnTo>
                    <a:pt x="182251" y="209005"/>
                  </a:lnTo>
                  <a:cubicBezTo>
                    <a:pt x="183417" y="209005"/>
                    <a:pt x="184482" y="208422"/>
                    <a:pt x="185115" y="207408"/>
                  </a:cubicBezTo>
                  <a:cubicBezTo>
                    <a:pt x="185724" y="206420"/>
                    <a:pt x="185774" y="205178"/>
                    <a:pt x="185267" y="204138"/>
                  </a:cubicBezTo>
                  <a:lnTo>
                    <a:pt x="178525" y="190653"/>
                  </a:lnTo>
                  <a:cubicBezTo>
                    <a:pt x="177942" y="189513"/>
                    <a:pt x="176776" y="188778"/>
                    <a:pt x="175483" y="188778"/>
                  </a:cubicBezTo>
                  <a:lnTo>
                    <a:pt x="131657" y="188778"/>
                  </a:lnTo>
                  <a:lnTo>
                    <a:pt x="131657" y="182035"/>
                  </a:lnTo>
                  <a:lnTo>
                    <a:pt x="135028" y="182035"/>
                  </a:lnTo>
                  <a:cubicBezTo>
                    <a:pt x="136194" y="182035"/>
                    <a:pt x="137284" y="181427"/>
                    <a:pt x="137892" y="180438"/>
                  </a:cubicBezTo>
                  <a:cubicBezTo>
                    <a:pt x="138501" y="179450"/>
                    <a:pt x="138552" y="178208"/>
                    <a:pt x="138045" y="177143"/>
                  </a:cubicBezTo>
                  <a:lnTo>
                    <a:pt x="131302" y="163658"/>
                  </a:lnTo>
                  <a:cubicBezTo>
                    <a:pt x="130719" y="162517"/>
                    <a:pt x="129553" y="161808"/>
                    <a:pt x="128260" y="161808"/>
                  </a:cubicBezTo>
                  <a:lnTo>
                    <a:pt x="114775" y="161808"/>
                  </a:lnTo>
                  <a:lnTo>
                    <a:pt x="114775" y="78870"/>
                  </a:lnTo>
                  <a:lnTo>
                    <a:pt x="120529" y="73116"/>
                  </a:lnTo>
                  <a:cubicBezTo>
                    <a:pt x="121163" y="72482"/>
                    <a:pt x="121518" y="71620"/>
                    <a:pt x="121518" y="70733"/>
                  </a:cubicBezTo>
                  <a:lnTo>
                    <a:pt x="121518" y="60594"/>
                  </a:lnTo>
                  <a:lnTo>
                    <a:pt x="158982" y="60594"/>
                  </a:lnTo>
                  <a:cubicBezTo>
                    <a:pt x="159996" y="65664"/>
                    <a:pt x="163316" y="69871"/>
                    <a:pt x="167777" y="72178"/>
                  </a:cubicBezTo>
                  <a:lnTo>
                    <a:pt x="142050" y="130072"/>
                  </a:lnTo>
                  <a:lnTo>
                    <a:pt x="142075" y="130072"/>
                  </a:lnTo>
                  <a:cubicBezTo>
                    <a:pt x="141720" y="130833"/>
                    <a:pt x="141669" y="131695"/>
                    <a:pt x="141948" y="132506"/>
                  </a:cubicBezTo>
                  <a:lnTo>
                    <a:pt x="148691" y="152733"/>
                  </a:lnTo>
                  <a:cubicBezTo>
                    <a:pt x="149147" y="154127"/>
                    <a:pt x="150440" y="155040"/>
                    <a:pt x="151884" y="155040"/>
                  </a:cubicBezTo>
                  <a:lnTo>
                    <a:pt x="199107" y="155040"/>
                  </a:lnTo>
                  <a:cubicBezTo>
                    <a:pt x="200552" y="155040"/>
                    <a:pt x="201845" y="154127"/>
                    <a:pt x="202301" y="152733"/>
                  </a:cubicBezTo>
                  <a:lnTo>
                    <a:pt x="209044" y="132506"/>
                  </a:lnTo>
                  <a:cubicBezTo>
                    <a:pt x="209322" y="131695"/>
                    <a:pt x="209272" y="130833"/>
                    <a:pt x="208917" y="130072"/>
                  </a:cubicBezTo>
                  <a:lnTo>
                    <a:pt x="208942" y="130072"/>
                  </a:lnTo>
                  <a:lnTo>
                    <a:pt x="183189" y="72153"/>
                  </a:lnTo>
                  <a:cubicBezTo>
                    <a:pt x="188613" y="69339"/>
                    <a:pt x="192365" y="63737"/>
                    <a:pt x="192365" y="57223"/>
                  </a:cubicBezTo>
                  <a:cubicBezTo>
                    <a:pt x="192365" y="47920"/>
                    <a:pt x="184786" y="40367"/>
                    <a:pt x="175483" y="40367"/>
                  </a:cubicBezTo>
                  <a:lnTo>
                    <a:pt x="137107" y="40367"/>
                  </a:lnTo>
                  <a:lnTo>
                    <a:pt x="131277" y="28732"/>
                  </a:lnTo>
                  <a:cubicBezTo>
                    <a:pt x="130719" y="27591"/>
                    <a:pt x="129553" y="26882"/>
                    <a:pt x="128260" y="26882"/>
                  </a:cubicBezTo>
                  <a:lnTo>
                    <a:pt x="123394" y="26882"/>
                  </a:lnTo>
                  <a:lnTo>
                    <a:pt x="107526" y="1483"/>
                  </a:lnTo>
                  <a:cubicBezTo>
                    <a:pt x="106905" y="495"/>
                    <a:pt x="105783" y="0"/>
                    <a:pt x="104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  <p:sp>
        <p:nvSpPr>
          <p:cNvPr id="133" name="Google Shape;133;p2"/>
          <p:cNvSpPr txBox="1"/>
          <p:nvPr/>
        </p:nvSpPr>
        <p:spPr>
          <a:xfrm>
            <a:off x="0" y="1275905"/>
            <a:ext cx="11838040" cy="51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b="1" i="0" lang="en-SA" sz="2800" u="none" cap="none" strike="noStrike">
                <a:solidFill>
                  <a:srgbClr val="3A3838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خدمات نظامـ بوت تقدم لـ: </a:t>
            </a:r>
            <a:endParaRPr b="1" i="0" sz="2800" u="none" cap="none" strike="noStrike">
              <a:solidFill>
                <a:srgbClr val="3A3838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0" y="1266073"/>
            <a:ext cx="11838040" cy="51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0" y="1275905"/>
            <a:ext cx="11838040" cy="51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b="1" i="0" lang="en-SA" sz="2800" u="none" cap="none" strike="noStrike">
                <a:solidFill>
                  <a:srgbClr val="3A3838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باقات نظامـ بوت: </a:t>
            </a:r>
            <a:endParaRPr b="1" i="0" sz="2800" u="none" cap="none" strike="noStrike">
              <a:solidFill>
                <a:srgbClr val="3A3838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2335754" y="1791176"/>
            <a:ext cx="2117400" cy="3699600"/>
          </a:xfrm>
          <a:prstGeom prst="rect">
            <a:avLst/>
          </a:prstGeom>
          <a:noFill/>
          <a:ln cap="flat" cmpd="sng" w="9525">
            <a:solidFill>
              <a:srgbClr val="82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CE00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037244" y="1791176"/>
            <a:ext cx="2117400" cy="3699600"/>
          </a:xfrm>
          <a:prstGeom prst="rect">
            <a:avLst/>
          </a:prstGeom>
          <a:noFill/>
          <a:ln cap="flat" cmpd="sng" w="9525">
            <a:solidFill>
              <a:srgbClr val="82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CE00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738735" y="1791176"/>
            <a:ext cx="2117400" cy="3699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335754" y="3347901"/>
            <a:ext cx="2117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SA" sz="1700" u="none" cap="none" strike="noStrike">
                <a:solidFill>
                  <a:schemeClr val="accent3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باقة الإنجاز</a:t>
            </a:r>
            <a:endParaRPr b="0" i="0" sz="1700" u="none" cap="none" strike="noStrike">
              <a:solidFill>
                <a:schemeClr val="accent3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5037250" y="3347901"/>
            <a:ext cx="2117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SA" sz="1700" u="none" cap="none" strike="noStrike">
                <a:solidFill>
                  <a:schemeClr val="accent3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باقة الرواد</a:t>
            </a:r>
            <a:endParaRPr b="0" i="0" sz="1700" u="none" cap="none" strike="noStrike">
              <a:solidFill>
                <a:schemeClr val="accent3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7738741" y="3347901"/>
            <a:ext cx="2117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SA" sz="1700">
                <a:solidFill>
                  <a:schemeClr val="accent3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الباقة ال</a:t>
            </a:r>
            <a:r>
              <a:rPr lang="en-SA" sz="1700">
                <a:solidFill>
                  <a:schemeClr val="accent3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مجانية</a:t>
            </a:r>
            <a:endParaRPr b="0" i="0" sz="1700" u="none" cap="none" strike="noStrike">
              <a:solidFill>
                <a:schemeClr val="accent3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738729" y="3816862"/>
            <a:ext cx="21174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A" sz="1400" u="none" cap="none" strike="noStrike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تخدم </a:t>
            </a:r>
            <a:r>
              <a:rPr lang="en-SA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الأفراد الذين يودون</a:t>
            </a:r>
            <a:r>
              <a:rPr b="0" i="0" lang="en-SA" sz="1400" u="none" cap="none" strike="noStrike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 الحصول على الخدمة </a:t>
            </a:r>
            <a:r>
              <a:rPr lang="en-SA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الإستشارية</a:t>
            </a:r>
            <a:endParaRPr b="0" i="0" sz="1400" u="none" cap="none" strike="noStrike">
              <a:solidFill>
                <a:schemeClr val="accent3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descr="صورة تحتوي على نص&#10;&#10;تم إنشاء الوصف تلقائياً" id="147" name="Google Shape;1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8747" y="2159339"/>
            <a:ext cx="1257497" cy="1031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صورة تحتوي على نص&#10;&#10;تم إنشاء الوصف تلقائياً"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257" y="2159339"/>
            <a:ext cx="1257497" cy="103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5037244" y="3816863"/>
            <a:ext cx="21174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A" sz="1400" u="none" cap="none" strike="noStrike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تخدم المنشآت الصغيرة والمتوسطة عبر تقديم </a:t>
            </a:r>
            <a:r>
              <a:rPr lang="en-SA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fine-tuned model</a:t>
            </a:r>
            <a:endParaRPr>
              <a:solidFill>
                <a:schemeClr val="accent3"/>
              </a:solidFill>
              <a:latin typeface="Alexandria"/>
              <a:ea typeface="Alexandria"/>
              <a:cs typeface="Alexandria"/>
              <a:sym typeface="Alexandr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A" sz="1400" u="none" cap="none" strike="noStrike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للأنظمة العمالية والتجارية</a:t>
            </a:r>
            <a:endParaRPr b="0" i="0" sz="1400" u="none" cap="none" strike="noStrike">
              <a:solidFill>
                <a:schemeClr val="accent3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2335735" y="3816862"/>
            <a:ext cx="21174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SA" sz="1400" u="none" cap="none" strike="noStrike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تخدم المنشآت الخاصة والحكومية عبر تقديم وصول محدود للأنظمة </a:t>
            </a:r>
            <a:r>
              <a:rPr lang="en-SA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العالمية </a:t>
            </a:r>
            <a:r>
              <a:rPr b="0" i="0" lang="en-SA" sz="1400" u="none" cap="none" strike="noStrike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والتجارية والتخصصية.</a:t>
            </a:r>
            <a:endParaRPr b="0" i="0" sz="1400" u="none" cap="none" strike="noStrike">
              <a:solidFill>
                <a:schemeClr val="accent3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descr="صورة تحتوي على نص&#10;&#10;تم إنشاء الوصف تلقائياً"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5748" y="2159338"/>
            <a:ext cx="1257497" cy="103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2075c395_0_0"/>
          <p:cNvSpPr txBox="1"/>
          <p:nvPr/>
        </p:nvSpPr>
        <p:spPr>
          <a:xfrm>
            <a:off x="0" y="1266073"/>
            <a:ext cx="11838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1e2075c395_0_0"/>
          <p:cNvSpPr txBox="1"/>
          <p:nvPr/>
        </p:nvSpPr>
        <p:spPr>
          <a:xfrm>
            <a:off x="0" y="1275905"/>
            <a:ext cx="11838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b="1" lang="en-SA" sz="2800">
                <a:solidFill>
                  <a:srgbClr val="3A3838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تم التدريب على 23618 سطر من 25 نظام</a:t>
            </a:r>
            <a:endParaRPr b="1" i="0" sz="2800" u="none" cap="none" strike="noStrike">
              <a:solidFill>
                <a:srgbClr val="3A3838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58" name="Google Shape;158;g21e2075c395_0_0"/>
          <p:cNvSpPr/>
          <p:nvPr/>
        </p:nvSpPr>
        <p:spPr>
          <a:xfrm>
            <a:off x="143263" y="2029325"/>
            <a:ext cx="5660700" cy="3699600"/>
          </a:xfrm>
          <a:prstGeom prst="rect">
            <a:avLst/>
          </a:prstGeom>
          <a:noFill/>
          <a:ln cap="flat" cmpd="sng" w="9525">
            <a:solidFill>
              <a:srgbClr val="82C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CE00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59" name="Google Shape;159;g21e2075c395_0_0"/>
          <p:cNvSpPr/>
          <p:nvPr/>
        </p:nvSpPr>
        <p:spPr>
          <a:xfrm>
            <a:off x="5803875" y="2029325"/>
            <a:ext cx="5814000" cy="3699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160" name="Google Shape;160;g21e2075c395_0_0"/>
          <p:cNvSpPr txBox="1"/>
          <p:nvPr/>
        </p:nvSpPr>
        <p:spPr>
          <a:xfrm>
            <a:off x="1914916" y="2126689"/>
            <a:ext cx="2117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A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القانون الخاص</a:t>
            </a:r>
            <a:endParaRPr b="0" i="0" sz="1700" u="none" cap="none" strike="noStrike">
              <a:solidFill>
                <a:schemeClr val="accent3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61" name="Google Shape;161;g21e2075c395_0_0"/>
          <p:cNvSpPr txBox="1"/>
          <p:nvPr/>
        </p:nvSpPr>
        <p:spPr>
          <a:xfrm>
            <a:off x="7652178" y="2029326"/>
            <a:ext cx="2117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SA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القانون العام</a:t>
            </a:r>
            <a:endParaRPr b="0" i="0" sz="1700" u="none" cap="none" strike="noStrike">
              <a:solidFill>
                <a:schemeClr val="accent3"/>
              </a:solidFill>
              <a:latin typeface="Alexandria SemiBold"/>
              <a:ea typeface="Alexandria SemiBold"/>
              <a:cs typeface="Alexandria SemiBold"/>
              <a:sym typeface="Alexandria SemiBold"/>
            </a:endParaRPr>
          </a:p>
        </p:txBody>
      </p:sp>
      <p:sp>
        <p:nvSpPr>
          <p:cNvPr id="162" name="Google Shape;162;g21e2075c395_0_0"/>
          <p:cNvSpPr txBox="1"/>
          <p:nvPr/>
        </p:nvSpPr>
        <p:spPr>
          <a:xfrm>
            <a:off x="5803875" y="2940800"/>
            <a:ext cx="56607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A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 قانون مكافحة الرشوة ، قانون الدفاع المدني ، قانون المنافسة ، قانون التجارة الإلكترونية ، قانون المعاملات الإلكترونية ، قانون المناقصات والمشتريات الحكومية ، قانون ضريبة الدخل ، قانون ضريبة القيمة المضافة ، قانون المرور ، قانون مكافحة جرائم الإنترنت</a:t>
            </a:r>
            <a:endParaRPr b="0" i="0" sz="1400" u="none" cap="none" strike="noStrike">
              <a:solidFill>
                <a:schemeClr val="accent3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descr="صورة تحتوي على نص&#10;&#10;تم إنشاء الوصف تلقائياً" id="163" name="Google Shape;163;g21e2075c39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134" y="4697414"/>
            <a:ext cx="1257497" cy="1031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1e2075c395_0_0"/>
          <p:cNvSpPr txBox="1"/>
          <p:nvPr/>
        </p:nvSpPr>
        <p:spPr>
          <a:xfrm>
            <a:off x="143215" y="2940811"/>
            <a:ext cx="56607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A">
                <a:solidFill>
                  <a:schemeClr val="accent3"/>
                </a:solidFill>
                <a:latin typeface="Alexandria"/>
                <a:ea typeface="Alexandria"/>
                <a:cs typeface="Alexandria"/>
                <a:sym typeface="Alexandria"/>
              </a:rPr>
              <a:t>القانون البحري التجاري ، قانون الأوراق التجارية ، قانون الشركات ، قانون تصنيف المقاولين ، قانون الإجراءات المدنية ، قانون الوكالات التجارية ، قانون المحاكم التجارية ، قانون الرهن التجاري ، قانون المؤسسات الصحية الخاصة ، قانون الشركات المهنية ، القانون مهنة المحاسبة والمراجعة ، قانون أمن الممتلكات المنقولة ، قانون ممارسة القانون</a:t>
            </a:r>
            <a:endParaRPr b="0" i="0" sz="1400" u="none" cap="none" strike="noStrike">
              <a:solidFill>
                <a:schemeClr val="accent3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descr="صورة تحتوي على نص&#10;&#10;تم إنشاء الوصف تلقائياً" id="165" name="Google Shape;165;g21e2075c39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4835" y="4697413"/>
            <a:ext cx="1257497" cy="103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2023-03-13T09:30:31Z</dcterms:created>
  <dc:creator>خلود</dc:creator>
</cp:coreProperties>
</file>