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87" r:id="rId7"/>
    <p:sldId id="329" r:id="rId8"/>
    <p:sldId id="330" r:id="rId9"/>
    <p:sldId id="299" r:id="rId10"/>
    <p:sldId id="333" r:id="rId11"/>
    <p:sldId id="334" r:id="rId12"/>
    <p:sldId id="335" r:id="rId13"/>
    <p:sldId id="336" r:id="rId14"/>
    <p:sldId id="338" r:id="rId15"/>
    <p:sldId id="332" r:id="rId16"/>
    <p:sldId id="339" r:id="rId17"/>
    <p:sldId id="340" r:id="rId18"/>
    <p:sldId id="337" r:id="rId19"/>
    <p:sldId id="341" r:id="rId20"/>
    <p:sldId id="342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-84" y="-1110"/>
      </p:cViewPr>
      <p:guideLst>
        <p:guide orient="horz" pos="1457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41A74-E620-4428-B73B-8EF26A8F89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58CC-D2F3-4932-97A9-1F1BD067B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FEFC-F4CD-46A1-8DC5-31F0B263ED2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DD63F-99F2-4F44-8FBA-65F235BF7880}" type="slidenum">
              <a:rPr lang="zh-CN" altLang="en-US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45A0-C761-4382-B0E3-220203FA6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9504-CBB4-4E43-B24E-328BF8611D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15"/>
          <p:cNvSpPr txBox="1"/>
          <p:nvPr/>
        </p:nvSpPr>
        <p:spPr>
          <a:xfrm>
            <a:off x="0" y="1554477"/>
            <a:ext cx="9144000" cy="117602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7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SaaS</a:t>
            </a:r>
            <a:r>
              <a:rPr lang="zh-CN" altLang="en-US" sz="7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历程</a:t>
            </a:r>
            <a:endParaRPr lang="zh-CN" altLang="en-US" sz="7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1" name="文本框 215"/>
          <p:cNvSpPr txBox="1"/>
          <p:nvPr/>
        </p:nvSpPr>
        <p:spPr>
          <a:xfrm>
            <a:off x="559127" y="4155581"/>
            <a:ext cx="8067515" cy="29908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工程师不同于程序员</a:t>
            </a:r>
            <a:endParaRPr lang="zh-CN" altLang="en-US" sz="15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50" name="Freeform 544"/>
          <p:cNvSpPr>
            <a:spLocks noEditPoints="1"/>
          </p:cNvSpPr>
          <p:nvPr/>
        </p:nvSpPr>
        <p:spPr bwMode="auto">
          <a:xfrm>
            <a:off x="3773155" y="4766354"/>
            <a:ext cx="1838325" cy="63103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02"/>
          <p:cNvSpPr>
            <a:spLocks noEditPoints="1"/>
          </p:cNvSpPr>
          <p:nvPr/>
        </p:nvSpPr>
        <p:spPr bwMode="auto">
          <a:xfrm>
            <a:off x="1106905" y="2792704"/>
            <a:ext cx="6713621" cy="1242563"/>
          </a:xfrm>
          <a:custGeom>
            <a:avLst/>
            <a:gdLst>
              <a:gd name="T0" fmla="*/ 743446888 w 418"/>
              <a:gd name="T1" fmla="*/ 206652632 h 361"/>
              <a:gd name="T2" fmla="*/ 690522813 w 418"/>
              <a:gd name="T3" fmla="*/ 441027753 h 361"/>
              <a:gd name="T4" fmla="*/ 640119688 w 418"/>
              <a:gd name="T5" fmla="*/ 413305264 h 361"/>
              <a:gd name="T6" fmla="*/ 592237513 w 418"/>
              <a:gd name="T7" fmla="*/ 456148677 h 361"/>
              <a:gd name="T8" fmla="*/ 556955325 w 418"/>
              <a:gd name="T9" fmla="*/ 899695790 h 361"/>
              <a:gd name="T10" fmla="*/ 539313438 w 418"/>
              <a:gd name="T11" fmla="*/ 143649575 h 361"/>
              <a:gd name="T12" fmla="*/ 483870000 w 418"/>
              <a:gd name="T13" fmla="*/ 453627729 h 361"/>
              <a:gd name="T14" fmla="*/ 435987825 w 418"/>
              <a:gd name="T15" fmla="*/ 461188985 h 361"/>
              <a:gd name="T16" fmla="*/ 372983125 w 418"/>
              <a:gd name="T17" fmla="*/ 433466497 h 361"/>
              <a:gd name="T18" fmla="*/ 337700938 w 418"/>
              <a:gd name="T19" fmla="*/ 796368680 h 361"/>
              <a:gd name="T20" fmla="*/ 312499375 w 418"/>
              <a:gd name="T21" fmla="*/ 675401286 h 361"/>
              <a:gd name="T22" fmla="*/ 277217188 w 418"/>
              <a:gd name="T23" fmla="*/ 302418486 h 361"/>
              <a:gd name="T24" fmla="*/ 234375325 w 418"/>
              <a:gd name="T25" fmla="*/ 662801309 h 361"/>
              <a:gd name="T26" fmla="*/ 194052825 w 418"/>
              <a:gd name="T27" fmla="*/ 461188985 h 361"/>
              <a:gd name="T28" fmla="*/ 27722513 w 418"/>
              <a:gd name="T29" fmla="*/ 433466497 h 361"/>
              <a:gd name="T30" fmla="*/ 151209375 w 418"/>
              <a:gd name="T31" fmla="*/ 425906828 h 361"/>
              <a:gd name="T32" fmla="*/ 42843450 w 418"/>
              <a:gd name="T33" fmla="*/ 410785904 h 361"/>
              <a:gd name="T34" fmla="*/ 20161250 w 418"/>
              <a:gd name="T35" fmla="*/ 400705288 h 361"/>
              <a:gd name="T36" fmla="*/ 194052825 w 418"/>
              <a:gd name="T37" fmla="*/ 418345573 h 361"/>
              <a:gd name="T38" fmla="*/ 229335013 w 418"/>
              <a:gd name="T39" fmla="*/ 461188985 h 361"/>
              <a:gd name="T40" fmla="*/ 264617200 w 418"/>
              <a:gd name="T41" fmla="*/ 178931731 h 361"/>
              <a:gd name="T42" fmla="*/ 302418750 w 418"/>
              <a:gd name="T43" fmla="*/ 55443389 h 361"/>
              <a:gd name="T44" fmla="*/ 325100950 w 418"/>
              <a:gd name="T45" fmla="*/ 529232351 h 361"/>
              <a:gd name="T46" fmla="*/ 357862188 w 418"/>
              <a:gd name="T47" fmla="*/ 330140974 h 361"/>
              <a:gd name="T48" fmla="*/ 413305625 w 418"/>
              <a:gd name="T49" fmla="*/ 352821567 h 361"/>
              <a:gd name="T50" fmla="*/ 451108763 w 418"/>
              <a:gd name="T51" fmla="*/ 393144032 h 361"/>
              <a:gd name="T52" fmla="*/ 496471575 w 418"/>
              <a:gd name="T53" fmla="*/ 413305264 h 361"/>
              <a:gd name="T54" fmla="*/ 539313438 w 418"/>
              <a:gd name="T55" fmla="*/ 7561256 h 361"/>
              <a:gd name="T56" fmla="*/ 551915013 w 418"/>
              <a:gd name="T57" fmla="*/ 572075763 h 361"/>
              <a:gd name="T58" fmla="*/ 584676250 w 418"/>
              <a:gd name="T59" fmla="*/ 325100666 h 361"/>
              <a:gd name="T60" fmla="*/ 607358450 w 418"/>
              <a:gd name="T61" fmla="*/ 420866520 h 361"/>
              <a:gd name="T62" fmla="*/ 662801888 w 418"/>
              <a:gd name="T63" fmla="*/ 400705288 h 361"/>
              <a:gd name="T64" fmla="*/ 705643750 w 418"/>
              <a:gd name="T65" fmla="*/ 352821567 h 361"/>
              <a:gd name="T66" fmla="*/ 745966250 w 418"/>
              <a:gd name="T67" fmla="*/ 40322465 h 361"/>
              <a:gd name="T68" fmla="*/ 753527513 w 418"/>
              <a:gd name="T69" fmla="*/ 461188985 h 361"/>
              <a:gd name="T70" fmla="*/ 771167813 w 418"/>
              <a:gd name="T71" fmla="*/ 529232351 h 361"/>
              <a:gd name="T72" fmla="*/ 829132200 w 418"/>
              <a:gd name="T73" fmla="*/ 380544055 h 361"/>
              <a:gd name="T74" fmla="*/ 894656263 w 418"/>
              <a:gd name="T75" fmla="*/ 385584364 h 361"/>
              <a:gd name="T76" fmla="*/ 912296563 w 418"/>
              <a:gd name="T77" fmla="*/ 393144032 h 361"/>
              <a:gd name="T78" fmla="*/ 1040825325 w 418"/>
              <a:gd name="T79" fmla="*/ 400705288 h 361"/>
              <a:gd name="T80" fmla="*/ 877014375 w 418"/>
              <a:gd name="T81" fmla="*/ 400705288 h 361"/>
              <a:gd name="T82" fmla="*/ 839212825 w 418"/>
              <a:gd name="T83" fmla="*/ 433466497 h 361"/>
              <a:gd name="T84" fmla="*/ 791329063 w 418"/>
              <a:gd name="T85" fmla="*/ 488909886 h 361"/>
              <a:gd name="T86" fmla="*/ 753527513 w 418"/>
              <a:gd name="T87" fmla="*/ 889615174 h 361"/>
              <a:gd name="T88" fmla="*/ 594756875 w 418"/>
              <a:gd name="T89" fmla="*/ 441027753 h 361"/>
              <a:gd name="T90" fmla="*/ 269657513 w 418"/>
              <a:gd name="T91" fmla="*/ 246975097 h 361"/>
              <a:gd name="T92" fmla="*/ 269657513 w 418"/>
              <a:gd name="T93" fmla="*/ 322579719 h 361"/>
              <a:gd name="T94" fmla="*/ 511592513 w 418"/>
              <a:gd name="T95" fmla="*/ 221773557 h 361"/>
              <a:gd name="T96" fmla="*/ 511592513 w 418"/>
              <a:gd name="T97" fmla="*/ 221773557 h 361"/>
              <a:gd name="T98" fmla="*/ 277217188 w 418"/>
              <a:gd name="T99" fmla="*/ 214213888 h 361"/>
              <a:gd name="T100" fmla="*/ 567035950 w 418"/>
              <a:gd name="T101" fmla="*/ 493950194 h 361"/>
              <a:gd name="T102" fmla="*/ 173891575 w 418"/>
              <a:gd name="T103" fmla="*/ 405745596 h 361"/>
              <a:gd name="T104" fmla="*/ 695563125 w 418"/>
              <a:gd name="T105" fmla="*/ 393144032 h 361"/>
              <a:gd name="T106" fmla="*/ 650200313 w 418"/>
              <a:gd name="T107" fmla="*/ 433466497 h 361"/>
              <a:gd name="T108" fmla="*/ 771167813 w 418"/>
              <a:gd name="T109" fmla="*/ 783768704 h 361"/>
              <a:gd name="T110" fmla="*/ 882054688 w 418"/>
              <a:gd name="T111" fmla="*/ 398184340 h 361"/>
              <a:gd name="T112" fmla="*/ 304939700 w 418"/>
              <a:gd name="T113" fmla="*/ 390624672 h 361"/>
              <a:gd name="T114" fmla="*/ 667842200 w 418"/>
              <a:gd name="T115" fmla="*/ 425906828 h 361"/>
              <a:gd name="T116" fmla="*/ 347781563 w 418"/>
              <a:gd name="T117" fmla="*/ 352821567 h 361"/>
              <a:gd name="T118" fmla="*/ 415826575 w 418"/>
              <a:gd name="T119" fmla="*/ 365423131 h 361"/>
              <a:gd name="T120" fmla="*/ 428426563 w 418"/>
              <a:gd name="T121" fmla="*/ 380544055 h 361"/>
              <a:gd name="T122" fmla="*/ 320060638 w 418"/>
              <a:gd name="T123" fmla="*/ 579635432 h 361"/>
              <a:gd name="T124" fmla="*/ 277217188 w 418"/>
              <a:gd name="T125" fmla="*/ 143649575 h 36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8" h="361">
                <a:moveTo>
                  <a:pt x="299" y="349"/>
                </a:moveTo>
                <a:lnTo>
                  <a:pt x="299" y="349"/>
                </a:lnTo>
                <a:lnTo>
                  <a:pt x="296" y="349"/>
                </a:lnTo>
                <a:lnTo>
                  <a:pt x="295" y="345"/>
                </a:lnTo>
                <a:lnTo>
                  <a:pt x="295" y="342"/>
                </a:lnTo>
                <a:lnTo>
                  <a:pt x="295" y="257"/>
                </a:lnTo>
                <a:lnTo>
                  <a:pt x="295" y="166"/>
                </a:lnTo>
                <a:lnTo>
                  <a:pt x="295" y="144"/>
                </a:lnTo>
                <a:lnTo>
                  <a:pt x="295" y="123"/>
                </a:lnTo>
                <a:lnTo>
                  <a:pt x="295" y="84"/>
                </a:lnTo>
                <a:lnTo>
                  <a:pt x="295" y="82"/>
                </a:lnTo>
                <a:lnTo>
                  <a:pt x="293" y="84"/>
                </a:lnTo>
                <a:lnTo>
                  <a:pt x="291" y="101"/>
                </a:lnTo>
                <a:lnTo>
                  <a:pt x="290" y="114"/>
                </a:lnTo>
                <a:lnTo>
                  <a:pt x="288" y="128"/>
                </a:lnTo>
                <a:lnTo>
                  <a:pt x="287" y="145"/>
                </a:lnTo>
                <a:lnTo>
                  <a:pt x="285" y="156"/>
                </a:lnTo>
                <a:lnTo>
                  <a:pt x="284" y="167"/>
                </a:lnTo>
                <a:lnTo>
                  <a:pt x="282" y="169"/>
                </a:lnTo>
                <a:lnTo>
                  <a:pt x="279" y="169"/>
                </a:lnTo>
                <a:lnTo>
                  <a:pt x="279" y="170"/>
                </a:lnTo>
                <a:lnTo>
                  <a:pt x="277" y="174"/>
                </a:lnTo>
                <a:lnTo>
                  <a:pt x="276" y="175"/>
                </a:lnTo>
                <a:lnTo>
                  <a:pt x="274" y="175"/>
                </a:lnTo>
                <a:lnTo>
                  <a:pt x="271" y="172"/>
                </a:lnTo>
                <a:lnTo>
                  <a:pt x="269" y="167"/>
                </a:lnTo>
                <a:lnTo>
                  <a:pt x="266" y="177"/>
                </a:lnTo>
                <a:lnTo>
                  <a:pt x="266" y="178"/>
                </a:lnTo>
                <a:lnTo>
                  <a:pt x="265" y="180"/>
                </a:lnTo>
                <a:lnTo>
                  <a:pt x="263" y="178"/>
                </a:lnTo>
                <a:lnTo>
                  <a:pt x="262" y="175"/>
                </a:lnTo>
                <a:lnTo>
                  <a:pt x="260" y="177"/>
                </a:lnTo>
                <a:lnTo>
                  <a:pt x="258" y="177"/>
                </a:lnTo>
                <a:lnTo>
                  <a:pt x="257" y="177"/>
                </a:lnTo>
                <a:lnTo>
                  <a:pt x="255" y="174"/>
                </a:lnTo>
                <a:lnTo>
                  <a:pt x="254" y="164"/>
                </a:lnTo>
                <a:lnTo>
                  <a:pt x="254" y="159"/>
                </a:lnTo>
                <a:lnTo>
                  <a:pt x="252" y="161"/>
                </a:lnTo>
                <a:lnTo>
                  <a:pt x="250" y="174"/>
                </a:lnTo>
                <a:lnTo>
                  <a:pt x="247" y="185"/>
                </a:lnTo>
                <a:lnTo>
                  <a:pt x="246" y="189"/>
                </a:lnTo>
                <a:lnTo>
                  <a:pt x="244" y="191"/>
                </a:lnTo>
                <a:lnTo>
                  <a:pt x="243" y="191"/>
                </a:lnTo>
                <a:lnTo>
                  <a:pt x="241" y="189"/>
                </a:lnTo>
                <a:lnTo>
                  <a:pt x="239" y="186"/>
                </a:lnTo>
                <a:lnTo>
                  <a:pt x="238" y="186"/>
                </a:lnTo>
                <a:lnTo>
                  <a:pt x="236" y="185"/>
                </a:lnTo>
                <a:lnTo>
                  <a:pt x="235" y="181"/>
                </a:lnTo>
                <a:lnTo>
                  <a:pt x="233" y="177"/>
                </a:lnTo>
                <a:lnTo>
                  <a:pt x="233" y="186"/>
                </a:lnTo>
                <a:lnTo>
                  <a:pt x="232" y="204"/>
                </a:lnTo>
                <a:lnTo>
                  <a:pt x="228" y="224"/>
                </a:lnTo>
                <a:lnTo>
                  <a:pt x="228" y="238"/>
                </a:lnTo>
                <a:lnTo>
                  <a:pt x="227" y="248"/>
                </a:lnTo>
                <a:lnTo>
                  <a:pt x="227" y="284"/>
                </a:lnTo>
                <a:lnTo>
                  <a:pt x="225" y="312"/>
                </a:lnTo>
                <a:lnTo>
                  <a:pt x="224" y="323"/>
                </a:lnTo>
                <a:lnTo>
                  <a:pt x="222" y="352"/>
                </a:lnTo>
                <a:lnTo>
                  <a:pt x="222" y="355"/>
                </a:lnTo>
                <a:lnTo>
                  <a:pt x="221" y="357"/>
                </a:lnTo>
                <a:lnTo>
                  <a:pt x="219" y="357"/>
                </a:lnTo>
                <a:lnTo>
                  <a:pt x="219" y="361"/>
                </a:lnTo>
                <a:lnTo>
                  <a:pt x="216" y="361"/>
                </a:lnTo>
                <a:lnTo>
                  <a:pt x="216" y="358"/>
                </a:lnTo>
                <a:lnTo>
                  <a:pt x="216" y="292"/>
                </a:lnTo>
                <a:lnTo>
                  <a:pt x="216" y="259"/>
                </a:lnTo>
                <a:lnTo>
                  <a:pt x="214" y="240"/>
                </a:lnTo>
                <a:lnTo>
                  <a:pt x="213" y="215"/>
                </a:lnTo>
                <a:lnTo>
                  <a:pt x="213" y="166"/>
                </a:lnTo>
                <a:lnTo>
                  <a:pt x="214" y="128"/>
                </a:lnTo>
                <a:lnTo>
                  <a:pt x="214" y="90"/>
                </a:lnTo>
                <a:lnTo>
                  <a:pt x="214" y="57"/>
                </a:lnTo>
                <a:lnTo>
                  <a:pt x="214" y="55"/>
                </a:lnTo>
                <a:lnTo>
                  <a:pt x="214" y="60"/>
                </a:lnTo>
                <a:lnTo>
                  <a:pt x="211" y="84"/>
                </a:lnTo>
                <a:lnTo>
                  <a:pt x="208" y="101"/>
                </a:lnTo>
                <a:lnTo>
                  <a:pt x="205" y="125"/>
                </a:lnTo>
                <a:lnTo>
                  <a:pt x="203" y="140"/>
                </a:lnTo>
                <a:lnTo>
                  <a:pt x="202" y="159"/>
                </a:lnTo>
                <a:lnTo>
                  <a:pt x="200" y="169"/>
                </a:lnTo>
                <a:lnTo>
                  <a:pt x="197" y="177"/>
                </a:lnTo>
                <a:lnTo>
                  <a:pt x="195" y="180"/>
                </a:lnTo>
                <a:lnTo>
                  <a:pt x="194" y="180"/>
                </a:lnTo>
                <a:lnTo>
                  <a:pt x="192" y="180"/>
                </a:lnTo>
                <a:lnTo>
                  <a:pt x="191" y="178"/>
                </a:lnTo>
                <a:lnTo>
                  <a:pt x="187" y="172"/>
                </a:lnTo>
                <a:lnTo>
                  <a:pt x="186" y="169"/>
                </a:lnTo>
                <a:lnTo>
                  <a:pt x="184" y="170"/>
                </a:lnTo>
                <a:lnTo>
                  <a:pt x="183" y="172"/>
                </a:lnTo>
                <a:lnTo>
                  <a:pt x="181" y="174"/>
                </a:lnTo>
                <a:lnTo>
                  <a:pt x="179" y="180"/>
                </a:lnTo>
                <a:lnTo>
                  <a:pt x="178" y="181"/>
                </a:lnTo>
                <a:lnTo>
                  <a:pt x="178" y="183"/>
                </a:lnTo>
                <a:lnTo>
                  <a:pt x="175" y="185"/>
                </a:lnTo>
                <a:lnTo>
                  <a:pt x="173" y="185"/>
                </a:lnTo>
                <a:lnTo>
                  <a:pt x="173" y="183"/>
                </a:lnTo>
                <a:lnTo>
                  <a:pt x="172" y="180"/>
                </a:lnTo>
                <a:lnTo>
                  <a:pt x="168" y="159"/>
                </a:lnTo>
                <a:lnTo>
                  <a:pt x="167" y="156"/>
                </a:lnTo>
                <a:lnTo>
                  <a:pt x="165" y="159"/>
                </a:lnTo>
                <a:lnTo>
                  <a:pt x="161" y="174"/>
                </a:lnTo>
                <a:lnTo>
                  <a:pt x="157" y="185"/>
                </a:lnTo>
                <a:lnTo>
                  <a:pt x="157" y="189"/>
                </a:lnTo>
                <a:lnTo>
                  <a:pt x="156" y="191"/>
                </a:lnTo>
                <a:lnTo>
                  <a:pt x="154" y="192"/>
                </a:lnTo>
                <a:lnTo>
                  <a:pt x="153" y="191"/>
                </a:lnTo>
                <a:lnTo>
                  <a:pt x="151" y="188"/>
                </a:lnTo>
                <a:lnTo>
                  <a:pt x="148" y="172"/>
                </a:lnTo>
                <a:lnTo>
                  <a:pt x="142" y="151"/>
                </a:lnTo>
                <a:lnTo>
                  <a:pt x="142" y="150"/>
                </a:lnTo>
                <a:lnTo>
                  <a:pt x="142" y="153"/>
                </a:lnTo>
                <a:lnTo>
                  <a:pt x="138" y="175"/>
                </a:lnTo>
                <a:lnTo>
                  <a:pt x="138" y="196"/>
                </a:lnTo>
                <a:lnTo>
                  <a:pt x="138" y="208"/>
                </a:lnTo>
                <a:lnTo>
                  <a:pt x="137" y="240"/>
                </a:lnTo>
                <a:lnTo>
                  <a:pt x="137" y="265"/>
                </a:lnTo>
                <a:lnTo>
                  <a:pt x="137" y="304"/>
                </a:lnTo>
                <a:lnTo>
                  <a:pt x="137" y="314"/>
                </a:lnTo>
                <a:lnTo>
                  <a:pt x="135" y="314"/>
                </a:lnTo>
                <a:lnTo>
                  <a:pt x="135" y="316"/>
                </a:lnTo>
                <a:lnTo>
                  <a:pt x="134" y="316"/>
                </a:lnTo>
                <a:lnTo>
                  <a:pt x="132" y="314"/>
                </a:lnTo>
                <a:lnTo>
                  <a:pt x="132" y="316"/>
                </a:lnTo>
                <a:lnTo>
                  <a:pt x="132" y="327"/>
                </a:lnTo>
                <a:lnTo>
                  <a:pt x="132" y="328"/>
                </a:lnTo>
                <a:lnTo>
                  <a:pt x="131" y="330"/>
                </a:lnTo>
                <a:lnTo>
                  <a:pt x="131" y="331"/>
                </a:lnTo>
                <a:lnTo>
                  <a:pt x="129" y="331"/>
                </a:lnTo>
                <a:lnTo>
                  <a:pt x="127" y="330"/>
                </a:lnTo>
                <a:lnTo>
                  <a:pt x="126" y="309"/>
                </a:lnTo>
                <a:lnTo>
                  <a:pt x="124" y="268"/>
                </a:lnTo>
                <a:lnTo>
                  <a:pt x="124" y="251"/>
                </a:lnTo>
                <a:lnTo>
                  <a:pt x="123" y="232"/>
                </a:lnTo>
                <a:lnTo>
                  <a:pt x="121" y="216"/>
                </a:lnTo>
                <a:lnTo>
                  <a:pt x="120" y="181"/>
                </a:lnTo>
                <a:lnTo>
                  <a:pt x="118" y="142"/>
                </a:lnTo>
                <a:lnTo>
                  <a:pt x="116" y="110"/>
                </a:lnTo>
                <a:lnTo>
                  <a:pt x="116" y="95"/>
                </a:lnTo>
                <a:lnTo>
                  <a:pt x="116" y="73"/>
                </a:lnTo>
                <a:lnTo>
                  <a:pt x="116" y="71"/>
                </a:lnTo>
                <a:lnTo>
                  <a:pt x="115" y="77"/>
                </a:lnTo>
                <a:lnTo>
                  <a:pt x="113" y="99"/>
                </a:lnTo>
                <a:lnTo>
                  <a:pt x="110" y="120"/>
                </a:lnTo>
                <a:lnTo>
                  <a:pt x="110" y="140"/>
                </a:lnTo>
                <a:lnTo>
                  <a:pt x="109" y="161"/>
                </a:lnTo>
                <a:lnTo>
                  <a:pt x="109" y="213"/>
                </a:lnTo>
                <a:lnTo>
                  <a:pt x="105" y="246"/>
                </a:lnTo>
                <a:lnTo>
                  <a:pt x="104" y="270"/>
                </a:lnTo>
                <a:lnTo>
                  <a:pt x="102" y="282"/>
                </a:lnTo>
                <a:lnTo>
                  <a:pt x="101" y="289"/>
                </a:lnTo>
                <a:lnTo>
                  <a:pt x="101" y="290"/>
                </a:lnTo>
                <a:lnTo>
                  <a:pt x="97" y="292"/>
                </a:lnTo>
                <a:lnTo>
                  <a:pt x="96" y="292"/>
                </a:lnTo>
                <a:lnTo>
                  <a:pt x="94" y="290"/>
                </a:lnTo>
                <a:lnTo>
                  <a:pt x="94" y="287"/>
                </a:lnTo>
                <a:lnTo>
                  <a:pt x="93" y="263"/>
                </a:lnTo>
                <a:lnTo>
                  <a:pt x="90" y="235"/>
                </a:lnTo>
                <a:lnTo>
                  <a:pt x="88" y="208"/>
                </a:lnTo>
                <a:lnTo>
                  <a:pt x="86" y="196"/>
                </a:lnTo>
                <a:lnTo>
                  <a:pt x="86" y="167"/>
                </a:lnTo>
                <a:lnTo>
                  <a:pt x="86" y="158"/>
                </a:lnTo>
                <a:lnTo>
                  <a:pt x="85" y="158"/>
                </a:lnTo>
                <a:lnTo>
                  <a:pt x="80" y="177"/>
                </a:lnTo>
                <a:lnTo>
                  <a:pt x="80" y="180"/>
                </a:lnTo>
                <a:lnTo>
                  <a:pt x="80" y="181"/>
                </a:lnTo>
                <a:lnTo>
                  <a:pt x="79" y="183"/>
                </a:lnTo>
                <a:lnTo>
                  <a:pt x="77" y="183"/>
                </a:lnTo>
                <a:lnTo>
                  <a:pt x="75" y="186"/>
                </a:lnTo>
                <a:lnTo>
                  <a:pt x="74" y="192"/>
                </a:lnTo>
                <a:lnTo>
                  <a:pt x="72" y="194"/>
                </a:lnTo>
                <a:lnTo>
                  <a:pt x="71" y="192"/>
                </a:lnTo>
                <a:lnTo>
                  <a:pt x="67" y="191"/>
                </a:lnTo>
                <a:lnTo>
                  <a:pt x="64" y="185"/>
                </a:lnTo>
                <a:lnTo>
                  <a:pt x="61" y="178"/>
                </a:lnTo>
                <a:lnTo>
                  <a:pt x="58" y="170"/>
                </a:lnTo>
                <a:lnTo>
                  <a:pt x="56" y="170"/>
                </a:lnTo>
                <a:lnTo>
                  <a:pt x="39" y="172"/>
                </a:lnTo>
                <a:lnTo>
                  <a:pt x="23" y="172"/>
                </a:lnTo>
                <a:lnTo>
                  <a:pt x="11" y="172"/>
                </a:lnTo>
                <a:lnTo>
                  <a:pt x="9" y="172"/>
                </a:lnTo>
                <a:lnTo>
                  <a:pt x="6" y="174"/>
                </a:lnTo>
                <a:lnTo>
                  <a:pt x="4" y="172"/>
                </a:lnTo>
                <a:lnTo>
                  <a:pt x="4" y="170"/>
                </a:lnTo>
                <a:lnTo>
                  <a:pt x="4" y="169"/>
                </a:lnTo>
                <a:lnTo>
                  <a:pt x="8" y="167"/>
                </a:lnTo>
                <a:lnTo>
                  <a:pt x="9" y="167"/>
                </a:lnTo>
                <a:lnTo>
                  <a:pt x="12" y="169"/>
                </a:lnTo>
                <a:lnTo>
                  <a:pt x="25" y="169"/>
                </a:lnTo>
                <a:lnTo>
                  <a:pt x="39" y="169"/>
                </a:lnTo>
                <a:lnTo>
                  <a:pt x="58" y="167"/>
                </a:lnTo>
                <a:lnTo>
                  <a:pt x="60" y="167"/>
                </a:lnTo>
                <a:lnTo>
                  <a:pt x="60" y="169"/>
                </a:lnTo>
                <a:lnTo>
                  <a:pt x="64" y="177"/>
                </a:lnTo>
                <a:lnTo>
                  <a:pt x="71" y="189"/>
                </a:lnTo>
                <a:lnTo>
                  <a:pt x="72" y="189"/>
                </a:lnTo>
                <a:lnTo>
                  <a:pt x="72" y="185"/>
                </a:lnTo>
                <a:lnTo>
                  <a:pt x="71" y="183"/>
                </a:lnTo>
                <a:lnTo>
                  <a:pt x="69" y="181"/>
                </a:lnTo>
                <a:lnTo>
                  <a:pt x="64" y="169"/>
                </a:lnTo>
                <a:lnTo>
                  <a:pt x="63" y="164"/>
                </a:lnTo>
                <a:lnTo>
                  <a:pt x="61" y="163"/>
                </a:lnTo>
                <a:lnTo>
                  <a:pt x="56" y="163"/>
                </a:lnTo>
                <a:lnTo>
                  <a:pt x="49" y="163"/>
                </a:lnTo>
                <a:lnTo>
                  <a:pt x="17" y="163"/>
                </a:lnTo>
                <a:lnTo>
                  <a:pt x="9" y="164"/>
                </a:lnTo>
                <a:lnTo>
                  <a:pt x="8" y="164"/>
                </a:lnTo>
                <a:lnTo>
                  <a:pt x="6" y="166"/>
                </a:lnTo>
                <a:lnTo>
                  <a:pt x="4" y="164"/>
                </a:lnTo>
                <a:lnTo>
                  <a:pt x="3" y="166"/>
                </a:lnTo>
                <a:lnTo>
                  <a:pt x="0" y="164"/>
                </a:lnTo>
                <a:lnTo>
                  <a:pt x="0" y="163"/>
                </a:lnTo>
                <a:lnTo>
                  <a:pt x="0" y="159"/>
                </a:lnTo>
                <a:lnTo>
                  <a:pt x="1" y="159"/>
                </a:lnTo>
                <a:lnTo>
                  <a:pt x="3" y="159"/>
                </a:lnTo>
                <a:lnTo>
                  <a:pt x="4" y="161"/>
                </a:lnTo>
                <a:lnTo>
                  <a:pt x="6" y="159"/>
                </a:lnTo>
                <a:lnTo>
                  <a:pt x="8" y="159"/>
                </a:lnTo>
                <a:lnTo>
                  <a:pt x="14" y="159"/>
                </a:lnTo>
                <a:lnTo>
                  <a:pt x="20" y="159"/>
                </a:lnTo>
                <a:lnTo>
                  <a:pt x="39" y="159"/>
                </a:lnTo>
                <a:lnTo>
                  <a:pt x="55" y="158"/>
                </a:lnTo>
                <a:lnTo>
                  <a:pt x="60" y="158"/>
                </a:lnTo>
                <a:lnTo>
                  <a:pt x="63" y="158"/>
                </a:lnTo>
                <a:lnTo>
                  <a:pt x="64" y="158"/>
                </a:lnTo>
                <a:lnTo>
                  <a:pt x="69" y="158"/>
                </a:lnTo>
                <a:lnTo>
                  <a:pt x="71" y="159"/>
                </a:lnTo>
                <a:lnTo>
                  <a:pt x="72" y="161"/>
                </a:lnTo>
                <a:lnTo>
                  <a:pt x="74" y="170"/>
                </a:lnTo>
                <a:lnTo>
                  <a:pt x="75" y="172"/>
                </a:lnTo>
                <a:lnTo>
                  <a:pt x="77" y="166"/>
                </a:lnTo>
                <a:lnTo>
                  <a:pt x="82" y="150"/>
                </a:lnTo>
                <a:lnTo>
                  <a:pt x="83" y="145"/>
                </a:lnTo>
                <a:lnTo>
                  <a:pt x="85" y="144"/>
                </a:lnTo>
                <a:lnTo>
                  <a:pt x="86" y="142"/>
                </a:lnTo>
                <a:lnTo>
                  <a:pt x="88" y="142"/>
                </a:lnTo>
                <a:lnTo>
                  <a:pt x="90" y="144"/>
                </a:lnTo>
                <a:lnTo>
                  <a:pt x="90" y="145"/>
                </a:lnTo>
                <a:lnTo>
                  <a:pt x="90" y="150"/>
                </a:lnTo>
                <a:lnTo>
                  <a:pt x="90" y="153"/>
                </a:lnTo>
                <a:lnTo>
                  <a:pt x="91" y="159"/>
                </a:lnTo>
                <a:lnTo>
                  <a:pt x="91" y="183"/>
                </a:lnTo>
                <a:lnTo>
                  <a:pt x="93" y="204"/>
                </a:lnTo>
                <a:lnTo>
                  <a:pt x="94" y="233"/>
                </a:lnTo>
                <a:lnTo>
                  <a:pt x="96" y="256"/>
                </a:lnTo>
                <a:lnTo>
                  <a:pt x="97" y="267"/>
                </a:lnTo>
                <a:lnTo>
                  <a:pt x="97" y="265"/>
                </a:lnTo>
                <a:lnTo>
                  <a:pt x="97" y="260"/>
                </a:lnTo>
                <a:lnTo>
                  <a:pt x="97" y="169"/>
                </a:lnTo>
                <a:lnTo>
                  <a:pt x="99" y="148"/>
                </a:lnTo>
                <a:lnTo>
                  <a:pt x="101" y="126"/>
                </a:lnTo>
                <a:lnTo>
                  <a:pt x="102" y="109"/>
                </a:lnTo>
                <a:lnTo>
                  <a:pt x="104" y="96"/>
                </a:lnTo>
                <a:lnTo>
                  <a:pt x="105" y="71"/>
                </a:lnTo>
                <a:lnTo>
                  <a:pt x="107" y="58"/>
                </a:lnTo>
                <a:lnTo>
                  <a:pt x="107" y="30"/>
                </a:lnTo>
                <a:lnTo>
                  <a:pt x="109" y="22"/>
                </a:lnTo>
                <a:lnTo>
                  <a:pt x="109" y="19"/>
                </a:lnTo>
                <a:lnTo>
                  <a:pt x="112" y="17"/>
                </a:lnTo>
                <a:lnTo>
                  <a:pt x="113" y="19"/>
                </a:lnTo>
                <a:lnTo>
                  <a:pt x="115" y="22"/>
                </a:lnTo>
                <a:lnTo>
                  <a:pt x="115" y="24"/>
                </a:lnTo>
                <a:lnTo>
                  <a:pt x="116" y="22"/>
                </a:lnTo>
                <a:lnTo>
                  <a:pt x="118" y="22"/>
                </a:lnTo>
                <a:lnTo>
                  <a:pt x="120" y="24"/>
                </a:lnTo>
                <a:lnTo>
                  <a:pt x="120" y="22"/>
                </a:lnTo>
                <a:lnTo>
                  <a:pt x="120" y="17"/>
                </a:lnTo>
                <a:lnTo>
                  <a:pt x="121" y="17"/>
                </a:lnTo>
                <a:lnTo>
                  <a:pt x="121" y="16"/>
                </a:lnTo>
                <a:lnTo>
                  <a:pt x="123" y="17"/>
                </a:lnTo>
                <a:lnTo>
                  <a:pt x="123" y="22"/>
                </a:lnTo>
                <a:lnTo>
                  <a:pt x="123" y="80"/>
                </a:lnTo>
                <a:lnTo>
                  <a:pt x="124" y="110"/>
                </a:lnTo>
                <a:lnTo>
                  <a:pt x="124" y="131"/>
                </a:lnTo>
                <a:lnTo>
                  <a:pt x="126" y="155"/>
                </a:lnTo>
                <a:lnTo>
                  <a:pt x="126" y="164"/>
                </a:lnTo>
                <a:lnTo>
                  <a:pt x="127" y="180"/>
                </a:lnTo>
                <a:lnTo>
                  <a:pt x="129" y="210"/>
                </a:lnTo>
                <a:lnTo>
                  <a:pt x="131" y="233"/>
                </a:lnTo>
                <a:lnTo>
                  <a:pt x="131" y="238"/>
                </a:lnTo>
                <a:lnTo>
                  <a:pt x="131" y="241"/>
                </a:lnTo>
                <a:lnTo>
                  <a:pt x="131" y="237"/>
                </a:lnTo>
                <a:lnTo>
                  <a:pt x="134" y="213"/>
                </a:lnTo>
                <a:lnTo>
                  <a:pt x="135" y="194"/>
                </a:lnTo>
                <a:lnTo>
                  <a:pt x="135" y="175"/>
                </a:lnTo>
                <a:lnTo>
                  <a:pt x="135" y="142"/>
                </a:lnTo>
                <a:lnTo>
                  <a:pt x="137" y="133"/>
                </a:lnTo>
                <a:lnTo>
                  <a:pt x="138" y="129"/>
                </a:lnTo>
                <a:lnTo>
                  <a:pt x="142" y="131"/>
                </a:lnTo>
                <a:lnTo>
                  <a:pt x="143" y="131"/>
                </a:lnTo>
                <a:lnTo>
                  <a:pt x="145" y="131"/>
                </a:lnTo>
                <a:lnTo>
                  <a:pt x="145" y="136"/>
                </a:lnTo>
                <a:lnTo>
                  <a:pt x="146" y="140"/>
                </a:lnTo>
                <a:lnTo>
                  <a:pt x="146" y="142"/>
                </a:lnTo>
                <a:lnTo>
                  <a:pt x="151" y="163"/>
                </a:lnTo>
                <a:lnTo>
                  <a:pt x="153" y="180"/>
                </a:lnTo>
                <a:lnTo>
                  <a:pt x="154" y="181"/>
                </a:lnTo>
                <a:lnTo>
                  <a:pt x="156" y="177"/>
                </a:lnTo>
                <a:lnTo>
                  <a:pt x="157" y="170"/>
                </a:lnTo>
                <a:lnTo>
                  <a:pt x="159" y="161"/>
                </a:lnTo>
                <a:lnTo>
                  <a:pt x="164" y="140"/>
                </a:lnTo>
                <a:lnTo>
                  <a:pt x="164" y="139"/>
                </a:lnTo>
                <a:lnTo>
                  <a:pt x="165" y="137"/>
                </a:lnTo>
                <a:lnTo>
                  <a:pt x="167" y="139"/>
                </a:lnTo>
                <a:lnTo>
                  <a:pt x="168" y="140"/>
                </a:lnTo>
                <a:lnTo>
                  <a:pt x="170" y="140"/>
                </a:lnTo>
                <a:lnTo>
                  <a:pt x="172" y="142"/>
                </a:lnTo>
                <a:lnTo>
                  <a:pt x="172" y="144"/>
                </a:lnTo>
                <a:lnTo>
                  <a:pt x="173" y="158"/>
                </a:lnTo>
                <a:lnTo>
                  <a:pt x="175" y="163"/>
                </a:lnTo>
                <a:lnTo>
                  <a:pt x="176" y="166"/>
                </a:lnTo>
                <a:lnTo>
                  <a:pt x="178" y="161"/>
                </a:lnTo>
                <a:lnTo>
                  <a:pt x="179" y="156"/>
                </a:lnTo>
                <a:lnTo>
                  <a:pt x="181" y="155"/>
                </a:lnTo>
                <a:lnTo>
                  <a:pt x="183" y="153"/>
                </a:lnTo>
                <a:lnTo>
                  <a:pt x="184" y="155"/>
                </a:lnTo>
                <a:lnTo>
                  <a:pt x="186" y="156"/>
                </a:lnTo>
                <a:lnTo>
                  <a:pt x="186" y="155"/>
                </a:lnTo>
                <a:lnTo>
                  <a:pt x="187" y="153"/>
                </a:lnTo>
                <a:lnTo>
                  <a:pt x="189" y="155"/>
                </a:lnTo>
                <a:lnTo>
                  <a:pt x="191" y="156"/>
                </a:lnTo>
                <a:lnTo>
                  <a:pt x="192" y="159"/>
                </a:lnTo>
                <a:lnTo>
                  <a:pt x="194" y="161"/>
                </a:lnTo>
                <a:lnTo>
                  <a:pt x="195" y="164"/>
                </a:lnTo>
                <a:lnTo>
                  <a:pt x="197" y="166"/>
                </a:lnTo>
                <a:lnTo>
                  <a:pt x="197" y="164"/>
                </a:lnTo>
                <a:lnTo>
                  <a:pt x="198" y="151"/>
                </a:lnTo>
                <a:lnTo>
                  <a:pt x="200" y="136"/>
                </a:lnTo>
                <a:lnTo>
                  <a:pt x="200" y="131"/>
                </a:lnTo>
                <a:lnTo>
                  <a:pt x="200" y="112"/>
                </a:lnTo>
                <a:lnTo>
                  <a:pt x="200" y="98"/>
                </a:lnTo>
                <a:lnTo>
                  <a:pt x="202" y="76"/>
                </a:lnTo>
                <a:lnTo>
                  <a:pt x="203" y="62"/>
                </a:lnTo>
                <a:lnTo>
                  <a:pt x="206" y="47"/>
                </a:lnTo>
                <a:lnTo>
                  <a:pt x="211" y="25"/>
                </a:lnTo>
                <a:lnTo>
                  <a:pt x="213" y="19"/>
                </a:lnTo>
                <a:lnTo>
                  <a:pt x="213" y="17"/>
                </a:lnTo>
                <a:lnTo>
                  <a:pt x="214" y="16"/>
                </a:lnTo>
                <a:lnTo>
                  <a:pt x="214" y="3"/>
                </a:lnTo>
                <a:lnTo>
                  <a:pt x="214" y="2"/>
                </a:lnTo>
                <a:lnTo>
                  <a:pt x="216" y="0"/>
                </a:lnTo>
                <a:lnTo>
                  <a:pt x="217" y="0"/>
                </a:lnTo>
                <a:lnTo>
                  <a:pt x="217" y="2"/>
                </a:lnTo>
                <a:lnTo>
                  <a:pt x="217" y="3"/>
                </a:lnTo>
                <a:lnTo>
                  <a:pt x="219" y="3"/>
                </a:lnTo>
                <a:lnTo>
                  <a:pt x="221" y="5"/>
                </a:lnTo>
                <a:lnTo>
                  <a:pt x="221" y="6"/>
                </a:lnTo>
                <a:lnTo>
                  <a:pt x="221" y="28"/>
                </a:lnTo>
                <a:lnTo>
                  <a:pt x="219" y="62"/>
                </a:lnTo>
                <a:lnTo>
                  <a:pt x="219" y="227"/>
                </a:lnTo>
                <a:lnTo>
                  <a:pt x="221" y="282"/>
                </a:lnTo>
                <a:lnTo>
                  <a:pt x="221" y="284"/>
                </a:lnTo>
                <a:lnTo>
                  <a:pt x="221" y="262"/>
                </a:lnTo>
                <a:lnTo>
                  <a:pt x="221" y="232"/>
                </a:lnTo>
                <a:lnTo>
                  <a:pt x="222" y="204"/>
                </a:lnTo>
                <a:lnTo>
                  <a:pt x="224" y="180"/>
                </a:lnTo>
                <a:lnTo>
                  <a:pt x="227" y="159"/>
                </a:lnTo>
                <a:lnTo>
                  <a:pt x="230" y="144"/>
                </a:lnTo>
                <a:lnTo>
                  <a:pt x="230" y="136"/>
                </a:lnTo>
                <a:lnTo>
                  <a:pt x="232" y="134"/>
                </a:lnTo>
                <a:lnTo>
                  <a:pt x="232" y="133"/>
                </a:lnTo>
                <a:lnTo>
                  <a:pt x="232" y="129"/>
                </a:lnTo>
                <a:lnTo>
                  <a:pt x="235" y="128"/>
                </a:lnTo>
                <a:lnTo>
                  <a:pt x="236" y="129"/>
                </a:lnTo>
                <a:lnTo>
                  <a:pt x="236" y="131"/>
                </a:lnTo>
                <a:lnTo>
                  <a:pt x="236" y="129"/>
                </a:lnTo>
                <a:lnTo>
                  <a:pt x="236" y="128"/>
                </a:lnTo>
                <a:lnTo>
                  <a:pt x="238" y="126"/>
                </a:lnTo>
                <a:lnTo>
                  <a:pt x="239" y="128"/>
                </a:lnTo>
                <a:lnTo>
                  <a:pt x="239" y="131"/>
                </a:lnTo>
                <a:lnTo>
                  <a:pt x="239" y="163"/>
                </a:lnTo>
                <a:lnTo>
                  <a:pt x="241" y="169"/>
                </a:lnTo>
                <a:lnTo>
                  <a:pt x="241" y="167"/>
                </a:lnTo>
                <a:lnTo>
                  <a:pt x="246" y="155"/>
                </a:lnTo>
                <a:lnTo>
                  <a:pt x="249" y="147"/>
                </a:lnTo>
                <a:lnTo>
                  <a:pt x="250" y="145"/>
                </a:lnTo>
                <a:lnTo>
                  <a:pt x="252" y="145"/>
                </a:lnTo>
                <a:lnTo>
                  <a:pt x="254" y="144"/>
                </a:lnTo>
                <a:lnTo>
                  <a:pt x="254" y="140"/>
                </a:lnTo>
                <a:lnTo>
                  <a:pt x="255" y="139"/>
                </a:lnTo>
                <a:lnTo>
                  <a:pt x="258" y="137"/>
                </a:lnTo>
                <a:lnTo>
                  <a:pt x="260" y="140"/>
                </a:lnTo>
                <a:lnTo>
                  <a:pt x="262" y="148"/>
                </a:lnTo>
                <a:lnTo>
                  <a:pt x="263" y="158"/>
                </a:lnTo>
                <a:lnTo>
                  <a:pt x="263" y="159"/>
                </a:lnTo>
                <a:lnTo>
                  <a:pt x="263" y="158"/>
                </a:lnTo>
                <a:lnTo>
                  <a:pt x="266" y="155"/>
                </a:lnTo>
                <a:lnTo>
                  <a:pt x="268" y="151"/>
                </a:lnTo>
                <a:lnTo>
                  <a:pt x="271" y="153"/>
                </a:lnTo>
                <a:lnTo>
                  <a:pt x="273" y="151"/>
                </a:lnTo>
                <a:lnTo>
                  <a:pt x="274" y="150"/>
                </a:lnTo>
                <a:lnTo>
                  <a:pt x="276" y="148"/>
                </a:lnTo>
                <a:lnTo>
                  <a:pt x="277" y="150"/>
                </a:lnTo>
                <a:lnTo>
                  <a:pt x="277" y="153"/>
                </a:lnTo>
                <a:lnTo>
                  <a:pt x="279" y="155"/>
                </a:lnTo>
                <a:lnTo>
                  <a:pt x="279" y="153"/>
                </a:lnTo>
                <a:lnTo>
                  <a:pt x="280" y="140"/>
                </a:lnTo>
                <a:lnTo>
                  <a:pt x="280" y="121"/>
                </a:lnTo>
                <a:lnTo>
                  <a:pt x="282" y="114"/>
                </a:lnTo>
                <a:lnTo>
                  <a:pt x="284" y="99"/>
                </a:lnTo>
                <a:lnTo>
                  <a:pt x="288" y="73"/>
                </a:lnTo>
                <a:lnTo>
                  <a:pt x="290" y="65"/>
                </a:lnTo>
                <a:lnTo>
                  <a:pt x="293" y="51"/>
                </a:lnTo>
                <a:lnTo>
                  <a:pt x="295" y="36"/>
                </a:lnTo>
                <a:lnTo>
                  <a:pt x="295" y="35"/>
                </a:lnTo>
                <a:lnTo>
                  <a:pt x="295" y="33"/>
                </a:lnTo>
                <a:lnTo>
                  <a:pt x="296" y="21"/>
                </a:lnTo>
                <a:lnTo>
                  <a:pt x="296" y="16"/>
                </a:lnTo>
                <a:lnTo>
                  <a:pt x="298" y="13"/>
                </a:lnTo>
                <a:lnTo>
                  <a:pt x="299" y="13"/>
                </a:lnTo>
                <a:lnTo>
                  <a:pt x="301" y="10"/>
                </a:lnTo>
                <a:lnTo>
                  <a:pt x="301" y="8"/>
                </a:lnTo>
                <a:lnTo>
                  <a:pt x="303" y="6"/>
                </a:lnTo>
                <a:lnTo>
                  <a:pt x="304" y="8"/>
                </a:lnTo>
                <a:lnTo>
                  <a:pt x="304" y="10"/>
                </a:lnTo>
                <a:lnTo>
                  <a:pt x="303" y="25"/>
                </a:lnTo>
                <a:lnTo>
                  <a:pt x="301" y="36"/>
                </a:lnTo>
                <a:lnTo>
                  <a:pt x="301" y="41"/>
                </a:lnTo>
                <a:lnTo>
                  <a:pt x="301" y="123"/>
                </a:lnTo>
                <a:lnTo>
                  <a:pt x="299" y="174"/>
                </a:lnTo>
                <a:lnTo>
                  <a:pt x="299" y="183"/>
                </a:lnTo>
                <a:lnTo>
                  <a:pt x="299" y="197"/>
                </a:lnTo>
                <a:lnTo>
                  <a:pt x="299" y="213"/>
                </a:lnTo>
                <a:lnTo>
                  <a:pt x="299" y="249"/>
                </a:lnTo>
                <a:lnTo>
                  <a:pt x="301" y="273"/>
                </a:lnTo>
                <a:lnTo>
                  <a:pt x="301" y="289"/>
                </a:lnTo>
                <a:lnTo>
                  <a:pt x="301" y="292"/>
                </a:lnTo>
                <a:lnTo>
                  <a:pt x="303" y="292"/>
                </a:lnTo>
                <a:lnTo>
                  <a:pt x="303" y="287"/>
                </a:lnTo>
                <a:lnTo>
                  <a:pt x="303" y="268"/>
                </a:lnTo>
                <a:lnTo>
                  <a:pt x="304" y="249"/>
                </a:lnTo>
                <a:lnTo>
                  <a:pt x="304" y="238"/>
                </a:lnTo>
                <a:lnTo>
                  <a:pt x="306" y="210"/>
                </a:lnTo>
                <a:lnTo>
                  <a:pt x="307" y="192"/>
                </a:lnTo>
                <a:lnTo>
                  <a:pt x="309" y="174"/>
                </a:lnTo>
                <a:lnTo>
                  <a:pt x="310" y="156"/>
                </a:lnTo>
                <a:lnTo>
                  <a:pt x="310" y="136"/>
                </a:lnTo>
                <a:lnTo>
                  <a:pt x="312" y="128"/>
                </a:lnTo>
                <a:lnTo>
                  <a:pt x="312" y="125"/>
                </a:lnTo>
                <a:lnTo>
                  <a:pt x="315" y="121"/>
                </a:lnTo>
                <a:lnTo>
                  <a:pt x="317" y="121"/>
                </a:lnTo>
                <a:lnTo>
                  <a:pt x="320" y="121"/>
                </a:lnTo>
                <a:lnTo>
                  <a:pt x="320" y="125"/>
                </a:lnTo>
                <a:lnTo>
                  <a:pt x="328" y="147"/>
                </a:lnTo>
                <a:lnTo>
                  <a:pt x="329" y="151"/>
                </a:lnTo>
                <a:lnTo>
                  <a:pt x="329" y="150"/>
                </a:lnTo>
                <a:lnTo>
                  <a:pt x="334" y="137"/>
                </a:lnTo>
                <a:lnTo>
                  <a:pt x="336" y="136"/>
                </a:lnTo>
                <a:lnTo>
                  <a:pt x="337" y="128"/>
                </a:lnTo>
                <a:lnTo>
                  <a:pt x="339" y="125"/>
                </a:lnTo>
                <a:lnTo>
                  <a:pt x="340" y="121"/>
                </a:lnTo>
                <a:lnTo>
                  <a:pt x="342" y="120"/>
                </a:lnTo>
                <a:lnTo>
                  <a:pt x="344" y="121"/>
                </a:lnTo>
                <a:lnTo>
                  <a:pt x="344" y="123"/>
                </a:lnTo>
                <a:lnTo>
                  <a:pt x="347" y="133"/>
                </a:lnTo>
                <a:lnTo>
                  <a:pt x="350" y="147"/>
                </a:lnTo>
                <a:lnTo>
                  <a:pt x="351" y="150"/>
                </a:lnTo>
                <a:lnTo>
                  <a:pt x="355" y="153"/>
                </a:lnTo>
                <a:lnTo>
                  <a:pt x="356" y="153"/>
                </a:lnTo>
                <a:lnTo>
                  <a:pt x="366" y="151"/>
                </a:lnTo>
                <a:lnTo>
                  <a:pt x="377" y="151"/>
                </a:lnTo>
                <a:lnTo>
                  <a:pt x="399" y="151"/>
                </a:lnTo>
                <a:lnTo>
                  <a:pt x="400" y="151"/>
                </a:lnTo>
                <a:lnTo>
                  <a:pt x="402" y="150"/>
                </a:lnTo>
                <a:lnTo>
                  <a:pt x="404" y="148"/>
                </a:lnTo>
                <a:lnTo>
                  <a:pt x="405" y="148"/>
                </a:lnTo>
                <a:lnTo>
                  <a:pt x="407" y="150"/>
                </a:lnTo>
                <a:lnTo>
                  <a:pt x="407" y="153"/>
                </a:lnTo>
                <a:lnTo>
                  <a:pt x="407" y="155"/>
                </a:lnTo>
                <a:lnTo>
                  <a:pt x="405" y="155"/>
                </a:lnTo>
                <a:lnTo>
                  <a:pt x="370" y="155"/>
                </a:lnTo>
                <a:lnTo>
                  <a:pt x="362" y="156"/>
                </a:lnTo>
                <a:lnTo>
                  <a:pt x="370" y="156"/>
                </a:lnTo>
                <a:lnTo>
                  <a:pt x="388" y="155"/>
                </a:lnTo>
                <a:lnTo>
                  <a:pt x="402" y="155"/>
                </a:lnTo>
                <a:lnTo>
                  <a:pt x="411" y="155"/>
                </a:lnTo>
                <a:lnTo>
                  <a:pt x="413" y="153"/>
                </a:lnTo>
                <a:lnTo>
                  <a:pt x="415" y="153"/>
                </a:lnTo>
                <a:lnTo>
                  <a:pt x="416" y="153"/>
                </a:lnTo>
                <a:lnTo>
                  <a:pt x="418" y="155"/>
                </a:lnTo>
                <a:lnTo>
                  <a:pt x="418" y="156"/>
                </a:lnTo>
                <a:lnTo>
                  <a:pt x="416" y="158"/>
                </a:lnTo>
                <a:lnTo>
                  <a:pt x="413" y="159"/>
                </a:lnTo>
                <a:lnTo>
                  <a:pt x="411" y="161"/>
                </a:lnTo>
                <a:lnTo>
                  <a:pt x="410" y="161"/>
                </a:lnTo>
                <a:lnTo>
                  <a:pt x="407" y="159"/>
                </a:lnTo>
                <a:lnTo>
                  <a:pt x="375" y="159"/>
                </a:lnTo>
                <a:lnTo>
                  <a:pt x="370" y="159"/>
                </a:lnTo>
                <a:lnTo>
                  <a:pt x="366" y="159"/>
                </a:lnTo>
                <a:lnTo>
                  <a:pt x="359" y="163"/>
                </a:lnTo>
                <a:lnTo>
                  <a:pt x="358" y="164"/>
                </a:lnTo>
                <a:lnTo>
                  <a:pt x="355" y="164"/>
                </a:lnTo>
                <a:lnTo>
                  <a:pt x="351" y="166"/>
                </a:lnTo>
                <a:lnTo>
                  <a:pt x="350" y="163"/>
                </a:lnTo>
                <a:lnTo>
                  <a:pt x="348" y="159"/>
                </a:lnTo>
                <a:lnTo>
                  <a:pt x="347" y="159"/>
                </a:lnTo>
                <a:lnTo>
                  <a:pt x="345" y="158"/>
                </a:lnTo>
                <a:lnTo>
                  <a:pt x="344" y="156"/>
                </a:lnTo>
                <a:lnTo>
                  <a:pt x="344" y="153"/>
                </a:lnTo>
                <a:lnTo>
                  <a:pt x="342" y="140"/>
                </a:lnTo>
                <a:lnTo>
                  <a:pt x="340" y="136"/>
                </a:lnTo>
                <a:lnTo>
                  <a:pt x="340" y="134"/>
                </a:lnTo>
                <a:lnTo>
                  <a:pt x="339" y="137"/>
                </a:lnTo>
                <a:lnTo>
                  <a:pt x="337" y="147"/>
                </a:lnTo>
                <a:lnTo>
                  <a:pt x="334" y="167"/>
                </a:lnTo>
                <a:lnTo>
                  <a:pt x="333" y="172"/>
                </a:lnTo>
                <a:lnTo>
                  <a:pt x="333" y="174"/>
                </a:lnTo>
                <a:lnTo>
                  <a:pt x="331" y="175"/>
                </a:lnTo>
                <a:lnTo>
                  <a:pt x="329" y="174"/>
                </a:lnTo>
                <a:lnTo>
                  <a:pt x="328" y="172"/>
                </a:lnTo>
                <a:lnTo>
                  <a:pt x="328" y="164"/>
                </a:lnTo>
                <a:lnTo>
                  <a:pt x="325" y="164"/>
                </a:lnTo>
                <a:lnTo>
                  <a:pt x="323" y="161"/>
                </a:lnTo>
                <a:lnTo>
                  <a:pt x="320" y="147"/>
                </a:lnTo>
                <a:lnTo>
                  <a:pt x="317" y="134"/>
                </a:lnTo>
                <a:lnTo>
                  <a:pt x="317" y="136"/>
                </a:lnTo>
                <a:lnTo>
                  <a:pt x="315" y="156"/>
                </a:lnTo>
                <a:lnTo>
                  <a:pt x="314" y="194"/>
                </a:lnTo>
                <a:lnTo>
                  <a:pt x="312" y="230"/>
                </a:lnTo>
                <a:lnTo>
                  <a:pt x="312" y="257"/>
                </a:lnTo>
                <a:lnTo>
                  <a:pt x="310" y="278"/>
                </a:lnTo>
                <a:lnTo>
                  <a:pt x="309" y="303"/>
                </a:lnTo>
                <a:lnTo>
                  <a:pt x="307" y="320"/>
                </a:lnTo>
                <a:lnTo>
                  <a:pt x="306" y="330"/>
                </a:lnTo>
                <a:lnTo>
                  <a:pt x="303" y="341"/>
                </a:lnTo>
                <a:lnTo>
                  <a:pt x="303" y="344"/>
                </a:lnTo>
                <a:lnTo>
                  <a:pt x="303" y="352"/>
                </a:lnTo>
                <a:lnTo>
                  <a:pt x="303" y="353"/>
                </a:lnTo>
                <a:lnTo>
                  <a:pt x="301" y="353"/>
                </a:lnTo>
                <a:lnTo>
                  <a:pt x="299" y="353"/>
                </a:lnTo>
                <a:lnTo>
                  <a:pt x="299" y="350"/>
                </a:lnTo>
                <a:lnTo>
                  <a:pt x="299" y="349"/>
                </a:lnTo>
                <a:close/>
                <a:moveTo>
                  <a:pt x="236" y="175"/>
                </a:moveTo>
                <a:lnTo>
                  <a:pt x="236" y="175"/>
                </a:lnTo>
                <a:lnTo>
                  <a:pt x="236" y="170"/>
                </a:lnTo>
                <a:lnTo>
                  <a:pt x="236" y="167"/>
                </a:lnTo>
                <a:lnTo>
                  <a:pt x="236" y="164"/>
                </a:lnTo>
                <a:lnTo>
                  <a:pt x="236" y="170"/>
                </a:lnTo>
                <a:lnTo>
                  <a:pt x="236" y="175"/>
                </a:lnTo>
                <a:lnTo>
                  <a:pt x="238" y="178"/>
                </a:lnTo>
                <a:lnTo>
                  <a:pt x="236" y="175"/>
                </a:lnTo>
                <a:close/>
                <a:moveTo>
                  <a:pt x="102" y="249"/>
                </a:moveTo>
                <a:lnTo>
                  <a:pt x="102" y="249"/>
                </a:lnTo>
                <a:lnTo>
                  <a:pt x="102" y="251"/>
                </a:lnTo>
                <a:lnTo>
                  <a:pt x="101" y="260"/>
                </a:lnTo>
                <a:lnTo>
                  <a:pt x="101" y="263"/>
                </a:lnTo>
                <a:lnTo>
                  <a:pt x="102" y="256"/>
                </a:lnTo>
                <a:lnTo>
                  <a:pt x="102" y="249"/>
                </a:lnTo>
                <a:lnTo>
                  <a:pt x="102" y="248"/>
                </a:lnTo>
                <a:lnTo>
                  <a:pt x="102" y="249"/>
                </a:lnTo>
                <a:close/>
                <a:moveTo>
                  <a:pt x="107" y="93"/>
                </a:moveTo>
                <a:lnTo>
                  <a:pt x="107" y="93"/>
                </a:lnTo>
                <a:lnTo>
                  <a:pt x="107" y="98"/>
                </a:lnTo>
                <a:lnTo>
                  <a:pt x="105" y="106"/>
                </a:lnTo>
                <a:lnTo>
                  <a:pt x="104" y="125"/>
                </a:lnTo>
                <a:lnTo>
                  <a:pt x="102" y="145"/>
                </a:lnTo>
                <a:lnTo>
                  <a:pt x="101" y="170"/>
                </a:lnTo>
                <a:lnTo>
                  <a:pt x="101" y="232"/>
                </a:lnTo>
                <a:lnTo>
                  <a:pt x="101" y="233"/>
                </a:lnTo>
                <a:lnTo>
                  <a:pt x="101" y="232"/>
                </a:lnTo>
                <a:lnTo>
                  <a:pt x="102" y="221"/>
                </a:lnTo>
                <a:lnTo>
                  <a:pt x="104" y="205"/>
                </a:lnTo>
                <a:lnTo>
                  <a:pt x="105" y="183"/>
                </a:lnTo>
                <a:lnTo>
                  <a:pt x="105" y="144"/>
                </a:lnTo>
                <a:lnTo>
                  <a:pt x="107" y="128"/>
                </a:lnTo>
                <a:lnTo>
                  <a:pt x="107" y="110"/>
                </a:lnTo>
                <a:lnTo>
                  <a:pt x="107" y="95"/>
                </a:lnTo>
                <a:lnTo>
                  <a:pt x="107" y="93"/>
                </a:lnTo>
                <a:close/>
                <a:moveTo>
                  <a:pt x="288" y="87"/>
                </a:moveTo>
                <a:lnTo>
                  <a:pt x="288" y="87"/>
                </a:lnTo>
                <a:lnTo>
                  <a:pt x="288" y="92"/>
                </a:lnTo>
                <a:lnTo>
                  <a:pt x="285" y="109"/>
                </a:lnTo>
                <a:lnTo>
                  <a:pt x="284" y="129"/>
                </a:lnTo>
                <a:lnTo>
                  <a:pt x="280" y="159"/>
                </a:lnTo>
                <a:lnTo>
                  <a:pt x="282" y="161"/>
                </a:lnTo>
                <a:lnTo>
                  <a:pt x="285" y="125"/>
                </a:lnTo>
                <a:lnTo>
                  <a:pt x="288" y="87"/>
                </a:lnTo>
                <a:close/>
                <a:moveTo>
                  <a:pt x="203" y="88"/>
                </a:moveTo>
                <a:lnTo>
                  <a:pt x="203" y="88"/>
                </a:lnTo>
                <a:lnTo>
                  <a:pt x="205" y="85"/>
                </a:lnTo>
                <a:lnTo>
                  <a:pt x="209" y="54"/>
                </a:lnTo>
                <a:lnTo>
                  <a:pt x="213" y="41"/>
                </a:lnTo>
                <a:lnTo>
                  <a:pt x="214" y="28"/>
                </a:lnTo>
                <a:lnTo>
                  <a:pt x="214" y="27"/>
                </a:lnTo>
                <a:lnTo>
                  <a:pt x="213" y="28"/>
                </a:lnTo>
                <a:lnTo>
                  <a:pt x="213" y="33"/>
                </a:lnTo>
                <a:lnTo>
                  <a:pt x="208" y="49"/>
                </a:lnTo>
                <a:lnTo>
                  <a:pt x="206" y="66"/>
                </a:lnTo>
                <a:lnTo>
                  <a:pt x="205" y="80"/>
                </a:lnTo>
                <a:lnTo>
                  <a:pt x="203" y="88"/>
                </a:lnTo>
                <a:close/>
                <a:moveTo>
                  <a:pt x="110" y="85"/>
                </a:moveTo>
                <a:lnTo>
                  <a:pt x="110" y="85"/>
                </a:lnTo>
                <a:lnTo>
                  <a:pt x="112" y="85"/>
                </a:lnTo>
                <a:lnTo>
                  <a:pt x="112" y="77"/>
                </a:lnTo>
                <a:lnTo>
                  <a:pt x="115" y="57"/>
                </a:lnTo>
                <a:lnTo>
                  <a:pt x="116" y="52"/>
                </a:lnTo>
                <a:lnTo>
                  <a:pt x="115" y="43"/>
                </a:lnTo>
                <a:lnTo>
                  <a:pt x="115" y="41"/>
                </a:lnTo>
                <a:lnTo>
                  <a:pt x="115" y="43"/>
                </a:lnTo>
                <a:lnTo>
                  <a:pt x="112" y="62"/>
                </a:lnTo>
                <a:lnTo>
                  <a:pt x="112" y="79"/>
                </a:lnTo>
                <a:lnTo>
                  <a:pt x="110" y="85"/>
                </a:lnTo>
                <a:close/>
                <a:moveTo>
                  <a:pt x="243" y="183"/>
                </a:moveTo>
                <a:lnTo>
                  <a:pt x="243" y="183"/>
                </a:lnTo>
                <a:lnTo>
                  <a:pt x="247" y="166"/>
                </a:lnTo>
                <a:lnTo>
                  <a:pt x="250" y="151"/>
                </a:lnTo>
                <a:lnTo>
                  <a:pt x="250" y="150"/>
                </a:lnTo>
                <a:lnTo>
                  <a:pt x="249" y="153"/>
                </a:lnTo>
                <a:lnTo>
                  <a:pt x="243" y="175"/>
                </a:lnTo>
                <a:lnTo>
                  <a:pt x="241" y="177"/>
                </a:lnTo>
                <a:lnTo>
                  <a:pt x="243" y="183"/>
                </a:lnTo>
                <a:close/>
                <a:moveTo>
                  <a:pt x="228" y="178"/>
                </a:moveTo>
                <a:lnTo>
                  <a:pt x="228" y="178"/>
                </a:lnTo>
                <a:lnTo>
                  <a:pt x="227" y="178"/>
                </a:lnTo>
                <a:lnTo>
                  <a:pt x="225" y="196"/>
                </a:lnTo>
                <a:lnTo>
                  <a:pt x="224" y="213"/>
                </a:lnTo>
                <a:lnTo>
                  <a:pt x="224" y="248"/>
                </a:lnTo>
                <a:lnTo>
                  <a:pt x="224" y="230"/>
                </a:lnTo>
                <a:lnTo>
                  <a:pt x="225" y="213"/>
                </a:lnTo>
                <a:lnTo>
                  <a:pt x="227" y="196"/>
                </a:lnTo>
                <a:lnTo>
                  <a:pt x="228" y="178"/>
                </a:lnTo>
                <a:close/>
                <a:moveTo>
                  <a:pt x="72" y="180"/>
                </a:moveTo>
                <a:lnTo>
                  <a:pt x="72" y="180"/>
                </a:lnTo>
                <a:lnTo>
                  <a:pt x="74" y="177"/>
                </a:lnTo>
                <a:lnTo>
                  <a:pt x="72" y="175"/>
                </a:lnTo>
                <a:lnTo>
                  <a:pt x="72" y="172"/>
                </a:lnTo>
                <a:lnTo>
                  <a:pt x="69" y="166"/>
                </a:lnTo>
                <a:lnTo>
                  <a:pt x="69" y="164"/>
                </a:lnTo>
                <a:lnTo>
                  <a:pt x="69" y="161"/>
                </a:lnTo>
                <a:lnTo>
                  <a:pt x="64" y="161"/>
                </a:lnTo>
                <a:lnTo>
                  <a:pt x="69" y="170"/>
                </a:lnTo>
                <a:lnTo>
                  <a:pt x="72" y="180"/>
                </a:lnTo>
                <a:close/>
                <a:moveTo>
                  <a:pt x="274" y="155"/>
                </a:moveTo>
                <a:lnTo>
                  <a:pt x="274" y="155"/>
                </a:lnTo>
                <a:lnTo>
                  <a:pt x="273" y="158"/>
                </a:lnTo>
                <a:lnTo>
                  <a:pt x="273" y="163"/>
                </a:lnTo>
                <a:lnTo>
                  <a:pt x="273" y="164"/>
                </a:lnTo>
                <a:lnTo>
                  <a:pt x="274" y="170"/>
                </a:lnTo>
                <a:lnTo>
                  <a:pt x="276" y="172"/>
                </a:lnTo>
                <a:lnTo>
                  <a:pt x="276" y="167"/>
                </a:lnTo>
                <a:lnTo>
                  <a:pt x="277" y="166"/>
                </a:lnTo>
                <a:lnTo>
                  <a:pt x="277" y="163"/>
                </a:lnTo>
                <a:lnTo>
                  <a:pt x="276" y="156"/>
                </a:lnTo>
                <a:lnTo>
                  <a:pt x="274" y="155"/>
                </a:lnTo>
                <a:close/>
                <a:moveTo>
                  <a:pt x="258" y="172"/>
                </a:moveTo>
                <a:lnTo>
                  <a:pt x="258" y="172"/>
                </a:lnTo>
                <a:lnTo>
                  <a:pt x="260" y="169"/>
                </a:lnTo>
                <a:lnTo>
                  <a:pt x="258" y="159"/>
                </a:lnTo>
                <a:lnTo>
                  <a:pt x="257" y="150"/>
                </a:lnTo>
                <a:lnTo>
                  <a:pt x="257" y="148"/>
                </a:lnTo>
                <a:lnTo>
                  <a:pt x="255" y="151"/>
                </a:lnTo>
                <a:lnTo>
                  <a:pt x="255" y="155"/>
                </a:lnTo>
                <a:lnTo>
                  <a:pt x="257" y="166"/>
                </a:lnTo>
                <a:lnTo>
                  <a:pt x="258" y="172"/>
                </a:lnTo>
                <a:close/>
                <a:moveTo>
                  <a:pt x="110" y="55"/>
                </a:moveTo>
                <a:lnTo>
                  <a:pt x="110" y="55"/>
                </a:lnTo>
                <a:lnTo>
                  <a:pt x="113" y="33"/>
                </a:lnTo>
                <a:lnTo>
                  <a:pt x="113" y="32"/>
                </a:lnTo>
                <a:lnTo>
                  <a:pt x="112" y="25"/>
                </a:lnTo>
                <a:lnTo>
                  <a:pt x="112" y="24"/>
                </a:lnTo>
                <a:lnTo>
                  <a:pt x="110" y="55"/>
                </a:lnTo>
                <a:close/>
                <a:moveTo>
                  <a:pt x="306" y="295"/>
                </a:moveTo>
                <a:lnTo>
                  <a:pt x="306" y="295"/>
                </a:lnTo>
                <a:lnTo>
                  <a:pt x="306" y="298"/>
                </a:lnTo>
                <a:lnTo>
                  <a:pt x="304" y="314"/>
                </a:lnTo>
                <a:lnTo>
                  <a:pt x="303" y="327"/>
                </a:lnTo>
                <a:lnTo>
                  <a:pt x="303" y="328"/>
                </a:lnTo>
                <a:lnTo>
                  <a:pt x="306" y="311"/>
                </a:lnTo>
                <a:lnTo>
                  <a:pt x="306" y="295"/>
                </a:lnTo>
                <a:close/>
                <a:moveTo>
                  <a:pt x="129" y="286"/>
                </a:moveTo>
                <a:lnTo>
                  <a:pt x="129" y="286"/>
                </a:lnTo>
                <a:lnTo>
                  <a:pt x="127" y="235"/>
                </a:lnTo>
                <a:lnTo>
                  <a:pt x="129" y="286"/>
                </a:lnTo>
                <a:close/>
                <a:moveTo>
                  <a:pt x="350" y="158"/>
                </a:moveTo>
                <a:lnTo>
                  <a:pt x="350" y="158"/>
                </a:lnTo>
                <a:lnTo>
                  <a:pt x="351" y="161"/>
                </a:lnTo>
                <a:lnTo>
                  <a:pt x="353" y="163"/>
                </a:lnTo>
                <a:lnTo>
                  <a:pt x="356" y="161"/>
                </a:lnTo>
                <a:lnTo>
                  <a:pt x="359" y="159"/>
                </a:lnTo>
                <a:lnTo>
                  <a:pt x="356" y="158"/>
                </a:lnTo>
                <a:lnTo>
                  <a:pt x="355" y="158"/>
                </a:lnTo>
                <a:lnTo>
                  <a:pt x="350" y="158"/>
                </a:lnTo>
                <a:close/>
                <a:moveTo>
                  <a:pt x="326" y="159"/>
                </a:moveTo>
                <a:lnTo>
                  <a:pt x="326" y="159"/>
                </a:lnTo>
                <a:lnTo>
                  <a:pt x="323" y="147"/>
                </a:lnTo>
                <a:lnTo>
                  <a:pt x="320" y="134"/>
                </a:lnTo>
                <a:lnTo>
                  <a:pt x="323" y="148"/>
                </a:lnTo>
                <a:lnTo>
                  <a:pt x="326" y="159"/>
                </a:lnTo>
                <a:close/>
                <a:moveTo>
                  <a:pt x="179" y="169"/>
                </a:moveTo>
                <a:lnTo>
                  <a:pt x="179" y="169"/>
                </a:lnTo>
                <a:lnTo>
                  <a:pt x="183" y="161"/>
                </a:lnTo>
                <a:lnTo>
                  <a:pt x="183" y="159"/>
                </a:lnTo>
                <a:lnTo>
                  <a:pt x="183" y="158"/>
                </a:lnTo>
                <a:lnTo>
                  <a:pt x="179" y="163"/>
                </a:lnTo>
                <a:lnTo>
                  <a:pt x="179" y="167"/>
                </a:lnTo>
                <a:lnTo>
                  <a:pt x="178" y="169"/>
                </a:lnTo>
                <a:lnTo>
                  <a:pt x="179" y="169"/>
                </a:lnTo>
                <a:close/>
                <a:moveTo>
                  <a:pt x="121" y="155"/>
                </a:moveTo>
                <a:lnTo>
                  <a:pt x="121" y="155"/>
                </a:lnTo>
                <a:lnTo>
                  <a:pt x="123" y="192"/>
                </a:lnTo>
                <a:lnTo>
                  <a:pt x="123" y="174"/>
                </a:lnTo>
                <a:lnTo>
                  <a:pt x="121" y="155"/>
                </a:lnTo>
                <a:close/>
                <a:moveTo>
                  <a:pt x="216" y="224"/>
                </a:moveTo>
                <a:lnTo>
                  <a:pt x="216" y="224"/>
                </a:lnTo>
                <a:lnTo>
                  <a:pt x="216" y="167"/>
                </a:lnTo>
                <a:lnTo>
                  <a:pt x="216" y="196"/>
                </a:lnTo>
                <a:lnTo>
                  <a:pt x="216" y="224"/>
                </a:lnTo>
                <a:close/>
                <a:moveTo>
                  <a:pt x="265" y="169"/>
                </a:moveTo>
                <a:lnTo>
                  <a:pt x="265" y="169"/>
                </a:lnTo>
                <a:lnTo>
                  <a:pt x="269" y="156"/>
                </a:lnTo>
                <a:lnTo>
                  <a:pt x="268" y="156"/>
                </a:lnTo>
                <a:lnTo>
                  <a:pt x="268" y="158"/>
                </a:lnTo>
                <a:lnTo>
                  <a:pt x="265" y="166"/>
                </a:lnTo>
                <a:lnTo>
                  <a:pt x="265" y="169"/>
                </a:lnTo>
                <a:close/>
                <a:moveTo>
                  <a:pt x="191" y="169"/>
                </a:moveTo>
                <a:lnTo>
                  <a:pt x="191" y="169"/>
                </a:lnTo>
                <a:lnTo>
                  <a:pt x="192" y="174"/>
                </a:lnTo>
                <a:lnTo>
                  <a:pt x="194" y="177"/>
                </a:lnTo>
                <a:lnTo>
                  <a:pt x="195" y="174"/>
                </a:lnTo>
                <a:lnTo>
                  <a:pt x="192" y="172"/>
                </a:lnTo>
                <a:lnTo>
                  <a:pt x="191" y="169"/>
                </a:lnTo>
                <a:close/>
                <a:moveTo>
                  <a:pt x="195" y="170"/>
                </a:moveTo>
                <a:lnTo>
                  <a:pt x="195" y="170"/>
                </a:lnTo>
                <a:lnTo>
                  <a:pt x="195" y="169"/>
                </a:lnTo>
                <a:lnTo>
                  <a:pt x="194" y="167"/>
                </a:lnTo>
                <a:lnTo>
                  <a:pt x="192" y="166"/>
                </a:lnTo>
                <a:lnTo>
                  <a:pt x="194" y="169"/>
                </a:lnTo>
                <a:lnTo>
                  <a:pt x="195" y="170"/>
                </a:lnTo>
                <a:close/>
                <a:moveTo>
                  <a:pt x="138" y="140"/>
                </a:moveTo>
                <a:lnTo>
                  <a:pt x="138" y="140"/>
                </a:lnTo>
                <a:lnTo>
                  <a:pt x="140" y="139"/>
                </a:lnTo>
                <a:lnTo>
                  <a:pt x="140" y="136"/>
                </a:lnTo>
                <a:lnTo>
                  <a:pt x="140" y="134"/>
                </a:lnTo>
                <a:lnTo>
                  <a:pt x="138" y="140"/>
                </a:lnTo>
                <a:close/>
                <a:moveTo>
                  <a:pt x="331" y="153"/>
                </a:moveTo>
                <a:lnTo>
                  <a:pt x="331" y="153"/>
                </a:lnTo>
                <a:lnTo>
                  <a:pt x="329" y="158"/>
                </a:lnTo>
                <a:lnTo>
                  <a:pt x="331" y="161"/>
                </a:lnTo>
                <a:lnTo>
                  <a:pt x="331" y="153"/>
                </a:lnTo>
                <a:close/>
                <a:moveTo>
                  <a:pt x="164" y="153"/>
                </a:moveTo>
                <a:lnTo>
                  <a:pt x="164" y="153"/>
                </a:lnTo>
                <a:lnTo>
                  <a:pt x="165" y="145"/>
                </a:lnTo>
                <a:lnTo>
                  <a:pt x="164" y="153"/>
                </a:lnTo>
                <a:close/>
                <a:moveTo>
                  <a:pt x="348" y="151"/>
                </a:moveTo>
                <a:lnTo>
                  <a:pt x="348" y="151"/>
                </a:lnTo>
                <a:lnTo>
                  <a:pt x="350" y="156"/>
                </a:lnTo>
                <a:lnTo>
                  <a:pt x="351" y="155"/>
                </a:lnTo>
                <a:lnTo>
                  <a:pt x="348" y="151"/>
                </a:lnTo>
                <a:close/>
                <a:moveTo>
                  <a:pt x="134" y="282"/>
                </a:moveTo>
                <a:lnTo>
                  <a:pt x="134" y="282"/>
                </a:lnTo>
                <a:lnTo>
                  <a:pt x="134" y="292"/>
                </a:lnTo>
                <a:lnTo>
                  <a:pt x="134" y="282"/>
                </a:lnTo>
                <a:close/>
                <a:moveTo>
                  <a:pt x="170" y="151"/>
                </a:moveTo>
                <a:lnTo>
                  <a:pt x="170" y="151"/>
                </a:lnTo>
                <a:lnTo>
                  <a:pt x="170" y="147"/>
                </a:lnTo>
                <a:lnTo>
                  <a:pt x="170" y="151"/>
                </a:lnTo>
                <a:close/>
                <a:moveTo>
                  <a:pt x="77" y="178"/>
                </a:moveTo>
                <a:lnTo>
                  <a:pt x="77" y="178"/>
                </a:lnTo>
                <a:lnTo>
                  <a:pt x="79" y="175"/>
                </a:lnTo>
                <a:lnTo>
                  <a:pt x="77" y="177"/>
                </a:lnTo>
                <a:lnTo>
                  <a:pt x="77" y="178"/>
                </a:lnTo>
                <a:close/>
                <a:moveTo>
                  <a:pt x="127" y="233"/>
                </a:moveTo>
                <a:lnTo>
                  <a:pt x="127" y="233"/>
                </a:lnTo>
                <a:lnTo>
                  <a:pt x="127" y="230"/>
                </a:lnTo>
                <a:lnTo>
                  <a:pt x="127" y="233"/>
                </a:lnTo>
                <a:close/>
                <a:moveTo>
                  <a:pt x="178" y="172"/>
                </a:moveTo>
                <a:lnTo>
                  <a:pt x="178" y="172"/>
                </a:lnTo>
                <a:lnTo>
                  <a:pt x="178" y="174"/>
                </a:lnTo>
                <a:lnTo>
                  <a:pt x="178" y="172"/>
                </a:lnTo>
                <a:close/>
                <a:moveTo>
                  <a:pt x="126" y="227"/>
                </a:moveTo>
                <a:lnTo>
                  <a:pt x="126" y="227"/>
                </a:lnTo>
                <a:close/>
                <a:moveTo>
                  <a:pt x="110" y="57"/>
                </a:moveTo>
                <a:lnTo>
                  <a:pt x="110" y="57"/>
                </a:lnTo>
                <a:close/>
                <a:moveTo>
                  <a:pt x="102" y="246"/>
                </a:moveTo>
                <a:lnTo>
                  <a:pt x="102" y="246"/>
                </a:lnTo>
                <a:lnTo>
                  <a:pt x="104" y="245"/>
                </a:lnTo>
                <a:lnTo>
                  <a:pt x="102" y="245"/>
                </a:lnTo>
                <a:lnTo>
                  <a:pt x="102" y="246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0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从表到里：抽象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4339" name="任意多边形 13"/>
          <p:cNvSpPr>
            <a:spLocks noChangeArrowheads="1"/>
          </p:cNvSpPr>
          <p:nvPr/>
        </p:nvSpPr>
        <p:spPr bwMode="auto">
          <a:xfrm rot="5400000">
            <a:off x="1846580" y="66675"/>
            <a:ext cx="855980" cy="3261995"/>
          </a:xfrm>
          <a:custGeom>
            <a:avLst/>
            <a:gdLst>
              <a:gd name="T0" fmla="*/ 0 w 1156448"/>
              <a:gd name="T1" fmla="*/ 2423372 h 4188759"/>
              <a:gd name="T2" fmla="*/ 0 w 1156448"/>
              <a:gd name="T3" fmla="*/ 365616 h 4188759"/>
              <a:gd name="T4" fmla="*/ 105655 w 1156448"/>
              <a:gd name="T5" fmla="*/ 248726 h 4188759"/>
              <a:gd name="T6" fmla="*/ 335545 w 1156448"/>
              <a:gd name="T7" fmla="*/ 248726 h 4188759"/>
              <a:gd name="T8" fmla="*/ 432692 w 1156448"/>
              <a:gd name="T9" fmla="*/ 0 h 4188759"/>
              <a:gd name="T10" fmla="*/ 529837 w 1156448"/>
              <a:gd name="T11" fmla="*/ 248726 h 4188759"/>
              <a:gd name="T12" fmla="*/ 528263 w 1156448"/>
              <a:gd name="T13" fmla="*/ 248726 h 4188759"/>
              <a:gd name="T14" fmla="*/ 569388 w 1156448"/>
              <a:gd name="T15" fmla="*/ 257912 h 4188759"/>
              <a:gd name="T16" fmla="*/ 633918 w 1156448"/>
              <a:gd name="T17" fmla="*/ 365616 h 4188759"/>
              <a:gd name="T18" fmla="*/ 633918 w 1156448"/>
              <a:gd name="T19" fmla="*/ 2423372 h 4188759"/>
              <a:gd name="T20" fmla="*/ 528263 w 1156448"/>
              <a:gd name="T21" fmla="*/ 2540262 h 4188759"/>
              <a:gd name="T22" fmla="*/ 105655 w 1156448"/>
              <a:gd name="T23" fmla="*/ 2540262 h 4188759"/>
              <a:gd name="T24" fmla="*/ 0 w 1156448"/>
              <a:gd name="T25" fmla="*/ 2423372 h 41887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6448"/>
              <a:gd name="T40" fmla="*/ 0 h 4188759"/>
              <a:gd name="T41" fmla="*/ 1156448 w 1156448"/>
              <a:gd name="T42" fmla="*/ 4188759 h 41887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17" tIns="60958" rIns="121917" bIns="60958" anchor="ctr"/>
          <a:lstStyle/>
          <a:p>
            <a:endParaRPr lang="zh-CN" altLang="en-US"/>
          </a:p>
        </p:txBody>
      </p:sp>
      <p:sp>
        <p:nvSpPr>
          <p:cNvPr id="14340" name="任意多边形 14"/>
          <p:cNvSpPr>
            <a:spLocks noChangeArrowheads="1"/>
          </p:cNvSpPr>
          <p:nvPr/>
        </p:nvSpPr>
        <p:spPr bwMode="auto">
          <a:xfrm rot="16200000">
            <a:off x="6124575" y="1453515"/>
            <a:ext cx="1375410" cy="3260725"/>
          </a:xfrm>
          <a:custGeom>
            <a:avLst/>
            <a:gdLst>
              <a:gd name="T0" fmla="*/ 0 w 1156448"/>
              <a:gd name="T1" fmla="*/ 2422193 h 4188759"/>
              <a:gd name="T2" fmla="*/ 0 w 1156448"/>
              <a:gd name="T3" fmla="*/ 365438 h 4188759"/>
              <a:gd name="T4" fmla="*/ 376990 w 1156448"/>
              <a:gd name="T5" fmla="*/ 248605 h 4188759"/>
              <a:gd name="T6" fmla="*/ 1197268 w 1156448"/>
              <a:gd name="T7" fmla="*/ 248605 h 4188759"/>
              <a:gd name="T8" fmla="*/ 1543898 w 1156448"/>
              <a:gd name="T9" fmla="*/ 0 h 4188759"/>
              <a:gd name="T10" fmla="*/ 1890527 w 1156448"/>
              <a:gd name="T11" fmla="*/ 248605 h 4188759"/>
              <a:gd name="T12" fmla="*/ 1884912 w 1156448"/>
              <a:gd name="T13" fmla="*/ 248605 h 4188759"/>
              <a:gd name="T14" fmla="*/ 2031650 w 1156448"/>
              <a:gd name="T15" fmla="*/ 257786 h 4188759"/>
              <a:gd name="T16" fmla="*/ 2261898 w 1156448"/>
              <a:gd name="T17" fmla="*/ 365438 h 4188759"/>
              <a:gd name="T18" fmla="*/ 2261898 w 1156448"/>
              <a:gd name="T19" fmla="*/ 2422193 h 4188759"/>
              <a:gd name="T20" fmla="*/ 1884908 w 1156448"/>
              <a:gd name="T21" fmla="*/ 2539026 h 4188759"/>
              <a:gd name="T22" fmla="*/ 376990 w 1156448"/>
              <a:gd name="T23" fmla="*/ 2539026 h 4188759"/>
              <a:gd name="T24" fmla="*/ 0 w 1156448"/>
              <a:gd name="T25" fmla="*/ 2422193 h 41887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6448"/>
              <a:gd name="T40" fmla="*/ 0 h 4188759"/>
              <a:gd name="T41" fmla="*/ 1156448 w 1156448"/>
              <a:gd name="T42" fmla="*/ 4188759 h 41887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17" tIns="60958" rIns="121917" bIns="60958" anchor="ctr"/>
          <a:lstStyle/>
          <a:p>
            <a:endParaRPr lang="zh-CN" altLang="en-US"/>
          </a:p>
        </p:txBody>
      </p:sp>
      <p:sp>
        <p:nvSpPr>
          <p:cNvPr id="14341" name="任意多边形 15"/>
          <p:cNvSpPr>
            <a:spLocks noChangeArrowheads="1"/>
          </p:cNvSpPr>
          <p:nvPr/>
        </p:nvSpPr>
        <p:spPr bwMode="auto">
          <a:xfrm rot="5400000">
            <a:off x="1771650" y="2185670"/>
            <a:ext cx="1092200" cy="3262630"/>
          </a:xfrm>
          <a:custGeom>
            <a:avLst/>
            <a:gdLst>
              <a:gd name="T0" fmla="*/ 0 w 1156448"/>
              <a:gd name="T1" fmla="*/ 2423373 h 4188759"/>
              <a:gd name="T2" fmla="*/ 0 w 1156448"/>
              <a:gd name="T3" fmla="*/ 365616 h 4188759"/>
              <a:gd name="T4" fmla="*/ 348221 w 1156448"/>
              <a:gd name="T5" fmla="*/ 248726 h 4188759"/>
              <a:gd name="T6" fmla="*/ 1105899 w 1156448"/>
              <a:gd name="T7" fmla="*/ 248726 h 4188759"/>
              <a:gd name="T8" fmla="*/ 1426078 w 1156448"/>
              <a:gd name="T9" fmla="*/ 0 h 4188759"/>
              <a:gd name="T10" fmla="*/ 1746254 w 1156448"/>
              <a:gd name="T11" fmla="*/ 248726 h 4188759"/>
              <a:gd name="T12" fmla="*/ 1741068 w 1156448"/>
              <a:gd name="T13" fmla="*/ 248726 h 4188759"/>
              <a:gd name="T14" fmla="*/ 1876606 w 1156448"/>
              <a:gd name="T15" fmla="*/ 257912 h 4188759"/>
              <a:gd name="T16" fmla="*/ 2089284 w 1156448"/>
              <a:gd name="T17" fmla="*/ 365616 h 4188759"/>
              <a:gd name="T18" fmla="*/ 2089284 w 1156448"/>
              <a:gd name="T19" fmla="*/ 2423373 h 4188759"/>
              <a:gd name="T20" fmla="*/ 1741064 w 1156448"/>
              <a:gd name="T21" fmla="*/ 2540263 h 4188759"/>
              <a:gd name="T22" fmla="*/ 348221 w 1156448"/>
              <a:gd name="T23" fmla="*/ 2540263 h 4188759"/>
              <a:gd name="T24" fmla="*/ 0 w 1156448"/>
              <a:gd name="T25" fmla="*/ 2423373 h 41887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6448"/>
              <a:gd name="T40" fmla="*/ 0 h 4188759"/>
              <a:gd name="T41" fmla="*/ 1156448 w 1156448"/>
              <a:gd name="T42" fmla="*/ 4188759 h 41887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17" tIns="60958" rIns="121917" bIns="60958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208464" y="1017588"/>
            <a:ext cx="720725" cy="3786187"/>
            <a:chOff x="5611285" y="1356784"/>
            <a:chExt cx="960967" cy="5048249"/>
          </a:xfrm>
        </p:grpSpPr>
        <p:sp>
          <p:nvSpPr>
            <p:cNvPr id="14338" name="椭圆 9"/>
            <p:cNvSpPr>
              <a:spLocks noChangeArrowheads="1"/>
            </p:cNvSpPr>
            <p:nvPr/>
          </p:nvSpPr>
          <p:spPr bwMode="auto">
            <a:xfrm>
              <a:off x="5611285" y="4950885"/>
              <a:ext cx="960967" cy="95884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48" name="椭圆 9"/>
            <p:cNvSpPr>
              <a:spLocks noChangeArrowheads="1"/>
            </p:cNvSpPr>
            <p:nvPr/>
          </p:nvSpPr>
          <p:spPr bwMode="auto">
            <a:xfrm>
              <a:off x="5611285" y="3350685"/>
              <a:ext cx="960967" cy="95884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49" name="椭圆 9"/>
            <p:cNvSpPr>
              <a:spLocks noChangeArrowheads="1"/>
            </p:cNvSpPr>
            <p:nvPr/>
          </p:nvSpPr>
          <p:spPr bwMode="auto">
            <a:xfrm>
              <a:off x="5611285" y="1826685"/>
              <a:ext cx="960967" cy="95884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0" name="Freeform 27"/>
            <p:cNvSpPr>
              <a:spLocks noEditPoints="1"/>
            </p:cNvSpPr>
            <p:nvPr/>
          </p:nvSpPr>
          <p:spPr bwMode="auto">
            <a:xfrm>
              <a:off x="5810251" y="3547534"/>
              <a:ext cx="571500" cy="554567"/>
            </a:xfrm>
            <a:custGeom>
              <a:avLst/>
              <a:gdLst>
                <a:gd name="T0" fmla="*/ 164726 w 1275"/>
                <a:gd name="T1" fmla="*/ 413418 h 1327"/>
                <a:gd name="T2" fmla="*/ 100517 w 1275"/>
                <a:gd name="T3" fmla="*/ 391477 h 1327"/>
                <a:gd name="T4" fmla="*/ 8068 w 1275"/>
                <a:gd name="T5" fmla="*/ 273313 h 1327"/>
                <a:gd name="T6" fmla="*/ 7732 w 1275"/>
                <a:gd name="T7" fmla="*/ 183985 h 1327"/>
                <a:gd name="T8" fmla="*/ 60176 w 1275"/>
                <a:gd name="T9" fmla="*/ 115657 h 1327"/>
                <a:gd name="T10" fmla="*/ 136151 w 1275"/>
                <a:gd name="T11" fmla="*/ 80239 h 1327"/>
                <a:gd name="T12" fmla="*/ 205740 w 1275"/>
                <a:gd name="T13" fmla="*/ 78045 h 1327"/>
                <a:gd name="T14" fmla="*/ 255494 w 1275"/>
                <a:gd name="T15" fmla="*/ 0 h 1327"/>
                <a:gd name="T16" fmla="*/ 244064 w 1275"/>
                <a:gd name="T17" fmla="*/ 74910 h 1327"/>
                <a:gd name="T18" fmla="*/ 288439 w 1275"/>
                <a:gd name="T19" fmla="*/ 56104 h 1327"/>
                <a:gd name="T20" fmla="*/ 361726 w 1275"/>
                <a:gd name="T21" fmla="*/ 55164 h 1327"/>
                <a:gd name="T22" fmla="*/ 428625 w 1275"/>
                <a:gd name="T23" fmla="*/ 63627 h 1327"/>
                <a:gd name="T24" fmla="*/ 388284 w 1275"/>
                <a:gd name="T25" fmla="*/ 133522 h 1327"/>
                <a:gd name="T26" fmla="*/ 417867 w 1275"/>
                <a:gd name="T27" fmla="*/ 190254 h 1327"/>
                <a:gd name="T28" fmla="*/ 398033 w 1275"/>
                <a:gd name="T29" fmla="*/ 295253 h 1327"/>
                <a:gd name="T30" fmla="*/ 325083 w 1275"/>
                <a:gd name="T31" fmla="*/ 386776 h 1327"/>
                <a:gd name="T32" fmla="*/ 247762 w 1275"/>
                <a:gd name="T33" fmla="*/ 407462 h 1327"/>
                <a:gd name="T34" fmla="*/ 225574 w 1275"/>
                <a:gd name="T35" fmla="*/ 405582 h 1327"/>
                <a:gd name="T36" fmla="*/ 208429 w 1275"/>
                <a:gd name="T37" fmla="*/ 406522 h 1327"/>
                <a:gd name="T38" fmla="*/ 251124 w 1275"/>
                <a:gd name="T39" fmla="*/ 14418 h 1327"/>
                <a:gd name="T40" fmla="*/ 243056 w 1275"/>
                <a:gd name="T41" fmla="*/ 10970 h 1327"/>
                <a:gd name="T42" fmla="*/ 223221 w 1275"/>
                <a:gd name="T43" fmla="*/ 58298 h 1327"/>
                <a:gd name="T44" fmla="*/ 216161 w 1275"/>
                <a:gd name="T45" fmla="*/ 86194 h 1327"/>
                <a:gd name="T46" fmla="*/ 224566 w 1275"/>
                <a:gd name="T47" fmla="*/ 123806 h 1327"/>
                <a:gd name="T48" fmla="*/ 261209 w 1275"/>
                <a:gd name="T49" fmla="*/ 22254 h 1327"/>
                <a:gd name="T50" fmla="*/ 357356 w 1275"/>
                <a:gd name="T51" fmla="*/ 63313 h 1327"/>
                <a:gd name="T52" fmla="*/ 277009 w 1275"/>
                <a:gd name="T53" fmla="*/ 79298 h 1327"/>
                <a:gd name="T54" fmla="*/ 250451 w 1275"/>
                <a:gd name="T55" fmla="*/ 114089 h 1327"/>
                <a:gd name="T56" fmla="*/ 293818 w 1275"/>
                <a:gd name="T57" fmla="*/ 85881 h 1327"/>
                <a:gd name="T58" fmla="*/ 318023 w 1275"/>
                <a:gd name="T59" fmla="*/ 88388 h 1327"/>
                <a:gd name="T60" fmla="*/ 332815 w 1275"/>
                <a:gd name="T61" fmla="*/ 88388 h 1327"/>
                <a:gd name="T62" fmla="*/ 380216 w 1275"/>
                <a:gd name="T63" fmla="*/ 77104 h 1327"/>
                <a:gd name="T64" fmla="*/ 370803 w 1275"/>
                <a:gd name="T65" fmla="*/ 94343 h 1327"/>
                <a:gd name="T66" fmla="*/ 353658 w 1275"/>
                <a:gd name="T67" fmla="*/ 125060 h 1327"/>
                <a:gd name="T68" fmla="*/ 313989 w 1275"/>
                <a:gd name="T69" fmla="*/ 101866 h 1327"/>
                <a:gd name="T70" fmla="*/ 327772 w 1275"/>
                <a:gd name="T71" fmla="*/ 136030 h 1327"/>
                <a:gd name="T72" fmla="*/ 294154 w 1275"/>
                <a:gd name="T73" fmla="*/ 114403 h 1327"/>
                <a:gd name="T74" fmla="*/ 244736 w 1275"/>
                <a:gd name="T75" fmla="*/ 136657 h 1327"/>
                <a:gd name="T76" fmla="*/ 344917 w 1275"/>
                <a:gd name="T77" fmla="*/ 141985 h 1327"/>
                <a:gd name="T78" fmla="*/ 402739 w 1275"/>
                <a:gd name="T79" fmla="*/ 100298 h 1327"/>
                <a:gd name="T80" fmla="*/ 375845 w 1275"/>
                <a:gd name="T81" fmla="*/ 66134 h 1327"/>
                <a:gd name="T82" fmla="*/ 80682 w 1275"/>
                <a:gd name="T83" fmla="*/ 115343 h 1327"/>
                <a:gd name="T84" fmla="*/ 40677 w 1275"/>
                <a:gd name="T85" fmla="*/ 146373 h 1327"/>
                <a:gd name="T86" fmla="*/ 10758 w 1275"/>
                <a:gd name="T87" fmla="*/ 219403 h 1327"/>
                <a:gd name="T88" fmla="*/ 38660 w 1275"/>
                <a:gd name="T89" fmla="*/ 309985 h 1327"/>
                <a:gd name="T90" fmla="*/ 122368 w 1275"/>
                <a:gd name="T91" fmla="*/ 392104 h 1327"/>
                <a:gd name="T92" fmla="*/ 171114 w 1275"/>
                <a:gd name="T93" fmla="*/ 390850 h 1327"/>
                <a:gd name="T94" fmla="*/ 160692 w 1275"/>
                <a:gd name="T95" fmla="*/ 375806 h 1327"/>
                <a:gd name="T96" fmla="*/ 208766 w 1275"/>
                <a:gd name="T97" fmla="*/ 380507 h 1327"/>
                <a:gd name="T98" fmla="*/ 235996 w 1275"/>
                <a:gd name="T99" fmla="*/ 356373 h 1327"/>
                <a:gd name="T100" fmla="*/ 247426 w 1275"/>
                <a:gd name="T101" fmla="*/ 395552 h 1327"/>
                <a:gd name="T102" fmla="*/ 316342 w 1275"/>
                <a:gd name="T103" fmla="*/ 383015 h 1327"/>
                <a:gd name="T104" fmla="*/ 387611 w 1275"/>
                <a:gd name="T105" fmla="*/ 294627 h 1327"/>
                <a:gd name="T106" fmla="*/ 408118 w 1275"/>
                <a:gd name="T107" fmla="*/ 221283 h 1327"/>
                <a:gd name="T108" fmla="*/ 370130 w 1275"/>
                <a:gd name="T109" fmla="*/ 141985 h 1327"/>
                <a:gd name="T110" fmla="*/ 289448 w 1275"/>
                <a:gd name="T111" fmla="*/ 148567 h 1327"/>
                <a:gd name="T112" fmla="*/ 217170 w 1275"/>
                <a:gd name="T113" fmla="*/ 151388 h 1327"/>
                <a:gd name="T114" fmla="*/ 185569 w 1275"/>
                <a:gd name="T115" fmla="*/ 123806 h 1327"/>
                <a:gd name="T116" fmla="*/ 195991 w 1275"/>
                <a:gd name="T117" fmla="*/ 135089 h 1327"/>
                <a:gd name="T118" fmla="*/ 200025 w 1275"/>
                <a:gd name="T119" fmla="*/ 94657 h 13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75" h="1327">
                  <a:moveTo>
                    <a:pt x="580" y="1313"/>
                  </a:moveTo>
                  <a:lnTo>
                    <a:pt x="580" y="1313"/>
                  </a:lnTo>
                  <a:lnTo>
                    <a:pt x="578" y="1301"/>
                  </a:lnTo>
                  <a:lnTo>
                    <a:pt x="577" y="1289"/>
                  </a:lnTo>
                  <a:lnTo>
                    <a:pt x="578" y="1283"/>
                  </a:lnTo>
                  <a:lnTo>
                    <a:pt x="579" y="1277"/>
                  </a:lnTo>
                  <a:lnTo>
                    <a:pt x="581" y="1272"/>
                  </a:lnTo>
                  <a:lnTo>
                    <a:pt x="583" y="1267"/>
                  </a:lnTo>
                  <a:lnTo>
                    <a:pt x="570" y="1273"/>
                  </a:lnTo>
                  <a:lnTo>
                    <a:pt x="557" y="1279"/>
                  </a:lnTo>
                  <a:lnTo>
                    <a:pt x="532" y="1296"/>
                  </a:lnTo>
                  <a:lnTo>
                    <a:pt x="504" y="1312"/>
                  </a:lnTo>
                  <a:lnTo>
                    <a:pt x="490" y="1319"/>
                  </a:lnTo>
                  <a:lnTo>
                    <a:pt x="475" y="1327"/>
                  </a:lnTo>
                  <a:lnTo>
                    <a:pt x="461" y="1327"/>
                  </a:lnTo>
                  <a:lnTo>
                    <a:pt x="448" y="1327"/>
                  </a:lnTo>
                  <a:lnTo>
                    <a:pt x="435" y="1326"/>
                  </a:lnTo>
                  <a:lnTo>
                    <a:pt x="424" y="1322"/>
                  </a:lnTo>
                  <a:lnTo>
                    <a:pt x="412" y="1319"/>
                  </a:lnTo>
                  <a:lnTo>
                    <a:pt x="400" y="1315"/>
                  </a:lnTo>
                  <a:lnTo>
                    <a:pt x="389" y="1311"/>
                  </a:lnTo>
                  <a:lnTo>
                    <a:pt x="380" y="1305"/>
                  </a:lnTo>
                  <a:lnTo>
                    <a:pt x="359" y="1293"/>
                  </a:lnTo>
                  <a:lnTo>
                    <a:pt x="339" y="1279"/>
                  </a:lnTo>
                  <a:lnTo>
                    <a:pt x="299" y="1249"/>
                  </a:lnTo>
                  <a:lnTo>
                    <a:pt x="269" y="1226"/>
                  </a:lnTo>
                  <a:lnTo>
                    <a:pt x="240" y="1202"/>
                  </a:lnTo>
                  <a:lnTo>
                    <a:pt x="214" y="1177"/>
                  </a:lnTo>
                  <a:lnTo>
                    <a:pt x="188" y="1150"/>
                  </a:lnTo>
                  <a:lnTo>
                    <a:pt x="164" y="1122"/>
                  </a:lnTo>
                  <a:lnTo>
                    <a:pt x="141" y="1092"/>
                  </a:lnTo>
                  <a:lnTo>
                    <a:pt x="119" y="1060"/>
                  </a:lnTo>
                  <a:lnTo>
                    <a:pt x="99" y="1025"/>
                  </a:lnTo>
                  <a:lnTo>
                    <a:pt x="79" y="987"/>
                  </a:lnTo>
                  <a:lnTo>
                    <a:pt x="58" y="950"/>
                  </a:lnTo>
                  <a:lnTo>
                    <a:pt x="40" y="911"/>
                  </a:lnTo>
                  <a:lnTo>
                    <a:pt x="32" y="892"/>
                  </a:lnTo>
                  <a:lnTo>
                    <a:pt x="24" y="872"/>
                  </a:lnTo>
                  <a:lnTo>
                    <a:pt x="18" y="851"/>
                  </a:lnTo>
                  <a:lnTo>
                    <a:pt x="12" y="830"/>
                  </a:lnTo>
                  <a:lnTo>
                    <a:pt x="7" y="808"/>
                  </a:lnTo>
                  <a:lnTo>
                    <a:pt x="4" y="785"/>
                  </a:lnTo>
                  <a:lnTo>
                    <a:pt x="1" y="761"/>
                  </a:lnTo>
                  <a:lnTo>
                    <a:pt x="0" y="736"/>
                  </a:lnTo>
                  <a:lnTo>
                    <a:pt x="0" y="709"/>
                  </a:lnTo>
                  <a:lnTo>
                    <a:pt x="1" y="681"/>
                  </a:lnTo>
                  <a:lnTo>
                    <a:pt x="3" y="663"/>
                  </a:lnTo>
                  <a:lnTo>
                    <a:pt x="6" y="647"/>
                  </a:lnTo>
                  <a:lnTo>
                    <a:pt x="10" y="631"/>
                  </a:lnTo>
                  <a:lnTo>
                    <a:pt x="15" y="617"/>
                  </a:lnTo>
                  <a:lnTo>
                    <a:pt x="23" y="587"/>
                  </a:lnTo>
                  <a:lnTo>
                    <a:pt x="28" y="570"/>
                  </a:lnTo>
                  <a:lnTo>
                    <a:pt x="33" y="551"/>
                  </a:lnTo>
                  <a:lnTo>
                    <a:pt x="40" y="543"/>
                  </a:lnTo>
                  <a:lnTo>
                    <a:pt x="47" y="533"/>
                  </a:lnTo>
                  <a:lnTo>
                    <a:pt x="53" y="522"/>
                  </a:lnTo>
                  <a:lnTo>
                    <a:pt x="58" y="512"/>
                  </a:lnTo>
                  <a:lnTo>
                    <a:pt x="68" y="489"/>
                  </a:lnTo>
                  <a:lnTo>
                    <a:pt x="78" y="467"/>
                  </a:lnTo>
                  <a:lnTo>
                    <a:pt x="108" y="439"/>
                  </a:lnTo>
                  <a:lnTo>
                    <a:pt x="136" y="411"/>
                  </a:lnTo>
                  <a:lnTo>
                    <a:pt x="164" y="383"/>
                  </a:lnTo>
                  <a:lnTo>
                    <a:pt x="179" y="369"/>
                  </a:lnTo>
                  <a:lnTo>
                    <a:pt x="194" y="357"/>
                  </a:lnTo>
                  <a:lnTo>
                    <a:pt x="209" y="344"/>
                  </a:lnTo>
                  <a:lnTo>
                    <a:pt x="227" y="332"/>
                  </a:lnTo>
                  <a:lnTo>
                    <a:pt x="244" y="321"/>
                  </a:lnTo>
                  <a:lnTo>
                    <a:pt x="261" y="310"/>
                  </a:lnTo>
                  <a:lnTo>
                    <a:pt x="280" y="301"/>
                  </a:lnTo>
                  <a:lnTo>
                    <a:pt x="300" y="293"/>
                  </a:lnTo>
                  <a:lnTo>
                    <a:pt x="322" y="287"/>
                  </a:lnTo>
                  <a:lnTo>
                    <a:pt x="345" y="282"/>
                  </a:lnTo>
                  <a:lnTo>
                    <a:pt x="358" y="273"/>
                  </a:lnTo>
                  <a:lnTo>
                    <a:pt x="373" y="265"/>
                  </a:lnTo>
                  <a:lnTo>
                    <a:pt x="388" y="260"/>
                  </a:lnTo>
                  <a:lnTo>
                    <a:pt x="405" y="256"/>
                  </a:lnTo>
                  <a:lnTo>
                    <a:pt x="422" y="254"/>
                  </a:lnTo>
                  <a:lnTo>
                    <a:pt x="440" y="252"/>
                  </a:lnTo>
                  <a:lnTo>
                    <a:pt x="458" y="250"/>
                  </a:lnTo>
                  <a:lnTo>
                    <a:pt x="476" y="252"/>
                  </a:lnTo>
                  <a:lnTo>
                    <a:pt x="495" y="253"/>
                  </a:lnTo>
                  <a:lnTo>
                    <a:pt x="512" y="255"/>
                  </a:lnTo>
                  <a:lnTo>
                    <a:pt x="531" y="257"/>
                  </a:lnTo>
                  <a:lnTo>
                    <a:pt x="548" y="260"/>
                  </a:lnTo>
                  <a:lnTo>
                    <a:pt x="565" y="264"/>
                  </a:lnTo>
                  <a:lnTo>
                    <a:pt x="580" y="268"/>
                  </a:lnTo>
                  <a:lnTo>
                    <a:pt x="595" y="273"/>
                  </a:lnTo>
                  <a:lnTo>
                    <a:pt x="608" y="277"/>
                  </a:lnTo>
                  <a:lnTo>
                    <a:pt x="612" y="249"/>
                  </a:lnTo>
                  <a:lnTo>
                    <a:pt x="618" y="218"/>
                  </a:lnTo>
                  <a:lnTo>
                    <a:pt x="627" y="187"/>
                  </a:lnTo>
                  <a:lnTo>
                    <a:pt x="637" y="155"/>
                  </a:lnTo>
                  <a:lnTo>
                    <a:pt x="658" y="90"/>
                  </a:lnTo>
                  <a:lnTo>
                    <a:pt x="678" y="29"/>
                  </a:lnTo>
                  <a:lnTo>
                    <a:pt x="686" y="22"/>
                  </a:lnTo>
                  <a:lnTo>
                    <a:pt x="696" y="17"/>
                  </a:lnTo>
                  <a:lnTo>
                    <a:pt x="705" y="12"/>
                  </a:lnTo>
                  <a:lnTo>
                    <a:pt x="716" y="7"/>
                  </a:lnTo>
                  <a:lnTo>
                    <a:pt x="727" y="4"/>
                  </a:lnTo>
                  <a:lnTo>
                    <a:pt x="737" y="2"/>
                  </a:lnTo>
                  <a:lnTo>
                    <a:pt x="749" y="0"/>
                  </a:lnTo>
                  <a:lnTo>
                    <a:pt x="760" y="0"/>
                  </a:lnTo>
                  <a:lnTo>
                    <a:pt x="770" y="0"/>
                  </a:lnTo>
                  <a:lnTo>
                    <a:pt x="781" y="2"/>
                  </a:lnTo>
                  <a:lnTo>
                    <a:pt x="791" y="5"/>
                  </a:lnTo>
                  <a:lnTo>
                    <a:pt x="800" y="10"/>
                  </a:lnTo>
                  <a:lnTo>
                    <a:pt x="808" y="16"/>
                  </a:lnTo>
                  <a:lnTo>
                    <a:pt x="815" y="25"/>
                  </a:lnTo>
                  <a:lnTo>
                    <a:pt x="821" y="34"/>
                  </a:lnTo>
                  <a:lnTo>
                    <a:pt x="825" y="46"/>
                  </a:lnTo>
                  <a:lnTo>
                    <a:pt x="787" y="110"/>
                  </a:lnTo>
                  <a:lnTo>
                    <a:pt x="769" y="141"/>
                  </a:lnTo>
                  <a:lnTo>
                    <a:pt x="753" y="172"/>
                  </a:lnTo>
                  <a:lnTo>
                    <a:pt x="738" y="204"/>
                  </a:lnTo>
                  <a:lnTo>
                    <a:pt x="726" y="239"/>
                  </a:lnTo>
                  <a:lnTo>
                    <a:pt x="714" y="276"/>
                  </a:lnTo>
                  <a:lnTo>
                    <a:pt x="703" y="316"/>
                  </a:lnTo>
                  <a:lnTo>
                    <a:pt x="721" y="290"/>
                  </a:lnTo>
                  <a:lnTo>
                    <a:pt x="731" y="277"/>
                  </a:lnTo>
                  <a:lnTo>
                    <a:pt x="743" y="264"/>
                  </a:lnTo>
                  <a:lnTo>
                    <a:pt x="754" y="252"/>
                  </a:lnTo>
                  <a:lnTo>
                    <a:pt x="767" y="240"/>
                  </a:lnTo>
                  <a:lnTo>
                    <a:pt x="780" y="227"/>
                  </a:lnTo>
                  <a:lnTo>
                    <a:pt x="795" y="216"/>
                  </a:lnTo>
                  <a:lnTo>
                    <a:pt x="810" y="206"/>
                  </a:lnTo>
                  <a:lnTo>
                    <a:pt x="825" y="196"/>
                  </a:lnTo>
                  <a:lnTo>
                    <a:pt x="842" y="186"/>
                  </a:lnTo>
                  <a:lnTo>
                    <a:pt x="858" y="179"/>
                  </a:lnTo>
                  <a:lnTo>
                    <a:pt x="876" y="172"/>
                  </a:lnTo>
                  <a:lnTo>
                    <a:pt x="895" y="167"/>
                  </a:lnTo>
                  <a:lnTo>
                    <a:pt x="914" y="164"/>
                  </a:lnTo>
                  <a:lnTo>
                    <a:pt x="934" y="162"/>
                  </a:lnTo>
                  <a:lnTo>
                    <a:pt x="945" y="162"/>
                  </a:lnTo>
                  <a:lnTo>
                    <a:pt x="956" y="163"/>
                  </a:lnTo>
                  <a:lnTo>
                    <a:pt x="975" y="165"/>
                  </a:lnTo>
                  <a:lnTo>
                    <a:pt x="986" y="165"/>
                  </a:lnTo>
                  <a:lnTo>
                    <a:pt x="995" y="164"/>
                  </a:lnTo>
                  <a:lnTo>
                    <a:pt x="1005" y="162"/>
                  </a:lnTo>
                  <a:lnTo>
                    <a:pt x="1015" y="158"/>
                  </a:lnTo>
                  <a:lnTo>
                    <a:pt x="1076" y="176"/>
                  </a:lnTo>
                  <a:lnTo>
                    <a:pt x="1106" y="183"/>
                  </a:lnTo>
                  <a:lnTo>
                    <a:pt x="1137" y="189"/>
                  </a:lnTo>
                  <a:lnTo>
                    <a:pt x="1166" y="194"/>
                  </a:lnTo>
                  <a:lnTo>
                    <a:pt x="1179" y="195"/>
                  </a:lnTo>
                  <a:lnTo>
                    <a:pt x="1193" y="195"/>
                  </a:lnTo>
                  <a:lnTo>
                    <a:pt x="1207" y="195"/>
                  </a:lnTo>
                  <a:lnTo>
                    <a:pt x="1219" y="193"/>
                  </a:lnTo>
                  <a:lnTo>
                    <a:pt x="1232" y="191"/>
                  </a:lnTo>
                  <a:lnTo>
                    <a:pt x="1243" y="186"/>
                  </a:lnTo>
                  <a:lnTo>
                    <a:pt x="1252" y="189"/>
                  </a:lnTo>
                  <a:lnTo>
                    <a:pt x="1261" y="194"/>
                  </a:lnTo>
                  <a:lnTo>
                    <a:pt x="1267" y="198"/>
                  </a:lnTo>
                  <a:lnTo>
                    <a:pt x="1275" y="203"/>
                  </a:lnTo>
                  <a:lnTo>
                    <a:pt x="1253" y="263"/>
                  </a:lnTo>
                  <a:lnTo>
                    <a:pt x="1242" y="294"/>
                  </a:lnTo>
                  <a:lnTo>
                    <a:pt x="1228" y="324"/>
                  </a:lnTo>
                  <a:lnTo>
                    <a:pt x="1220" y="339"/>
                  </a:lnTo>
                  <a:lnTo>
                    <a:pt x="1213" y="353"/>
                  </a:lnTo>
                  <a:lnTo>
                    <a:pt x="1203" y="367"/>
                  </a:lnTo>
                  <a:lnTo>
                    <a:pt x="1193" y="379"/>
                  </a:lnTo>
                  <a:lnTo>
                    <a:pt x="1183" y="391"/>
                  </a:lnTo>
                  <a:lnTo>
                    <a:pt x="1171" y="401"/>
                  </a:lnTo>
                  <a:lnTo>
                    <a:pt x="1158" y="410"/>
                  </a:lnTo>
                  <a:lnTo>
                    <a:pt x="1145" y="418"/>
                  </a:lnTo>
                  <a:lnTo>
                    <a:pt x="1155" y="426"/>
                  </a:lnTo>
                  <a:lnTo>
                    <a:pt x="1164" y="434"/>
                  </a:lnTo>
                  <a:lnTo>
                    <a:pt x="1172" y="443"/>
                  </a:lnTo>
                  <a:lnTo>
                    <a:pt x="1179" y="453"/>
                  </a:lnTo>
                  <a:lnTo>
                    <a:pt x="1193" y="474"/>
                  </a:lnTo>
                  <a:lnTo>
                    <a:pt x="1208" y="499"/>
                  </a:lnTo>
                  <a:lnTo>
                    <a:pt x="1223" y="524"/>
                  </a:lnTo>
                  <a:lnTo>
                    <a:pt x="1229" y="535"/>
                  </a:lnTo>
                  <a:lnTo>
                    <a:pt x="1233" y="546"/>
                  </a:lnTo>
                  <a:lnTo>
                    <a:pt x="1237" y="558"/>
                  </a:lnTo>
                  <a:lnTo>
                    <a:pt x="1239" y="571"/>
                  </a:lnTo>
                  <a:lnTo>
                    <a:pt x="1242" y="588"/>
                  </a:lnTo>
                  <a:lnTo>
                    <a:pt x="1243" y="607"/>
                  </a:lnTo>
                  <a:lnTo>
                    <a:pt x="1244" y="635"/>
                  </a:lnTo>
                  <a:lnTo>
                    <a:pt x="1245" y="663"/>
                  </a:lnTo>
                  <a:lnTo>
                    <a:pt x="1244" y="688"/>
                  </a:lnTo>
                  <a:lnTo>
                    <a:pt x="1243" y="714"/>
                  </a:lnTo>
                  <a:lnTo>
                    <a:pt x="1241" y="739"/>
                  </a:lnTo>
                  <a:lnTo>
                    <a:pt x="1237" y="763"/>
                  </a:lnTo>
                  <a:lnTo>
                    <a:pt x="1233" y="787"/>
                  </a:lnTo>
                  <a:lnTo>
                    <a:pt x="1229" y="809"/>
                  </a:lnTo>
                  <a:lnTo>
                    <a:pt x="1222" y="833"/>
                  </a:lnTo>
                  <a:lnTo>
                    <a:pt x="1216" y="855"/>
                  </a:lnTo>
                  <a:lnTo>
                    <a:pt x="1209" y="877"/>
                  </a:lnTo>
                  <a:lnTo>
                    <a:pt x="1201" y="899"/>
                  </a:lnTo>
                  <a:lnTo>
                    <a:pt x="1192" y="921"/>
                  </a:lnTo>
                  <a:lnTo>
                    <a:pt x="1184" y="942"/>
                  </a:lnTo>
                  <a:lnTo>
                    <a:pt x="1162" y="986"/>
                  </a:lnTo>
                  <a:lnTo>
                    <a:pt x="1145" y="1016"/>
                  </a:lnTo>
                  <a:lnTo>
                    <a:pt x="1128" y="1046"/>
                  </a:lnTo>
                  <a:lnTo>
                    <a:pt x="1120" y="1061"/>
                  </a:lnTo>
                  <a:lnTo>
                    <a:pt x="1111" y="1076"/>
                  </a:lnTo>
                  <a:lnTo>
                    <a:pt x="1105" y="1091"/>
                  </a:lnTo>
                  <a:lnTo>
                    <a:pt x="1099" y="1106"/>
                  </a:lnTo>
                  <a:lnTo>
                    <a:pt x="1060" y="1148"/>
                  </a:lnTo>
                  <a:lnTo>
                    <a:pt x="1038" y="1170"/>
                  </a:lnTo>
                  <a:lnTo>
                    <a:pt x="1016" y="1193"/>
                  </a:lnTo>
                  <a:lnTo>
                    <a:pt x="992" y="1214"/>
                  </a:lnTo>
                  <a:lnTo>
                    <a:pt x="967" y="1234"/>
                  </a:lnTo>
                  <a:lnTo>
                    <a:pt x="942" y="1254"/>
                  </a:lnTo>
                  <a:lnTo>
                    <a:pt x="916" y="1271"/>
                  </a:lnTo>
                  <a:lnTo>
                    <a:pt x="902" y="1278"/>
                  </a:lnTo>
                  <a:lnTo>
                    <a:pt x="888" y="1285"/>
                  </a:lnTo>
                  <a:lnTo>
                    <a:pt x="874" y="1291"/>
                  </a:lnTo>
                  <a:lnTo>
                    <a:pt x="860" y="1297"/>
                  </a:lnTo>
                  <a:lnTo>
                    <a:pt x="845" y="1301"/>
                  </a:lnTo>
                  <a:lnTo>
                    <a:pt x="830" y="1304"/>
                  </a:lnTo>
                  <a:lnTo>
                    <a:pt x="815" y="1306"/>
                  </a:lnTo>
                  <a:lnTo>
                    <a:pt x="800" y="1307"/>
                  </a:lnTo>
                  <a:lnTo>
                    <a:pt x="785" y="1307"/>
                  </a:lnTo>
                  <a:lnTo>
                    <a:pt x="769" y="1306"/>
                  </a:lnTo>
                  <a:lnTo>
                    <a:pt x="753" y="1304"/>
                  </a:lnTo>
                  <a:lnTo>
                    <a:pt x="737" y="1300"/>
                  </a:lnTo>
                  <a:lnTo>
                    <a:pt x="721" y="1296"/>
                  </a:lnTo>
                  <a:lnTo>
                    <a:pt x="705" y="1288"/>
                  </a:lnTo>
                  <a:lnTo>
                    <a:pt x="688" y="1281"/>
                  </a:lnTo>
                  <a:lnTo>
                    <a:pt x="671" y="1271"/>
                  </a:lnTo>
                  <a:lnTo>
                    <a:pt x="669" y="1273"/>
                  </a:lnTo>
                  <a:lnTo>
                    <a:pt x="669" y="1275"/>
                  </a:lnTo>
                  <a:lnTo>
                    <a:pt x="670" y="1278"/>
                  </a:lnTo>
                  <a:lnTo>
                    <a:pt x="672" y="1282"/>
                  </a:lnTo>
                  <a:lnTo>
                    <a:pt x="674" y="1285"/>
                  </a:lnTo>
                  <a:lnTo>
                    <a:pt x="675" y="1288"/>
                  </a:lnTo>
                  <a:lnTo>
                    <a:pt x="674" y="1291"/>
                  </a:lnTo>
                  <a:lnTo>
                    <a:pt x="671" y="1294"/>
                  </a:lnTo>
                  <a:lnTo>
                    <a:pt x="663" y="1296"/>
                  </a:lnTo>
                  <a:lnTo>
                    <a:pt x="657" y="1296"/>
                  </a:lnTo>
                  <a:lnTo>
                    <a:pt x="651" y="1294"/>
                  </a:lnTo>
                  <a:lnTo>
                    <a:pt x="646" y="1292"/>
                  </a:lnTo>
                  <a:lnTo>
                    <a:pt x="642" y="1289"/>
                  </a:lnTo>
                  <a:lnTo>
                    <a:pt x="639" y="1285"/>
                  </a:lnTo>
                  <a:lnTo>
                    <a:pt x="637" y="1279"/>
                  </a:lnTo>
                  <a:lnTo>
                    <a:pt x="636" y="1274"/>
                  </a:lnTo>
                  <a:lnTo>
                    <a:pt x="634" y="1274"/>
                  </a:lnTo>
                  <a:lnTo>
                    <a:pt x="633" y="1276"/>
                  </a:lnTo>
                  <a:lnTo>
                    <a:pt x="629" y="1282"/>
                  </a:lnTo>
                  <a:lnTo>
                    <a:pt x="625" y="1289"/>
                  </a:lnTo>
                  <a:lnTo>
                    <a:pt x="620" y="1297"/>
                  </a:lnTo>
                  <a:lnTo>
                    <a:pt x="613" y="1304"/>
                  </a:lnTo>
                  <a:lnTo>
                    <a:pt x="609" y="1308"/>
                  </a:lnTo>
                  <a:lnTo>
                    <a:pt x="605" y="1311"/>
                  </a:lnTo>
                  <a:lnTo>
                    <a:pt x="599" y="1313"/>
                  </a:lnTo>
                  <a:lnTo>
                    <a:pt x="594" y="1314"/>
                  </a:lnTo>
                  <a:lnTo>
                    <a:pt x="587" y="1314"/>
                  </a:lnTo>
                  <a:lnTo>
                    <a:pt x="580" y="1313"/>
                  </a:lnTo>
                  <a:close/>
                  <a:moveTo>
                    <a:pt x="723" y="35"/>
                  </a:moveTo>
                  <a:lnTo>
                    <a:pt x="723" y="35"/>
                  </a:lnTo>
                  <a:lnTo>
                    <a:pt x="728" y="40"/>
                  </a:lnTo>
                  <a:lnTo>
                    <a:pt x="733" y="43"/>
                  </a:lnTo>
                  <a:lnTo>
                    <a:pt x="739" y="45"/>
                  </a:lnTo>
                  <a:lnTo>
                    <a:pt x="747" y="46"/>
                  </a:lnTo>
                  <a:lnTo>
                    <a:pt x="754" y="46"/>
                  </a:lnTo>
                  <a:lnTo>
                    <a:pt x="763" y="46"/>
                  </a:lnTo>
                  <a:lnTo>
                    <a:pt x="769" y="45"/>
                  </a:lnTo>
                  <a:lnTo>
                    <a:pt x="777" y="43"/>
                  </a:lnTo>
                  <a:lnTo>
                    <a:pt x="774" y="38"/>
                  </a:lnTo>
                  <a:lnTo>
                    <a:pt x="772" y="36"/>
                  </a:lnTo>
                  <a:lnTo>
                    <a:pt x="765" y="33"/>
                  </a:lnTo>
                  <a:lnTo>
                    <a:pt x="759" y="31"/>
                  </a:lnTo>
                  <a:lnTo>
                    <a:pt x="752" y="31"/>
                  </a:lnTo>
                  <a:lnTo>
                    <a:pt x="737" y="34"/>
                  </a:lnTo>
                  <a:lnTo>
                    <a:pt x="731" y="35"/>
                  </a:lnTo>
                  <a:lnTo>
                    <a:pt x="723" y="35"/>
                  </a:lnTo>
                  <a:close/>
                  <a:moveTo>
                    <a:pt x="706" y="60"/>
                  </a:moveTo>
                  <a:lnTo>
                    <a:pt x="706" y="60"/>
                  </a:lnTo>
                  <a:lnTo>
                    <a:pt x="703" y="63"/>
                  </a:lnTo>
                  <a:lnTo>
                    <a:pt x="700" y="67"/>
                  </a:lnTo>
                  <a:lnTo>
                    <a:pt x="693" y="80"/>
                  </a:lnTo>
                  <a:lnTo>
                    <a:pt x="686" y="96"/>
                  </a:lnTo>
                  <a:lnTo>
                    <a:pt x="679" y="113"/>
                  </a:lnTo>
                  <a:lnTo>
                    <a:pt x="667" y="149"/>
                  </a:lnTo>
                  <a:lnTo>
                    <a:pt x="662" y="163"/>
                  </a:lnTo>
                  <a:lnTo>
                    <a:pt x="660" y="172"/>
                  </a:lnTo>
                  <a:lnTo>
                    <a:pt x="661" y="177"/>
                  </a:lnTo>
                  <a:lnTo>
                    <a:pt x="662" y="181"/>
                  </a:lnTo>
                  <a:lnTo>
                    <a:pt x="664" y="186"/>
                  </a:lnTo>
                  <a:lnTo>
                    <a:pt x="664" y="189"/>
                  </a:lnTo>
                  <a:lnTo>
                    <a:pt x="661" y="193"/>
                  </a:lnTo>
                  <a:lnTo>
                    <a:pt x="657" y="195"/>
                  </a:lnTo>
                  <a:lnTo>
                    <a:pt x="653" y="198"/>
                  </a:lnTo>
                  <a:lnTo>
                    <a:pt x="651" y="200"/>
                  </a:lnTo>
                  <a:lnTo>
                    <a:pt x="648" y="206"/>
                  </a:lnTo>
                  <a:lnTo>
                    <a:pt x="646" y="212"/>
                  </a:lnTo>
                  <a:lnTo>
                    <a:pt x="645" y="224"/>
                  </a:lnTo>
                  <a:lnTo>
                    <a:pt x="644" y="238"/>
                  </a:lnTo>
                  <a:lnTo>
                    <a:pt x="644" y="250"/>
                  </a:lnTo>
                  <a:lnTo>
                    <a:pt x="644" y="263"/>
                  </a:lnTo>
                  <a:lnTo>
                    <a:pt x="643" y="275"/>
                  </a:lnTo>
                  <a:lnTo>
                    <a:pt x="641" y="286"/>
                  </a:lnTo>
                  <a:lnTo>
                    <a:pt x="639" y="291"/>
                  </a:lnTo>
                  <a:lnTo>
                    <a:pt x="636" y="295"/>
                  </a:lnTo>
                  <a:lnTo>
                    <a:pt x="640" y="327"/>
                  </a:lnTo>
                  <a:lnTo>
                    <a:pt x="642" y="343"/>
                  </a:lnTo>
                  <a:lnTo>
                    <a:pt x="644" y="359"/>
                  </a:lnTo>
                  <a:lnTo>
                    <a:pt x="647" y="375"/>
                  </a:lnTo>
                  <a:lnTo>
                    <a:pt x="652" y="391"/>
                  </a:lnTo>
                  <a:lnTo>
                    <a:pt x="659" y="407"/>
                  </a:lnTo>
                  <a:lnTo>
                    <a:pt x="662" y="414"/>
                  </a:lnTo>
                  <a:lnTo>
                    <a:pt x="668" y="422"/>
                  </a:lnTo>
                  <a:lnTo>
                    <a:pt x="668" y="395"/>
                  </a:lnTo>
                  <a:lnTo>
                    <a:pt x="669" y="369"/>
                  </a:lnTo>
                  <a:lnTo>
                    <a:pt x="671" y="344"/>
                  </a:lnTo>
                  <a:lnTo>
                    <a:pt x="674" y="320"/>
                  </a:lnTo>
                  <a:lnTo>
                    <a:pt x="679" y="297"/>
                  </a:lnTo>
                  <a:lnTo>
                    <a:pt x="685" y="273"/>
                  </a:lnTo>
                  <a:lnTo>
                    <a:pt x="691" y="252"/>
                  </a:lnTo>
                  <a:lnTo>
                    <a:pt x="699" y="229"/>
                  </a:lnTo>
                  <a:lnTo>
                    <a:pt x="706" y="208"/>
                  </a:lnTo>
                  <a:lnTo>
                    <a:pt x="715" y="187"/>
                  </a:lnTo>
                  <a:lnTo>
                    <a:pt x="724" y="167"/>
                  </a:lnTo>
                  <a:lnTo>
                    <a:pt x="734" y="147"/>
                  </a:lnTo>
                  <a:lnTo>
                    <a:pt x="754" y="108"/>
                  </a:lnTo>
                  <a:lnTo>
                    <a:pt x="777" y="71"/>
                  </a:lnTo>
                  <a:lnTo>
                    <a:pt x="767" y="73"/>
                  </a:lnTo>
                  <a:lnTo>
                    <a:pt x="758" y="74"/>
                  </a:lnTo>
                  <a:lnTo>
                    <a:pt x="749" y="74"/>
                  </a:lnTo>
                  <a:lnTo>
                    <a:pt x="740" y="72"/>
                  </a:lnTo>
                  <a:lnTo>
                    <a:pt x="732" y="70"/>
                  </a:lnTo>
                  <a:lnTo>
                    <a:pt x="723" y="67"/>
                  </a:lnTo>
                  <a:lnTo>
                    <a:pt x="706" y="60"/>
                  </a:lnTo>
                  <a:close/>
                  <a:moveTo>
                    <a:pt x="1102" y="203"/>
                  </a:moveTo>
                  <a:lnTo>
                    <a:pt x="1102" y="203"/>
                  </a:lnTo>
                  <a:lnTo>
                    <a:pt x="1093" y="206"/>
                  </a:lnTo>
                  <a:lnTo>
                    <a:pt x="1082" y="206"/>
                  </a:lnTo>
                  <a:lnTo>
                    <a:pt x="1072" y="204"/>
                  </a:lnTo>
                  <a:lnTo>
                    <a:pt x="1063" y="202"/>
                  </a:lnTo>
                  <a:lnTo>
                    <a:pt x="1045" y="197"/>
                  </a:lnTo>
                  <a:lnTo>
                    <a:pt x="1035" y="195"/>
                  </a:lnTo>
                  <a:lnTo>
                    <a:pt x="1025" y="194"/>
                  </a:lnTo>
                  <a:lnTo>
                    <a:pt x="1010" y="193"/>
                  </a:lnTo>
                  <a:lnTo>
                    <a:pt x="995" y="193"/>
                  </a:lnTo>
                  <a:lnTo>
                    <a:pt x="980" y="195"/>
                  </a:lnTo>
                  <a:lnTo>
                    <a:pt x="965" y="197"/>
                  </a:lnTo>
                  <a:lnTo>
                    <a:pt x="950" y="200"/>
                  </a:lnTo>
                  <a:lnTo>
                    <a:pt x="936" y="204"/>
                  </a:lnTo>
                  <a:lnTo>
                    <a:pt x="906" y="215"/>
                  </a:lnTo>
                  <a:lnTo>
                    <a:pt x="879" y="227"/>
                  </a:lnTo>
                  <a:lnTo>
                    <a:pt x="851" y="240"/>
                  </a:lnTo>
                  <a:lnTo>
                    <a:pt x="824" y="253"/>
                  </a:lnTo>
                  <a:lnTo>
                    <a:pt x="797" y="263"/>
                  </a:lnTo>
                  <a:lnTo>
                    <a:pt x="789" y="277"/>
                  </a:lnTo>
                  <a:lnTo>
                    <a:pt x="777" y="291"/>
                  </a:lnTo>
                  <a:lnTo>
                    <a:pt x="751" y="321"/>
                  </a:lnTo>
                  <a:lnTo>
                    <a:pt x="739" y="337"/>
                  </a:lnTo>
                  <a:lnTo>
                    <a:pt x="728" y="353"/>
                  </a:lnTo>
                  <a:lnTo>
                    <a:pt x="723" y="362"/>
                  </a:lnTo>
                  <a:lnTo>
                    <a:pt x="719" y="371"/>
                  </a:lnTo>
                  <a:lnTo>
                    <a:pt x="716" y="380"/>
                  </a:lnTo>
                  <a:lnTo>
                    <a:pt x="714" y="390"/>
                  </a:lnTo>
                  <a:lnTo>
                    <a:pt x="729" y="377"/>
                  </a:lnTo>
                  <a:lnTo>
                    <a:pt x="745" y="364"/>
                  </a:lnTo>
                  <a:lnTo>
                    <a:pt x="763" y="352"/>
                  </a:lnTo>
                  <a:lnTo>
                    <a:pt x="780" y="340"/>
                  </a:lnTo>
                  <a:lnTo>
                    <a:pt x="799" y="331"/>
                  </a:lnTo>
                  <a:lnTo>
                    <a:pt x="818" y="321"/>
                  </a:lnTo>
                  <a:lnTo>
                    <a:pt x="854" y="305"/>
                  </a:lnTo>
                  <a:lnTo>
                    <a:pt x="856" y="291"/>
                  </a:lnTo>
                  <a:lnTo>
                    <a:pt x="858" y="280"/>
                  </a:lnTo>
                  <a:lnTo>
                    <a:pt x="860" y="276"/>
                  </a:lnTo>
                  <a:lnTo>
                    <a:pt x="863" y="272"/>
                  </a:lnTo>
                  <a:lnTo>
                    <a:pt x="866" y="268"/>
                  </a:lnTo>
                  <a:lnTo>
                    <a:pt x="871" y="263"/>
                  </a:lnTo>
                  <a:lnTo>
                    <a:pt x="874" y="274"/>
                  </a:lnTo>
                  <a:lnTo>
                    <a:pt x="876" y="284"/>
                  </a:lnTo>
                  <a:lnTo>
                    <a:pt x="878" y="291"/>
                  </a:lnTo>
                  <a:lnTo>
                    <a:pt x="882" y="302"/>
                  </a:lnTo>
                  <a:lnTo>
                    <a:pt x="887" y="300"/>
                  </a:lnTo>
                  <a:lnTo>
                    <a:pt x="893" y="297"/>
                  </a:lnTo>
                  <a:lnTo>
                    <a:pt x="897" y="293"/>
                  </a:lnTo>
                  <a:lnTo>
                    <a:pt x="903" y="291"/>
                  </a:lnTo>
                  <a:lnTo>
                    <a:pt x="914" y="292"/>
                  </a:lnTo>
                  <a:lnTo>
                    <a:pt x="924" y="291"/>
                  </a:lnTo>
                  <a:lnTo>
                    <a:pt x="932" y="289"/>
                  </a:lnTo>
                  <a:lnTo>
                    <a:pt x="940" y="286"/>
                  </a:lnTo>
                  <a:lnTo>
                    <a:pt x="946" y="282"/>
                  </a:lnTo>
                  <a:lnTo>
                    <a:pt x="951" y="277"/>
                  </a:lnTo>
                  <a:lnTo>
                    <a:pt x="957" y="272"/>
                  </a:lnTo>
                  <a:lnTo>
                    <a:pt x="961" y="265"/>
                  </a:lnTo>
                  <a:lnTo>
                    <a:pt x="970" y="253"/>
                  </a:lnTo>
                  <a:lnTo>
                    <a:pt x="977" y="240"/>
                  </a:lnTo>
                  <a:lnTo>
                    <a:pt x="985" y="226"/>
                  </a:lnTo>
                  <a:lnTo>
                    <a:pt x="989" y="221"/>
                  </a:lnTo>
                  <a:lnTo>
                    <a:pt x="994" y="214"/>
                  </a:lnTo>
                  <a:lnTo>
                    <a:pt x="995" y="221"/>
                  </a:lnTo>
                  <a:lnTo>
                    <a:pt x="995" y="228"/>
                  </a:lnTo>
                  <a:lnTo>
                    <a:pt x="994" y="246"/>
                  </a:lnTo>
                  <a:lnTo>
                    <a:pt x="992" y="264"/>
                  </a:lnTo>
                  <a:lnTo>
                    <a:pt x="990" y="282"/>
                  </a:lnTo>
                  <a:lnTo>
                    <a:pt x="994" y="278"/>
                  </a:lnTo>
                  <a:lnTo>
                    <a:pt x="999" y="277"/>
                  </a:lnTo>
                  <a:lnTo>
                    <a:pt x="1003" y="277"/>
                  </a:lnTo>
                  <a:lnTo>
                    <a:pt x="1007" y="278"/>
                  </a:lnTo>
                  <a:lnTo>
                    <a:pt x="1018" y="282"/>
                  </a:lnTo>
                  <a:lnTo>
                    <a:pt x="1029" y="285"/>
                  </a:lnTo>
                  <a:lnTo>
                    <a:pt x="1056" y="277"/>
                  </a:lnTo>
                  <a:lnTo>
                    <a:pt x="1083" y="269"/>
                  </a:lnTo>
                  <a:lnTo>
                    <a:pt x="1108" y="258"/>
                  </a:lnTo>
                  <a:lnTo>
                    <a:pt x="1120" y="253"/>
                  </a:lnTo>
                  <a:lnTo>
                    <a:pt x="1131" y="246"/>
                  </a:lnTo>
                  <a:lnTo>
                    <a:pt x="1131" y="248"/>
                  </a:lnTo>
                  <a:lnTo>
                    <a:pt x="1133" y="249"/>
                  </a:lnTo>
                  <a:lnTo>
                    <a:pt x="1139" y="250"/>
                  </a:lnTo>
                  <a:lnTo>
                    <a:pt x="1141" y="250"/>
                  </a:lnTo>
                  <a:lnTo>
                    <a:pt x="1143" y="252"/>
                  </a:lnTo>
                  <a:lnTo>
                    <a:pt x="1144" y="254"/>
                  </a:lnTo>
                  <a:lnTo>
                    <a:pt x="1145" y="257"/>
                  </a:lnTo>
                  <a:lnTo>
                    <a:pt x="1140" y="265"/>
                  </a:lnTo>
                  <a:lnTo>
                    <a:pt x="1133" y="274"/>
                  </a:lnTo>
                  <a:lnTo>
                    <a:pt x="1127" y="282"/>
                  </a:lnTo>
                  <a:lnTo>
                    <a:pt x="1120" y="289"/>
                  </a:lnTo>
                  <a:lnTo>
                    <a:pt x="1112" y="295"/>
                  </a:lnTo>
                  <a:lnTo>
                    <a:pt x="1103" y="301"/>
                  </a:lnTo>
                  <a:lnTo>
                    <a:pt x="1094" y="305"/>
                  </a:lnTo>
                  <a:lnTo>
                    <a:pt x="1084" y="309"/>
                  </a:lnTo>
                  <a:lnTo>
                    <a:pt x="1075" y="314"/>
                  </a:lnTo>
                  <a:lnTo>
                    <a:pt x="1065" y="316"/>
                  </a:lnTo>
                  <a:lnTo>
                    <a:pt x="1045" y="320"/>
                  </a:lnTo>
                  <a:lnTo>
                    <a:pt x="1024" y="322"/>
                  </a:lnTo>
                  <a:lnTo>
                    <a:pt x="1005" y="323"/>
                  </a:lnTo>
                  <a:lnTo>
                    <a:pt x="1010" y="334"/>
                  </a:lnTo>
                  <a:lnTo>
                    <a:pt x="1018" y="345"/>
                  </a:lnTo>
                  <a:lnTo>
                    <a:pt x="1035" y="366"/>
                  </a:lnTo>
                  <a:lnTo>
                    <a:pt x="1042" y="377"/>
                  </a:lnTo>
                  <a:lnTo>
                    <a:pt x="1048" y="388"/>
                  </a:lnTo>
                  <a:lnTo>
                    <a:pt x="1052" y="399"/>
                  </a:lnTo>
                  <a:lnTo>
                    <a:pt x="1053" y="405"/>
                  </a:lnTo>
                  <a:lnTo>
                    <a:pt x="1053" y="411"/>
                  </a:lnTo>
                  <a:lnTo>
                    <a:pt x="1046" y="405"/>
                  </a:lnTo>
                  <a:lnTo>
                    <a:pt x="1037" y="396"/>
                  </a:lnTo>
                  <a:lnTo>
                    <a:pt x="1021" y="379"/>
                  </a:lnTo>
                  <a:lnTo>
                    <a:pt x="1003" y="362"/>
                  </a:lnTo>
                  <a:lnTo>
                    <a:pt x="994" y="353"/>
                  </a:lnTo>
                  <a:lnTo>
                    <a:pt x="985" y="346"/>
                  </a:lnTo>
                  <a:lnTo>
                    <a:pt x="976" y="338"/>
                  </a:lnTo>
                  <a:lnTo>
                    <a:pt x="965" y="333"/>
                  </a:lnTo>
                  <a:lnTo>
                    <a:pt x="956" y="329"/>
                  </a:lnTo>
                  <a:lnTo>
                    <a:pt x="945" y="325"/>
                  </a:lnTo>
                  <a:lnTo>
                    <a:pt x="934" y="325"/>
                  </a:lnTo>
                  <a:lnTo>
                    <a:pt x="924" y="327"/>
                  </a:lnTo>
                  <a:lnTo>
                    <a:pt x="912" y="331"/>
                  </a:lnTo>
                  <a:lnTo>
                    <a:pt x="899" y="337"/>
                  </a:lnTo>
                  <a:lnTo>
                    <a:pt x="913" y="348"/>
                  </a:lnTo>
                  <a:lnTo>
                    <a:pt x="927" y="360"/>
                  </a:lnTo>
                  <a:lnTo>
                    <a:pt x="941" y="374"/>
                  </a:lnTo>
                  <a:lnTo>
                    <a:pt x="954" y="388"/>
                  </a:lnTo>
                  <a:lnTo>
                    <a:pt x="959" y="395"/>
                  </a:lnTo>
                  <a:lnTo>
                    <a:pt x="964" y="403"/>
                  </a:lnTo>
                  <a:lnTo>
                    <a:pt x="969" y="410"/>
                  </a:lnTo>
                  <a:lnTo>
                    <a:pt x="972" y="418"/>
                  </a:lnTo>
                  <a:lnTo>
                    <a:pt x="974" y="426"/>
                  </a:lnTo>
                  <a:lnTo>
                    <a:pt x="975" y="434"/>
                  </a:lnTo>
                  <a:lnTo>
                    <a:pt x="974" y="441"/>
                  </a:lnTo>
                  <a:lnTo>
                    <a:pt x="973" y="450"/>
                  </a:lnTo>
                  <a:lnTo>
                    <a:pt x="961" y="439"/>
                  </a:lnTo>
                  <a:lnTo>
                    <a:pt x="949" y="427"/>
                  </a:lnTo>
                  <a:lnTo>
                    <a:pt x="929" y="403"/>
                  </a:lnTo>
                  <a:lnTo>
                    <a:pt x="918" y="391"/>
                  </a:lnTo>
                  <a:lnTo>
                    <a:pt x="906" y="379"/>
                  </a:lnTo>
                  <a:lnTo>
                    <a:pt x="894" y="369"/>
                  </a:lnTo>
                  <a:lnTo>
                    <a:pt x="886" y="365"/>
                  </a:lnTo>
                  <a:lnTo>
                    <a:pt x="879" y="362"/>
                  </a:lnTo>
                  <a:lnTo>
                    <a:pt x="876" y="364"/>
                  </a:lnTo>
                  <a:lnTo>
                    <a:pt x="875" y="365"/>
                  </a:lnTo>
                  <a:lnTo>
                    <a:pt x="870" y="366"/>
                  </a:lnTo>
                  <a:lnTo>
                    <a:pt x="864" y="366"/>
                  </a:lnTo>
                  <a:lnTo>
                    <a:pt x="857" y="364"/>
                  </a:lnTo>
                  <a:lnTo>
                    <a:pt x="851" y="362"/>
                  </a:lnTo>
                  <a:lnTo>
                    <a:pt x="844" y="359"/>
                  </a:lnTo>
                  <a:lnTo>
                    <a:pt x="840" y="354"/>
                  </a:lnTo>
                  <a:lnTo>
                    <a:pt x="836" y="351"/>
                  </a:lnTo>
                  <a:lnTo>
                    <a:pt x="804" y="371"/>
                  </a:lnTo>
                  <a:lnTo>
                    <a:pt x="774" y="391"/>
                  </a:lnTo>
                  <a:lnTo>
                    <a:pt x="760" y="401"/>
                  </a:lnTo>
                  <a:lnTo>
                    <a:pt x="747" y="412"/>
                  </a:lnTo>
                  <a:lnTo>
                    <a:pt x="736" y="424"/>
                  </a:lnTo>
                  <a:lnTo>
                    <a:pt x="728" y="436"/>
                  </a:lnTo>
                  <a:lnTo>
                    <a:pt x="738" y="434"/>
                  </a:lnTo>
                  <a:lnTo>
                    <a:pt x="750" y="433"/>
                  </a:lnTo>
                  <a:lnTo>
                    <a:pt x="775" y="433"/>
                  </a:lnTo>
                  <a:lnTo>
                    <a:pt x="799" y="436"/>
                  </a:lnTo>
                  <a:lnTo>
                    <a:pt x="825" y="439"/>
                  </a:lnTo>
                  <a:lnTo>
                    <a:pt x="878" y="449"/>
                  </a:lnTo>
                  <a:lnTo>
                    <a:pt x="902" y="453"/>
                  </a:lnTo>
                  <a:lnTo>
                    <a:pt x="927" y="456"/>
                  </a:lnTo>
                  <a:lnTo>
                    <a:pt x="951" y="458"/>
                  </a:lnTo>
                  <a:lnTo>
                    <a:pt x="977" y="458"/>
                  </a:lnTo>
                  <a:lnTo>
                    <a:pt x="1002" y="457"/>
                  </a:lnTo>
                  <a:lnTo>
                    <a:pt x="1026" y="453"/>
                  </a:lnTo>
                  <a:lnTo>
                    <a:pt x="1051" y="448"/>
                  </a:lnTo>
                  <a:lnTo>
                    <a:pt x="1062" y="443"/>
                  </a:lnTo>
                  <a:lnTo>
                    <a:pt x="1073" y="439"/>
                  </a:lnTo>
                  <a:lnTo>
                    <a:pt x="1084" y="434"/>
                  </a:lnTo>
                  <a:lnTo>
                    <a:pt x="1094" y="428"/>
                  </a:lnTo>
                  <a:lnTo>
                    <a:pt x="1103" y="422"/>
                  </a:lnTo>
                  <a:lnTo>
                    <a:pt x="1113" y="414"/>
                  </a:lnTo>
                  <a:lnTo>
                    <a:pt x="1135" y="396"/>
                  </a:lnTo>
                  <a:lnTo>
                    <a:pt x="1154" y="376"/>
                  </a:lnTo>
                  <a:lnTo>
                    <a:pt x="1173" y="354"/>
                  </a:lnTo>
                  <a:lnTo>
                    <a:pt x="1182" y="344"/>
                  </a:lnTo>
                  <a:lnTo>
                    <a:pt x="1190" y="332"/>
                  </a:lnTo>
                  <a:lnTo>
                    <a:pt x="1198" y="320"/>
                  </a:lnTo>
                  <a:lnTo>
                    <a:pt x="1204" y="307"/>
                  </a:lnTo>
                  <a:lnTo>
                    <a:pt x="1211" y="294"/>
                  </a:lnTo>
                  <a:lnTo>
                    <a:pt x="1217" y="280"/>
                  </a:lnTo>
                  <a:lnTo>
                    <a:pt x="1222" y="267"/>
                  </a:lnTo>
                  <a:lnTo>
                    <a:pt x="1227" y="253"/>
                  </a:lnTo>
                  <a:lnTo>
                    <a:pt x="1230" y="237"/>
                  </a:lnTo>
                  <a:lnTo>
                    <a:pt x="1233" y="222"/>
                  </a:lnTo>
                  <a:lnTo>
                    <a:pt x="1199" y="223"/>
                  </a:lnTo>
                  <a:lnTo>
                    <a:pt x="1182" y="223"/>
                  </a:lnTo>
                  <a:lnTo>
                    <a:pt x="1166" y="223"/>
                  </a:lnTo>
                  <a:lnTo>
                    <a:pt x="1151" y="221"/>
                  </a:lnTo>
                  <a:lnTo>
                    <a:pt x="1135" y="217"/>
                  </a:lnTo>
                  <a:lnTo>
                    <a:pt x="1118" y="211"/>
                  </a:lnTo>
                  <a:lnTo>
                    <a:pt x="1102" y="203"/>
                  </a:lnTo>
                  <a:close/>
                  <a:moveTo>
                    <a:pt x="436" y="295"/>
                  </a:moveTo>
                  <a:lnTo>
                    <a:pt x="436" y="295"/>
                  </a:lnTo>
                  <a:lnTo>
                    <a:pt x="408" y="298"/>
                  </a:lnTo>
                  <a:lnTo>
                    <a:pt x="383" y="302"/>
                  </a:lnTo>
                  <a:lnTo>
                    <a:pt x="360" y="306"/>
                  </a:lnTo>
                  <a:lnTo>
                    <a:pt x="340" y="313"/>
                  </a:lnTo>
                  <a:lnTo>
                    <a:pt x="322" y="320"/>
                  </a:lnTo>
                  <a:lnTo>
                    <a:pt x="304" y="329"/>
                  </a:lnTo>
                  <a:lnTo>
                    <a:pt x="285" y="339"/>
                  </a:lnTo>
                  <a:lnTo>
                    <a:pt x="267" y="351"/>
                  </a:lnTo>
                  <a:lnTo>
                    <a:pt x="240" y="368"/>
                  </a:lnTo>
                  <a:lnTo>
                    <a:pt x="212" y="384"/>
                  </a:lnTo>
                  <a:lnTo>
                    <a:pt x="184" y="400"/>
                  </a:lnTo>
                  <a:lnTo>
                    <a:pt x="171" y="409"/>
                  </a:lnTo>
                  <a:lnTo>
                    <a:pt x="159" y="418"/>
                  </a:lnTo>
                  <a:lnTo>
                    <a:pt x="154" y="423"/>
                  </a:lnTo>
                  <a:lnTo>
                    <a:pt x="149" y="427"/>
                  </a:lnTo>
                  <a:lnTo>
                    <a:pt x="143" y="438"/>
                  </a:lnTo>
                  <a:lnTo>
                    <a:pt x="138" y="450"/>
                  </a:lnTo>
                  <a:lnTo>
                    <a:pt x="134" y="455"/>
                  </a:lnTo>
                  <a:lnTo>
                    <a:pt x="131" y="460"/>
                  </a:lnTo>
                  <a:lnTo>
                    <a:pt x="126" y="464"/>
                  </a:lnTo>
                  <a:lnTo>
                    <a:pt x="121" y="467"/>
                  </a:lnTo>
                  <a:lnTo>
                    <a:pt x="114" y="470"/>
                  </a:lnTo>
                  <a:lnTo>
                    <a:pt x="110" y="474"/>
                  </a:lnTo>
                  <a:lnTo>
                    <a:pt x="102" y="483"/>
                  </a:lnTo>
                  <a:lnTo>
                    <a:pt x="96" y="492"/>
                  </a:lnTo>
                  <a:lnTo>
                    <a:pt x="84" y="511"/>
                  </a:lnTo>
                  <a:lnTo>
                    <a:pt x="75" y="531"/>
                  </a:lnTo>
                  <a:lnTo>
                    <a:pt x="66" y="551"/>
                  </a:lnTo>
                  <a:lnTo>
                    <a:pt x="51" y="591"/>
                  </a:lnTo>
                  <a:lnTo>
                    <a:pt x="43" y="610"/>
                  </a:lnTo>
                  <a:lnTo>
                    <a:pt x="36" y="628"/>
                  </a:lnTo>
                  <a:lnTo>
                    <a:pt x="33" y="677"/>
                  </a:lnTo>
                  <a:lnTo>
                    <a:pt x="32" y="700"/>
                  </a:lnTo>
                  <a:lnTo>
                    <a:pt x="31" y="724"/>
                  </a:lnTo>
                  <a:lnTo>
                    <a:pt x="31" y="748"/>
                  </a:lnTo>
                  <a:lnTo>
                    <a:pt x="32" y="772"/>
                  </a:lnTo>
                  <a:lnTo>
                    <a:pt x="35" y="794"/>
                  </a:lnTo>
                  <a:lnTo>
                    <a:pt x="39" y="818"/>
                  </a:lnTo>
                  <a:lnTo>
                    <a:pt x="47" y="838"/>
                  </a:lnTo>
                  <a:lnTo>
                    <a:pt x="55" y="860"/>
                  </a:lnTo>
                  <a:lnTo>
                    <a:pt x="66" y="881"/>
                  </a:lnTo>
                  <a:lnTo>
                    <a:pt x="75" y="901"/>
                  </a:lnTo>
                  <a:lnTo>
                    <a:pt x="88" y="934"/>
                  </a:lnTo>
                  <a:lnTo>
                    <a:pt x="101" y="963"/>
                  </a:lnTo>
                  <a:lnTo>
                    <a:pt x="115" y="989"/>
                  </a:lnTo>
                  <a:lnTo>
                    <a:pt x="129" y="1015"/>
                  </a:lnTo>
                  <a:lnTo>
                    <a:pt x="144" y="1040"/>
                  </a:lnTo>
                  <a:lnTo>
                    <a:pt x="161" y="1064"/>
                  </a:lnTo>
                  <a:lnTo>
                    <a:pt x="181" y="1088"/>
                  </a:lnTo>
                  <a:lnTo>
                    <a:pt x="201" y="1112"/>
                  </a:lnTo>
                  <a:lnTo>
                    <a:pt x="228" y="1141"/>
                  </a:lnTo>
                  <a:lnTo>
                    <a:pt x="257" y="1170"/>
                  </a:lnTo>
                  <a:lnTo>
                    <a:pt x="285" y="1196"/>
                  </a:lnTo>
                  <a:lnTo>
                    <a:pt x="300" y="1208"/>
                  </a:lnTo>
                  <a:lnTo>
                    <a:pt x="315" y="1220"/>
                  </a:lnTo>
                  <a:lnTo>
                    <a:pt x="330" y="1231"/>
                  </a:lnTo>
                  <a:lnTo>
                    <a:pt x="346" y="1241"/>
                  </a:lnTo>
                  <a:lnTo>
                    <a:pt x="364" y="1251"/>
                  </a:lnTo>
                  <a:lnTo>
                    <a:pt x="381" y="1260"/>
                  </a:lnTo>
                  <a:lnTo>
                    <a:pt x="398" y="1268"/>
                  </a:lnTo>
                  <a:lnTo>
                    <a:pt x="416" y="1275"/>
                  </a:lnTo>
                  <a:lnTo>
                    <a:pt x="434" y="1283"/>
                  </a:lnTo>
                  <a:lnTo>
                    <a:pt x="454" y="1288"/>
                  </a:lnTo>
                  <a:lnTo>
                    <a:pt x="474" y="1282"/>
                  </a:lnTo>
                  <a:lnTo>
                    <a:pt x="492" y="1274"/>
                  </a:lnTo>
                  <a:lnTo>
                    <a:pt x="502" y="1270"/>
                  </a:lnTo>
                  <a:lnTo>
                    <a:pt x="509" y="1264"/>
                  </a:lnTo>
                  <a:lnTo>
                    <a:pt x="517" y="1259"/>
                  </a:lnTo>
                  <a:lnTo>
                    <a:pt x="524" y="1253"/>
                  </a:lnTo>
                  <a:lnTo>
                    <a:pt x="509" y="1247"/>
                  </a:lnTo>
                  <a:lnTo>
                    <a:pt x="495" y="1240"/>
                  </a:lnTo>
                  <a:lnTo>
                    <a:pt x="482" y="1231"/>
                  </a:lnTo>
                  <a:lnTo>
                    <a:pt x="471" y="1221"/>
                  </a:lnTo>
                  <a:lnTo>
                    <a:pt x="461" y="1210"/>
                  </a:lnTo>
                  <a:lnTo>
                    <a:pt x="457" y="1203"/>
                  </a:lnTo>
                  <a:lnTo>
                    <a:pt x="452" y="1197"/>
                  </a:lnTo>
                  <a:lnTo>
                    <a:pt x="450" y="1191"/>
                  </a:lnTo>
                  <a:lnTo>
                    <a:pt x="448" y="1183"/>
                  </a:lnTo>
                  <a:lnTo>
                    <a:pt x="447" y="1177"/>
                  </a:lnTo>
                  <a:lnTo>
                    <a:pt x="447" y="1169"/>
                  </a:lnTo>
                  <a:lnTo>
                    <a:pt x="458" y="1178"/>
                  </a:lnTo>
                  <a:lnTo>
                    <a:pt x="467" y="1188"/>
                  </a:lnTo>
                  <a:lnTo>
                    <a:pt x="478" y="1199"/>
                  </a:lnTo>
                  <a:lnTo>
                    <a:pt x="489" y="1210"/>
                  </a:lnTo>
                  <a:lnTo>
                    <a:pt x="501" y="1218"/>
                  </a:lnTo>
                  <a:lnTo>
                    <a:pt x="514" y="1227"/>
                  </a:lnTo>
                  <a:lnTo>
                    <a:pt x="521" y="1230"/>
                  </a:lnTo>
                  <a:lnTo>
                    <a:pt x="528" y="1232"/>
                  </a:lnTo>
                  <a:lnTo>
                    <a:pt x="536" y="1234"/>
                  </a:lnTo>
                  <a:lnTo>
                    <a:pt x="545" y="1236"/>
                  </a:lnTo>
                  <a:lnTo>
                    <a:pt x="553" y="1236"/>
                  </a:lnTo>
                  <a:lnTo>
                    <a:pt x="562" y="1236"/>
                  </a:lnTo>
                  <a:lnTo>
                    <a:pt x="578" y="1232"/>
                  </a:lnTo>
                  <a:lnTo>
                    <a:pt x="593" y="1228"/>
                  </a:lnTo>
                  <a:lnTo>
                    <a:pt x="607" y="1222"/>
                  </a:lnTo>
                  <a:lnTo>
                    <a:pt x="621" y="1214"/>
                  </a:lnTo>
                  <a:lnTo>
                    <a:pt x="634" y="1206"/>
                  </a:lnTo>
                  <a:lnTo>
                    <a:pt x="660" y="1190"/>
                  </a:lnTo>
                  <a:lnTo>
                    <a:pt x="664" y="1182"/>
                  </a:lnTo>
                  <a:lnTo>
                    <a:pt x="668" y="1172"/>
                  </a:lnTo>
                  <a:lnTo>
                    <a:pt x="674" y="1153"/>
                  </a:lnTo>
                  <a:lnTo>
                    <a:pt x="677" y="1145"/>
                  </a:lnTo>
                  <a:lnTo>
                    <a:pt x="683" y="1138"/>
                  </a:lnTo>
                  <a:lnTo>
                    <a:pt x="686" y="1135"/>
                  </a:lnTo>
                  <a:lnTo>
                    <a:pt x="690" y="1133"/>
                  </a:lnTo>
                  <a:lnTo>
                    <a:pt x="694" y="1131"/>
                  </a:lnTo>
                  <a:lnTo>
                    <a:pt x="699" y="1130"/>
                  </a:lnTo>
                  <a:lnTo>
                    <a:pt x="702" y="1137"/>
                  </a:lnTo>
                  <a:lnTo>
                    <a:pt x="703" y="1143"/>
                  </a:lnTo>
                  <a:lnTo>
                    <a:pt x="703" y="1150"/>
                  </a:lnTo>
                  <a:lnTo>
                    <a:pt x="702" y="1156"/>
                  </a:lnTo>
                  <a:lnTo>
                    <a:pt x="701" y="1164"/>
                  </a:lnTo>
                  <a:lnTo>
                    <a:pt x="699" y="1170"/>
                  </a:lnTo>
                  <a:lnTo>
                    <a:pt x="693" y="1183"/>
                  </a:lnTo>
                  <a:lnTo>
                    <a:pt x="686" y="1196"/>
                  </a:lnTo>
                  <a:lnTo>
                    <a:pt x="677" y="1208"/>
                  </a:lnTo>
                  <a:lnTo>
                    <a:pt x="660" y="1228"/>
                  </a:lnTo>
                  <a:lnTo>
                    <a:pt x="679" y="1237"/>
                  </a:lnTo>
                  <a:lnTo>
                    <a:pt x="699" y="1245"/>
                  </a:lnTo>
                  <a:lnTo>
                    <a:pt x="717" y="1254"/>
                  </a:lnTo>
                  <a:lnTo>
                    <a:pt x="736" y="1262"/>
                  </a:lnTo>
                  <a:lnTo>
                    <a:pt x="754" y="1270"/>
                  </a:lnTo>
                  <a:lnTo>
                    <a:pt x="774" y="1275"/>
                  </a:lnTo>
                  <a:lnTo>
                    <a:pt x="782" y="1277"/>
                  </a:lnTo>
                  <a:lnTo>
                    <a:pt x="792" y="1278"/>
                  </a:lnTo>
                  <a:lnTo>
                    <a:pt x="802" y="1278"/>
                  </a:lnTo>
                  <a:lnTo>
                    <a:pt x="811" y="1277"/>
                  </a:lnTo>
                  <a:lnTo>
                    <a:pt x="823" y="1275"/>
                  </a:lnTo>
                  <a:lnTo>
                    <a:pt x="834" y="1273"/>
                  </a:lnTo>
                  <a:lnTo>
                    <a:pt x="856" y="1267"/>
                  </a:lnTo>
                  <a:lnTo>
                    <a:pt x="879" y="1258"/>
                  </a:lnTo>
                  <a:lnTo>
                    <a:pt x="900" y="1247"/>
                  </a:lnTo>
                  <a:lnTo>
                    <a:pt x="920" y="1234"/>
                  </a:lnTo>
                  <a:lnTo>
                    <a:pt x="941" y="1222"/>
                  </a:lnTo>
                  <a:lnTo>
                    <a:pt x="959" y="1208"/>
                  </a:lnTo>
                  <a:lnTo>
                    <a:pt x="976" y="1193"/>
                  </a:lnTo>
                  <a:lnTo>
                    <a:pt x="994" y="1178"/>
                  </a:lnTo>
                  <a:lnTo>
                    <a:pt x="1016" y="1156"/>
                  </a:lnTo>
                  <a:lnTo>
                    <a:pt x="1036" y="1135"/>
                  </a:lnTo>
                  <a:lnTo>
                    <a:pt x="1043" y="1124"/>
                  </a:lnTo>
                  <a:lnTo>
                    <a:pt x="1050" y="1116"/>
                  </a:lnTo>
                  <a:lnTo>
                    <a:pt x="1077" y="1074"/>
                  </a:lnTo>
                  <a:lnTo>
                    <a:pt x="1103" y="1031"/>
                  </a:lnTo>
                  <a:lnTo>
                    <a:pt x="1129" y="986"/>
                  </a:lnTo>
                  <a:lnTo>
                    <a:pt x="1141" y="964"/>
                  </a:lnTo>
                  <a:lnTo>
                    <a:pt x="1153" y="940"/>
                  </a:lnTo>
                  <a:lnTo>
                    <a:pt x="1162" y="916"/>
                  </a:lnTo>
                  <a:lnTo>
                    <a:pt x="1172" y="892"/>
                  </a:lnTo>
                  <a:lnTo>
                    <a:pt x="1181" y="866"/>
                  </a:lnTo>
                  <a:lnTo>
                    <a:pt x="1188" y="839"/>
                  </a:lnTo>
                  <a:lnTo>
                    <a:pt x="1193" y="813"/>
                  </a:lnTo>
                  <a:lnTo>
                    <a:pt x="1198" y="784"/>
                  </a:lnTo>
                  <a:lnTo>
                    <a:pt x="1200" y="754"/>
                  </a:lnTo>
                  <a:lnTo>
                    <a:pt x="1201" y="723"/>
                  </a:lnTo>
                  <a:lnTo>
                    <a:pt x="1202" y="719"/>
                  </a:lnTo>
                  <a:lnTo>
                    <a:pt x="1204" y="717"/>
                  </a:lnTo>
                  <a:lnTo>
                    <a:pt x="1208" y="713"/>
                  </a:lnTo>
                  <a:lnTo>
                    <a:pt x="1213" y="708"/>
                  </a:lnTo>
                  <a:lnTo>
                    <a:pt x="1214" y="706"/>
                  </a:lnTo>
                  <a:lnTo>
                    <a:pt x="1215" y="702"/>
                  </a:lnTo>
                  <a:lnTo>
                    <a:pt x="1209" y="649"/>
                  </a:lnTo>
                  <a:lnTo>
                    <a:pt x="1204" y="602"/>
                  </a:lnTo>
                  <a:lnTo>
                    <a:pt x="1201" y="578"/>
                  </a:lnTo>
                  <a:lnTo>
                    <a:pt x="1196" y="555"/>
                  </a:lnTo>
                  <a:lnTo>
                    <a:pt x="1189" y="531"/>
                  </a:lnTo>
                  <a:lnTo>
                    <a:pt x="1179" y="505"/>
                  </a:lnTo>
                  <a:lnTo>
                    <a:pt x="1145" y="475"/>
                  </a:lnTo>
                  <a:lnTo>
                    <a:pt x="1128" y="460"/>
                  </a:lnTo>
                  <a:lnTo>
                    <a:pt x="1110" y="446"/>
                  </a:lnTo>
                  <a:lnTo>
                    <a:pt x="1101" y="453"/>
                  </a:lnTo>
                  <a:lnTo>
                    <a:pt x="1092" y="459"/>
                  </a:lnTo>
                  <a:lnTo>
                    <a:pt x="1081" y="465"/>
                  </a:lnTo>
                  <a:lnTo>
                    <a:pt x="1070" y="469"/>
                  </a:lnTo>
                  <a:lnTo>
                    <a:pt x="1058" y="473"/>
                  </a:lnTo>
                  <a:lnTo>
                    <a:pt x="1047" y="476"/>
                  </a:lnTo>
                  <a:lnTo>
                    <a:pt x="1021" y="481"/>
                  </a:lnTo>
                  <a:lnTo>
                    <a:pt x="993" y="485"/>
                  </a:lnTo>
                  <a:lnTo>
                    <a:pt x="963" y="486"/>
                  </a:lnTo>
                  <a:lnTo>
                    <a:pt x="903" y="488"/>
                  </a:lnTo>
                  <a:lnTo>
                    <a:pt x="894" y="484"/>
                  </a:lnTo>
                  <a:lnTo>
                    <a:pt x="884" y="480"/>
                  </a:lnTo>
                  <a:lnTo>
                    <a:pt x="873" y="476"/>
                  </a:lnTo>
                  <a:lnTo>
                    <a:pt x="861" y="474"/>
                  </a:lnTo>
                  <a:lnTo>
                    <a:pt x="838" y="470"/>
                  </a:lnTo>
                  <a:lnTo>
                    <a:pt x="812" y="467"/>
                  </a:lnTo>
                  <a:lnTo>
                    <a:pt x="787" y="466"/>
                  </a:lnTo>
                  <a:lnTo>
                    <a:pt x="763" y="465"/>
                  </a:lnTo>
                  <a:lnTo>
                    <a:pt x="720" y="464"/>
                  </a:lnTo>
                  <a:lnTo>
                    <a:pt x="713" y="470"/>
                  </a:lnTo>
                  <a:lnTo>
                    <a:pt x="704" y="475"/>
                  </a:lnTo>
                  <a:lnTo>
                    <a:pt x="696" y="479"/>
                  </a:lnTo>
                  <a:lnTo>
                    <a:pt x="686" y="482"/>
                  </a:lnTo>
                  <a:lnTo>
                    <a:pt x="676" y="483"/>
                  </a:lnTo>
                  <a:lnTo>
                    <a:pt x="667" y="484"/>
                  </a:lnTo>
                  <a:lnTo>
                    <a:pt x="656" y="484"/>
                  </a:lnTo>
                  <a:lnTo>
                    <a:pt x="646" y="483"/>
                  </a:lnTo>
                  <a:lnTo>
                    <a:pt x="625" y="479"/>
                  </a:lnTo>
                  <a:lnTo>
                    <a:pt x="605" y="473"/>
                  </a:lnTo>
                  <a:lnTo>
                    <a:pt x="586" y="467"/>
                  </a:lnTo>
                  <a:lnTo>
                    <a:pt x="569" y="460"/>
                  </a:lnTo>
                  <a:lnTo>
                    <a:pt x="563" y="451"/>
                  </a:lnTo>
                  <a:lnTo>
                    <a:pt x="556" y="439"/>
                  </a:lnTo>
                  <a:lnTo>
                    <a:pt x="551" y="427"/>
                  </a:lnTo>
                  <a:lnTo>
                    <a:pt x="549" y="422"/>
                  </a:lnTo>
                  <a:lnTo>
                    <a:pt x="548" y="415"/>
                  </a:lnTo>
                  <a:lnTo>
                    <a:pt x="548" y="410"/>
                  </a:lnTo>
                  <a:lnTo>
                    <a:pt x="548" y="405"/>
                  </a:lnTo>
                  <a:lnTo>
                    <a:pt x="550" y="399"/>
                  </a:lnTo>
                  <a:lnTo>
                    <a:pt x="552" y="395"/>
                  </a:lnTo>
                  <a:lnTo>
                    <a:pt x="556" y="391"/>
                  </a:lnTo>
                  <a:lnTo>
                    <a:pt x="562" y="388"/>
                  </a:lnTo>
                  <a:lnTo>
                    <a:pt x="568" y="384"/>
                  </a:lnTo>
                  <a:lnTo>
                    <a:pt x="577" y="382"/>
                  </a:lnTo>
                  <a:lnTo>
                    <a:pt x="580" y="388"/>
                  </a:lnTo>
                  <a:lnTo>
                    <a:pt x="581" y="393"/>
                  </a:lnTo>
                  <a:lnTo>
                    <a:pt x="581" y="399"/>
                  </a:lnTo>
                  <a:lnTo>
                    <a:pt x="580" y="405"/>
                  </a:lnTo>
                  <a:lnTo>
                    <a:pt x="579" y="411"/>
                  </a:lnTo>
                  <a:lnTo>
                    <a:pt x="579" y="418"/>
                  </a:lnTo>
                  <a:lnTo>
                    <a:pt x="580" y="425"/>
                  </a:lnTo>
                  <a:lnTo>
                    <a:pt x="583" y="431"/>
                  </a:lnTo>
                  <a:lnTo>
                    <a:pt x="590" y="435"/>
                  </a:lnTo>
                  <a:lnTo>
                    <a:pt x="596" y="437"/>
                  </a:lnTo>
                  <a:lnTo>
                    <a:pt x="610" y="440"/>
                  </a:lnTo>
                  <a:lnTo>
                    <a:pt x="640" y="446"/>
                  </a:lnTo>
                  <a:lnTo>
                    <a:pt x="632" y="430"/>
                  </a:lnTo>
                  <a:lnTo>
                    <a:pt x="626" y="414"/>
                  </a:lnTo>
                  <a:lnTo>
                    <a:pt x="621" y="397"/>
                  </a:lnTo>
                  <a:lnTo>
                    <a:pt x="616" y="380"/>
                  </a:lnTo>
                  <a:lnTo>
                    <a:pt x="612" y="363"/>
                  </a:lnTo>
                  <a:lnTo>
                    <a:pt x="610" y="345"/>
                  </a:lnTo>
                  <a:lnTo>
                    <a:pt x="605" y="309"/>
                  </a:lnTo>
                  <a:lnTo>
                    <a:pt x="595" y="302"/>
                  </a:lnTo>
                  <a:lnTo>
                    <a:pt x="585" y="295"/>
                  </a:lnTo>
                  <a:lnTo>
                    <a:pt x="576" y="291"/>
                  </a:lnTo>
                  <a:lnTo>
                    <a:pt x="566" y="288"/>
                  </a:lnTo>
                  <a:lnTo>
                    <a:pt x="556" y="286"/>
                  </a:lnTo>
                  <a:lnTo>
                    <a:pt x="546" y="285"/>
                  </a:lnTo>
                  <a:lnTo>
                    <a:pt x="535" y="284"/>
                  </a:lnTo>
                  <a:lnTo>
                    <a:pt x="525" y="284"/>
                  </a:lnTo>
                  <a:lnTo>
                    <a:pt x="504" y="286"/>
                  </a:lnTo>
                  <a:lnTo>
                    <a:pt x="481" y="289"/>
                  </a:lnTo>
                  <a:lnTo>
                    <a:pt x="459" y="292"/>
                  </a:lnTo>
                  <a:lnTo>
                    <a:pt x="436" y="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  <p:sp>
          <p:nvSpPr>
            <p:cNvPr id="14351" name="Freeform 123"/>
            <p:cNvSpPr>
              <a:spLocks noEditPoints="1"/>
            </p:cNvSpPr>
            <p:nvPr/>
          </p:nvSpPr>
          <p:spPr bwMode="auto">
            <a:xfrm>
              <a:off x="5664200" y="5166784"/>
              <a:ext cx="857251" cy="531283"/>
            </a:xfrm>
            <a:custGeom>
              <a:avLst/>
              <a:gdLst>
                <a:gd name="T0" fmla="*/ 371580 w 2040"/>
                <a:gd name="T1" fmla="*/ 25689 h 1427"/>
                <a:gd name="T2" fmla="*/ 396794 w 2040"/>
                <a:gd name="T3" fmla="*/ 76788 h 1427"/>
                <a:gd name="T4" fmla="*/ 506471 w 2040"/>
                <a:gd name="T5" fmla="*/ 56405 h 1427"/>
                <a:gd name="T6" fmla="*/ 552485 w 2040"/>
                <a:gd name="T7" fmla="*/ 36300 h 1427"/>
                <a:gd name="T8" fmla="*/ 585263 w 2040"/>
                <a:gd name="T9" fmla="*/ 84886 h 1427"/>
                <a:gd name="T10" fmla="*/ 636950 w 2040"/>
                <a:gd name="T11" fmla="*/ 158324 h 1427"/>
                <a:gd name="T12" fmla="*/ 552485 w 2040"/>
                <a:gd name="T13" fmla="*/ 352389 h 1427"/>
                <a:gd name="T14" fmla="*/ 276400 w 2040"/>
                <a:gd name="T15" fmla="*/ 382825 h 1427"/>
                <a:gd name="T16" fmla="*/ 3467 w 2040"/>
                <a:gd name="T17" fmla="*/ 393994 h 1427"/>
                <a:gd name="T18" fmla="*/ 7564 w 2040"/>
                <a:gd name="T19" fmla="*/ 307433 h 1427"/>
                <a:gd name="T20" fmla="*/ 57360 w 2040"/>
                <a:gd name="T21" fmla="*/ 223943 h 1427"/>
                <a:gd name="T22" fmla="*/ 187524 w 2040"/>
                <a:gd name="T23" fmla="*/ 114205 h 1427"/>
                <a:gd name="T24" fmla="*/ 338173 w 2040"/>
                <a:gd name="T25" fmla="*/ 195461 h 1427"/>
                <a:gd name="T26" fmla="*/ 364016 w 2040"/>
                <a:gd name="T27" fmla="*/ 52216 h 1427"/>
                <a:gd name="T28" fmla="*/ 282388 w 2040"/>
                <a:gd name="T29" fmla="*/ 196299 h 1427"/>
                <a:gd name="T30" fmla="*/ 327142 w 2040"/>
                <a:gd name="T31" fmla="*/ 222268 h 1427"/>
                <a:gd name="T32" fmla="*/ 367798 w 2040"/>
                <a:gd name="T33" fmla="*/ 152739 h 1427"/>
                <a:gd name="T34" fmla="*/ 325566 w 2040"/>
                <a:gd name="T35" fmla="*/ 304361 h 1427"/>
                <a:gd name="T36" fmla="*/ 530739 w 2040"/>
                <a:gd name="T37" fmla="*/ 79022 h 1427"/>
                <a:gd name="T38" fmla="*/ 491028 w 2040"/>
                <a:gd name="T39" fmla="*/ 184292 h 1427"/>
                <a:gd name="T40" fmla="*/ 296256 w 2040"/>
                <a:gd name="T41" fmla="*/ 349038 h 1427"/>
                <a:gd name="T42" fmla="*/ 302874 w 2040"/>
                <a:gd name="T43" fmla="*/ 360207 h 1427"/>
                <a:gd name="T44" fmla="*/ 521914 w 2040"/>
                <a:gd name="T45" fmla="*/ 127329 h 1427"/>
                <a:gd name="T46" fmla="*/ 561310 w 2040"/>
                <a:gd name="T47" fmla="*/ 161116 h 1427"/>
                <a:gd name="T48" fmla="*/ 571395 w 2040"/>
                <a:gd name="T49" fmla="*/ 70645 h 1427"/>
                <a:gd name="T50" fmla="*/ 553431 w 2040"/>
                <a:gd name="T51" fmla="*/ 83769 h 1427"/>
                <a:gd name="T52" fmla="*/ 514035 w 2040"/>
                <a:gd name="T53" fmla="*/ 197137 h 1427"/>
                <a:gd name="T54" fmla="*/ 542715 w 2040"/>
                <a:gd name="T55" fmla="*/ 114205 h 1427"/>
                <a:gd name="T56" fmla="*/ 534836 w 2040"/>
                <a:gd name="T57" fmla="*/ 197416 h 1427"/>
                <a:gd name="T58" fmla="*/ 547443 w 2040"/>
                <a:gd name="T59" fmla="*/ 207468 h 1427"/>
                <a:gd name="T60" fmla="*/ 384817 w 2040"/>
                <a:gd name="T61" fmla="*/ 306874 h 1427"/>
                <a:gd name="T62" fmla="*/ 566353 w 2040"/>
                <a:gd name="T63" fmla="*/ 190714 h 1427"/>
                <a:gd name="T64" fmla="*/ 563516 w 2040"/>
                <a:gd name="T65" fmla="*/ 156648 h 1427"/>
                <a:gd name="T66" fmla="*/ 107787 w 2040"/>
                <a:gd name="T67" fmla="*/ 165863 h 1427"/>
                <a:gd name="T68" fmla="*/ 127012 w 2040"/>
                <a:gd name="T69" fmla="*/ 305478 h 1427"/>
                <a:gd name="T70" fmla="*/ 283334 w 2040"/>
                <a:gd name="T71" fmla="*/ 224222 h 1427"/>
                <a:gd name="T72" fmla="*/ 592827 w 2040"/>
                <a:gd name="T73" fmla="*/ 125933 h 1427"/>
                <a:gd name="T74" fmla="*/ 559734 w 2040"/>
                <a:gd name="T75" fmla="*/ 314693 h 1427"/>
                <a:gd name="T76" fmla="*/ 386708 w 2040"/>
                <a:gd name="T77" fmla="*/ 340941 h 1427"/>
                <a:gd name="T78" fmla="*/ 439971 w 2040"/>
                <a:gd name="T79" fmla="*/ 349317 h 1427"/>
                <a:gd name="T80" fmla="*/ 566983 w 2040"/>
                <a:gd name="T81" fmla="*/ 349038 h 1427"/>
                <a:gd name="T82" fmla="*/ 633168 w 2040"/>
                <a:gd name="T83" fmla="*/ 156369 h 1427"/>
                <a:gd name="T84" fmla="*/ 547128 w 2040"/>
                <a:gd name="T85" fmla="*/ 278951 h 1427"/>
                <a:gd name="T86" fmla="*/ 312329 w 2040"/>
                <a:gd name="T87" fmla="*/ 363279 h 1427"/>
                <a:gd name="T88" fmla="*/ 585578 w 2040"/>
                <a:gd name="T89" fmla="*/ 213891 h 1427"/>
                <a:gd name="T90" fmla="*/ 459512 w 2040"/>
                <a:gd name="T91" fmla="*/ 241255 h 1427"/>
                <a:gd name="T92" fmla="*/ 409715 w 2040"/>
                <a:gd name="T93" fmla="*/ 287887 h 1427"/>
                <a:gd name="T94" fmla="*/ 469282 w 2040"/>
                <a:gd name="T95" fmla="*/ 254937 h 1427"/>
                <a:gd name="T96" fmla="*/ 461403 w 2040"/>
                <a:gd name="T97" fmla="*/ 250191 h 1427"/>
                <a:gd name="T98" fmla="*/ 33723 w 2040"/>
                <a:gd name="T99" fmla="*/ 303803 h 1427"/>
                <a:gd name="T100" fmla="*/ 49166 w 2040"/>
                <a:gd name="T101" fmla="*/ 310225 h 1427"/>
                <a:gd name="T102" fmla="*/ 223768 w 2040"/>
                <a:gd name="T103" fmla="*/ 346246 h 1427"/>
                <a:gd name="T104" fmla="*/ 28680 w 2040"/>
                <a:gd name="T105" fmla="*/ 323628 h 1427"/>
                <a:gd name="T106" fmla="*/ 135521 w 2040"/>
                <a:gd name="T107" fmla="*/ 336473 h 1427"/>
                <a:gd name="T108" fmla="*/ 125751 w 2040"/>
                <a:gd name="T109" fmla="*/ 339544 h 1427"/>
                <a:gd name="T110" fmla="*/ 36559 w 2040"/>
                <a:gd name="T111" fmla="*/ 337031 h 1427"/>
                <a:gd name="T112" fmla="*/ 202021 w 2040"/>
                <a:gd name="T113" fmla="*/ 383384 h 1427"/>
                <a:gd name="T114" fmla="*/ 115981 w 2040"/>
                <a:gd name="T115" fmla="*/ 382267 h 1427"/>
                <a:gd name="T116" fmla="*/ 27735 w 2040"/>
                <a:gd name="T117" fmla="*/ 373331 h 1427"/>
                <a:gd name="T118" fmla="*/ 37820 w 2040"/>
                <a:gd name="T119" fmla="*/ 371656 h 1427"/>
                <a:gd name="T120" fmla="*/ 216204 w 2040"/>
                <a:gd name="T121" fmla="*/ 359649 h 1427"/>
                <a:gd name="T122" fmla="*/ 276400 w 2040"/>
                <a:gd name="T123" fmla="*/ 379195 h 14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40" h="1427">
                  <a:moveTo>
                    <a:pt x="1079" y="278"/>
                  </a:moveTo>
                  <a:lnTo>
                    <a:pt x="1079" y="278"/>
                  </a:lnTo>
                  <a:lnTo>
                    <a:pt x="1079" y="276"/>
                  </a:lnTo>
                  <a:lnTo>
                    <a:pt x="1077" y="275"/>
                  </a:lnTo>
                  <a:lnTo>
                    <a:pt x="1077" y="278"/>
                  </a:lnTo>
                  <a:lnTo>
                    <a:pt x="1076" y="278"/>
                  </a:lnTo>
                  <a:lnTo>
                    <a:pt x="1076" y="275"/>
                  </a:lnTo>
                  <a:lnTo>
                    <a:pt x="1076" y="274"/>
                  </a:lnTo>
                  <a:lnTo>
                    <a:pt x="1077" y="273"/>
                  </a:lnTo>
                  <a:lnTo>
                    <a:pt x="1078" y="271"/>
                  </a:lnTo>
                  <a:lnTo>
                    <a:pt x="1080" y="271"/>
                  </a:lnTo>
                  <a:lnTo>
                    <a:pt x="1081" y="271"/>
                  </a:lnTo>
                  <a:lnTo>
                    <a:pt x="1082" y="271"/>
                  </a:lnTo>
                  <a:lnTo>
                    <a:pt x="1082" y="270"/>
                  </a:lnTo>
                  <a:lnTo>
                    <a:pt x="1081" y="269"/>
                  </a:lnTo>
                  <a:lnTo>
                    <a:pt x="1081" y="267"/>
                  </a:lnTo>
                  <a:lnTo>
                    <a:pt x="1084" y="263"/>
                  </a:lnTo>
                  <a:lnTo>
                    <a:pt x="1088" y="261"/>
                  </a:lnTo>
                  <a:lnTo>
                    <a:pt x="1091" y="259"/>
                  </a:lnTo>
                  <a:lnTo>
                    <a:pt x="1093" y="253"/>
                  </a:lnTo>
                  <a:lnTo>
                    <a:pt x="1096" y="245"/>
                  </a:lnTo>
                  <a:lnTo>
                    <a:pt x="1105" y="231"/>
                  </a:lnTo>
                  <a:lnTo>
                    <a:pt x="1115" y="218"/>
                  </a:lnTo>
                  <a:lnTo>
                    <a:pt x="1125" y="206"/>
                  </a:lnTo>
                  <a:lnTo>
                    <a:pt x="1127" y="198"/>
                  </a:lnTo>
                  <a:lnTo>
                    <a:pt x="1130" y="191"/>
                  </a:lnTo>
                  <a:lnTo>
                    <a:pt x="1133" y="183"/>
                  </a:lnTo>
                  <a:lnTo>
                    <a:pt x="1137" y="176"/>
                  </a:lnTo>
                  <a:lnTo>
                    <a:pt x="1147" y="162"/>
                  </a:lnTo>
                  <a:lnTo>
                    <a:pt x="1156" y="147"/>
                  </a:lnTo>
                  <a:lnTo>
                    <a:pt x="1166" y="133"/>
                  </a:lnTo>
                  <a:lnTo>
                    <a:pt x="1170" y="125"/>
                  </a:lnTo>
                  <a:lnTo>
                    <a:pt x="1173" y="117"/>
                  </a:lnTo>
                  <a:lnTo>
                    <a:pt x="1177" y="109"/>
                  </a:lnTo>
                  <a:lnTo>
                    <a:pt x="1178" y="101"/>
                  </a:lnTo>
                  <a:lnTo>
                    <a:pt x="1179" y="92"/>
                  </a:lnTo>
                  <a:lnTo>
                    <a:pt x="1179" y="84"/>
                  </a:lnTo>
                  <a:lnTo>
                    <a:pt x="1181" y="82"/>
                  </a:lnTo>
                  <a:lnTo>
                    <a:pt x="1184" y="81"/>
                  </a:lnTo>
                  <a:lnTo>
                    <a:pt x="1186" y="78"/>
                  </a:lnTo>
                  <a:lnTo>
                    <a:pt x="1188" y="75"/>
                  </a:lnTo>
                  <a:lnTo>
                    <a:pt x="1190" y="71"/>
                  </a:lnTo>
                  <a:lnTo>
                    <a:pt x="1190" y="67"/>
                  </a:lnTo>
                  <a:lnTo>
                    <a:pt x="1190" y="63"/>
                  </a:lnTo>
                  <a:lnTo>
                    <a:pt x="1187" y="60"/>
                  </a:lnTo>
                  <a:lnTo>
                    <a:pt x="1191" y="58"/>
                  </a:lnTo>
                  <a:lnTo>
                    <a:pt x="1193" y="56"/>
                  </a:lnTo>
                  <a:lnTo>
                    <a:pt x="1196" y="48"/>
                  </a:lnTo>
                  <a:lnTo>
                    <a:pt x="1199" y="39"/>
                  </a:lnTo>
                  <a:lnTo>
                    <a:pt x="1201" y="29"/>
                  </a:lnTo>
                  <a:lnTo>
                    <a:pt x="1203" y="19"/>
                  </a:lnTo>
                  <a:lnTo>
                    <a:pt x="1207" y="11"/>
                  </a:lnTo>
                  <a:lnTo>
                    <a:pt x="1210" y="3"/>
                  </a:lnTo>
                  <a:lnTo>
                    <a:pt x="1212" y="1"/>
                  </a:lnTo>
                  <a:lnTo>
                    <a:pt x="1214" y="0"/>
                  </a:lnTo>
                  <a:lnTo>
                    <a:pt x="1221" y="5"/>
                  </a:lnTo>
                  <a:lnTo>
                    <a:pt x="1225" y="13"/>
                  </a:lnTo>
                  <a:lnTo>
                    <a:pt x="1228" y="21"/>
                  </a:lnTo>
                  <a:lnTo>
                    <a:pt x="1231" y="30"/>
                  </a:lnTo>
                  <a:lnTo>
                    <a:pt x="1235" y="50"/>
                  </a:lnTo>
                  <a:lnTo>
                    <a:pt x="1238" y="70"/>
                  </a:lnTo>
                  <a:lnTo>
                    <a:pt x="1240" y="80"/>
                  </a:lnTo>
                  <a:lnTo>
                    <a:pt x="1244" y="91"/>
                  </a:lnTo>
                  <a:lnTo>
                    <a:pt x="1247" y="102"/>
                  </a:lnTo>
                  <a:lnTo>
                    <a:pt x="1250" y="111"/>
                  </a:lnTo>
                  <a:lnTo>
                    <a:pt x="1252" y="128"/>
                  </a:lnTo>
                  <a:lnTo>
                    <a:pt x="1253" y="147"/>
                  </a:lnTo>
                  <a:lnTo>
                    <a:pt x="1254" y="186"/>
                  </a:lnTo>
                  <a:lnTo>
                    <a:pt x="1255" y="236"/>
                  </a:lnTo>
                  <a:lnTo>
                    <a:pt x="1256" y="257"/>
                  </a:lnTo>
                  <a:lnTo>
                    <a:pt x="1259" y="275"/>
                  </a:lnTo>
                  <a:lnTo>
                    <a:pt x="1252" y="320"/>
                  </a:lnTo>
                  <a:lnTo>
                    <a:pt x="1244" y="365"/>
                  </a:lnTo>
                  <a:lnTo>
                    <a:pt x="1233" y="408"/>
                  </a:lnTo>
                  <a:lnTo>
                    <a:pt x="1228" y="429"/>
                  </a:lnTo>
                  <a:lnTo>
                    <a:pt x="1222" y="450"/>
                  </a:lnTo>
                  <a:lnTo>
                    <a:pt x="1250" y="424"/>
                  </a:lnTo>
                  <a:lnTo>
                    <a:pt x="1278" y="398"/>
                  </a:lnTo>
                  <a:lnTo>
                    <a:pt x="1308" y="373"/>
                  </a:lnTo>
                  <a:lnTo>
                    <a:pt x="1338" y="348"/>
                  </a:lnTo>
                  <a:lnTo>
                    <a:pt x="1356" y="334"/>
                  </a:lnTo>
                  <a:lnTo>
                    <a:pt x="1364" y="327"/>
                  </a:lnTo>
                  <a:lnTo>
                    <a:pt x="1373" y="320"/>
                  </a:lnTo>
                  <a:lnTo>
                    <a:pt x="1382" y="314"/>
                  </a:lnTo>
                  <a:lnTo>
                    <a:pt x="1393" y="309"/>
                  </a:lnTo>
                  <a:lnTo>
                    <a:pt x="1397" y="306"/>
                  </a:lnTo>
                  <a:lnTo>
                    <a:pt x="1403" y="304"/>
                  </a:lnTo>
                  <a:lnTo>
                    <a:pt x="1407" y="300"/>
                  </a:lnTo>
                  <a:lnTo>
                    <a:pt x="1410" y="294"/>
                  </a:lnTo>
                  <a:lnTo>
                    <a:pt x="1411" y="296"/>
                  </a:lnTo>
                  <a:lnTo>
                    <a:pt x="1413" y="297"/>
                  </a:lnTo>
                  <a:lnTo>
                    <a:pt x="1415" y="296"/>
                  </a:lnTo>
                  <a:lnTo>
                    <a:pt x="1417" y="294"/>
                  </a:lnTo>
                  <a:lnTo>
                    <a:pt x="1428" y="287"/>
                  </a:lnTo>
                  <a:lnTo>
                    <a:pt x="1439" y="281"/>
                  </a:lnTo>
                  <a:lnTo>
                    <a:pt x="1462" y="269"/>
                  </a:lnTo>
                  <a:lnTo>
                    <a:pt x="1484" y="258"/>
                  </a:lnTo>
                  <a:lnTo>
                    <a:pt x="1495" y="251"/>
                  </a:lnTo>
                  <a:lnTo>
                    <a:pt x="1505" y="243"/>
                  </a:lnTo>
                  <a:lnTo>
                    <a:pt x="1519" y="239"/>
                  </a:lnTo>
                  <a:lnTo>
                    <a:pt x="1532" y="233"/>
                  </a:lnTo>
                  <a:lnTo>
                    <a:pt x="1557" y="223"/>
                  </a:lnTo>
                  <a:lnTo>
                    <a:pt x="1581" y="212"/>
                  </a:lnTo>
                  <a:lnTo>
                    <a:pt x="1593" y="207"/>
                  </a:lnTo>
                  <a:lnTo>
                    <a:pt x="1607" y="202"/>
                  </a:lnTo>
                  <a:lnTo>
                    <a:pt x="1610" y="199"/>
                  </a:lnTo>
                  <a:lnTo>
                    <a:pt x="1615" y="196"/>
                  </a:lnTo>
                  <a:lnTo>
                    <a:pt x="1623" y="190"/>
                  </a:lnTo>
                  <a:lnTo>
                    <a:pt x="1626" y="186"/>
                  </a:lnTo>
                  <a:lnTo>
                    <a:pt x="1630" y="182"/>
                  </a:lnTo>
                  <a:lnTo>
                    <a:pt x="1633" y="178"/>
                  </a:lnTo>
                  <a:lnTo>
                    <a:pt x="1636" y="173"/>
                  </a:lnTo>
                  <a:lnTo>
                    <a:pt x="1639" y="171"/>
                  </a:lnTo>
                  <a:lnTo>
                    <a:pt x="1644" y="170"/>
                  </a:lnTo>
                  <a:lnTo>
                    <a:pt x="1647" y="169"/>
                  </a:lnTo>
                  <a:lnTo>
                    <a:pt x="1650" y="167"/>
                  </a:lnTo>
                  <a:lnTo>
                    <a:pt x="1656" y="161"/>
                  </a:lnTo>
                  <a:lnTo>
                    <a:pt x="1662" y="154"/>
                  </a:lnTo>
                  <a:lnTo>
                    <a:pt x="1666" y="146"/>
                  </a:lnTo>
                  <a:lnTo>
                    <a:pt x="1670" y="137"/>
                  </a:lnTo>
                  <a:lnTo>
                    <a:pt x="1680" y="120"/>
                  </a:lnTo>
                  <a:lnTo>
                    <a:pt x="1688" y="103"/>
                  </a:lnTo>
                  <a:lnTo>
                    <a:pt x="1688" y="96"/>
                  </a:lnTo>
                  <a:lnTo>
                    <a:pt x="1687" y="91"/>
                  </a:lnTo>
                  <a:lnTo>
                    <a:pt x="1687" y="86"/>
                  </a:lnTo>
                  <a:lnTo>
                    <a:pt x="1688" y="84"/>
                  </a:lnTo>
                  <a:lnTo>
                    <a:pt x="1691" y="81"/>
                  </a:lnTo>
                  <a:lnTo>
                    <a:pt x="1696" y="82"/>
                  </a:lnTo>
                  <a:lnTo>
                    <a:pt x="1698" y="82"/>
                  </a:lnTo>
                  <a:lnTo>
                    <a:pt x="1701" y="81"/>
                  </a:lnTo>
                  <a:lnTo>
                    <a:pt x="1705" y="97"/>
                  </a:lnTo>
                  <a:lnTo>
                    <a:pt x="1710" y="112"/>
                  </a:lnTo>
                  <a:lnTo>
                    <a:pt x="1714" y="127"/>
                  </a:lnTo>
                  <a:lnTo>
                    <a:pt x="1715" y="135"/>
                  </a:lnTo>
                  <a:lnTo>
                    <a:pt x="1715" y="142"/>
                  </a:lnTo>
                  <a:lnTo>
                    <a:pt x="1730" y="138"/>
                  </a:lnTo>
                  <a:lnTo>
                    <a:pt x="1742" y="134"/>
                  </a:lnTo>
                  <a:lnTo>
                    <a:pt x="1753" y="130"/>
                  </a:lnTo>
                  <a:lnTo>
                    <a:pt x="1766" y="126"/>
                  </a:lnTo>
                  <a:lnTo>
                    <a:pt x="1781" y="147"/>
                  </a:lnTo>
                  <a:lnTo>
                    <a:pt x="1787" y="157"/>
                  </a:lnTo>
                  <a:lnTo>
                    <a:pt x="1793" y="169"/>
                  </a:lnTo>
                  <a:lnTo>
                    <a:pt x="1797" y="168"/>
                  </a:lnTo>
                  <a:lnTo>
                    <a:pt x="1800" y="167"/>
                  </a:lnTo>
                  <a:lnTo>
                    <a:pt x="1804" y="164"/>
                  </a:lnTo>
                  <a:lnTo>
                    <a:pt x="1809" y="161"/>
                  </a:lnTo>
                  <a:lnTo>
                    <a:pt x="1812" y="161"/>
                  </a:lnTo>
                  <a:lnTo>
                    <a:pt x="1814" y="162"/>
                  </a:lnTo>
                  <a:lnTo>
                    <a:pt x="1816" y="163"/>
                  </a:lnTo>
                  <a:lnTo>
                    <a:pt x="1818" y="164"/>
                  </a:lnTo>
                  <a:lnTo>
                    <a:pt x="1820" y="167"/>
                  </a:lnTo>
                  <a:lnTo>
                    <a:pt x="1822" y="172"/>
                  </a:lnTo>
                  <a:lnTo>
                    <a:pt x="1823" y="179"/>
                  </a:lnTo>
                  <a:lnTo>
                    <a:pt x="1823" y="184"/>
                  </a:lnTo>
                  <a:lnTo>
                    <a:pt x="1824" y="190"/>
                  </a:lnTo>
                  <a:lnTo>
                    <a:pt x="1828" y="195"/>
                  </a:lnTo>
                  <a:lnTo>
                    <a:pt x="1829" y="196"/>
                  </a:lnTo>
                  <a:lnTo>
                    <a:pt x="1831" y="197"/>
                  </a:lnTo>
                  <a:lnTo>
                    <a:pt x="1839" y="194"/>
                  </a:lnTo>
                  <a:lnTo>
                    <a:pt x="1847" y="191"/>
                  </a:lnTo>
                  <a:lnTo>
                    <a:pt x="1856" y="190"/>
                  </a:lnTo>
                  <a:lnTo>
                    <a:pt x="1860" y="191"/>
                  </a:lnTo>
                  <a:lnTo>
                    <a:pt x="1863" y="192"/>
                  </a:lnTo>
                  <a:lnTo>
                    <a:pt x="1866" y="198"/>
                  </a:lnTo>
                  <a:lnTo>
                    <a:pt x="1867" y="206"/>
                  </a:lnTo>
                  <a:lnTo>
                    <a:pt x="1869" y="212"/>
                  </a:lnTo>
                  <a:lnTo>
                    <a:pt x="1869" y="219"/>
                  </a:lnTo>
                  <a:lnTo>
                    <a:pt x="1869" y="233"/>
                  </a:lnTo>
                  <a:lnTo>
                    <a:pt x="1867" y="248"/>
                  </a:lnTo>
                  <a:lnTo>
                    <a:pt x="1864" y="263"/>
                  </a:lnTo>
                  <a:lnTo>
                    <a:pt x="1861" y="278"/>
                  </a:lnTo>
                  <a:lnTo>
                    <a:pt x="1852" y="305"/>
                  </a:lnTo>
                  <a:lnTo>
                    <a:pt x="1857" y="304"/>
                  </a:lnTo>
                  <a:lnTo>
                    <a:pt x="1862" y="304"/>
                  </a:lnTo>
                  <a:lnTo>
                    <a:pt x="1873" y="303"/>
                  </a:lnTo>
                  <a:lnTo>
                    <a:pt x="1884" y="303"/>
                  </a:lnTo>
                  <a:lnTo>
                    <a:pt x="1895" y="302"/>
                  </a:lnTo>
                  <a:lnTo>
                    <a:pt x="1902" y="299"/>
                  </a:lnTo>
                  <a:lnTo>
                    <a:pt x="1908" y="296"/>
                  </a:lnTo>
                  <a:lnTo>
                    <a:pt x="1914" y="292"/>
                  </a:lnTo>
                  <a:lnTo>
                    <a:pt x="1917" y="292"/>
                  </a:lnTo>
                  <a:lnTo>
                    <a:pt x="1920" y="293"/>
                  </a:lnTo>
                  <a:lnTo>
                    <a:pt x="1922" y="297"/>
                  </a:lnTo>
                  <a:lnTo>
                    <a:pt x="1922" y="301"/>
                  </a:lnTo>
                  <a:lnTo>
                    <a:pt x="1922" y="305"/>
                  </a:lnTo>
                  <a:lnTo>
                    <a:pt x="1921" y="309"/>
                  </a:lnTo>
                  <a:lnTo>
                    <a:pt x="1914" y="327"/>
                  </a:lnTo>
                  <a:lnTo>
                    <a:pt x="1908" y="349"/>
                  </a:lnTo>
                  <a:lnTo>
                    <a:pt x="1902" y="372"/>
                  </a:lnTo>
                  <a:lnTo>
                    <a:pt x="1890" y="415"/>
                  </a:lnTo>
                  <a:lnTo>
                    <a:pt x="1923" y="415"/>
                  </a:lnTo>
                  <a:lnTo>
                    <a:pt x="1954" y="413"/>
                  </a:lnTo>
                  <a:lnTo>
                    <a:pt x="2016" y="407"/>
                  </a:lnTo>
                  <a:lnTo>
                    <a:pt x="2023" y="415"/>
                  </a:lnTo>
                  <a:lnTo>
                    <a:pt x="2029" y="423"/>
                  </a:lnTo>
                  <a:lnTo>
                    <a:pt x="2033" y="430"/>
                  </a:lnTo>
                  <a:lnTo>
                    <a:pt x="2036" y="438"/>
                  </a:lnTo>
                  <a:lnTo>
                    <a:pt x="2039" y="446"/>
                  </a:lnTo>
                  <a:lnTo>
                    <a:pt x="2040" y="456"/>
                  </a:lnTo>
                  <a:lnTo>
                    <a:pt x="2039" y="467"/>
                  </a:lnTo>
                  <a:lnTo>
                    <a:pt x="2038" y="480"/>
                  </a:lnTo>
                  <a:lnTo>
                    <a:pt x="2034" y="494"/>
                  </a:lnTo>
                  <a:lnTo>
                    <a:pt x="2030" y="510"/>
                  </a:lnTo>
                  <a:lnTo>
                    <a:pt x="2027" y="526"/>
                  </a:lnTo>
                  <a:lnTo>
                    <a:pt x="2024" y="542"/>
                  </a:lnTo>
                  <a:lnTo>
                    <a:pt x="2021" y="555"/>
                  </a:lnTo>
                  <a:lnTo>
                    <a:pt x="2021" y="567"/>
                  </a:lnTo>
                  <a:lnTo>
                    <a:pt x="2020" y="580"/>
                  </a:lnTo>
                  <a:lnTo>
                    <a:pt x="2019" y="593"/>
                  </a:lnTo>
                  <a:lnTo>
                    <a:pt x="2017" y="603"/>
                  </a:lnTo>
                  <a:lnTo>
                    <a:pt x="2014" y="612"/>
                  </a:lnTo>
                  <a:lnTo>
                    <a:pt x="2011" y="622"/>
                  </a:lnTo>
                  <a:lnTo>
                    <a:pt x="2009" y="631"/>
                  </a:lnTo>
                  <a:lnTo>
                    <a:pt x="2005" y="647"/>
                  </a:lnTo>
                  <a:lnTo>
                    <a:pt x="2002" y="661"/>
                  </a:lnTo>
                  <a:lnTo>
                    <a:pt x="1993" y="693"/>
                  </a:lnTo>
                  <a:lnTo>
                    <a:pt x="1974" y="768"/>
                  </a:lnTo>
                  <a:lnTo>
                    <a:pt x="1956" y="844"/>
                  </a:lnTo>
                  <a:lnTo>
                    <a:pt x="1937" y="919"/>
                  </a:lnTo>
                  <a:lnTo>
                    <a:pt x="1919" y="991"/>
                  </a:lnTo>
                  <a:lnTo>
                    <a:pt x="1911" y="1014"/>
                  </a:lnTo>
                  <a:lnTo>
                    <a:pt x="1905" y="1036"/>
                  </a:lnTo>
                  <a:lnTo>
                    <a:pt x="1898" y="1058"/>
                  </a:lnTo>
                  <a:lnTo>
                    <a:pt x="1895" y="1069"/>
                  </a:lnTo>
                  <a:lnTo>
                    <a:pt x="1893" y="1079"/>
                  </a:lnTo>
                  <a:lnTo>
                    <a:pt x="1886" y="1126"/>
                  </a:lnTo>
                  <a:lnTo>
                    <a:pt x="1881" y="1149"/>
                  </a:lnTo>
                  <a:lnTo>
                    <a:pt x="1877" y="1170"/>
                  </a:lnTo>
                  <a:lnTo>
                    <a:pt x="1872" y="1192"/>
                  </a:lnTo>
                  <a:lnTo>
                    <a:pt x="1865" y="1212"/>
                  </a:lnTo>
                  <a:lnTo>
                    <a:pt x="1859" y="1232"/>
                  </a:lnTo>
                  <a:lnTo>
                    <a:pt x="1850" y="1252"/>
                  </a:lnTo>
                  <a:lnTo>
                    <a:pt x="1846" y="1254"/>
                  </a:lnTo>
                  <a:lnTo>
                    <a:pt x="1841" y="1257"/>
                  </a:lnTo>
                  <a:lnTo>
                    <a:pt x="1834" y="1259"/>
                  </a:lnTo>
                  <a:lnTo>
                    <a:pt x="1830" y="1262"/>
                  </a:lnTo>
                  <a:lnTo>
                    <a:pt x="1812" y="1265"/>
                  </a:lnTo>
                  <a:lnTo>
                    <a:pt x="1792" y="1265"/>
                  </a:lnTo>
                  <a:lnTo>
                    <a:pt x="1773" y="1263"/>
                  </a:lnTo>
                  <a:lnTo>
                    <a:pt x="1753" y="1262"/>
                  </a:lnTo>
                  <a:lnTo>
                    <a:pt x="1733" y="1261"/>
                  </a:lnTo>
                  <a:lnTo>
                    <a:pt x="1715" y="1262"/>
                  </a:lnTo>
                  <a:lnTo>
                    <a:pt x="1697" y="1265"/>
                  </a:lnTo>
                  <a:lnTo>
                    <a:pt x="1679" y="1268"/>
                  </a:lnTo>
                  <a:lnTo>
                    <a:pt x="1642" y="1274"/>
                  </a:lnTo>
                  <a:lnTo>
                    <a:pt x="1624" y="1276"/>
                  </a:lnTo>
                  <a:lnTo>
                    <a:pt x="1607" y="1278"/>
                  </a:lnTo>
                  <a:lnTo>
                    <a:pt x="1593" y="1277"/>
                  </a:lnTo>
                  <a:lnTo>
                    <a:pt x="1579" y="1277"/>
                  </a:lnTo>
                  <a:lnTo>
                    <a:pt x="1573" y="1277"/>
                  </a:lnTo>
                  <a:lnTo>
                    <a:pt x="1568" y="1280"/>
                  </a:lnTo>
                  <a:lnTo>
                    <a:pt x="1561" y="1282"/>
                  </a:lnTo>
                  <a:lnTo>
                    <a:pt x="1556" y="1285"/>
                  </a:lnTo>
                  <a:lnTo>
                    <a:pt x="1428" y="1293"/>
                  </a:lnTo>
                  <a:lnTo>
                    <a:pt x="1294" y="1301"/>
                  </a:lnTo>
                  <a:lnTo>
                    <a:pt x="1224" y="1306"/>
                  </a:lnTo>
                  <a:lnTo>
                    <a:pt x="1188" y="1311"/>
                  </a:lnTo>
                  <a:lnTo>
                    <a:pt x="1153" y="1315"/>
                  </a:lnTo>
                  <a:lnTo>
                    <a:pt x="1118" y="1320"/>
                  </a:lnTo>
                  <a:lnTo>
                    <a:pt x="1084" y="1328"/>
                  </a:lnTo>
                  <a:lnTo>
                    <a:pt x="1050" y="1335"/>
                  </a:lnTo>
                  <a:lnTo>
                    <a:pt x="1018" y="1344"/>
                  </a:lnTo>
                  <a:lnTo>
                    <a:pt x="1012" y="1347"/>
                  </a:lnTo>
                  <a:lnTo>
                    <a:pt x="999" y="1354"/>
                  </a:lnTo>
                  <a:lnTo>
                    <a:pt x="987" y="1362"/>
                  </a:lnTo>
                  <a:lnTo>
                    <a:pt x="975" y="1369"/>
                  </a:lnTo>
                  <a:lnTo>
                    <a:pt x="969" y="1373"/>
                  </a:lnTo>
                  <a:lnTo>
                    <a:pt x="961" y="1374"/>
                  </a:lnTo>
                  <a:lnTo>
                    <a:pt x="947" y="1376"/>
                  </a:lnTo>
                  <a:lnTo>
                    <a:pt x="929" y="1377"/>
                  </a:lnTo>
                  <a:lnTo>
                    <a:pt x="912" y="1377"/>
                  </a:lnTo>
                  <a:lnTo>
                    <a:pt x="896" y="1376"/>
                  </a:lnTo>
                  <a:lnTo>
                    <a:pt x="887" y="1374"/>
                  </a:lnTo>
                  <a:lnTo>
                    <a:pt x="877" y="1371"/>
                  </a:lnTo>
                  <a:lnTo>
                    <a:pt x="867" y="1367"/>
                  </a:lnTo>
                  <a:lnTo>
                    <a:pt x="861" y="1367"/>
                  </a:lnTo>
                  <a:lnTo>
                    <a:pt x="839" y="1368"/>
                  </a:lnTo>
                  <a:lnTo>
                    <a:pt x="817" y="1369"/>
                  </a:lnTo>
                  <a:lnTo>
                    <a:pt x="772" y="1371"/>
                  </a:lnTo>
                  <a:lnTo>
                    <a:pt x="741" y="1372"/>
                  </a:lnTo>
                  <a:lnTo>
                    <a:pt x="712" y="1375"/>
                  </a:lnTo>
                  <a:lnTo>
                    <a:pt x="649" y="1384"/>
                  </a:lnTo>
                  <a:lnTo>
                    <a:pt x="614" y="1389"/>
                  </a:lnTo>
                  <a:lnTo>
                    <a:pt x="578" y="1392"/>
                  </a:lnTo>
                  <a:lnTo>
                    <a:pt x="542" y="1394"/>
                  </a:lnTo>
                  <a:lnTo>
                    <a:pt x="506" y="1397"/>
                  </a:lnTo>
                  <a:lnTo>
                    <a:pt x="448" y="1404"/>
                  </a:lnTo>
                  <a:lnTo>
                    <a:pt x="388" y="1410"/>
                  </a:lnTo>
                  <a:lnTo>
                    <a:pt x="328" y="1415"/>
                  </a:lnTo>
                  <a:lnTo>
                    <a:pt x="298" y="1418"/>
                  </a:lnTo>
                  <a:lnTo>
                    <a:pt x="267" y="1419"/>
                  </a:lnTo>
                  <a:lnTo>
                    <a:pt x="252" y="1418"/>
                  </a:lnTo>
                  <a:lnTo>
                    <a:pt x="244" y="1417"/>
                  </a:lnTo>
                  <a:lnTo>
                    <a:pt x="237" y="1417"/>
                  </a:lnTo>
                  <a:lnTo>
                    <a:pt x="216" y="1419"/>
                  </a:lnTo>
                  <a:lnTo>
                    <a:pt x="196" y="1422"/>
                  </a:lnTo>
                  <a:lnTo>
                    <a:pt x="177" y="1425"/>
                  </a:lnTo>
                  <a:lnTo>
                    <a:pt x="156" y="1427"/>
                  </a:lnTo>
                  <a:lnTo>
                    <a:pt x="134" y="1427"/>
                  </a:lnTo>
                  <a:lnTo>
                    <a:pt x="110" y="1425"/>
                  </a:lnTo>
                  <a:lnTo>
                    <a:pt x="87" y="1423"/>
                  </a:lnTo>
                  <a:lnTo>
                    <a:pt x="64" y="1422"/>
                  </a:lnTo>
                  <a:lnTo>
                    <a:pt x="50" y="1421"/>
                  </a:lnTo>
                  <a:lnTo>
                    <a:pt x="36" y="1419"/>
                  </a:lnTo>
                  <a:lnTo>
                    <a:pt x="24" y="1415"/>
                  </a:lnTo>
                  <a:lnTo>
                    <a:pt x="11" y="1411"/>
                  </a:lnTo>
                  <a:lnTo>
                    <a:pt x="9" y="1404"/>
                  </a:lnTo>
                  <a:lnTo>
                    <a:pt x="6" y="1394"/>
                  </a:lnTo>
                  <a:lnTo>
                    <a:pt x="4" y="1386"/>
                  </a:lnTo>
                  <a:lnTo>
                    <a:pt x="2" y="1382"/>
                  </a:lnTo>
                  <a:lnTo>
                    <a:pt x="0" y="1379"/>
                  </a:lnTo>
                  <a:lnTo>
                    <a:pt x="21" y="1335"/>
                  </a:lnTo>
                  <a:lnTo>
                    <a:pt x="43" y="1291"/>
                  </a:lnTo>
                  <a:lnTo>
                    <a:pt x="66" y="1250"/>
                  </a:lnTo>
                  <a:lnTo>
                    <a:pt x="89" y="1210"/>
                  </a:lnTo>
                  <a:lnTo>
                    <a:pt x="71" y="1211"/>
                  </a:lnTo>
                  <a:lnTo>
                    <a:pt x="52" y="1213"/>
                  </a:lnTo>
                  <a:lnTo>
                    <a:pt x="35" y="1215"/>
                  </a:lnTo>
                  <a:lnTo>
                    <a:pt x="18" y="1215"/>
                  </a:lnTo>
                  <a:lnTo>
                    <a:pt x="16" y="1208"/>
                  </a:lnTo>
                  <a:lnTo>
                    <a:pt x="17" y="1199"/>
                  </a:lnTo>
                  <a:lnTo>
                    <a:pt x="19" y="1192"/>
                  </a:lnTo>
                  <a:lnTo>
                    <a:pt x="22" y="1183"/>
                  </a:lnTo>
                  <a:lnTo>
                    <a:pt x="30" y="1168"/>
                  </a:lnTo>
                  <a:lnTo>
                    <a:pt x="37" y="1153"/>
                  </a:lnTo>
                  <a:lnTo>
                    <a:pt x="32" y="1151"/>
                  </a:lnTo>
                  <a:lnTo>
                    <a:pt x="27" y="1150"/>
                  </a:lnTo>
                  <a:lnTo>
                    <a:pt x="21" y="1151"/>
                  </a:lnTo>
                  <a:lnTo>
                    <a:pt x="16" y="1151"/>
                  </a:lnTo>
                  <a:lnTo>
                    <a:pt x="12" y="1152"/>
                  </a:lnTo>
                  <a:lnTo>
                    <a:pt x="7" y="1152"/>
                  </a:lnTo>
                  <a:lnTo>
                    <a:pt x="4" y="1151"/>
                  </a:lnTo>
                  <a:lnTo>
                    <a:pt x="0" y="1148"/>
                  </a:lnTo>
                  <a:lnTo>
                    <a:pt x="0" y="1140"/>
                  </a:lnTo>
                  <a:lnTo>
                    <a:pt x="2" y="1134"/>
                  </a:lnTo>
                  <a:lnTo>
                    <a:pt x="5" y="1129"/>
                  </a:lnTo>
                  <a:lnTo>
                    <a:pt x="10" y="1123"/>
                  </a:lnTo>
                  <a:lnTo>
                    <a:pt x="19" y="1112"/>
                  </a:lnTo>
                  <a:lnTo>
                    <a:pt x="24" y="1107"/>
                  </a:lnTo>
                  <a:lnTo>
                    <a:pt x="27" y="1101"/>
                  </a:lnTo>
                  <a:lnTo>
                    <a:pt x="24" y="1101"/>
                  </a:lnTo>
                  <a:lnTo>
                    <a:pt x="19" y="1101"/>
                  </a:lnTo>
                  <a:lnTo>
                    <a:pt x="14" y="1099"/>
                  </a:lnTo>
                  <a:lnTo>
                    <a:pt x="12" y="1097"/>
                  </a:lnTo>
                  <a:lnTo>
                    <a:pt x="11" y="1095"/>
                  </a:lnTo>
                  <a:lnTo>
                    <a:pt x="14" y="1086"/>
                  </a:lnTo>
                  <a:lnTo>
                    <a:pt x="17" y="1078"/>
                  </a:lnTo>
                  <a:lnTo>
                    <a:pt x="27" y="1064"/>
                  </a:lnTo>
                  <a:lnTo>
                    <a:pt x="36" y="1051"/>
                  </a:lnTo>
                  <a:lnTo>
                    <a:pt x="41" y="1044"/>
                  </a:lnTo>
                  <a:lnTo>
                    <a:pt x="45" y="1036"/>
                  </a:lnTo>
                  <a:lnTo>
                    <a:pt x="36" y="1036"/>
                  </a:lnTo>
                  <a:lnTo>
                    <a:pt x="29" y="1036"/>
                  </a:lnTo>
                  <a:lnTo>
                    <a:pt x="25" y="1035"/>
                  </a:lnTo>
                  <a:lnTo>
                    <a:pt x="21" y="1034"/>
                  </a:lnTo>
                  <a:lnTo>
                    <a:pt x="18" y="1031"/>
                  </a:lnTo>
                  <a:lnTo>
                    <a:pt x="16" y="1027"/>
                  </a:lnTo>
                  <a:lnTo>
                    <a:pt x="19" y="1020"/>
                  </a:lnTo>
                  <a:lnTo>
                    <a:pt x="22" y="1014"/>
                  </a:lnTo>
                  <a:lnTo>
                    <a:pt x="33" y="1004"/>
                  </a:lnTo>
                  <a:lnTo>
                    <a:pt x="37" y="999"/>
                  </a:lnTo>
                  <a:lnTo>
                    <a:pt x="42" y="994"/>
                  </a:lnTo>
                  <a:lnTo>
                    <a:pt x="46" y="987"/>
                  </a:lnTo>
                  <a:lnTo>
                    <a:pt x="48" y="980"/>
                  </a:lnTo>
                  <a:lnTo>
                    <a:pt x="51" y="980"/>
                  </a:lnTo>
                  <a:lnTo>
                    <a:pt x="54" y="979"/>
                  </a:lnTo>
                  <a:lnTo>
                    <a:pt x="55" y="976"/>
                  </a:lnTo>
                  <a:lnTo>
                    <a:pt x="57" y="975"/>
                  </a:lnTo>
                  <a:lnTo>
                    <a:pt x="72" y="953"/>
                  </a:lnTo>
                  <a:lnTo>
                    <a:pt x="87" y="932"/>
                  </a:lnTo>
                  <a:lnTo>
                    <a:pt x="119" y="891"/>
                  </a:lnTo>
                  <a:lnTo>
                    <a:pt x="135" y="869"/>
                  </a:lnTo>
                  <a:lnTo>
                    <a:pt x="151" y="849"/>
                  </a:lnTo>
                  <a:lnTo>
                    <a:pt x="166" y="827"/>
                  </a:lnTo>
                  <a:lnTo>
                    <a:pt x="180" y="803"/>
                  </a:lnTo>
                  <a:lnTo>
                    <a:pt x="182" y="802"/>
                  </a:lnTo>
                  <a:lnTo>
                    <a:pt x="184" y="800"/>
                  </a:lnTo>
                  <a:lnTo>
                    <a:pt x="186" y="799"/>
                  </a:lnTo>
                  <a:lnTo>
                    <a:pt x="191" y="798"/>
                  </a:lnTo>
                  <a:lnTo>
                    <a:pt x="210" y="766"/>
                  </a:lnTo>
                  <a:lnTo>
                    <a:pt x="215" y="757"/>
                  </a:lnTo>
                  <a:lnTo>
                    <a:pt x="221" y="751"/>
                  </a:lnTo>
                  <a:lnTo>
                    <a:pt x="227" y="743"/>
                  </a:lnTo>
                  <a:lnTo>
                    <a:pt x="234" y="738"/>
                  </a:lnTo>
                  <a:lnTo>
                    <a:pt x="252" y="708"/>
                  </a:lnTo>
                  <a:lnTo>
                    <a:pt x="269" y="681"/>
                  </a:lnTo>
                  <a:lnTo>
                    <a:pt x="304" y="630"/>
                  </a:lnTo>
                  <a:lnTo>
                    <a:pt x="321" y="603"/>
                  </a:lnTo>
                  <a:lnTo>
                    <a:pt x="337" y="576"/>
                  </a:lnTo>
                  <a:lnTo>
                    <a:pt x="353" y="546"/>
                  </a:lnTo>
                  <a:lnTo>
                    <a:pt x="368" y="514"/>
                  </a:lnTo>
                  <a:lnTo>
                    <a:pt x="372" y="512"/>
                  </a:lnTo>
                  <a:lnTo>
                    <a:pt x="374" y="511"/>
                  </a:lnTo>
                  <a:lnTo>
                    <a:pt x="380" y="512"/>
                  </a:lnTo>
                  <a:lnTo>
                    <a:pt x="398" y="484"/>
                  </a:lnTo>
                  <a:lnTo>
                    <a:pt x="417" y="456"/>
                  </a:lnTo>
                  <a:lnTo>
                    <a:pt x="436" y="429"/>
                  </a:lnTo>
                  <a:lnTo>
                    <a:pt x="453" y="402"/>
                  </a:lnTo>
                  <a:lnTo>
                    <a:pt x="456" y="402"/>
                  </a:lnTo>
                  <a:lnTo>
                    <a:pt x="458" y="403"/>
                  </a:lnTo>
                  <a:lnTo>
                    <a:pt x="460" y="406"/>
                  </a:lnTo>
                  <a:lnTo>
                    <a:pt x="464" y="409"/>
                  </a:lnTo>
                  <a:lnTo>
                    <a:pt x="465" y="410"/>
                  </a:lnTo>
                  <a:lnTo>
                    <a:pt x="468" y="410"/>
                  </a:lnTo>
                  <a:lnTo>
                    <a:pt x="482" y="408"/>
                  </a:lnTo>
                  <a:lnTo>
                    <a:pt x="497" y="406"/>
                  </a:lnTo>
                  <a:lnTo>
                    <a:pt x="513" y="405"/>
                  </a:lnTo>
                  <a:lnTo>
                    <a:pt x="529" y="405"/>
                  </a:lnTo>
                  <a:lnTo>
                    <a:pt x="562" y="406"/>
                  </a:lnTo>
                  <a:lnTo>
                    <a:pt x="595" y="409"/>
                  </a:lnTo>
                  <a:lnTo>
                    <a:pt x="647" y="412"/>
                  </a:lnTo>
                  <a:lnTo>
                    <a:pt x="698" y="413"/>
                  </a:lnTo>
                  <a:lnTo>
                    <a:pt x="748" y="415"/>
                  </a:lnTo>
                  <a:lnTo>
                    <a:pt x="797" y="420"/>
                  </a:lnTo>
                  <a:lnTo>
                    <a:pt x="815" y="424"/>
                  </a:lnTo>
                  <a:lnTo>
                    <a:pt x="834" y="428"/>
                  </a:lnTo>
                  <a:lnTo>
                    <a:pt x="878" y="436"/>
                  </a:lnTo>
                  <a:lnTo>
                    <a:pt x="902" y="440"/>
                  </a:lnTo>
                  <a:lnTo>
                    <a:pt x="924" y="444"/>
                  </a:lnTo>
                  <a:lnTo>
                    <a:pt x="948" y="450"/>
                  </a:lnTo>
                  <a:lnTo>
                    <a:pt x="969" y="456"/>
                  </a:lnTo>
                  <a:lnTo>
                    <a:pt x="985" y="429"/>
                  </a:lnTo>
                  <a:lnTo>
                    <a:pt x="993" y="414"/>
                  </a:lnTo>
                  <a:lnTo>
                    <a:pt x="999" y="399"/>
                  </a:lnTo>
                  <a:lnTo>
                    <a:pt x="1002" y="399"/>
                  </a:lnTo>
                  <a:lnTo>
                    <a:pt x="1004" y="399"/>
                  </a:lnTo>
                  <a:lnTo>
                    <a:pt x="1005" y="399"/>
                  </a:lnTo>
                  <a:lnTo>
                    <a:pt x="1008" y="398"/>
                  </a:lnTo>
                  <a:lnTo>
                    <a:pt x="1026" y="368"/>
                  </a:lnTo>
                  <a:lnTo>
                    <a:pt x="1043" y="338"/>
                  </a:lnTo>
                  <a:lnTo>
                    <a:pt x="1061" y="308"/>
                  </a:lnTo>
                  <a:lnTo>
                    <a:pt x="1079" y="278"/>
                  </a:lnTo>
                  <a:close/>
                  <a:moveTo>
                    <a:pt x="1042" y="789"/>
                  </a:moveTo>
                  <a:lnTo>
                    <a:pt x="1042" y="789"/>
                  </a:lnTo>
                  <a:lnTo>
                    <a:pt x="1046" y="778"/>
                  </a:lnTo>
                  <a:lnTo>
                    <a:pt x="1049" y="769"/>
                  </a:lnTo>
                  <a:lnTo>
                    <a:pt x="1056" y="748"/>
                  </a:lnTo>
                  <a:lnTo>
                    <a:pt x="1063" y="726"/>
                  </a:lnTo>
                  <a:lnTo>
                    <a:pt x="1066" y="714"/>
                  </a:lnTo>
                  <a:lnTo>
                    <a:pt x="1067" y="710"/>
                  </a:lnTo>
                  <a:lnTo>
                    <a:pt x="1066" y="709"/>
                  </a:lnTo>
                  <a:lnTo>
                    <a:pt x="1069" y="708"/>
                  </a:lnTo>
                  <a:lnTo>
                    <a:pt x="1070" y="706"/>
                  </a:lnTo>
                  <a:lnTo>
                    <a:pt x="1073" y="700"/>
                  </a:lnTo>
                  <a:lnTo>
                    <a:pt x="1075" y="692"/>
                  </a:lnTo>
                  <a:lnTo>
                    <a:pt x="1076" y="684"/>
                  </a:lnTo>
                  <a:lnTo>
                    <a:pt x="1114" y="609"/>
                  </a:lnTo>
                  <a:lnTo>
                    <a:pt x="1152" y="535"/>
                  </a:lnTo>
                  <a:lnTo>
                    <a:pt x="1156" y="533"/>
                  </a:lnTo>
                  <a:lnTo>
                    <a:pt x="1160" y="532"/>
                  </a:lnTo>
                  <a:lnTo>
                    <a:pt x="1163" y="531"/>
                  </a:lnTo>
                  <a:lnTo>
                    <a:pt x="1166" y="528"/>
                  </a:lnTo>
                  <a:lnTo>
                    <a:pt x="1176" y="511"/>
                  </a:lnTo>
                  <a:lnTo>
                    <a:pt x="1185" y="495"/>
                  </a:lnTo>
                  <a:lnTo>
                    <a:pt x="1207" y="464"/>
                  </a:lnTo>
                  <a:lnTo>
                    <a:pt x="1220" y="412"/>
                  </a:lnTo>
                  <a:lnTo>
                    <a:pt x="1229" y="359"/>
                  </a:lnTo>
                  <a:lnTo>
                    <a:pt x="1233" y="332"/>
                  </a:lnTo>
                  <a:lnTo>
                    <a:pt x="1238" y="304"/>
                  </a:lnTo>
                  <a:lnTo>
                    <a:pt x="1240" y="277"/>
                  </a:lnTo>
                  <a:lnTo>
                    <a:pt x="1242" y="249"/>
                  </a:lnTo>
                  <a:lnTo>
                    <a:pt x="1243" y="223"/>
                  </a:lnTo>
                  <a:lnTo>
                    <a:pt x="1243" y="195"/>
                  </a:lnTo>
                  <a:lnTo>
                    <a:pt x="1241" y="168"/>
                  </a:lnTo>
                  <a:lnTo>
                    <a:pt x="1239" y="142"/>
                  </a:lnTo>
                  <a:lnTo>
                    <a:pt x="1236" y="116"/>
                  </a:lnTo>
                  <a:lnTo>
                    <a:pt x="1230" y="90"/>
                  </a:lnTo>
                  <a:lnTo>
                    <a:pt x="1224" y="65"/>
                  </a:lnTo>
                  <a:lnTo>
                    <a:pt x="1216" y="41"/>
                  </a:lnTo>
                  <a:lnTo>
                    <a:pt x="1210" y="54"/>
                  </a:lnTo>
                  <a:lnTo>
                    <a:pt x="1205" y="66"/>
                  </a:lnTo>
                  <a:lnTo>
                    <a:pt x="1196" y="92"/>
                  </a:lnTo>
                  <a:lnTo>
                    <a:pt x="1188" y="119"/>
                  </a:lnTo>
                  <a:lnTo>
                    <a:pt x="1181" y="143"/>
                  </a:lnTo>
                  <a:lnTo>
                    <a:pt x="1176" y="154"/>
                  </a:lnTo>
                  <a:lnTo>
                    <a:pt x="1169" y="164"/>
                  </a:lnTo>
                  <a:lnTo>
                    <a:pt x="1157" y="183"/>
                  </a:lnTo>
                  <a:lnTo>
                    <a:pt x="1155" y="187"/>
                  </a:lnTo>
                  <a:lnTo>
                    <a:pt x="1154" y="192"/>
                  </a:lnTo>
                  <a:lnTo>
                    <a:pt x="1153" y="196"/>
                  </a:lnTo>
                  <a:lnTo>
                    <a:pt x="1152" y="199"/>
                  </a:lnTo>
                  <a:lnTo>
                    <a:pt x="1147" y="206"/>
                  </a:lnTo>
                  <a:lnTo>
                    <a:pt x="1141" y="212"/>
                  </a:lnTo>
                  <a:lnTo>
                    <a:pt x="1136" y="217"/>
                  </a:lnTo>
                  <a:lnTo>
                    <a:pt x="1131" y="224"/>
                  </a:lnTo>
                  <a:lnTo>
                    <a:pt x="1101" y="270"/>
                  </a:lnTo>
                  <a:lnTo>
                    <a:pt x="1091" y="285"/>
                  </a:lnTo>
                  <a:lnTo>
                    <a:pt x="1082" y="301"/>
                  </a:lnTo>
                  <a:lnTo>
                    <a:pt x="1074" y="316"/>
                  </a:lnTo>
                  <a:lnTo>
                    <a:pt x="1066" y="332"/>
                  </a:lnTo>
                  <a:lnTo>
                    <a:pt x="1053" y="349"/>
                  </a:lnTo>
                  <a:lnTo>
                    <a:pt x="1041" y="366"/>
                  </a:lnTo>
                  <a:lnTo>
                    <a:pt x="1029" y="384"/>
                  </a:lnTo>
                  <a:lnTo>
                    <a:pt x="1017" y="404"/>
                  </a:lnTo>
                  <a:lnTo>
                    <a:pt x="996" y="442"/>
                  </a:lnTo>
                  <a:lnTo>
                    <a:pt x="984" y="461"/>
                  </a:lnTo>
                  <a:lnTo>
                    <a:pt x="972" y="480"/>
                  </a:lnTo>
                  <a:lnTo>
                    <a:pt x="973" y="482"/>
                  </a:lnTo>
                  <a:lnTo>
                    <a:pt x="973" y="484"/>
                  </a:lnTo>
                  <a:lnTo>
                    <a:pt x="972" y="487"/>
                  </a:lnTo>
                  <a:lnTo>
                    <a:pt x="971" y="490"/>
                  </a:lnTo>
                  <a:lnTo>
                    <a:pt x="970" y="493"/>
                  </a:lnTo>
                  <a:lnTo>
                    <a:pt x="971" y="496"/>
                  </a:lnTo>
                  <a:lnTo>
                    <a:pt x="947" y="533"/>
                  </a:lnTo>
                  <a:lnTo>
                    <a:pt x="922" y="572"/>
                  </a:lnTo>
                  <a:lnTo>
                    <a:pt x="910" y="591"/>
                  </a:lnTo>
                  <a:lnTo>
                    <a:pt x="899" y="610"/>
                  </a:lnTo>
                  <a:lnTo>
                    <a:pt x="889" y="631"/>
                  </a:lnTo>
                  <a:lnTo>
                    <a:pt x="880" y="650"/>
                  </a:lnTo>
                  <a:lnTo>
                    <a:pt x="884" y="669"/>
                  </a:lnTo>
                  <a:lnTo>
                    <a:pt x="890" y="686"/>
                  </a:lnTo>
                  <a:lnTo>
                    <a:pt x="896" y="703"/>
                  </a:lnTo>
                  <a:lnTo>
                    <a:pt x="902" y="720"/>
                  </a:lnTo>
                  <a:lnTo>
                    <a:pt x="909" y="752"/>
                  </a:lnTo>
                  <a:lnTo>
                    <a:pt x="913" y="783"/>
                  </a:lnTo>
                  <a:lnTo>
                    <a:pt x="917" y="814"/>
                  </a:lnTo>
                  <a:lnTo>
                    <a:pt x="919" y="845"/>
                  </a:lnTo>
                  <a:lnTo>
                    <a:pt x="919" y="877"/>
                  </a:lnTo>
                  <a:lnTo>
                    <a:pt x="918" y="908"/>
                  </a:lnTo>
                  <a:lnTo>
                    <a:pt x="914" y="971"/>
                  </a:lnTo>
                  <a:lnTo>
                    <a:pt x="910" y="1036"/>
                  </a:lnTo>
                  <a:lnTo>
                    <a:pt x="908" y="1069"/>
                  </a:lnTo>
                  <a:lnTo>
                    <a:pt x="907" y="1103"/>
                  </a:lnTo>
                  <a:lnTo>
                    <a:pt x="907" y="1136"/>
                  </a:lnTo>
                  <a:lnTo>
                    <a:pt x="908" y="1171"/>
                  </a:lnTo>
                  <a:lnTo>
                    <a:pt x="910" y="1207"/>
                  </a:lnTo>
                  <a:lnTo>
                    <a:pt x="913" y="1242"/>
                  </a:lnTo>
                  <a:lnTo>
                    <a:pt x="936" y="1140"/>
                  </a:lnTo>
                  <a:lnTo>
                    <a:pt x="947" y="1091"/>
                  </a:lnTo>
                  <a:lnTo>
                    <a:pt x="958" y="1043"/>
                  </a:lnTo>
                  <a:lnTo>
                    <a:pt x="971" y="996"/>
                  </a:lnTo>
                  <a:lnTo>
                    <a:pt x="985" y="950"/>
                  </a:lnTo>
                  <a:lnTo>
                    <a:pt x="999" y="903"/>
                  </a:lnTo>
                  <a:lnTo>
                    <a:pt x="1015" y="857"/>
                  </a:lnTo>
                  <a:lnTo>
                    <a:pt x="1017" y="854"/>
                  </a:lnTo>
                  <a:lnTo>
                    <a:pt x="1016" y="852"/>
                  </a:lnTo>
                  <a:lnTo>
                    <a:pt x="1014" y="850"/>
                  </a:lnTo>
                  <a:lnTo>
                    <a:pt x="1014" y="849"/>
                  </a:lnTo>
                  <a:lnTo>
                    <a:pt x="1013" y="848"/>
                  </a:lnTo>
                  <a:lnTo>
                    <a:pt x="1018" y="849"/>
                  </a:lnTo>
                  <a:lnTo>
                    <a:pt x="1020" y="848"/>
                  </a:lnTo>
                  <a:lnTo>
                    <a:pt x="1020" y="844"/>
                  </a:lnTo>
                  <a:lnTo>
                    <a:pt x="1030" y="821"/>
                  </a:lnTo>
                  <a:lnTo>
                    <a:pt x="1034" y="809"/>
                  </a:lnTo>
                  <a:lnTo>
                    <a:pt x="1039" y="798"/>
                  </a:lnTo>
                  <a:lnTo>
                    <a:pt x="1038" y="797"/>
                  </a:lnTo>
                  <a:lnTo>
                    <a:pt x="1038" y="796"/>
                  </a:lnTo>
                  <a:lnTo>
                    <a:pt x="1036" y="798"/>
                  </a:lnTo>
                  <a:lnTo>
                    <a:pt x="1035" y="800"/>
                  </a:lnTo>
                  <a:lnTo>
                    <a:pt x="1034" y="798"/>
                  </a:lnTo>
                  <a:lnTo>
                    <a:pt x="1034" y="796"/>
                  </a:lnTo>
                  <a:lnTo>
                    <a:pt x="1035" y="794"/>
                  </a:lnTo>
                  <a:lnTo>
                    <a:pt x="1039" y="793"/>
                  </a:lnTo>
                  <a:lnTo>
                    <a:pt x="1042" y="792"/>
                  </a:lnTo>
                  <a:lnTo>
                    <a:pt x="1042" y="791"/>
                  </a:lnTo>
                  <a:lnTo>
                    <a:pt x="1042" y="789"/>
                  </a:lnTo>
                  <a:close/>
                  <a:moveTo>
                    <a:pt x="1666" y="178"/>
                  </a:moveTo>
                  <a:lnTo>
                    <a:pt x="1666" y="178"/>
                  </a:lnTo>
                  <a:lnTo>
                    <a:pt x="1650" y="190"/>
                  </a:lnTo>
                  <a:lnTo>
                    <a:pt x="1634" y="201"/>
                  </a:lnTo>
                  <a:lnTo>
                    <a:pt x="1617" y="212"/>
                  </a:lnTo>
                  <a:lnTo>
                    <a:pt x="1599" y="222"/>
                  </a:lnTo>
                  <a:lnTo>
                    <a:pt x="1572" y="231"/>
                  </a:lnTo>
                  <a:lnTo>
                    <a:pt x="1545" y="242"/>
                  </a:lnTo>
                  <a:lnTo>
                    <a:pt x="1520" y="254"/>
                  </a:lnTo>
                  <a:lnTo>
                    <a:pt x="1496" y="264"/>
                  </a:lnTo>
                  <a:lnTo>
                    <a:pt x="1471" y="277"/>
                  </a:lnTo>
                  <a:lnTo>
                    <a:pt x="1449" y="290"/>
                  </a:lnTo>
                  <a:lnTo>
                    <a:pt x="1426" y="303"/>
                  </a:lnTo>
                  <a:lnTo>
                    <a:pt x="1405" y="316"/>
                  </a:lnTo>
                  <a:lnTo>
                    <a:pt x="1374" y="337"/>
                  </a:lnTo>
                  <a:lnTo>
                    <a:pt x="1344" y="360"/>
                  </a:lnTo>
                  <a:lnTo>
                    <a:pt x="1287" y="407"/>
                  </a:lnTo>
                  <a:lnTo>
                    <a:pt x="1259" y="431"/>
                  </a:lnTo>
                  <a:lnTo>
                    <a:pt x="1245" y="443"/>
                  </a:lnTo>
                  <a:lnTo>
                    <a:pt x="1232" y="457"/>
                  </a:lnTo>
                  <a:lnTo>
                    <a:pt x="1221" y="470"/>
                  </a:lnTo>
                  <a:lnTo>
                    <a:pt x="1209" y="485"/>
                  </a:lnTo>
                  <a:lnTo>
                    <a:pt x="1198" y="500"/>
                  </a:lnTo>
                  <a:lnTo>
                    <a:pt x="1187" y="515"/>
                  </a:lnTo>
                  <a:lnTo>
                    <a:pt x="1167" y="547"/>
                  </a:lnTo>
                  <a:lnTo>
                    <a:pt x="1147" y="577"/>
                  </a:lnTo>
                  <a:lnTo>
                    <a:pt x="1139" y="589"/>
                  </a:lnTo>
                  <a:lnTo>
                    <a:pt x="1133" y="602"/>
                  </a:lnTo>
                  <a:lnTo>
                    <a:pt x="1120" y="629"/>
                  </a:lnTo>
                  <a:lnTo>
                    <a:pt x="1099" y="681"/>
                  </a:lnTo>
                  <a:lnTo>
                    <a:pt x="1087" y="710"/>
                  </a:lnTo>
                  <a:lnTo>
                    <a:pt x="1075" y="740"/>
                  </a:lnTo>
                  <a:lnTo>
                    <a:pt x="1055" y="799"/>
                  </a:lnTo>
                  <a:lnTo>
                    <a:pt x="1033" y="858"/>
                  </a:lnTo>
                  <a:lnTo>
                    <a:pt x="1012" y="918"/>
                  </a:lnTo>
                  <a:lnTo>
                    <a:pt x="999" y="952"/>
                  </a:lnTo>
                  <a:lnTo>
                    <a:pt x="988" y="986"/>
                  </a:lnTo>
                  <a:lnTo>
                    <a:pt x="978" y="1021"/>
                  </a:lnTo>
                  <a:lnTo>
                    <a:pt x="968" y="1058"/>
                  </a:lnTo>
                  <a:lnTo>
                    <a:pt x="950" y="1130"/>
                  </a:lnTo>
                  <a:lnTo>
                    <a:pt x="932" y="1203"/>
                  </a:lnTo>
                  <a:lnTo>
                    <a:pt x="933" y="1209"/>
                  </a:lnTo>
                  <a:lnTo>
                    <a:pt x="933" y="1215"/>
                  </a:lnTo>
                  <a:lnTo>
                    <a:pt x="930" y="1227"/>
                  </a:lnTo>
                  <a:lnTo>
                    <a:pt x="929" y="1233"/>
                  </a:lnTo>
                  <a:lnTo>
                    <a:pt x="928" y="1239"/>
                  </a:lnTo>
                  <a:lnTo>
                    <a:pt x="928" y="1244"/>
                  </a:lnTo>
                  <a:lnTo>
                    <a:pt x="929" y="1250"/>
                  </a:lnTo>
                  <a:lnTo>
                    <a:pt x="935" y="1236"/>
                  </a:lnTo>
                  <a:lnTo>
                    <a:pt x="939" y="1222"/>
                  </a:lnTo>
                  <a:lnTo>
                    <a:pt x="942" y="1215"/>
                  </a:lnTo>
                  <a:lnTo>
                    <a:pt x="947" y="1210"/>
                  </a:lnTo>
                  <a:lnTo>
                    <a:pt x="951" y="1206"/>
                  </a:lnTo>
                  <a:lnTo>
                    <a:pt x="956" y="1201"/>
                  </a:lnTo>
                  <a:lnTo>
                    <a:pt x="974" y="1172"/>
                  </a:lnTo>
                  <a:lnTo>
                    <a:pt x="993" y="1142"/>
                  </a:lnTo>
                  <a:lnTo>
                    <a:pt x="1013" y="1115"/>
                  </a:lnTo>
                  <a:lnTo>
                    <a:pt x="1023" y="1102"/>
                  </a:lnTo>
                  <a:lnTo>
                    <a:pt x="1033" y="1090"/>
                  </a:lnTo>
                  <a:lnTo>
                    <a:pt x="1045" y="1077"/>
                  </a:lnTo>
                  <a:lnTo>
                    <a:pt x="1057" y="1065"/>
                  </a:lnTo>
                  <a:lnTo>
                    <a:pt x="1071" y="1053"/>
                  </a:lnTo>
                  <a:lnTo>
                    <a:pt x="1082" y="1040"/>
                  </a:lnTo>
                  <a:lnTo>
                    <a:pt x="1105" y="1013"/>
                  </a:lnTo>
                  <a:lnTo>
                    <a:pt x="1117" y="1000"/>
                  </a:lnTo>
                  <a:lnTo>
                    <a:pt x="1129" y="988"/>
                  </a:lnTo>
                  <a:lnTo>
                    <a:pt x="1168" y="956"/>
                  </a:lnTo>
                  <a:lnTo>
                    <a:pt x="1210" y="924"/>
                  </a:lnTo>
                  <a:lnTo>
                    <a:pt x="1230" y="909"/>
                  </a:lnTo>
                  <a:lnTo>
                    <a:pt x="1253" y="895"/>
                  </a:lnTo>
                  <a:lnTo>
                    <a:pt x="1275" y="881"/>
                  </a:lnTo>
                  <a:lnTo>
                    <a:pt x="1298" y="868"/>
                  </a:lnTo>
                  <a:lnTo>
                    <a:pt x="1321" y="857"/>
                  </a:lnTo>
                  <a:lnTo>
                    <a:pt x="1347" y="846"/>
                  </a:lnTo>
                  <a:lnTo>
                    <a:pt x="1372" y="837"/>
                  </a:lnTo>
                  <a:lnTo>
                    <a:pt x="1398" y="829"/>
                  </a:lnTo>
                  <a:lnTo>
                    <a:pt x="1426" y="822"/>
                  </a:lnTo>
                  <a:lnTo>
                    <a:pt x="1454" y="818"/>
                  </a:lnTo>
                  <a:lnTo>
                    <a:pt x="1484" y="815"/>
                  </a:lnTo>
                  <a:lnTo>
                    <a:pt x="1515" y="814"/>
                  </a:lnTo>
                  <a:lnTo>
                    <a:pt x="1518" y="783"/>
                  </a:lnTo>
                  <a:lnTo>
                    <a:pt x="1524" y="753"/>
                  </a:lnTo>
                  <a:lnTo>
                    <a:pt x="1529" y="723"/>
                  </a:lnTo>
                  <a:lnTo>
                    <a:pt x="1535" y="693"/>
                  </a:lnTo>
                  <a:lnTo>
                    <a:pt x="1542" y="664"/>
                  </a:lnTo>
                  <a:lnTo>
                    <a:pt x="1550" y="634"/>
                  </a:lnTo>
                  <a:lnTo>
                    <a:pt x="1568" y="572"/>
                  </a:lnTo>
                  <a:lnTo>
                    <a:pt x="1579" y="536"/>
                  </a:lnTo>
                  <a:lnTo>
                    <a:pt x="1592" y="501"/>
                  </a:lnTo>
                  <a:lnTo>
                    <a:pt x="1618" y="431"/>
                  </a:lnTo>
                  <a:lnTo>
                    <a:pt x="1625" y="413"/>
                  </a:lnTo>
                  <a:lnTo>
                    <a:pt x="1633" y="394"/>
                  </a:lnTo>
                  <a:lnTo>
                    <a:pt x="1650" y="358"/>
                  </a:lnTo>
                  <a:lnTo>
                    <a:pt x="1668" y="320"/>
                  </a:lnTo>
                  <a:lnTo>
                    <a:pt x="1684" y="283"/>
                  </a:lnTo>
                  <a:lnTo>
                    <a:pt x="1691" y="263"/>
                  </a:lnTo>
                  <a:lnTo>
                    <a:pt x="1697" y="244"/>
                  </a:lnTo>
                  <a:lnTo>
                    <a:pt x="1701" y="225"/>
                  </a:lnTo>
                  <a:lnTo>
                    <a:pt x="1705" y="206"/>
                  </a:lnTo>
                  <a:lnTo>
                    <a:pt x="1707" y="186"/>
                  </a:lnTo>
                  <a:lnTo>
                    <a:pt x="1707" y="166"/>
                  </a:lnTo>
                  <a:lnTo>
                    <a:pt x="1705" y="147"/>
                  </a:lnTo>
                  <a:lnTo>
                    <a:pt x="1699" y="126"/>
                  </a:lnTo>
                  <a:lnTo>
                    <a:pt x="1699" y="124"/>
                  </a:lnTo>
                  <a:lnTo>
                    <a:pt x="1698" y="124"/>
                  </a:lnTo>
                  <a:lnTo>
                    <a:pt x="1695" y="132"/>
                  </a:lnTo>
                  <a:lnTo>
                    <a:pt x="1691" y="139"/>
                  </a:lnTo>
                  <a:lnTo>
                    <a:pt x="1682" y="151"/>
                  </a:lnTo>
                  <a:lnTo>
                    <a:pt x="1674" y="164"/>
                  </a:lnTo>
                  <a:lnTo>
                    <a:pt x="1669" y="170"/>
                  </a:lnTo>
                  <a:lnTo>
                    <a:pt x="1666" y="178"/>
                  </a:lnTo>
                  <a:close/>
                  <a:moveTo>
                    <a:pt x="1717" y="151"/>
                  </a:moveTo>
                  <a:lnTo>
                    <a:pt x="1717" y="151"/>
                  </a:lnTo>
                  <a:lnTo>
                    <a:pt x="1720" y="170"/>
                  </a:lnTo>
                  <a:lnTo>
                    <a:pt x="1720" y="188"/>
                  </a:lnTo>
                  <a:lnTo>
                    <a:pt x="1718" y="206"/>
                  </a:lnTo>
                  <a:lnTo>
                    <a:pt x="1716" y="223"/>
                  </a:lnTo>
                  <a:lnTo>
                    <a:pt x="1713" y="240"/>
                  </a:lnTo>
                  <a:lnTo>
                    <a:pt x="1709" y="256"/>
                  </a:lnTo>
                  <a:lnTo>
                    <a:pt x="1703" y="272"/>
                  </a:lnTo>
                  <a:lnTo>
                    <a:pt x="1698" y="287"/>
                  </a:lnTo>
                  <a:lnTo>
                    <a:pt x="1685" y="318"/>
                  </a:lnTo>
                  <a:lnTo>
                    <a:pt x="1670" y="347"/>
                  </a:lnTo>
                  <a:lnTo>
                    <a:pt x="1655" y="377"/>
                  </a:lnTo>
                  <a:lnTo>
                    <a:pt x="1641" y="407"/>
                  </a:lnTo>
                  <a:lnTo>
                    <a:pt x="1632" y="430"/>
                  </a:lnTo>
                  <a:lnTo>
                    <a:pt x="1623" y="454"/>
                  </a:lnTo>
                  <a:lnTo>
                    <a:pt x="1607" y="503"/>
                  </a:lnTo>
                  <a:lnTo>
                    <a:pt x="1581" y="580"/>
                  </a:lnTo>
                  <a:lnTo>
                    <a:pt x="1570" y="620"/>
                  </a:lnTo>
                  <a:lnTo>
                    <a:pt x="1558" y="660"/>
                  </a:lnTo>
                  <a:lnTo>
                    <a:pt x="1547" y="700"/>
                  </a:lnTo>
                  <a:lnTo>
                    <a:pt x="1539" y="742"/>
                  </a:lnTo>
                  <a:lnTo>
                    <a:pt x="1531" y="785"/>
                  </a:lnTo>
                  <a:lnTo>
                    <a:pt x="1526" y="829"/>
                  </a:lnTo>
                  <a:lnTo>
                    <a:pt x="1498" y="830"/>
                  </a:lnTo>
                  <a:lnTo>
                    <a:pt x="1470" y="831"/>
                  </a:lnTo>
                  <a:lnTo>
                    <a:pt x="1417" y="833"/>
                  </a:lnTo>
                  <a:lnTo>
                    <a:pt x="1391" y="842"/>
                  </a:lnTo>
                  <a:lnTo>
                    <a:pt x="1365" y="851"/>
                  </a:lnTo>
                  <a:lnTo>
                    <a:pt x="1339" y="862"/>
                  </a:lnTo>
                  <a:lnTo>
                    <a:pt x="1315" y="874"/>
                  </a:lnTo>
                  <a:lnTo>
                    <a:pt x="1291" y="887"/>
                  </a:lnTo>
                  <a:lnTo>
                    <a:pt x="1268" y="899"/>
                  </a:lnTo>
                  <a:lnTo>
                    <a:pt x="1245" y="913"/>
                  </a:lnTo>
                  <a:lnTo>
                    <a:pt x="1223" y="927"/>
                  </a:lnTo>
                  <a:lnTo>
                    <a:pt x="1207" y="940"/>
                  </a:lnTo>
                  <a:lnTo>
                    <a:pt x="1192" y="954"/>
                  </a:lnTo>
                  <a:lnTo>
                    <a:pt x="1165" y="980"/>
                  </a:lnTo>
                  <a:lnTo>
                    <a:pt x="1154" y="987"/>
                  </a:lnTo>
                  <a:lnTo>
                    <a:pt x="1145" y="995"/>
                  </a:lnTo>
                  <a:lnTo>
                    <a:pt x="1135" y="1001"/>
                  </a:lnTo>
                  <a:lnTo>
                    <a:pt x="1125" y="1010"/>
                  </a:lnTo>
                  <a:lnTo>
                    <a:pt x="1117" y="1018"/>
                  </a:lnTo>
                  <a:lnTo>
                    <a:pt x="1108" y="1028"/>
                  </a:lnTo>
                  <a:lnTo>
                    <a:pt x="1091" y="1047"/>
                  </a:lnTo>
                  <a:lnTo>
                    <a:pt x="1056" y="1082"/>
                  </a:lnTo>
                  <a:lnTo>
                    <a:pt x="1039" y="1101"/>
                  </a:lnTo>
                  <a:lnTo>
                    <a:pt x="1023" y="1120"/>
                  </a:lnTo>
                  <a:lnTo>
                    <a:pt x="1008" y="1140"/>
                  </a:lnTo>
                  <a:lnTo>
                    <a:pt x="993" y="1161"/>
                  </a:lnTo>
                  <a:lnTo>
                    <a:pt x="979" y="1182"/>
                  </a:lnTo>
                  <a:lnTo>
                    <a:pt x="965" y="1205"/>
                  </a:lnTo>
                  <a:lnTo>
                    <a:pt x="952" y="1226"/>
                  </a:lnTo>
                  <a:lnTo>
                    <a:pt x="940" y="1250"/>
                  </a:lnTo>
                  <a:lnTo>
                    <a:pt x="928" y="1272"/>
                  </a:lnTo>
                  <a:lnTo>
                    <a:pt x="918" y="1296"/>
                  </a:lnTo>
                  <a:lnTo>
                    <a:pt x="923" y="1290"/>
                  </a:lnTo>
                  <a:lnTo>
                    <a:pt x="928" y="1284"/>
                  </a:lnTo>
                  <a:lnTo>
                    <a:pt x="933" y="1275"/>
                  </a:lnTo>
                  <a:lnTo>
                    <a:pt x="937" y="1268"/>
                  </a:lnTo>
                  <a:lnTo>
                    <a:pt x="944" y="1251"/>
                  </a:lnTo>
                  <a:lnTo>
                    <a:pt x="953" y="1233"/>
                  </a:lnTo>
                  <a:lnTo>
                    <a:pt x="959" y="1225"/>
                  </a:lnTo>
                  <a:lnTo>
                    <a:pt x="967" y="1216"/>
                  </a:lnTo>
                  <a:lnTo>
                    <a:pt x="975" y="1208"/>
                  </a:lnTo>
                  <a:lnTo>
                    <a:pt x="983" y="1200"/>
                  </a:lnTo>
                  <a:lnTo>
                    <a:pt x="998" y="1179"/>
                  </a:lnTo>
                  <a:lnTo>
                    <a:pt x="1013" y="1157"/>
                  </a:lnTo>
                  <a:lnTo>
                    <a:pt x="1020" y="1147"/>
                  </a:lnTo>
                  <a:lnTo>
                    <a:pt x="1028" y="1136"/>
                  </a:lnTo>
                  <a:lnTo>
                    <a:pt x="1032" y="1131"/>
                  </a:lnTo>
                  <a:lnTo>
                    <a:pt x="1036" y="1126"/>
                  </a:lnTo>
                  <a:lnTo>
                    <a:pt x="1042" y="1123"/>
                  </a:lnTo>
                  <a:lnTo>
                    <a:pt x="1047" y="1121"/>
                  </a:lnTo>
                  <a:lnTo>
                    <a:pt x="1038" y="1138"/>
                  </a:lnTo>
                  <a:lnTo>
                    <a:pt x="1027" y="1153"/>
                  </a:lnTo>
                  <a:lnTo>
                    <a:pt x="1003" y="1184"/>
                  </a:lnTo>
                  <a:lnTo>
                    <a:pt x="980" y="1214"/>
                  </a:lnTo>
                  <a:lnTo>
                    <a:pt x="969" y="1230"/>
                  </a:lnTo>
                  <a:lnTo>
                    <a:pt x="960" y="1246"/>
                  </a:lnTo>
                  <a:lnTo>
                    <a:pt x="954" y="1257"/>
                  </a:lnTo>
                  <a:lnTo>
                    <a:pt x="949" y="1270"/>
                  </a:lnTo>
                  <a:lnTo>
                    <a:pt x="943" y="1282"/>
                  </a:lnTo>
                  <a:lnTo>
                    <a:pt x="940" y="1294"/>
                  </a:lnTo>
                  <a:lnTo>
                    <a:pt x="945" y="1293"/>
                  </a:lnTo>
                  <a:lnTo>
                    <a:pt x="951" y="1292"/>
                  </a:lnTo>
                  <a:lnTo>
                    <a:pt x="956" y="1291"/>
                  </a:lnTo>
                  <a:lnTo>
                    <a:pt x="961" y="1290"/>
                  </a:lnTo>
                  <a:lnTo>
                    <a:pt x="1012" y="1221"/>
                  </a:lnTo>
                  <a:lnTo>
                    <a:pt x="1038" y="1186"/>
                  </a:lnTo>
                  <a:lnTo>
                    <a:pt x="1064" y="1152"/>
                  </a:lnTo>
                  <a:lnTo>
                    <a:pt x="1091" y="1118"/>
                  </a:lnTo>
                  <a:lnTo>
                    <a:pt x="1119" y="1086"/>
                  </a:lnTo>
                  <a:lnTo>
                    <a:pt x="1147" y="1055"/>
                  </a:lnTo>
                  <a:lnTo>
                    <a:pt x="1177" y="1024"/>
                  </a:lnTo>
                  <a:lnTo>
                    <a:pt x="1181" y="1024"/>
                  </a:lnTo>
                  <a:lnTo>
                    <a:pt x="1184" y="1023"/>
                  </a:lnTo>
                  <a:lnTo>
                    <a:pt x="1190" y="1020"/>
                  </a:lnTo>
                  <a:lnTo>
                    <a:pt x="1220" y="995"/>
                  </a:lnTo>
                  <a:lnTo>
                    <a:pt x="1251" y="969"/>
                  </a:lnTo>
                  <a:lnTo>
                    <a:pt x="1284" y="943"/>
                  </a:lnTo>
                  <a:lnTo>
                    <a:pt x="1317" y="919"/>
                  </a:lnTo>
                  <a:lnTo>
                    <a:pt x="1338" y="905"/>
                  </a:lnTo>
                  <a:lnTo>
                    <a:pt x="1360" y="892"/>
                  </a:lnTo>
                  <a:lnTo>
                    <a:pt x="1381" y="880"/>
                  </a:lnTo>
                  <a:lnTo>
                    <a:pt x="1404" y="869"/>
                  </a:lnTo>
                  <a:lnTo>
                    <a:pt x="1428" y="861"/>
                  </a:lnTo>
                  <a:lnTo>
                    <a:pt x="1441" y="858"/>
                  </a:lnTo>
                  <a:lnTo>
                    <a:pt x="1454" y="854"/>
                  </a:lnTo>
                  <a:lnTo>
                    <a:pt x="1468" y="851"/>
                  </a:lnTo>
                  <a:lnTo>
                    <a:pt x="1482" y="850"/>
                  </a:lnTo>
                  <a:lnTo>
                    <a:pt x="1496" y="848"/>
                  </a:lnTo>
                  <a:lnTo>
                    <a:pt x="1511" y="848"/>
                  </a:lnTo>
                  <a:lnTo>
                    <a:pt x="1524" y="848"/>
                  </a:lnTo>
                  <a:lnTo>
                    <a:pt x="1532" y="849"/>
                  </a:lnTo>
                  <a:lnTo>
                    <a:pt x="1541" y="849"/>
                  </a:lnTo>
                  <a:lnTo>
                    <a:pt x="1553" y="848"/>
                  </a:lnTo>
                  <a:lnTo>
                    <a:pt x="1580" y="752"/>
                  </a:lnTo>
                  <a:lnTo>
                    <a:pt x="1609" y="656"/>
                  </a:lnTo>
                  <a:lnTo>
                    <a:pt x="1622" y="607"/>
                  </a:lnTo>
                  <a:lnTo>
                    <a:pt x="1635" y="559"/>
                  </a:lnTo>
                  <a:lnTo>
                    <a:pt x="1647" y="509"/>
                  </a:lnTo>
                  <a:lnTo>
                    <a:pt x="1656" y="456"/>
                  </a:lnTo>
                  <a:lnTo>
                    <a:pt x="1659" y="453"/>
                  </a:lnTo>
                  <a:lnTo>
                    <a:pt x="1662" y="450"/>
                  </a:lnTo>
                  <a:lnTo>
                    <a:pt x="1664" y="446"/>
                  </a:lnTo>
                  <a:lnTo>
                    <a:pt x="1666" y="442"/>
                  </a:lnTo>
                  <a:lnTo>
                    <a:pt x="1672" y="424"/>
                  </a:lnTo>
                  <a:lnTo>
                    <a:pt x="1678" y="406"/>
                  </a:lnTo>
                  <a:lnTo>
                    <a:pt x="1682" y="387"/>
                  </a:lnTo>
                  <a:lnTo>
                    <a:pt x="1685" y="368"/>
                  </a:lnTo>
                  <a:lnTo>
                    <a:pt x="1694" y="330"/>
                  </a:lnTo>
                  <a:lnTo>
                    <a:pt x="1699" y="313"/>
                  </a:lnTo>
                  <a:lnTo>
                    <a:pt x="1705" y="294"/>
                  </a:lnTo>
                  <a:lnTo>
                    <a:pt x="1707" y="291"/>
                  </a:lnTo>
                  <a:lnTo>
                    <a:pt x="1710" y="289"/>
                  </a:lnTo>
                  <a:lnTo>
                    <a:pt x="1712" y="286"/>
                  </a:lnTo>
                  <a:lnTo>
                    <a:pt x="1714" y="283"/>
                  </a:lnTo>
                  <a:lnTo>
                    <a:pt x="1723" y="256"/>
                  </a:lnTo>
                  <a:lnTo>
                    <a:pt x="1730" y="229"/>
                  </a:lnTo>
                  <a:lnTo>
                    <a:pt x="1737" y="202"/>
                  </a:lnTo>
                  <a:lnTo>
                    <a:pt x="1744" y="178"/>
                  </a:lnTo>
                  <a:lnTo>
                    <a:pt x="1751" y="162"/>
                  </a:lnTo>
                  <a:lnTo>
                    <a:pt x="1753" y="154"/>
                  </a:lnTo>
                  <a:lnTo>
                    <a:pt x="1753" y="150"/>
                  </a:lnTo>
                  <a:lnTo>
                    <a:pt x="1751" y="146"/>
                  </a:lnTo>
                  <a:lnTo>
                    <a:pt x="1742" y="148"/>
                  </a:lnTo>
                  <a:lnTo>
                    <a:pt x="1735" y="150"/>
                  </a:lnTo>
                  <a:lnTo>
                    <a:pt x="1727" y="152"/>
                  </a:lnTo>
                  <a:lnTo>
                    <a:pt x="1723" y="152"/>
                  </a:lnTo>
                  <a:lnTo>
                    <a:pt x="1717" y="151"/>
                  </a:lnTo>
                  <a:close/>
                  <a:moveTo>
                    <a:pt x="1785" y="576"/>
                  </a:moveTo>
                  <a:lnTo>
                    <a:pt x="1785" y="576"/>
                  </a:lnTo>
                  <a:lnTo>
                    <a:pt x="1783" y="575"/>
                  </a:lnTo>
                  <a:lnTo>
                    <a:pt x="1782" y="575"/>
                  </a:lnTo>
                  <a:lnTo>
                    <a:pt x="1781" y="576"/>
                  </a:lnTo>
                  <a:lnTo>
                    <a:pt x="1781" y="577"/>
                  </a:lnTo>
                  <a:lnTo>
                    <a:pt x="1778" y="581"/>
                  </a:lnTo>
                  <a:lnTo>
                    <a:pt x="1776" y="587"/>
                  </a:lnTo>
                  <a:lnTo>
                    <a:pt x="1781" y="556"/>
                  </a:lnTo>
                  <a:lnTo>
                    <a:pt x="1785" y="526"/>
                  </a:lnTo>
                  <a:lnTo>
                    <a:pt x="1798" y="464"/>
                  </a:lnTo>
                  <a:lnTo>
                    <a:pt x="1811" y="399"/>
                  </a:lnTo>
                  <a:lnTo>
                    <a:pt x="1822" y="334"/>
                  </a:lnTo>
                  <a:lnTo>
                    <a:pt x="1827" y="327"/>
                  </a:lnTo>
                  <a:lnTo>
                    <a:pt x="1831" y="320"/>
                  </a:lnTo>
                  <a:lnTo>
                    <a:pt x="1831" y="312"/>
                  </a:lnTo>
                  <a:lnTo>
                    <a:pt x="1833" y="303"/>
                  </a:lnTo>
                  <a:lnTo>
                    <a:pt x="1838" y="282"/>
                  </a:lnTo>
                  <a:lnTo>
                    <a:pt x="1844" y="260"/>
                  </a:lnTo>
                  <a:lnTo>
                    <a:pt x="1849" y="240"/>
                  </a:lnTo>
                  <a:lnTo>
                    <a:pt x="1852" y="237"/>
                  </a:lnTo>
                  <a:lnTo>
                    <a:pt x="1854" y="232"/>
                  </a:lnTo>
                  <a:lnTo>
                    <a:pt x="1857" y="227"/>
                  </a:lnTo>
                  <a:lnTo>
                    <a:pt x="1858" y="222"/>
                  </a:lnTo>
                  <a:lnTo>
                    <a:pt x="1853" y="217"/>
                  </a:lnTo>
                  <a:lnTo>
                    <a:pt x="1849" y="213"/>
                  </a:lnTo>
                  <a:lnTo>
                    <a:pt x="1844" y="211"/>
                  </a:lnTo>
                  <a:lnTo>
                    <a:pt x="1838" y="210"/>
                  </a:lnTo>
                  <a:lnTo>
                    <a:pt x="1835" y="213"/>
                  </a:lnTo>
                  <a:lnTo>
                    <a:pt x="1832" y="216"/>
                  </a:lnTo>
                  <a:lnTo>
                    <a:pt x="1828" y="225"/>
                  </a:lnTo>
                  <a:lnTo>
                    <a:pt x="1824" y="236"/>
                  </a:lnTo>
                  <a:lnTo>
                    <a:pt x="1822" y="246"/>
                  </a:lnTo>
                  <a:lnTo>
                    <a:pt x="1820" y="257"/>
                  </a:lnTo>
                  <a:lnTo>
                    <a:pt x="1818" y="268"/>
                  </a:lnTo>
                  <a:lnTo>
                    <a:pt x="1815" y="277"/>
                  </a:lnTo>
                  <a:lnTo>
                    <a:pt x="1809" y="286"/>
                  </a:lnTo>
                  <a:lnTo>
                    <a:pt x="1809" y="278"/>
                  </a:lnTo>
                  <a:lnTo>
                    <a:pt x="1809" y="271"/>
                  </a:lnTo>
                  <a:lnTo>
                    <a:pt x="1813" y="253"/>
                  </a:lnTo>
                  <a:lnTo>
                    <a:pt x="1817" y="233"/>
                  </a:lnTo>
                  <a:lnTo>
                    <a:pt x="1820" y="215"/>
                  </a:lnTo>
                  <a:lnTo>
                    <a:pt x="1818" y="212"/>
                  </a:lnTo>
                  <a:lnTo>
                    <a:pt x="1816" y="209"/>
                  </a:lnTo>
                  <a:lnTo>
                    <a:pt x="1814" y="201"/>
                  </a:lnTo>
                  <a:lnTo>
                    <a:pt x="1813" y="194"/>
                  </a:lnTo>
                  <a:lnTo>
                    <a:pt x="1809" y="186"/>
                  </a:lnTo>
                  <a:lnTo>
                    <a:pt x="1804" y="204"/>
                  </a:lnTo>
                  <a:lnTo>
                    <a:pt x="1800" y="223"/>
                  </a:lnTo>
                  <a:lnTo>
                    <a:pt x="1794" y="241"/>
                  </a:lnTo>
                  <a:lnTo>
                    <a:pt x="1791" y="248"/>
                  </a:lnTo>
                  <a:lnTo>
                    <a:pt x="1787" y="256"/>
                  </a:lnTo>
                  <a:lnTo>
                    <a:pt x="1787" y="246"/>
                  </a:lnTo>
                  <a:lnTo>
                    <a:pt x="1788" y="237"/>
                  </a:lnTo>
                  <a:lnTo>
                    <a:pt x="1792" y="219"/>
                  </a:lnTo>
                  <a:lnTo>
                    <a:pt x="1796" y="202"/>
                  </a:lnTo>
                  <a:lnTo>
                    <a:pt x="1797" y="194"/>
                  </a:lnTo>
                  <a:lnTo>
                    <a:pt x="1798" y="186"/>
                  </a:lnTo>
                  <a:lnTo>
                    <a:pt x="1794" y="191"/>
                  </a:lnTo>
                  <a:lnTo>
                    <a:pt x="1791" y="196"/>
                  </a:lnTo>
                  <a:lnTo>
                    <a:pt x="1789" y="207"/>
                  </a:lnTo>
                  <a:lnTo>
                    <a:pt x="1787" y="217"/>
                  </a:lnTo>
                  <a:lnTo>
                    <a:pt x="1785" y="229"/>
                  </a:lnTo>
                  <a:lnTo>
                    <a:pt x="1771" y="272"/>
                  </a:lnTo>
                  <a:lnTo>
                    <a:pt x="1765" y="293"/>
                  </a:lnTo>
                  <a:lnTo>
                    <a:pt x="1760" y="315"/>
                  </a:lnTo>
                  <a:lnTo>
                    <a:pt x="1758" y="324"/>
                  </a:lnTo>
                  <a:lnTo>
                    <a:pt x="1757" y="333"/>
                  </a:lnTo>
                  <a:lnTo>
                    <a:pt x="1756" y="336"/>
                  </a:lnTo>
                  <a:lnTo>
                    <a:pt x="1754" y="339"/>
                  </a:lnTo>
                  <a:lnTo>
                    <a:pt x="1752" y="342"/>
                  </a:lnTo>
                  <a:lnTo>
                    <a:pt x="1750" y="343"/>
                  </a:lnTo>
                  <a:lnTo>
                    <a:pt x="1752" y="321"/>
                  </a:lnTo>
                  <a:lnTo>
                    <a:pt x="1756" y="300"/>
                  </a:lnTo>
                  <a:lnTo>
                    <a:pt x="1765" y="259"/>
                  </a:lnTo>
                  <a:lnTo>
                    <a:pt x="1775" y="217"/>
                  </a:lnTo>
                  <a:lnTo>
                    <a:pt x="1780" y="196"/>
                  </a:lnTo>
                  <a:lnTo>
                    <a:pt x="1783" y="173"/>
                  </a:lnTo>
                  <a:lnTo>
                    <a:pt x="1776" y="164"/>
                  </a:lnTo>
                  <a:lnTo>
                    <a:pt x="1772" y="160"/>
                  </a:lnTo>
                  <a:lnTo>
                    <a:pt x="1767" y="156"/>
                  </a:lnTo>
                  <a:lnTo>
                    <a:pt x="1753" y="197"/>
                  </a:lnTo>
                  <a:lnTo>
                    <a:pt x="1740" y="239"/>
                  </a:lnTo>
                  <a:lnTo>
                    <a:pt x="1714" y="323"/>
                  </a:lnTo>
                  <a:lnTo>
                    <a:pt x="1690" y="410"/>
                  </a:lnTo>
                  <a:lnTo>
                    <a:pt x="1666" y="497"/>
                  </a:lnTo>
                  <a:lnTo>
                    <a:pt x="1641" y="584"/>
                  </a:lnTo>
                  <a:lnTo>
                    <a:pt x="1617" y="670"/>
                  </a:lnTo>
                  <a:lnTo>
                    <a:pt x="1592" y="756"/>
                  </a:lnTo>
                  <a:lnTo>
                    <a:pt x="1578" y="799"/>
                  </a:lnTo>
                  <a:lnTo>
                    <a:pt x="1564" y="841"/>
                  </a:lnTo>
                  <a:lnTo>
                    <a:pt x="1569" y="847"/>
                  </a:lnTo>
                  <a:lnTo>
                    <a:pt x="1574" y="851"/>
                  </a:lnTo>
                  <a:lnTo>
                    <a:pt x="1577" y="853"/>
                  </a:lnTo>
                  <a:lnTo>
                    <a:pt x="1581" y="854"/>
                  </a:lnTo>
                  <a:lnTo>
                    <a:pt x="1586" y="855"/>
                  </a:lnTo>
                  <a:lnTo>
                    <a:pt x="1591" y="854"/>
                  </a:lnTo>
                  <a:lnTo>
                    <a:pt x="1592" y="842"/>
                  </a:lnTo>
                  <a:lnTo>
                    <a:pt x="1595" y="830"/>
                  </a:lnTo>
                  <a:lnTo>
                    <a:pt x="1599" y="817"/>
                  </a:lnTo>
                  <a:lnTo>
                    <a:pt x="1602" y="805"/>
                  </a:lnTo>
                  <a:lnTo>
                    <a:pt x="1610" y="782"/>
                  </a:lnTo>
                  <a:lnTo>
                    <a:pt x="1615" y="769"/>
                  </a:lnTo>
                  <a:lnTo>
                    <a:pt x="1618" y="757"/>
                  </a:lnTo>
                  <a:lnTo>
                    <a:pt x="1620" y="744"/>
                  </a:lnTo>
                  <a:lnTo>
                    <a:pt x="1621" y="730"/>
                  </a:lnTo>
                  <a:lnTo>
                    <a:pt x="1622" y="724"/>
                  </a:lnTo>
                  <a:lnTo>
                    <a:pt x="1624" y="717"/>
                  </a:lnTo>
                  <a:lnTo>
                    <a:pt x="1626" y="711"/>
                  </a:lnTo>
                  <a:lnTo>
                    <a:pt x="1631" y="706"/>
                  </a:lnTo>
                  <a:lnTo>
                    <a:pt x="1629" y="725"/>
                  </a:lnTo>
                  <a:lnTo>
                    <a:pt x="1625" y="743"/>
                  </a:lnTo>
                  <a:lnTo>
                    <a:pt x="1618" y="779"/>
                  </a:lnTo>
                  <a:lnTo>
                    <a:pt x="1609" y="816"/>
                  </a:lnTo>
                  <a:lnTo>
                    <a:pt x="1605" y="834"/>
                  </a:lnTo>
                  <a:lnTo>
                    <a:pt x="1602" y="853"/>
                  </a:lnTo>
                  <a:lnTo>
                    <a:pt x="1605" y="852"/>
                  </a:lnTo>
                  <a:lnTo>
                    <a:pt x="1607" y="852"/>
                  </a:lnTo>
                  <a:lnTo>
                    <a:pt x="1611" y="852"/>
                  </a:lnTo>
                  <a:lnTo>
                    <a:pt x="1616" y="853"/>
                  </a:lnTo>
                  <a:lnTo>
                    <a:pt x="1618" y="853"/>
                  </a:lnTo>
                  <a:lnTo>
                    <a:pt x="1620" y="853"/>
                  </a:lnTo>
                  <a:lnTo>
                    <a:pt x="1626" y="823"/>
                  </a:lnTo>
                  <a:lnTo>
                    <a:pt x="1634" y="792"/>
                  </a:lnTo>
                  <a:lnTo>
                    <a:pt x="1650" y="731"/>
                  </a:lnTo>
                  <a:lnTo>
                    <a:pt x="1665" y="669"/>
                  </a:lnTo>
                  <a:lnTo>
                    <a:pt x="1672" y="637"/>
                  </a:lnTo>
                  <a:lnTo>
                    <a:pt x="1678" y="604"/>
                  </a:lnTo>
                  <a:lnTo>
                    <a:pt x="1681" y="600"/>
                  </a:lnTo>
                  <a:lnTo>
                    <a:pt x="1684" y="595"/>
                  </a:lnTo>
                  <a:lnTo>
                    <a:pt x="1685" y="590"/>
                  </a:lnTo>
                  <a:lnTo>
                    <a:pt x="1686" y="584"/>
                  </a:lnTo>
                  <a:lnTo>
                    <a:pt x="1687" y="571"/>
                  </a:lnTo>
                  <a:lnTo>
                    <a:pt x="1688" y="558"/>
                  </a:lnTo>
                  <a:lnTo>
                    <a:pt x="1693" y="537"/>
                  </a:lnTo>
                  <a:lnTo>
                    <a:pt x="1698" y="517"/>
                  </a:lnTo>
                  <a:lnTo>
                    <a:pt x="1702" y="497"/>
                  </a:lnTo>
                  <a:lnTo>
                    <a:pt x="1707" y="476"/>
                  </a:lnTo>
                  <a:lnTo>
                    <a:pt x="1709" y="466"/>
                  </a:lnTo>
                  <a:lnTo>
                    <a:pt x="1712" y="456"/>
                  </a:lnTo>
                  <a:lnTo>
                    <a:pt x="1717" y="436"/>
                  </a:lnTo>
                  <a:lnTo>
                    <a:pt x="1720" y="425"/>
                  </a:lnTo>
                  <a:lnTo>
                    <a:pt x="1721" y="414"/>
                  </a:lnTo>
                  <a:lnTo>
                    <a:pt x="1722" y="409"/>
                  </a:lnTo>
                  <a:lnTo>
                    <a:pt x="1724" y="405"/>
                  </a:lnTo>
                  <a:lnTo>
                    <a:pt x="1727" y="402"/>
                  </a:lnTo>
                  <a:lnTo>
                    <a:pt x="1731" y="398"/>
                  </a:lnTo>
                  <a:lnTo>
                    <a:pt x="1726" y="434"/>
                  </a:lnTo>
                  <a:lnTo>
                    <a:pt x="1720" y="471"/>
                  </a:lnTo>
                  <a:lnTo>
                    <a:pt x="1712" y="509"/>
                  </a:lnTo>
                  <a:lnTo>
                    <a:pt x="1705" y="547"/>
                  </a:lnTo>
                  <a:lnTo>
                    <a:pt x="1686" y="624"/>
                  </a:lnTo>
                  <a:lnTo>
                    <a:pt x="1667" y="700"/>
                  </a:lnTo>
                  <a:lnTo>
                    <a:pt x="1664" y="716"/>
                  </a:lnTo>
                  <a:lnTo>
                    <a:pt x="1662" y="733"/>
                  </a:lnTo>
                  <a:lnTo>
                    <a:pt x="1659" y="749"/>
                  </a:lnTo>
                  <a:lnTo>
                    <a:pt x="1655" y="766"/>
                  </a:lnTo>
                  <a:lnTo>
                    <a:pt x="1651" y="779"/>
                  </a:lnTo>
                  <a:lnTo>
                    <a:pt x="1646" y="794"/>
                  </a:lnTo>
                  <a:lnTo>
                    <a:pt x="1635" y="824"/>
                  </a:lnTo>
                  <a:lnTo>
                    <a:pt x="1630" y="841"/>
                  </a:lnTo>
                  <a:lnTo>
                    <a:pt x="1626" y="855"/>
                  </a:lnTo>
                  <a:lnTo>
                    <a:pt x="1623" y="869"/>
                  </a:lnTo>
                  <a:lnTo>
                    <a:pt x="1623" y="883"/>
                  </a:lnTo>
                  <a:lnTo>
                    <a:pt x="1630" y="888"/>
                  </a:lnTo>
                  <a:lnTo>
                    <a:pt x="1635" y="891"/>
                  </a:lnTo>
                  <a:lnTo>
                    <a:pt x="1650" y="894"/>
                  </a:lnTo>
                  <a:lnTo>
                    <a:pt x="1651" y="879"/>
                  </a:lnTo>
                  <a:lnTo>
                    <a:pt x="1654" y="865"/>
                  </a:lnTo>
                  <a:lnTo>
                    <a:pt x="1657" y="852"/>
                  </a:lnTo>
                  <a:lnTo>
                    <a:pt x="1662" y="838"/>
                  </a:lnTo>
                  <a:lnTo>
                    <a:pt x="1671" y="813"/>
                  </a:lnTo>
                  <a:lnTo>
                    <a:pt x="1680" y="787"/>
                  </a:lnTo>
                  <a:lnTo>
                    <a:pt x="1683" y="775"/>
                  </a:lnTo>
                  <a:lnTo>
                    <a:pt x="1685" y="763"/>
                  </a:lnTo>
                  <a:lnTo>
                    <a:pt x="1688" y="741"/>
                  </a:lnTo>
                  <a:lnTo>
                    <a:pt x="1691" y="729"/>
                  </a:lnTo>
                  <a:lnTo>
                    <a:pt x="1693" y="717"/>
                  </a:lnTo>
                  <a:lnTo>
                    <a:pt x="1697" y="707"/>
                  </a:lnTo>
                  <a:lnTo>
                    <a:pt x="1703" y="697"/>
                  </a:lnTo>
                  <a:lnTo>
                    <a:pt x="1699" y="727"/>
                  </a:lnTo>
                  <a:lnTo>
                    <a:pt x="1694" y="761"/>
                  </a:lnTo>
                  <a:lnTo>
                    <a:pt x="1691" y="778"/>
                  </a:lnTo>
                  <a:lnTo>
                    <a:pt x="1686" y="794"/>
                  </a:lnTo>
                  <a:lnTo>
                    <a:pt x="1680" y="808"/>
                  </a:lnTo>
                  <a:lnTo>
                    <a:pt x="1677" y="815"/>
                  </a:lnTo>
                  <a:lnTo>
                    <a:pt x="1672" y="821"/>
                  </a:lnTo>
                  <a:lnTo>
                    <a:pt x="1665" y="857"/>
                  </a:lnTo>
                  <a:lnTo>
                    <a:pt x="1656" y="894"/>
                  </a:lnTo>
                  <a:lnTo>
                    <a:pt x="1660" y="893"/>
                  </a:lnTo>
                  <a:lnTo>
                    <a:pt x="1663" y="894"/>
                  </a:lnTo>
                  <a:lnTo>
                    <a:pt x="1665" y="897"/>
                  </a:lnTo>
                  <a:lnTo>
                    <a:pt x="1666" y="902"/>
                  </a:lnTo>
                  <a:lnTo>
                    <a:pt x="1670" y="911"/>
                  </a:lnTo>
                  <a:lnTo>
                    <a:pt x="1672" y="915"/>
                  </a:lnTo>
                  <a:lnTo>
                    <a:pt x="1675" y="919"/>
                  </a:lnTo>
                  <a:lnTo>
                    <a:pt x="1681" y="888"/>
                  </a:lnTo>
                  <a:lnTo>
                    <a:pt x="1688" y="857"/>
                  </a:lnTo>
                  <a:lnTo>
                    <a:pt x="1697" y="827"/>
                  </a:lnTo>
                  <a:lnTo>
                    <a:pt x="1707" y="796"/>
                  </a:lnTo>
                  <a:lnTo>
                    <a:pt x="1726" y="735"/>
                  </a:lnTo>
                  <a:lnTo>
                    <a:pt x="1736" y="703"/>
                  </a:lnTo>
                  <a:lnTo>
                    <a:pt x="1742" y="671"/>
                  </a:lnTo>
                  <a:lnTo>
                    <a:pt x="1742" y="665"/>
                  </a:lnTo>
                  <a:lnTo>
                    <a:pt x="1742" y="658"/>
                  </a:lnTo>
                  <a:lnTo>
                    <a:pt x="1743" y="655"/>
                  </a:lnTo>
                  <a:lnTo>
                    <a:pt x="1744" y="652"/>
                  </a:lnTo>
                  <a:lnTo>
                    <a:pt x="1746" y="650"/>
                  </a:lnTo>
                  <a:lnTo>
                    <a:pt x="1750" y="649"/>
                  </a:lnTo>
                  <a:lnTo>
                    <a:pt x="1750" y="660"/>
                  </a:lnTo>
                  <a:lnTo>
                    <a:pt x="1750" y="671"/>
                  </a:lnTo>
                  <a:lnTo>
                    <a:pt x="1747" y="695"/>
                  </a:lnTo>
                  <a:lnTo>
                    <a:pt x="1743" y="718"/>
                  </a:lnTo>
                  <a:lnTo>
                    <a:pt x="1737" y="743"/>
                  </a:lnTo>
                  <a:lnTo>
                    <a:pt x="1730" y="766"/>
                  </a:lnTo>
                  <a:lnTo>
                    <a:pt x="1724" y="789"/>
                  </a:lnTo>
                  <a:lnTo>
                    <a:pt x="1708" y="837"/>
                  </a:lnTo>
                  <a:lnTo>
                    <a:pt x="1693" y="887"/>
                  </a:lnTo>
                  <a:lnTo>
                    <a:pt x="1686" y="911"/>
                  </a:lnTo>
                  <a:lnTo>
                    <a:pt x="1682" y="935"/>
                  </a:lnTo>
                  <a:lnTo>
                    <a:pt x="1678" y="937"/>
                  </a:lnTo>
                  <a:lnTo>
                    <a:pt x="1675" y="940"/>
                  </a:lnTo>
                  <a:lnTo>
                    <a:pt x="1667" y="945"/>
                  </a:lnTo>
                  <a:lnTo>
                    <a:pt x="1660" y="945"/>
                  </a:lnTo>
                  <a:lnTo>
                    <a:pt x="1651" y="945"/>
                  </a:lnTo>
                  <a:lnTo>
                    <a:pt x="1634" y="944"/>
                  </a:lnTo>
                  <a:lnTo>
                    <a:pt x="1616" y="943"/>
                  </a:lnTo>
                  <a:lnTo>
                    <a:pt x="1606" y="944"/>
                  </a:lnTo>
                  <a:lnTo>
                    <a:pt x="1596" y="945"/>
                  </a:lnTo>
                  <a:lnTo>
                    <a:pt x="1562" y="954"/>
                  </a:lnTo>
                  <a:lnTo>
                    <a:pt x="1527" y="963"/>
                  </a:lnTo>
                  <a:lnTo>
                    <a:pt x="1490" y="972"/>
                  </a:lnTo>
                  <a:lnTo>
                    <a:pt x="1456" y="981"/>
                  </a:lnTo>
                  <a:lnTo>
                    <a:pt x="1438" y="986"/>
                  </a:lnTo>
                  <a:lnTo>
                    <a:pt x="1420" y="993"/>
                  </a:lnTo>
                  <a:lnTo>
                    <a:pt x="1403" y="1000"/>
                  </a:lnTo>
                  <a:lnTo>
                    <a:pt x="1387" y="1008"/>
                  </a:lnTo>
                  <a:lnTo>
                    <a:pt x="1354" y="1025"/>
                  </a:lnTo>
                  <a:lnTo>
                    <a:pt x="1322" y="1040"/>
                  </a:lnTo>
                  <a:lnTo>
                    <a:pt x="1308" y="1047"/>
                  </a:lnTo>
                  <a:lnTo>
                    <a:pt x="1296" y="1055"/>
                  </a:lnTo>
                  <a:lnTo>
                    <a:pt x="1273" y="1069"/>
                  </a:lnTo>
                  <a:lnTo>
                    <a:pt x="1267" y="1072"/>
                  </a:lnTo>
                  <a:lnTo>
                    <a:pt x="1259" y="1074"/>
                  </a:lnTo>
                  <a:lnTo>
                    <a:pt x="1253" y="1077"/>
                  </a:lnTo>
                  <a:lnTo>
                    <a:pt x="1246" y="1080"/>
                  </a:lnTo>
                  <a:lnTo>
                    <a:pt x="1221" y="1099"/>
                  </a:lnTo>
                  <a:lnTo>
                    <a:pt x="1195" y="1117"/>
                  </a:lnTo>
                  <a:lnTo>
                    <a:pt x="1144" y="1154"/>
                  </a:lnTo>
                  <a:lnTo>
                    <a:pt x="1118" y="1174"/>
                  </a:lnTo>
                  <a:lnTo>
                    <a:pt x="1093" y="1194"/>
                  </a:lnTo>
                  <a:lnTo>
                    <a:pt x="1071" y="1215"/>
                  </a:lnTo>
                  <a:lnTo>
                    <a:pt x="1060" y="1227"/>
                  </a:lnTo>
                  <a:lnTo>
                    <a:pt x="1049" y="1239"/>
                  </a:lnTo>
                  <a:lnTo>
                    <a:pt x="1099" y="1210"/>
                  </a:lnTo>
                  <a:lnTo>
                    <a:pt x="1149" y="1182"/>
                  </a:lnTo>
                  <a:lnTo>
                    <a:pt x="1201" y="1155"/>
                  </a:lnTo>
                  <a:lnTo>
                    <a:pt x="1254" y="1129"/>
                  </a:lnTo>
                  <a:lnTo>
                    <a:pt x="1258" y="1125"/>
                  </a:lnTo>
                  <a:lnTo>
                    <a:pt x="1262" y="1122"/>
                  </a:lnTo>
                  <a:lnTo>
                    <a:pt x="1267" y="1119"/>
                  </a:lnTo>
                  <a:lnTo>
                    <a:pt x="1271" y="1116"/>
                  </a:lnTo>
                  <a:lnTo>
                    <a:pt x="1304" y="1102"/>
                  </a:lnTo>
                  <a:lnTo>
                    <a:pt x="1339" y="1090"/>
                  </a:lnTo>
                  <a:lnTo>
                    <a:pt x="1375" y="1079"/>
                  </a:lnTo>
                  <a:lnTo>
                    <a:pt x="1411" y="1070"/>
                  </a:lnTo>
                  <a:lnTo>
                    <a:pt x="1449" y="1061"/>
                  </a:lnTo>
                  <a:lnTo>
                    <a:pt x="1486" y="1054"/>
                  </a:lnTo>
                  <a:lnTo>
                    <a:pt x="1562" y="1040"/>
                  </a:lnTo>
                  <a:lnTo>
                    <a:pt x="1581" y="1035"/>
                  </a:lnTo>
                  <a:lnTo>
                    <a:pt x="1599" y="1031"/>
                  </a:lnTo>
                  <a:lnTo>
                    <a:pt x="1617" y="1029"/>
                  </a:lnTo>
                  <a:lnTo>
                    <a:pt x="1635" y="1027"/>
                  </a:lnTo>
                  <a:lnTo>
                    <a:pt x="1671" y="1024"/>
                  </a:lnTo>
                  <a:lnTo>
                    <a:pt x="1710" y="1020"/>
                  </a:lnTo>
                  <a:lnTo>
                    <a:pt x="1722" y="982"/>
                  </a:lnTo>
                  <a:lnTo>
                    <a:pt x="1733" y="945"/>
                  </a:lnTo>
                  <a:lnTo>
                    <a:pt x="1743" y="908"/>
                  </a:lnTo>
                  <a:lnTo>
                    <a:pt x="1752" y="872"/>
                  </a:lnTo>
                  <a:lnTo>
                    <a:pt x="1769" y="797"/>
                  </a:lnTo>
                  <a:lnTo>
                    <a:pt x="1787" y="720"/>
                  </a:lnTo>
                  <a:lnTo>
                    <a:pt x="1797" y="683"/>
                  </a:lnTo>
                  <a:lnTo>
                    <a:pt x="1808" y="645"/>
                  </a:lnTo>
                  <a:lnTo>
                    <a:pt x="1819" y="607"/>
                  </a:lnTo>
                  <a:lnTo>
                    <a:pt x="1830" y="571"/>
                  </a:lnTo>
                  <a:lnTo>
                    <a:pt x="1838" y="530"/>
                  </a:lnTo>
                  <a:lnTo>
                    <a:pt x="1847" y="488"/>
                  </a:lnTo>
                  <a:lnTo>
                    <a:pt x="1850" y="479"/>
                  </a:lnTo>
                  <a:lnTo>
                    <a:pt x="1853" y="469"/>
                  </a:lnTo>
                  <a:lnTo>
                    <a:pt x="1860" y="451"/>
                  </a:lnTo>
                  <a:lnTo>
                    <a:pt x="1866" y="431"/>
                  </a:lnTo>
                  <a:lnTo>
                    <a:pt x="1868" y="422"/>
                  </a:lnTo>
                  <a:lnTo>
                    <a:pt x="1871" y="412"/>
                  </a:lnTo>
                  <a:lnTo>
                    <a:pt x="1876" y="403"/>
                  </a:lnTo>
                  <a:lnTo>
                    <a:pt x="1880" y="391"/>
                  </a:lnTo>
                  <a:lnTo>
                    <a:pt x="1883" y="378"/>
                  </a:lnTo>
                  <a:lnTo>
                    <a:pt x="1887" y="364"/>
                  </a:lnTo>
                  <a:lnTo>
                    <a:pt x="1893" y="337"/>
                  </a:lnTo>
                  <a:lnTo>
                    <a:pt x="1898" y="313"/>
                  </a:lnTo>
                  <a:lnTo>
                    <a:pt x="1886" y="315"/>
                  </a:lnTo>
                  <a:lnTo>
                    <a:pt x="1873" y="317"/>
                  </a:lnTo>
                  <a:lnTo>
                    <a:pt x="1850" y="321"/>
                  </a:lnTo>
                  <a:lnTo>
                    <a:pt x="1845" y="338"/>
                  </a:lnTo>
                  <a:lnTo>
                    <a:pt x="1839" y="357"/>
                  </a:lnTo>
                  <a:lnTo>
                    <a:pt x="1831" y="394"/>
                  </a:lnTo>
                  <a:lnTo>
                    <a:pt x="1822" y="431"/>
                  </a:lnTo>
                  <a:lnTo>
                    <a:pt x="1817" y="450"/>
                  </a:lnTo>
                  <a:lnTo>
                    <a:pt x="1812" y="467"/>
                  </a:lnTo>
                  <a:lnTo>
                    <a:pt x="1811" y="465"/>
                  </a:lnTo>
                  <a:lnTo>
                    <a:pt x="1809" y="466"/>
                  </a:lnTo>
                  <a:lnTo>
                    <a:pt x="1808" y="480"/>
                  </a:lnTo>
                  <a:lnTo>
                    <a:pt x="1806" y="494"/>
                  </a:lnTo>
                  <a:lnTo>
                    <a:pt x="1799" y="520"/>
                  </a:lnTo>
                  <a:lnTo>
                    <a:pt x="1791" y="547"/>
                  </a:lnTo>
                  <a:lnTo>
                    <a:pt x="1788" y="561"/>
                  </a:lnTo>
                  <a:lnTo>
                    <a:pt x="1785" y="576"/>
                  </a:lnTo>
                  <a:close/>
                  <a:moveTo>
                    <a:pt x="794" y="441"/>
                  </a:moveTo>
                  <a:lnTo>
                    <a:pt x="794" y="441"/>
                  </a:lnTo>
                  <a:lnTo>
                    <a:pt x="787" y="437"/>
                  </a:lnTo>
                  <a:lnTo>
                    <a:pt x="779" y="435"/>
                  </a:lnTo>
                  <a:lnTo>
                    <a:pt x="771" y="434"/>
                  </a:lnTo>
                  <a:lnTo>
                    <a:pt x="763" y="434"/>
                  </a:lnTo>
                  <a:lnTo>
                    <a:pt x="746" y="434"/>
                  </a:lnTo>
                  <a:lnTo>
                    <a:pt x="729" y="434"/>
                  </a:lnTo>
                  <a:lnTo>
                    <a:pt x="717" y="433"/>
                  </a:lnTo>
                  <a:lnTo>
                    <a:pt x="706" y="430"/>
                  </a:lnTo>
                  <a:lnTo>
                    <a:pt x="683" y="426"/>
                  </a:lnTo>
                  <a:lnTo>
                    <a:pt x="673" y="424"/>
                  </a:lnTo>
                  <a:lnTo>
                    <a:pt x="664" y="423"/>
                  </a:lnTo>
                  <a:lnTo>
                    <a:pt x="654" y="423"/>
                  </a:lnTo>
                  <a:lnTo>
                    <a:pt x="646" y="425"/>
                  </a:lnTo>
                  <a:lnTo>
                    <a:pt x="647" y="425"/>
                  </a:lnTo>
                  <a:lnTo>
                    <a:pt x="647" y="426"/>
                  </a:lnTo>
                  <a:lnTo>
                    <a:pt x="646" y="426"/>
                  </a:lnTo>
                  <a:lnTo>
                    <a:pt x="624" y="424"/>
                  </a:lnTo>
                  <a:lnTo>
                    <a:pt x="603" y="422"/>
                  </a:lnTo>
                  <a:lnTo>
                    <a:pt x="581" y="419"/>
                  </a:lnTo>
                  <a:lnTo>
                    <a:pt x="560" y="418"/>
                  </a:lnTo>
                  <a:lnTo>
                    <a:pt x="471" y="418"/>
                  </a:lnTo>
                  <a:lnTo>
                    <a:pt x="464" y="423"/>
                  </a:lnTo>
                  <a:lnTo>
                    <a:pt x="457" y="429"/>
                  </a:lnTo>
                  <a:lnTo>
                    <a:pt x="445" y="444"/>
                  </a:lnTo>
                  <a:lnTo>
                    <a:pt x="435" y="459"/>
                  </a:lnTo>
                  <a:lnTo>
                    <a:pt x="425" y="476"/>
                  </a:lnTo>
                  <a:lnTo>
                    <a:pt x="411" y="497"/>
                  </a:lnTo>
                  <a:lnTo>
                    <a:pt x="398" y="516"/>
                  </a:lnTo>
                  <a:lnTo>
                    <a:pt x="369" y="556"/>
                  </a:lnTo>
                  <a:lnTo>
                    <a:pt x="355" y="575"/>
                  </a:lnTo>
                  <a:lnTo>
                    <a:pt x="342" y="594"/>
                  </a:lnTo>
                  <a:lnTo>
                    <a:pt x="330" y="615"/>
                  </a:lnTo>
                  <a:lnTo>
                    <a:pt x="318" y="635"/>
                  </a:lnTo>
                  <a:lnTo>
                    <a:pt x="317" y="636"/>
                  </a:lnTo>
                  <a:lnTo>
                    <a:pt x="316" y="636"/>
                  </a:lnTo>
                  <a:lnTo>
                    <a:pt x="315" y="635"/>
                  </a:lnTo>
                  <a:lnTo>
                    <a:pt x="314" y="633"/>
                  </a:lnTo>
                  <a:lnTo>
                    <a:pt x="313" y="633"/>
                  </a:lnTo>
                  <a:lnTo>
                    <a:pt x="312" y="635"/>
                  </a:lnTo>
                  <a:lnTo>
                    <a:pt x="306" y="647"/>
                  </a:lnTo>
                  <a:lnTo>
                    <a:pt x="301" y="657"/>
                  </a:lnTo>
                  <a:lnTo>
                    <a:pt x="288" y="680"/>
                  </a:lnTo>
                  <a:lnTo>
                    <a:pt x="273" y="701"/>
                  </a:lnTo>
                  <a:lnTo>
                    <a:pt x="258" y="723"/>
                  </a:lnTo>
                  <a:lnTo>
                    <a:pt x="242" y="744"/>
                  </a:lnTo>
                  <a:lnTo>
                    <a:pt x="227" y="766"/>
                  </a:lnTo>
                  <a:lnTo>
                    <a:pt x="213" y="788"/>
                  </a:lnTo>
                  <a:lnTo>
                    <a:pt x="207" y="800"/>
                  </a:lnTo>
                  <a:lnTo>
                    <a:pt x="201" y="813"/>
                  </a:lnTo>
                  <a:lnTo>
                    <a:pt x="163" y="861"/>
                  </a:lnTo>
                  <a:lnTo>
                    <a:pt x="124" y="911"/>
                  </a:lnTo>
                  <a:lnTo>
                    <a:pt x="87" y="961"/>
                  </a:lnTo>
                  <a:lnTo>
                    <a:pt x="70" y="987"/>
                  </a:lnTo>
                  <a:lnTo>
                    <a:pt x="51" y="1013"/>
                  </a:lnTo>
                  <a:lnTo>
                    <a:pt x="78" y="1015"/>
                  </a:lnTo>
                  <a:lnTo>
                    <a:pt x="105" y="1018"/>
                  </a:lnTo>
                  <a:lnTo>
                    <a:pt x="132" y="1024"/>
                  </a:lnTo>
                  <a:lnTo>
                    <a:pt x="157" y="1028"/>
                  </a:lnTo>
                  <a:lnTo>
                    <a:pt x="210" y="1041"/>
                  </a:lnTo>
                  <a:lnTo>
                    <a:pt x="263" y="1054"/>
                  </a:lnTo>
                  <a:lnTo>
                    <a:pt x="285" y="1060"/>
                  </a:lnTo>
                  <a:lnTo>
                    <a:pt x="306" y="1067"/>
                  </a:lnTo>
                  <a:lnTo>
                    <a:pt x="328" y="1074"/>
                  </a:lnTo>
                  <a:lnTo>
                    <a:pt x="348" y="1080"/>
                  </a:lnTo>
                  <a:lnTo>
                    <a:pt x="376" y="1088"/>
                  </a:lnTo>
                  <a:lnTo>
                    <a:pt x="403" y="1094"/>
                  </a:lnTo>
                  <a:lnTo>
                    <a:pt x="427" y="1100"/>
                  </a:lnTo>
                  <a:lnTo>
                    <a:pt x="450" y="1102"/>
                  </a:lnTo>
                  <a:lnTo>
                    <a:pt x="501" y="1118"/>
                  </a:lnTo>
                  <a:lnTo>
                    <a:pt x="557" y="1135"/>
                  </a:lnTo>
                  <a:lnTo>
                    <a:pt x="615" y="1155"/>
                  </a:lnTo>
                  <a:lnTo>
                    <a:pt x="670" y="1175"/>
                  </a:lnTo>
                  <a:lnTo>
                    <a:pt x="678" y="1179"/>
                  </a:lnTo>
                  <a:lnTo>
                    <a:pt x="684" y="1183"/>
                  </a:lnTo>
                  <a:lnTo>
                    <a:pt x="692" y="1187"/>
                  </a:lnTo>
                  <a:lnTo>
                    <a:pt x="699" y="1191"/>
                  </a:lnTo>
                  <a:lnTo>
                    <a:pt x="713" y="1196"/>
                  </a:lnTo>
                  <a:lnTo>
                    <a:pt x="727" y="1200"/>
                  </a:lnTo>
                  <a:lnTo>
                    <a:pt x="755" y="1208"/>
                  </a:lnTo>
                  <a:lnTo>
                    <a:pt x="769" y="1211"/>
                  </a:lnTo>
                  <a:lnTo>
                    <a:pt x="782" y="1216"/>
                  </a:lnTo>
                  <a:lnTo>
                    <a:pt x="793" y="1223"/>
                  </a:lnTo>
                  <a:lnTo>
                    <a:pt x="799" y="1227"/>
                  </a:lnTo>
                  <a:lnTo>
                    <a:pt x="804" y="1231"/>
                  </a:lnTo>
                  <a:lnTo>
                    <a:pt x="819" y="1236"/>
                  </a:lnTo>
                  <a:lnTo>
                    <a:pt x="833" y="1241"/>
                  </a:lnTo>
                  <a:lnTo>
                    <a:pt x="846" y="1247"/>
                  </a:lnTo>
                  <a:lnTo>
                    <a:pt x="858" y="1254"/>
                  </a:lnTo>
                  <a:lnTo>
                    <a:pt x="881" y="1269"/>
                  </a:lnTo>
                  <a:lnTo>
                    <a:pt x="893" y="1276"/>
                  </a:lnTo>
                  <a:lnTo>
                    <a:pt x="905" y="1284"/>
                  </a:lnTo>
                  <a:lnTo>
                    <a:pt x="900" y="1261"/>
                  </a:lnTo>
                  <a:lnTo>
                    <a:pt x="897" y="1239"/>
                  </a:lnTo>
                  <a:lnTo>
                    <a:pt x="895" y="1217"/>
                  </a:lnTo>
                  <a:lnTo>
                    <a:pt x="893" y="1196"/>
                  </a:lnTo>
                  <a:lnTo>
                    <a:pt x="889" y="1115"/>
                  </a:lnTo>
                  <a:lnTo>
                    <a:pt x="895" y="1033"/>
                  </a:lnTo>
                  <a:lnTo>
                    <a:pt x="899" y="955"/>
                  </a:lnTo>
                  <a:lnTo>
                    <a:pt x="900" y="879"/>
                  </a:lnTo>
                  <a:lnTo>
                    <a:pt x="899" y="803"/>
                  </a:lnTo>
                  <a:lnTo>
                    <a:pt x="898" y="785"/>
                  </a:lnTo>
                  <a:lnTo>
                    <a:pt x="895" y="768"/>
                  </a:lnTo>
                  <a:lnTo>
                    <a:pt x="891" y="751"/>
                  </a:lnTo>
                  <a:lnTo>
                    <a:pt x="885" y="735"/>
                  </a:lnTo>
                  <a:lnTo>
                    <a:pt x="880" y="717"/>
                  </a:lnTo>
                  <a:lnTo>
                    <a:pt x="876" y="701"/>
                  </a:lnTo>
                  <a:lnTo>
                    <a:pt x="873" y="684"/>
                  </a:lnTo>
                  <a:lnTo>
                    <a:pt x="872" y="666"/>
                  </a:lnTo>
                  <a:lnTo>
                    <a:pt x="867" y="660"/>
                  </a:lnTo>
                  <a:lnTo>
                    <a:pt x="864" y="653"/>
                  </a:lnTo>
                  <a:lnTo>
                    <a:pt x="862" y="647"/>
                  </a:lnTo>
                  <a:lnTo>
                    <a:pt x="861" y="640"/>
                  </a:lnTo>
                  <a:lnTo>
                    <a:pt x="875" y="622"/>
                  </a:lnTo>
                  <a:lnTo>
                    <a:pt x="889" y="602"/>
                  </a:lnTo>
                  <a:lnTo>
                    <a:pt x="902" y="580"/>
                  </a:lnTo>
                  <a:lnTo>
                    <a:pt x="914" y="559"/>
                  </a:lnTo>
                  <a:lnTo>
                    <a:pt x="939" y="514"/>
                  </a:lnTo>
                  <a:lnTo>
                    <a:pt x="964" y="469"/>
                  </a:lnTo>
                  <a:lnTo>
                    <a:pt x="920" y="459"/>
                  </a:lnTo>
                  <a:lnTo>
                    <a:pt x="876" y="449"/>
                  </a:lnTo>
                  <a:lnTo>
                    <a:pt x="854" y="444"/>
                  </a:lnTo>
                  <a:lnTo>
                    <a:pt x="833" y="441"/>
                  </a:lnTo>
                  <a:lnTo>
                    <a:pt x="814" y="440"/>
                  </a:lnTo>
                  <a:lnTo>
                    <a:pt x="794" y="441"/>
                  </a:lnTo>
                  <a:close/>
                  <a:moveTo>
                    <a:pt x="1957" y="430"/>
                  </a:moveTo>
                  <a:lnTo>
                    <a:pt x="1957" y="430"/>
                  </a:lnTo>
                  <a:lnTo>
                    <a:pt x="1927" y="430"/>
                  </a:lnTo>
                  <a:lnTo>
                    <a:pt x="1913" y="433"/>
                  </a:lnTo>
                  <a:lnTo>
                    <a:pt x="1898" y="436"/>
                  </a:lnTo>
                  <a:lnTo>
                    <a:pt x="1892" y="437"/>
                  </a:lnTo>
                  <a:lnTo>
                    <a:pt x="1886" y="439"/>
                  </a:lnTo>
                  <a:lnTo>
                    <a:pt x="1882" y="441"/>
                  </a:lnTo>
                  <a:lnTo>
                    <a:pt x="1881" y="443"/>
                  </a:lnTo>
                  <a:lnTo>
                    <a:pt x="1880" y="446"/>
                  </a:lnTo>
                  <a:lnTo>
                    <a:pt x="1881" y="451"/>
                  </a:lnTo>
                  <a:lnTo>
                    <a:pt x="1895" y="454"/>
                  </a:lnTo>
                  <a:lnTo>
                    <a:pt x="1911" y="455"/>
                  </a:lnTo>
                  <a:lnTo>
                    <a:pt x="1928" y="455"/>
                  </a:lnTo>
                  <a:lnTo>
                    <a:pt x="1938" y="453"/>
                  </a:lnTo>
                  <a:lnTo>
                    <a:pt x="1947" y="451"/>
                  </a:lnTo>
                  <a:lnTo>
                    <a:pt x="1947" y="454"/>
                  </a:lnTo>
                  <a:lnTo>
                    <a:pt x="1948" y="455"/>
                  </a:lnTo>
                  <a:lnTo>
                    <a:pt x="1950" y="456"/>
                  </a:lnTo>
                  <a:lnTo>
                    <a:pt x="1952" y="456"/>
                  </a:lnTo>
                  <a:lnTo>
                    <a:pt x="1952" y="472"/>
                  </a:lnTo>
                  <a:lnTo>
                    <a:pt x="1950" y="487"/>
                  </a:lnTo>
                  <a:lnTo>
                    <a:pt x="1948" y="502"/>
                  </a:lnTo>
                  <a:lnTo>
                    <a:pt x="1944" y="516"/>
                  </a:lnTo>
                  <a:lnTo>
                    <a:pt x="1937" y="545"/>
                  </a:lnTo>
                  <a:lnTo>
                    <a:pt x="1928" y="574"/>
                  </a:lnTo>
                  <a:lnTo>
                    <a:pt x="1908" y="629"/>
                  </a:lnTo>
                  <a:lnTo>
                    <a:pt x="1899" y="655"/>
                  </a:lnTo>
                  <a:lnTo>
                    <a:pt x="1892" y="682"/>
                  </a:lnTo>
                  <a:lnTo>
                    <a:pt x="1879" y="736"/>
                  </a:lnTo>
                  <a:lnTo>
                    <a:pt x="1874" y="762"/>
                  </a:lnTo>
                  <a:lnTo>
                    <a:pt x="1866" y="789"/>
                  </a:lnTo>
                  <a:lnTo>
                    <a:pt x="1859" y="818"/>
                  </a:lnTo>
                  <a:lnTo>
                    <a:pt x="1850" y="847"/>
                  </a:lnTo>
                  <a:lnTo>
                    <a:pt x="1842" y="876"/>
                  </a:lnTo>
                  <a:lnTo>
                    <a:pt x="1833" y="905"/>
                  </a:lnTo>
                  <a:lnTo>
                    <a:pt x="1824" y="933"/>
                  </a:lnTo>
                  <a:lnTo>
                    <a:pt x="1815" y="960"/>
                  </a:lnTo>
                  <a:lnTo>
                    <a:pt x="1806" y="987"/>
                  </a:lnTo>
                  <a:lnTo>
                    <a:pt x="1802" y="1001"/>
                  </a:lnTo>
                  <a:lnTo>
                    <a:pt x="1799" y="1015"/>
                  </a:lnTo>
                  <a:lnTo>
                    <a:pt x="1790" y="1061"/>
                  </a:lnTo>
                  <a:lnTo>
                    <a:pt x="1786" y="1085"/>
                  </a:lnTo>
                  <a:lnTo>
                    <a:pt x="1782" y="1107"/>
                  </a:lnTo>
                  <a:lnTo>
                    <a:pt x="1776" y="1127"/>
                  </a:lnTo>
                  <a:lnTo>
                    <a:pt x="1770" y="1149"/>
                  </a:lnTo>
                  <a:lnTo>
                    <a:pt x="1767" y="1159"/>
                  </a:lnTo>
                  <a:lnTo>
                    <a:pt x="1761" y="1168"/>
                  </a:lnTo>
                  <a:lnTo>
                    <a:pt x="1756" y="1177"/>
                  </a:lnTo>
                  <a:lnTo>
                    <a:pt x="1750" y="1185"/>
                  </a:lnTo>
                  <a:lnTo>
                    <a:pt x="1739" y="1181"/>
                  </a:lnTo>
                  <a:lnTo>
                    <a:pt x="1735" y="1179"/>
                  </a:lnTo>
                  <a:lnTo>
                    <a:pt x="1730" y="1177"/>
                  </a:lnTo>
                  <a:lnTo>
                    <a:pt x="1710" y="1177"/>
                  </a:lnTo>
                  <a:lnTo>
                    <a:pt x="1690" y="1177"/>
                  </a:lnTo>
                  <a:lnTo>
                    <a:pt x="1647" y="1175"/>
                  </a:lnTo>
                  <a:lnTo>
                    <a:pt x="1626" y="1174"/>
                  </a:lnTo>
                  <a:lnTo>
                    <a:pt x="1606" y="1175"/>
                  </a:lnTo>
                  <a:lnTo>
                    <a:pt x="1586" y="1176"/>
                  </a:lnTo>
                  <a:lnTo>
                    <a:pt x="1568" y="1179"/>
                  </a:lnTo>
                  <a:lnTo>
                    <a:pt x="1562" y="1175"/>
                  </a:lnTo>
                  <a:lnTo>
                    <a:pt x="1558" y="1174"/>
                  </a:lnTo>
                  <a:lnTo>
                    <a:pt x="1553" y="1174"/>
                  </a:lnTo>
                  <a:lnTo>
                    <a:pt x="1549" y="1175"/>
                  </a:lnTo>
                  <a:lnTo>
                    <a:pt x="1541" y="1179"/>
                  </a:lnTo>
                  <a:lnTo>
                    <a:pt x="1536" y="1181"/>
                  </a:lnTo>
                  <a:lnTo>
                    <a:pt x="1532" y="1182"/>
                  </a:lnTo>
                  <a:lnTo>
                    <a:pt x="1515" y="1184"/>
                  </a:lnTo>
                  <a:lnTo>
                    <a:pt x="1497" y="1185"/>
                  </a:lnTo>
                  <a:lnTo>
                    <a:pt x="1478" y="1186"/>
                  </a:lnTo>
                  <a:lnTo>
                    <a:pt x="1459" y="1187"/>
                  </a:lnTo>
                  <a:lnTo>
                    <a:pt x="1399" y="1195"/>
                  </a:lnTo>
                  <a:lnTo>
                    <a:pt x="1326" y="1202"/>
                  </a:lnTo>
                  <a:lnTo>
                    <a:pt x="1288" y="1207"/>
                  </a:lnTo>
                  <a:lnTo>
                    <a:pt x="1252" y="1212"/>
                  </a:lnTo>
                  <a:lnTo>
                    <a:pt x="1245" y="1214"/>
                  </a:lnTo>
                  <a:lnTo>
                    <a:pt x="1239" y="1216"/>
                  </a:lnTo>
                  <a:lnTo>
                    <a:pt x="1233" y="1220"/>
                  </a:lnTo>
                  <a:lnTo>
                    <a:pt x="1227" y="1221"/>
                  </a:lnTo>
                  <a:lnTo>
                    <a:pt x="1184" y="1231"/>
                  </a:lnTo>
                  <a:lnTo>
                    <a:pt x="1164" y="1237"/>
                  </a:lnTo>
                  <a:lnTo>
                    <a:pt x="1144" y="1243"/>
                  </a:lnTo>
                  <a:lnTo>
                    <a:pt x="1123" y="1250"/>
                  </a:lnTo>
                  <a:lnTo>
                    <a:pt x="1105" y="1258"/>
                  </a:lnTo>
                  <a:lnTo>
                    <a:pt x="1086" y="1267"/>
                  </a:lnTo>
                  <a:lnTo>
                    <a:pt x="1069" y="1278"/>
                  </a:lnTo>
                  <a:lnTo>
                    <a:pt x="1141" y="1268"/>
                  </a:lnTo>
                  <a:lnTo>
                    <a:pt x="1214" y="1259"/>
                  </a:lnTo>
                  <a:lnTo>
                    <a:pt x="1362" y="1241"/>
                  </a:lnTo>
                  <a:lnTo>
                    <a:pt x="1394" y="1236"/>
                  </a:lnTo>
                  <a:lnTo>
                    <a:pt x="1426" y="1230"/>
                  </a:lnTo>
                  <a:lnTo>
                    <a:pt x="1458" y="1226"/>
                  </a:lnTo>
                  <a:lnTo>
                    <a:pt x="1475" y="1225"/>
                  </a:lnTo>
                  <a:lnTo>
                    <a:pt x="1491" y="1225"/>
                  </a:lnTo>
                  <a:lnTo>
                    <a:pt x="1531" y="1226"/>
                  </a:lnTo>
                  <a:lnTo>
                    <a:pt x="1550" y="1226"/>
                  </a:lnTo>
                  <a:lnTo>
                    <a:pt x="1568" y="1226"/>
                  </a:lnTo>
                  <a:lnTo>
                    <a:pt x="1578" y="1225"/>
                  </a:lnTo>
                  <a:lnTo>
                    <a:pt x="1589" y="1224"/>
                  </a:lnTo>
                  <a:lnTo>
                    <a:pt x="1593" y="1224"/>
                  </a:lnTo>
                  <a:lnTo>
                    <a:pt x="1597" y="1226"/>
                  </a:lnTo>
                  <a:lnTo>
                    <a:pt x="1601" y="1229"/>
                  </a:lnTo>
                  <a:lnTo>
                    <a:pt x="1602" y="1236"/>
                  </a:lnTo>
                  <a:lnTo>
                    <a:pt x="1594" y="1239"/>
                  </a:lnTo>
                  <a:lnTo>
                    <a:pt x="1586" y="1241"/>
                  </a:lnTo>
                  <a:lnTo>
                    <a:pt x="1577" y="1241"/>
                  </a:lnTo>
                  <a:lnTo>
                    <a:pt x="1569" y="1241"/>
                  </a:lnTo>
                  <a:lnTo>
                    <a:pt x="1551" y="1239"/>
                  </a:lnTo>
                  <a:lnTo>
                    <a:pt x="1534" y="1237"/>
                  </a:lnTo>
                  <a:lnTo>
                    <a:pt x="1511" y="1238"/>
                  </a:lnTo>
                  <a:lnTo>
                    <a:pt x="1487" y="1239"/>
                  </a:lnTo>
                  <a:lnTo>
                    <a:pt x="1440" y="1244"/>
                  </a:lnTo>
                  <a:lnTo>
                    <a:pt x="1396" y="1251"/>
                  </a:lnTo>
                  <a:lnTo>
                    <a:pt x="1357" y="1255"/>
                  </a:lnTo>
                  <a:lnTo>
                    <a:pt x="1290" y="1261"/>
                  </a:lnTo>
                  <a:lnTo>
                    <a:pt x="1232" y="1268"/>
                  </a:lnTo>
                  <a:lnTo>
                    <a:pt x="1211" y="1271"/>
                  </a:lnTo>
                  <a:lnTo>
                    <a:pt x="1190" y="1275"/>
                  </a:lnTo>
                  <a:lnTo>
                    <a:pt x="1169" y="1281"/>
                  </a:lnTo>
                  <a:lnTo>
                    <a:pt x="1149" y="1284"/>
                  </a:lnTo>
                  <a:lnTo>
                    <a:pt x="1106" y="1288"/>
                  </a:lnTo>
                  <a:lnTo>
                    <a:pt x="1087" y="1290"/>
                  </a:lnTo>
                  <a:lnTo>
                    <a:pt x="1067" y="1293"/>
                  </a:lnTo>
                  <a:lnTo>
                    <a:pt x="1049" y="1298"/>
                  </a:lnTo>
                  <a:lnTo>
                    <a:pt x="1032" y="1303"/>
                  </a:lnTo>
                  <a:lnTo>
                    <a:pt x="1015" y="1311"/>
                  </a:lnTo>
                  <a:lnTo>
                    <a:pt x="999" y="1320"/>
                  </a:lnTo>
                  <a:lnTo>
                    <a:pt x="1002" y="1322"/>
                  </a:lnTo>
                  <a:lnTo>
                    <a:pt x="1003" y="1326"/>
                  </a:lnTo>
                  <a:lnTo>
                    <a:pt x="1004" y="1330"/>
                  </a:lnTo>
                  <a:lnTo>
                    <a:pt x="1004" y="1335"/>
                  </a:lnTo>
                  <a:lnTo>
                    <a:pt x="1026" y="1326"/>
                  </a:lnTo>
                  <a:lnTo>
                    <a:pt x="1047" y="1317"/>
                  </a:lnTo>
                  <a:lnTo>
                    <a:pt x="1071" y="1311"/>
                  </a:lnTo>
                  <a:lnTo>
                    <a:pt x="1095" y="1306"/>
                  </a:lnTo>
                  <a:lnTo>
                    <a:pt x="1167" y="1298"/>
                  </a:lnTo>
                  <a:lnTo>
                    <a:pt x="1242" y="1290"/>
                  </a:lnTo>
                  <a:lnTo>
                    <a:pt x="1318" y="1285"/>
                  </a:lnTo>
                  <a:lnTo>
                    <a:pt x="1396" y="1278"/>
                  </a:lnTo>
                  <a:lnTo>
                    <a:pt x="1474" y="1272"/>
                  </a:lnTo>
                  <a:lnTo>
                    <a:pt x="1554" y="1266"/>
                  </a:lnTo>
                  <a:lnTo>
                    <a:pt x="1631" y="1258"/>
                  </a:lnTo>
                  <a:lnTo>
                    <a:pt x="1707" y="1250"/>
                  </a:lnTo>
                  <a:lnTo>
                    <a:pt x="1725" y="1248"/>
                  </a:lnTo>
                  <a:lnTo>
                    <a:pt x="1744" y="1248"/>
                  </a:lnTo>
                  <a:lnTo>
                    <a:pt x="1782" y="1251"/>
                  </a:lnTo>
                  <a:lnTo>
                    <a:pt x="1799" y="1250"/>
                  </a:lnTo>
                  <a:lnTo>
                    <a:pt x="1807" y="1248"/>
                  </a:lnTo>
                  <a:lnTo>
                    <a:pt x="1816" y="1247"/>
                  </a:lnTo>
                  <a:lnTo>
                    <a:pt x="1823" y="1245"/>
                  </a:lnTo>
                  <a:lnTo>
                    <a:pt x="1831" y="1241"/>
                  </a:lnTo>
                  <a:lnTo>
                    <a:pt x="1837" y="1237"/>
                  </a:lnTo>
                  <a:lnTo>
                    <a:pt x="1844" y="1231"/>
                  </a:lnTo>
                  <a:lnTo>
                    <a:pt x="1853" y="1203"/>
                  </a:lnTo>
                  <a:lnTo>
                    <a:pt x="1861" y="1176"/>
                  </a:lnTo>
                  <a:lnTo>
                    <a:pt x="1867" y="1147"/>
                  </a:lnTo>
                  <a:lnTo>
                    <a:pt x="1873" y="1118"/>
                  </a:lnTo>
                  <a:lnTo>
                    <a:pt x="1884" y="1059"/>
                  </a:lnTo>
                  <a:lnTo>
                    <a:pt x="1890" y="1030"/>
                  </a:lnTo>
                  <a:lnTo>
                    <a:pt x="1897" y="1001"/>
                  </a:lnTo>
                  <a:lnTo>
                    <a:pt x="1903" y="982"/>
                  </a:lnTo>
                  <a:lnTo>
                    <a:pt x="1909" y="964"/>
                  </a:lnTo>
                  <a:lnTo>
                    <a:pt x="1915" y="944"/>
                  </a:lnTo>
                  <a:lnTo>
                    <a:pt x="1922" y="926"/>
                  </a:lnTo>
                  <a:lnTo>
                    <a:pt x="1933" y="884"/>
                  </a:lnTo>
                  <a:lnTo>
                    <a:pt x="1938" y="863"/>
                  </a:lnTo>
                  <a:lnTo>
                    <a:pt x="1943" y="843"/>
                  </a:lnTo>
                  <a:lnTo>
                    <a:pt x="1948" y="822"/>
                  </a:lnTo>
                  <a:lnTo>
                    <a:pt x="1953" y="802"/>
                  </a:lnTo>
                  <a:lnTo>
                    <a:pt x="1958" y="782"/>
                  </a:lnTo>
                  <a:lnTo>
                    <a:pt x="1963" y="760"/>
                  </a:lnTo>
                  <a:lnTo>
                    <a:pt x="1972" y="717"/>
                  </a:lnTo>
                  <a:lnTo>
                    <a:pt x="1977" y="696"/>
                  </a:lnTo>
                  <a:lnTo>
                    <a:pt x="1982" y="676"/>
                  </a:lnTo>
                  <a:lnTo>
                    <a:pt x="1985" y="667"/>
                  </a:lnTo>
                  <a:lnTo>
                    <a:pt x="1988" y="661"/>
                  </a:lnTo>
                  <a:lnTo>
                    <a:pt x="1993" y="653"/>
                  </a:lnTo>
                  <a:lnTo>
                    <a:pt x="1995" y="645"/>
                  </a:lnTo>
                  <a:lnTo>
                    <a:pt x="2000" y="617"/>
                  </a:lnTo>
                  <a:lnTo>
                    <a:pt x="2004" y="588"/>
                  </a:lnTo>
                  <a:lnTo>
                    <a:pt x="2009" y="560"/>
                  </a:lnTo>
                  <a:lnTo>
                    <a:pt x="2011" y="546"/>
                  </a:lnTo>
                  <a:lnTo>
                    <a:pt x="2014" y="533"/>
                  </a:lnTo>
                  <a:lnTo>
                    <a:pt x="2014" y="521"/>
                  </a:lnTo>
                  <a:lnTo>
                    <a:pt x="2016" y="510"/>
                  </a:lnTo>
                  <a:lnTo>
                    <a:pt x="2021" y="482"/>
                  </a:lnTo>
                  <a:lnTo>
                    <a:pt x="2024" y="468"/>
                  </a:lnTo>
                  <a:lnTo>
                    <a:pt x="2025" y="454"/>
                  </a:lnTo>
                  <a:lnTo>
                    <a:pt x="2024" y="449"/>
                  </a:lnTo>
                  <a:lnTo>
                    <a:pt x="2021" y="442"/>
                  </a:lnTo>
                  <a:lnTo>
                    <a:pt x="2019" y="437"/>
                  </a:lnTo>
                  <a:lnTo>
                    <a:pt x="2016" y="431"/>
                  </a:lnTo>
                  <a:lnTo>
                    <a:pt x="2010" y="429"/>
                  </a:lnTo>
                  <a:lnTo>
                    <a:pt x="2002" y="428"/>
                  </a:lnTo>
                  <a:lnTo>
                    <a:pt x="1995" y="427"/>
                  </a:lnTo>
                  <a:lnTo>
                    <a:pt x="1987" y="427"/>
                  </a:lnTo>
                  <a:lnTo>
                    <a:pt x="1972" y="429"/>
                  </a:lnTo>
                  <a:lnTo>
                    <a:pt x="1957" y="430"/>
                  </a:lnTo>
                  <a:close/>
                  <a:moveTo>
                    <a:pt x="1876" y="466"/>
                  </a:moveTo>
                  <a:lnTo>
                    <a:pt x="1876" y="466"/>
                  </a:lnTo>
                  <a:lnTo>
                    <a:pt x="1867" y="496"/>
                  </a:lnTo>
                  <a:lnTo>
                    <a:pt x="1859" y="525"/>
                  </a:lnTo>
                  <a:lnTo>
                    <a:pt x="1845" y="585"/>
                  </a:lnTo>
                  <a:lnTo>
                    <a:pt x="1831" y="645"/>
                  </a:lnTo>
                  <a:lnTo>
                    <a:pt x="1823" y="673"/>
                  </a:lnTo>
                  <a:lnTo>
                    <a:pt x="1815" y="703"/>
                  </a:lnTo>
                  <a:lnTo>
                    <a:pt x="1796" y="771"/>
                  </a:lnTo>
                  <a:lnTo>
                    <a:pt x="1791" y="789"/>
                  </a:lnTo>
                  <a:lnTo>
                    <a:pt x="1787" y="807"/>
                  </a:lnTo>
                  <a:lnTo>
                    <a:pt x="1780" y="844"/>
                  </a:lnTo>
                  <a:lnTo>
                    <a:pt x="1770" y="881"/>
                  </a:lnTo>
                  <a:lnTo>
                    <a:pt x="1759" y="919"/>
                  </a:lnTo>
                  <a:lnTo>
                    <a:pt x="1747" y="955"/>
                  </a:lnTo>
                  <a:lnTo>
                    <a:pt x="1737" y="991"/>
                  </a:lnTo>
                  <a:lnTo>
                    <a:pt x="1736" y="999"/>
                  </a:lnTo>
                  <a:lnTo>
                    <a:pt x="1736" y="1008"/>
                  </a:lnTo>
                  <a:lnTo>
                    <a:pt x="1735" y="1011"/>
                  </a:lnTo>
                  <a:lnTo>
                    <a:pt x="1733" y="1015"/>
                  </a:lnTo>
                  <a:lnTo>
                    <a:pt x="1730" y="1017"/>
                  </a:lnTo>
                  <a:lnTo>
                    <a:pt x="1726" y="1020"/>
                  </a:lnTo>
                  <a:lnTo>
                    <a:pt x="1728" y="1025"/>
                  </a:lnTo>
                  <a:lnTo>
                    <a:pt x="1729" y="1029"/>
                  </a:lnTo>
                  <a:lnTo>
                    <a:pt x="1729" y="1032"/>
                  </a:lnTo>
                  <a:lnTo>
                    <a:pt x="1726" y="1036"/>
                  </a:lnTo>
                  <a:lnTo>
                    <a:pt x="1683" y="1038"/>
                  </a:lnTo>
                  <a:lnTo>
                    <a:pt x="1639" y="1042"/>
                  </a:lnTo>
                  <a:lnTo>
                    <a:pt x="1593" y="1046"/>
                  </a:lnTo>
                  <a:lnTo>
                    <a:pt x="1547" y="1054"/>
                  </a:lnTo>
                  <a:lnTo>
                    <a:pt x="1512" y="1061"/>
                  </a:lnTo>
                  <a:lnTo>
                    <a:pt x="1478" y="1069"/>
                  </a:lnTo>
                  <a:lnTo>
                    <a:pt x="1442" y="1076"/>
                  </a:lnTo>
                  <a:lnTo>
                    <a:pt x="1409" y="1085"/>
                  </a:lnTo>
                  <a:lnTo>
                    <a:pt x="1376" y="1095"/>
                  </a:lnTo>
                  <a:lnTo>
                    <a:pt x="1343" y="1106"/>
                  </a:lnTo>
                  <a:lnTo>
                    <a:pt x="1311" y="1118"/>
                  </a:lnTo>
                  <a:lnTo>
                    <a:pt x="1279" y="1131"/>
                  </a:lnTo>
                  <a:lnTo>
                    <a:pt x="1260" y="1139"/>
                  </a:lnTo>
                  <a:lnTo>
                    <a:pt x="1241" y="1149"/>
                  </a:lnTo>
                  <a:lnTo>
                    <a:pt x="1203" y="1170"/>
                  </a:lnTo>
                  <a:lnTo>
                    <a:pt x="1129" y="1212"/>
                  </a:lnTo>
                  <a:lnTo>
                    <a:pt x="1091" y="1233"/>
                  </a:lnTo>
                  <a:lnTo>
                    <a:pt x="1073" y="1244"/>
                  </a:lnTo>
                  <a:lnTo>
                    <a:pt x="1055" y="1255"/>
                  </a:lnTo>
                  <a:lnTo>
                    <a:pt x="1027" y="1271"/>
                  </a:lnTo>
                  <a:lnTo>
                    <a:pt x="1013" y="1280"/>
                  </a:lnTo>
                  <a:lnTo>
                    <a:pt x="1001" y="1289"/>
                  </a:lnTo>
                  <a:lnTo>
                    <a:pt x="995" y="1294"/>
                  </a:lnTo>
                  <a:lnTo>
                    <a:pt x="993" y="1299"/>
                  </a:lnTo>
                  <a:lnTo>
                    <a:pt x="991" y="1301"/>
                  </a:lnTo>
                  <a:lnTo>
                    <a:pt x="993" y="1303"/>
                  </a:lnTo>
                  <a:lnTo>
                    <a:pt x="995" y="1303"/>
                  </a:lnTo>
                  <a:lnTo>
                    <a:pt x="998" y="1302"/>
                  </a:lnTo>
                  <a:lnTo>
                    <a:pt x="1003" y="1299"/>
                  </a:lnTo>
                  <a:lnTo>
                    <a:pt x="1009" y="1293"/>
                  </a:lnTo>
                  <a:lnTo>
                    <a:pt x="1013" y="1289"/>
                  </a:lnTo>
                  <a:lnTo>
                    <a:pt x="1025" y="1283"/>
                  </a:lnTo>
                  <a:lnTo>
                    <a:pt x="1036" y="1276"/>
                  </a:lnTo>
                  <a:lnTo>
                    <a:pt x="1061" y="1263"/>
                  </a:lnTo>
                  <a:lnTo>
                    <a:pt x="1087" y="1252"/>
                  </a:lnTo>
                  <a:lnTo>
                    <a:pt x="1111" y="1241"/>
                  </a:lnTo>
                  <a:lnTo>
                    <a:pt x="1131" y="1232"/>
                  </a:lnTo>
                  <a:lnTo>
                    <a:pt x="1150" y="1225"/>
                  </a:lnTo>
                  <a:lnTo>
                    <a:pt x="1170" y="1218"/>
                  </a:lnTo>
                  <a:lnTo>
                    <a:pt x="1191" y="1212"/>
                  </a:lnTo>
                  <a:lnTo>
                    <a:pt x="1211" y="1207"/>
                  </a:lnTo>
                  <a:lnTo>
                    <a:pt x="1232" y="1202"/>
                  </a:lnTo>
                  <a:lnTo>
                    <a:pt x="1275" y="1194"/>
                  </a:lnTo>
                  <a:lnTo>
                    <a:pt x="1320" y="1187"/>
                  </a:lnTo>
                  <a:lnTo>
                    <a:pt x="1365" y="1182"/>
                  </a:lnTo>
                  <a:lnTo>
                    <a:pt x="1456" y="1174"/>
                  </a:lnTo>
                  <a:lnTo>
                    <a:pt x="1529" y="1166"/>
                  </a:lnTo>
                  <a:lnTo>
                    <a:pt x="1565" y="1162"/>
                  </a:lnTo>
                  <a:lnTo>
                    <a:pt x="1603" y="1160"/>
                  </a:lnTo>
                  <a:lnTo>
                    <a:pt x="1639" y="1157"/>
                  </a:lnTo>
                  <a:lnTo>
                    <a:pt x="1677" y="1159"/>
                  </a:lnTo>
                  <a:lnTo>
                    <a:pt x="1714" y="1161"/>
                  </a:lnTo>
                  <a:lnTo>
                    <a:pt x="1732" y="1163"/>
                  </a:lnTo>
                  <a:lnTo>
                    <a:pt x="1751" y="1166"/>
                  </a:lnTo>
                  <a:lnTo>
                    <a:pt x="1775" y="1067"/>
                  </a:lnTo>
                  <a:lnTo>
                    <a:pt x="1801" y="967"/>
                  </a:lnTo>
                  <a:lnTo>
                    <a:pt x="1829" y="867"/>
                  </a:lnTo>
                  <a:lnTo>
                    <a:pt x="1856" y="773"/>
                  </a:lnTo>
                  <a:lnTo>
                    <a:pt x="1858" y="766"/>
                  </a:lnTo>
                  <a:lnTo>
                    <a:pt x="1859" y="758"/>
                  </a:lnTo>
                  <a:lnTo>
                    <a:pt x="1861" y="743"/>
                  </a:lnTo>
                  <a:lnTo>
                    <a:pt x="1865" y="733"/>
                  </a:lnTo>
                  <a:lnTo>
                    <a:pt x="1869" y="723"/>
                  </a:lnTo>
                  <a:lnTo>
                    <a:pt x="1874" y="713"/>
                  </a:lnTo>
                  <a:lnTo>
                    <a:pt x="1877" y="703"/>
                  </a:lnTo>
                  <a:lnTo>
                    <a:pt x="1880" y="692"/>
                  </a:lnTo>
                  <a:lnTo>
                    <a:pt x="1882" y="680"/>
                  </a:lnTo>
                  <a:lnTo>
                    <a:pt x="1884" y="668"/>
                  </a:lnTo>
                  <a:lnTo>
                    <a:pt x="1888" y="655"/>
                  </a:lnTo>
                  <a:lnTo>
                    <a:pt x="1903" y="609"/>
                  </a:lnTo>
                  <a:lnTo>
                    <a:pt x="1917" y="563"/>
                  </a:lnTo>
                  <a:lnTo>
                    <a:pt x="1923" y="541"/>
                  </a:lnTo>
                  <a:lnTo>
                    <a:pt x="1928" y="518"/>
                  </a:lnTo>
                  <a:lnTo>
                    <a:pt x="1933" y="497"/>
                  </a:lnTo>
                  <a:lnTo>
                    <a:pt x="1936" y="476"/>
                  </a:lnTo>
                  <a:lnTo>
                    <a:pt x="1922" y="473"/>
                  </a:lnTo>
                  <a:lnTo>
                    <a:pt x="1906" y="470"/>
                  </a:lnTo>
                  <a:lnTo>
                    <a:pt x="1891" y="468"/>
                  </a:lnTo>
                  <a:lnTo>
                    <a:pt x="1876" y="466"/>
                  </a:lnTo>
                  <a:close/>
                  <a:moveTo>
                    <a:pt x="1783" y="572"/>
                  </a:moveTo>
                  <a:lnTo>
                    <a:pt x="1783" y="572"/>
                  </a:lnTo>
                  <a:lnTo>
                    <a:pt x="1785" y="566"/>
                  </a:lnTo>
                  <a:lnTo>
                    <a:pt x="1786" y="560"/>
                  </a:lnTo>
                  <a:lnTo>
                    <a:pt x="1788" y="554"/>
                  </a:lnTo>
                  <a:lnTo>
                    <a:pt x="1788" y="551"/>
                  </a:lnTo>
                  <a:lnTo>
                    <a:pt x="1787" y="549"/>
                  </a:lnTo>
                  <a:lnTo>
                    <a:pt x="1783" y="561"/>
                  </a:lnTo>
                  <a:lnTo>
                    <a:pt x="1782" y="567"/>
                  </a:lnTo>
                  <a:lnTo>
                    <a:pt x="1782" y="570"/>
                  </a:lnTo>
                  <a:lnTo>
                    <a:pt x="1783" y="572"/>
                  </a:lnTo>
                  <a:close/>
                  <a:moveTo>
                    <a:pt x="1470" y="862"/>
                  </a:moveTo>
                  <a:lnTo>
                    <a:pt x="1470" y="862"/>
                  </a:lnTo>
                  <a:lnTo>
                    <a:pt x="1458" y="864"/>
                  </a:lnTo>
                  <a:lnTo>
                    <a:pt x="1448" y="866"/>
                  </a:lnTo>
                  <a:lnTo>
                    <a:pt x="1425" y="873"/>
                  </a:lnTo>
                  <a:lnTo>
                    <a:pt x="1405" y="881"/>
                  </a:lnTo>
                  <a:lnTo>
                    <a:pt x="1385" y="892"/>
                  </a:lnTo>
                  <a:lnTo>
                    <a:pt x="1366" y="903"/>
                  </a:lnTo>
                  <a:lnTo>
                    <a:pt x="1348" y="913"/>
                  </a:lnTo>
                  <a:lnTo>
                    <a:pt x="1311" y="937"/>
                  </a:lnTo>
                  <a:lnTo>
                    <a:pt x="1282" y="960"/>
                  </a:lnTo>
                  <a:lnTo>
                    <a:pt x="1252" y="983"/>
                  </a:lnTo>
                  <a:lnTo>
                    <a:pt x="1222" y="1005"/>
                  </a:lnTo>
                  <a:lnTo>
                    <a:pt x="1193" y="1029"/>
                  </a:lnTo>
                  <a:lnTo>
                    <a:pt x="1164" y="1059"/>
                  </a:lnTo>
                  <a:lnTo>
                    <a:pt x="1136" y="1089"/>
                  </a:lnTo>
                  <a:lnTo>
                    <a:pt x="1108" y="1121"/>
                  </a:lnTo>
                  <a:lnTo>
                    <a:pt x="1080" y="1152"/>
                  </a:lnTo>
                  <a:lnTo>
                    <a:pt x="1054" y="1185"/>
                  </a:lnTo>
                  <a:lnTo>
                    <a:pt x="1028" y="1218"/>
                  </a:lnTo>
                  <a:lnTo>
                    <a:pt x="1004" y="1252"/>
                  </a:lnTo>
                  <a:lnTo>
                    <a:pt x="982" y="1285"/>
                  </a:lnTo>
                  <a:lnTo>
                    <a:pt x="1017" y="1246"/>
                  </a:lnTo>
                  <a:lnTo>
                    <a:pt x="1055" y="1209"/>
                  </a:lnTo>
                  <a:lnTo>
                    <a:pt x="1075" y="1191"/>
                  </a:lnTo>
                  <a:lnTo>
                    <a:pt x="1094" y="1174"/>
                  </a:lnTo>
                  <a:lnTo>
                    <a:pt x="1115" y="1156"/>
                  </a:lnTo>
                  <a:lnTo>
                    <a:pt x="1136" y="1139"/>
                  </a:lnTo>
                  <a:lnTo>
                    <a:pt x="1142" y="1137"/>
                  </a:lnTo>
                  <a:lnTo>
                    <a:pt x="1149" y="1134"/>
                  </a:lnTo>
                  <a:lnTo>
                    <a:pt x="1162" y="1124"/>
                  </a:lnTo>
                  <a:lnTo>
                    <a:pt x="1185" y="1104"/>
                  </a:lnTo>
                  <a:lnTo>
                    <a:pt x="1200" y="1096"/>
                  </a:lnTo>
                  <a:lnTo>
                    <a:pt x="1215" y="1087"/>
                  </a:lnTo>
                  <a:lnTo>
                    <a:pt x="1243" y="1069"/>
                  </a:lnTo>
                  <a:lnTo>
                    <a:pt x="1271" y="1048"/>
                  </a:lnTo>
                  <a:lnTo>
                    <a:pt x="1285" y="1040"/>
                  </a:lnTo>
                  <a:lnTo>
                    <a:pt x="1300" y="1031"/>
                  </a:lnTo>
                  <a:lnTo>
                    <a:pt x="1329" y="1015"/>
                  </a:lnTo>
                  <a:lnTo>
                    <a:pt x="1359" y="999"/>
                  </a:lnTo>
                  <a:lnTo>
                    <a:pt x="1375" y="991"/>
                  </a:lnTo>
                  <a:lnTo>
                    <a:pt x="1391" y="984"/>
                  </a:lnTo>
                  <a:lnTo>
                    <a:pt x="1407" y="978"/>
                  </a:lnTo>
                  <a:lnTo>
                    <a:pt x="1424" y="972"/>
                  </a:lnTo>
                  <a:lnTo>
                    <a:pt x="1426" y="969"/>
                  </a:lnTo>
                  <a:lnTo>
                    <a:pt x="1429" y="968"/>
                  </a:lnTo>
                  <a:lnTo>
                    <a:pt x="1433" y="966"/>
                  </a:lnTo>
                  <a:lnTo>
                    <a:pt x="1435" y="964"/>
                  </a:lnTo>
                  <a:lnTo>
                    <a:pt x="1485" y="948"/>
                  </a:lnTo>
                  <a:lnTo>
                    <a:pt x="1513" y="939"/>
                  </a:lnTo>
                  <a:lnTo>
                    <a:pt x="1542" y="933"/>
                  </a:lnTo>
                  <a:lnTo>
                    <a:pt x="1572" y="927"/>
                  </a:lnTo>
                  <a:lnTo>
                    <a:pt x="1587" y="925"/>
                  </a:lnTo>
                  <a:lnTo>
                    <a:pt x="1602" y="924"/>
                  </a:lnTo>
                  <a:lnTo>
                    <a:pt x="1617" y="924"/>
                  </a:lnTo>
                  <a:lnTo>
                    <a:pt x="1632" y="925"/>
                  </a:lnTo>
                  <a:lnTo>
                    <a:pt x="1647" y="927"/>
                  </a:lnTo>
                  <a:lnTo>
                    <a:pt x="1661" y="929"/>
                  </a:lnTo>
                  <a:lnTo>
                    <a:pt x="1661" y="926"/>
                  </a:lnTo>
                  <a:lnTo>
                    <a:pt x="1661" y="923"/>
                  </a:lnTo>
                  <a:lnTo>
                    <a:pt x="1659" y="919"/>
                  </a:lnTo>
                  <a:lnTo>
                    <a:pt x="1656" y="914"/>
                  </a:lnTo>
                  <a:lnTo>
                    <a:pt x="1655" y="910"/>
                  </a:lnTo>
                  <a:lnTo>
                    <a:pt x="1626" y="908"/>
                  </a:lnTo>
                  <a:lnTo>
                    <a:pt x="1617" y="904"/>
                  </a:lnTo>
                  <a:lnTo>
                    <a:pt x="1607" y="900"/>
                  </a:lnTo>
                  <a:lnTo>
                    <a:pt x="1596" y="899"/>
                  </a:lnTo>
                  <a:lnTo>
                    <a:pt x="1585" y="898"/>
                  </a:lnTo>
                  <a:lnTo>
                    <a:pt x="1573" y="899"/>
                  </a:lnTo>
                  <a:lnTo>
                    <a:pt x="1561" y="899"/>
                  </a:lnTo>
                  <a:lnTo>
                    <a:pt x="1538" y="903"/>
                  </a:lnTo>
                  <a:lnTo>
                    <a:pt x="1505" y="909"/>
                  </a:lnTo>
                  <a:lnTo>
                    <a:pt x="1489" y="913"/>
                  </a:lnTo>
                  <a:lnTo>
                    <a:pt x="1473" y="918"/>
                  </a:lnTo>
                  <a:lnTo>
                    <a:pt x="1458" y="923"/>
                  </a:lnTo>
                  <a:lnTo>
                    <a:pt x="1443" y="928"/>
                  </a:lnTo>
                  <a:lnTo>
                    <a:pt x="1429" y="935"/>
                  </a:lnTo>
                  <a:lnTo>
                    <a:pt x="1417" y="942"/>
                  </a:lnTo>
                  <a:lnTo>
                    <a:pt x="1407" y="950"/>
                  </a:lnTo>
                  <a:lnTo>
                    <a:pt x="1397" y="957"/>
                  </a:lnTo>
                  <a:lnTo>
                    <a:pt x="1392" y="960"/>
                  </a:lnTo>
                  <a:lnTo>
                    <a:pt x="1388" y="963"/>
                  </a:lnTo>
                  <a:lnTo>
                    <a:pt x="1382" y="965"/>
                  </a:lnTo>
                  <a:lnTo>
                    <a:pt x="1376" y="965"/>
                  </a:lnTo>
                  <a:lnTo>
                    <a:pt x="1380" y="960"/>
                  </a:lnTo>
                  <a:lnTo>
                    <a:pt x="1387" y="957"/>
                  </a:lnTo>
                  <a:lnTo>
                    <a:pt x="1399" y="951"/>
                  </a:lnTo>
                  <a:lnTo>
                    <a:pt x="1408" y="942"/>
                  </a:lnTo>
                  <a:lnTo>
                    <a:pt x="1418" y="934"/>
                  </a:lnTo>
                  <a:lnTo>
                    <a:pt x="1428" y="927"/>
                  </a:lnTo>
                  <a:lnTo>
                    <a:pt x="1439" y="921"/>
                  </a:lnTo>
                  <a:lnTo>
                    <a:pt x="1452" y="915"/>
                  </a:lnTo>
                  <a:lnTo>
                    <a:pt x="1465" y="910"/>
                  </a:lnTo>
                  <a:lnTo>
                    <a:pt x="1478" y="906"/>
                  </a:lnTo>
                  <a:lnTo>
                    <a:pt x="1491" y="902"/>
                  </a:lnTo>
                  <a:lnTo>
                    <a:pt x="1520" y="895"/>
                  </a:lnTo>
                  <a:lnTo>
                    <a:pt x="1551" y="891"/>
                  </a:lnTo>
                  <a:lnTo>
                    <a:pt x="1582" y="888"/>
                  </a:lnTo>
                  <a:lnTo>
                    <a:pt x="1612" y="885"/>
                  </a:lnTo>
                  <a:lnTo>
                    <a:pt x="1612" y="880"/>
                  </a:lnTo>
                  <a:lnTo>
                    <a:pt x="1612" y="876"/>
                  </a:lnTo>
                  <a:lnTo>
                    <a:pt x="1611" y="872"/>
                  </a:lnTo>
                  <a:lnTo>
                    <a:pt x="1609" y="869"/>
                  </a:lnTo>
                  <a:lnTo>
                    <a:pt x="1585" y="869"/>
                  </a:lnTo>
                  <a:lnTo>
                    <a:pt x="1560" y="873"/>
                  </a:lnTo>
                  <a:lnTo>
                    <a:pt x="1535" y="877"/>
                  </a:lnTo>
                  <a:lnTo>
                    <a:pt x="1511" y="882"/>
                  </a:lnTo>
                  <a:lnTo>
                    <a:pt x="1486" y="889"/>
                  </a:lnTo>
                  <a:lnTo>
                    <a:pt x="1464" y="896"/>
                  </a:lnTo>
                  <a:lnTo>
                    <a:pt x="1422" y="910"/>
                  </a:lnTo>
                  <a:lnTo>
                    <a:pt x="1436" y="900"/>
                  </a:lnTo>
                  <a:lnTo>
                    <a:pt x="1451" y="892"/>
                  </a:lnTo>
                  <a:lnTo>
                    <a:pt x="1467" y="885"/>
                  </a:lnTo>
                  <a:lnTo>
                    <a:pt x="1484" y="879"/>
                  </a:lnTo>
                  <a:lnTo>
                    <a:pt x="1502" y="874"/>
                  </a:lnTo>
                  <a:lnTo>
                    <a:pt x="1519" y="868"/>
                  </a:lnTo>
                  <a:lnTo>
                    <a:pt x="1554" y="860"/>
                  </a:lnTo>
                  <a:lnTo>
                    <a:pt x="1511" y="860"/>
                  </a:lnTo>
                  <a:lnTo>
                    <a:pt x="1490" y="860"/>
                  </a:lnTo>
                  <a:lnTo>
                    <a:pt x="1470" y="862"/>
                  </a:lnTo>
                  <a:close/>
                  <a:moveTo>
                    <a:pt x="437" y="1121"/>
                  </a:moveTo>
                  <a:lnTo>
                    <a:pt x="437" y="1121"/>
                  </a:lnTo>
                  <a:lnTo>
                    <a:pt x="430" y="1120"/>
                  </a:lnTo>
                  <a:lnTo>
                    <a:pt x="423" y="1118"/>
                  </a:lnTo>
                  <a:lnTo>
                    <a:pt x="336" y="1093"/>
                  </a:lnTo>
                  <a:lnTo>
                    <a:pt x="294" y="1081"/>
                  </a:lnTo>
                  <a:lnTo>
                    <a:pt x="254" y="1072"/>
                  </a:lnTo>
                  <a:lnTo>
                    <a:pt x="209" y="1062"/>
                  </a:lnTo>
                  <a:lnTo>
                    <a:pt x="163" y="1054"/>
                  </a:lnTo>
                  <a:lnTo>
                    <a:pt x="76" y="1038"/>
                  </a:lnTo>
                  <a:lnTo>
                    <a:pt x="71" y="1041"/>
                  </a:lnTo>
                  <a:lnTo>
                    <a:pt x="65" y="1041"/>
                  </a:lnTo>
                  <a:lnTo>
                    <a:pt x="61" y="1041"/>
                  </a:lnTo>
                  <a:lnTo>
                    <a:pt x="55" y="1042"/>
                  </a:lnTo>
                  <a:lnTo>
                    <a:pt x="49" y="1051"/>
                  </a:lnTo>
                  <a:lnTo>
                    <a:pt x="42" y="1061"/>
                  </a:lnTo>
                  <a:lnTo>
                    <a:pt x="35" y="1070"/>
                  </a:lnTo>
                  <a:lnTo>
                    <a:pt x="30" y="1080"/>
                  </a:lnTo>
                  <a:lnTo>
                    <a:pt x="51" y="1081"/>
                  </a:lnTo>
                  <a:lnTo>
                    <a:pt x="70" y="1084"/>
                  </a:lnTo>
                  <a:lnTo>
                    <a:pt x="107" y="1088"/>
                  </a:lnTo>
                  <a:lnTo>
                    <a:pt x="179" y="1099"/>
                  </a:lnTo>
                  <a:lnTo>
                    <a:pt x="251" y="1110"/>
                  </a:lnTo>
                  <a:lnTo>
                    <a:pt x="321" y="1122"/>
                  </a:lnTo>
                  <a:lnTo>
                    <a:pt x="391" y="1132"/>
                  </a:lnTo>
                  <a:lnTo>
                    <a:pt x="454" y="1139"/>
                  </a:lnTo>
                  <a:lnTo>
                    <a:pt x="487" y="1144"/>
                  </a:lnTo>
                  <a:lnTo>
                    <a:pt x="523" y="1148"/>
                  </a:lnTo>
                  <a:lnTo>
                    <a:pt x="530" y="1151"/>
                  </a:lnTo>
                  <a:lnTo>
                    <a:pt x="534" y="1151"/>
                  </a:lnTo>
                  <a:lnTo>
                    <a:pt x="535" y="1150"/>
                  </a:lnTo>
                  <a:lnTo>
                    <a:pt x="536" y="1148"/>
                  </a:lnTo>
                  <a:lnTo>
                    <a:pt x="487" y="1136"/>
                  </a:lnTo>
                  <a:lnTo>
                    <a:pt x="461" y="1130"/>
                  </a:lnTo>
                  <a:lnTo>
                    <a:pt x="437" y="1121"/>
                  </a:lnTo>
                  <a:close/>
                  <a:moveTo>
                    <a:pt x="657" y="1209"/>
                  </a:moveTo>
                  <a:lnTo>
                    <a:pt x="657" y="1209"/>
                  </a:lnTo>
                  <a:lnTo>
                    <a:pt x="624" y="1195"/>
                  </a:lnTo>
                  <a:lnTo>
                    <a:pt x="607" y="1188"/>
                  </a:lnTo>
                  <a:lnTo>
                    <a:pt x="589" y="1182"/>
                  </a:lnTo>
                  <a:lnTo>
                    <a:pt x="572" y="1176"/>
                  </a:lnTo>
                  <a:lnTo>
                    <a:pt x="555" y="1169"/>
                  </a:lnTo>
                  <a:lnTo>
                    <a:pt x="546" y="1167"/>
                  </a:lnTo>
                  <a:lnTo>
                    <a:pt x="536" y="1166"/>
                  </a:lnTo>
                  <a:lnTo>
                    <a:pt x="515" y="1164"/>
                  </a:lnTo>
                  <a:lnTo>
                    <a:pt x="494" y="1162"/>
                  </a:lnTo>
                  <a:lnTo>
                    <a:pt x="473" y="1159"/>
                  </a:lnTo>
                  <a:lnTo>
                    <a:pt x="442" y="1154"/>
                  </a:lnTo>
                  <a:lnTo>
                    <a:pt x="411" y="1150"/>
                  </a:lnTo>
                  <a:lnTo>
                    <a:pt x="347" y="1142"/>
                  </a:lnTo>
                  <a:lnTo>
                    <a:pt x="307" y="1138"/>
                  </a:lnTo>
                  <a:lnTo>
                    <a:pt x="269" y="1132"/>
                  </a:lnTo>
                  <a:lnTo>
                    <a:pt x="194" y="1118"/>
                  </a:lnTo>
                  <a:lnTo>
                    <a:pt x="156" y="1111"/>
                  </a:lnTo>
                  <a:lnTo>
                    <a:pt x="119" y="1105"/>
                  </a:lnTo>
                  <a:lnTo>
                    <a:pt x="82" y="1100"/>
                  </a:lnTo>
                  <a:lnTo>
                    <a:pt x="46" y="1096"/>
                  </a:lnTo>
                  <a:lnTo>
                    <a:pt x="42" y="1101"/>
                  </a:lnTo>
                  <a:lnTo>
                    <a:pt x="37" y="1105"/>
                  </a:lnTo>
                  <a:lnTo>
                    <a:pt x="30" y="1115"/>
                  </a:lnTo>
                  <a:lnTo>
                    <a:pt x="25" y="1126"/>
                  </a:lnTo>
                  <a:lnTo>
                    <a:pt x="21" y="1136"/>
                  </a:lnTo>
                  <a:lnTo>
                    <a:pt x="57" y="1138"/>
                  </a:lnTo>
                  <a:lnTo>
                    <a:pt x="93" y="1142"/>
                  </a:lnTo>
                  <a:lnTo>
                    <a:pt x="131" y="1147"/>
                  </a:lnTo>
                  <a:lnTo>
                    <a:pt x="169" y="1152"/>
                  </a:lnTo>
                  <a:lnTo>
                    <a:pt x="215" y="1155"/>
                  </a:lnTo>
                  <a:lnTo>
                    <a:pt x="264" y="1157"/>
                  </a:lnTo>
                  <a:lnTo>
                    <a:pt x="313" y="1160"/>
                  </a:lnTo>
                  <a:lnTo>
                    <a:pt x="335" y="1162"/>
                  </a:lnTo>
                  <a:lnTo>
                    <a:pt x="355" y="1164"/>
                  </a:lnTo>
                  <a:lnTo>
                    <a:pt x="393" y="1168"/>
                  </a:lnTo>
                  <a:lnTo>
                    <a:pt x="410" y="1170"/>
                  </a:lnTo>
                  <a:lnTo>
                    <a:pt x="427" y="1174"/>
                  </a:lnTo>
                  <a:lnTo>
                    <a:pt x="430" y="1175"/>
                  </a:lnTo>
                  <a:lnTo>
                    <a:pt x="435" y="1177"/>
                  </a:lnTo>
                  <a:lnTo>
                    <a:pt x="439" y="1179"/>
                  </a:lnTo>
                  <a:lnTo>
                    <a:pt x="442" y="1180"/>
                  </a:lnTo>
                  <a:lnTo>
                    <a:pt x="455" y="1183"/>
                  </a:lnTo>
                  <a:lnTo>
                    <a:pt x="467" y="1184"/>
                  </a:lnTo>
                  <a:lnTo>
                    <a:pt x="491" y="1186"/>
                  </a:lnTo>
                  <a:lnTo>
                    <a:pt x="516" y="1188"/>
                  </a:lnTo>
                  <a:lnTo>
                    <a:pt x="529" y="1191"/>
                  </a:lnTo>
                  <a:lnTo>
                    <a:pt x="541" y="1193"/>
                  </a:lnTo>
                  <a:lnTo>
                    <a:pt x="616" y="1212"/>
                  </a:lnTo>
                  <a:lnTo>
                    <a:pt x="684" y="1231"/>
                  </a:lnTo>
                  <a:lnTo>
                    <a:pt x="710" y="1240"/>
                  </a:lnTo>
                  <a:lnTo>
                    <a:pt x="723" y="1243"/>
                  </a:lnTo>
                  <a:lnTo>
                    <a:pt x="729" y="1243"/>
                  </a:lnTo>
                  <a:lnTo>
                    <a:pt x="736" y="1242"/>
                  </a:lnTo>
                  <a:lnTo>
                    <a:pt x="725" y="1240"/>
                  </a:lnTo>
                  <a:lnTo>
                    <a:pt x="714" y="1236"/>
                  </a:lnTo>
                  <a:lnTo>
                    <a:pt x="695" y="1226"/>
                  </a:lnTo>
                  <a:lnTo>
                    <a:pt x="676" y="1216"/>
                  </a:lnTo>
                  <a:lnTo>
                    <a:pt x="667" y="1212"/>
                  </a:lnTo>
                  <a:lnTo>
                    <a:pt x="657" y="1209"/>
                  </a:lnTo>
                  <a:close/>
                  <a:moveTo>
                    <a:pt x="587" y="1164"/>
                  </a:moveTo>
                  <a:lnTo>
                    <a:pt x="587" y="1164"/>
                  </a:lnTo>
                  <a:lnTo>
                    <a:pt x="564" y="1155"/>
                  </a:lnTo>
                  <a:lnTo>
                    <a:pt x="541" y="1148"/>
                  </a:lnTo>
                  <a:lnTo>
                    <a:pt x="545" y="1151"/>
                  </a:lnTo>
                  <a:lnTo>
                    <a:pt x="550" y="1154"/>
                  </a:lnTo>
                  <a:lnTo>
                    <a:pt x="563" y="1159"/>
                  </a:lnTo>
                  <a:lnTo>
                    <a:pt x="576" y="1162"/>
                  </a:lnTo>
                  <a:lnTo>
                    <a:pt x="587" y="1164"/>
                  </a:lnTo>
                  <a:close/>
                  <a:moveTo>
                    <a:pt x="474" y="1198"/>
                  </a:moveTo>
                  <a:lnTo>
                    <a:pt x="474" y="1198"/>
                  </a:lnTo>
                  <a:lnTo>
                    <a:pt x="439" y="1193"/>
                  </a:lnTo>
                  <a:lnTo>
                    <a:pt x="421" y="1190"/>
                  </a:lnTo>
                  <a:lnTo>
                    <a:pt x="402" y="1187"/>
                  </a:lnTo>
                  <a:lnTo>
                    <a:pt x="370" y="1183"/>
                  </a:lnTo>
                  <a:lnTo>
                    <a:pt x="340" y="1178"/>
                  </a:lnTo>
                  <a:lnTo>
                    <a:pt x="309" y="1172"/>
                  </a:lnTo>
                  <a:lnTo>
                    <a:pt x="296" y="1170"/>
                  </a:lnTo>
                  <a:lnTo>
                    <a:pt x="281" y="1169"/>
                  </a:lnTo>
                  <a:lnTo>
                    <a:pt x="199" y="1167"/>
                  </a:lnTo>
                  <a:lnTo>
                    <a:pt x="161" y="1166"/>
                  </a:lnTo>
                  <a:lnTo>
                    <a:pt x="142" y="1165"/>
                  </a:lnTo>
                  <a:lnTo>
                    <a:pt x="124" y="1163"/>
                  </a:lnTo>
                  <a:lnTo>
                    <a:pt x="91" y="1159"/>
                  </a:lnTo>
                  <a:lnTo>
                    <a:pt x="81" y="1157"/>
                  </a:lnTo>
                  <a:lnTo>
                    <a:pt x="71" y="1155"/>
                  </a:lnTo>
                  <a:lnTo>
                    <a:pt x="61" y="1153"/>
                  </a:lnTo>
                  <a:lnTo>
                    <a:pt x="57" y="1153"/>
                  </a:lnTo>
                  <a:lnTo>
                    <a:pt x="54" y="1153"/>
                  </a:lnTo>
                  <a:lnTo>
                    <a:pt x="48" y="1156"/>
                  </a:lnTo>
                  <a:lnTo>
                    <a:pt x="43" y="1161"/>
                  </a:lnTo>
                  <a:lnTo>
                    <a:pt x="40" y="1167"/>
                  </a:lnTo>
                  <a:lnTo>
                    <a:pt x="36" y="1174"/>
                  </a:lnTo>
                  <a:lnTo>
                    <a:pt x="31" y="1188"/>
                  </a:lnTo>
                  <a:lnTo>
                    <a:pt x="29" y="1201"/>
                  </a:lnTo>
                  <a:lnTo>
                    <a:pt x="39" y="1199"/>
                  </a:lnTo>
                  <a:lnTo>
                    <a:pt x="50" y="1198"/>
                  </a:lnTo>
                  <a:lnTo>
                    <a:pt x="73" y="1197"/>
                  </a:lnTo>
                  <a:lnTo>
                    <a:pt x="82" y="1196"/>
                  </a:lnTo>
                  <a:lnTo>
                    <a:pt x="92" y="1195"/>
                  </a:lnTo>
                  <a:lnTo>
                    <a:pt x="100" y="1192"/>
                  </a:lnTo>
                  <a:lnTo>
                    <a:pt x="103" y="1190"/>
                  </a:lnTo>
                  <a:lnTo>
                    <a:pt x="105" y="1187"/>
                  </a:lnTo>
                  <a:lnTo>
                    <a:pt x="110" y="1192"/>
                  </a:lnTo>
                  <a:lnTo>
                    <a:pt x="118" y="1194"/>
                  </a:lnTo>
                  <a:lnTo>
                    <a:pt x="126" y="1195"/>
                  </a:lnTo>
                  <a:lnTo>
                    <a:pt x="135" y="1194"/>
                  </a:lnTo>
                  <a:lnTo>
                    <a:pt x="153" y="1192"/>
                  </a:lnTo>
                  <a:lnTo>
                    <a:pt x="162" y="1192"/>
                  </a:lnTo>
                  <a:lnTo>
                    <a:pt x="170" y="1191"/>
                  </a:lnTo>
                  <a:lnTo>
                    <a:pt x="178" y="1192"/>
                  </a:lnTo>
                  <a:lnTo>
                    <a:pt x="185" y="1194"/>
                  </a:lnTo>
                  <a:lnTo>
                    <a:pt x="193" y="1195"/>
                  </a:lnTo>
                  <a:lnTo>
                    <a:pt x="201" y="1196"/>
                  </a:lnTo>
                  <a:lnTo>
                    <a:pt x="275" y="1199"/>
                  </a:lnTo>
                  <a:lnTo>
                    <a:pt x="352" y="1200"/>
                  </a:lnTo>
                  <a:lnTo>
                    <a:pt x="372" y="1200"/>
                  </a:lnTo>
                  <a:lnTo>
                    <a:pt x="392" y="1201"/>
                  </a:lnTo>
                  <a:lnTo>
                    <a:pt x="430" y="1205"/>
                  </a:lnTo>
                  <a:lnTo>
                    <a:pt x="469" y="1211"/>
                  </a:lnTo>
                  <a:lnTo>
                    <a:pt x="506" y="1217"/>
                  </a:lnTo>
                  <a:lnTo>
                    <a:pt x="580" y="1230"/>
                  </a:lnTo>
                  <a:lnTo>
                    <a:pt x="616" y="1236"/>
                  </a:lnTo>
                  <a:lnTo>
                    <a:pt x="651" y="1239"/>
                  </a:lnTo>
                  <a:lnTo>
                    <a:pt x="610" y="1226"/>
                  </a:lnTo>
                  <a:lnTo>
                    <a:pt x="567" y="1214"/>
                  </a:lnTo>
                  <a:lnTo>
                    <a:pt x="521" y="1205"/>
                  </a:lnTo>
                  <a:lnTo>
                    <a:pt x="498" y="1201"/>
                  </a:lnTo>
                  <a:lnTo>
                    <a:pt x="474" y="1198"/>
                  </a:lnTo>
                  <a:close/>
                  <a:moveTo>
                    <a:pt x="770" y="1237"/>
                  </a:moveTo>
                  <a:lnTo>
                    <a:pt x="770" y="1237"/>
                  </a:lnTo>
                  <a:lnTo>
                    <a:pt x="798" y="1250"/>
                  </a:lnTo>
                  <a:lnTo>
                    <a:pt x="827" y="1262"/>
                  </a:lnTo>
                  <a:lnTo>
                    <a:pt x="854" y="1275"/>
                  </a:lnTo>
                  <a:lnTo>
                    <a:pt x="882" y="1285"/>
                  </a:lnTo>
                  <a:lnTo>
                    <a:pt x="853" y="1269"/>
                  </a:lnTo>
                  <a:lnTo>
                    <a:pt x="824" y="1255"/>
                  </a:lnTo>
                  <a:lnTo>
                    <a:pt x="794" y="1241"/>
                  </a:lnTo>
                  <a:lnTo>
                    <a:pt x="764" y="1228"/>
                  </a:lnTo>
                  <a:lnTo>
                    <a:pt x="733" y="1216"/>
                  </a:lnTo>
                  <a:lnTo>
                    <a:pt x="702" y="1205"/>
                  </a:lnTo>
                  <a:lnTo>
                    <a:pt x="636" y="1182"/>
                  </a:lnTo>
                  <a:lnTo>
                    <a:pt x="669" y="1197"/>
                  </a:lnTo>
                  <a:lnTo>
                    <a:pt x="702" y="1212"/>
                  </a:lnTo>
                  <a:lnTo>
                    <a:pt x="720" y="1220"/>
                  </a:lnTo>
                  <a:lnTo>
                    <a:pt x="736" y="1227"/>
                  </a:lnTo>
                  <a:lnTo>
                    <a:pt x="753" y="1232"/>
                  </a:lnTo>
                  <a:lnTo>
                    <a:pt x="770" y="1237"/>
                  </a:lnTo>
                  <a:close/>
                  <a:moveTo>
                    <a:pt x="552" y="1239"/>
                  </a:moveTo>
                  <a:lnTo>
                    <a:pt x="552" y="1239"/>
                  </a:lnTo>
                  <a:lnTo>
                    <a:pt x="516" y="1233"/>
                  </a:lnTo>
                  <a:lnTo>
                    <a:pt x="480" y="1226"/>
                  </a:lnTo>
                  <a:lnTo>
                    <a:pt x="441" y="1221"/>
                  </a:lnTo>
                  <a:lnTo>
                    <a:pt x="399" y="1216"/>
                  </a:lnTo>
                  <a:lnTo>
                    <a:pt x="358" y="1213"/>
                  </a:lnTo>
                  <a:lnTo>
                    <a:pt x="314" y="1211"/>
                  </a:lnTo>
                  <a:lnTo>
                    <a:pt x="230" y="1209"/>
                  </a:lnTo>
                  <a:lnTo>
                    <a:pt x="156" y="1207"/>
                  </a:lnTo>
                  <a:lnTo>
                    <a:pt x="151" y="1211"/>
                  </a:lnTo>
                  <a:lnTo>
                    <a:pt x="146" y="1216"/>
                  </a:lnTo>
                  <a:lnTo>
                    <a:pt x="142" y="1222"/>
                  </a:lnTo>
                  <a:lnTo>
                    <a:pt x="138" y="1228"/>
                  </a:lnTo>
                  <a:lnTo>
                    <a:pt x="132" y="1241"/>
                  </a:lnTo>
                  <a:lnTo>
                    <a:pt x="127" y="1256"/>
                  </a:lnTo>
                  <a:lnTo>
                    <a:pt x="118" y="1286"/>
                  </a:lnTo>
                  <a:lnTo>
                    <a:pt x="112" y="1300"/>
                  </a:lnTo>
                  <a:lnTo>
                    <a:pt x="109" y="1307"/>
                  </a:lnTo>
                  <a:lnTo>
                    <a:pt x="105" y="1314"/>
                  </a:lnTo>
                  <a:lnTo>
                    <a:pt x="132" y="1305"/>
                  </a:lnTo>
                  <a:lnTo>
                    <a:pt x="160" y="1296"/>
                  </a:lnTo>
                  <a:lnTo>
                    <a:pt x="190" y="1288"/>
                  </a:lnTo>
                  <a:lnTo>
                    <a:pt x="219" y="1281"/>
                  </a:lnTo>
                  <a:lnTo>
                    <a:pt x="252" y="1274"/>
                  </a:lnTo>
                  <a:lnTo>
                    <a:pt x="284" y="1268"/>
                  </a:lnTo>
                  <a:lnTo>
                    <a:pt x="317" y="1263"/>
                  </a:lnTo>
                  <a:lnTo>
                    <a:pt x="350" y="1260"/>
                  </a:lnTo>
                  <a:lnTo>
                    <a:pt x="379" y="1258"/>
                  </a:lnTo>
                  <a:lnTo>
                    <a:pt x="407" y="1257"/>
                  </a:lnTo>
                  <a:lnTo>
                    <a:pt x="464" y="1257"/>
                  </a:lnTo>
                  <a:lnTo>
                    <a:pt x="520" y="1258"/>
                  </a:lnTo>
                  <a:lnTo>
                    <a:pt x="575" y="1261"/>
                  </a:lnTo>
                  <a:lnTo>
                    <a:pt x="630" y="1267"/>
                  </a:lnTo>
                  <a:lnTo>
                    <a:pt x="682" y="1272"/>
                  </a:lnTo>
                  <a:lnTo>
                    <a:pt x="781" y="1284"/>
                  </a:lnTo>
                  <a:lnTo>
                    <a:pt x="752" y="1275"/>
                  </a:lnTo>
                  <a:lnTo>
                    <a:pt x="723" y="1269"/>
                  </a:lnTo>
                  <a:lnTo>
                    <a:pt x="666" y="1257"/>
                  </a:lnTo>
                  <a:lnTo>
                    <a:pt x="609" y="1247"/>
                  </a:lnTo>
                  <a:lnTo>
                    <a:pt x="552" y="1239"/>
                  </a:lnTo>
                  <a:close/>
                  <a:moveTo>
                    <a:pt x="116" y="1207"/>
                  </a:moveTo>
                  <a:lnTo>
                    <a:pt x="116" y="1207"/>
                  </a:lnTo>
                  <a:lnTo>
                    <a:pt x="110" y="1211"/>
                  </a:lnTo>
                  <a:lnTo>
                    <a:pt x="105" y="1216"/>
                  </a:lnTo>
                  <a:lnTo>
                    <a:pt x="96" y="1227"/>
                  </a:lnTo>
                  <a:lnTo>
                    <a:pt x="89" y="1239"/>
                  </a:lnTo>
                  <a:lnTo>
                    <a:pt x="80" y="1253"/>
                  </a:lnTo>
                  <a:lnTo>
                    <a:pt x="70" y="1271"/>
                  </a:lnTo>
                  <a:lnTo>
                    <a:pt x="59" y="1289"/>
                  </a:lnTo>
                  <a:lnTo>
                    <a:pt x="44" y="1316"/>
                  </a:lnTo>
                  <a:lnTo>
                    <a:pt x="37" y="1329"/>
                  </a:lnTo>
                  <a:lnTo>
                    <a:pt x="32" y="1342"/>
                  </a:lnTo>
                  <a:lnTo>
                    <a:pt x="27" y="1354"/>
                  </a:lnTo>
                  <a:lnTo>
                    <a:pt x="24" y="1368"/>
                  </a:lnTo>
                  <a:lnTo>
                    <a:pt x="21" y="1382"/>
                  </a:lnTo>
                  <a:lnTo>
                    <a:pt x="21" y="1397"/>
                  </a:lnTo>
                  <a:lnTo>
                    <a:pt x="35" y="1403"/>
                  </a:lnTo>
                  <a:lnTo>
                    <a:pt x="49" y="1406"/>
                  </a:lnTo>
                  <a:lnTo>
                    <a:pt x="64" y="1409"/>
                  </a:lnTo>
                  <a:lnTo>
                    <a:pt x="79" y="1411"/>
                  </a:lnTo>
                  <a:lnTo>
                    <a:pt x="94" y="1412"/>
                  </a:lnTo>
                  <a:lnTo>
                    <a:pt x="109" y="1412"/>
                  </a:lnTo>
                  <a:lnTo>
                    <a:pt x="140" y="1412"/>
                  </a:lnTo>
                  <a:lnTo>
                    <a:pt x="171" y="1410"/>
                  </a:lnTo>
                  <a:lnTo>
                    <a:pt x="201" y="1407"/>
                  </a:lnTo>
                  <a:lnTo>
                    <a:pt x="230" y="1405"/>
                  </a:lnTo>
                  <a:lnTo>
                    <a:pt x="258" y="1404"/>
                  </a:lnTo>
                  <a:lnTo>
                    <a:pt x="289" y="1404"/>
                  </a:lnTo>
                  <a:lnTo>
                    <a:pt x="321" y="1402"/>
                  </a:lnTo>
                  <a:lnTo>
                    <a:pt x="352" y="1399"/>
                  </a:lnTo>
                  <a:lnTo>
                    <a:pt x="384" y="1396"/>
                  </a:lnTo>
                  <a:lnTo>
                    <a:pt x="448" y="1389"/>
                  </a:lnTo>
                  <a:lnTo>
                    <a:pt x="511" y="1383"/>
                  </a:lnTo>
                  <a:lnTo>
                    <a:pt x="577" y="1377"/>
                  </a:lnTo>
                  <a:lnTo>
                    <a:pt x="610" y="1374"/>
                  </a:lnTo>
                  <a:lnTo>
                    <a:pt x="641" y="1373"/>
                  </a:lnTo>
                  <a:lnTo>
                    <a:pt x="667" y="1366"/>
                  </a:lnTo>
                  <a:lnTo>
                    <a:pt x="693" y="1362"/>
                  </a:lnTo>
                  <a:lnTo>
                    <a:pt x="720" y="1359"/>
                  </a:lnTo>
                  <a:lnTo>
                    <a:pt x="746" y="1357"/>
                  </a:lnTo>
                  <a:lnTo>
                    <a:pt x="801" y="1354"/>
                  </a:lnTo>
                  <a:lnTo>
                    <a:pt x="853" y="1352"/>
                  </a:lnTo>
                  <a:lnTo>
                    <a:pt x="850" y="1341"/>
                  </a:lnTo>
                  <a:lnTo>
                    <a:pt x="846" y="1330"/>
                  </a:lnTo>
                  <a:lnTo>
                    <a:pt x="773" y="1334"/>
                  </a:lnTo>
                  <a:lnTo>
                    <a:pt x="701" y="1338"/>
                  </a:lnTo>
                  <a:lnTo>
                    <a:pt x="666" y="1341"/>
                  </a:lnTo>
                  <a:lnTo>
                    <a:pt x="632" y="1344"/>
                  </a:lnTo>
                  <a:lnTo>
                    <a:pt x="597" y="1348"/>
                  </a:lnTo>
                  <a:lnTo>
                    <a:pt x="563" y="1352"/>
                  </a:lnTo>
                  <a:lnTo>
                    <a:pt x="551" y="1356"/>
                  </a:lnTo>
                  <a:lnTo>
                    <a:pt x="541" y="1358"/>
                  </a:lnTo>
                  <a:lnTo>
                    <a:pt x="529" y="1360"/>
                  </a:lnTo>
                  <a:lnTo>
                    <a:pt x="517" y="1362"/>
                  </a:lnTo>
                  <a:lnTo>
                    <a:pt x="513" y="1361"/>
                  </a:lnTo>
                  <a:lnTo>
                    <a:pt x="508" y="1361"/>
                  </a:lnTo>
                  <a:lnTo>
                    <a:pt x="502" y="1360"/>
                  </a:lnTo>
                  <a:lnTo>
                    <a:pt x="498" y="1360"/>
                  </a:lnTo>
                  <a:lnTo>
                    <a:pt x="469" y="1363"/>
                  </a:lnTo>
                  <a:lnTo>
                    <a:pt x="439" y="1368"/>
                  </a:lnTo>
                  <a:lnTo>
                    <a:pt x="379" y="1378"/>
                  </a:lnTo>
                  <a:lnTo>
                    <a:pt x="348" y="1382"/>
                  </a:lnTo>
                  <a:lnTo>
                    <a:pt x="317" y="1386"/>
                  </a:lnTo>
                  <a:lnTo>
                    <a:pt x="287" y="1388"/>
                  </a:lnTo>
                  <a:lnTo>
                    <a:pt x="256" y="1389"/>
                  </a:lnTo>
                  <a:lnTo>
                    <a:pt x="272" y="1383"/>
                  </a:lnTo>
                  <a:lnTo>
                    <a:pt x="287" y="1379"/>
                  </a:lnTo>
                  <a:lnTo>
                    <a:pt x="303" y="1377"/>
                  </a:lnTo>
                  <a:lnTo>
                    <a:pt x="319" y="1375"/>
                  </a:lnTo>
                  <a:lnTo>
                    <a:pt x="352" y="1372"/>
                  </a:lnTo>
                  <a:lnTo>
                    <a:pt x="368" y="1369"/>
                  </a:lnTo>
                  <a:lnTo>
                    <a:pt x="384" y="1367"/>
                  </a:lnTo>
                  <a:lnTo>
                    <a:pt x="422" y="1359"/>
                  </a:lnTo>
                  <a:lnTo>
                    <a:pt x="459" y="1351"/>
                  </a:lnTo>
                  <a:lnTo>
                    <a:pt x="498" y="1345"/>
                  </a:lnTo>
                  <a:lnTo>
                    <a:pt x="516" y="1343"/>
                  </a:lnTo>
                  <a:lnTo>
                    <a:pt x="535" y="1342"/>
                  </a:lnTo>
                  <a:lnTo>
                    <a:pt x="489" y="1342"/>
                  </a:lnTo>
                  <a:lnTo>
                    <a:pt x="440" y="1342"/>
                  </a:lnTo>
                  <a:lnTo>
                    <a:pt x="389" y="1344"/>
                  </a:lnTo>
                  <a:lnTo>
                    <a:pt x="362" y="1346"/>
                  </a:lnTo>
                  <a:lnTo>
                    <a:pt x="334" y="1349"/>
                  </a:lnTo>
                  <a:lnTo>
                    <a:pt x="309" y="1351"/>
                  </a:lnTo>
                  <a:lnTo>
                    <a:pt x="285" y="1352"/>
                  </a:lnTo>
                  <a:lnTo>
                    <a:pt x="258" y="1357"/>
                  </a:lnTo>
                  <a:lnTo>
                    <a:pt x="232" y="1361"/>
                  </a:lnTo>
                  <a:lnTo>
                    <a:pt x="208" y="1364"/>
                  </a:lnTo>
                  <a:lnTo>
                    <a:pt x="195" y="1365"/>
                  </a:lnTo>
                  <a:lnTo>
                    <a:pt x="183" y="1365"/>
                  </a:lnTo>
                  <a:lnTo>
                    <a:pt x="165" y="1364"/>
                  </a:lnTo>
                  <a:lnTo>
                    <a:pt x="147" y="1363"/>
                  </a:lnTo>
                  <a:lnTo>
                    <a:pt x="130" y="1362"/>
                  </a:lnTo>
                  <a:lnTo>
                    <a:pt x="112" y="1363"/>
                  </a:lnTo>
                  <a:lnTo>
                    <a:pt x="105" y="1365"/>
                  </a:lnTo>
                  <a:lnTo>
                    <a:pt x="97" y="1367"/>
                  </a:lnTo>
                  <a:lnTo>
                    <a:pt x="91" y="1369"/>
                  </a:lnTo>
                  <a:lnTo>
                    <a:pt x="87" y="1369"/>
                  </a:lnTo>
                  <a:lnTo>
                    <a:pt x="84" y="1368"/>
                  </a:lnTo>
                  <a:lnTo>
                    <a:pt x="82" y="1365"/>
                  </a:lnTo>
                  <a:lnTo>
                    <a:pt x="82" y="1362"/>
                  </a:lnTo>
                  <a:lnTo>
                    <a:pt x="82" y="1356"/>
                  </a:lnTo>
                  <a:lnTo>
                    <a:pt x="86" y="1350"/>
                  </a:lnTo>
                  <a:lnTo>
                    <a:pt x="89" y="1346"/>
                  </a:lnTo>
                  <a:lnTo>
                    <a:pt x="88" y="1337"/>
                  </a:lnTo>
                  <a:lnTo>
                    <a:pt x="87" y="1328"/>
                  </a:lnTo>
                  <a:lnTo>
                    <a:pt x="88" y="1320"/>
                  </a:lnTo>
                  <a:lnTo>
                    <a:pt x="89" y="1315"/>
                  </a:lnTo>
                  <a:lnTo>
                    <a:pt x="99" y="1293"/>
                  </a:lnTo>
                  <a:lnTo>
                    <a:pt x="110" y="1269"/>
                  </a:lnTo>
                  <a:lnTo>
                    <a:pt x="121" y="1243"/>
                  </a:lnTo>
                  <a:lnTo>
                    <a:pt x="125" y="1230"/>
                  </a:lnTo>
                  <a:lnTo>
                    <a:pt x="128" y="1217"/>
                  </a:lnTo>
                  <a:lnTo>
                    <a:pt x="132" y="1215"/>
                  </a:lnTo>
                  <a:lnTo>
                    <a:pt x="137" y="1212"/>
                  </a:lnTo>
                  <a:lnTo>
                    <a:pt x="138" y="1210"/>
                  </a:lnTo>
                  <a:lnTo>
                    <a:pt x="139" y="1209"/>
                  </a:lnTo>
                  <a:lnTo>
                    <a:pt x="139" y="1208"/>
                  </a:lnTo>
                  <a:lnTo>
                    <a:pt x="137" y="1207"/>
                  </a:lnTo>
                  <a:lnTo>
                    <a:pt x="126" y="1208"/>
                  </a:lnTo>
                  <a:lnTo>
                    <a:pt x="116" y="1207"/>
                  </a:lnTo>
                  <a:close/>
                  <a:moveTo>
                    <a:pt x="380" y="1271"/>
                  </a:moveTo>
                  <a:lnTo>
                    <a:pt x="380" y="1271"/>
                  </a:lnTo>
                  <a:lnTo>
                    <a:pt x="379" y="1271"/>
                  </a:lnTo>
                  <a:lnTo>
                    <a:pt x="379" y="1273"/>
                  </a:lnTo>
                  <a:lnTo>
                    <a:pt x="378" y="1274"/>
                  </a:lnTo>
                  <a:lnTo>
                    <a:pt x="377" y="1274"/>
                  </a:lnTo>
                  <a:lnTo>
                    <a:pt x="361" y="1275"/>
                  </a:lnTo>
                  <a:lnTo>
                    <a:pt x="345" y="1276"/>
                  </a:lnTo>
                  <a:lnTo>
                    <a:pt x="311" y="1280"/>
                  </a:lnTo>
                  <a:lnTo>
                    <a:pt x="275" y="1285"/>
                  </a:lnTo>
                  <a:lnTo>
                    <a:pt x="240" y="1290"/>
                  </a:lnTo>
                  <a:lnTo>
                    <a:pt x="206" y="1297"/>
                  </a:lnTo>
                  <a:lnTo>
                    <a:pt x="171" y="1306"/>
                  </a:lnTo>
                  <a:lnTo>
                    <a:pt x="155" y="1312"/>
                  </a:lnTo>
                  <a:lnTo>
                    <a:pt x="139" y="1317"/>
                  </a:lnTo>
                  <a:lnTo>
                    <a:pt x="123" y="1324"/>
                  </a:lnTo>
                  <a:lnTo>
                    <a:pt x="108" y="1331"/>
                  </a:lnTo>
                  <a:lnTo>
                    <a:pt x="120" y="1331"/>
                  </a:lnTo>
                  <a:lnTo>
                    <a:pt x="132" y="1330"/>
                  </a:lnTo>
                  <a:lnTo>
                    <a:pt x="142" y="1329"/>
                  </a:lnTo>
                  <a:lnTo>
                    <a:pt x="148" y="1330"/>
                  </a:lnTo>
                  <a:lnTo>
                    <a:pt x="153" y="1331"/>
                  </a:lnTo>
                  <a:lnTo>
                    <a:pt x="146" y="1334"/>
                  </a:lnTo>
                  <a:lnTo>
                    <a:pt x="138" y="1336"/>
                  </a:lnTo>
                  <a:lnTo>
                    <a:pt x="122" y="1337"/>
                  </a:lnTo>
                  <a:lnTo>
                    <a:pt x="115" y="1338"/>
                  </a:lnTo>
                  <a:lnTo>
                    <a:pt x="109" y="1342"/>
                  </a:lnTo>
                  <a:lnTo>
                    <a:pt x="106" y="1343"/>
                  </a:lnTo>
                  <a:lnTo>
                    <a:pt x="104" y="1345"/>
                  </a:lnTo>
                  <a:lnTo>
                    <a:pt x="103" y="1348"/>
                  </a:lnTo>
                  <a:lnTo>
                    <a:pt x="102" y="1351"/>
                  </a:lnTo>
                  <a:lnTo>
                    <a:pt x="155" y="1349"/>
                  </a:lnTo>
                  <a:lnTo>
                    <a:pt x="211" y="1346"/>
                  </a:lnTo>
                  <a:lnTo>
                    <a:pt x="322" y="1336"/>
                  </a:lnTo>
                  <a:lnTo>
                    <a:pt x="377" y="1332"/>
                  </a:lnTo>
                  <a:lnTo>
                    <a:pt x="431" y="1329"/>
                  </a:lnTo>
                  <a:lnTo>
                    <a:pt x="485" y="1327"/>
                  </a:lnTo>
                  <a:lnTo>
                    <a:pt x="536" y="1326"/>
                  </a:lnTo>
                  <a:lnTo>
                    <a:pt x="616" y="1327"/>
                  </a:lnTo>
                  <a:lnTo>
                    <a:pt x="685" y="1324"/>
                  </a:lnTo>
                  <a:lnTo>
                    <a:pt x="754" y="1320"/>
                  </a:lnTo>
                  <a:lnTo>
                    <a:pt x="827" y="1314"/>
                  </a:lnTo>
                  <a:lnTo>
                    <a:pt x="791" y="1311"/>
                  </a:lnTo>
                  <a:lnTo>
                    <a:pt x="754" y="1307"/>
                  </a:lnTo>
                  <a:lnTo>
                    <a:pt x="713" y="1303"/>
                  </a:lnTo>
                  <a:lnTo>
                    <a:pt x="692" y="1302"/>
                  </a:lnTo>
                  <a:lnTo>
                    <a:pt x="668" y="1301"/>
                  </a:lnTo>
                  <a:lnTo>
                    <a:pt x="677" y="1298"/>
                  </a:lnTo>
                  <a:lnTo>
                    <a:pt x="687" y="1294"/>
                  </a:lnTo>
                  <a:lnTo>
                    <a:pt x="698" y="1293"/>
                  </a:lnTo>
                  <a:lnTo>
                    <a:pt x="702" y="1293"/>
                  </a:lnTo>
                  <a:lnTo>
                    <a:pt x="708" y="1294"/>
                  </a:lnTo>
                  <a:lnTo>
                    <a:pt x="686" y="1288"/>
                  </a:lnTo>
                  <a:lnTo>
                    <a:pt x="665" y="1284"/>
                  </a:lnTo>
                  <a:lnTo>
                    <a:pt x="642" y="1281"/>
                  </a:lnTo>
                  <a:lnTo>
                    <a:pt x="621" y="1277"/>
                  </a:lnTo>
                  <a:lnTo>
                    <a:pt x="600" y="1275"/>
                  </a:lnTo>
                  <a:lnTo>
                    <a:pt x="578" y="1274"/>
                  </a:lnTo>
                  <a:lnTo>
                    <a:pt x="536" y="1273"/>
                  </a:lnTo>
                  <a:lnTo>
                    <a:pt x="455" y="1273"/>
                  </a:lnTo>
                  <a:lnTo>
                    <a:pt x="417" y="1273"/>
                  </a:lnTo>
                  <a:lnTo>
                    <a:pt x="380" y="1271"/>
                  </a:lnTo>
                  <a:close/>
                  <a:moveTo>
                    <a:pt x="789" y="1299"/>
                  </a:moveTo>
                  <a:lnTo>
                    <a:pt x="789" y="1299"/>
                  </a:lnTo>
                  <a:lnTo>
                    <a:pt x="766" y="1296"/>
                  </a:lnTo>
                  <a:lnTo>
                    <a:pt x="754" y="1294"/>
                  </a:lnTo>
                  <a:lnTo>
                    <a:pt x="748" y="1294"/>
                  </a:lnTo>
                  <a:lnTo>
                    <a:pt x="743" y="1296"/>
                  </a:lnTo>
                  <a:lnTo>
                    <a:pt x="769" y="1299"/>
                  </a:lnTo>
                  <a:lnTo>
                    <a:pt x="781" y="1300"/>
                  </a:lnTo>
                  <a:lnTo>
                    <a:pt x="786" y="1300"/>
                  </a:lnTo>
                  <a:lnTo>
                    <a:pt x="789" y="1299"/>
                  </a:lnTo>
                  <a:close/>
                  <a:moveTo>
                    <a:pt x="926" y="1341"/>
                  </a:moveTo>
                  <a:lnTo>
                    <a:pt x="926" y="1341"/>
                  </a:lnTo>
                  <a:lnTo>
                    <a:pt x="922" y="1341"/>
                  </a:lnTo>
                  <a:lnTo>
                    <a:pt x="917" y="1341"/>
                  </a:lnTo>
                  <a:lnTo>
                    <a:pt x="914" y="1341"/>
                  </a:lnTo>
                  <a:lnTo>
                    <a:pt x="914" y="1342"/>
                  </a:lnTo>
                  <a:lnTo>
                    <a:pt x="915" y="1344"/>
                  </a:lnTo>
                  <a:lnTo>
                    <a:pt x="890" y="1337"/>
                  </a:lnTo>
                  <a:lnTo>
                    <a:pt x="862" y="1330"/>
                  </a:lnTo>
                  <a:lnTo>
                    <a:pt x="862" y="1335"/>
                  </a:lnTo>
                  <a:lnTo>
                    <a:pt x="863" y="1339"/>
                  </a:lnTo>
                  <a:lnTo>
                    <a:pt x="864" y="1343"/>
                  </a:lnTo>
                  <a:lnTo>
                    <a:pt x="867" y="1346"/>
                  </a:lnTo>
                  <a:lnTo>
                    <a:pt x="873" y="1351"/>
                  </a:lnTo>
                  <a:lnTo>
                    <a:pt x="875" y="1354"/>
                  </a:lnTo>
                  <a:lnTo>
                    <a:pt x="877" y="1358"/>
                  </a:lnTo>
                  <a:lnTo>
                    <a:pt x="909" y="1362"/>
                  </a:lnTo>
                  <a:lnTo>
                    <a:pt x="925" y="1363"/>
                  </a:lnTo>
                  <a:lnTo>
                    <a:pt x="941" y="1362"/>
                  </a:lnTo>
                  <a:lnTo>
                    <a:pt x="955" y="1360"/>
                  </a:lnTo>
                  <a:lnTo>
                    <a:pt x="963" y="1358"/>
                  </a:lnTo>
                  <a:lnTo>
                    <a:pt x="969" y="1356"/>
                  </a:lnTo>
                  <a:lnTo>
                    <a:pt x="974" y="1352"/>
                  </a:lnTo>
                  <a:lnTo>
                    <a:pt x="981" y="1348"/>
                  </a:lnTo>
                  <a:lnTo>
                    <a:pt x="986" y="1344"/>
                  </a:lnTo>
                  <a:lnTo>
                    <a:pt x="990" y="1338"/>
                  </a:lnTo>
                  <a:lnTo>
                    <a:pt x="989" y="1333"/>
                  </a:lnTo>
                  <a:lnTo>
                    <a:pt x="986" y="1329"/>
                  </a:lnTo>
                  <a:lnTo>
                    <a:pt x="978" y="1317"/>
                  </a:lnTo>
                  <a:lnTo>
                    <a:pt x="971" y="1319"/>
                  </a:lnTo>
                  <a:lnTo>
                    <a:pt x="966" y="1322"/>
                  </a:lnTo>
                  <a:lnTo>
                    <a:pt x="960" y="1326"/>
                  </a:lnTo>
                  <a:lnTo>
                    <a:pt x="956" y="1330"/>
                  </a:lnTo>
                  <a:lnTo>
                    <a:pt x="954" y="1328"/>
                  </a:lnTo>
                  <a:lnTo>
                    <a:pt x="952" y="1328"/>
                  </a:lnTo>
                  <a:lnTo>
                    <a:pt x="948" y="1329"/>
                  </a:lnTo>
                  <a:lnTo>
                    <a:pt x="944" y="1331"/>
                  </a:lnTo>
                  <a:lnTo>
                    <a:pt x="936" y="1336"/>
                  </a:lnTo>
                  <a:lnTo>
                    <a:pt x="930" y="1338"/>
                  </a:lnTo>
                  <a:lnTo>
                    <a:pt x="926" y="1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  <p:grpSp>
          <p:nvGrpSpPr>
            <p:cNvPr id="14352" name="组合 34"/>
            <p:cNvGrpSpPr/>
            <p:nvPr/>
          </p:nvGrpSpPr>
          <p:grpSpPr bwMode="auto">
            <a:xfrm>
              <a:off x="5715000" y="2118785"/>
              <a:ext cx="857251" cy="476249"/>
              <a:chOff x="2071688" y="881063"/>
              <a:chExt cx="871538" cy="463550"/>
            </a:xfrm>
          </p:grpSpPr>
          <p:sp>
            <p:nvSpPr>
              <p:cNvPr id="14366" name="Freeform 149"/>
              <p:cNvSpPr/>
              <p:nvPr/>
            </p:nvSpPr>
            <p:spPr bwMode="auto">
              <a:xfrm>
                <a:off x="2289176" y="990600"/>
                <a:ext cx="120650" cy="115888"/>
              </a:xfrm>
              <a:custGeom>
                <a:avLst/>
                <a:gdLst>
                  <a:gd name="T0" fmla="*/ 120650 w 230"/>
                  <a:gd name="T1" fmla="*/ 21071 h 220"/>
                  <a:gd name="T2" fmla="*/ 116978 w 230"/>
                  <a:gd name="T3" fmla="*/ 21597 h 220"/>
                  <a:gd name="T4" fmla="*/ 113831 w 230"/>
                  <a:gd name="T5" fmla="*/ 20017 h 220"/>
                  <a:gd name="T6" fmla="*/ 107011 w 230"/>
                  <a:gd name="T7" fmla="*/ 16330 h 220"/>
                  <a:gd name="T8" fmla="*/ 98094 w 230"/>
                  <a:gd name="T9" fmla="*/ 13696 h 220"/>
                  <a:gd name="T10" fmla="*/ 87602 w 230"/>
                  <a:gd name="T11" fmla="*/ 12116 h 220"/>
                  <a:gd name="T12" fmla="*/ 73439 w 230"/>
                  <a:gd name="T13" fmla="*/ 9482 h 220"/>
                  <a:gd name="T14" fmla="*/ 65571 w 230"/>
                  <a:gd name="T15" fmla="*/ 9482 h 220"/>
                  <a:gd name="T16" fmla="*/ 58227 w 230"/>
                  <a:gd name="T17" fmla="*/ 12116 h 220"/>
                  <a:gd name="T18" fmla="*/ 54555 w 230"/>
                  <a:gd name="T19" fmla="*/ 14223 h 220"/>
                  <a:gd name="T20" fmla="*/ 51407 w 230"/>
                  <a:gd name="T21" fmla="*/ 18437 h 220"/>
                  <a:gd name="T22" fmla="*/ 48260 w 230"/>
                  <a:gd name="T23" fmla="*/ 22651 h 220"/>
                  <a:gd name="T24" fmla="*/ 37769 w 230"/>
                  <a:gd name="T25" fmla="*/ 35820 h 220"/>
                  <a:gd name="T26" fmla="*/ 35146 w 230"/>
                  <a:gd name="T27" fmla="*/ 41088 h 220"/>
                  <a:gd name="T28" fmla="*/ 40392 w 230"/>
                  <a:gd name="T29" fmla="*/ 43195 h 220"/>
                  <a:gd name="T30" fmla="*/ 52981 w 230"/>
                  <a:gd name="T31" fmla="*/ 44775 h 220"/>
                  <a:gd name="T32" fmla="*/ 59800 w 230"/>
                  <a:gd name="T33" fmla="*/ 45828 h 220"/>
                  <a:gd name="T34" fmla="*/ 69767 w 230"/>
                  <a:gd name="T35" fmla="*/ 49516 h 220"/>
                  <a:gd name="T36" fmla="*/ 73964 w 230"/>
                  <a:gd name="T37" fmla="*/ 52676 h 220"/>
                  <a:gd name="T38" fmla="*/ 75537 w 230"/>
                  <a:gd name="T39" fmla="*/ 57944 h 220"/>
                  <a:gd name="T40" fmla="*/ 64522 w 230"/>
                  <a:gd name="T41" fmla="*/ 54257 h 220"/>
                  <a:gd name="T42" fmla="*/ 47735 w 230"/>
                  <a:gd name="T43" fmla="*/ 50043 h 220"/>
                  <a:gd name="T44" fmla="*/ 35146 w 230"/>
                  <a:gd name="T45" fmla="*/ 48989 h 220"/>
                  <a:gd name="T46" fmla="*/ 28327 w 230"/>
                  <a:gd name="T47" fmla="*/ 49516 h 220"/>
                  <a:gd name="T48" fmla="*/ 18360 w 230"/>
                  <a:gd name="T49" fmla="*/ 62685 h 220"/>
                  <a:gd name="T50" fmla="*/ 13114 w 230"/>
                  <a:gd name="T51" fmla="*/ 70060 h 220"/>
                  <a:gd name="T52" fmla="*/ 9442 w 230"/>
                  <a:gd name="T53" fmla="*/ 76907 h 220"/>
                  <a:gd name="T54" fmla="*/ 6295 w 230"/>
                  <a:gd name="T55" fmla="*/ 84809 h 220"/>
                  <a:gd name="T56" fmla="*/ 6819 w 230"/>
                  <a:gd name="T57" fmla="*/ 89550 h 220"/>
                  <a:gd name="T58" fmla="*/ 9442 w 230"/>
                  <a:gd name="T59" fmla="*/ 95344 h 220"/>
                  <a:gd name="T60" fmla="*/ 16786 w 230"/>
                  <a:gd name="T61" fmla="*/ 100612 h 220"/>
                  <a:gd name="T62" fmla="*/ 27277 w 230"/>
                  <a:gd name="T63" fmla="*/ 104299 h 220"/>
                  <a:gd name="T64" fmla="*/ 38818 w 230"/>
                  <a:gd name="T65" fmla="*/ 106933 h 220"/>
                  <a:gd name="T66" fmla="*/ 63472 w 230"/>
                  <a:gd name="T67" fmla="*/ 109567 h 220"/>
                  <a:gd name="T68" fmla="*/ 72390 w 230"/>
                  <a:gd name="T69" fmla="*/ 110620 h 220"/>
                  <a:gd name="T70" fmla="*/ 69243 w 230"/>
                  <a:gd name="T71" fmla="*/ 114834 h 220"/>
                  <a:gd name="T72" fmla="*/ 63997 w 230"/>
                  <a:gd name="T73" fmla="*/ 115888 h 220"/>
                  <a:gd name="T74" fmla="*/ 49834 w 230"/>
                  <a:gd name="T75" fmla="*/ 114308 h 220"/>
                  <a:gd name="T76" fmla="*/ 41441 w 230"/>
                  <a:gd name="T77" fmla="*/ 113781 h 220"/>
                  <a:gd name="T78" fmla="*/ 24655 w 230"/>
                  <a:gd name="T79" fmla="*/ 110094 h 220"/>
                  <a:gd name="T80" fmla="*/ 16786 w 230"/>
                  <a:gd name="T81" fmla="*/ 107460 h 220"/>
                  <a:gd name="T82" fmla="*/ 6295 w 230"/>
                  <a:gd name="T83" fmla="*/ 102192 h 220"/>
                  <a:gd name="T84" fmla="*/ 1049 w 230"/>
                  <a:gd name="T85" fmla="*/ 96398 h 220"/>
                  <a:gd name="T86" fmla="*/ 0 w 230"/>
                  <a:gd name="T87" fmla="*/ 87970 h 220"/>
                  <a:gd name="T88" fmla="*/ 2623 w 230"/>
                  <a:gd name="T89" fmla="*/ 75854 h 220"/>
                  <a:gd name="T90" fmla="*/ 4197 w 230"/>
                  <a:gd name="T91" fmla="*/ 71640 h 220"/>
                  <a:gd name="T92" fmla="*/ 9442 w 230"/>
                  <a:gd name="T93" fmla="*/ 63738 h 220"/>
                  <a:gd name="T94" fmla="*/ 12590 w 230"/>
                  <a:gd name="T95" fmla="*/ 61105 h 220"/>
                  <a:gd name="T96" fmla="*/ 16262 w 230"/>
                  <a:gd name="T97" fmla="*/ 53203 h 220"/>
                  <a:gd name="T98" fmla="*/ 30425 w 230"/>
                  <a:gd name="T99" fmla="*/ 32133 h 220"/>
                  <a:gd name="T100" fmla="*/ 34621 w 230"/>
                  <a:gd name="T101" fmla="*/ 26865 h 220"/>
                  <a:gd name="T102" fmla="*/ 45637 w 230"/>
                  <a:gd name="T103" fmla="*/ 14223 h 220"/>
                  <a:gd name="T104" fmla="*/ 50358 w 230"/>
                  <a:gd name="T105" fmla="*/ 8955 h 220"/>
                  <a:gd name="T106" fmla="*/ 56128 w 230"/>
                  <a:gd name="T107" fmla="*/ 3687 h 220"/>
                  <a:gd name="T108" fmla="*/ 62423 w 230"/>
                  <a:gd name="T109" fmla="*/ 527 h 220"/>
                  <a:gd name="T110" fmla="*/ 72390 w 230"/>
                  <a:gd name="T111" fmla="*/ 527 h 220"/>
                  <a:gd name="T112" fmla="*/ 78160 w 230"/>
                  <a:gd name="T113" fmla="*/ 2107 h 220"/>
                  <a:gd name="T114" fmla="*/ 86029 w 230"/>
                  <a:gd name="T115" fmla="*/ 4214 h 220"/>
                  <a:gd name="T116" fmla="*/ 102290 w 230"/>
                  <a:gd name="T117" fmla="*/ 7901 h 220"/>
                  <a:gd name="T118" fmla="*/ 113306 w 230"/>
                  <a:gd name="T119" fmla="*/ 11589 h 220"/>
                  <a:gd name="T120" fmla="*/ 119076 w 230"/>
                  <a:gd name="T121" fmla="*/ 15803 h 220"/>
                  <a:gd name="T122" fmla="*/ 120650 w 230"/>
                  <a:gd name="T123" fmla="*/ 18963 h 220"/>
                  <a:gd name="T124" fmla="*/ 120650 w 230"/>
                  <a:gd name="T125" fmla="*/ 21071 h 2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30" h="220">
                    <a:moveTo>
                      <a:pt x="230" y="40"/>
                    </a:moveTo>
                    <a:lnTo>
                      <a:pt x="230" y="40"/>
                    </a:lnTo>
                    <a:lnTo>
                      <a:pt x="227" y="41"/>
                    </a:lnTo>
                    <a:lnTo>
                      <a:pt x="223" y="41"/>
                    </a:lnTo>
                    <a:lnTo>
                      <a:pt x="220" y="39"/>
                    </a:lnTo>
                    <a:lnTo>
                      <a:pt x="217" y="38"/>
                    </a:lnTo>
                    <a:lnTo>
                      <a:pt x="210" y="34"/>
                    </a:lnTo>
                    <a:lnTo>
                      <a:pt x="204" y="31"/>
                    </a:lnTo>
                    <a:lnTo>
                      <a:pt x="187" y="26"/>
                    </a:lnTo>
                    <a:lnTo>
                      <a:pt x="167" y="23"/>
                    </a:lnTo>
                    <a:lnTo>
                      <a:pt x="148" y="19"/>
                    </a:lnTo>
                    <a:lnTo>
                      <a:pt x="140" y="18"/>
                    </a:lnTo>
                    <a:lnTo>
                      <a:pt x="132" y="18"/>
                    </a:lnTo>
                    <a:lnTo>
                      <a:pt x="125" y="18"/>
                    </a:lnTo>
                    <a:lnTo>
                      <a:pt x="117" y="20"/>
                    </a:lnTo>
                    <a:lnTo>
                      <a:pt x="111" y="23"/>
                    </a:lnTo>
                    <a:lnTo>
                      <a:pt x="104" y="27"/>
                    </a:lnTo>
                    <a:lnTo>
                      <a:pt x="101" y="31"/>
                    </a:lnTo>
                    <a:lnTo>
                      <a:pt x="98" y="35"/>
                    </a:lnTo>
                    <a:lnTo>
                      <a:pt x="92" y="43"/>
                    </a:lnTo>
                    <a:lnTo>
                      <a:pt x="78" y="60"/>
                    </a:lnTo>
                    <a:lnTo>
                      <a:pt x="72" y="68"/>
                    </a:lnTo>
                    <a:lnTo>
                      <a:pt x="67" y="78"/>
                    </a:lnTo>
                    <a:lnTo>
                      <a:pt x="71" y="80"/>
                    </a:lnTo>
                    <a:lnTo>
                      <a:pt x="77" y="82"/>
                    </a:lnTo>
                    <a:lnTo>
                      <a:pt x="89" y="84"/>
                    </a:lnTo>
                    <a:lnTo>
                      <a:pt x="101" y="85"/>
                    </a:lnTo>
                    <a:lnTo>
                      <a:pt x="114" y="87"/>
                    </a:lnTo>
                    <a:lnTo>
                      <a:pt x="124" y="91"/>
                    </a:lnTo>
                    <a:lnTo>
                      <a:pt x="133" y="94"/>
                    </a:lnTo>
                    <a:lnTo>
                      <a:pt x="138" y="97"/>
                    </a:lnTo>
                    <a:lnTo>
                      <a:pt x="141" y="100"/>
                    </a:lnTo>
                    <a:lnTo>
                      <a:pt x="143" y="104"/>
                    </a:lnTo>
                    <a:lnTo>
                      <a:pt x="144" y="110"/>
                    </a:lnTo>
                    <a:lnTo>
                      <a:pt x="123" y="103"/>
                    </a:lnTo>
                    <a:lnTo>
                      <a:pt x="101" y="97"/>
                    </a:lnTo>
                    <a:lnTo>
                      <a:pt x="91" y="95"/>
                    </a:lnTo>
                    <a:lnTo>
                      <a:pt x="79" y="94"/>
                    </a:lnTo>
                    <a:lnTo>
                      <a:pt x="67" y="93"/>
                    </a:lnTo>
                    <a:lnTo>
                      <a:pt x="54" y="94"/>
                    </a:lnTo>
                    <a:lnTo>
                      <a:pt x="45" y="106"/>
                    </a:lnTo>
                    <a:lnTo>
                      <a:pt x="35" y="119"/>
                    </a:lnTo>
                    <a:lnTo>
                      <a:pt x="25" y="133"/>
                    </a:lnTo>
                    <a:lnTo>
                      <a:pt x="18" y="146"/>
                    </a:lnTo>
                    <a:lnTo>
                      <a:pt x="13" y="157"/>
                    </a:lnTo>
                    <a:lnTo>
                      <a:pt x="12" y="161"/>
                    </a:lnTo>
                    <a:lnTo>
                      <a:pt x="12" y="166"/>
                    </a:lnTo>
                    <a:lnTo>
                      <a:pt x="13" y="170"/>
                    </a:lnTo>
                    <a:lnTo>
                      <a:pt x="15" y="174"/>
                    </a:lnTo>
                    <a:lnTo>
                      <a:pt x="18" y="181"/>
                    </a:lnTo>
                    <a:lnTo>
                      <a:pt x="24" y="186"/>
                    </a:lnTo>
                    <a:lnTo>
                      <a:pt x="32" y="191"/>
                    </a:lnTo>
                    <a:lnTo>
                      <a:pt x="41" y="194"/>
                    </a:lnTo>
                    <a:lnTo>
                      <a:pt x="52" y="198"/>
                    </a:lnTo>
                    <a:lnTo>
                      <a:pt x="63" y="201"/>
                    </a:lnTo>
                    <a:lnTo>
                      <a:pt x="74" y="203"/>
                    </a:lnTo>
                    <a:lnTo>
                      <a:pt x="98" y="205"/>
                    </a:lnTo>
                    <a:lnTo>
                      <a:pt x="121" y="208"/>
                    </a:lnTo>
                    <a:lnTo>
                      <a:pt x="138" y="210"/>
                    </a:lnTo>
                    <a:lnTo>
                      <a:pt x="136" y="215"/>
                    </a:lnTo>
                    <a:lnTo>
                      <a:pt x="132" y="218"/>
                    </a:lnTo>
                    <a:lnTo>
                      <a:pt x="127" y="219"/>
                    </a:lnTo>
                    <a:lnTo>
                      <a:pt x="122" y="220"/>
                    </a:lnTo>
                    <a:lnTo>
                      <a:pt x="108" y="219"/>
                    </a:lnTo>
                    <a:lnTo>
                      <a:pt x="95" y="217"/>
                    </a:lnTo>
                    <a:lnTo>
                      <a:pt x="79" y="216"/>
                    </a:lnTo>
                    <a:lnTo>
                      <a:pt x="63" y="214"/>
                    </a:lnTo>
                    <a:lnTo>
                      <a:pt x="47" y="209"/>
                    </a:lnTo>
                    <a:lnTo>
                      <a:pt x="32" y="204"/>
                    </a:lnTo>
                    <a:lnTo>
                      <a:pt x="21" y="200"/>
                    </a:lnTo>
                    <a:lnTo>
                      <a:pt x="12" y="194"/>
                    </a:lnTo>
                    <a:lnTo>
                      <a:pt x="6" y="188"/>
                    </a:lnTo>
                    <a:lnTo>
                      <a:pt x="2" y="183"/>
                    </a:lnTo>
                    <a:lnTo>
                      <a:pt x="0" y="175"/>
                    </a:lnTo>
                    <a:lnTo>
                      <a:pt x="0" y="167"/>
                    </a:lnTo>
                    <a:lnTo>
                      <a:pt x="1" y="156"/>
                    </a:lnTo>
                    <a:lnTo>
                      <a:pt x="5" y="144"/>
                    </a:lnTo>
                    <a:lnTo>
                      <a:pt x="8" y="136"/>
                    </a:lnTo>
                    <a:lnTo>
                      <a:pt x="12" y="128"/>
                    </a:lnTo>
                    <a:lnTo>
                      <a:pt x="18" y="121"/>
                    </a:lnTo>
                    <a:lnTo>
                      <a:pt x="24" y="116"/>
                    </a:lnTo>
                    <a:lnTo>
                      <a:pt x="26" y="109"/>
                    </a:lnTo>
                    <a:lnTo>
                      <a:pt x="31" y="101"/>
                    </a:lnTo>
                    <a:lnTo>
                      <a:pt x="39" y="87"/>
                    </a:lnTo>
                    <a:lnTo>
                      <a:pt x="58" y="61"/>
                    </a:lnTo>
                    <a:lnTo>
                      <a:pt x="66" y="51"/>
                    </a:lnTo>
                    <a:lnTo>
                      <a:pt x="72" y="43"/>
                    </a:lnTo>
                    <a:lnTo>
                      <a:pt x="87" y="27"/>
                    </a:lnTo>
                    <a:lnTo>
                      <a:pt x="96" y="17"/>
                    </a:lnTo>
                    <a:lnTo>
                      <a:pt x="101" y="11"/>
                    </a:lnTo>
                    <a:lnTo>
                      <a:pt x="107" y="7"/>
                    </a:lnTo>
                    <a:lnTo>
                      <a:pt x="112" y="4"/>
                    </a:lnTo>
                    <a:lnTo>
                      <a:pt x="119" y="1"/>
                    </a:lnTo>
                    <a:lnTo>
                      <a:pt x="128" y="0"/>
                    </a:lnTo>
                    <a:lnTo>
                      <a:pt x="138" y="1"/>
                    </a:lnTo>
                    <a:lnTo>
                      <a:pt x="149" y="4"/>
                    </a:lnTo>
                    <a:lnTo>
                      <a:pt x="164" y="8"/>
                    </a:lnTo>
                    <a:lnTo>
                      <a:pt x="185" y="12"/>
                    </a:lnTo>
                    <a:lnTo>
                      <a:pt x="195" y="15"/>
                    </a:lnTo>
                    <a:lnTo>
                      <a:pt x="206" y="18"/>
                    </a:lnTo>
                    <a:lnTo>
                      <a:pt x="216" y="22"/>
                    </a:lnTo>
                    <a:lnTo>
                      <a:pt x="223" y="26"/>
                    </a:lnTo>
                    <a:lnTo>
                      <a:pt x="227" y="30"/>
                    </a:lnTo>
                    <a:lnTo>
                      <a:pt x="228" y="33"/>
                    </a:lnTo>
                    <a:lnTo>
                      <a:pt x="230" y="36"/>
                    </a:ln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Freeform 150"/>
              <p:cNvSpPr/>
              <p:nvPr/>
            </p:nvSpPr>
            <p:spPr bwMode="auto">
              <a:xfrm>
                <a:off x="2405063" y="1038225"/>
                <a:ext cx="57150" cy="17463"/>
              </a:xfrm>
              <a:custGeom>
                <a:avLst/>
                <a:gdLst>
                  <a:gd name="T0" fmla="*/ 57150 w 107"/>
                  <a:gd name="T1" fmla="*/ 14189 h 32"/>
                  <a:gd name="T2" fmla="*/ 57150 w 107"/>
                  <a:gd name="T3" fmla="*/ 14189 h 32"/>
                  <a:gd name="T4" fmla="*/ 56616 w 107"/>
                  <a:gd name="T5" fmla="*/ 14734 h 32"/>
                  <a:gd name="T6" fmla="*/ 56616 w 107"/>
                  <a:gd name="T7" fmla="*/ 15280 h 32"/>
                  <a:gd name="T8" fmla="*/ 56616 w 107"/>
                  <a:gd name="T9" fmla="*/ 17463 h 32"/>
                  <a:gd name="T10" fmla="*/ 56616 w 107"/>
                  <a:gd name="T11" fmla="*/ 17463 h 32"/>
                  <a:gd name="T12" fmla="*/ 51275 w 107"/>
                  <a:gd name="T13" fmla="*/ 17463 h 32"/>
                  <a:gd name="T14" fmla="*/ 46468 w 107"/>
                  <a:gd name="T15" fmla="*/ 16917 h 32"/>
                  <a:gd name="T16" fmla="*/ 41661 w 107"/>
                  <a:gd name="T17" fmla="*/ 15280 h 32"/>
                  <a:gd name="T18" fmla="*/ 37388 w 107"/>
                  <a:gd name="T19" fmla="*/ 13643 h 32"/>
                  <a:gd name="T20" fmla="*/ 28308 w 107"/>
                  <a:gd name="T21" fmla="*/ 10369 h 32"/>
                  <a:gd name="T22" fmla="*/ 22967 w 107"/>
                  <a:gd name="T23" fmla="*/ 8732 h 32"/>
                  <a:gd name="T24" fmla="*/ 18160 w 107"/>
                  <a:gd name="T25" fmla="*/ 7094 h 32"/>
                  <a:gd name="T26" fmla="*/ 18160 w 107"/>
                  <a:gd name="T27" fmla="*/ 7094 h 32"/>
                  <a:gd name="T28" fmla="*/ 13887 w 107"/>
                  <a:gd name="T29" fmla="*/ 8186 h 32"/>
                  <a:gd name="T30" fmla="*/ 9080 w 107"/>
                  <a:gd name="T31" fmla="*/ 7094 h 32"/>
                  <a:gd name="T32" fmla="*/ 4807 w 107"/>
                  <a:gd name="T33" fmla="*/ 5457 h 32"/>
                  <a:gd name="T34" fmla="*/ 0 w 107"/>
                  <a:gd name="T35" fmla="*/ 3274 h 32"/>
                  <a:gd name="T36" fmla="*/ 0 w 107"/>
                  <a:gd name="T37" fmla="*/ 3274 h 32"/>
                  <a:gd name="T38" fmla="*/ 0 w 107"/>
                  <a:gd name="T39" fmla="*/ 2183 h 32"/>
                  <a:gd name="T40" fmla="*/ 0 w 107"/>
                  <a:gd name="T41" fmla="*/ 2183 h 32"/>
                  <a:gd name="T42" fmla="*/ 534 w 107"/>
                  <a:gd name="T43" fmla="*/ 546 h 32"/>
                  <a:gd name="T44" fmla="*/ 534 w 107"/>
                  <a:gd name="T45" fmla="*/ 546 h 32"/>
                  <a:gd name="T46" fmla="*/ 1602 w 107"/>
                  <a:gd name="T47" fmla="*/ 0 h 32"/>
                  <a:gd name="T48" fmla="*/ 2136 w 107"/>
                  <a:gd name="T49" fmla="*/ 546 h 32"/>
                  <a:gd name="T50" fmla="*/ 2136 w 107"/>
                  <a:gd name="T51" fmla="*/ 546 h 32"/>
                  <a:gd name="T52" fmla="*/ 2136 w 107"/>
                  <a:gd name="T53" fmla="*/ 546 h 32"/>
                  <a:gd name="T54" fmla="*/ 13887 w 107"/>
                  <a:gd name="T55" fmla="*/ 1637 h 32"/>
                  <a:gd name="T56" fmla="*/ 25637 w 107"/>
                  <a:gd name="T57" fmla="*/ 2729 h 32"/>
                  <a:gd name="T58" fmla="*/ 32047 w 107"/>
                  <a:gd name="T59" fmla="*/ 3820 h 32"/>
                  <a:gd name="T60" fmla="*/ 37922 w 107"/>
                  <a:gd name="T61" fmla="*/ 5457 h 32"/>
                  <a:gd name="T62" fmla="*/ 42729 w 107"/>
                  <a:gd name="T63" fmla="*/ 8186 h 32"/>
                  <a:gd name="T64" fmla="*/ 48070 w 107"/>
                  <a:gd name="T65" fmla="*/ 10369 h 32"/>
                  <a:gd name="T66" fmla="*/ 48070 w 107"/>
                  <a:gd name="T67" fmla="*/ 10369 h 32"/>
                  <a:gd name="T68" fmla="*/ 50741 w 107"/>
                  <a:gd name="T69" fmla="*/ 9823 h 32"/>
                  <a:gd name="T70" fmla="*/ 53945 w 107"/>
                  <a:gd name="T71" fmla="*/ 10369 h 32"/>
                  <a:gd name="T72" fmla="*/ 56082 w 107"/>
                  <a:gd name="T73" fmla="*/ 11460 h 32"/>
                  <a:gd name="T74" fmla="*/ 56616 w 107"/>
                  <a:gd name="T75" fmla="*/ 13097 h 32"/>
                  <a:gd name="T76" fmla="*/ 57150 w 107"/>
                  <a:gd name="T77" fmla="*/ 14189 h 32"/>
                  <a:gd name="T78" fmla="*/ 57150 w 107"/>
                  <a:gd name="T79" fmla="*/ 14189 h 3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7" h="32">
                    <a:moveTo>
                      <a:pt x="107" y="26"/>
                    </a:moveTo>
                    <a:lnTo>
                      <a:pt x="107" y="26"/>
                    </a:lnTo>
                    <a:lnTo>
                      <a:pt x="106" y="27"/>
                    </a:lnTo>
                    <a:lnTo>
                      <a:pt x="106" y="28"/>
                    </a:lnTo>
                    <a:lnTo>
                      <a:pt x="106" y="32"/>
                    </a:lnTo>
                    <a:lnTo>
                      <a:pt x="96" y="32"/>
                    </a:lnTo>
                    <a:lnTo>
                      <a:pt x="87" y="31"/>
                    </a:lnTo>
                    <a:lnTo>
                      <a:pt x="78" y="28"/>
                    </a:lnTo>
                    <a:lnTo>
                      <a:pt x="70" y="25"/>
                    </a:lnTo>
                    <a:lnTo>
                      <a:pt x="53" y="19"/>
                    </a:lnTo>
                    <a:lnTo>
                      <a:pt x="43" y="16"/>
                    </a:lnTo>
                    <a:lnTo>
                      <a:pt x="34" y="13"/>
                    </a:lnTo>
                    <a:lnTo>
                      <a:pt x="26" y="15"/>
                    </a:lnTo>
                    <a:lnTo>
                      <a:pt x="17" y="13"/>
                    </a:lnTo>
                    <a:lnTo>
                      <a:pt x="9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26" y="3"/>
                    </a:lnTo>
                    <a:lnTo>
                      <a:pt x="48" y="5"/>
                    </a:lnTo>
                    <a:lnTo>
                      <a:pt x="60" y="7"/>
                    </a:lnTo>
                    <a:lnTo>
                      <a:pt x="71" y="10"/>
                    </a:lnTo>
                    <a:lnTo>
                      <a:pt x="80" y="15"/>
                    </a:lnTo>
                    <a:lnTo>
                      <a:pt x="90" y="19"/>
                    </a:lnTo>
                    <a:lnTo>
                      <a:pt x="95" y="18"/>
                    </a:lnTo>
                    <a:lnTo>
                      <a:pt x="101" y="19"/>
                    </a:lnTo>
                    <a:lnTo>
                      <a:pt x="105" y="21"/>
                    </a:lnTo>
                    <a:lnTo>
                      <a:pt x="106" y="24"/>
                    </a:lnTo>
                    <a:lnTo>
                      <a:pt x="107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Freeform 151"/>
              <p:cNvSpPr/>
              <p:nvPr/>
            </p:nvSpPr>
            <p:spPr bwMode="auto">
              <a:xfrm>
                <a:off x="2719388" y="1049338"/>
                <a:ext cx="61913" cy="61913"/>
              </a:xfrm>
              <a:custGeom>
                <a:avLst/>
                <a:gdLst>
                  <a:gd name="T0" fmla="*/ 11543 w 118"/>
                  <a:gd name="T1" fmla="*/ 43392 h 117"/>
                  <a:gd name="T2" fmla="*/ 11543 w 118"/>
                  <a:gd name="T3" fmla="*/ 47625 h 117"/>
                  <a:gd name="T4" fmla="*/ 11018 w 118"/>
                  <a:gd name="T5" fmla="*/ 50271 h 117"/>
                  <a:gd name="T6" fmla="*/ 17315 w 118"/>
                  <a:gd name="T7" fmla="*/ 52917 h 117"/>
                  <a:gd name="T8" fmla="*/ 34629 w 118"/>
                  <a:gd name="T9" fmla="*/ 55034 h 117"/>
                  <a:gd name="T10" fmla="*/ 43024 w 118"/>
                  <a:gd name="T11" fmla="*/ 55563 h 117"/>
                  <a:gd name="T12" fmla="*/ 49321 w 118"/>
                  <a:gd name="T13" fmla="*/ 55034 h 117"/>
                  <a:gd name="T14" fmla="*/ 52993 w 118"/>
                  <a:gd name="T15" fmla="*/ 55563 h 117"/>
                  <a:gd name="T16" fmla="*/ 54567 w 118"/>
                  <a:gd name="T17" fmla="*/ 58209 h 117"/>
                  <a:gd name="T18" fmla="*/ 48271 w 118"/>
                  <a:gd name="T19" fmla="*/ 59796 h 117"/>
                  <a:gd name="T20" fmla="*/ 34629 w 118"/>
                  <a:gd name="T21" fmla="*/ 61913 h 117"/>
                  <a:gd name="T22" fmla="*/ 19413 w 118"/>
                  <a:gd name="T23" fmla="*/ 60855 h 117"/>
                  <a:gd name="T24" fmla="*/ 5772 w 118"/>
                  <a:gd name="T25" fmla="*/ 56092 h 117"/>
                  <a:gd name="T26" fmla="*/ 0 w 118"/>
                  <a:gd name="T27" fmla="*/ 53446 h 117"/>
                  <a:gd name="T28" fmla="*/ 525 w 118"/>
                  <a:gd name="T29" fmla="*/ 48155 h 117"/>
                  <a:gd name="T30" fmla="*/ 4722 w 118"/>
                  <a:gd name="T31" fmla="*/ 40217 h 117"/>
                  <a:gd name="T32" fmla="*/ 7346 w 118"/>
                  <a:gd name="T33" fmla="*/ 36513 h 117"/>
                  <a:gd name="T34" fmla="*/ 22562 w 118"/>
                  <a:gd name="T35" fmla="*/ 33867 h 117"/>
                  <a:gd name="T36" fmla="*/ 39876 w 118"/>
                  <a:gd name="T37" fmla="*/ 30692 h 117"/>
                  <a:gd name="T38" fmla="*/ 47222 w 118"/>
                  <a:gd name="T39" fmla="*/ 27517 h 117"/>
                  <a:gd name="T40" fmla="*/ 52469 w 118"/>
                  <a:gd name="T41" fmla="*/ 23284 h 117"/>
                  <a:gd name="T42" fmla="*/ 54043 w 118"/>
                  <a:gd name="T43" fmla="*/ 16404 h 117"/>
                  <a:gd name="T44" fmla="*/ 51419 w 118"/>
                  <a:gd name="T45" fmla="*/ 7938 h 117"/>
                  <a:gd name="T46" fmla="*/ 46172 w 118"/>
                  <a:gd name="T47" fmla="*/ 6879 h 117"/>
                  <a:gd name="T48" fmla="*/ 41450 w 118"/>
                  <a:gd name="T49" fmla="*/ 6350 h 117"/>
                  <a:gd name="T50" fmla="*/ 38302 w 118"/>
                  <a:gd name="T51" fmla="*/ 6879 h 117"/>
                  <a:gd name="T52" fmla="*/ 32006 w 118"/>
                  <a:gd name="T53" fmla="*/ 12700 h 117"/>
                  <a:gd name="T54" fmla="*/ 28333 w 118"/>
                  <a:gd name="T55" fmla="*/ 15346 h 117"/>
                  <a:gd name="T56" fmla="*/ 23086 w 118"/>
                  <a:gd name="T57" fmla="*/ 16404 h 117"/>
                  <a:gd name="T58" fmla="*/ 23086 w 118"/>
                  <a:gd name="T59" fmla="*/ 13758 h 117"/>
                  <a:gd name="T60" fmla="*/ 24136 w 118"/>
                  <a:gd name="T61" fmla="*/ 8467 h 117"/>
                  <a:gd name="T62" fmla="*/ 27808 w 118"/>
                  <a:gd name="T63" fmla="*/ 5292 h 117"/>
                  <a:gd name="T64" fmla="*/ 32531 w 118"/>
                  <a:gd name="T65" fmla="*/ 2117 h 117"/>
                  <a:gd name="T66" fmla="*/ 40926 w 118"/>
                  <a:gd name="T67" fmla="*/ 0 h 117"/>
                  <a:gd name="T68" fmla="*/ 50370 w 118"/>
                  <a:gd name="T69" fmla="*/ 529 h 117"/>
                  <a:gd name="T70" fmla="*/ 55617 w 118"/>
                  <a:gd name="T71" fmla="*/ 2117 h 117"/>
                  <a:gd name="T72" fmla="*/ 58240 w 118"/>
                  <a:gd name="T73" fmla="*/ 3704 h 117"/>
                  <a:gd name="T74" fmla="*/ 60864 w 118"/>
                  <a:gd name="T75" fmla="*/ 11642 h 117"/>
                  <a:gd name="T76" fmla="*/ 61913 w 118"/>
                  <a:gd name="T77" fmla="*/ 18521 h 117"/>
                  <a:gd name="T78" fmla="*/ 61388 w 118"/>
                  <a:gd name="T79" fmla="*/ 22754 h 117"/>
                  <a:gd name="T80" fmla="*/ 58765 w 118"/>
                  <a:gd name="T81" fmla="*/ 29104 h 117"/>
                  <a:gd name="T82" fmla="*/ 53518 w 118"/>
                  <a:gd name="T83" fmla="*/ 33338 h 117"/>
                  <a:gd name="T84" fmla="*/ 43024 w 118"/>
                  <a:gd name="T85" fmla="*/ 38100 h 117"/>
                  <a:gd name="T86" fmla="*/ 27284 w 118"/>
                  <a:gd name="T87" fmla="*/ 41275 h 117"/>
                  <a:gd name="T88" fmla="*/ 11543 w 118"/>
                  <a:gd name="T89" fmla="*/ 43392 h 11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18" h="117">
                    <a:moveTo>
                      <a:pt x="22" y="82"/>
                    </a:moveTo>
                    <a:lnTo>
                      <a:pt x="22" y="82"/>
                    </a:lnTo>
                    <a:lnTo>
                      <a:pt x="23" y="87"/>
                    </a:lnTo>
                    <a:lnTo>
                      <a:pt x="22" y="90"/>
                    </a:lnTo>
                    <a:lnTo>
                      <a:pt x="21" y="92"/>
                    </a:lnTo>
                    <a:lnTo>
                      <a:pt x="21" y="95"/>
                    </a:lnTo>
                    <a:lnTo>
                      <a:pt x="33" y="100"/>
                    </a:lnTo>
                    <a:lnTo>
                      <a:pt x="50" y="103"/>
                    </a:lnTo>
                    <a:lnTo>
                      <a:pt x="66" y="104"/>
                    </a:lnTo>
                    <a:lnTo>
                      <a:pt x="82" y="105"/>
                    </a:lnTo>
                    <a:lnTo>
                      <a:pt x="88" y="105"/>
                    </a:lnTo>
                    <a:lnTo>
                      <a:pt x="94" y="104"/>
                    </a:lnTo>
                    <a:lnTo>
                      <a:pt x="98" y="104"/>
                    </a:lnTo>
                    <a:lnTo>
                      <a:pt x="101" y="105"/>
                    </a:lnTo>
                    <a:lnTo>
                      <a:pt x="103" y="107"/>
                    </a:lnTo>
                    <a:lnTo>
                      <a:pt x="104" y="110"/>
                    </a:lnTo>
                    <a:lnTo>
                      <a:pt x="92" y="113"/>
                    </a:lnTo>
                    <a:lnTo>
                      <a:pt x="79" y="117"/>
                    </a:lnTo>
                    <a:lnTo>
                      <a:pt x="66" y="117"/>
                    </a:lnTo>
                    <a:lnTo>
                      <a:pt x="51" y="117"/>
                    </a:lnTo>
                    <a:lnTo>
                      <a:pt x="37" y="115"/>
                    </a:lnTo>
                    <a:lnTo>
                      <a:pt x="23" y="111"/>
                    </a:lnTo>
                    <a:lnTo>
                      <a:pt x="11" y="106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1" y="91"/>
                    </a:lnTo>
                    <a:lnTo>
                      <a:pt x="5" y="83"/>
                    </a:lnTo>
                    <a:lnTo>
                      <a:pt x="9" y="76"/>
                    </a:lnTo>
                    <a:lnTo>
                      <a:pt x="14" y="69"/>
                    </a:lnTo>
                    <a:lnTo>
                      <a:pt x="27" y="66"/>
                    </a:lnTo>
                    <a:lnTo>
                      <a:pt x="43" y="64"/>
                    </a:lnTo>
                    <a:lnTo>
                      <a:pt x="60" y="62"/>
                    </a:lnTo>
                    <a:lnTo>
                      <a:pt x="76" y="58"/>
                    </a:lnTo>
                    <a:lnTo>
                      <a:pt x="84" y="56"/>
                    </a:lnTo>
                    <a:lnTo>
                      <a:pt x="90" y="52"/>
                    </a:lnTo>
                    <a:lnTo>
                      <a:pt x="96" y="48"/>
                    </a:lnTo>
                    <a:lnTo>
                      <a:pt x="100" y="44"/>
                    </a:lnTo>
                    <a:lnTo>
                      <a:pt x="102" y="39"/>
                    </a:lnTo>
                    <a:lnTo>
                      <a:pt x="103" y="31"/>
                    </a:lnTo>
                    <a:lnTo>
                      <a:pt x="102" y="24"/>
                    </a:lnTo>
                    <a:lnTo>
                      <a:pt x="98" y="15"/>
                    </a:lnTo>
                    <a:lnTo>
                      <a:pt x="88" y="13"/>
                    </a:lnTo>
                    <a:lnTo>
                      <a:pt x="84" y="12"/>
                    </a:lnTo>
                    <a:lnTo>
                      <a:pt x="79" y="12"/>
                    </a:lnTo>
                    <a:lnTo>
                      <a:pt x="73" y="13"/>
                    </a:lnTo>
                    <a:lnTo>
                      <a:pt x="69" y="16"/>
                    </a:lnTo>
                    <a:lnTo>
                      <a:pt x="61" y="24"/>
                    </a:lnTo>
                    <a:lnTo>
                      <a:pt x="57" y="27"/>
                    </a:lnTo>
                    <a:lnTo>
                      <a:pt x="54" y="29"/>
                    </a:lnTo>
                    <a:lnTo>
                      <a:pt x="50" y="31"/>
                    </a:lnTo>
                    <a:lnTo>
                      <a:pt x="44" y="31"/>
                    </a:lnTo>
                    <a:lnTo>
                      <a:pt x="44" y="26"/>
                    </a:lnTo>
                    <a:lnTo>
                      <a:pt x="45" y="20"/>
                    </a:lnTo>
                    <a:lnTo>
                      <a:pt x="46" y="16"/>
                    </a:lnTo>
                    <a:lnTo>
                      <a:pt x="50" y="13"/>
                    </a:lnTo>
                    <a:lnTo>
                      <a:pt x="53" y="10"/>
                    </a:lnTo>
                    <a:lnTo>
                      <a:pt x="57" y="6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8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101" y="2"/>
                    </a:lnTo>
                    <a:lnTo>
                      <a:pt x="106" y="4"/>
                    </a:lnTo>
                    <a:lnTo>
                      <a:pt x="111" y="7"/>
                    </a:lnTo>
                    <a:lnTo>
                      <a:pt x="113" y="16"/>
                    </a:lnTo>
                    <a:lnTo>
                      <a:pt x="116" y="22"/>
                    </a:lnTo>
                    <a:lnTo>
                      <a:pt x="118" y="29"/>
                    </a:lnTo>
                    <a:lnTo>
                      <a:pt x="118" y="35"/>
                    </a:lnTo>
                    <a:lnTo>
                      <a:pt x="117" y="43"/>
                    </a:lnTo>
                    <a:lnTo>
                      <a:pt x="115" y="49"/>
                    </a:lnTo>
                    <a:lnTo>
                      <a:pt x="112" y="55"/>
                    </a:lnTo>
                    <a:lnTo>
                      <a:pt x="106" y="59"/>
                    </a:lnTo>
                    <a:lnTo>
                      <a:pt x="102" y="63"/>
                    </a:lnTo>
                    <a:lnTo>
                      <a:pt x="96" y="66"/>
                    </a:lnTo>
                    <a:lnTo>
                      <a:pt x="82" y="72"/>
                    </a:lnTo>
                    <a:lnTo>
                      <a:pt x="67" y="75"/>
                    </a:lnTo>
                    <a:lnTo>
                      <a:pt x="52" y="78"/>
                    </a:lnTo>
                    <a:lnTo>
                      <a:pt x="22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152"/>
              <p:cNvSpPr/>
              <p:nvPr/>
            </p:nvSpPr>
            <p:spPr bwMode="auto">
              <a:xfrm>
                <a:off x="2479676" y="1055688"/>
                <a:ext cx="114300" cy="88900"/>
              </a:xfrm>
              <a:custGeom>
                <a:avLst/>
                <a:gdLst>
                  <a:gd name="T0" fmla="*/ 31077 w 217"/>
                  <a:gd name="T1" fmla="*/ 3704 h 168"/>
                  <a:gd name="T2" fmla="*/ 27390 w 217"/>
                  <a:gd name="T3" fmla="*/ 15875 h 168"/>
                  <a:gd name="T4" fmla="*/ 27390 w 217"/>
                  <a:gd name="T5" fmla="*/ 19050 h 168"/>
                  <a:gd name="T6" fmla="*/ 46879 w 217"/>
                  <a:gd name="T7" fmla="*/ 10583 h 168"/>
                  <a:gd name="T8" fmla="*/ 60574 w 217"/>
                  <a:gd name="T9" fmla="*/ 8996 h 168"/>
                  <a:gd name="T10" fmla="*/ 71108 w 217"/>
                  <a:gd name="T11" fmla="*/ 12171 h 168"/>
                  <a:gd name="T12" fmla="*/ 74795 w 217"/>
                  <a:gd name="T13" fmla="*/ 22754 h 168"/>
                  <a:gd name="T14" fmla="*/ 79536 w 217"/>
                  <a:gd name="T15" fmla="*/ 24871 h 168"/>
                  <a:gd name="T16" fmla="*/ 97971 w 217"/>
                  <a:gd name="T17" fmla="*/ 20638 h 168"/>
                  <a:gd name="T18" fmla="*/ 107979 w 217"/>
                  <a:gd name="T19" fmla="*/ 22754 h 168"/>
                  <a:gd name="T20" fmla="*/ 113773 w 217"/>
                  <a:gd name="T21" fmla="*/ 28575 h 168"/>
                  <a:gd name="T22" fmla="*/ 113247 w 217"/>
                  <a:gd name="T23" fmla="*/ 41804 h 168"/>
                  <a:gd name="T24" fmla="*/ 109033 w 217"/>
                  <a:gd name="T25" fmla="*/ 50800 h 168"/>
                  <a:gd name="T26" fmla="*/ 97445 w 217"/>
                  <a:gd name="T27" fmla="*/ 74083 h 168"/>
                  <a:gd name="T28" fmla="*/ 92704 w 217"/>
                  <a:gd name="T29" fmla="*/ 87313 h 168"/>
                  <a:gd name="T30" fmla="*/ 88490 w 217"/>
                  <a:gd name="T31" fmla="*/ 88371 h 168"/>
                  <a:gd name="T32" fmla="*/ 85330 w 217"/>
                  <a:gd name="T33" fmla="*/ 87313 h 168"/>
                  <a:gd name="T34" fmla="*/ 84803 w 217"/>
                  <a:gd name="T35" fmla="*/ 83079 h 168"/>
                  <a:gd name="T36" fmla="*/ 89544 w 217"/>
                  <a:gd name="T37" fmla="*/ 77258 h 168"/>
                  <a:gd name="T38" fmla="*/ 97971 w 217"/>
                  <a:gd name="T39" fmla="*/ 59267 h 168"/>
                  <a:gd name="T40" fmla="*/ 106399 w 217"/>
                  <a:gd name="T41" fmla="*/ 41804 h 168"/>
                  <a:gd name="T42" fmla="*/ 106399 w 217"/>
                  <a:gd name="T43" fmla="*/ 33867 h 168"/>
                  <a:gd name="T44" fmla="*/ 100078 w 217"/>
                  <a:gd name="T45" fmla="*/ 26458 h 168"/>
                  <a:gd name="T46" fmla="*/ 86383 w 217"/>
                  <a:gd name="T47" fmla="*/ 29104 h 168"/>
                  <a:gd name="T48" fmla="*/ 70055 w 217"/>
                  <a:gd name="T49" fmla="*/ 38629 h 168"/>
                  <a:gd name="T50" fmla="*/ 58994 w 217"/>
                  <a:gd name="T51" fmla="*/ 59267 h 168"/>
                  <a:gd name="T52" fmla="*/ 54253 w 217"/>
                  <a:gd name="T53" fmla="*/ 68263 h 168"/>
                  <a:gd name="T54" fmla="*/ 48459 w 217"/>
                  <a:gd name="T55" fmla="*/ 71967 h 168"/>
                  <a:gd name="T56" fmla="*/ 47932 w 217"/>
                  <a:gd name="T57" fmla="*/ 64558 h 168"/>
                  <a:gd name="T58" fmla="*/ 63207 w 217"/>
                  <a:gd name="T59" fmla="*/ 37571 h 168"/>
                  <a:gd name="T60" fmla="*/ 66368 w 217"/>
                  <a:gd name="T61" fmla="*/ 26987 h 168"/>
                  <a:gd name="T62" fmla="*/ 64788 w 217"/>
                  <a:gd name="T63" fmla="*/ 15346 h 168"/>
                  <a:gd name="T64" fmla="*/ 51093 w 217"/>
                  <a:gd name="T65" fmla="*/ 15875 h 168"/>
                  <a:gd name="T66" fmla="*/ 35818 w 217"/>
                  <a:gd name="T67" fmla="*/ 22754 h 168"/>
                  <a:gd name="T68" fmla="*/ 21069 w 217"/>
                  <a:gd name="T69" fmla="*/ 32808 h 168"/>
                  <a:gd name="T70" fmla="*/ 17909 w 217"/>
                  <a:gd name="T71" fmla="*/ 40746 h 168"/>
                  <a:gd name="T72" fmla="*/ 10535 w 217"/>
                  <a:gd name="T73" fmla="*/ 56621 h 168"/>
                  <a:gd name="T74" fmla="*/ 4741 w 217"/>
                  <a:gd name="T75" fmla="*/ 62971 h 168"/>
                  <a:gd name="T76" fmla="*/ 0 w 217"/>
                  <a:gd name="T77" fmla="*/ 60854 h 168"/>
                  <a:gd name="T78" fmla="*/ 13695 w 217"/>
                  <a:gd name="T79" fmla="*/ 32279 h 168"/>
                  <a:gd name="T80" fmla="*/ 22123 w 217"/>
                  <a:gd name="T81" fmla="*/ 10054 h 168"/>
                  <a:gd name="T82" fmla="*/ 26336 w 217"/>
                  <a:gd name="T83" fmla="*/ 1058 h 168"/>
                  <a:gd name="T84" fmla="*/ 27390 w 217"/>
                  <a:gd name="T85" fmla="*/ 0 h 168"/>
                  <a:gd name="T86" fmla="*/ 31077 w 217"/>
                  <a:gd name="T87" fmla="*/ 1588 h 16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7" h="168">
                    <a:moveTo>
                      <a:pt x="59" y="3"/>
                    </a:moveTo>
                    <a:lnTo>
                      <a:pt x="59" y="3"/>
                    </a:lnTo>
                    <a:lnTo>
                      <a:pt x="59" y="7"/>
                    </a:lnTo>
                    <a:lnTo>
                      <a:pt x="58" y="13"/>
                    </a:lnTo>
                    <a:lnTo>
                      <a:pt x="55" y="21"/>
                    </a:lnTo>
                    <a:lnTo>
                      <a:pt x="52" y="30"/>
                    </a:lnTo>
                    <a:lnTo>
                      <a:pt x="49" y="39"/>
                    </a:lnTo>
                    <a:lnTo>
                      <a:pt x="52" y="36"/>
                    </a:lnTo>
                    <a:lnTo>
                      <a:pt x="58" y="32"/>
                    </a:lnTo>
                    <a:lnTo>
                      <a:pt x="72" y="25"/>
                    </a:lnTo>
                    <a:lnTo>
                      <a:pt x="89" y="20"/>
                    </a:lnTo>
                    <a:lnTo>
                      <a:pt x="98" y="18"/>
                    </a:lnTo>
                    <a:lnTo>
                      <a:pt x="106" y="17"/>
                    </a:lnTo>
                    <a:lnTo>
                      <a:pt x="115" y="17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35" y="23"/>
                    </a:lnTo>
                    <a:lnTo>
                      <a:pt x="140" y="28"/>
                    </a:lnTo>
                    <a:lnTo>
                      <a:pt x="142" y="34"/>
                    </a:lnTo>
                    <a:lnTo>
                      <a:pt x="142" y="43"/>
                    </a:lnTo>
                    <a:lnTo>
                      <a:pt x="140" y="52"/>
                    </a:lnTo>
                    <a:lnTo>
                      <a:pt x="151" y="47"/>
                    </a:lnTo>
                    <a:lnTo>
                      <a:pt x="165" y="43"/>
                    </a:lnTo>
                    <a:lnTo>
                      <a:pt x="179" y="39"/>
                    </a:lnTo>
                    <a:lnTo>
                      <a:pt x="186" y="39"/>
                    </a:lnTo>
                    <a:lnTo>
                      <a:pt x="193" y="39"/>
                    </a:lnTo>
                    <a:lnTo>
                      <a:pt x="200" y="40"/>
                    </a:lnTo>
                    <a:lnTo>
                      <a:pt x="205" y="43"/>
                    </a:lnTo>
                    <a:lnTo>
                      <a:pt x="209" y="45"/>
                    </a:lnTo>
                    <a:lnTo>
                      <a:pt x="213" y="49"/>
                    </a:lnTo>
                    <a:lnTo>
                      <a:pt x="216" y="54"/>
                    </a:lnTo>
                    <a:lnTo>
                      <a:pt x="217" y="61"/>
                    </a:lnTo>
                    <a:lnTo>
                      <a:pt x="217" y="69"/>
                    </a:lnTo>
                    <a:lnTo>
                      <a:pt x="215" y="79"/>
                    </a:lnTo>
                    <a:lnTo>
                      <a:pt x="211" y="86"/>
                    </a:lnTo>
                    <a:lnTo>
                      <a:pt x="207" y="96"/>
                    </a:lnTo>
                    <a:lnTo>
                      <a:pt x="196" y="115"/>
                    </a:lnTo>
                    <a:lnTo>
                      <a:pt x="185" y="140"/>
                    </a:lnTo>
                    <a:lnTo>
                      <a:pt x="180" y="152"/>
                    </a:lnTo>
                    <a:lnTo>
                      <a:pt x="176" y="165"/>
                    </a:lnTo>
                    <a:lnTo>
                      <a:pt x="173" y="165"/>
                    </a:lnTo>
                    <a:lnTo>
                      <a:pt x="171" y="166"/>
                    </a:lnTo>
                    <a:lnTo>
                      <a:pt x="168" y="167"/>
                    </a:lnTo>
                    <a:lnTo>
                      <a:pt x="165" y="168"/>
                    </a:lnTo>
                    <a:lnTo>
                      <a:pt x="162" y="165"/>
                    </a:lnTo>
                    <a:lnTo>
                      <a:pt x="161" y="163"/>
                    </a:lnTo>
                    <a:lnTo>
                      <a:pt x="160" y="159"/>
                    </a:lnTo>
                    <a:lnTo>
                      <a:pt x="161" y="157"/>
                    </a:lnTo>
                    <a:lnTo>
                      <a:pt x="165" y="153"/>
                    </a:lnTo>
                    <a:lnTo>
                      <a:pt x="170" y="146"/>
                    </a:lnTo>
                    <a:lnTo>
                      <a:pt x="174" y="140"/>
                    </a:lnTo>
                    <a:lnTo>
                      <a:pt x="178" y="131"/>
                    </a:lnTo>
                    <a:lnTo>
                      <a:pt x="186" y="112"/>
                    </a:lnTo>
                    <a:lnTo>
                      <a:pt x="193" y="93"/>
                    </a:lnTo>
                    <a:lnTo>
                      <a:pt x="197" y="85"/>
                    </a:lnTo>
                    <a:lnTo>
                      <a:pt x="202" y="79"/>
                    </a:lnTo>
                    <a:lnTo>
                      <a:pt x="202" y="71"/>
                    </a:lnTo>
                    <a:lnTo>
                      <a:pt x="202" y="64"/>
                    </a:lnTo>
                    <a:lnTo>
                      <a:pt x="198" y="52"/>
                    </a:lnTo>
                    <a:lnTo>
                      <a:pt x="190" y="50"/>
                    </a:lnTo>
                    <a:lnTo>
                      <a:pt x="181" y="50"/>
                    </a:lnTo>
                    <a:lnTo>
                      <a:pt x="173" y="52"/>
                    </a:lnTo>
                    <a:lnTo>
                      <a:pt x="164" y="55"/>
                    </a:lnTo>
                    <a:lnTo>
                      <a:pt x="148" y="64"/>
                    </a:lnTo>
                    <a:lnTo>
                      <a:pt x="133" y="73"/>
                    </a:lnTo>
                    <a:lnTo>
                      <a:pt x="130" y="82"/>
                    </a:lnTo>
                    <a:lnTo>
                      <a:pt x="123" y="92"/>
                    </a:lnTo>
                    <a:lnTo>
                      <a:pt x="112" y="112"/>
                    </a:lnTo>
                    <a:lnTo>
                      <a:pt x="107" y="121"/>
                    </a:lnTo>
                    <a:lnTo>
                      <a:pt x="103" y="129"/>
                    </a:lnTo>
                    <a:lnTo>
                      <a:pt x="101" y="134"/>
                    </a:lnTo>
                    <a:lnTo>
                      <a:pt x="97" y="136"/>
                    </a:lnTo>
                    <a:lnTo>
                      <a:pt x="92" y="136"/>
                    </a:lnTo>
                    <a:lnTo>
                      <a:pt x="86" y="135"/>
                    </a:lnTo>
                    <a:lnTo>
                      <a:pt x="91" y="122"/>
                    </a:lnTo>
                    <a:lnTo>
                      <a:pt x="98" y="109"/>
                    </a:lnTo>
                    <a:lnTo>
                      <a:pt x="114" y="84"/>
                    </a:lnTo>
                    <a:lnTo>
                      <a:pt x="120" y="71"/>
                    </a:lnTo>
                    <a:lnTo>
                      <a:pt x="122" y="65"/>
                    </a:lnTo>
                    <a:lnTo>
                      <a:pt x="125" y="58"/>
                    </a:lnTo>
                    <a:lnTo>
                      <a:pt x="126" y="51"/>
                    </a:lnTo>
                    <a:lnTo>
                      <a:pt x="127" y="44"/>
                    </a:lnTo>
                    <a:lnTo>
                      <a:pt x="126" y="36"/>
                    </a:lnTo>
                    <a:lnTo>
                      <a:pt x="123" y="29"/>
                    </a:lnTo>
                    <a:lnTo>
                      <a:pt x="109" y="28"/>
                    </a:lnTo>
                    <a:lnTo>
                      <a:pt x="97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1" y="55"/>
                    </a:lnTo>
                    <a:lnTo>
                      <a:pt x="40" y="62"/>
                    </a:lnTo>
                    <a:lnTo>
                      <a:pt x="37" y="69"/>
                    </a:lnTo>
                    <a:lnTo>
                      <a:pt x="34" y="77"/>
                    </a:lnTo>
                    <a:lnTo>
                      <a:pt x="27" y="93"/>
                    </a:lnTo>
                    <a:lnTo>
                      <a:pt x="24" y="100"/>
                    </a:lnTo>
                    <a:lnTo>
                      <a:pt x="20" y="107"/>
                    </a:lnTo>
                    <a:lnTo>
                      <a:pt x="14" y="113"/>
                    </a:lnTo>
                    <a:lnTo>
                      <a:pt x="9" y="119"/>
                    </a:lnTo>
                    <a:lnTo>
                      <a:pt x="6" y="119"/>
                    </a:lnTo>
                    <a:lnTo>
                      <a:pt x="5" y="118"/>
                    </a:lnTo>
                    <a:lnTo>
                      <a:pt x="0" y="115"/>
                    </a:lnTo>
                    <a:lnTo>
                      <a:pt x="13" y="88"/>
                    </a:lnTo>
                    <a:lnTo>
                      <a:pt x="26" y="61"/>
                    </a:lnTo>
                    <a:lnTo>
                      <a:pt x="31" y="48"/>
                    </a:lnTo>
                    <a:lnTo>
                      <a:pt x="38" y="33"/>
                    </a:lnTo>
                    <a:lnTo>
                      <a:pt x="42" y="19"/>
                    </a:lnTo>
                    <a:lnTo>
                      <a:pt x="46" y="3"/>
                    </a:lnTo>
                    <a:lnTo>
                      <a:pt x="50" y="2"/>
                    </a:lnTo>
                    <a:lnTo>
                      <a:pt x="51" y="1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1"/>
                    </a:lnTo>
                    <a:lnTo>
                      <a:pt x="5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Freeform 153"/>
              <p:cNvSpPr/>
              <p:nvPr/>
            </p:nvSpPr>
            <p:spPr bwMode="auto">
              <a:xfrm>
                <a:off x="2397126" y="1065213"/>
                <a:ext cx="57150" cy="14288"/>
              </a:xfrm>
              <a:custGeom>
                <a:avLst/>
                <a:gdLst>
                  <a:gd name="T0" fmla="*/ 57150 w 106"/>
                  <a:gd name="T1" fmla="*/ 13230 h 27"/>
                  <a:gd name="T2" fmla="*/ 57150 w 106"/>
                  <a:gd name="T3" fmla="*/ 13230 h 27"/>
                  <a:gd name="T4" fmla="*/ 55533 w 106"/>
                  <a:gd name="T5" fmla="*/ 14288 h 27"/>
                  <a:gd name="T6" fmla="*/ 53915 w 106"/>
                  <a:gd name="T7" fmla="*/ 14288 h 27"/>
                  <a:gd name="T8" fmla="*/ 52298 w 106"/>
                  <a:gd name="T9" fmla="*/ 14288 h 27"/>
                  <a:gd name="T10" fmla="*/ 50141 w 106"/>
                  <a:gd name="T11" fmla="*/ 13759 h 27"/>
                  <a:gd name="T12" fmla="*/ 46906 w 106"/>
                  <a:gd name="T13" fmla="*/ 11642 h 27"/>
                  <a:gd name="T14" fmla="*/ 43132 w 106"/>
                  <a:gd name="T15" fmla="*/ 10055 h 27"/>
                  <a:gd name="T16" fmla="*/ 43132 w 106"/>
                  <a:gd name="T17" fmla="*/ 10055 h 27"/>
                  <a:gd name="T18" fmla="*/ 41515 w 106"/>
                  <a:gd name="T19" fmla="*/ 10055 h 27"/>
                  <a:gd name="T20" fmla="*/ 39358 w 106"/>
                  <a:gd name="T21" fmla="*/ 10584 h 27"/>
                  <a:gd name="T22" fmla="*/ 37741 w 106"/>
                  <a:gd name="T23" fmla="*/ 11113 h 27"/>
                  <a:gd name="T24" fmla="*/ 36123 w 106"/>
                  <a:gd name="T25" fmla="*/ 11113 h 27"/>
                  <a:gd name="T26" fmla="*/ 36123 w 106"/>
                  <a:gd name="T27" fmla="*/ 11113 h 27"/>
                  <a:gd name="T28" fmla="*/ 32888 w 106"/>
                  <a:gd name="T29" fmla="*/ 10584 h 27"/>
                  <a:gd name="T30" fmla="*/ 30192 w 106"/>
                  <a:gd name="T31" fmla="*/ 9525 h 27"/>
                  <a:gd name="T32" fmla="*/ 24262 w 106"/>
                  <a:gd name="T33" fmla="*/ 7938 h 27"/>
                  <a:gd name="T34" fmla="*/ 24262 w 106"/>
                  <a:gd name="T35" fmla="*/ 7938 h 27"/>
                  <a:gd name="T36" fmla="*/ 17253 w 106"/>
                  <a:gd name="T37" fmla="*/ 6879 h 27"/>
                  <a:gd name="T38" fmla="*/ 10244 w 106"/>
                  <a:gd name="T39" fmla="*/ 6350 h 27"/>
                  <a:gd name="T40" fmla="*/ 7009 w 106"/>
                  <a:gd name="T41" fmla="*/ 5821 h 27"/>
                  <a:gd name="T42" fmla="*/ 4313 w 106"/>
                  <a:gd name="T43" fmla="*/ 4763 h 27"/>
                  <a:gd name="T44" fmla="*/ 1078 w 106"/>
                  <a:gd name="T45" fmla="*/ 2646 h 27"/>
                  <a:gd name="T46" fmla="*/ 0 w 106"/>
                  <a:gd name="T47" fmla="*/ 529 h 27"/>
                  <a:gd name="T48" fmla="*/ 0 w 106"/>
                  <a:gd name="T49" fmla="*/ 529 h 27"/>
                  <a:gd name="T50" fmla="*/ 1617 w 106"/>
                  <a:gd name="T51" fmla="*/ 529 h 27"/>
                  <a:gd name="T52" fmla="*/ 1617 w 106"/>
                  <a:gd name="T53" fmla="*/ 529 h 27"/>
                  <a:gd name="T54" fmla="*/ 7009 w 106"/>
                  <a:gd name="T55" fmla="*/ 0 h 27"/>
                  <a:gd name="T56" fmla="*/ 12940 w 106"/>
                  <a:gd name="T57" fmla="*/ 0 h 27"/>
                  <a:gd name="T58" fmla="*/ 18331 w 106"/>
                  <a:gd name="T59" fmla="*/ 529 h 27"/>
                  <a:gd name="T60" fmla="*/ 23723 w 106"/>
                  <a:gd name="T61" fmla="*/ 1058 h 27"/>
                  <a:gd name="T62" fmla="*/ 33967 w 106"/>
                  <a:gd name="T63" fmla="*/ 3704 h 27"/>
                  <a:gd name="T64" fmla="*/ 44210 w 106"/>
                  <a:gd name="T65" fmla="*/ 5821 h 27"/>
                  <a:gd name="T66" fmla="*/ 44210 w 106"/>
                  <a:gd name="T67" fmla="*/ 5821 h 27"/>
                  <a:gd name="T68" fmla="*/ 49063 w 106"/>
                  <a:gd name="T69" fmla="*/ 5821 h 27"/>
                  <a:gd name="T70" fmla="*/ 53376 w 106"/>
                  <a:gd name="T71" fmla="*/ 6879 h 27"/>
                  <a:gd name="T72" fmla="*/ 54993 w 106"/>
                  <a:gd name="T73" fmla="*/ 7409 h 27"/>
                  <a:gd name="T74" fmla="*/ 56072 w 106"/>
                  <a:gd name="T75" fmla="*/ 8467 h 27"/>
                  <a:gd name="T76" fmla="*/ 56611 w 106"/>
                  <a:gd name="T77" fmla="*/ 10584 h 27"/>
                  <a:gd name="T78" fmla="*/ 57150 w 106"/>
                  <a:gd name="T79" fmla="*/ 13230 h 27"/>
                  <a:gd name="T80" fmla="*/ 57150 w 106"/>
                  <a:gd name="T81" fmla="*/ 13230 h 2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6" h="27">
                    <a:moveTo>
                      <a:pt x="106" y="25"/>
                    </a:moveTo>
                    <a:lnTo>
                      <a:pt x="106" y="25"/>
                    </a:lnTo>
                    <a:lnTo>
                      <a:pt x="103" y="27"/>
                    </a:lnTo>
                    <a:lnTo>
                      <a:pt x="100" y="27"/>
                    </a:lnTo>
                    <a:lnTo>
                      <a:pt x="97" y="27"/>
                    </a:lnTo>
                    <a:lnTo>
                      <a:pt x="93" y="26"/>
                    </a:lnTo>
                    <a:lnTo>
                      <a:pt x="87" y="22"/>
                    </a:lnTo>
                    <a:lnTo>
                      <a:pt x="80" y="19"/>
                    </a:lnTo>
                    <a:lnTo>
                      <a:pt x="77" y="19"/>
                    </a:lnTo>
                    <a:lnTo>
                      <a:pt x="73" y="20"/>
                    </a:lnTo>
                    <a:lnTo>
                      <a:pt x="70" y="21"/>
                    </a:lnTo>
                    <a:lnTo>
                      <a:pt x="67" y="21"/>
                    </a:lnTo>
                    <a:lnTo>
                      <a:pt x="61" y="20"/>
                    </a:lnTo>
                    <a:lnTo>
                      <a:pt x="56" y="18"/>
                    </a:lnTo>
                    <a:lnTo>
                      <a:pt x="45" y="15"/>
                    </a:lnTo>
                    <a:lnTo>
                      <a:pt x="32" y="13"/>
                    </a:lnTo>
                    <a:lnTo>
                      <a:pt x="19" y="12"/>
                    </a:lnTo>
                    <a:lnTo>
                      <a:pt x="13" y="11"/>
                    </a:lnTo>
                    <a:lnTo>
                      <a:pt x="8" y="9"/>
                    </a:lnTo>
                    <a:lnTo>
                      <a:pt x="2" y="5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13" y="0"/>
                    </a:lnTo>
                    <a:lnTo>
                      <a:pt x="24" y="0"/>
                    </a:lnTo>
                    <a:lnTo>
                      <a:pt x="34" y="1"/>
                    </a:lnTo>
                    <a:lnTo>
                      <a:pt x="44" y="2"/>
                    </a:lnTo>
                    <a:lnTo>
                      <a:pt x="63" y="7"/>
                    </a:lnTo>
                    <a:lnTo>
                      <a:pt x="82" y="11"/>
                    </a:lnTo>
                    <a:lnTo>
                      <a:pt x="91" y="11"/>
                    </a:lnTo>
                    <a:lnTo>
                      <a:pt x="99" y="13"/>
                    </a:lnTo>
                    <a:lnTo>
                      <a:pt x="102" y="14"/>
                    </a:lnTo>
                    <a:lnTo>
                      <a:pt x="104" y="16"/>
                    </a:lnTo>
                    <a:lnTo>
                      <a:pt x="105" y="20"/>
                    </a:lnTo>
                    <a:lnTo>
                      <a:pt x="106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Freeform 154"/>
              <p:cNvSpPr/>
              <p:nvPr/>
            </p:nvSpPr>
            <p:spPr bwMode="auto">
              <a:xfrm>
                <a:off x="2686050" y="1093788"/>
                <a:ext cx="63501" cy="69850"/>
              </a:xfrm>
              <a:custGeom>
                <a:avLst/>
                <a:gdLst>
                  <a:gd name="T0" fmla="*/ 62967 w 119"/>
                  <a:gd name="T1" fmla="*/ 11642 h 132"/>
                  <a:gd name="T2" fmla="*/ 60833 w 119"/>
                  <a:gd name="T3" fmla="*/ 13758 h 132"/>
                  <a:gd name="T4" fmla="*/ 56564 w 119"/>
                  <a:gd name="T5" fmla="*/ 14817 h 132"/>
                  <a:gd name="T6" fmla="*/ 55497 w 119"/>
                  <a:gd name="T7" fmla="*/ 13758 h 132"/>
                  <a:gd name="T8" fmla="*/ 54429 w 119"/>
                  <a:gd name="T9" fmla="*/ 11113 h 132"/>
                  <a:gd name="T10" fmla="*/ 53362 w 119"/>
                  <a:gd name="T11" fmla="*/ 7937 h 132"/>
                  <a:gd name="T12" fmla="*/ 52295 w 119"/>
                  <a:gd name="T13" fmla="*/ 6350 h 132"/>
                  <a:gd name="T14" fmla="*/ 50160 w 119"/>
                  <a:gd name="T15" fmla="*/ 5292 h 132"/>
                  <a:gd name="T16" fmla="*/ 40555 w 119"/>
                  <a:gd name="T17" fmla="*/ 5821 h 132"/>
                  <a:gd name="T18" fmla="*/ 28816 w 119"/>
                  <a:gd name="T19" fmla="*/ 7937 h 132"/>
                  <a:gd name="T20" fmla="*/ 21345 w 119"/>
                  <a:gd name="T21" fmla="*/ 10583 h 132"/>
                  <a:gd name="T22" fmla="*/ 18677 w 119"/>
                  <a:gd name="T23" fmla="*/ 13229 h 132"/>
                  <a:gd name="T24" fmla="*/ 13874 w 119"/>
                  <a:gd name="T25" fmla="*/ 17463 h 132"/>
                  <a:gd name="T26" fmla="*/ 11206 w 119"/>
                  <a:gd name="T27" fmla="*/ 23813 h 132"/>
                  <a:gd name="T28" fmla="*/ 7471 w 119"/>
                  <a:gd name="T29" fmla="*/ 37571 h 132"/>
                  <a:gd name="T30" fmla="*/ 7471 w 119"/>
                  <a:gd name="T31" fmla="*/ 44979 h 132"/>
                  <a:gd name="T32" fmla="*/ 9072 w 119"/>
                  <a:gd name="T33" fmla="*/ 51858 h 132"/>
                  <a:gd name="T34" fmla="*/ 12807 w 119"/>
                  <a:gd name="T35" fmla="*/ 57150 h 132"/>
                  <a:gd name="T36" fmla="*/ 18677 w 119"/>
                  <a:gd name="T37" fmla="*/ 60854 h 132"/>
                  <a:gd name="T38" fmla="*/ 21345 w 119"/>
                  <a:gd name="T39" fmla="*/ 61912 h 132"/>
                  <a:gd name="T40" fmla="*/ 30416 w 119"/>
                  <a:gd name="T41" fmla="*/ 62971 h 132"/>
                  <a:gd name="T42" fmla="*/ 43223 w 119"/>
                  <a:gd name="T43" fmla="*/ 60854 h 132"/>
                  <a:gd name="T44" fmla="*/ 54429 w 119"/>
                  <a:gd name="T45" fmla="*/ 56092 h 132"/>
                  <a:gd name="T46" fmla="*/ 61900 w 119"/>
                  <a:gd name="T47" fmla="*/ 47625 h 132"/>
                  <a:gd name="T48" fmla="*/ 62967 w 119"/>
                  <a:gd name="T49" fmla="*/ 49742 h 132"/>
                  <a:gd name="T50" fmla="*/ 63501 w 119"/>
                  <a:gd name="T51" fmla="*/ 52917 h 132"/>
                  <a:gd name="T52" fmla="*/ 62434 w 119"/>
                  <a:gd name="T53" fmla="*/ 56621 h 132"/>
                  <a:gd name="T54" fmla="*/ 57631 w 119"/>
                  <a:gd name="T55" fmla="*/ 61383 h 132"/>
                  <a:gd name="T56" fmla="*/ 48560 w 119"/>
                  <a:gd name="T57" fmla="*/ 66675 h 132"/>
                  <a:gd name="T58" fmla="*/ 40555 w 119"/>
                  <a:gd name="T59" fmla="*/ 69321 h 132"/>
                  <a:gd name="T60" fmla="*/ 36820 w 119"/>
                  <a:gd name="T61" fmla="*/ 69850 h 132"/>
                  <a:gd name="T62" fmla="*/ 28282 w 119"/>
                  <a:gd name="T63" fmla="*/ 69850 h 132"/>
                  <a:gd name="T64" fmla="*/ 20811 w 119"/>
                  <a:gd name="T65" fmla="*/ 68263 h 132"/>
                  <a:gd name="T66" fmla="*/ 13874 w 119"/>
                  <a:gd name="T67" fmla="*/ 65617 h 132"/>
                  <a:gd name="T68" fmla="*/ 8004 w 119"/>
                  <a:gd name="T69" fmla="*/ 60854 h 132"/>
                  <a:gd name="T70" fmla="*/ 4269 w 119"/>
                  <a:gd name="T71" fmla="*/ 55033 h 132"/>
                  <a:gd name="T72" fmla="*/ 1067 w 119"/>
                  <a:gd name="T73" fmla="*/ 48154 h 132"/>
                  <a:gd name="T74" fmla="*/ 0 w 119"/>
                  <a:gd name="T75" fmla="*/ 38629 h 132"/>
                  <a:gd name="T76" fmla="*/ 534 w 119"/>
                  <a:gd name="T77" fmla="*/ 34396 h 132"/>
                  <a:gd name="T78" fmla="*/ 2668 w 119"/>
                  <a:gd name="T79" fmla="*/ 25929 h 132"/>
                  <a:gd name="T80" fmla="*/ 6937 w 119"/>
                  <a:gd name="T81" fmla="*/ 17463 h 132"/>
                  <a:gd name="T82" fmla="*/ 13341 w 119"/>
                  <a:gd name="T83" fmla="*/ 9525 h 132"/>
                  <a:gd name="T84" fmla="*/ 21345 w 119"/>
                  <a:gd name="T85" fmla="*/ 3704 h 132"/>
                  <a:gd name="T86" fmla="*/ 27215 w 119"/>
                  <a:gd name="T87" fmla="*/ 2117 h 132"/>
                  <a:gd name="T88" fmla="*/ 40022 w 119"/>
                  <a:gd name="T89" fmla="*/ 0 h 132"/>
                  <a:gd name="T90" fmla="*/ 52295 w 119"/>
                  <a:gd name="T91" fmla="*/ 1058 h 132"/>
                  <a:gd name="T92" fmla="*/ 57098 w 119"/>
                  <a:gd name="T93" fmla="*/ 3175 h 132"/>
                  <a:gd name="T94" fmla="*/ 61367 w 119"/>
                  <a:gd name="T95" fmla="*/ 6350 h 132"/>
                  <a:gd name="T96" fmla="*/ 62967 w 119"/>
                  <a:gd name="T97" fmla="*/ 11642 h 1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9" h="132">
                    <a:moveTo>
                      <a:pt x="118" y="22"/>
                    </a:moveTo>
                    <a:lnTo>
                      <a:pt x="118" y="22"/>
                    </a:lnTo>
                    <a:lnTo>
                      <a:pt x="117" y="24"/>
                    </a:lnTo>
                    <a:lnTo>
                      <a:pt x="114" y="26"/>
                    </a:lnTo>
                    <a:lnTo>
                      <a:pt x="111" y="27"/>
                    </a:lnTo>
                    <a:lnTo>
                      <a:pt x="106" y="28"/>
                    </a:lnTo>
                    <a:lnTo>
                      <a:pt x="104" y="26"/>
                    </a:lnTo>
                    <a:lnTo>
                      <a:pt x="103" y="25"/>
                    </a:lnTo>
                    <a:lnTo>
                      <a:pt x="102" y="21"/>
                    </a:lnTo>
                    <a:lnTo>
                      <a:pt x="101" y="17"/>
                    </a:lnTo>
                    <a:lnTo>
                      <a:pt x="100" y="15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4" y="10"/>
                    </a:lnTo>
                    <a:lnTo>
                      <a:pt x="76" y="11"/>
                    </a:lnTo>
                    <a:lnTo>
                      <a:pt x="60" y="12"/>
                    </a:lnTo>
                    <a:lnTo>
                      <a:pt x="54" y="15"/>
                    </a:lnTo>
                    <a:lnTo>
                      <a:pt x="46" y="17"/>
                    </a:lnTo>
                    <a:lnTo>
                      <a:pt x="40" y="20"/>
                    </a:lnTo>
                    <a:lnTo>
                      <a:pt x="35" y="25"/>
                    </a:lnTo>
                    <a:lnTo>
                      <a:pt x="30" y="28"/>
                    </a:lnTo>
                    <a:lnTo>
                      <a:pt x="26" y="33"/>
                    </a:lnTo>
                    <a:lnTo>
                      <a:pt x="23" y="38"/>
                    </a:lnTo>
                    <a:lnTo>
                      <a:pt x="21" y="45"/>
                    </a:lnTo>
                    <a:lnTo>
                      <a:pt x="16" y="57"/>
                    </a:lnTo>
                    <a:lnTo>
                      <a:pt x="14" y="71"/>
                    </a:lnTo>
                    <a:lnTo>
                      <a:pt x="14" y="79"/>
                    </a:lnTo>
                    <a:lnTo>
                      <a:pt x="14" y="85"/>
                    </a:lnTo>
                    <a:lnTo>
                      <a:pt x="15" y="92"/>
                    </a:lnTo>
                    <a:lnTo>
                      <a:pt x="17" y="98"/>
                    </a:lnTo>
                    <a:lnTo>
                      <a:pt x="21" y="103"/>
                    </a:lnTo>
                    <a:lnTo>
                      <a:pt x="24" y="108"/>
                    </a:lnTo>
                    <a:lnTo>
                      <a:pt x="29" y="112"/>
                    </a:lnTo>
                    <a:lnTo>
                      <a:pt x="35" y="115"/>
                    </a:lnTo>
                    <a:lnTo>
                      <a:pt x="40" y="117"/>
                    </a:lnTo>
                    <a:lnTo>
                      <a:pt x="45" y="118"/>
                    </a:lnTo>
                    <a:lnTo>
                      <a:pt x="57" y="119"/>
                    </a:lnTo>
                    <a:lnTo>
                      <a:pt x="69" y="118"/>
                    </a:lnTo>
                    <a:lnTo>
                      <a:pt x="81" y="115"/>
                    </a:lnTo>
                    <a:lnTo>
                      <a:pt x="92" y="111"/>
                    </a:lnTo>
                    <a:lnTo>
                      <a:pt x="102" y="106"/>
                    </a:lnTo>
                    <a:lnTo>
                      <a:pt x="111" y="98"/>
                    </a:lnTo>
                    <a:lnTo>
                      <a:pt x="116" y="90"/>
                    </a:lnTo>
                    <a:lnTo>
                      <a:pt x="118" y="94"/>
                    </a:lnTo>
                    <a:lnTo>
                      <a:pt x="119" y="97"/>
                    </a:lnTo>
                    <a:lnTo>
                      <a:pt x="119" y="100"/>
                    </a:lnTo>
                    <a:lnTo>
                      <a:pt x="119" y="103"/>
                    </a:lnTo>
                    <a:lnTo>
                      <a:pt x="117" y="107"/>
                    </a:lnTo>
                    <a:lnTo>
                      <a:pt x="115" y="110"/>
                    </a:lnTo>
                    <a:lnTo>
                      <a:pt x="108" y="116"/>
                    </a:lnTo>
                    <a:lnTo>
                      <a:pt x="100" y="122"/>
                    </a:lnTo>
                    <a:lnTo>
                      <a:pt x="91" y="126"/>
                    </a:lnTo>
                    <a:lnTo>
                      <a:pt x="84" y="129"/>
                    </a:lnTo>
                    <a:lnTo>
                      <a:pt x="76" y="131"/>
                    </a:lnTo>
                    <a:lnTo>
                      <a:pt x="69" y="132"/>
                    </a:lnTo>
                    <a:lnTo>
                      <a:pt x="60" y="132"/>
                    </a:lnTo>
                    <a:lnTo>
                      <a:pt x="53" y="132"/>
                    </a:lnTo>
                    <a:lnTo>
                      <a:pt x="45" y="131"/>
                    </a:lnTo>
                    <a:lnTo>
                      <a:pt x="39" y="129"/>
                    </a:lnTo>
                    <a:lnTo>
                      <a:pt x="31" y="127"/>
                    </a:lnTo>
                    <a:lnTo>
                      <a:pt x="26" y="124"/>
                    </a:lnTo>
                    <a:lnTo>
                      <a:pt x="21" y="119"/>
                    </a:lnTo>
                    <a:lnTo>
                      <a:pt x="15" y="115"/>
                    </a:lnTo>
                    <a:lnTo>
                      <a:pt x="11" y="110"/>
                    </a:lnTo>
                    <a:lnTo>
                      <a:pt x="8" y="104"/>
                    </a:lnTo>
                    <a:lnTo>
                      <a:pt x="5" y="97"/>
                    </a:lnTo>
                    <a:lnTo>
                      <a:pt x="2" y="91"/>
                    </a:lnTo>
                    <a:lnTo>
                      <a:pt x="1" y="82"/>
                    </a:lnTo>
                    <a:lnTo>
                      <a:pt x="0" y="73"/>
                    </a:lnTo>
                    <a:lnTo>
                      <a:pt x="1" y="65"/>
                    </a:lnTo>
                    <a:lnTo>
                      <a:pt x="2" y="56"/>
                    </a:lnTo>
                    <a:lnTo>
                      <a:pt x="5" y="49"/>
                    </a:lnTo>
                    <a:lnTo>
                      <a:pt x="9" y="40"/>
                    </a:lnTo>
                    <a:lnTo>
                      <a:pt x="13" y="33"/>
                    </a:lnTo>
                    <a:lnTo>
                      <a:pt x="18" y="25"/>
                    </a:lnTo>
                    <a:lnTo>
                      <a:pt x="25" y="18"/>
                    </a:lnTo>
                    <a:lnTo>
                      <a:pt x="32" y="12"/>
                    </a:lnTo>
                    <a:lnTo>
                      <a:pt x="40" y="7"/>
                    </a:lnTo>
                    <a:lnTo>
                      <a:pt x="51" y="4"/>
                    </a:lnTo>
                    <a:lnTo>
                      <a:pt x="62" y="1"/>
                    </a:lnTo>
                    <a:lnTo>
                      <a:pt x="75" y="0"/>
                    </a:lnTo>
                    <a:lnTo>
                      <a:pt x="87" y="0"/>
                    </a:lnTo>
                    <a:lnTo>
                      <a:pt x="98" y="2"/>
                    </a:lnTo>
                    <a:lnTo>
                      <a:pt x="103" y="4"/>
                    </a:lnTo>
                    <a:lnTo>
                      <a:pt x="107" y="6"/>
                    </a:lnTo>
                    <a:lnTo>
                      <a:pt x="112" y="9"/>
                    </a:lnTo>
                    <a:lnTo>
                      <a:pt x="115" y="12"/>
                    </a:lnTo>
                    <a:lnTo>
                      <a:pt x="117" y="17"/>
                    </a:lnTo>
                    <a:lnTo>
                      <a:pt x="118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Freeform 155"/>
              <p:cNvSpPr>
                <a:spLocks noEditPoints="1"/>
              </p:cNvSpPr>
              <p:nvPr/>
            </p:nvSpPr>
            <p:spPr bwMode="auto">
              <a:xfrm>
                <a:off x="2071688" y="881063"/>
                <a:ext cx="871538" cy="463550"/>
              </a:xfrm>
              <a:custGeom>
                <a:avLst/>
                <a:gdLst>
                  <a:gd name="T0" fmla="*/ 96838 w 1647"/>
                  <a:gd name="T1" fmla="*/ 202142 h 876"/>
                  <a:gd name="T2" fmla="*/ 80963 w 1647"/>
                  <a:gd name="T3" fmla="*/ 184150 h 876"/>
                  <a:gd name="T4" fmla="*/ 51858 w 1647"/>
                  <a:gd name="T5" fmla="*/ 177271 h 876"/>
                  <a:gd name="T6" fmla="*/ 80963 w 1647"/>
                  <a:gd name="T7" fmla="*/ 122767 h 876"/>
                  <a:gd name="T8" fmla="*/ 124354 w 1647"/>
                  <a:gd name="T9" fmla="*/ 136525 h 876"/>
                  <a:gd name="T10" fmla="*/ 109538 w 1647"/>
                  <a:gd name="T11" fmla="*/ 112712 h 876"/>
                  <a:gd name="T12" fmla="*/ 76729 w 1647"/>
                  <a:gd name="T13" fmla="*/ 103717 h 876"/>
                  <a:gd name="T14" fmla="*/ 106892 w 1647"/>
                  <a:gd name="T15" fmla="*/ 65087 h 876"/>
                  <a:gd name="T16" fmla="*/ 130175 w 1647"/>
                  <a:gd name="T17" fmla="*/ 80433 h 876"/>
                  <a:gd name="T18" fmla="*/ 141817 w 1647"/>
                  <a:gd name="T19" fmla="*/ 43392 h 876"/>
                  <a:gd name="T20" fmla="*/ 109538 w 1647"/>
                  <a:gd name="T21" fmla="*/ 34925 h 876"/>
                  <a:gd name="T22" fmla="*/ 310092 w 1647"/>
                  <a:gd name="T23" fmla="*/ 33867 h 876"/>
                  <a:gd name="T24" fmla="*/ 515409 w 1647"/>
                  <a:gd name="T25" fmla="*/ 74083 h 876"/>
                  <a:gd name="T26" fmla="*/ 866246 w 1647"/>
                  <a:gd name="T27" fmla="*/ 163513 h 876"/>
                  <a:gd name="T28" fmla="*/ 781580 w 1647"/>
                  <a:gd name="T29" fmla="*/ 338667 h 876"/>
                  <a:gd name="T30" fmla="*/ 717550 w 1647"/>
                  <a:gd name="T31" fmla="*/ 459317 h 876"/>
                  <a:gd name="T32" fmla="*/ 491596 w 1647"/>
                  <a:gd name="T33" fmla="*/ 429154 h 876"/>
                  <a:gd name="T34" fmla="*/ 308504 w 1647"/>
                  <a:gd name="T35" fmla="*/ 391054 h 876"/>
                  <a:gd name="T36" fmla="*/ 65617 w 1647"/>
                  <a:gd name="T37" fmla="*/ 335492 h 876"/>
                  <a:gd name="T38" fmla="*/ 9525 w 1647"/>
                  <a:gd name="T39" fmla="*/ 297921 h 876"/>
                  <a:gd name="T40" fmla="*/ 57150 w 1647"/>
                  <a:gd name="T41" fmla="*/ 267758 h 876"/>
                  <a:gd name="T42" fmla="*/ 82550 w 1647"/>
                  <a:gd name="T43" fmla="*/ 256117 h 876"/>
                  <a:gd name="T44" fmla="*/ 53446 w 1647"/>
                  <a:gd name="T45" fmla="*/ 251354 h 876"/>
                  <a:gd name="T46" fmla="*/ 33867 w 1647"/>
                  <a:gd name="T47" fmla="*/ 230187 h 876"/>
                  <a:gd name="T48" fmla="*/ 56092 w 1647"/>
                  <a:gd name="T49" fmla="*/ 240771 h 876"/>
                  <a:gd name="T50" fmla="*/ 90488 w 1647"/>
                  <a:gd name="T51" fmla="*/ 255058 h 876"/>
                  <a:gd name="T52" fmla="*/ 47096 w 1647"/>
                  <a:gd name="T53" fmla="*/ 273579 h 876"/>
                  <a:gd name="T54" fmla="*/ 21167 w 1647"/>
                  <a:gd name="T55" fmla="*/ 313796 h 876"/>
                  <a:gd name="T56" fmla="*/ 316971 w 1647"/>
                  <a:gd name="T57" fmla="*/ 386292 h 876"/>
                  <a:gd name="T58" fmla="*/ 581025 w 1647"/>
                  <a:gd name="T59" fmla="*/ 432858 h 876"/>
                  <a:gd name="T60" fmla="*/ 661988 w 1647"/>
                  <a:gd name="T61" fmla="*/ 413808 h 876"/>
                  <a:gd name="T62" fmla="*/ 619655 w 1647"/>
                  <a:gd name="T63" fmla="*/ 375708 h 876"/>
                  <a:gd name="T64" fmla="*/ 599546 w 1647"/>
                  <a:gd name="T65" fmla="*/ 370946 h 876"/>
                  <a:gd name="T66" fmla="*/ 530754 w 1647"/>
                  <a:gd name="T67" fmla="*/ 391054 h 876"/>
                  <a:gd name="T68" fmla="*/ 509059 w 1647"/>
                  <a:gd name="T69" fmla="*/ 352425 h 876"/>
                  <a:gd name="T70" fmla="*/ 581025 w 1647"/>
                  <a:gd name="T71" fmla="*/ 323321 h 876"/>
                  <a:gd name="T72" fmla="*/ 627063 w 1647"/>
                  <a:gd name="T73" fmla="*/ 360363 h 876"/>
                  <a:gd name="T74" fmla="*/ 665163 w 1647"/>
                  <a:gd name="T75" fmla="*/ 305329 h 876"/>
                  <a:gd name="T76" fmla="*/ 665692 w 1647"/>
                  <a:gd name="T77" fmla="*/ 323321 h 876"/>
                  <a:gd name="T78" fmla="*/ 708025 w 1647"/>
                  <a:gd name="T79" fmla="*/ 273050 h 876"/>
                  <a:gd name="T80" fmla="*/ 766234 w 1647"/>
                  <a:gd name="T81" fmla="*/ 261937 h 876"/>
                  <a:gd name="T82" fmla="*/ 829205 w 1647"/>
                  <a:gd name="T83" fmla="*/ 231775 h 876"/>
                  <a:gd name="T84" fmla="*/ 784225 w 1647"/>
                  <a:gd name="T85" fmla="*/ 143933 h 876"/>
                  <a:gd name="T86" fmla="*/ 758825 w 1647"/>
                  <a:gd name="T87" fmla="*/ 136525 h 876"/>
                  <a:gd name="T88" fmla="*/ 694796 w 1647"/>
                  <a:gd name="T89" fmla="*/ 117475 h 876"/>
                  <a:gd name="T90" fmla="*/ 614892 w 1647"/>
                  <a:gd name="T91" fmla="*/ 99483 h 876"/>
                  <a:gd name="T92" fmla="*/ 437621 w 1647"/>
                  <a:gd name="T93" fmla="*/ 66675 h 876"/>
                  <a:gd name="T94" fmla="*/ 278342 w 1647"/>
                  <a:gd name="T95" fmla="*/ 32279 h 876"/>
                  <a:gd name="T96" fmla="*/ 128588 w 1647"/>
                  <a:gd name="T97" fmla="*/ 40217 h 876"/>
                  <a:gd name="T98" fmla="*/ 157692 w 1647"/>
                  <a:gd name="T99" fmla="*/ 63500 h 876"/>
                  <a:gd name="T100" fmla="*/ 117475 w 1647"/>
                  <a:gd name="T101" fmla="*/ 76729 h 876"/>
                  <a:gd name="T102" fmla="*/ 99483 w 1647"/>
                  <a:gd name="T103" fmla="*/ 97896 h 876"/>
                  <a:gd name="T104" fmla="*/ 136525 w 1647"/>
                  <a:gd name="T105" fmla="*/ 113242 h 876"/>
                  <a:gd name="T106" fmla="*/ 102658 w 1647"/>
                  <a:gd name="T107" fmla="*/ 147638 h 876"/>
                  <a:gd name="T108" fmla="*/ 75671 w 1647"/>
                  <a:gd name="T109" fmla="*/ 175683 h 876"/>
                  <a:gd name="T110" fmla="*/ 110067 w 1647"/>
                  <a:gd name="T111" fmla="*/ 197379 h 876"/>
                  <a:gd name="T112" fmla="*/ 70908 w 1647"/>
                  <a:gd name="T113" fmla="*/ 200025 h 876"/>
                  <a:gd name="T114" fmla="*/ 718609 w 1647"/>
                  <a:gd name="T115" fmla="*/ 331258 h 876"/>
                  <a:gd name="T116" fmla="*/ 749300 w 1647"/>
                  <a:gd name="T117" fmla="*/ 284692 h 876"/>
                  <a:gd name="T118" fmla="*/ 709084 w 1647"/>
                  <a:gd name="T119" fmla="*/ 334963 h 876"/>
                  <a:gd name="T120" fmla="*/ 686859 w 1647"/>
                  <a:gd name="T121" fmla="*/ 382588 h 876"/>
                  <a:gd name="T122" fmla="*/ 762000 w 1647"/>
                  <a:gd name="T123" fmla="*/ 343958 h 87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647" h="876">
                    <a:moveTo>
                      <a:pt x="98" y="356"/>
                    </a:moveTo>
                    <a:lnTo>
                      <a:pt x="98" y="356"/>
                    </a:lnTo>
                    <a:lnTo>
                      <a:pt x="112" y="357"/>
                    </a:lnTo>
                    <a:lnTo>
                      <a:pt x="125" y="359"/>
                    </a:lnTo>
                    <a:lnTo>
                      <a:pt x="139" y="362"/>
                    </a:lnTo>
                    <a:lnTo>
                      <a:pt x="153" y="366"/>
                    </a:lnTo>
                    <a:lnTo>
                      <a:pt x="152" y="375"/>
                    </a:lnTo>
                    <a:lnTo>
                      <a:pt x="153" y="382"/>
                    </a:lnTo>
                    <a:lnTo>
                      <a:pt x="155" y="387"/>
                    </a:lnTo>
                    <a:lnTo>
                      <a:pt x="157" y="389"/>
                    </a:lnTo>
                    <a:lnTo>
                      <a:pt x="161" y="391"/>
                    </a:lnTo>
                    <a:lnTo>
                      <a:pt x="167" y="390"/>
                    </a:lnTo>
                    <a:lnTo>
                      <a:pt x="172" y="389"/>
                    </a:lnTo>
                    <a:lnTo>
                      <a:pt x="177" y="386"/>
                    </a:lnTo>
                    <a:lnTo>
                      <a:pt x="183" y="382"/>
                    </a:lnTo>
                    <a:lnTo>
                      <a:pt x="188" y="378"/>
                    </a:lnTo>
                    <a:lnTo>
                      <a:pt x="192" y="373"/>
                    </a:lnTo>
                    <a:lnTo>
                      <a:pt x="197" y="367"/>
                    </a:lnTo>
                    <a:lnTo>
                      <a:pt x="200" y="361"/>
                    </a:lnTo>
                    <a:lnTo>
                      <a:pt x="201" y="354"/>
                    </a:lnTo>
                    <a:lnTo>
                      <a:pt x="202" y="348"/>
                    </a:lnTo>
                    <a:lnTo>
                      <a:pt x="201" y="342"/>
                    </a:lnTo>
                    <a:lnTo>
                      <a:pt x="198" y="335"/>
                    </a:lnTo>
                    <a:lnTo>
                      <a:pt x="192" y="331"/>
                    </a:lnTo>
                    <a:lnTo>
                      <a:pt x="179" y="321"/>
                    </a:lnTo>
                    <a:lnTo>
                      <a:pt x="175" y="322"/>
                    </a:lnTo>
                    <a:lnTo>
                      <a:pt x="171" y="326"/>
                    </a:lnTo>
                    <a:lnTo>
                      <a:pt x="164" y="332"/>
                    </a:lnTo>
                    <a:lnTo>
                      <a:pt x="153" y="348"/>
                    </a:lnTo>
                    <a:lnTo>
                      <a:pt x="148" y="348"/>
                    </a:lnTo>
                    <a:lnTo>
                      <a:pt x="145" y="347"/>
                    </a:lnTo>
                    <a:lnTo>
                      <a:pt x="141" y="346"/>
                    </a:lnTo>
                    <a:lnTo>
                      <a:pt x="138" y="344"/>
                    </a:lnTo>
                    <a:lnTo>
                      <a:pt x="132" y="339"/>
                    </a:lnTo>
                    <a:lnTo>
                      <a:pt x="129" y="337"/>
                    </a:lnTo>
                    <a:lnTo>
                      <a:pt x="126" y="336"/>
                    </a:lnTo>
                    <a:lnTo>
                      <a:pt x="123" y="336"/>
                    </a:lnTo>
                    <a:lnTo>
                      <a:pt x="118" y="337"/>
                    </a:lnTo>
                    <a:lnTo>
                      <a:pt x="112" y="338"/>
                    </a:lnTo>
                    <a:lnTo>
                      <a:pt x="108" y="338"/>
                    </a:lnTo>
                    <a:lnTo>
                      <a:pt x="104" y="338"/>
                    </a:lnTo>
                    <a:lnTo>
                      <a:pt x="101" y="337"/>
                    </a:lnTo>
                    <a:lnTo>
                      <a:pt x="98" y="335"/>
                    </a:lnTo>
                    <a:lnTo>
                      <a:pt x="97" y="332"/>
                    </a:lnTo>
                    <a:lnTo>
                      <a:pt x="97" y="329"/>
                    </a:lnTo>
                    <a:lnTo>
                      <a:pt x="99" y="321"/>
                    </a:lnTo>
                    <a:lnTo>
                      <a:pt x="100" y="315"/>
                    </a:lnTo>
                    <a:lnTo>
                      <a:pt x="100" y="312"/>
                    </a:lnTo>
                    <a:lnTo>
                      <a:pt x="99" y="308"/>
                    </a:lnTo>
                    <a:lnTo>
                      <a:pt x="107" y="301"/>
                    </a:lnTo>
                    <a:lnTo>
                      <a:pt x="113" y="292"/>
                    </a:lnTo>
                    <a:lnTo>
                      <a:pt x="118" y="283"/>
                    </a:lnTo>
                    <a:lnTo>
                      <a:pt x="123" y="273"/>
                    </a:lnTo>
                    <a:lnTo>
                      <a:pt x="131" y="251"/>
                    </a:lnTo>
                    <a:lnTo>
                      <a:pt x="139" y="229"/>
                    </a:lnTo>
                    <a:lnTo>
                      <a:pt x="153" y="232"/>
                    </a:lnTo>
                    <a:lnTo>
                      <a:pt x="169" y="235"/>
                    </a:lnTo>
                    <a:lnTo>
                      <a:pt x="201" y="239"/>
                    </a:lnTo>
                    <a:lnTo>
                      <a:pt x="195" y="245"/>
                    </a:lnTo>
                    <a:lnTo>
                      <a:pt x="192" y="252"/>
                    </a:lnTo>
                    <a:lnTo>
                      <a:pt x="192" y="258"/>
                    </a:lnTo>
                    <a:lnTo>
                      <a:pt x="194" y="263"/>
                    </a:lnTo>
                    <a:lnTo>
                      <a:pt x="198" y="268"/>
                    </a:lnTo>
                    <a:lnTo>
                      <a:pt x="203" y="271"/>
                    </a:lnTo>
                    <a:lnTo>
                      <a:pt x="210" y="272"/>
                    </a:lnTo>
                    <a:lnTo>
                      <a:pt x="219" y="270"/>
                    </a:lnTo>
                    <a:lnTo>
                      <a:pt x="223" y="269"/>
                    </a:lnTo>
                    <a:lnTo>
                      <a:pt x="228" y="266"/>
                    </a:lnTo>
                    <a:lnTo>
                      <a:pt x="232" y="262"/>
                    </a:lnTo>
                    <a:lnTo>
                      <a:pt x="235" y="258"/>
                    </a:lnTo>
                    <a:lnTo>
                      <a:pt x="240" y="247"/>
                    </a:lnTo>
                    <a:lnTo>
                      <a:pt x="244" y="237"/>
                    </a:lnTo>
                    <a:lnTo>
                      <a:pt x="245" y="226"/>
                    </a:lnTo>
                    <a:lnTo>
                      <a:pt x="245" y="221"/>
                    </a:lnTo>
                    <a:lnTo>
                      <a:pt x="244" y="215"/>
                    </a:lnTo>
                    <a:lnTo>
                      <a:pt x="243" y="211"/>
                    </a:lnTo>
                    <a:lnTo>
                      <a:pt x="240" y="208"/>
                    </a:lnTo>
                    <a:lnTo>
                      <a:pt x="237" y="205"/>
                    </a:lnTo>
                    <a:lnTo>
                      <a:pt x="234" y="202"/>
                    </a:lnTo>
                    <a:lnTo>
                      <a:pt x="230" y="201"/>
                    </a:lnTo>
                    <a:lnTo>
                      <a:pt x="225" y="201"/>
                    </a:lnTo>
                    <a:lnTo>
                      <a:pt x="222" y="203"/>
                    </a:lnTo>
                    <a:lnTo>
                      <a:pt x="219" y="206"/>
                    </a:lnTo>
                    <a:lnTo>
                      <a:pt x="212" y="211"/>
                    </a:lnTo>
                    <a:lnTo>
                      <a:pt x="207" y="213"/>
                    </a:lnTo>
                    <a:lnTo>
                      <a:pt x="202" y="215"/>
                    </a:lnTo>
                    <a:lnTo>
                      <a:pt x="198" y="215"/>
                    </a:lnTo>
                    <a:lnTo>
                      <a:pt x="194" y="215"/>
                    </a:lnTo>
                    <a:lnTo>
                      <a:pt x="187" y="212"/>
                    </a:lnTo>
                    <a:lnTo>
                      <a:pt x="180" y="208"/>
                    </a:lnTo>
                    <a:lnTo>
                      <a:pt x="176" y="207"/>
                    </a:lnTo>
                    <a:lnTo>
                      <a:pt x="172" y="206"/>
                    </a:lnTo>
                    <a:lnTo>
                      <a:pt x="168" y="206"/>
                    </a:lnTo>
                    <a:lnTo>
                      <a:pt x="164" y="206"/>
                    </a:lnTo>
                    <a:lnTo>
                      <a:pt x="156" y="207"/>
                    </a:lnTo>
                    <a:lnTo>
                      <a:pt x="152" y="207"/>
                    </a:lnTo>
                    <a:lnTo>
                      <a:pt x="148" y="205"/>
                    </a:lnTo>
                    <a:lnTo>
                      <a:pt x="146" y="201"/>
                    </a:lnTo>
                    <a:lnTo>
                      <a:pt x="145" y="196"/>
                    </a:lnTo>
                    <a:lnTo>
                      <a:pt x="145" y="191"/>
                    </a:lnTo>
                    <a:lnTo>
                      <a:pt x="148" y="187"/>
                    </a:lnTo>
                    <a:lnTo>
                      <a:pt x="158" y="182"/>
                    </a:lnTo>
                    <a:lnTo>
                      <a:pt x="164" y="167"/>
                    </a:lnTo>
                    <a:lnTo>
                      <a:pt x="171" y="153"/>
                    </a:lnTo>
                    <a:lnTo>
                      <a:pt x="177" y="139"/>
                    </a:lnTo>
                    <a:lnTo>
                      <a:pt x="178" y="132"/>
                    </a:lnTo>
                    <a:lnTo>
                      <a:pt x="179" y="123"/>
                    </a:lnTo>
                    <a:lnTo>
                      <a:pt x="183" y="121"/>
                    </a:lnTo>
                    <a:lnTo>
                      <a:pt x="186" y="120"/>
                    </a:lnTo>
                    <a:lnTo>
                      <a:pt x="190" y="120"/>
                    </a:lnTo>
                    <a:lnTo>
                      <a:pt x="193" y="121"/>
                    </a:lnTo>
                    <a:lnTo>
                      <a:pt x="202" y="123"/>
                    </a:lnTo>
                    <a:lnTo>
                      <a:pt x="207" y="124"/>
                    </a:lnTo>
                    <a:lnTo>
                      <a:pt x="212" y="125"/>
                    </a:lnTo>
                    <a:lnTo>
                      <a:pt x="218" y="123"/>
                    </a:lnTo>
                    <a:lnTo>
                      <a:pt x="224" y="121"/>
                    </a:lnTo>
                    <a:lnTo>
                      <a:pt x="231" y="119"/>
                    </a:lnTo>
                    <a:lnTo>
                      <a:pt x="234" y="119"/>
                    </a:lnTo>
                    <a:lnTo>
                      <a:pt x="237" y="120"/>
                    </a:lnTo>
                    <a:lnTo>
                      <a:pt x="240" y="123"/>
                    </a:lnTo>
                    <a:lnTo>
                      <a:pt x="243" y="126"/>
                    </a:lnTo>
                    <a:lnTo>
                      <a:pt x="244" y="130"/>
                    </a:lnTo>
                    <a:lnTo>
                      <a:pt x="243" y="134"/>
                    </a:lnTo>
                    <a:lnTo>
                      <a:pt x="243" y="142"/>
                    </a:lnTo>
                    <a:lnTo>
                      <a:pt x="244" y="147"/>
                    </a:lnTo>
                    <a:lnTo>
                      <a:pt x="246" y="152"/>
                    </a:lnTo>
                    <a:lnTo>
                      <a:pt x="253" y="151"/>
                    </a:lnTo>
                    <a:lnTo>
                      <a:pt x="260" y="149"/>
                    </a:lnTo>
                    <a:lnTo>
                      <a:pt x="265" y="146"/>
                    </a:lnTo>
                    <a:lnTo>
                      <a:pt x="269" y="142"/>
                    </a:lnTo>
                    <a:lnTo>
                      <a:pt x="274" y="137"/>
                    </a:lnTo>
                    <a:lnTo>
                      <a:pt x="277" y="133"/>
                    </a:lnTo>
                    <a:lnTo>
                      <a:pt x="279" y="126"/>
                    </a:lnTo>
                    <a:lnTo>
                      <a:pt x="280" y="120"/>
                    </a:lnTo>
                    <a:lnTo>
                      <a:pt x="281" y="115"/>
                    </a:lnTo>
                    <a:lnTo>
                      <a:pt x="281" y="108"/>
                    </a:lnTo>
                    <a:lnTo>
                      <a:pt x="280" y="102"/>
                    </a:lnTo>
                    <a:lnTo>
                      <a:pt x="279" y="96"/>
                    </a:lnTo>
                    <a:lnTo>
                      <a:pt x="276" y="91"/>
                    </a:lnTo>
                    <a:lnTo>
                      <a:pt x="273" y="86"/>
                    </a:lnTo>
                    <a:lnTo>
                      <a:pt x="268" y="82"/>
                    </a:lnTo>
                    <a:lnTo>
                      <a:pt x="264" y="79"/>
                    </a:lnTo>
                    <a:lnTo>
                      <a:pt x="260" y="80"/>
                    </a:lnTo>
                    <a:lnTo>
                      <a:pt x="256" y="82"/>
                    </a:lnTo>
                    <a:lnTo>
                      <a:pt x="252" y="88"/>
                    </a:lnTo>
                    <a:lnTo>
                      <a:pt x="248" y="94"/>
                    </a:lnTo>
                    <a:lnTo>
                      <a:pt x="243" y="100"/>
                    </a:lnTo>
                    <a:lnTo>
                      <a:pt x="218" y="94"/>
                    </a:lnTo>
                    <a:lnTo>
                      <a:pt x="206" y="92"/>
                    </a:lnTo>
                    <a:lnTo>
                      <a:pt x="195" y="89"/>
                    </a:lnTo>
                    <a:lnTo>
                      <a:pt x="197" y="84"/>
                    </a:lnTo>
                    <a:lnTo>
                      <a:pt x="198" y="78"/>
                    </a:lnTo>
                    <a:lnTo>
                      <a:pt x="202" y="72"/>
                    </a:lnTo>
                    <a:lnTo>
                      <a:pt x="207" y="66"/>
                    </a:lnTo>
                    <a:lnTo>
                      <a:pt x="212" y="60"/>
                    </a:lnTo>
                    <a:lnTo>
                      <a:pt x="216" y="42"/>
                    </a:lnTo>
                    <a:lnTo>
                      <a:pt x="221" y="28"/>
                    </a:lnTo>
                    <a:lnTo>
                      <a:pt x="227" y="15"/>
                    </a:lnTo>
                    <a:lnTo>
                      <a:pt x="232" y="0"/>
                    </a:lnTo>
                    <a:lnTo>
                      <a:pt x="267" y="4"/>
                    </a:lnTo>
                    <a:lnTo>
                      <a:pt x="303" y="10"/>
                    </a:lnTo>
                    <a:lnTo>
                      <a:pt x="373" y="21"/>
                    </a:lnTo>
                    <a:lnTo>
                      <a:pt x="444" y="34"/>
                    </a:lnTo>
                    <a:lnTo>
                      <a:pt x="513" y="47"/>
                    </a:lnTo>
                    <a:lnTo>
                      <a:pt x="532" y="50"/>
                    </a:lnTo>
                    <a:lnTo>
                      <a:pt x="550" y="55"/>
                    </a:lnTo>
                    <a:lnTo>
                      <a:pt x="586" y="64"/>
                    </a:lnTo>
                    <a:lnTo>
                      <a:pt x="622" y="73"/>
                    </a:lnTo>
                    <a:lnTo>
                      <a:pt x="657" y="80"/>
                    </a:lnTo>
                    <a:lnTo>
                      <a:pt x="694" y="88"/>
                    </a:lnTo>
                    <a:lnTo>
                      <a:pt x="731" y="95"/>
                    </a:lnTo>
                    <a:lnTo>
                      <a:pt x="801" y="110"/>
                    </a:lnTo>
                    <a:lnTo>
                      <a:pt x="813" y="112"/>
                    </a:lnTo>
                    <a:lnTo>
                      <a:pt x="825" y="112"/>
                    </a:lnTo>
                    <a:lnTo>
                      <a:pt x="837" y="115"/>
                    </a:lnTo>
                    <a:lnTo>
                      <a:pt x="843" y="117"/>
                    </a:lnTo>
                    <a:lnTo>
                      <a:pt x="849" y="120"/>
                    </a:lnTo>
                    <a:lnTo>
                      <a:pt x="880" y="124"/>
                    </a:lnTo>
                    <a:lnTo>
                      <a:pt x="911" y="129"/>
                    </a:lnTo>
                    <a:lnTo>
                      <a:pt x="974" y="140"/>
                    </a:lnTo>
                    <a:lnTo>
                      <a:pt x="1038" y="151"/>
                    </a:lnTo>
                    <a:lnTo>
                      <a:pt x="1070" y="156"/>
                    </a:lnTo>
                    <a:lnTo>
                      <a:pt x="1101" y="160"/>
                    </a:lnTo>
                    <a:lnTo>
                      <a:pt x="1167" y="173"/>
                    </a:lnTo>
                    <a:lnTo>
                      <a:pt x="1231" y="190"/>
                    </a:lnTo>
                    <a:lnTo>
                      <a:pt x="1295" y="208"/>
                    </a:lnTo>
                    <a:lnTo>
                      <a:pt x="1359" y="226"/>
                    </a:lnTo>
                    <a:lnTo>
                      <a:pt x="1486" y="263"/>
                    </a:lnTo>
                    <a:lnTo>
                      <a:pt x="1549" y="283"/>
                    </a:lnTo>
                    <a:lnTo>
                      <a:pt x="1612" y="300"/>
                    </a:lnTo>
                    <a:lnTo>
                      <a:pt x="1617" y="303"/>
                    </a:lnTo>
                    <a:lnTo>
                      <a:pt x="1622" y="305"/>
                    </a:lnTo>
                    <a:lnTo>
                      <a:pt x="1632" y="308"/>
                    </a:lnTo>
                    <a:lnTo>
                      <a:pt x="1637" y="309"/>
                    </a:lnTo>
                    <a:lnTo>
                      <a:pt x="1641" y="312"/>
                    </a:lnTo>
                    <a:lnTo>
                      <a:pt x="1645" y="315"/>
                    </a:lnTo>
                    <a:lnTo>
                      <a:pt x="1647" y="319"/>
                    </a:lnTo>
                    <a:lnTo>
                      <a:pt x="1645" y="323"/>
                    </a:lnTo>
                    <a:lnTo>
                      <a:pt x="1642" y="327"/>
                    </a:lnTo>
                    <a:lnTo>
                      <a:pt x="1639" y="329"/>
                    </a:lnTo>
                    <a:lnTo>
                      <a:pt x="1634" y="331"/>
                    </a:lnTo>
                    <a:lnTo>
                      <a:pt x="1597" y="402"/>
                    </a:lnTo>
                    <a:lnTo>
                      <a:pt x="1561" y="472"/>
                    </a:lnTo>
                    <a:lnTo>
                      <a:pt x="1525" y="544"/>
                    </a:lnTo>
                    <a:lnTo>
                      <a:pt x="1489" y="618"/>
                    </a:lnTo>
                    <a:lnTo>
                      <a:pt x="1484" y="630"/>
                    </a:lnTo>
                    <a:lnTo>
                      <a:pt x="1477" y="640"/>
                    </a:lnTo>
                    <a:lnTo>
                      <a:pt x="1464" y="663"/>
                    </a:lnTo>
                    <a:lnTo>
                      <a:pt x="1452" y="685"/>
                    </a:lnTo>
                    <a:lnTo>
                      <a:pt x="1442" y="708"/>
                    </a:lnTo>
                    <a:lnTo>
                      <a:pt x="1431" y="731"/>
                    </a:lnTo>
                    <a:lnTo>
                      <a:pt x="1419" y="754"/>
                    </a:lnTo>
                    <a:lnTo>
                      <a:pt x="1406" y="776"/>
                    </a:lnTo>
                    <a:lnTo>
                      <a:pt x="1400" y="787"/>
                    </a:lnTo>
                    <a:lnTo>
                      <a:pt x="1395" y="799"/>
                    </a:lnTo>
                    <a:lnTo>
                      <a:pt x="1384" y="820"/>
                    </a:lnTo>
                    <a:lnTo>
                      <a:pt x="1374" y="841"/>
                    </a:lnTo>
                    <a:lnTo>
                      <a:pt x="1369" y="850"/>
                    </a:lnTo>
                    <a:lnTo>
                      <a:pt x="1364" y="859"/>
                    </a:lnTo>
                    <a:lnTo>
                      <a:pt x="1356" y="868"/>
                    </a:lnTo>
                    <a:lnTo>
                      <a:pt x="1349" y="876"/>
                    </a:lnTo>
                    <a:lnTo>
                      <a:pt x="1334" y="874"/>
                    </a:lnTo>
                    <a:lnTo>
                      <a:pt x="1316" y="872"/>
                    </a:lnTo>
                    <a:lnTo>
                      <a:pt x="1283" y="864"/>
                    </a:lnTo>
                    <a:lnTo>
                      <a:pt x="1249" y="859"/>
                    </a:lnTo>
                    <a:lnTo>
                      <a:pt x="1234" y="858"/>
                    </a:lnTo>
                    <a:lnTo>
                      <a:pt x="1220" y="857"/>
                    </a:lnTo>
                    <a:lnTo>
                      <a:pt x="1201" y="851"/>
                    </a:lnTo>
                    <a:lnTo>
                      <a:pt x="1181" y="846"/>
                    </a:lnTo>
                    <a:lnTo>
                      <a:pt x="1140" y="837"/>
                    </a:lnTo>
                    <a:lnTo>
                      <a:pt x="1099" y="831"/>
                    </a:lnTo>
                    <a:lnTo>
                      <a:pt x="1057" y="826"/>
                    </a:lnTo>
                    <a:lnTo>
                      <a:pt x="972" y="816"/>
                    </a:lnTo>
                    <a:lnTo>
                      <a:pt x="929" y="811"/>
                    </a:lnTo>
                    <a:lnTo>
                      <a:pt x="885" y="803"/>
                    </a:lnTo>
                    <a:lnTo>
                      <a:pt x="869" y="800"/>
                    </a:lnTo>
                    <a:lnTo>
                      <a:pt x="852" y="796"/>
                    </a:lnTo>
                    <a:lnTo>
                      <a:pt x="819" y="786"/>
                    </a:lnTo>
                    <a:lnTo>
                      <a:pt x="785" y="776"/>
                    </a:lnTo>
                    <a:lnTo>
                      <a:pt x="752" y="769"/>
                    </a:lnTo>
                    <a:lnTo>
                      <a:pt x="749" y="768"/>
                    </a:lnTo>
                    <a:lnTo>
                      <a:pt x="745" y="769"/>
                    </a:lnTo>
                    <a:lnTo>
                      <a:pt x="738" y="769"/>
                    </a:lnTo>
                    <a:lnTo>
                      <a:pt x="700" y="761"/>
                    </a:lnTo>
                    <a:lnTo>
                      <a:pt x="661" y="754"/>
                    </a:lnTo>
                    <a:lnTo>
                      <a:pt x="623" y="745"/>
                    </a:lnTo>
                    <a:lnTo>
                      <a:pt x="583" y="739"/>
                    </a:lnTo>
                    <a:lnTo>
                      <a:pt x="565" y="735"/>
                    </a:lnTo>
                    <a:lnTo>
                      <a:pt x="546" y="731"/>
                    </a:lnTo>
                    <a:lnTo>
                      <a:pt x="509" y="723"/>
                    </a:lnTo>
                    <a:lnTo>
                      <a:pt x="407" y="700"/>
                    </a:lnTo>
                    <a:lnTo>
                      <a:pt x="356" y="690"/>
                    </a:lnTo>
                    <a:lnTo>
                      <a:pt x="304" y="680"/>
                    </a:lnTo>
                    <a:lnTo>
                      <a:pt x="286" y="676"/>
                    </a:lnTo>
                    <a:lnTo>
                      <a:pt x="269" y="671"/>
                    </a:lnTo>
                    <a:lnTo>
                      <a:pt x="253" y="667"/>
                    </a:lnTo>
                    <a:lnTo>
                      <a:pt x="237" y="663"/>
                    </a:lnTo>
                    <a:lnTo>
                      <a:pt x="179" y="649"/>
                    </a:lnTo>
                    <a:lnTo>
                      <a:pt x="124" y="634"/>
                    </a:lnTo>
                    <a:lnTo>
                      <a:pt x="97" y="626"/>
                    </a:lnTo>
                    <a:lnTo>
                      <a:pt x="71" y="618"/>
                    </a:lnTo>
                    <a:lnTo>
                      <a:pt x="46" y="609"/>
                    </a:lnTo>
                    <a:lnTo>
                      <a:pt x="20" y="600"/>
                    </a:lnTo>
                    <a:lnTo>
                      <a:pt x="9" y="599"/>
                    </a:lnTo>
                    <a:lnTo>
                      <a:pt x="0" y="598"/>
                    </a:lnTo>
                    <a:lnTo>
                      <a:pt x="0" y="593"/>
                    </a:lnTo>
                    <a:lnTo>
                      <a:pt x="0" y="589"/>
                    </a:lnTo>
                    <a:lnTo>
                      <a:pt x="1" y="586"/>
                    </a:lnTo>
                    <a:lnTo>
                      <a:pt x="3" y="583"/>
                    </a:lnTo>
                    <a:lnTo>
                      <a:pt x="7" y="578"/>
                    </a:lnTo>
                    <a:lnTo>
                      <a:pt x="12" y="574"/>
                    </a:lnTo>
                    <a:lnTo>
                      <a:pt x="18" y="563"/>
                    </a:lnTo>
                    <a:lnTo>
                      <a:pt x="24" y="554"/>
                    </a:lnTo>
                    <a:lnTo>
                      <a:pt x="38" y="534"/>
                    </a:lnTo>
                    <a:lnTo>
                      <a:pt x="46" y="525"/>
                    </a:lnTo>
                    <a:lnTo>
                      <a:pt x="51" y="514"/>
                    </a:lnTo>
                    <a:lnTo>
                      <a:pt x="56" y="503"/>
                    </a:lnTo>
                    <a:lnTo>
                      <a:pt x="59" y="490"/>
                    </a:lnTo>
                    <a:lnTo>
                      <a:pt x="76" y="489"/>
                    </a:lnTo>
                    <a:lnTo>
                      <a:pt x="89" y="489"/>
                    </a:lnTo>
                    <a:lnTo>
                      <a:pt x="96" y="489"/>
                    </a:lnTo>
                    <a:lnTo>
                      <a:pt x="101" y="490"/>
                    </a:lnTo>
                    <a:lnTo>
                      <a:pt x="107" y="493"/>
                    </a:lnTo>
                    <a:lnTo>
                      <a:pt x="112" y="497"/>
                    </a:lnTo>
                    <a:lnTo>
                      <a:pt x="110" y="502"/>
                    </a:lnTo>
                    <a:lnTo>
                      <a:pt x="108" y="506"/>
                    </a:lnTo>
                    <a:lnTo>
                      <a:pt x="104" y="511"/>
                    </a:lnTo>
                    <a:lnTo>
                      <a:pt x="102" y="515"/>
                    </a:lnTo>
                    <a:lnTo>
                      <a:pt x="106" y="518"/>
                    </a:lnTo>
                    <a:lnTo>
                      <a:pt x="110" y="519"/>
                    </a:lnTo>
                    <a:lnTo>
                      <a:pt x="114" y="520"/>
                    </a:lnTo>
                    <a:lnTo>
                      <a:pt x="118" y="520"/>
                    </a:lnTo>
                    <a:lnTo>
                      <a:pt x="128" y="518"/>
                    </a:lnTo>
                    <a:lnTo>
                      <a:pt x="137" y="515"/>
                    </a:lnTo>
                    <a:lnTo>
                      <a:pt x="145" y="509"/>
                    </a:lnTo>
                    <a:lnTo>
                      <a:pt x="152" y="501"/>
                    </a:lnTo>
                    <a:lnTo>
                      <a:pt x="154" y="497"/>
                    </a:lnTo>
                    <a:lnTo>
                      <a:pt x="156" y="493"/>
                    </a:lnTo>
                    <a:lnTo>
                      <a:pt x="156" y="488"/>
                    </a:lnTo>
                    <a:lnTo>
                      <a:pt x="156" y="484"/>
                    </a:lnTo>
                    <a:lnTo>
                      <a:pt x="154" y="478"/>
                    </a:lnTo>
                    <a:lnTo>
                      <a:pt x="149" y="471"/>
                    </a:lnTo>
                    <a:lnTo>
                      <a:pt x="144" y="465"/>
                    </a:lnTo>
                    <a:lnTo>
                      <a:pt x="137" y="459"/>
                    </a:lnTo>
                    <a:lnTo>
                      <a:pt x="133" y="457"/>
                    </a:lnTo>
                    <a:lnTo>
                      <a:pt x="130" y="456"/>
                    </a:lnTo>
                    <a:lnTo>
                      <a:pt x="127" y="456"/>
                    </a:lnTo>
                    <a:lnTo>
                      <a:pt x="125" y="457"/>
                    </a:lnTo>
                    <a:lnTo>
                      <a:pt x="122" y="459"/>
                    </a:lnTo>
                    <a:lnTo>
                      <a:pt x="121" y="463"/>
                    </a:lnTo>
                    <a:lnTo>
                      <a:pt x="118" y="467"/>
                    </a:lnTo>
                    <a:lnTo>
                      <a:pt x="118" y="472"/>
                    </a:lnTo>
                    <a:lnTo>
                      <a:pt x="110" y="474"/>
                    </a:lnTo>
                    <a:lnTo>
                      <a:pt x="101" y="475"/>
                    </a:lnTo>
                    <a:lnTo>
                      <a:pt x="98" y="470"/>
                    </a:lnTo>
                    <a:lnTo>
                      <a:pt x="94" y="466"/>
                    </a:lnTo>
                    <a:lnTo>
                      <a:pt x="89" y="463"/>
                    </a:lnTo>
                    <a:lnTo>
                      <a:pt x="85" y="459"/>
                    </a:lnTo>
                    <a:lnTo>
                      <a:pt x="73" y="456"/>
                    </a:lnTo>
                    <a:lnTo>
                      <a:pt x="62" y="454"/>
                    </a:lnTo>
                    <a:lnTo>
                      <a:pt x="59" y="449"/>
                    </a:lnTo>
                    <a:lnTo>
                      <a:pt x="58" y="443"/>
                    </a:lnTo>
                    <a:lnTo>
                      <a:pt x="58" y="440"/>
                    </a:lnTo>
                    <a:lnTo>
                      <a:pt x="59" y="439"/>
                    </a:lnTo>
                    <a:lnTo>
                      <a:pt x="61" y="438"/>
                    </a:lnTo>
                    <a:lnTo>
                      <a:pt x="63" y="438"/>
                    </a:lnTo>
                    <a:lnTo>
                      <a:pt x="64" y="437"/>
                    </a:lnTo>
                    <a:lnTo>
                      <a:pt x="64" y="435"/>
                    </a:lnTo>
                    <a:lnTo>
                      <a:pt x="65" y="428"/>
                    </a:lnTo>
                    <a:lnTo>
                      <a:pt x="71" y="421"/>
                    </a:lnTo>
                    <a:lnTo>
                      <a:pt x="78" y="412"/>
                    </a:lnTo>
                    <a:lnTo>
                      <a:pt x="83" y="404"/>
                    </a:lnTo>
                    <a:lnTo>
                      <a:pt x="87" y="395"/>
                    </a:lnTo>
                    <a:lnTo>
                      <a:pt x="91" y="386"/>
                    </a:lnTo>
                    <a:lnTo>
                      <a:pt x="94" y="376"/>
                    </a:lnTo>
                    <a:lnTo>
                      <a:pt x="98" y="356"/>
                    </a:lnTo>
                    <a:close/>
                    <a:moveTo>
                      <a:pt x="82" y="441"/>
                    </a:moveTo>
                    <a:lnTo>
                      <a:pt x="82" y="441"/>
                    </a:lnTo>
                    <a:lnTo>
                      <a:pt x="87" y="445"/>
                    </a:lnTo>
                    <a:lnTo>
                      <a:pt x="93" y="449"/>
                    </a:lnTo>
                    <a:lnTo>
                      <a:pt x="106" y="455"/>
                    </a:lnTo>
                    <a:lnTo>
                      <a:pt x="110" y="451"/>
                    </a:lnTo>
                    <a:lnTo>
                      <a:pt x="113" y="448"/>
                    </a:lnTo>
                    <a:lnTo>
                      <a:pt x="117" y="445"/>
                    </a:lnTo>
                    <a:lnTo>
                      <a:pt x="123" y="444"/>
                    </a:lnTo>
                    <a:lnTo>
                      <a:pt x="127" y="443"/>
                    </a:lnTo>
                    <a:lnTo>
                      <a:pt x="132" y="443"/>
                    </a:lnTo>
                    <a:lnTo>
                      <a:pt x="139" y="444"/>
                    </a:lnTo>
                    <a:lnTo>
                      <a:pt x="145" y="445"/>
                    </a:lnTo>
                    <a:lnTo>
                      <a:pt x="147" y="452"/>
                    </a:lnTo>
                    <a:lnTo>
                      <a:pt x="150" y="456"/>
                    </a:lnTo>
                    <a:lnTo>
                      <a:pt x="159" y="465"/>
                    </a:lnTo>
                    <a:lnTo>
                      <a:pt x="163" y="468"/>
                    </a:lnTo>
                    <a:lnTo>
                      <a:pt x="167" y="472"/>
                    </a:lnTo>
                    <a:lnTo>
                      <a:pt x="169" y="477"/>
                    </a:lnTo>
                    <a:lnTo>
                      <a:pt x="171" y="482"/>
                    </a:lnTo>
                    <a:lnTo>
                      <a:pt x="170" y="489"/>
                    </a:lnTo>
                    <a:lnTo>
                      <a:pt x="169" y="497"/>
                    </a:lnTo>
                    <a:lnTo>
                      <a:pt x="164" y="503"/>
                    </a:lnTo>
                    <a:lnTo>
                      <a:pt x="160" y="511"/>
                    </a:lnTo>
                    <a:lnTo>
                      <a:pt x="155" y="516"/>
                    </a:lnTo>
                    <a:lnTo>
                      <a:pt x="148" y="523"/>
                    </a:lnTo>
                    <a:lnTo>
                      <a:pt x="141" y="527"/>
                    </a:lnTo>
                    <a:lnTo>
                      <a:pt x="133" y="531"/>
                    </a:lnTo>
                    <a:lnTo>
                      <a:pt x="126" y="533"/>
                    </a:lnTo>
                    <a:lnTo>
                      <a:pt x="118" y="534"/>
                    </a:lnTo>
                    <a:lnTo>
                      <a:pt x="111" y="534"/>
                    </a:lnTo>
                    <a:lnTo>
                      <a:pt x="104" y="533"/>
                    </a:lnTo>
                    <a:lnTo>
                      <a:pt x="98" y="530"/>
                    </a:lnTo>
                    <a:lnTo>
                      <a:pt x="93" y="525"/>
                    </a:lnTo>
                    <a:lnTo>
                      <a:pt x="89" y="517"/>
                    </a:lnTo>
                    <a:lnTo>
                      <a:pt x="86" y="508"/>
                    </a:lnTo>
                    <a:lnTo>
                      <a:pt x="81" y="505"/>
                    </a:lnTo>
                    <a:lnTo>
                      <a:pt x="73" y="504"/>
                    </a:lnTo>
                    <a:lnTo>
                      <a:pt x="68" y="515"/>
                    </a:lnTo>
                    <a:lnTo>
                      <a:pt x="61" y="525"/>
                    </a:lnTo>
                    <a:lnTo>
                      <a:pt x="47" y="544"/>
                    </a:lnTo>
                    <a:lnTo>
                      <a:pt x="39" y="554"/>
                    </a:lnTo>
                    <a:lnTo>
                      <a:pt x="33" y="564"/>
                    </a:lnTo>
                    <a:lnTo>
                      <a:pt x="27" y="576"/>
                    </a:lnTo>
                    <a:lnTo>
                      <a:pt x="23" y="588"/>
                    </a:lnTo>
                    <a:lnTo>
                      <a:pt x="32" y="591"/>
                    </a:lnTo>
                    <a:lnTo>
                      <a:pt x="40" y="593"/>
                    </a:lnTo>
                    <a:lnTo>
                      <a:pt x="46" y="598"/>
                    </a:lnTo>
                    <a:lnTo>
                      <a:pt x="93" y="612"/>
                    </a:lnTo>
                    <a:lnTo>
                      <a:pt x="140" y="625"/>
                    </a:lnTo>
                    <a:lnTo>
                      <a:pt x="188" y="638"/>
                    </a:lnTo>
                    <a:lnTo>
                      <a:pt x="237" y="650"/>
                    </a:lnTo>
                    <a:lnTo>
                      <a:pt x="336" y="671"/>
                    </a:lnTo>
                    <a:lnTo>
                      <a:pt x="434" y="691"/>
                    </a:lnTo>
                    <a:lnTo>
                      <a:pt x="463" y="698"/>
                    </a:lnTo>
                    <a:lnTo>
                      <a:pt x="492" y="706"/>
                    </a:lnTo>
                    <a:lnTo>
                      <a:pt x="521" y="713"/>
                    </a:lnTo>
                    <a:lnTo>
                      <a:pt x="550" y="721"/>
                    </a:lnTo>
                    <a:lnTo>
                      <a:pt x="574" y="726"/>
                    </a:lnTo>
                    <a:lnTo>
                      <a:pt x="599" y="730"/>
                    </a:lnTo>
                    <a:lnTo>
                      <a:pt x="648" y="739"/>
                    </a:lnTo>
                    <a:lnTo>
                      <a:pt x="698" y="745"/>
                    </a:lnTo>
                    <a:lnTo>
                      <a:pt x="745" y="753"/>
                    </a:lnTo>
                    <a:lnTo>
                      <a:pt x="763" y="756"/>
                    </a:lnTo>
                    <a:lnTo>
                      <a:pt x="781" y="761"/>
                    </a:lnTo>
                    <a:lnTo>
                      <a:pt x="819" y="772"/>
                    </a:lnTo>
                    <a:lnTo>
                      <a:pt x="855" y="783"/>
                    </a:lnTo>
                    <a:lnTo>
                      <a:pt x="873" y="787"/>
                    </a:lnTo>
                    <a:lnTo>
                      <a:pt x="891" y="790"/>
                    </a:lnTo>
                    <a:lnTo>
                      <a:pt x="932" y="797"/>
                    </a:lnTo>
                    <a:lnTo>
                      <a:pt x="975" y="802"/>
                    </a:lnTo>
                    <a:lnTo>
                      <a:pt x="1061" y="813"/>
                    </a:lnTo>
                    <a:lnTo>
                      <a:pt x="1098" y="818"/>
                    </a:lnTo>
                    <a:lnTo>
                      <a:pt x="1134" y="824"/>
                    </a:lnTo>
                    <a:lnTo>
                      <a:pt x="1207" y="837"/>
                    </a:lnTo>
                    <a:lnTo>
                      <a:pt x="1277" y="851"/>
                    </a:lnTo>
                    <a:lnTo>
                      <a:pt x="1310" y="857"/>
                    </a:lnTo>
                    <a:lnTo>
                      <a:pt x="1342" y="862"/>
                    </a:lnTo>
                    <a:lnTo>
                      <a:pt x="1374" y="806"/>
                    </a:lnTo>
                    <a:lnTo>
                      <a:pt x="1405" y="750"/>
                    </a:lnTo>
                    <a:lnTo>
                      <a:pt x="1287" y="733"/>
                    </a:lnTo>
                    <a:lnTo>
                      <a:pt x="1276" y="750"/>
                    </a:lnTo>
                    <a:lnTo>
                      <a:pt x="1263" y="766"/>
                    </a:lnTo>
                    <a:lnTo>
                      <a:pt x="1258" y="773"/>
                    </a:lnTo>
                    <a:lnTo>
                      <a:pt x="1251" y="782"/>
                    </a:lnTo>
                    <a:lnTo>
                      <a:pt x="1247" y="785"/>
                    </a:lnTo>
                    <a:lnTo>
                      <a:pt x="1243" y="788"/>
                    </a:lnTo>
                    <a:lnTo>
                      <a:pt x="1238" y="789"/>
                    </a:lnTo>
                    <a:lnTo>
                      <a:pt x="1233" y="789"/>
                    </a:lnTo>
                    <a:lnTo>
                      <a:pt x="1244" y="775"/>
                    </a:lnTo>
                    <a:lnTo>
                      <a:pt x="1255" y="761"/>
                    </a:lnTo>
                    <a:lnTo>
                      <a:pt x="1267" y="747"/>
                    </a:lnTo>
                    <a:lnTo>
                      <a:pt x="1277" y="732"/>
                    </a:lnTo>
                    <a:lnTo>
                      <a:pt x="1266" y="728"/>
                    </a:lnTo>
                    <a:lnTo>
                      <a:pt x="1252" y="725"/>
                    </a:lnTo>
                    <a:lnTo>
                      <a:pt x="1224" y="721"/>
                    </a:lnTo>
                    <a:lnTo>
                      <a:pt x="1197" y="715"/>
                    </a:lnTo>
                    <a:lnTo>
                      <a:pt x="1184" y="713"/>
                    </a:lnTo>
                    <a:lnTo>
                      <a:pt x="1171" y="710"/>
                    </a:lnTo>
                    <a:lnTo>
                      <a:pt x="1166" y="717"/>
                    </a:lnTo>
                    <a:lnTo>
                      <a:pt x="1159" y="725"/>
                    </a:lnTo>
                    <a:lnTo>
                      <a:pt x="1152" y="732"/>
                    </a:lnTo>
                    <a:lnTo>
                      <a:pt x="1147" y="735"/>
                    </a:lnTo>
                    <a:lnTo>
                      <a:pt x="1143" y="737"/>
                    </a:lnTo>
                    <a:lnTo>
                      <a:pt x="1144" y="733"/>
                    </a:lnTo>
                    <a:lnTo>
                      <a:pt x="1147" y="729"/>
                    </a:lnTo>
                    <a:lnTo>
                      <a:pt x="1154" y="721"/>
                    </a:lnTo>
                    <a:lnTo>
                      <a:pt x="1158" y="714"/>
                    </a:lnTo>
                    <a:lnTo>
                      <a:pt x="1159" y="711"/>
                    </a:lnTo>
                    <a:lnTo>
                      <a:pt x="1159" y="708"/>
                    </a:lnTo>
                    <a:lnTo>
                      <a:pt x="1146" y="705"/>
                    </a:lnTo>
                    <a:lnTo>
                      <a:pt x="1133" y="701"/>
                    </a:lnTo>
                    <a:lnTo>
                      <a:pt x="1106" y="696"/>
                    </a:lnTo>
                    <a:lnTo>
                      <a:pt x="1078" y="692"/>
                    </a:lnTo>
                    <a:lnTo>
                      <a:pt x="1050" y="686"/>
                    </a:lnTo>
                    <a:lnTo>
                      <a:pt x="1037" y="706"/>
                    </a:lnTo>
                    <a:lnTo>
                      <a:pt x="1023" y="724"/>
                    </a:lnTo>
                    <a:lnTo>
                      <a:pt x="1017" y="733"/>
                    </a:lnTo>
                    <a:lnTo>
                      <a:pt x="1010" y="744"/>
                    </a:lnTo>
                    <a:lnTo>
                      <a:pt x="1006" y="748"/>
                    </a:lnTo>
                    <a:lnTo>
                      <a:pt x="1003" y="753"/>
                    </a:lnTo>
                    <a:lnTo>
                      <a:pt x="997" y="756"/>
                    </a:lnTo>
                    <a:lnTo>
                      <a:pt x="993" y="759"/>
                    </a:lnTo>
                    <a:lnTo>
                      <a:pt x="997" y="748"/>
                    </a:lnTo>
                    <a:lnTo>
                      <a:pt x="1003" y="739"/>
                    </a:lnTo>
                    <a:lnTo>
                      <a:pt x="1016" y="722"/>
                    </a:lnTo>
                    <a:lnTo>
                      <a:pt x="1028" y="704"/>
                    </a:lnTo>
                    <a:lnTo>
                      <a:pt x="1035" y="694"/>
                    </a:lnTo>
                    <a:lnTo>
                      <a:pt x="1040" y="684"/>
                    </a:lnTo>
                    <a:lnTo>
                      <a:pt x="1017" y="682"/>
                    </a:lnTo>
                    <a:lnTo>
                      <a:pt x="994" y="681"/>
                    </a:lnTo>
                    <a:lnTo>
                      <a:pt x="982" y="680"/>
                    </a:lnTo>
                    <a:lnTo>
                      <a:pt x="972" y="678"/>
                    </a:lnTo>
                    <a:lnTo>
                      <a:pt x="961" y="675"/>
                    </a:lnTo>
                    <a:lnTo>
                      <a:pt x="950" y="670"/>
                    </a:lnTo>
                    <a:lnTo>
                      <a:pt x="952" y="667"/>
                    </a:lnTo>
                    <a:lnTo>
                      <a:pt x="956" y="666"/>
                    </a:lnTo>
                    <a:lnTo>
                      <a:pt x="959" y="666"/>
                    </a:lnTo>
                    <a:lnTo>
                      <a:pt x="962" y="666"/>
                    </a:lnTo>
                    <a:lnTo>
                      <a:pt x="975" y="669"/>
                    </a:lnTo>
                    <a:lnTo>
                      <a:pt x="1010" y="672"/>
                    </a:lnTo>
                    <a:lnTo>
                      <a:pt x="1047" y="677"/>
                    </a:lnTo>
                    <a:lnTo>
                      <a:pt x="1053" y="668"/>
                    </a:lnTo>
                    <a:lnTo>
                      <a:pt x="1058" y="660"/>
                    </a:lnTo>
                    <a:lnTo>
                      <a:pt x="1070" y="641"/>
                    </a:lnTo>
                    <a:lnTo>
                      <a:pt x="1076" y="633"/>
                    </a:lnTo>
                    <a:lnTo>
                      <a:pt x="1082" y="624"/>
                    </a:lnTo>
                    <a:lnTo>
                      <a:pt x="1085" y="620"/>
                    </a:lnTo>
                    <a:lnTo>
                      <a:pt x="1089" y="617"/>
                    </a:lnTo>
                    <a:lnTo>
                      <a:pt x="1094" y="614"/>
                    </a:lnTo>
                    <a:lnTo>
                      <a:pt x="1098" y="611"/>
                    </a:lnTo>
                    <a:lnTo>
                      <a:pt x="1099" y="617"/>
                    </a:lnTo>
                    <a:lnTo>
                      <a:pt x="1098" y="621"/>
                    </a:lnTo>
                    <a:lnTo>
                      <a:pt x="1096" y="624"/>
                    </a:lnTo>
                    <a:lnTo>
                      <a:pt x="1094" y="629"/>
                    </a:lnTo>
                    <a:lnTo>
                      <a:pt x="1086" y="636"/>
                    </a:lnTo>
                    <a:lnTo>
                      <a:pt x="1080" y="644"/>
                    </a:lnTo>
                    <a:lnTo>
                      <a:pt x="1067" y="661"/>
                    </a:lnTo>
                    <a:lnTo>
                      <a:pt x="1056" y="678"/>
                    </a:lnTo>
                    <a:lnTo>
                      <a:pt x="1113" y="689"/>
                    </a:lnTo>
                    <a:lnTo>
                      <a:pt x="1141" y="694"/>
                    </a:lnTo>
                    <a:lnTo>
                      <a:pt x="1168" y="700"/>
                    </a:lnTo>
                    <a:lnTo>
                      <a:pt x="1177" y="691"/>
                    </a:lnTo>
                    <a:lnTo>
                      <a:pt x="1185" y="681"/>
                    </a:lnTo>
                    <a:lnTo>
                      <a:pt x="1201" y="660"/>
                    </a:lnTo>
                    <a:lnTo>
                      <a:pt x="1230" y="617"/>
                    </a:lnTo>
                    <a:lnTo>
                      <a:pt x="1231" y="615"/>
                    </a:lnTo>
                    <a:lnTo>
                      <a:pt x="1231" y="614"/>
                    </a:lnTo>
                    <a:lnTo>
                      <a:pt x="1231" y="610"/>
                    </a:lnTo>
                    <a:lnTo>
                      <a:pt x="1230" y="608"/>
                    </a:lnTo>
                    <a:lnTo>
                      <a:pt x="1230" y="607"/>
                    </a:lnTo>
                    <a:lnTo>
                      <a:pt x="1233" y="608"/>
                    </a:lnTo>
                    <a:lnTo>
                      <a:pt x="1236" y="607"/>
                    </a:lnTo>
                    <a:lnTo>
                      <a:pt x="1239" y="600"/>
                    </a:lnTo>
                    <a:lnTo>
                      <a:pt x="1245" y="592"/>
                    </a:lnTo>
                    <a:lnTo>
                      <a:pt x="1257" y="577"/>
                    </a:lnTo>
                    <a:lnTo>
                      <a:pt x="1262" y="570"/>
                    </a:lnTo>
                    <a:lnTo>
                      <a:pt x="1267" y="562"/>
                    </a:lnTo>
                    <a:lnTo>
                      <a:pt x="1270" y="559"/>
                    </a:lnTo>
                    <a:lnTo>
                      <a:pt x="1274" y="557"/>
                    </a:lnTo>
                    <a:lnTo>
                      <a:pt x="1278" y="555"/>
                    </a:lnTo>
                    <a:lnTo>
                      <a:pt x="1282" y="555"/>
                    </a:lnTo>
                    <a:lnTo>
                      <a:pt x="1278" y="562"/>
                    </a:lnTo>
                    <a:lnTo>
                      <a:pt x="1274" y="570"/>
                    </a:lnTo>
                    <a:lnTo>
                      <a:pt x="1264" y="583"/>
                    </a:lnTo>
                    <a:lnTo>
                      <a:pt x="1254" y="594"/>
                    </a:lnTo>
                    <a:lnTo>
                      <a:pt x="1250" y="602"/>
                    </a:lnTo>
                    <a:lnTo>
                      <a:pt x="1246" y="608"/>
                    </a:lnTo>
                    <a:lnTo>
                      <a:pt x="1258" y="611"/>
                    </a:lnTo>
                    <a:lnTo>
                      <a:pt x="1270" y="612"/>
                    </a:lnTo>
                    <a:lnTo>
                      <a:pt x="1297" y="616"/>
                    </a:lnTo>
                    <a:lnTo>
                      <a:pt x="1323" y="619"/>
                    </a:lnTo>
                    <a:lnTo>
                      <a:pt x="1336" y="621"/>
                    </a:lnTo>
                    <a:lnTo>
                      <a:pt x="1346" y="624"/>
                    </a:lnTo>
                    <a:lnTo>
                      <a:pt x="1360" y="601"/>
                    </a:lnTo>
                    <a:lnTo>
                      <a:pt x="1375" y="578"/>
                    </a:lnTo>
                    <a:lnTo>
                      <a:pt x="1405" y="534"/>
                    </a:lnTo>
                    <a:lnTo>
                      <a:pt x="1387" y="531"/>
                    </a:lnTo>
                    <a:lnTo>
                      <a:pt x="1367" y="528"/>
                    </a:lnTo>
                    <a:lnTo>
                      <a:pt x="1346" y="524"/>
                    </a:lnTo>
                    <a:lnTo>
                      <a:pt x="1328" y="518"/>
                    </a:lnTo>
                    <a:lnTo>
                      <a:pt x="1338" y="516"/>
                    </a:lnTo>
                    <a:lnTo>
                      <a:pt x="1349" y="516"/>
                    </a:lnTo>
                    <a:lnTo>
                      <a:pt x="1358" y="517"/>
                    </a:lnTo>
                    <a:lnTo>
                      <a:pt x="1369" y="519"/>
                    </a:lnTo>
                    <a:lnTo>
                      <a:pt x="1390" y="524"/>
                    </a:lnTo>
                    <a:lnTo>
                      <a:pt x="1400" y="527"/>
                    </a:lnTo>
                    <a:lnTo>
                      <a:pt x="1410" y="528"/>
                    </a:lnTo>
                    <a:lnTo>
                      <a:pt x="1415" y="524"/>
                    </a:lnTo>
                    <a:lnTo>
                      <a:pt x="1420" y="517"/>
                    </a:lnTo>
                    <a:lnTo>
                      <a:pt x="1429" y="505"/>
                    </a:lnTo>
                    <a:lnTo>
                      <a:pt x="1433" y="499"/>
                    </a:lnTo>
                    <a:lnTo>
                      <a:pt x="1437" y="494"/>
                    </a:lnTo>
                    <a:lnTo>
                      <a:pt x="1444" y="490"/>
                    </a:lnTo>
                    <a:lnTo>
                      <a:pt x="1449" y="488"/>
                    </a:lnTo>
                    <a:lnTo>
                      <a:pt x="1448" y="495"/>
                    </a:lnTo>
                    <a:lnTo>
                      <a:pt x="1445" y="501"/>
                    </a:lnTo>
                    <a:lnTo>
                      <a:pt x="1441" y="506"/>
                    </a:lnTo>
                    <a:lnTo>
                      <a:pt x="1436" y="512"/>
                    </a:lnTo>
                    <a:lnTo>
                      <a:pt x="1429" y="521"/>
                    </a:lnTo>
                    <a:lnTo>
                      <a:pt x="1427" y="526"/>
                    </a:lnTo>
                    <a:lnTo>
                      <a:pt x="1426" y="530"/>
                    </a:lnTo>
                    <a:lnTo>
                      <a:pt x="1447" y="534"/>
                    </a:lnTo>
                    <a:lnTo>
                      <a:pt x="1467" y="540"/>
                    </a:lnTo>
                    <a:lnTo>
                      <a:pt x="1488" y="544"/>
                    </a:lnTo>
                    <a:lnTo>
                      <a:pt x="1497" y="545"/>
                    </a:lnTo>
                    <a:lnTo>
                      <a:pt x="1508" y="545"/>
                    </a:lnTo>
                    <a:lnTo>
                      <a:pt x="1522" y="518"/>
                    </a:lnTo>
                    <a:lnTo>
                      <a:pt x="1537" y="492"/>
                    </a:lnTo>
                    <a:lnTo>
                      <a:pt x="1567" y="438"/>
                    </a:lnTo>
                    <a:lnTo>
                      <a:pt x="1582" y="410"/>
                    </a:lnTo>
                    <a:lnTo>
                      <a:pt x="1596" y="383"/>
                    </a:lnTo>
                    <a:lnTo>
                      <a:pt x="1609" y="354"/>
                    </a:lnTo>
                    <a:lnTo>
                      <a:pt x="1621" y="324"/>
                    </a:lnTo>
                    <a:lnTo>
                      <a:pt x="1614" y="321"/>
                    </a:lnTo>
                    <a:lnTo>
                      <a:pt x="1608" y="318"/>
                    </a:lnTo>
                    <a:lnTo>
                      <a:pt x="1603" y="315"/>
                    </a:lnTo>
                    <a:lnTo>
                      <a:pt x="1602" y="313"/>
                    </a:lnTo>
                    <a:lnTo>
                      <a:pt x="1601" y="309"/>
                    </a:lnTo>
                    <a:lnTo>
                      <a:pt x="1572" y="302"/>
                    </a:lnTo>
                    <a:lnTo>
                      <a:pt x="1541" y="293"/>
                    </a:lnTo>
                    <a:lnTo>
                      <a:pt x="1510" y="284"/>
                    </a:lnTo>
                    <a:lnTo>
                      <a:pt x="1496" y="277"/>
                    </a:lnTo>
                    <a:lnTo>
                      <a:pt x="1482" y="272"/>
                    </a:lnTo>
                    <a:lnTo>
                      <a:pt x="1479" y="273"/>
                    </a:lnTo>
                    <a:lnTo>
                      <a:pt x="1477" y="272"/>
                    </a:lnTo>
                    <a:lnTo>
                      <a:pt x="1475" y="271"/>
                    </a:lnTo>
                    <a:lnTo>
                      <a:pt x="1471" y="272"/>
                    </a:lnTo>
                    <a:lnTo>
                      <a:pt x="1466" y="269"/>
                    </a:lnTo>
                    <a:lnTo>
                      <a:pt x="1462" y="267"/>
                    </a:lnTo>
                    <a:lnTo>
                      <a:pt x="1451" y="263"/>
                    </a:lnTo>
                    <a:lnTo>
                      <a:pt x="1442" y="260"/>
                    </a:lnTo>
                    <a:lnTo>
                      <a:pt x="1439" y="258"/>
                    </a:lnTo>
                    <a:lnTo>
                      <a:pt x="1439" y="257"/>
                    </a:lnTo>
                    <a:lnTo>
                      <a:pt x="1439" y="256"/>
                    </a:lnTo>
                    <a:lnTo>
                      <a:pt x="1436" y="256"/>
                    </a:lnTo>
                    <a:lnTo>
                      <a:pt x="1434" y="258"/>
                    </a:lnTo>
                    <a:lnTo>
                      <a:pt x="1433" y="259"/>
                    </a:lnTo>
                    <a:lnTo>
                      <a:pt x="1431" y="259"/>
                    </a:lnTo>
                    <a:lnTo>
                      <a:pt x="1412" y="251"/>
                    </a:lnTo>
                    <a:lnTo>
                      <a:pt x="1403" y="246"/>
                    </a:lnTo>
                    <a:lnTo>
                      <a:pt x="1395" y="243"/>
                    </a:lnTo>
                    <a:lnTo>
                      <a:pt x="1384" y="241"/>
                    </a:lnTo>
                    <a:lnTo>
                      <a:pt x="1372" y="240"/>
                    </a:lnTo>
                    <a:lnTo>
                      <a:pt x="1360" y="238"/>
                    </a:lnTo>
                    <a:lnTo>
                      <a:pt x="1349" y="236"/>
                    </a:lnTo>
                    <a:lnTo>
                      <a:pt x="1340" y="232"/>
                    </a:lnTo>
                    <a:lnTo>
                      <a:pt x="1331" y="228"/>
                    </a:lnTo>
                    <a:lnTo>
                      <a:pt x="1323" y="224"/>
                    </a:lnTo>
                    <a:lnTo>
                      <a:pt x="1313" y="222"/>
                    </a:lnTo>
                    <a:lnTo>
                      <a:pt x="1294" y="217"/>
                    </a:lnTo>
                    <a:lnTo>
                      <a:pt x="1274" y="213"/>
                    </a:lnTo>
                    <a:lnTo>
                      <a:pt x="1253" y="207"/>
                    </a:lnTo>
                    <a:lnTo>
                      <a:pt x="1231" y="201"/>
                    </a:lnTo>
                    <a:lnTo>
                      <a:pt x="1220" y="198"/>
                    </a:lnTo>
                    <a:lnTo>
                      <a:pt x="1209" y="196"/>
                    </a:lnTo>
                    <a:lnTo>
                      <a:pt x="1198" y="195"/>
                    </a:lnTo>
                    <a:lnTo>
                      <a:pt x="1187" y="194"/>
                    </a:lnTo>
                    <a:lnTo>
                      <a:pt x="1186" y="192"/>
                    </a:lnTo>
                    <a:lnTo>
                      <a:pt x="1185" y="191"/>
                    </a:lnTo>
                    <a:lnTo>
                      <a:pt x="1178" y="190"/>
                    </a:lnTo>
                    <a:lnTo>
                      <a:pt x="1162" y="188"/>
                    </a:lnTo>
                    <a:lnTo>
                      <a:pt x="1144" y="183"/>
                    </a:lnTo>
                    <a:lnTo>
                      <a:pt x="1127" y="179"/>
                    </a:lnTo>
                    <a:lnTo>
                      <a:pt x="1092" y="173"/>
                    </a:lnTo>
                    <a:lnTo>
                      <a:pt x="1056" y="169"/>
                    </a:lnTo>
                    <a:lnTo>
                      <a:pt x="1039" y="166"/>
                    </a:lnTo>
                    <a:lnTo>
                      <a:pt x="1021" y="163"/>
                    </a:lnTo>
                    <a:lnTo>
                      <a:pt x="977" y="155"/>
                    </a:lnTo>
                    <a:lnTo>
                      <a:pt x="929" y="147"/>
                    </a:lnTo>
                    <a:lnTo>
                      <a:pt x="916" y="144"/>
                    </a:lnTo>
                    <a:lnTo>
                      <a:pt x="903" y="140"/>
                    </a:lnTo>
                    <a:lnTo>
                      <a:pt x="891" y="137"/>
                    </a:lnTo>
                    <a:lnTo>
                      <a:pt x="879" y="134"/>
                    </a:lnTo>
                    <a:lnTo>
                      <a:pt x="827" y="126"/>
                    </a:lnTo>
                    <a:lnTo>
                      <a:pt x="778" y="119"/>
                    </a:lnTo>
                    <a:lnTo>
                      <a:pt x="768" y="117"/>
                    </a:lnTo>
                    <a:lnTo>
                      <a:pt x="759" y="114"/>
                    </a:lnTo>
                    <a:lnTo>
                      <a:pt x="749" y="110"/>
                    </a:lnTo>
                    <a:lnTo>
                      <a:pt x="739" y="107"/>
                    </a:lnTo>
                    <a:lnTo>
                      <a:pt x="712" y="102"/>
                    </a:lnTo>
                    <a:lnTo>
                      <a:pt x="683" y="96"/>
                    </a:lnTo>
                    <a:lnTo>
                      <a:pt x="654" y="92"/>
                    </a:lnTo>
                    <a:lnTo>
                      <a:pt x="626" y="87"/>
                    </a:lnTo>
                    <a:lnTo>
                      <a:pt x="600" y="80"/>
                    </a:lnTo>
                    <a:lnTo>
                      <a:pt x="574" y="73"/>
                    </a:lnTo>
                    <a:lnTo>
                      <a:pt x="550" y="66"/>
                    </a:lnTo>
                    <a:lnTo>
                      <a:pt x="526" y="61"/>
                    </a:lnTo>
                    <a:lnTo>
                      <a:pt x="457" y="50"/>
                    </a:lnTo>
                    <a:lnTo>
                      <a:pt x="386" y="38"/>
                    </a:lnTo>
                    <a:lnTo>
                      <a:pt x="315" y="25"/>
                    </a:lnTo>
                    <a:lnTo>
                      <a:pt x="245" y="11"/>
                    </a:lnTo>
                    <a:lnTo>
                      <a:pt x="230" y="44"/>
                    </a:lnTo>
                    <a:lnTo>
                      <a:pt x="222" y="61"/>
                    </a:lnTo>
                    <a:lnTo>
                      <a:pt x="216" y="77"/>
                    </a:lnTo>
                    <a:lnTo>
                      <a:pt x="220" y="80"/>
                    </a:lnTo>
                    <a:lnTo>
                      <a:pt x="225" y="81"/>
                    </a:lnTo>
                    <a:lnTo>
                      <a:pt x="235" y="86"/>
                    </a:lnTo>
                    <a:lnTo>
                      <a:pt x="238" y="80"/>
                    </a:lnTo>
                    <a:lnTo>
                      <a:pt x="243" y="76"/>
                    </a:lnTo>
                    <a:lnTo>
                      <a:pt x="247" y="72"/>
                    </a:lnTo>
                    <a:lnTo>
                      <a:pt x="249" y="66"/>
                    </a:lnTo>
                    <a:lnTo>
                      <a:pt x="256" y="63"/>
                    </a:lnTo>
                    <a:lnTo>
                      <a:pt x="263" y="62"/>
                    </a:lnTo>
                    <a:lnTo>
                      <a:pt x="269" y="63"/>
                    </a:lnTo>
                    <a:lnTo>
                      <a:pt x="275" y="64"/>
                    </a:lnTo>
                    <a:lnTo>
                      <a:pt x="280" y="67"/>
                    </a:lnTo>
                    <a:lnTo>
                      <a:pt x="285" y="72"/>
                    </a:lnTo>
                    <a:lnTo>
                      <a:pt x="290" y="77"/>
                    </a:lnTo>
                    <a:lnTo>
                      <a:pt x="293" y="84"/>
                    </a:lnTo>
                    <a:lnTo>
                      <a:pt x="296" y="90"/>
                    </a:lnTo>
                    <a:lnTo>
                      <a:pt x="298" y="97"/>
                    </a:lnTo>
                    <a:lnTo>
                      <a:pt x="299" y="105"/>
                    </a:lnTo>
                    <a:lnTo>
                      <a:pt x="299" y="112"/>
                    </a:lnTo>
                    <a:lnTo>
                      <a:pt x="298" y="120"/>
                    </a:lnTo>
                    <a:lnTo>
                      <a:pt x="297" y="129"/>
                    </a:lnTo>
                    <a:lnTo>
                      <a:pt x="294" y="135"/>
                    </a:lnTo>
                    <a:lnTo>
                      <a:pt x="291" y="142"/>
                    </a:lnTo>
                    <a:lnTo>
                      <a:pt x="286" y="148"/>
                    </a:lnTo>
                    <a:lnTo>
                      <a:pt x="281" y="152"/>
                    </a:lnTo>
                    <a:lnTo>
                      <a:pt x="274" y="156"/>
                    </a:lnTo>
                    <a:lnTo>
                      <a:pt x="267" y="161"/>
                    </a:lnTo>
                    <a:lnTo>
                      <a:pt x="259" y="163"/>
                    </a:lnTo>
                    <a:lnTo>
                      <a:pt x="251" y="164"/>
                    </a:lnTo>
                    <a:lnTo>
                      <a:pt x="244" y="164"/>
                    </a:lnTo>
                    <a:lnTo>
                      <a:pt x="237" y="163"/>
                    </a:lnTo>
                    <a:lnTo>
                      <a:pt x="232" y="157"/>
                    </a:lnTo>
                    <a:lnTo>
                      <a:pt x="227" y="152"/>
                    </a:lnTo>
                    <a:lnTo>
                      <a:pt x="222" y="145"/>
                    </a:lnTo>
                    <a:lnTo>
                      <a:pt x="219" y="137"/>
                    </a:lnTo>
                    <a:lnTo>
                      <a:pt x="213" y="137"/>
                    </a:lnTo>
                    <a:lnTo>
                      <a:pt x="207" y="136"/>
                    </a:lnTo>
                    <a:lnTo>
                      <a:pt x="201" y="135"/>
                    </a:lnTo>
                    <a:lnTo>
                      <a:pt x="194" y="134"/>
                    </a:lnTo>
                    <a:lnTo>
                      <a:pt x="187" y="146"/>
                    </a:lnTo>
                    <a:lnTo>
                      <a:pt x="182" y="159"/>
                    </a:lnTo>
                    <a:lnTo>
                      <a:pt x="171" y="185"/>
                    </a:lnTo>
                    <a:lnTo>
                      <a:pt x="173" y="185"/>
                    </a:lnTo>
                    <a:lnTo>
                      <a:pt x="177" y="185"/>
                    </a:lnTo>
                    <a:lnTo>
                      <a:pt x="182" y="185"/>
                    </a:lnTo>
                    <a:lnTo>
                      <a:pt x="188" y="185"/>
                    </a:lnTo>
                    <a:lnTo>
                      <a:pt x="191" y="188"/>
                    </a:lnTo>
                    <a:lnTo>
                      <a:pt x="194" y="191"/>
                    </a:lnTo>
                    <a:lnTo>
                      <a:pt x="198" y="193"/>
                    </a:lnTo>
                    <a:lnTo>
                      <a:pt x="202" y="193"/>
                    </a:lnTo>
                    <a:lnTo>
                      <a:pt x="209" y="193"/>
                    </a:lnTo>
                    <a:lnTo>
                      <a:pt x="218" y="192"/>
                    </a:lnTo>
                    <a:lnTo>
                      <a:pt x="228" y="190"/>
                    </a:lnTo>
                    <a:lnTo>
                      <a:pt x="236" y="190"/>
                    </a:lnTo>
                    <a:lnTo>
                      <a:pt x="240" y="191"/>
                    </a:lnTo>
                    <a:lnTo>
                      <a:pt x="244" y="192"/>
                    </a:lnTo>
                    <a:lnTo>
                      <a:pt x="248" y="194"/>
                    </a:lnTo>
                    <a:lnTo>
                      <a:pt x="251" y="197"/>
                    </a:lnTo>
                    <a:lnTo>
                      <a:pt x="254" y="202"/>
                    </a:lnTo>
                    <a:lnTo>
                      <a:pt x="256" y="208"/>
                    </a:lnTo>
                    <a:lnTo>
                      <a:pt x="258" y="214"/>
                    </a:lnTo>
                    <a:lnTo>
                      <a:pt x="258" y="221"/>
                    </a:lnTo>
                    <a:lnTo>
                      <a:pt x="256" y="236"/>
                    </a:lnTo>
                    <a:lnTo>
                      <a:pt x="254" y="252"/>
                    </a:lnTo>
                    <a:lnTo>
                      <a:pt x="250" y="255"/>
                    </a:lnTo>
                    <a:lnTo>
                      <a:pt x="248" y="258"/>
                    </a:lnTo>
                    <a:lnTo>
                      <a:pt x="243" y="267"/>
                    </a:lnTo>
                    <a:lnTo>
                      <a:pt x="239" y="271"/>
                    </a:lnTo>
                    <a:lnTo>
                      <a:pt x="236" y="275"/>
                    </a:lnTo>
                    <a:lnTo>
                      <a:pt x="232" y="278"/>
                    </a:lnTo>
                    <a:lnTo>
                      <a:pt x="228" y="282"/>
                    </a:lnTo>
                    <a:lnTo>
                      <a:pt x="219" y="284"/>
                    </a:lnTo>
                    <a:lnTo>
                      <a:pt x="209" y="284"/>
                    </a:lnTo>
                    <a:lnTo>
                      <a:pt x="202" y="283"/>
                    </a:lnTo>
                    <a:lnTo>
                      <a:pt x="194" y="279"/>
                    </a:lnTo>
                    <a:lnTo>
                      <a:pt x="188" y="274"/>
                    </a:lnTo>
                    <a:lnTo>
                      <a:pt x="183" y="267"/>
                    </a:lnTo>
                    <a:lnTo>
                      <a:pt x="179" y="258"/>
                    </a:lnTo>
                    <a:lnTo>
                      <a:pt x="178" y="248"/>
                    </a:lnTo>
                    <a:lnTo>
                      <a:pt x="167" y="245"/>
                    </a:lnTo>
                    <a:lnTo>
                      <a:pt x="153" y="242"/>
                    </a:lnTo>
                    <a:lnTo>
                      <a:pt x="142" y="260"/>
                    </a:lnTo>
                    <a:lnTo>
                      <a:pt x="133" y="282"/>
                    </a:lnTo>
                    <a:lnTo>
                      <a:pt x="126" y="303"/>
                    </a:lnTo>
                    <a:lnTo>
                      <a:pt x="119" y="324"/>
                    </a:lnTo>
                    <a:lnTo>
                      <a:pt x="132" y="328"/>
                    </a:lnTo>
                    <a:lnTo>
                      <a:pt x="143" y="332"/>
                    </a:lnTo>
                    <a:lnTo>
                      <a:pt x="154" y="322"/>
                    </a:lnTo>
                    <a:lnTo>
                      <a:pt x="162" y="312"/>
                    </a:lnTo>
                    <a:lnTo>
                      <a:pt x="172" y="309"/>
                    </a:lnTo>
                    <a:lnTo>
                      <a:pt x="179" y="309"/>
                    </a:lnTo>
                    <a:lnTo>
                      <a:pt x="187" y="311"/>
                    </a:lnTo>
                    <a:lnTo>
                      <a:pt x="193" y="314"/>
                    </a:lnTo>
                    <a:lnTo>
                      <a:pt x="199" y="318"/>
                    </a:lnTo>
                    <a:lnTo>
                      <a:pt x="204" y="322"/>
                    </a:lnTo>
                    <a:lnTo>
                      <a:pt x="213" y="333"/>
                    </a:lnTo>
                    <a:lnTo>
                      <a:pt x="215" y="342"/>
                    </a:lnTo>
                    <a:lnTo>
                      <a:pt x="215" y="350"/>
                    </a:lnTo>
                    <a:lnTo>
                      <a:pt x="214" y="358"/>
                    </a:lnTo>
                    <a:lnTo>
                      <a:pt x="212" y="365"/>
                    </a:lnTo>
                    <a:lnTo>
                      <a:pt x="208" y="373"/>
                    </a:lnTo>
                    <a:lnTo>
                      <a:pt x="204" y="379"/>
                    </a:lnTo>
                    <a:lnTo>
                      <a:pt x="200" y="386"/>
                    </a:lnTo>
                    <a:lnTo>
                      <a:pt x="194" y="391"/>
                    </a:lnTo>
                    <a:lnTo>
                      <a:pt x="189" y="396"/>
                    </a:lnTo>
                    <a:lnTo>
                      <a:pt x="183" y="400"/>
                    </a:lnTo>
                    <a:lnTo>
                      <a:pt x="176" y="403"/>
                    </a:lnTo>
                    <a:lnTo>
                      <a:pt x="170" y="405"/>
                    </a:lnTo>
                    <a:lnTo>
                      <a:pt x="162" y="406"/>
                    </a:lnTo>
                    <a:lnTo>
                      <a:pt x="156" y="405"/>
                    </a:lnTo>
                    <a:lnTo>
                      <a:pt x="148" y="404"/>
                    </a:lnTo>
                    <a:lnTo>
                      <a:pt x="142" y="399"/>
                    </a:lnTo>
                    <a:lnTo>
                      <a:pt x="140" y="394"/>
                    </a:lnTo>
                    <a:lnTo>
                      <a:pt x="138" y="389"/>
                    </a:lnTo>
                    <a:lnTo>
                      <a:pt x="136" y="383"/>
                    </a:lnTo>
                    <a:lnTo>
                      <a:pt x="134" y="378"/>
                    </a:lnTo>
                    <a:lnTo>
                      <a:pt x="123" y="375"/>
                    </a:lnTo>
                    <a:lnTo>
                      <a:pt x="116" y="375"/>
                    </a:lnTo>
                    <a:lnTo>
                      <a:pt x="112" y="375"/>
                    </a:lnTo>
                    <a:lnTo>
                      <a:pt x="97" y="404"/>
                    </a:lnTo>
                    <a:lnTo>
                      <a:pt x="88" y="422"/>
                    </a:lnTo>
                    <a:lnTo>
                      <a:pt x="82" y="441"/>
                    </a:lnTo>
                    <a:close/>
                    <a:moveTo>
                      <a:pt x="1416" y="538"/>
                    </a:moveTo>
                    <a:lnTo>
                      <a:pt x="1416" y="538"/>
                    </a:lnTo>
                    <a:lnTo>
                      <a:pt x="1401" y="559"/>
                    </a:lnTo>
                    <a:lnTo>
                      <a:pt x="1385" y="580"/>
                    </a:lnTo>
                    <a:lnTo>
                      <a:pt x="1371" y="603"/>
                    </a:lnTo>
                    <a:lnTo>
                      <a:pt x="1358" y="626"/>
                    </a:lnTo>
                    <a:lnTo>
                      <a:pt x="1372" y="626"/>
                    </a:lnTo>
                    <a:lnTo>
                      <a:pt x="1385" y="629"/>
                    </a:lnTo>
                    <a:lnTo>
                      <a:pt x="1412" y="633"/>
                    </a:lnTo>
                    <a:lnTo>
                      <a:pt x="1437" y="637"/>
                    </a:lnTo>
                    <a:lnTo>
                      <a:pt x="1449" y="638"/>
                    </a:lnTo>
                    <a:lnTo>
                      <a:pt x="1462" y="638"/>
                    </a:lnTo>
                    <a:lnTo>
                      <a:pt x="1484" y="600"/>
                    </a:lnTo>
                    <a:lnTo>
                      <a:pt x="1493" y="580"/>
                    </a:lnTo>
                    <a:lnTo>
                      <a:pt x="1502" y="560"/>
                    </a:lnTo>
                    <a:lnTo>
                      <a:pt x="1482" y="553"/>
                    </a:lnTo>
                    <a:lnTo>
                      <a:pt x="1461" y="546"/>
                    </a:lnTo>
                    <a:lnTo>
                      <a:pt x="1440" y="542"/>
                    </a:lnTo>
                    <a:lnTo>
                      <a:pt x="1416" y="538"/>
                    </a:lnTo>
                    <a:close/>
                    <a:moveTo>
                      <a:pt x="1240" y="615"/>
                    </a:moveTo>
                    <a:lnTo>
                      <a:pt x="1240" y="615"/>
                    </a:lnTo>
                    <a:lnTo>
                      <a:pt x="1210" y="659"/>
                    </a:lnTo>
                    <a:lnTo>
                      <a:pt x="1179" y="702"/>
                    </a:lnTo>
                    <a:lnTo>
                      <a:pt x="1204" y="708"/>
                    </a:lnTo>
                    <a:lnTo>
                      <a:pt x="1231" y="712"/>
                    </a:lnTo>
                    <a:lnTo>
                      <a:pt x="1258" y="716"/>
                    </a:lnTo>
                    <a:lnTo>
                      <a:pt x="1283" y="721"/>
                    </a:lnTo>
                    <a:lnTo>
                      <a:pt x="1292" y="711"/>
                    </a:lnTo>
                    <a:lnTo>
                      <a:pt x="1299" y="700"/>
                    </a:lnTo>
                    <a:lnTo>
                      <a:pt x="1312" y="677"/>
                    </a:lnTo>
                    <a:lnTo>
                      <a:pt x="1325" y="653"/>
                    </a:lnTo>
                    <a:lnTo>
                      <a:pt x="1333" y="642"/>
                    </a:lnTo>
                    <a:lnTo>
                      <a:pt x="1340" y="633"/>
                    </a:lnTo>
                    <a:lnTo>
                      <a:pt x="1318" y="626"/>
                    </a:lnTo>
                    <a:lnTo>
                      <a:pt x="1292" y="622"/>
                    </a:lnTo>
                    <a:lnTo>
                      <a:pt x="1240" y="615"/>
                    </a:lnTo>
                    <a:close/>
                    <a:moveTo>
                      <a:pt x="1350" y="636"/>
                    </a:moveTo>
                    <a:lnTo>
                      <a:pt x="1350" y="636"/>
                    </a:lnTo>
                    <a:lnTo>
                      <a:pt x="1339" y="652"/>
                    </a:lnTo>
                    <a:lnTo>
                      <a:pt x="1329" y="669"/>
                    </a:lnTo>
                    <a:lnTo>
                      <a:pt x="1309" y="704"/>
                    </a:lnTo>
                    <a:lnTo>
                      <a:pt x="1305" y="709"/>
                    </a:lnTo>
                    <a:lnTo>
                      <a:pt x="1300" y="714"/>
                    </a:lnTo>
                    <a:lnTo>
                      <a:pt x="1298" y="718"/>
                    </a:lnTo>
                    <a:lnTo>
                      <a:pt x="1297" y="721"/>
                    </a:lnTo>
                    <a:lnTo>
                      <a:pt x="1298" y="723"/>
                    </a:lnTo>
                    <a:lnTo>
                      <a:pt x="1311" y="726"/>
                    </a:lnTo>
                    <a:lnTo>
                      <a:pt x="1325" y="728"/>
                    </a:lnTo>
                    <a:lnTo>
                      <a:pt x="1353" y="731"/>
                    </a:lnTo>
                    <a:lnTo>
                      <a:pt x="1382" y="736"/>
                    </a:lnTo>
                    <a:lnTo>
                      <a:pt x="1396" y="738"/>
                    </a:lnTo>
                    <a:lnTo>
                      <a:pt x="1410" y="741"/>
                    </a:lnTo>
                    <a:lnTo>
                      <a:pt x="1415" y="730"/>
                    </a:lnTo>
                    <a:lnTo>
                      <a:pt x="1420" y="720"/>
                    </a:lnTo>
                    <a:lnTo>
                      <a:pt x="1432" y="698"/>
                    </a:lnTo>
                    <a:lnTo>
                      <a:pt x="1443" y="677"/>
                    </a:lnTo>
                    <a:lnTo>
                      <a:pt x="1448" y="666"/>
                    </a:lnTo>
                    <a:lnTo>
                      <a:pt x="1452" y="654"/>
                    </a:lnTo>
                    <a:lnTo>
                      <a:pt x="1440" y="650"/>
                    </a:lnTo>
                    <a:lnTo>
                      <a:pt x="1428" y="647"/>
                    </a:lnTo>
                    <a:lnTo>
                      <a:pt x="1403" y="641"/>
                    </a:lnTo>
                    <a:lnTo>
                      <a:pt x="1379" y="638"/>
                    </a:lnTo>
                    <a:lnTo>
                      <a:pt x="1350" y="6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椭圆 42"/>
            <p:cNvSpPr/>
            <p:nvPr/>
          </p:nvSpPr>
          <p:spPr>
            <a:xfrm>
              <a:off x="6047318" y="2880784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047318" y="3117851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047318" y="4451351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047318" y="4690534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047318" y="6024034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047318" y="6261100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047318" y="1593851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047318" y="1356784"/>
              <a:ext cx="143933" cy="143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文本框 215"/>
          <p:cNvSpPr txBox="1"/>
          <p:nvPr/>
        </p:nvSpPr>
        <p:spPr>
          <a:xfrm>
            <a:off x="748413" y="1327840"/>
            <a:ext cx="2780430" cy="34544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命名、定义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0" name="文本框 215"/>
          <p:cNvSpPr txBox="1"/>
          <p:nvPr/>
        </p:nvSpPr>
        <p:spPr>
          <a:xfrm>
            <a:off x="748413" y="1654230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明确系统职责、确定系统边界线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l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为系统设计提供标准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0" name="文本框 215"/>
          <p:cNvSpPr txBox="1"/>
          <p:nvPr/>
        </p:nvSpPr>
        <p:spPr>
          <a:xfrm>
            <a:off x="5568063" y="2570535"/>
            <a:ext cx="2780430" cy="34544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中间层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1" name="文本框 215"/>
          <p:cNvSpPr txBox="1"/>
          <p:nvPr/>
        </p:nvSpPr>
        <p:spPr>
          <a:xfrm>
            <a:off x="5568063" y="2915975"/>
            <a:ext cx="278043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1.</a:t>
            </a:r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两个系统结构不一致、语言、协议等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l"/>
            <a:r>
              <a:rPr lang="en-US" altLang="zh-CN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2.</a:t>
            </a:r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两个系统本身都不涉及到业务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l"/>
            <a:r>
              <a:rPr lang="en-US" altLang="zh-CN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3.</a:t>
            </a:r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个性化</a:t>
            </a:r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分支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2" name="文本框 215"/>
          <p:cNvSpPr txBox="1"/>
          <p:nvPr/>
        </p:nvSpPr>
        <p:spPr>
          <a:xfrm>
            <a:off x="748413" y="3481125"/>
            <a:ext cx="2780430" cy="34544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易理解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3" name="文本框 215"/>
          <p:cNvSpPr txBox="1"/>
          <p:nvPr/>
        </p:nvSpPr>
        <p:spPr>
          <a:xfrm>
            <a:off x="748413" y="382656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将需求还原成现实生活中常见的场景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l"/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9" grpId="0"/>
      <p:bldP spid="20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98872" y="1054101"/>
            <a:ext cx="1600336" cy="1477323"/>
            <a:chOff x="3998495" y="1405467"/>
            <a:chExt cx="2133781" cy="1969764"/>
          </a:xfrm>
        </p:grpSpPr>
        <p:sp>
          <p:nvSpPr>
            <p:cNvPr id="2" name="六边形 1"/>
            <p:cNvSpPr/>
            <p:nvPr/>
          </p:nvSpPr>
          <p:spPr>
            <a:xfrm rot="16200000">
              <a:off x="4000501" y="1621368"/>
              <a:ext cx="1714500" cy="1524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8495" y="1405467"/>
              <a:ext cx="2133781" cy="1969764"/>
            </a:xfrm>
            <a:prstGeom prst="rect">
              <a:avLst/>
            </a:prstGeom>
            <a:noFill/>
          </p:spPr>
          <p:txBody>
            <a:bodyPr wrap="square" lIns="121917" tIns="60958" rIns="121917" bIns="60958">
              <a:spAutoFit/>
            </a:bodyPr>
            <a:lstStyle/>
            <a:p>
              <a:pPr>
                <a:defRPr/>
              </a:pPr>
              <a:r>
                <a:rPr lang="en-US" altLang="zh-CN" sz="8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1" y="2287589"/>
            <a:ext cx="1571625" cy="1529710"/>
            <a:chOff x="6477001" y="3050118"/>
            <a:chExt cx="2095500" cy="2039613"/>
          </a:xfrm>
        </p:grpSpPr>
        <p:sp>
          <p:nvSpPr>
            <p:cNvPr id="4" name="六边形 3"/>
            <p:cNvSpPr/>
            <p:nvPr/>
          </p:nvSpPr>
          <p:spPr>
            <a:xfrm rot="16200000">
              <a:off x="6572250" y="3145368"/>
              <a:ext cx="1714500" cy="1524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1" y="3119967"/>
              <a:ext cx="2095500" cy="1969764"/>
            </a:xfrm>
            <a:prstGeom prst="rect">
              <a:avLst/>
            </a:prstGeom>
            <a:noFill/>
          </p:spPr>
          <p:txBody>
            <a:bodyPr lIns="121917" tIns="60958" rIns="121917" bIns="60958">
              <a:spAutoFit/>
            </a:bodyPr>
            <a:lstStyle/>
            <a:p>
              <a:pPr>
                <a:defRPr/>
              </a:pPr>
              <a:r>
                <a:rPr lang="en-US" altLang="zh-C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  <a:endPara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00376" y="3430589"/>
            <a:ext cx="1928813" cy="1548760"/>
            <a:chOff x="4000501" y="4574118"/>
            <a:chExt cx="2571751" cy="2065013"/>
          </a:xfrm>
        </p:grpSpPr>
        <p:sp>
          <p:nvSpPr>
            <p:cNvPr id="6" name="六边形 5"/>
            <p:cNvSpPr/>
            <p:nvPr/>
          </p:nvSpPr>
          <p:spPr>
            <a:xfrm rot="16200000">
              <a:off x="4000501" y="4669368"/>
              <a:ext cx="1714500" cy="1524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501" y="4669367"/>
              <a:ext cx="2571751" cy="1969764"/>
            </a:xfrm>
            <a:prstGeom prst="rect">
              <a:avLst/>
            </a:prstGeom>
            <a:noFill/>
          </p:spPr>
          <p:txBody>
            <a:bodyPr lIns="121917" tIns="60958" rIns="121917" bIns="60958">
              <a:spAutoFit/>
            </a:bodyPr>
            <a:lstStyle/>
            <a:p>
              <a:pPr>
                <a:defRPr/>
              </a:pPr>
              <a:r>
                <a:rPr lang="en-US" altLang="zh-C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  <a:endPara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57688" y="3430589"/>
            <a:ext cx="1143000" cy="1285875"/>
            <a:chOff x="5810251" y="4574118"/>
            <a:chExt cx="1524000" cy="1714500"/>
          </a:xfrm>
        </p:grpSpPr>
        <p:sp>
          <p:nvSpPr>
            <p:cNvPr id="7" name="六边形 6"/>
            <p:cNvSpPr/>
            <p:nvPr/>
          </p:nvSpPr>
          <p:spPr>
            <a:xfrm rot="16200000">
              <a:off x="5715001" y="4669368"/>
              <a:ext cx="1714500" cy="1524000"/>
            </a:xfrm>
            <a:prstGeom prst="hex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8446" name="组合 19"/>
            <p:cNvGrpSpPr/>
            <p:nvPr/>
          </p:nvGrpSpPr>
          <p:grpSpPr bwMode="auto">
            <a:xfrm>
              <a:off x="6000751" y="4955117"/>
              <a:ext cx="1295400" cy="1056216"/>
              <a:chOff x="6029326" y="4137025"/>
              <a:chExt cx="1135063" cy="1006475"/>
            </a:xfrm>
          </p:grpSpPr>
          <p:sp>
            <p:nvSpPr>
              <p:cNvPr id="18528" name="Freeform 131"/>
              <p:cNvSpPr>
                <a:spLocks noEditPoints="1"/>
              </p:cNvSpPr>
              <p:nvPr/>
            </p:nvSpPr>
            <p:spPr bwMode="auto">
              <a:xfrm>
                <a:off x="7100888" y="4235450"/>
                <a:ext cx="26988" cy="31750"/>
              </a:xfrm>
              <a:custGeom>
                <a:avLst/>
                <a:gdLst>
                  <a:gd name="T0" fmla="*/ 10380 w 52"/>
                  <a:gd name="T1" fmla="*/ 1095 h 58"/>
                  <a:gd name="T2" fmla="*/ 10380 w 52"/>
                  <a:gd name="T3" fmla="*/ 1095 h 58"/>
                  <a:gd name="T4" fmla="*/ 12456 w 52"/>
                  <a:gd name="T5" fmla="*/ 1095 h 58"/>
                  <a:gd name="T6" fmla="*/ 14532 w 52"/>
                  <a:gd name="T7" fmla="*/ 1642 h 58"/>
                  <a:gd name="T8" fmla="*/ 15570 w 52"/>
                  <a:gd name="T9" fmla="*/ 2737 h 58"/>
                  <a:gd name="T10" fmla="*/ 16089 w 52"/>
                  <a:gd name="T11" fmla="*/ 4379 h 58"/>
                  <a:gd name="T12" fmla="*/ 16089 w 52"/>
                  <a:gd name="T13" fmla="*/ 4379 h 58"/>
                  <a:gd name="T14" fmla="*/ 17127 w 52"/>
                  <a:gd name="T15" fmla="*/ 4379 h 58"/>
                  <a:gd name="T16" fmla="*/ 17646 w 52"/>
                  <a:gd name="T17" fmla="*/ 3832 h 58"/>
                  <a:gd name="T18" fmla="*/ 18684 w 52"/>
                  <a:gd name="T19" fmla="*/ 2190 h 58"/>
                  <a:gd name="T20" fmla="*/ 19203 w 52"/>
                  <a:gd name="T21" fmla="*/ 547 h 58"/>
                  <a:gd name="T22" fmla="*/ 20760 w 52"/>
                  <a:gd name="T23" fmla="*/ 0 h 58"/>
                  <a:gd name="T24" fmla="*/ 21279 w 52"/>
                  <a:gd name="T25" fmla="*/ 0 h 58"/>
                  <a:gd name="T26" fmla="*/ 21279 w 52"/>
                  <a:gd name="T27" fmla="*/ 0 h 58"/>
                  <a:gd name="T28" fmla="*/ 23874 w 52"/>
                  <a:gd name="T29" fmla="*/ 2737 h 58"/>
                  <a:gd name="T30" fmla="*/ 25950 w 52"/>
                  <a:gd name="T31" fmla="*/ 4927 h 58"/>
                  <a:gd name="T32" fmla="*/ 26988 w 52"/>
                  <a:gd name="T33" fmla="*/ 8759 h 58"/>
                  <a:gd name="T34" fmla="*/ 26988 w 52"/>
                  <a:gd name="T35" fmla="*/ 11496 h 58"/>
                  <a:gd name="T36" fmla="*/ 26988 w 52"/>
                  <a:gd name="T37" fmla="*/ 15328 h 58"/>
                  <a:gd name="T38" fmla="*/ 25950 w 52"/>
                  <a:gd name="T39" fmla="*/ 18065 h 58"/>
                  <a:gd name="T40" fmla="*/ 24393 w 52"/>
                  <a:gd name="T41" fmla="*/ 20802 h 58"/>
                  <a:gd name="T42" fmla="*/ 22836 w 52"/>
                  <a:gd name="T43" fmla="*/ 24086 h 58"/>
                  <a:gd name="T44" fmla="*/ 20760 w 52"/>
                  <a:gd name="T45" fmla="*/ 26276 h 58"/>
                  <a:gd name="T46" fmla="*/ 18165 w 52"/>
                  <a:gd name="T47" fmla="*/ 28466 h 58"/>
                  <a:gd name="T48" fmla="*/ 15570 w 52"/>
                  <a:gd name="T49" fmla="*/ 30108 h 58"/>
                  <a:gd name="T50" fmla="*/ 12975 w 52"/>
                  <a:gd name="T51" fmla="*/ 31750 h 58"/>
                  <a:gd name="T52" fmla="*/ 9861 w 52"/>
                  <a:gd name="T53" fmla="*/ 31750 h 58"/>
                  <a:gd name="T54" fmla="*/ 7785 w 52"/>
                  <a:gd name="T55" fmla="*/ 31750 h 58"/>
                  <a:gd name="T56" fmla="*/ 5190 w 52"/>
                  <a:gd name="T57" fmla="*/ 30108 h 58"/>
                  <a:gd name="T58" fmla="*/ 2595 w 52"/>
                  <a:gd name="T59" fmla="*/ 28466 h 58"/>
                  <a:gd name="T60" fmla="*/ 2595 w 52"/>
                  <a:gd name="T61" fmla="*/ 28466 h 58"/>
                  <a:gd name="T62" fmla="*/ 1038 w 52"/>
                  <a:gd name="T63" fmla="*/ 25728 h 58"/>
                  <a:gd name="T64" fmla="*/ 0 w 52"/>
                  <a:gd name="T65" fmla="*/ 21349 h 58"/>
                  <a:gd name="T66" fmla="*/ 0 w 52"/>
                  <a:gd name="T67" fmla="*/ 17517 h 58"/>
                  <a:gd name="T68" fmla="*/ 519 w 52"/>
                  <a:gd name="T69" fmla="*/ 12591 h 58"/>
                  <a:gd name="T70" fmla="*/ 1557 w 52"/>
                  <a:gd name="T71" fmla="*/ 8759 h 58"/>
                  <a:gd name="T72" fmla="*/ 4152 w 52"/>
                  <a:gd name="T73" fmla="*/ 4927 h 58"/>
                  <a:gd name="T74" fmla="*/ 6747 w 52"/>
                  <a:gd name="T75" fmla="*/ 2737 h 58"/>
                  <a:gd name="T76" fmla="*/ 8304 w 52"/>
                  <a:gd name="T77" fmla="*/ 1642 h 58"/>
                  <a:gd name="T78" fmla="*/ 10380 w 52"/>
                  <a:gd name="T79" fmla="*/ 1095 h 58"/>
                  <a:gd name="T80" fmla="*/ 10380 w 52"/>
                  <a:gd name="T81" fmla="*/ 1095 h 58"/>
                  <a:gd name="T82" fmla="*/ 7266 w 52"/>
                  <a:gd name="T83" fmla="*/ 18065 h 58"/>
                  <a:gd name="T84" fmla="*/ 7266 w 52"/>
                  <a:gd name="T85" fmla="*/ 18065 h 58"/>
                  <a:gd name="T86" fmla="*/ 8823 w 52"/>
                  <a:gd name="T87" fmla="*/ 19159 h 58"/>
                  <a:gd name="T88" fmla="*/ 9342 w 52"/>
                  <a:gd name="T89" fmla="*/ 20802 h 58"/>
                  <a:gd name="T90" fmla="*/ 10380 w 52"/>
                  <a:gd name="T91" fmla="*/ 21897 h 58"/>
                  <a:gd name="T92" fmla="*/ 12975 w 52"/>
                  <a:gd name="T93" fmla="*/ 22444 h 58"/>
                  <a:gd name="T94" fmla="*/ 12975 w 52"/>
                  <a:gd name="T95" fmla="*/ 22444 h 58"/>
                  <a:gd name="T96" fmla="*/ 15051 w 52"/>
                  <a:gd name="T97" fmla="*/ 20254 h 58"/>
                  <a:gd name="T98" fmla="*/ 17127 w 52"/>
                  <a:gd name="T99" fmla="*/ 17517 h 58"/>
                  <a:gd name="T100" fmla="*/ 18165 w 52"/>
                  <a:gd name="T101" fmla="*/ 13138 h 58"/>
                  <a:gd name="T102" fmla="*/ 18165 w 52"/>
                  <a:gd name="T103" fmla="*/ 8211 h 58"/>
                  <a:gd name="T104" fmla="*/ 18165 w 52"/>
                  <a:gd name="T105" fmla="*/ 8211 h 58"/>
                  <a:gd name="T106" fmla="*/ 14532 w 52"/>
                  <a:gd name="T107" fmla="*/ 9306 h 58"/>
                  <a:gd name="T108" fmla="*/ 10380 w 52"/>
                  <a:gd name="T109" fmla="*/ 10948 h 58"/>
                  <a:gd name="T110" fmla="*/ 9342 w 52"/>
                  <a:gd name="T111" fmla="*/ 12043 h 58"/>
                  <a:gd name="T112" fmla="*/ 8304 w 52"/>
                  <a:gd name="T113" fmla="*/ 13685 h 58"/>
                  <a:gd name="T114" fmla="*/ 7785 w 52"/>
                  <a:gd name="T115" fmla="*/ 15875 h 58"/>
                  <a:gd name="T116" fmla="*/ 7266 w 52"/>
                  <a:gd name="T117" fmla="*/ 18065 h 58"/>
                  <a:gd name="T118" fmla="*/ 7266 w 52"/>
                  <a:gd name="T119" fmla="*/ 18065 h 5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" h="58">
                    <a:moveTo>
                      <a:pt x="20" y="2"/>
                    </a:moveTo>
                    <a:lnTo>
                      <a:pt x="20" y="2"/>
                    </a:lnTo>
                    <a:lnTo>
                      <a:pt x="24" y="2"/>
                    </a:lnTo>
                    <a:lnTo>
                      <a:pt x="28" y="3"/>
                    </a:lnTo>
                    <a:lnTo>
                      <a:pt x="30" y="5"/>
                    </a:lnTo>
                    <a:lnTo>
                      <a:pt x="31" y="8"/>
                    </a:lnTo>
                    <a:lnTo>
                      <a:pt x="33" y="8"/>
                    </a:lnTo>
                    <a:lnTo>
                      <a:pt x="34" y="7"/>
                    </a:lnTo>
                    <a:lnTo>
                      <a:pt x="36" y="4"/>
                    </a:lnTo>
                    <a:lnTo>
                      <a:pt x="37" y="1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6" y="5"/>
                    </a:lnTo>
                    <a:lnTo>
                      <a:pt x="50" y="9"/>
                    </a:lnTo>
                    <a:lnTo>
                      <a:pt x="52" y="16"/>
                    </a:lnTo>
                    <a:lnTo>
                      <a:pt x="52" y="21"/>
                    </a:lnTo>
                    <a:lnTo>
                      <a:pt x="52" y="28"/>
                    </a:lnTo>
                    <a:lnTo>
                      <a:pt x="50" y="33"/>
                    </a:lnTo>
                    <a:lnTo>
                      <a:pt x="47" y="38"/>
                    </a:lnTo>
                    <a:lnTo>
                      <a:pt x="44" y="44"/>
                    </a:lnTo>
                    <a:lnTo>
                      <a:pt x="40" y="48"/>
                    </a:lnTo>
                    <a:lnTo>
                      <a:pt x="35" y="52"/>
                    </a:lnTo>
                    <a:lnTo>
                      <a:pt x="30" y="55"/>
                    </a:lnTo>
                    <a:lnTo>
                      <a:pt x="25" y="58"/>
                    </a:lnTo>
                    <a:lnTo>
                      <a:pt x="19" y="58"/>
                    </a:lnTo>
                    <a:lnTo>
                      <a:pt x="15" y="58"/>
                    </a:lnTo>
                    <a:lnTo>
                      <a:pt x="10" y="55"/>
                    </a:lnTo>
                    <a:lnTo>
                      <a:pt x="5" y="52"/>
                    </a:lnTo>
                    <a:lnTo>
                      <a:pt x="2" y="47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1" y="23"/>
                    </a:lnTo>
                    <a:lnTo>
                      <a:pt x="3" y="16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6" y="3"/>
                    </a:lnTo>
                    <a:lnTo>
                      <a:pt x="20" y="2"/>
                    </a:lnTo>
                    <a:close/>
                    <a:moveTo>
                      <a:pt x="14" y="33"/>
                    </a:moveTo>
                    <a:lnTo>
                      <a:pt x="14" y="33"/>
                    </a:lnTo>
                    <a:lnTo>
                      <a:pt x="17" y="35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5" y="41"/>
                    </a:lnTo>
                    <a:lnTo>
                      <a:pt x="29" y="37"/>
                    </a:lnTo>
                    <a:lnTo>
                      <a:pt x="33" y="32"/>
                    </a:lnTo>
                    <a:lnTo>
                      <a:pt x="35" y="24"/>
                    </a:lnTo>
                    <a:lnTo>
                      <a:pt x="35" y="15"/>
                    </a:lnTo>
                    <a:lnTo>
                      <a:pt x="28" y="17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6" y="25"/>
                    </a:lnTo>
                    <a:lnTo>
                      <a:pt x="15" y="29"/>
                    </a:lnTo>
                    <a:lnTo>
                      <a:pt x="1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9" name="Freeform 132"/>
              <p:cNvSpPr>
                <a:spLocks noEditPoints="1"/>
              </p:cNvSpPr>
              <p:nvPr/>
            </p:nvSpPr>
            <p:spPr bwMode="auto">
              <a:xfrm>
                <a:off x="7075488" y="4287838"/>
                <a:ext cx="31750" cy="33338"/>
              </a:xfrm>
              <a:custGeom>
                <a:avLst/>
                <a:gdLst>
                  <a:gd name="T0" fmla="*/ 31750 w 61"/>
                  <a:gd name="T1" fmla="*/ 9141 h 62"/>
                  <a:gd name="T2" fmla="*/ 31750 w 61"/>
                  <a:gd name="T3" fmla="*/ 9141 h 62"/>
                  <a:gd name="T4" fmla="*/ 31230 w 61"/>
                  <a:gd name="T5" fmla="*/ 15056 h 62"/>
                  <a:gd name="T6" fmla="*/ 30189 w 61"/>
                  <a:gd name="T7" fmla="*/ 19895 h 62"/>
                  <a:gd name="T8" fmla="*/ 28627 w 61"/>
                  <a:gd name="T9" fmla="*/ 23659 h 62"/>
                  <a:gd name="T10" fmla="*/ 26025 w 61"/>
                  <a:gd name="T11" fmla="*/ 28499 h 62"/>
                  <a:gd name="T12" fmla="*/ 26025 w 61"/>
                  <a:gd name="T13" fmla="*/ 28499 h 62"/>
                  <a:gd name="T14" fmla="*/ 21340 w 61"/>
                  <a:gd name="T15" fmla="*/ 30112 h 62"/>
                  <a:gd name="T16" fmla="*/ 16656 w 61"/>
                  <a:gd name="T17" fmla="*/ 31725 h 62"/>
                  <a:gd name="T18" fmla="*/ 13012 w 61"/>
                  <a:gd name="T19" fmla="*/ 32800 h 62"/>
                  <a:gd name="T20" fmla="*/ 10410 w 61"/>
                  <a:gd name="T21" fmla="*/ 33338 h 62"/>
                  <a:gd name="T22" fmla="*/ 8848 w 61"/>
                  <a:gd name="T23" fmla="*/ 32800 h 62"/>
                  <a:gd name="T24" fmla="*/ 8848 w 61"/>
                  <a:gd name="T25" fmla="*/ 32800 h 62"/>
                  <a:gd name="T26" fmla="*/ 6766 w 61"/>
                  <a:gd name="T27" fmla="*/ 31725 h 62"/>
                  <a:gd name="T28" fmla="*/ 4164 w 61"/>
                  <a:gd name="T29" fmla="*/ 30112 h 62"/>
                  <a:gd name="T30" fmla="*/ 2602 w 61"/>
                  <a:gd name="T31" fmla="*/ 28499 h 62"/>
                  <a:gd name="T32" fmla="*/ 1561 w 61"/>
                  <a:gd name="T33" fmla="*/ 25810 h 62"/>
                  <a:gd name="T34" fmla="*/ 520 w 61"/>
                  <a:gd name="T35" fmla="*/ 23659 h 62"/>
                  <a:gd name="T36" fmla="*/ 0 w 61"/>
                  <a:gd name="T37" fmla="*/ 21508 h 62"/>
                  <a:gd name="T38" fmla="*/ 0 w 61"/>
                  <a:gd name="T39" fmla="*/ 18282 h 62"/>
                  <a:gd name="T40" fmla="*/ 0 w 61"/>
                  <a:gd name="T41" fmla="*/ 15594 h 62"/>
                  <a:gd name="T42" fmla="*/ 520 w 61"/>
                  <a:gd name="T43" fmla="*/ 13443 h 62"/>
                  <a:gd name="T44" fmla="*/ 1561 w 61"/>
                  <a:gd name="T45" fmla="*/ 10216 h 62"/>
                  <a:gd name="T46" fmla="*/ 2602 w 61"/>
                  <a:gd name="T47" fmla="*/ 8066 h 62"/>
                  <a:gd name="T48" fmla="*/ 3643 w 61"/>
                  <a:gd name="T49" fmla="*/ 5915 h 62"/>
                  <a:gd name="T50" fmla="*/ 6246 w 61"/>
                  <a:gd name="T51" fmla="*/ 4302 h 62"/>
                  <a:gd name="T52" fmla="*/ 7807 w 61"/>
                  <a:gd name="T53" fmla="*/ 2151 h 62"/>
                  <a:gd name="T54" fmla="*/ 10410 w 61"/>
                  <a:gd name="T55" fmla="*/ 1075 h 62"/>
                  <a:gd name="T56" fmla="*/ 13533 w 61"/>
                  <a:gd name="T57" fmla="*/ 0 h 62"/>
                  <a:gd name="T58" fmla="*/ 13533 w 61"/>
                  <a:gd name="T59" fmla="*/ 0 h 62"/>
                  <a:gd name="T60" fmla="*/ 15615 w 61"/>
                  <a:gd name="T61" fmla="*/ 1075 h 62"/>
                  <a:gd name="T62" fmla="*/ 17697 w 61"/>
                  <a:gd name="T63" fmla="*/ 2151 h 62"/>
                  <a:gd name="T64" fmla="*/ 21861 w 61"/>
                  <a:gd name="T65" fmla="*/ 5377 h 62"/>
                  <a:gd name="T66" fmla="*/ 26025 w 61"/>
                  <a:gd name="T67" fmla="*/ 7528 h 62"/>
                  <a:gd name="T68" fmla="*/ 29148 w 61"/>
                  <a:gd name="T69" fmla="*/ 8603 h 62"/>
                  <a:gd name="T70" fmla="*/ 31750 w 61"/>
                  <a:gd name="T71" fmla="*/ 9141 h 62"/>
                  <a:gd name="T72" fmla="*/ 31750 w 61"/>
                  <a:gd name="T73" fmla="*/ 9141 h 62"/>
                  <a:gd name="T74" fmla="*/ 11971 w 61"/>
                  <a:gd name="T75" fmla="*/ 10216 h 62"/>
                  <a:gd name="T76" fmla="*/ 11971 w 61"/>
                  <a:gd name="T77" fmla="*/ 10216 h 62"/>
                  <a:gd name="T78" fmla="*/ 10930 w 61"/>
                  <a:gd name="T79" fmla="*/ 11830 h 62"/>
                  <a:gd name="T80" fmla="*/ 9889 w 61"/>
                  <a:gd name="T81" fmla="*/ 12905 h 62"/>
                  <a:gd name="T82" fmla="*/ 8848 w 61"/>
                  <a:gd name="T83" fmla="*/ 16669 h 62"/>
                  <a:gd name="T84" fmla="*/ 8848 w 61"/>
                  <a:gd name="T85" fmla="*/ 19358 h 62"/>
                  <a:gd name="T86" fmla="*/ 8848 w 61"/>
                  <a:gd name="T87" fmla="*/ 20971 h 62"/>
                  <a:gd name="T88" fmla="*/ 9369 w 61"/>
                  <a:gd name="T89" fmla="*/ 22584 h 62"/>
                  <a:gd name="T90" fmla="*/ 10930 w 61"/>
                  <a:gd name="T91" fmla="*/ 23659 h 62"/>
                  <a:gd name="T92" fmla="*/ 10930 w 61"/>
                  <a:gd name="T93" fmla="*/ 23659 h 62"/>
                  <a:gd name="T94" fmla="*/ 14574 w 61"/>
                  <a:gd name="T95" fmla="*/ 23122 h 62"/>
                  <a:gd name="T96" fmla="*/ 17697 w 61"/>
                  <a:gd name="T97" fmla="*/ 22046 h 62"/>
                  <a:gd name="T98" fmla="*/ 18738 w 61"/>
                  <a:gd name="T99" fmla="*/ 21508 h 62"/>
                  <a:gd name="T100" fmla="*/ 19779 w 61"/>
                  <a:gd name="T101" fmla="*/ 19895 h 62"/>
                  <a:gd name="T102" fmla="*/ 21340 w 61"/>
                  <a:gd name="T103" fmla="*/ 17744 h 62"/>
                  <a:gd name="T104" fmla="*/ 21861 w 61"/>
                  <a:gd name="T105" fmla="*/ 16131 h 62"/>
                  <a:gd name="T106" fmla="*/ 21861 w 61"/>
                  <a:gd name="T107" fmla="*/ 16131 h 62"/>
                  <a:gd name="T108" fmla="*/ 19779 w 61"/>
                  <a:gd name="T109" fmla="*/ 13980 h 62"/>
                  <a:gd name="T110" fmla="*/ 18217 w 61"/>
                  <a:gd name="T111" fmla="*/ 12367 h 62"/>
                  <a:gd name="T112" fmla="*/ 15615 w 61"/>
                  <a:gd name="T113" fmla="*/ 10216 h 62"/>
                  <a:gd name="T114" fmla="*/ 11971 w 61"/>
                  <a:gd name="T115" fmla="*/ 10216 h 62"/>
                  <a:gd name="T116" fmla="*/ 11971 w 61"/>
                  <a:gd name="T117" fmla="*/ 10216 h 6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61" h="62">
                    <a:moveTo>
                      <a:pt x="61" y="17"/>
                    </a:moveTo>
                    <a:lnTo>
                      <a:pt x="61" y="17"/>
                    </a:lnTo>
                    <a:lnTo>
                      <a:pt x="60" y="28"/>
                    </a:lnTo>
                    <a:lnTo>
                      <a:pt x="58" y="37"/>
                    </a:lnTo>
                    <a:lnTo>
                      <a:pt x="55" y="44"/>
                    </a:lnTo>
                    <a:lnTo>
                      <a:pt x="50" y="53"/>
                    </a:lnTo>
                    <a:lnTo>
                      <a:pt x="41" y="56"/>
                    </a:lnTo>
                    <a:lnTo>
                      <a:pt x="32" y="59"/>
                    </a:lnTo>
                    <a:lnTo>
                      <a:pt x="25" y="61"/>
                    </a:lnTo>
                    <a:lnTo>
                      <a:pt x="20" y="62"/>
                    </a:lnTo>
                    <a:lnTo>
                      <a:pt x="17" y="61"/>
                    </a:lnTo>
                    <a:lnTo>
                      <a:pt x="13" y="59"/>
                    </a:lnTo>
                    <a:lnTo>
                      <a:pt x="8" y="56"/>
                    </a:lnTo>
                    <a:lnTo>
                      <a:pt x="5" y="53"/>
                    </a:lnTo>
                    <a:lnTo>
                      <a:pt x="3" y="48"/>
                    </a:lnTo>
                    <a:lnTo>
                      <a:pt x="1" y="4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1" y="25"/>
                    </a:lnTo>
                    <a:lnTo>
                      <a:pt x="3" y="19"/>
                    </a:lnTo>
                    <a:lnTo>
                      <a:pt x="5" y="15"/>
                    </a:lnTo>
                    <a:lnTo>
                      <a:pt x="7" y="11"/>
                    </a:lnTo>
                    <a:lnTo>
                      <a:pt x="12" y="8"/>
                    </a:lnTo>
                    <a:lnTo>
                      <a:pt x="15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0" y="2"/>
                    </a:lnTo>
                    <a:lnTo>
                      <a:pt x="34" y="4"/>
                    </a:lnTo>
                    <a:lnTo>
                      <a:pt x="42" y="10"/>
                    </a:lnTo>
                    <a:lnTo>
                      <a:pt x="50" y="14"/>
                    </a:lnTo>
                    <a:lnTo>
                      <a:pt x="56" y="16"/>
                    </a:lnTo>
                    <a:lnTo>
                      <a:pt x="61" y="17"/>
                    </a:lnTo>
                    <a:close/>
                    <a:moveTo>
                      <a:pt x="23" y="19"/>
                    </a:moveTo>
                    <a:lnTo>
                      <a:pt x="23" y="19"/>
                    </a:lnTo>
                    <a:lnTo>
                      <a:pt x="21" y="22"/>
                    </a:lnTo>
                    <a:lnTo>
                      <a:pt x="19" y="24"/>
                    </a:lnTo>
                    <a:lnTo>
                      <a:pt x="17" y="31"/>
                    </a:lnTo>
                    <a:lnTo>
                      <a:pt x="17" y="36"/>
                    </a:lnTo>
                    <a:lnTo>
                      <a:pt x="17" y="39"/>
                    </a:lnTo>
                    <a:lnTo>
                      <a:pt x="18" y="42"/>
                    </a:lnTo>
                    <a:lnTo>
                      <a:pt x="21" y="44"/>
                    </a:lnTo>
                    <a:lnTo>
                      <a:pt x="28" y="43"/>
                    </a:lnTo>
                    <a:lnTo>
                      <a:pt x="34" y="41"/>
                    </a:lnTo>
                    <a:lnTo>
                      <a:pt x="36" y="40"/>
                    </a:lnTo>
                    <a:lnTo>
                      <a:pt x="38" y="37"/>
                    </a:lnTo>
                    <a:lnTo>
                      <a:pt x="41" y="33"/>
                    </a:lnTo>
                    <a:lnTo>
                      <a:pt x="42" y="30"/>
                    </a:lnTo>
                    <a:lnTo>
                      <a:pt x="38" y="26"/>
                    </a:lnTo>
                    <a:lnTo>
                      <a:pt x="35" y="23"/>
                    </a:lnTo>
                    <a:lnTo>
                      <a:pt x="30" y="19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0" name="Freeform 133"/>
              <p:cNvSpPr>
                <a:spLocks noEditPoints="1"/>
              </p:cNvSpPr>
              <p:nvPr/>
            </p:nvSpPr>
            <p:spPr bwMode="auto">
              <a:xfrm>
                <a:off x="6867526" y="4167188"/>
                <a:ext cx="26988" cy="34925"/>
              </a:xfrm>
              <a:custGeom>
                <a:avLst/>
                <a:gdLst>
                  <a:gd name="T0" fmla="*/ 7557 w 50"/>
                  <a:gd name="T1" fmla="*/ 34379 h 64"/>
                  <a:gd name="T2" fmla="*/ 7557 w 50"/>
                  <a:gd name="T3" fmla="*/ 34379 h 64"/>
                  <a:gd name="T4" fmla="*/ 5937 w 50"/>
                  <a:gd name="T5" fmla="*/ 32742 h 64"/>
                  <a:gd name="T6" fmla="*/ 4318 w 50"/>
                  <a:gd name="T7" fmla="*/ 31105 h 64"/>
                  <a:gd name="T8" fmla="*/ 2159 w 50"/>
                  <a:gd name="T9" fmla="*/ 28922 h 64"/>
                  <a:gd name="T10" fmla="*/ 1619 w 50"/>
                  <a:gd name="T11" fmla="*/ 26194 h 64"/>
                  <a:gd name="T12" fmla="*/ 0 w 50"/>
                  <a:gd name="T13" fmla="*/ 20737 h 64"/>
                  <a:gd name="T14" fmla="*/ 0 w 50"/>
                  <a:gd name="T15" fmla="*/ 15280 h 64"/>
                  <a:gd name="T16" fmla="*/ 1080 w 50"/>
                  <a:gd name="T17" fmla="*/ 9823 h 64"/>
                  <a:gd name="T18" fmla="*/ 1619 w 50"/>
                  <a:gd name="T19" fmla="*/ 7640 h 64"/>
                  <a:gd name="T20" fmla="*/ 2699 w 50"/>
                  <a:gd name="T21" fmla="*/ 5457 h 64"/>
                  <a:gd name="T22" fmla="*/ 4858 w 50"/>
                  <a:gd name="T23" fmla="*/ 3820 h 64"/>
                  <a:gd name="T24" fmla="*/ 6477 w 50"/>
                  <a:gd name="T25" fmla="*/ 1637 h 64"/>
                  <a:gd name="T26" fmla="*/ 8636 w 50"/>
                  <a:gd name="T27" fmla="*/ 546 h 64"/>
                  <a:gd name="T28" fmla="*/ 10795 w 50"/>
                  <a:gd name="T29" fmla="*/ 0 h 64"/>
                  <a:gd name="T30" fmla="*/ 10795 w 50"/>
                  <a:gd name="T31" fmla="*/ 0 h 64"/>
                  <a:gd name="T32" fmla="*/ 14574 w 50"/>
                  <a:gd name="T33" fmla="*/ 0 h 64"/>
                  <a:gd name="T34" fmla="*/ 17812 w 50"/>
                  <a:gd name="T35" fmla="*/ 1091 h 64"/>
                  <a:gd name="T36" fmla="*/ 21051 w 50"/>
                  <a:gd name="T37" fmla="*/ 3274 h 64"/>
                  <a:gd name="T38" fmla="*/ 22670 w 50"/>
                  <a:gd name="T39" fmla="*/ 4911 h 64"/>
                  <a:gd name="T40" fmla="*/ 24829 w 50"/>
                  <a:gd name="T41" fmla="*/ 7640 h 64"/>
                  <a:gd name="T42" fmla="*/ 25908 w 50"/>
                  <a:gd name="T43" fmla="*/ 11460 h 64"/>
                  <a:gd name="T44" fmla="*/ 26448 w 50"/>
                  <a:gd name="T45" fmla="*/ 14734 h 64"/>
                  <a:gd name="T46" fmla="*/ 26988 w 50"/>
                  <a:gd name="T47" fmla="*/ 18008 h 64"/>
                  <a:gd name="T48" fmla="*/ 26448 w 50"/>
                  <a:gd name="T49" fmla="*/ 21828 h 64"/>
                  <a:gd name="T50" fmla="*/ 25908 w 50"/>
                  <a:gd name="T51" fmla="*/ 24557 h 64"/>
                  <a:gd name="T52" fmla="*/ 24289 w 50"/>
                  <a:gd name="T53" fmla="*/ 28377 h 64"/>
                  <a:gd name="T54" fmla="*/ 22670 w 50"/>
                  <a:gd name="T55" fmla="*/ 30559 h 64"/>
                  <a:gd name="T56" fmla="*/ 19431 w 50"/>
                  <a:gd name="T57" fmla="*/ 32742 h 64"/>
                  <a:gd name="T58" fmla="*/ 16193 w 50"/>
                  <a:gd name="T59" fmla="*/ 34379 h 64"/>
                  <a:gd name="T60" fmla="*/ 12414 w 50"/>
                  <a:gd name="T61" fmla="*/ 34925 h 64"/>
                  <a:gd name="T62" fmla="*/ 7557 w 50"/>
                  <a:gd name="T63" fmla="*/ 34379 h 64"/>
                  <a:gd name="T64" fmla="*/ 7557 w 50"/>
                  <a:gd name="T65" fmla="*/ 34379 h 64"/>
                  <a:gd name="T66" fmla="*/ 8636 w 50"/>
                  <a:gd name="T67" fmla="*/ 14188 h 64"/>
                  <a:gd name="T68" fmla="*/ 8636 w 50"/>
                  <a:gd name="T69" fmla="*/ 14188 h 64"/>
                  <a:gd name="T70" fmla="*/ 9176 w 50"/>
                  <a:gd name="T71" fmla="*/ 17463 h 64"/>
                  <a:gd name="T72" fmla="*/ 10255 w 50"/>
                  <a:gd name="T73" fmla="*/ 20737 h 64"/>
                  <a:gd name="T74" fmla="*/ 11335 w 50"/>
                  <a:gd name="T75" fmla="*/ 23465 h 64"/>
                  <a:gd name="T76" fmla="*/ 13494 w 50"/>
                  <a:gd name="T77" fmla="*/ 25648 h 64"/>
                  <a:gd name="T78" fmla="*/ 13494 w 50"/>
                  <a:gd name="T79" fmla="*/ 25648 h 64"/>
                  <a:gd name="T80" fmla="*/ 15113 w 50"/>
                  <a:gd name="T81" fmla="*/ 24557 h 64"/>
                  <a:gd name="T82" fmla="*/ 16733 w 50"/>
                  <a:gd name="T83" fmla="*/ 23465 h 64"/>
                  <a:gd name="T84" fmla="*/ 17812 w 50"/>
                  <a:gd name="T85" fmla="*/ 21828 h 64"/>
                  <a:gd name="T86" fmla="*/ 18352 w 50"/>
                  <a:gd name="T87" fmla="*/ 20191 h 64"/>
                  <a:gd name="T88" fmla="*/ 18892 w 50"/>
                  <a:gd name="T89" fmla="*/ 16371 h 64"/>
                  <a:gd name="T90" fmla="*/ 18892 w 50"/>
                  <a:gd name="T91" fmla="*/ 12005 h 64"/>
                  <a:gd name="T92" fmla="*/ 18892 w 50"/>
                  <a:gd name="T93" fmla="*/ 12005 h 64"/>
                  <a:gd name="T94" fmla="*/ 17272 w 50"/>
                  <a:gd name="T95" fmla="*/ 11460 h 64"/>
                  <a:gd name="T96" fmla="*/ 16193 w 50"/>
                  <a:gd name="T97" fmla="*/ 10368 h 64"/>
                  <a:gd name="T98" fmla="*/ 13494 w 50"/>
                  <a:gd name="T99" fmla="*/ 11460 h 64"/>
                  <a:gd name="T100" fmla="*/ 8636 w 50"/>
                  <a:gd name="T101" fmla="*/ 14188 h 64"/>
                  <a:gd name="T102" fmla="*/ 8636 w 50"/>
                  <a:gd name="T103" fmla="*/ 14188 h 6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0" h="64">
                    <a:moveTo>
                      <a:pt x="14" y="63"/>
                    </a:moveTo>
                    <a:lnTo>
                      <a:pt x="14" y="63"/>
                    </a:lnTo>
                    <a:lnTo>
                      <a:pt x="11" y="60"/>
                    </a:lnTo>
                    <a:lnTo>
                      <a:pt x="8" y="57"/>
                    </a:lnTo>
                    <a:lnTo>
                      <a:pt x="4" y="53"/>
                    </a:lnTo>
                    <a:lnTo>
                      <a:pt x="3" y="4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5" y="10"/>
                    </a:lnTo>
                    <a:lnTo>
                      <a:pt x="9" y="7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3" y="2"/>
                    </a:lnTo>
                    <a:lnTo>
                      <a:pt x="39" y="6"/>
                    </a:lnTo>
                    <a:lnTo>
                      <a:pt x="42" y="9"/>
                    </a:lnTo>
                    <a:lnTo>
                      <a:pt x="46" y="14"/>
                    </a:lnTo>
                    <a:lnTo>
                      <a:pt x="48" y="21"/>
                    </a:lnTo>
                    <a:lnTo>
                      <a:pt x="49" y="27"/>
                    </a:lnTo>
                    <a:lnTo>
                      <a:pt x="50" y="33"/>
                    </a:lnTo>
                    <a:lnTo>
                      <a:pt x="49" y="40"/>
                    </a:lnTo>
                    <a:lnTo>
                      <a:pt x="48" y="45"/>
                    </a:lnTo>
                    <a:lnTo>
                      <a:pt x="45" y="52"/>
                    </a:lnTo>
                    <a:lnTo>
                      <a:pt x="42" y="56"/>
                    </a:lnTo>
                    <a:lnTo>
                      <a:pt x="36" y="60"/>
                    </a:lnTo>
                    <a:lnTo>
                      <a:pt x="30" y="63"/>
                    </a:lnTo>
                    <a:lnTo>
                      <a:pt x="23" y="64"/>
                    </a:lnTo>
                    <a:lnTo>
                      <a:pt x="14" y="63"/>
                    </a:lnTo>
                    <a:close/>
                    <a:moveTo>
                      <a:pt x="16" y="26"/>
                    </a:moveTo>
                    <a:lnTo>
                      <a:pt x="16" y="26"/>
                    </a:lnTo>
                    <a:lnTo>
                      <a:pt x="17" y="32"/>
                    </a:lnTo>
                    <a:lnTo>
                      <a:pt x="19" y="38"/>
                    </a:lnTo>
                    <a:lnTo>
                      <a:pt x="21" y="43"/>
                    </a:lnTo>
                    <a:lnTo>
                      <a:pt x="25" y="47"/>
                    </a:lnTo>
                    <a:lnTo>
                      <a:pt x="28" y="45"/>
                    </a:lnTo>
                    <a:lnTo>
                      <a:pt x="31" y="43"/>
                    </a:lnTo>
                    <a:lnTo>
                      <a:pt x="33" y="40"/>
                    </a:lnTo>
                    <a:lnTo>
                      <a:pt x="34" y="37"/>
                    </a:lnTo>
                    <a:lnTo>
                      <a:pt x="35" y="30"/>
                    </a:lnTo>
                    <a:lnTo>
                      <a:pt x="35" y="22"/>
                    </a:lnTo>
                    <a:lnTo>
                      <a:pt x="32" y="21"/>
                    </a:lnTo>
                    <a:lnTo>
                      <a:pt x="30" y="19"/>
                    </a:lnTo>
                    <a:lnTo>
                      <a:pt x="25" y="21"/>
                    </a:lnTo>
                    <a:lnTo>
                      <a:pt x="16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1" name="Freeform 134"/>
              <p:cNvSpPr>
                <a:spLocks noEditPoints="1"/>
              </p:cNvSpPr>
              <p:nvPr/>
            </p:nvSpPr>
            <p:spPr bwMode="auto">
              <a:xfrm>
                <a:off x="6851651" y="4222750"/>
                <a:ext cx="26988" cy="33338"/>
              </a:xfrm>
              <a:custGeom>
                <a:avLst/>
                <a:gdLst>
                  <a:gd name="T0" fmla="*/ 6747 w 52"/>
                  <a:gd name="T1" fmla="*/ 0 h 61"/>
                  <a:gd name="T2" fmla="*/ 6747 w 52"/>
                  <a:gd name="T3" fmla="*/ 0 h 61"/>
                  <a:gd name="T4" fmla="*/ 9861 w 52"/>
                  <a:gd name="T5" fmla="*/ 547 h 61"/>
                  <a:gd name="T6" fmla="*/ 13494 w 52"/>
                  <a:gd name="T7" fmla="*/ 1093 h 61"/>
                  <a:gd name="T8" fmla="*/ 18165 w 52"/>
                  <a:gd name="T9" fmla="*/ 3279 h 61"/>
                  <a:gd name="T10" fmla="*/ 22836 w 52"/>
                  <a:gd name="T11" fmla="*/ 5465 h 61"/>
                  <a:gd name="T12" fmla="*/ 26988 w 52"/>
                  <a:gd name="T13" fmla="*/ 7105 h 61"/>
                  <a:gd name="T14" fmla="*/ 26988 w 52"/>
                  <a:gd name="T15" fmla="*/ 7105 h 61"/>
                  <a:gd name="T16" fmla="*/ 26988 w 52"/>
                  <a:gd name="T17" fmla="*/ 13117 h 61"/>
                  <a:gd name="T18" fmla="*/ 25950 w 52"/>
                  <a:gd name="T19" fmla="*/ 18035 h 61"/>
                  <a:gd name="T20" fmla="*/ 24393 w 52"/>
                  <a:gd name="T21" fmla="*/ 22954 h 61"/>
                  <a:gd name="T22" fmla="*/ 22317 w 52"/>
                  <a:gd name="T23" fmla="*/ 26780 h 61"/>
                  <a:gd name="T24" fmla="*/ 19203 w 52"/>
                  <a:gd name="T25" fmla="*/ 30059 h 61"/>
                  <a:gd name="T26" fmla="*/ 16089 w 52"/>
                  <a:gd name="T27" fmla="*/ 32245 h 61"/>
                  <a:gd name="T28" fmla="*/ 12975 w 52"/>
                  <a:gd name="T29" fmla="*/ 33338 h 61"/>
                  <a:gd name="T30" fmla="*/ 9861 w 52"/>
                  <a:gd name="T31" fmla="*/ 33338 h 61"/>
                  <a:gd name="T32" fmla="*/ 9861 w 52"/>
                  <a:gd name="T33" fmla="*/ 33338 h 61"/>
                  <a:gd name="T34" fmla="*/ 7785 w 52"/>
                  <a:gd name="T35" fmla="*/ 32791 h 61"/>
                  <a:gd name="T36" fmla="*/ 6228 w 52"/>
                  <a:gd name="T37" fmla="*/ 31698 h 61"/>
                  <a:gd name="T38" fmla="*/ 4152 w 52"/>
                  <a:gd name="T39" fmla="*/ 30605 h 61"/>
                  <a:gd name="T40" fmla="*/ 2595 w 52"/>
                  <a:gd name="T41" fmla="*/ 28966 h 61"/>
                  <a:gd name="T42" fmla="*/ 1038 w 52"/>
                  <a:gd name="T43" fmla="*/ 24047 h 61"/>
                  <a:gd name="T44" fmla="*/ 0 w 52"/>
                  <a:gd name="T45" fmla="*/ 19128 h 61"/>
                  <a:gd name="T46" fmla="*/ 0 w 52"/>
                  <a:gd name="T47" fmla="*/ 14210 h 61"/>
                  <a:gd name="T48" fmla="*/ 1038 w 52"/>
                  <a:gd name="T49" fmla="*/ 8744 h 61"/>
                  <a:gd name="T50" fmla="*/ 3114 w 52"/>
                  <a:gd name="T51" fmla="*/ 4372 h 61"/>
                  <a:gd name="T52" fmla="*/ 5190 w 52"/>
                  <a:gd name="T53" fmla="*/ 2186 h 61"/>
                  <a:gd name="T54" fmla="*/ 6747 w 52"/>
                  <a:gd name="T55" fmla="*/ 0 h 61"/>
                  <a:gd name="T56" fmla="*/ 6747 w 52"/>
                  <a:gd name="T57" fmla="*/ 0 h 61"/>
                  <a:gd name="T58" fmla="*/ 10899 w 52"/>
                  <a:gd name="T59" fmla="*/ 9291 h 61"/>
                  <a:gd name="T60" fmla="*/ 10899 w 52"/>
                  <a:gd name="T61" fmla="*/ 9291 h 61"/>
                  <a:gd name="T62" fmla="*/ 10380 w 52"/>
                  <a:gd name="T63" fmla="*/ 12024 h 61"/>
                  <a:gd name="T64" fmla="*/ 9861 w 52"/>
                  <a:gd name="T65" fmla="*/ 14210 h 61"/>
                  <a:gd name="T66" fmla="*/ 9342 w 52"/>
                  <a:gd name="T67" fmla="*/ 16942 h 61"/>
                  <a:gd name="T68" fmla="*/ 9861 w 52"/>
                  <a:gd name="T69" fmla="*/ 20221 h 61"/>
                  <a:gd name="T70" fmla="*/ 9861 w 52"/>
                  <a:gd name="T71" fmla="*/ 20221 h 61"/>
                  <a:gd name="T72" fmla="*/ 11418 w 52"/>
                  <a:gd name="T73" fmla="*/ 20768 h 61"/>
                  <a:gd name="T74" fmla="*/ 13494 w 52"/>
                  <a:gd name="T75" fmla="*/ 20221 h 61"/>
                  <a:gd name="T76" fmla="*/ 15051 w 52"/>
                  <a:gd name="T77" fmla="*/ 18582 h 61"/>
                  <a:gd name="T78" fmla="*/ 16089 w 52"/>
                  <a:gd name="T79" fmla="*/ 17489 h 61"/>
                  <a:gd name="T80" fmla="*/ 17646 w 52"/>
                  <a:gd name="T81" fmla="*/ 13663 h 61"/>
                  <a:gd name="T82" fmla="*/ 19203 w 52"/>
                  <a:gd name="T83" fmla="*/ 9291 h 61"/>
                  <a:gd name="T84" fmla="*/ 19203 w 52"/>
                  <a:gd name="T85" fmla="*/ 9291 h 61"/>
                  <a:gd name="T86" fmla="*/ 17127 w 52"/>
                  <a:gd name="T87" fmla="*/ 8744 h 61"/>
                  <a:gd name="T88" fmla="*/ 15051 w 52"/>
                  <a:gd name="T89" fmla="*/ 8744 h 61"/>
                  <a:gd name="T90" fmla="*/ 10899 w 52"/>
                  <a:gd name="T91" fmla="*/ 9291 h 61"/>
                  <a:gd name="T92" fmla="*/ 10899 w 52"/>
                  <a:gd name="T93" fmla="*/ 9291 h 6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2" h="61">
                    <a:moveTo>
                      <a:pt x="13" y="0"/>
                    </a:moveTo>
                    <a:lnTo>
                      <a:pt x="13" y="0"/>
                    </a:lnTo>
                    <a:lnTo>
                      <a:pt x="19" y="1"/>
                    </a:lnTo>
                    <a:lnTo>
                      <a:pt x="26" y="2"/>
                    </a:lnTo>
                    <a:lnTo>
                      <a:pt x="35" y="6"/>
                    </a:lnTo>
                    <a:lnTo>
                      <a:pt x="44" y="10"/>
                    </a:lnTo>
                    <a:lnTo>
                      <a:pt x="52" y="13"/>
                    </a:lnTo>
                    <a:lnTo>
                      <a:pt x="52" y="24"/>
                    </a:lnTo>
                    <a:lnTo>
                      <a:pt x="50" y="33"/>
                    </a:lnTo>
                    <a:lnTo>
                      <a:pt x="47" y="42"/>
                    </a:lnTo>
                    <a:lnTo>
                      <a:pt x="43" y="49"/>
                    </a:lnTo>
                    <a:lnTo>
                      <a:pt x="37" y="55"/>
                    </a:lnTo>
                    <a:lnTo>
                      <a:pt x="31" y="59"/>
                    </a:lnTo>
                    <a:lnTo>
                      <a:pt x="25" y="61"/>
                    </a:lnTo>
                    <a:lnTo>
                      <a:pt x="19" y="61"/>
                    </a:lnTo>
                    <a:lnTo>
                      <a:pt x="15" y="60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5" y="53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3" y="0"/>
                    </a:lnTo>
                    <a:close/>
                    <a:moveTo>
                      <a:pt x="21" y="17"/>
                    </a:moveTo>
                    <a:lnTo>
                      <a:pt x="21" y="17"/>
                    </a:lnTo>
                    <a:lnTo>
                      <a:pt x="20" y="22"/>
                    </a:lnTo>
                    <a:lnTo>
                      <a:pt x="19" y="26"/>
                    </a:lnTo>
                    <a:lnTo>
                      <a:pt x="18" y="31"/>
                    </a:lnTo>
                    <a:lnTo>
                      <a:pt x="19" y="37"/>
                    </a:lnTo>
                    <a:lnTo>
                      <a:pt x="22" y="38"/>
                    </a:lnTo>
                    <a:lnTo>
                      <a:pt x="26" y="37"/>
                    </a:lnTo>
                    <a:lnTo>
                      <a:pt x="29" y="34"/>
                    </a:lnTo>
                    <a:lnTo>
                      <a:pt x="31" y="32"/>
                    </a:lnTo>
                    <a:lnTo>
                      <a:pt x="34" y="25"/>
                    </a:lnTo>
                    <a:lnTo>
                      <a:pt x="37" y="17"/>
                    </a:lnTo>
                    <a:lnTo>
                      <a:pt x="33" y="16"/>
                    </a:lnTo>
                    <a:lnTo>
                      <a:pt x="29" y="16"/>
                    </a:lnTo>
                    <a:lnTo>
                      <a:pt x="2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2" name="Freeform 135"/>
              <p:cNvSpPr/>
              <p:nvPr/>
            </p:nvSpPr>
            <p:spPr bwMode="auto">
              <a:xfrm>
                <a:off x="6127751" y="4395788"/>
                <a:ext cx="4763" cy="4763"/>
              </a:xfrm>
              <a:custGeom>
                <a:avLst/>
                <a:gdLst>
                  <a:gd name="T0" fmla="*/ 4763 w 8"/>
                  <a:gd name="T1" fmla="*/ 0 h 10"/>
                  <a:gd name="T2" fmla="*/ 4763 w 8"/>
                  <a:gd name="T3" fmla="*/ 0 h 10"/>
                  <a:gd name="T4" fmla="*/ 4763 w 8"/>
                  <a:gd name="T5" fmla="*/ 2858 h 10"/>
                  <a:gd name="T6" fmla="*/ 3572 w 8"/>
                  <a:gd name="T7" fmla="*/ 4763 h 10"/>
                  <a:gd name="T8" fmla="*/ 3572 w 8"/>
                  <a:gd name="T9" fmla="*/ 4763 h 10"/>
                  <a:gd name="T10" fmla="*/ 1786 w 8"/>
                  <a:gd name="T11" fmla="*/ 4287 h 10"/>
                  <a:gd name="T12" fmla="*/ 0 w 8"/>
                  <a:gd name="T13" fmla="*/ 3810 h 10"/>
                  <a:gd name="T14" fmla="*/ 0 w 8"/>
                  <a:gd name="T15" fmla="*/ 3810 h 10"/>
                  <a:gd name="T16" fmla="*/ 595 w 8"/>
                  <a:gd name="T17" fmla="*/ 2382 h 10"/>
                  <a:gd name="T18" fmla="*/ 1191 w 8"/>
                  <a:gd name="T19" fmla="*/ 953 h 10"/>
                  <a:gd name="T20" fmla="*/ 2977 w 8"/>
                  <a:gd name="T21" fmla="*/ 476 h 10"/>
                  <a:gd name="T22" fmla="*/ 4763 w 8"/>
                  <a:gd name="T23" fmla="*/ 0 h 10"/>
                  <a:gd name="T24" fmla="*/ 4763 w 8"/>
                  <a:gd name="T25" fmla="*/ 0 h 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3" name="Freeform 136"/>
              <p:cNvSpPr>
                <a:spLocks noEditPoints="1"/>
              </p:cNvSpPr>
              <p:nvPr/>
            </p:nvSpPr>
            <p:spPr bwMode="auto">
              <a:xfrm>
                <a:off x="6029326" y="4137025"/>
                <a:ext cx="1135063" cy="1006475"/>
              </a:xfrm>
              <a:custGeom>
                <a:avLst/>
                <a:gdLst>
                  <a:gd name="T0" fmla="*/ 54504 w 2145"/>
                  <a:gd name="T1" fmla="*/ 691985 h 1901"/>
                  <a:gd name="T2" fmla="*/ 38629 w 2145"/>
                  <a:gd name="T3" fmla="*/ 183188 h 1901"/>
                  <a:gd name="T4" fmla="*/ 169863 w 2145"/>
                  <a:gd name="T5" fmla="*/ 46591 h 1901"/>
                  <a:gd name="T6" fmla="*/ 541338 w 2145"/>
                  <a:gd name="T7" fmla="*/ 89476 h 1901"/>
                  <a:gd name="T8" fmla="*/ 620713 w 2145"/>
                  <a:gd name="T9" fmla="*/ 320314 h 1901"/>
                  <a:gd name="T10" fmla="*/ 816505 w 2145"/>
                  <a:gd name="T11" fmla="*/ 27531 h 1901"/>
                  <a:gd name="T12" fmla="*/ 1093788 w 2145"/>
                  <a:gd name="T13" fmla="*/ 54533 h 1901"/>
                  <a:gd name="T14" fmla="*/ 1083734 w 2145"/>
                  <a:gd name="T15" fmla="*/ 262605 h 1901"/>
                  <a:gd name="T16" fmla="*/ 1004888 w 2145"/>
                  <a:gd name="T17" fmla="*/ 658630 h 1901"/>
                  <a:gd name="T18" fmla="*/ 765175 w 2145"/>
                  <a:gd name="T19" fmla="*/ 807404 h 1901"/>
                  <a:gd name="T20" fmla="*/ 667809 w 2145"/>
                  <a:gd name="T21" fmla="*/ 508797 h 1901"/>
                  <a:gd name="T22" fmla="*/ 582613 w 2145"/>
                  <a:gd name="T23" fmla="*/ 935529 h 1901"/>
                  <a:gd name="T24" fmla="*/ 512763 w 2145"/>
                  <a:gd name="T25" fmla="*/ 675042 h 1901"/>
                  <a:gd name="T26" fmla="*/ 440267 w 2145"/>
                  <a:gd name="T27" fmla="*/ 379612 h 1901"/>
                  <a:gd name="T28" fmla="*/ 360892 w 2145"/>
                  <a:gd name="T29" fmla="*/ 577095 h 1901"/>
                  <a:gd name="T30" fmla="*/ 284163 w 2145"/>
                  <a:gd name="T31" fmla="*/ 1003298 h 1901"/>
                  <a:gd name="T32" fmla="*/ 1089555 w 2145"/>
                  <a:gd name="T33" fmla="*/ 155657 h 1901"/>
                  <a:gd name="T34" fmla="*/ 832909 w 2145"/>
                  <a:gd name="T35" fmla="*/ 13236 h 1901"/>
                  <a:gd name="T36" fmla="*/ 1045634 w 2145"/>
                  <a:gd name="T37" fmla="*/ 480207 h 1901"/>
                  <a:gd name="T38" fmla="*/ 1059392 w 2145"/>
                  <a:gd name="T39" fmla="*/ 292254 h 1901"/>
                  <a:gd name="T40" fmla="*/ 772584 w 2145"/>
                  <a:gd name="T41" fmla="*/ 539504 h 1901"/>
                  <a:gd name="T42" fmla="*/ 1031875 w 2145"/>
                  <a:gd name="T43" fmla="*/ 466441 h 1901"/>
                  <a:gd name="T44" fmla="*/ 1023938 w 2145"/>
                  <a:gd name="T45" fmla="*/ 389142 h 1901"/>
                  <a:gd name="T46" fmla="*/ 972080 w 2145"/>
                  <a:gd name="T47" fmla="*/ 347316 h 1901"/>
                  <a:gd name="T48" fmla="*/ 845080 w 2145"/>
                  <a:gd name="T49" fmla="*/ 154598 h 1901"/>
                  <a:gd name="T50" fmla="*/ 1019705 w 2145"/>
                  <a:gd name="T51" fmla="*/ 632687 h 1901"/>
                  <a:gd name="T52" fmla="*/ 762000 w 2145"/>
                  <a:gd name="T53" fmla="*/ 304431 h 1901"/>
                  <a:gd name="T54" fmla="*/ 672571 w 2145"/>
                  <a:gd name="T55" fmla="*/ 447381 h 1901"/>
                  <a:gd name="T56" fmla="*/ 613304 w 2145"/>
                  <a:gd name="T57" fmla="*/ 440498 h 1901"/>
                  <a:gd name="T58" fmla="*/ 998009 w 2145"/>
                  <a:gd name="T59" fmla="*/ 419320 h 1901"/>
                  <a:gd name="T60" fmla="*/ 922338 w 2145"/>
                  <a:gd name="T61" fmla="*/ 482854 h 1901"/>
                  <a:gd name="T62" fmla="*/ 770996 w 2145"/>
                  <a:gd name="T63" fmla="*/ 502443 h 1901"/>
                  <a:gd name="T64" fmla="*/ 825500 w 2145"/>
                  <a:gd name="T65" fmla="*/ 178423 h 1901"/>
                  <a:gd name="T66" fmla="*/ 729192 w 2145"/>
                  <a:gd name="T67" fmla="*/ 165716 h 1901"/>
                  <a:gd name="T68" fmla="*/ 283633 w 2145"/>
                  <a:gd name="T69" fmla="*/ 229779 h 1901"/>
                  <a:gd name="T70" fmla="*/ 760942 w 2145"/>
                  <a:gd name="T71" fmla="*/ 173658 h 1901"/>
                  <a:gd name="T72" fmla="*/ 656696 w 2145"/>
                  <a:gd name="T73" fmla="*/ 491325 h 1901"/>
                  <a:gd name="T74" fmla="*/ 742421 w 2145"/>
                  <a:gd name="T75" fmla="*/ 579742 h 1901"/>
                  <a:gd name="T76" fmla="*/ 438150 w 2145"/>
                  <a:gd name="T77" fmla="*/ 59298 h 1901"/>
                  <a:gd name="T78" fmla="*/ 68792 w 2145"/>
                  <a:gd name="T79" fmla="*/ 85770 h 1901"/>
                  <a:gd name="T80" fmla="*/ 459846 w 2145"/>
                  <a:gd name="T81" fmla="*/ 198012 h 1901"/>
                  <a:gd name="T82" fmla="*/ 318558 w 2145"/>
                  <a:gd name="T83" fmla="*/ 383318 h 1901"/>
                  <a:gd name="T84" fmla="*/ 660400 w 2145"/>
                  <a:gd name="T85" fmla="*/ 200130 h 1901"/>
                  <a:gd name="T86" fmla="*/ 605896 w 2145"/>
                  <a:gd name="T87" fmla="*/ 904822 h 1901"/>
                  <a:gd name="T88" fmla="*/ 583142 w 2145"/>
                  <a:gd name="T89" fmla="*/ 483383 h 1901"/>
                  <a:gd name="T90" fmla="*/ 581025 w 2145"/>
                  <a:gd name="T91" fmla="*/ 605156 h 1901"/>
                  <a:gd name="T92" fmla="*/ 549804 w 2145"/>
                  <a:gd name="T93" fmla="*/ 441028 h 1901"/>
                  <a:gd name="T94" fmla="*/ 393171 w 2145"/>
                  <a:gd name="T95" fmla="*/ 636922 h 1901"/>
                  <a:gd name="T96" fmla="*/ 382588 w 2145"/>
                  <a:gd name="T97" fmla="*/ 605156 h 1901"/>
                  <a:gd name="T98" fmla="*/ 286279 w 2145"/>
                  <a:gd name="T99" fmla="*/ 980532 h 1901"/>
                  <a:gd name="T100" fmla="*/ 255058 w 2145"/>
                  <a:gd name="T101" fmla="*/ 671336 h 1901"/>
                  <a:gd name="T102" fmla="*/ 246063 w 2145"/>
                  <a:gd name="T103" fmla="*/ 968355 h 1901"/>
                  <a:gd name="T104" fmla="*/ 125413 w 2145"/>
                  <a:gd name="T105" fmla="*/ 139773 h 1901"/>
                  <a:gd name="T106" fmla="*/ 231246 w 2145"/>
                  <a:gd name="T107" fmla="*/ 228191 h 1901"/>
                  <a:gd name="T108" fmla="*/ 47096 w 2145"/>
                  <a:gd name="T109" fmla="*/ 125478 h 1901"/>
                  <a:gd name="T110" fmla="*/ 164042 w 2145"/>
                  <a:gd name="T111" fmla="*/ 320844 h 1901"/>
                  <a:gd name="T112" fmla="*/ 91017 w 2145"/>
                  <a:gd name="T113" fmla="*/ 629510 h 1901"/>
                  <a:gd name="T114" fmla="*/ 243417 w 2145"/>
                  <a:gd name="T115" fmla="*/ 451617 h 1901"/>
                  <a:gd name="T116" fmla="*/ 87842 w 2145"/>
                  <a:gd name="T117" fmla="*/ 684572 h 1901"/>
                  <a:gd name="T118" fmla="*/ 104775 w 2145"/>
                  <a:gd name="T119" fmla="*/ 728516 h 1901"/>
                  <a:gd name="T120" fmla="*/ 79375 w 2145"/>
                  <a:gd name="T121" fmla="*/ 490796 h 1901"/>
                  <a:gd name="T122" fmla="*/ 59796 w 2145"/>
                  <a:gd name="T123" fmla="*/ 525739 h 1901"/>
                  <a:gd name="T124" fmla="*/ 79904 w 2145"/>
                  <a:gd name="T125" fmla="*/ 592449 h 19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45" h="1901">
                    <a:moveTo>
                      <a:pt x="440" y="1797"/>
                    </a:moveTo>
                    <a:lnTo>
                      <a:pt x="440" y="1797"/>
                    </a:lnTo>
                    <a:lnTo>
                      <a:pt x="443" y="1771"/>
                    </a:lnTo>
                    <a:lnTo>
                      <a:pt x="444" y="1749"/>
                    </a:lnTo>
                    <a:lnTo>
                      <a:pt x="445" y="1725"/>
                    </a:lnTo>
                    <a:lnTo>
                      <a:pt x="447" y="1699"/>
                    </a:lnTo>
                    <a:lnTo>
                      <a:pt x="435" y="1688"/>
                    </a:lnTo>
                    <a:lnTo>
                      <a:pt x="429" y="1684"/>
                    </a:lnTo>
                    <a:lnTo>
                      <a:pt x="422" y="1680"/>
                    </a:lnTo>
                    <a:lnTo>
                      <a:pt x="399" y="1642"/>
                    </a:lnTo>
                    <a:lnTo>
                      <a:pt x="374" y="1604"/>
                    </a:lnTo>
                    <a:lnTo>
                      <a:pt x="349" y="1569"/>
                    </a:lnTo>
                    <a:lnTo>
                      <a:pt x="323" y="1534"/>
                    </a:lnTo>
                    <a:lnTo>
                      <a:pt x="269" y="1464"/>
                    </a:lnTo>
                    <a:lnTo>
                      <a:pt x="216" y="1395"/>
                    </a:lnTo>
                    <a:lnTo>
                      <a:pt x="215" y="1400"/>
                    </a:lnTo>
                    <a:lnTo>
                      <a:pt x="212" y="1404"/>
                    </a:lnTo>
                    <a:lnTo>
                      <a:pt x="210" y="1408"/>
                    </a:lnTo>
                    <a:lnTo>
                      <a:pt x="207" y="1412"/>
                    </a:lnTo>
                    <a:lnTo>
                      <a:pt x="198" y="1418"/>
                    </a:lnTo>
                    <a:lnTo>
                      <a:pt x="188" y="1423"/>
                    </a:lnTo>
                    <a:lnTo>
                      <a:pt x="176" y="1428"/>
                    </a:lnTo>
                    <a:lnTo>
                      <a:pt x="163" y="1431"/>
                    </a:lnTo>
                    <a:lnTo>
                      <a:pt x="149" y="1432"/>
                    </a:lnTo>
                    <a:lnTo>
                      <a:pt x="135" y="1432"/>
                    </a:lnTo>
                    <a:lnTo>
                      <a:pt x="121" y="1431"/>
                    </a:lnTo>
                    <a:lnTo>
                      <a:pt x="109" y="1428"/>
                    </a:lnTo>
                    <a:lnTo>
                      <a:pt x="96" y="1423"/>
                    </a:lnTo>
                    <a:lnTo>
                      <a:pt x="86" y="1417"/>
                    </a:lnTo>
                    <a:lnTo>
                      <a:pt x="81" y="1414"/>
                    </a:lnTo>
                    <a:lnTo>
                      <a:pt x="77" y="1410"/>
                    </a:lnTo>
                    <a:lnTo>
                      <a:pt x="73" y="1405"/>
                    </a:lnTo>
                    <a:lnTo>
                      <a:pt x="71" y="1401"/>
                    </a:lnTo>
                    <a:lnTo>
                      <a:pt x="69" y="1396"/>
                    </a:lnTo>
                    <a:lnTo>
                      <a:pt x="67" y="1390"/>
                    </a:lnTo>
                    <a:lnTo>
                      <a:pt x="67" y="1384"/>
                    </a:lnTo>
                    <a:lnTo>
                      <a:pt x="67" y="1377"/>
                    </a:lnTo>
                    <a:lnTo>
                      <a:pt x="72" y="1374"/>
                    </a:lnTo>
                    <a:lnTo>
                      <a:pt x="76" y="1370"/>
                    </a:lnTo>
                    <a:lnTo>
                      <a:pt x="83" y="1360"/>
                    </a:lnTo>
                    <a:lnTo>
                      <a:pt x="87" y="1356"/>
                    </a:lnTo>
                    <a:lnTo>
                      <a:pt x="91" y="1352"/>
                    </a:lnTo>
                    <a:lnTo>
                      <a:pt x="97" y="1351"/>
                    </a:lnTo>
                    <a:lnTo>
                      <a:pt x="103" y="1351"/>
                    </a:lnTo>
                    <a:lnTo>
                      <a:pt x="103" y="1307"/>
                    </a:lnTo>
                    <a:lnTo>
                      <a:pt x="103" y="1264"/>
                    </a:lnTo>
                    <a:lnTo>
                      <a:pt x="103" y="1223"/>
                    </a:lnTo>
                    <a:lnTo>
                      <a:pt x="103" y="1203"/>
                    </a:lnTo>
                    <a:lnTo>
                      <a:pt x="105" y="1183"/>
                    </a:lnTo>
                    <a:lnTo>
                      <a:pt x="106" y="1171"/>
                    </a:lnTo>
                    <a:lnTo>
                      <a:pt x="109" y="1159"/>
                    </a:lnTo>
                    <a:lnTo>
                      <a:pt x="111" y="1146"/>
                    </a:lnTo>
                    <a:lnTo>
                      <a:pt x="111" y="1134"/>
                    </a:lnTo>
                    <a:lnTo>
                      <a:pt x="110" y="1107"/>
                    </a:lnTo>
                    <a:lnTo>
                      <a:pt x="106" y="1079"/>
                    </a:lnTo>
                    <a:lnTo>
                      <a:pt x="103" y="1051"/>
                    </a:lnTo>
                    <a:lnTo>
                      <a:pt x="101" y="1023"/>
                    </a:lnTo>
                    <a:lnTo>
                      <a:pt x="98" y="992"/>
                    </a:lnTo>
                    <a:lnTo>
                      <a:pt x="95" y="962"/>
                    </a:lnTo>
                    <a:lnTo>
                      <a:pt x="92" y="931"/>
                    </a:lnTo>
                    <a:lnTo>
                      <a:pt x="90" y="899"/>
                    </a:lnTo>
                    <a:lnTo>
                      <a:pt x="90" y="895"/>
                    </a:lnTo>
                    <a:lnTo>
                      <a:pt x="91" y="891"/>
                    </a:lnTo>
                    <a:lnTo>
                      <a:pt x="94" y="888"/>
                    </a:lnTo>
                    <a:lnTo>
                      <a:pt x="97" y="887"/>
                    </a:lnTo>
                    <a:lnTo>
                      <a:pt x="95" y="870"/>
                    </a:lnTo>
                    <a:lnTo>
                      <a:pt x="94" y="853"/>
                    </a:lnTo>
                    <a:lnTo>
                      <a:pt x="94" y="836"/>
                    </a:lnTo>
                    <a:lnTo>
                      <a:pt x="95" y="820"/>
                    </a:lnTo>
                    <a:lnTo>
                      <a:pt x="98" y="786"/>
                    </a:lnTo>
                    <a:lnTo>
                      <a:pt x="98" y="770"/>
                    </a:lnTo>
                    <a:lnTo>
                      <a:pt x="97" y="754"/>
                    </a:lnTo>
                    <a:lnTo>
                      <a:pt x="92" y="719"/>
                    </a:lnTo>
                    <a:lnTo>
                      <a:pt x="90" y="683"/>
                    </a:lnTo>
                    <a:lnTo>
                      <a:pt x="86" y="609"/>
                    </a:lnTo>
                    <a:lnTo>
                      <a:pt x="82" y="534"/>
                    </a:lnTo>
                    <a:lnTo>
                      <a:pt x="80" y="496"/>
                    </a:lnTo>
                    <a:lnTo>
                      <a:pt x="75" y="459"/>
                    </a:lnTo>
                    <a:lnTo>
                      <a:pt x="80" y="451"/>
                    </a:lnTo>
                    <a:lnTo>
                      <a:pt x="81" y="443"/>
                    </a:lnTo>
                    <a:lnTo>
                      <a:pt x="81" y="435"/>
                    </a:lnTo>
                    <a:lnTo>
                      <a:pt x="80" y="427"/>
                    </a:lnTo>
                    <a:lnTo>
                      <a:pt x="76" y="408"/>
                    </a:lnTo>
                    <a:lnTo>
                      <a:pt x="74" y="399"/>
                    </a:lnTo>
                    <a:lnTo>
                      <a:pt x="73" y="389"/>
                    </a:lnTo>
                    <a:lnTo>
                      <a:pt x="73" y="368"/>
                    </a:lnTo>
                    <a:lnTo>
                      <a:pt x="73" y="346"/>
                    </a:lnTo>
                    <a:lnTo>
                      <a:pt x="75" y="324"/>
                    </a:lnTo>
                    <a:lnTo>
                      <a:pt x="75" y="301"/>
                    </a:lnTo>
                    <a:lnTo>
                      <a:pt x="74" y="290"/>
                    </a:lnTo>
                    <a:lnTo>
                      <a:pt x="73" y="279"/>
                    </a:lnTo>
                    <a:lnTo>
                      <a:pt x="68" y="257"/>
                    </a:lnTo>
                    <a:lnTo>
                      <a:pt x="66" y="246"/>
                    </a:lnTo>
                    <a:lnTo>
                      <a:pt x="65" y="235"/>
                    </a:lnTo>
                    <a:lnTo>
                      <a:pt x="64" y="224"/>
                    </a:lnTo>
                    <a:lnTo>
                      <a:pt x="65" y="212"/>
                    </a:lnTo>
                    <a:lnTo>
                      <a:pt x="60" y="207"/>
                    </a:lnTo>
                    <a:lnTo>
                      <a:pt x="56" y="203"/>
                    </a:lnTo>
                    <a:lnTo>
                      <a:pt x="53" y="201"/>
                    </a:lnTo>
                    <a:lnTo>
                      <a:pt x="49" y="199"/>
                    </a:lnTo>
                    <a:lnTo>
                      <a:pt x="44" y="199"/>
                    </a:lnTo>
                    <a:lnTo>
                      <a:pt x="40" y="199"/>
                    </a:lnTo>
                    <a:lnTo>
                      <a:pt x="38" y="192"/>
                    </a:lnTo>
                    <a:lnTo>
                      <a:pt x="35" y="188"/>
                    </a:lnTo>
                    <a:lnTo>
                      <a:pt x="30" y="186"/>
                    </a:lnTo>
                    <a:lnTo>
                      <a:pt x="26" y="182"/>
                    </a:lnTo>
                    <a:lnTo>
                      <a:pt x="16" y="178"/>
                    </a:lnTo>
                    <a:lnTo>
                      <a:pt x="12" y="175"/>
                    </a:lnTo>
                    <a:lnTo>
                      <a:pt x="8" y="171"/>
                    </a:lnTo>
                    <a:lnTo>
                      <a:pt x="5" y="165"/>
                    </a:lnTo>
                    <a:lnTo>
                      <a:pt x="3" y="160"/>
                    </a:lnTo>
                    <a:lnTo>
                      <a:pt x="1" y="155"/>
                    </a:lnTo>
                    <a:lnTo>
                      <a:pt x="0" y="149"/>
                    </a:lnTo>
                    <a:lnTo>
                      <a:pt x="1" y="144"/>
                    </a:lnTo>
                    <a:lnTo>
                      <a:pt x="1" y="139"/>
                    </a:lnTo>
                    <a:lnTo>
                      <a:pt x="4" y="134"/>
                    </a:lnTo>
                    <a:lnTo>
                      <a:pt x="6" y="129"/>
                    </a:lnTo>
                    <a:lnTo>
                      <a:pt x="12" y="119"/>
                    </a:lnTo>
                    <a:lnTo>
                      <a:pt x="20" y="112"/>
                    </a:lnTo>
                    <a:lnTo>
                      <a:pt x="29" y="105"/>
                    </a:lnTo>
                    <a:lnTo>
                      <a:pt x="40" y="102"/>
                    </a:lnTo>
                    <a:lnTo>
                      <a:pt x="44" y="102"/>
                    </a:lnTo>
                    <a:lnTo>
                      <a:pt x="47" y="104"/>
                    </a:lnTo>
                    <a:lnTo>
                      <a:pt x="53" y="110"/>
                    </a:lnTo>
                    <a:lnTo>
                      <a:pt x="74" y="106"/>
                    </a:lnTo>
                    <a:lnTo>
                      <a:pt x="97" y="103"/>
                    </a:lnTo>
                    <a:lnTo>
                      <a:pt x="142" y="99"/>
                    </a:lnTo>
                    <a:lnTo>
                      <a:pt x="186" y="96"/>
                    </a:lnTo>
                    <a:lnTo>
                      <a:pt x="231" y="94"/>
                    </a:lnTo>
                    <a:lnTo>
                      <a:pt x="276" y="91"/>
                    </a:lnTo>
                    <a:lnTo>
                      <a:pt x="321" y="88"/>
                    </a:lnTo>
                    <a:lnTo>
                      <a:pt x="365" y="84"/>
                    </a:lnTo>
                    <a:lnTo>
                      <a:pt x="388" y="81"/>
                    </a:lnTo>
                    <a:lnTo>
                      <a:pt x="412" y="76"/>
                    </a:lnTo>
                    <a:lnTo>
                      <a:pt x="424" y="78"/>
                    </a:lnTo>
                    <a:lnTo>
                      <a:pt x="437" y="79"/>
                    </a:lnTo>
                    <a:lnTo>
                      <a:pt x="464" y="78"/>
                    </a:lnTo>
                    <a:lnTo>
                      <a:pt x="490" y="75"/>
                    </a:lnTo>
                    <a:lnTo>
                      <a:pt x="515" y="72"/>
                    </a:lnTo>
                    <a:lnTo>
                      <a:pt x="542" y="69"/>
                    </a:lnTo>
                    <a:lnTo>
                      <a:pt x="568" y="67"/>
                    </a:lnTo>
                    <a:lnTo>
                      <a:pt x="594" y="66"/>
                    </a:lnTo>
                    <a:lnTo>
                      <a:pt x="606" y="67"/>
                    </a:lnTo>
                    <a:lnTo>
                      <a:pt x="619" y="68"/>
                    </a:lnTo>
                    <a:lnTo>
                      <a:pt x="676" y="59"/>
                    </a:lnTo>
                    <a:lnTo>
                      <a:pt x="707" y="54"/>
                    </a:lnTo>
                    <a:lnTo>
                      <a:pt x="723" y="52"/>
                    </a:lnTo>
                    <a:lnTo>
                      <a:pt x="730" y="51"/>
                    </a:lnTo>
                    <a:lnTo>
                      <a:pt x="737" y="52"/>
                    </a:lnTo>
                    <a:lnTo>
                      <a:pt x="741" y="53"/>
                    </a:lnTo>
                    <a:lnTo>
                      <a:pt x="746" y="55"/>
                    </a:lnTo>
                    <a:lnTo>
                      <a:pt x="755" y="59"/>
                    </a:lnTo>
                    <a:lnTo>
                      <a:pt x="760" y="62"/>
                    </a:lnTo>
                    <a:lnTo>
                      <a:pt x="764" y="63"/>
                    </a:lnTo>
                    <a:lnTo>
                      <a:pt x="768" y="64"/>
                    </a:lnTo>
                    <a:lnTo>
                      <a:pt x="772" y="62"/>
                    </a:lnTo>
                    <a:lnTo>
                      <a:pt x="780" y="68"/>
                    </a:lnTo>
                    <a:lnTo>
                      <a:pt x="787" y="72"/>
                    </a:lnTo>
                    <a:lnTo>
                      <a:pt x="796" y="76"/>
                    </a:lnTo>
                    <a:lnTo>
                      <a:pt x="806" y="81"/>
                    </a:lnTo>
                    <a:lnTo>
                      <a:pt x="824" y="87"/>
                    </a:lnTo>
                    <a:lnTo>
                      <a:pt x="843" y="94"/>
                    </a:lnTo>
                    <a:lnTo>
                      <a:pt x="861" y="100"/>
                    </a:lnTo>
                    <a:lnTo>
                      <a:pt x="881" y="106"/>
                    </a:lnTo>
                    <a:lnTo>
                      <a:pt x="889" y="111"/>
                    </a:lnTo>
                    <a:lnTo>
                      <a:pt x="898" y="115"/>
                    </a:lnTo>
                    <a:lnTo>
                      <a:pt x="905" y="120"/>
                    </a:lnTo>
                    <a:lnTo>
                      <a:pt x="913" y="127"/>
                    </a:lnTo>
                    <a:lnTo>
                      <a:pt x="924" y="129"/>
                    </a:lnTo>
                    <a:lnTo>
                      <a:pt x="936" y="132"/>
                    </a:lnTo>
                    <a:lnTo>
                      <a:pt x="958" y="142"/>
                    </a:lnTo>
                    <a:lnTo>
                      <a:pt x="979" y="151"/>
                    </a:lnTo>
                    <a:lnTo>
                      <a:pt x="1001" y="160"/>
                    </a:lnTo>
                    <a:lnTo>
                      <a:pt x="1023" y="169"/>
                    </a:lnTo>
                    <a:lnTo>
                      <a:pt x="1045" y="176"/>
                    </a:lnTo>
                    <a:lnTo>
                      <a:pt x="1089" y="192"/>
                    </a:lnTo>
                    <a:lnTo>
                      <a:pt x="1101" y="197"/>
                    </a:lnTo>
                    <a:lnTo>
                      <a:pt x="1113" y="203"/>
                    </a:lnTo>
                    <a:lnTo>
                      <a:pt x="1126" y="208"/>
                    </a:lnTo>
                    <a:lnTo>
                      <a:pt x="1137" y="212"/>
                    </a:lnTo>
                    <a:lnTo>
                      <a:pt x="1148" y="216"/>
                    </a:lnTo>
                    <a:lnTo>
                      <a:pt x="1159" y="217"/>
                    </a:lnTo>
                    <a:lnTo>
                      <a:pt x="1170" y="219"/>
                    </a:lnTo>
                    <a:lnTo>
                      <a:pt x="1179" y="221"/>
                    </a:lnTo>
                    <a:lnTo>
                      <a:pt x="1226" y="240"/>
                    </a:lnTo>
                    <a:lnTo>
                      <a:pt x="1250" y="248"/>
                    </a:lnTo>
                    <a:lnTo>
                      <a:pt x="1262" y="251"/>
                    </a:lnTo>
                    <a:lnTo>
                      <a:pt x="1273" y="253"/>
                    </a:lnTo>
                    <a:lnTo>
                      <a:pt x="1283" y="257"/>
                    </a:lnTo>
                    <a:lnTo>
                      <a:pt x="1294" y="263"/>
                    </a:lnTo>
                    <a:lnTo>
                      <a:pt x="1314" y="269"/>
                    </a:lnTo>
                    <a:lnTo>
                      <a:pt x="1334" y="275"/>
                    </a:lnTo>
                    <a:lnTo>
                      <a:pt x="1356" y="279"/>
                    </a:lnTo>
                    <a:lnTo>
                      <a:pt x="1400" y="287"/>
                    </a:lnTo>
                    <a:lnTo>
                      <a:pt x="1421" y="294"/>
                    </a:lnTo>
                    <a:lnTo>
                      <a:pt x="1444" y="301"/>
                    </a:lnTo>
                    <a:lnTo>
                      <a:pt x="1448" y="312"/>
                    </a:lnTo>
                    <a:lnTo>
                      <a:pt x="1451" y="322"/>
                    </a:lnTo>
                    <a:lnTo>
                      <a:pt x="1452" y="331"/>
                    </a:lnTo>
                    <a:lnTo>
                      <a:pt x="1452" y="345"/>
                    </a:lnTo>
                    <a:lnTo>
                      <a:pt x="1447" y="351"/>
                    </a:lnTo>
                    <a:lnTo>
                      <a:pt x="1440" y="356"/>
                    </a:lnTo>
                    <a:lnTo>
                      <a:pt x="1433" y="360"/>
                    </a:lnTo>
                    <a:lnTo>
                      <a:pt x="1425" y="363"/>
                    </a:lnTo>
                    <a:lnTo>
                      <a:pt x="1417" y="366"/>
                    </a:lnTo>
                    <a:lnTo>
                      <a:pt x="1408" y="367"/>
                    </a:lnTo>
                    <a:lnTo>
                      <a:pt x="1389" y="369"/>
                    </a:lnTo>
                    <a:lnTo>
                      <a:pt x="1348" y="371"/>
                    </a:lnTo>
                    <a:lnTo>
                      <a:pt x="1328" y="372"/>
                    </a:lnTo>
                    <a:lnTo>
                      <a:pt x="1308" y="374"/>
                    </a:lnTo>
                    <a:lnTo>
                      <a:pt x="1288" y="401"/>
                    </a:lnTo>
                    <a:lnTo>
                      <a:pt x="1270" y="429"/>
                    </a:lnTo>
                    <a:lnTo>
                      <a:pt x="1253" y="458"/>
                    </a:lnTo>
                    <a:lnTo>
                      <a:pt x="1237" y="487"/>
                    </a:lnTo>
                    <a:lnTo>
                      <a:pt x="1205" y="547"/>
                    </a:lnTo>
                    <a:lnTo>
                      <a:pt x="1173" y="605"/>
                    </a:lnTo>
                    <a:lnTo>
                      <a:pt x="1191" y="600"/>
                    </a:lnTo>
                    <a:lnTo>
                      <a:pt x="1210" y="594"/>
                    </a:lnTo>
                    <a:lnTo>
                      <a:pt x="1228" y="587"/>
                    </a:lnTo>
                    <a:lnTo>
                      <a:pt x="1249" y="582"/>
                    </a:lnTo>
                    <a:lnTo>
                      <a:pt x="1273" y="578"/>
                    </a:lnTo>
                    <a:lnTo>
                      <a:pt x="1298" y="574"/>
                    </a:lnTo>
                    <a:lnTo>
                      <a:pt x="1348" y="568"/>
                    </a:lnTo>
                    <a:lnTo>
                      <a:pt x="1398" y="562"/>
                    </a:lnTo>
                    <a:lnTo>
                      <a:pt x="1421" y="558"/>
                    </a:lnTo>
                    <a:lnTo>
                      <a:pt x="1444" y="553"/>
                    </a:lnTo>
                    <a:lnTo>
                      <a:pt x="1449" y="553"/>
                    </a:lnTo>
                    <a:lnTo>
                      <a:pt x="1454" y="554"/>
                    </a:lnTo>
                    <a:lnTo>
                      <a:pt x="1458" y="556"/>
                    </a:lnTo>
                    <a:lnTo>
                      <a:pt x="1463" y="557"/>
                    </a:lnTo>
                    <a:lnTo>
                      <a:pt x="1462" y="552"/>
                    </a:lnTo>
                    <a:lnTo>
                      <a:pt x="1461" y="547"/>
                    </a:lnTo>
                    <a:lnTo>
                      <a:pt x="1460" y="542"/>
                    </a:lnTo>
                    <a:lnTo>
                      <a:pt x="1459" y="536"/>
                    </a:lnTo>
                    <a:lnTo>
                      <a:pt x="1464" y="499"/>
                    </a:lnTo>
                    <a:lnTo>
                      <a:pt x="1469" y="463"/>
                    </a:lnTo>
                    <a:lnTo>
                      <a:pt x="1475" y="427"/>
                    </a:lnTo>
                    <a:lnTo>
                      <a:pt x="1480" y="390"/>
                    </a:lnTo>
                    <a:lnTo>
                      <a:pt x="1488" y="356"/>
                    </a:lnTo>
                    <a:lnTo>
                      <a:pt x="1492" y="340"/>
                    </a:lnTo>
                    <a:lnTo>
                      <a:pt x="1496" y="324"/>
                    </a:lnTo>
                    <a:lnTo>
                      <a:pt x="1503" y="308"/>
                    </a:lnTo>
                    <a:lnTo>
                      <a:pt x="1509" y="293"/>
                    </a:lnTo>
                    <a:lnTo>
                      <a:pt x="1515" y="279"/>
                    </a:lnTo>
                    <a:lnTo>
                      <a:pt x="1524" y="265"/>
                    </a:lnTo>
                    <a:lnTo>
                      <a:pt x="1519" y="259"/>
                    </a:lnTo>
                    <a:lnTo>
                      <a:pt x="1514" y="251"/>
                    </a:lnTo>
                    <a:lnTo>
                      <a:pt x="1511" y="242"/>
                    </a:lnTo>
                    <a:lnTo>
                      <a:pt x="1509" y="234"/>
                    </a:lnTo>
                    <a:lnTo>
                      <a:pt x="1508" y="225"/>
                    </a:lnTo>
                    <a:lnTo>
                      <a:pt x="1509" y="216"/>
                    </a:lnTo>
                    <a:lnTo>
                      <a:pt x="1509" y="206"/>
                    </a:lnTo>
                    <a:lnTo>
                      <a:pt x="1511" y="196"/>
                    </a:lnTo>
                    <a:lnTo>
                      <a:pt x="1515" y="177"/>
                    </a:lnTo>
                    <a:lnTo>
                      <a:pt x="1521" y="157"/>
                    </a:lnTo>
                    <a:lnTo>
                      <a:pt x="1527" y="136"/>
                    </a:lnTo>
                    <a:lnTo>
                      <a:pt x="1533" y="116"/>
                    </a:lnTo>
                    <a:lnTo>
                      <a:pt x="1535" y="101"/>
                    </a:lnTo>
                    <a:lnTo>
                      <a:pt x="1538" y="85"/>
                    </a:lnTo>
                    <a:lnTo>
                      <a:pt x="1543" y="52"/>
                    </a:lnTo>
                    <a:lnTo>
                      <a:pt x="1546" y="36"/>
                    </a:lnTo>
                    <a:lnTo>
                      <a:pt x="1552" y="23"/>
                    </a:lnTo>
                    <a:lnTo>
                      <a:pt x="1554" y="18"/>
                    </a:lnTo>
                    <a:lnTo>
                      <a:pt x="1557" y="12"/>
                    </a:lnTo>
                    <a:lnTo>
                      <a:pt x="1561" y="8"/>
                    </a:lnTo>
                    <a:lnTo>
                      <a:pt x="1566" y="5"/>
                    </a:lnTo>
                    <a:lnTo>
                      <a:pt x="1572" y="3"/>
                    </a:lnTo>
                    <a:lnTo>
                      <a:pt x="1581" y="2"/>
                    </a:lnTo>
                    <a:lnTo>
                      <a:pt x="1591" y="0"/>
                    </a:lnTo>
                    <a:lnTo>
                      <a:pt x="1601" y="0"/>
                    </a:lnTo>
                    <a:lnTo>
                      <a:pt x="1622" y="3"/>
                    </a:lnTo>
                    <a:lnTo>
                      <a:pt x="1641" y="5"/>
                    </a:lnTo>
                    <a:lnTo>
                      <a:pt x="1662" y="9"/>
                    </a:lnTo>
                    <a:lnTo>
                      <a:pt x="1681" y="12"/>
                    </a:lnTo>
                    <a:lnTo>
                      <a:pt x="1727" y="22"/>
                    </a:lnTo>
                    <a:lnTo>
                      <a:pt x="1739" y="25"/>
                    </a:lnTo>
                    <a:lnTo>
                      <a:pt x="1751" y="29"/>
                    </a:lnTo>
                    <a:lnTo>
                      <a:pt x="1764" y="35"/>
                    </a:lnTo>
                    <a:lnTo>
                      <a:pt x="1778" y="39"/>
                    </a:lnTo>
                    <a:lnTo>
                      <a:pt x="1803" y="45"/>
                    </a:lnTo>
                    <a:lnTo>
                      <a:pt x="1830" y="50"/>
                    </a:lnTo>
                    <a:lnTo>
                      <a:pt x="1857" y="55"/>
                    </a:lnTo>
                    <a:lnTo>
                      <a:pt x="1885" y="59"/>
                    </a:lnTo>
                    <a:lnTo>
                      <a:pt x="1898" y="64"/>
                    </a:lnTo>
                    <a:lnTo>
                      <a:pt x="1911" y="68"/>
                    </a:lnTo>
                    <a:lnTo>
                      <a:pt x="1922" y="72"/>
                    </a:lnTo>
                    <a:lnTo>
                      <a:pt x="1935" y="76"/>
                    </a:lnTo>
                    <a:lnTo>
                      <a:pt x="1953" y="80"/>
                    </a:lnTo>
                    <a:lnTo>
                      <a:pt x="1972" y="82"/>
                    </a:lnTo>
                    <a:lnTo>
                      <a:pt x="1990" y="83"/>
                    </a:lnTo>
                    <a:lnTo>
                      <a:pt x="2007" y="85"/>
                    </a:lnTo>
                    <a:lnTo>
                      <a:pt x="2013" y="87"/>
                    </a:lnTo>
                    <a:lnTo>
                      <a:pt x="2020" y="90"/>
                    </a:lnTo>
                    <a:lnTo>
                      <a:pt x="2025" y="94"/>
                    </a:lnTo>
                    <a:lnTo>
                      <a:pt x="2032" y="96"/>
                    </a:lnTo>
                    <a:lnTo>
                      <a:pt x="2037" y="96"/>
                    </a:lnTo>
                    <a:lnTo>
                      <a:pt x="2041" y="96"/>
                    </a:lnTo>
                    <a:lnTo>
                      <a:pt x="2045" y="95"/>
                    </a:lnTo>
                    <a:lnTo>
                      <a:pt x="2051" y="96"/>
                    </a:lnTo>
                    <a:lnTo>
                      <a:pt x="2058" y="99"/>
                    </a:lnTo>
                    <a:lnTo>
                      <a:pt x="2067" y="103"/>
                    </a:lnTo>
                    <a:lnTo>
                      <a:pt x="2084" y="113"/>
                    </a:lnTo>
                    <a:lnTo>
                      <a:pt x="2093" y="117"/>
                    </a:lnTo>
                    <a:lnTo>
                      <a:pt x="2101" y="120"/>
                    </a:lnTo>
                    <a:lnTo>
                      <a:pt x="2109" y="123"/>
                    </a:lnTo>
                    <a:lnTo>
                      <a:pt x="2115" y="123"/>
                    </a:lnTo>
                    <a:lnTo>
                      <a:pt x="2118" y="129"/>
                    </a:lnTo>
                    <a:lnTo>
                      <a:pt x="2121" y="134"/>
                    </a:lnTo>
                    <a:lnTo>
                      <a:pt x="2130" y="146"/>
                    </a:lnTo>
                    <a:lnTo>
                      <a:pt x="2134" y="151"/>
                    </a:lnTo>
                    <a:lnTo>
                      <a:pt x="2139" y="157"/>
                    </a:lnTo>
                    <a:lnTo>
                      <a:pt x="2141" y="163"/>
                    </a:lnTo>
                    <a:lnTo>
                      <a:pt x="2143" y="171"/>
                    </a:lnTo>
                    <a:lnTo>
                      <a:pt x="2143" y="179"/>
                    </a:lnTo>
                    <a:lnTo>
                      <a:pt x="2142" y="188"/>
                    </a:lnTo>
                    <a:lnTo>
                      <a:pt x="2140" y="195"/>
                    </a:lnTo>
                    <a:lnTo>
                      <a:pt x="2135" y="203"/>
                    </a:lnTo>
                    <a:lnTo>
                      <a:pt x="2131" y="209"/>
                    </a:lnTo>
                    <a:lnTo>
                      <a:pt x="2126" y="216"/>
                    </a:lnTo>
                    <a:lnTo>
                      <a:pt x="2115" y="227"/>
                    </a:lnTo>
                    <a:lnTo>
                      <a:pt x="2119" y="236"/>
                    </a:lnTo>
                    <a:lnTo>
                      <a:pt x="2124" y="242"/>
                    </a:lnTo>
                    <a:lnTo>
                      <a:pt x="2134" y="255"/>
                    </a:lnTo>
                    <a:lnTo>
                      <a:pt x="2140" y="261"/>
                    </a:lnTo>
                    <a:lnTo>
                      <a:pt x="2143" y="267"/>
                    </a:lnTo>
                    <a:lnTo>
                      <a:pt x="2145" y="275"/>
                    </a:lnTo>
                    <a:lnTo>
                      <a:pt x="2145" y="284"/>
                    </a:lnTo>
                    <a:lnTo>
                      <a:pt x="2143" y="290"/>
                    </a:lnTo>
                    <a:lnTo>
                      <a:pt x="2141" y="296"/>
                    </a:lnTo>
                    <a:lnTo>
                      <a:pt x="2131" y="310"/>
                    </a:lnTo>
                    <a:lnTo>
                      <a:pt x="2120" y="325"/>
                    </a:lnTo>
                    <a:lnTo>
                      <a:pt x="2112" y="341"/>
                    </a:lnTo>
                    <a:lnTo>
                      <a:pt x="2097" y="370"/>
                    </a:lnTo>
                    <a:lnTo>
                      <a:pt x="2084" y="398"/>
                    </a:lnTo>
                    <a:lnTo>
                      <a:pt x="2079" y="414"/>
                    </a:lnTo>
                    <a:lnTo>
                      <a:pt x="2074" y="430"/>
                    </a:lnTo>
                    <a:lnTo>
                      <a:pt x="2070" y="445"/>
                    </a:lnTo>
                    <a:lnTo>
                      <a:pt x="2065" y="461"/>
                    </a:lnTo>
                    <a:lnTo>
                      <a:pt x="2061" y="467"/>
                    </a:lnTo>
                    <a:lnTo>
                      <a:pt x="2057" y="474"/>
                    </a:lnTo>
                    <a:lnTo>
                      <a:pt x="2054" y="481"/>
                    </a:lnTo>
                    <a:lnTo>
                      <a:pt x="2051" y="488"/>
                    </a:lnTo>
                    <a:lnTo>
                      <a:pt x="2048" y="496"/>
                    </a:lnTo>
                    <a:lnTo>
                      <a:pt x="2046" y="505"/>
                    </a:lnTo>
                    <a:lnTo>
                      <a:pt x="2042" y="524"/>
                    </a:lnTo>
                    <a:lnTo>
                      <a:pt x="2033" y="550"/>
                    </a:lnTo>
                    <a:lnTo>
                      <a:pt x="2023" y="578"/>
                    </a:lnTo>
                    <a:lnTo>
                      <a:pt x="2014" y="604"/>
                    </a:lnTo>
                    <a:lnTo>
                      <a:pt x="2010" y="617"/>
                    </a:lnTo>
                    <a:lnTo>
                      <a:pt x="2008" y="631"/>
                    </a:lnTo>
                    <a:lnTo>
                      <a:pt x="2007" y="648"/>
                    </a:lnTo>
                    <a:lnTo>
                      <a:pt x="2007" y="668"/>
                    </a:lnTo>
                    <a:lnTo>
                      <a:pt x="2007" y="707"/>
                    </a:lnTo>
                    <a:lnTo>
                      <a:pt x="2007" y="746"/>
                    </a:lnTo>
                    <a:lnTo>
                      <a:pt x="2006" y="765"/>
                    </a:lnTo>
                    <a:lnTo>
                      <a:pt x="2005" y="784"/>
                    </a:lnTo>
                    <a:lnTo>
                      <a:pt x="1999" y="833"/>
                    </a:lnTo>
                    <a:lnTo>
                      <a:pt x="1997" y="887"/>
                    </a:lnTo>
                    <a:lnTo>
                      <a:pt x="1995" y="942"/>
                    </a:lnTo>
                    <a:lnTo>
                      <a:pt x="1995" y="997"/>
                    </a:lnTo>
                    <a:lnTo>
                      <a:pt x="1995" y="1110"/>
                    </a:lnTo>
                    <a:lnTo>
                      <a:pt x="1996" y="1216"/>
                    </a:lnTo>
                    <a:lnTo>
                      <a:pt x="1995" y="1245"/>
                    </a:lnTo>
                    <a:lnTo>
                      <a:pt x="1994" y="1279"/>
                    </a:lnTo>
                    <a:lnTo>
                      <a:pt x="1993" y="1311"/>
                    </a:lnTo>
                    <a:lnTo>
                      <a:pt x="1992" y="1324"/>
                    </a:lnTo>
                    <a:lnTo>
                      <a:pt x="1990" y="1336"/>
                    </a:lnTo>
                    <a:lnTo>
                      <a:pt x="1985" y="1345"/>
                    </a:lnTo>
                    <a:lnTo>
                      <a:pt x="1982" y="1350"/>
                    </a:lnTo>
                    <a:lnTo>
                      <a:pt x="1978" y="1354"/>
                    </a:lnTo>
                    <a:lnTo>
                      <a:pt x="1974" y="1357"/>
                    </a:lnTo>
                    <a:lnTo>
                      <a:pt x="1968" y="1360"/>
                    </a:lnTo>
                    <a:lnTo>
                      <a:pt x="1955" y="1368"/>
                    </a:lnTo>
                    <a:lnTo>
                      <a:pt x="1946" y="1367"/>
                    </a:lnTo>
                    <a:lnTo>
                      <a:pt x="1939" y="1366"/>
                    </a:lnTo>
                    <a:lnTo>
                      <a:pt x="1934" y="1366"/>
                    </a:lnTo>
                    <a:lnTo>
                      <a:pt x="1927" y="1368"/>
                    </a:lnTo>
                    <a:lnTo>
                      <a:pt x="1924" y="1362"/>
                    </a:lnTo>
                    <a:lnTo>
                      <a:pt x="1921" y="1359"/>
                    </a:lnTo>
                    <a:lnTo>
                      <a:pt x="1915" y="1355"/>
                    </a:lnTo>
                    <a:lnTo>
                      <a:pt x="1900" y="1346"/>
                    </a:lnTo>
                    <a:lnTo>
                      <a:pt x="1898" y="1322"/>
                    </a:lnTo>
                    <a:lnTo>
                      <a:pt x="1898" y="1296"/>
                    </a:lnTo>
                    <a:lnTo>
                      <a:pt x="1898" y="1270"/>
                    </a:lnTo>
                    <a:lnTo>
                      <a:pt x="1899" y="1244"/>
                    </a:lnTo>
                    <a:lnTo>
                      <a:pt x="1902" y="1188"/>
                    </a:lnTo>
                    <a:lnTo>
                      <a:pt x="1906" y="1131"/>
                    </a:lnTo>
                    <a:lnTo>
                      <a:pt x="1911" y="1074"/>
                    </a:lnTo>
                    <a:lnTo>
                      <a:pt x="1913" y="1019"/>
                    </a:lnTo>
                    <a:lnTo>
                      <a:pt x="1913" y="992"/>
                    </a:lnTo>
                    <a:lnTo>
                      <a:pt x="1913" y="965"/>
                    </a:lnTo>
                    <a:lnTo>
                      <a:pt x="1911" y="941"/>
                    </a:lnTo>
                    <a:lnTo>
                      <a:pt x="1907" y="916"/>
                    </a:lnTo>
                    <a:lnTo>
                      <a:pt x="1822" y="944"/>
                    </a:lnTo>
                    <a:lnTo>
                      <a:pt x="1736" y="973"/>
                    </a:lnTo>
                    <a:lnTo>
                      <a:pt x="1694" y="988"/>
                    </a:lnTo>
                    <a:lnTo>
                      <a:pt x="1652" y="1004"/>
                    </a:lnTo>
                    <a:lnTo>
                      <a:pt x="1612" y="1019"/>
                    </a:lnTo>
                    <a:lnTo>
                      <a:pt x="1572" y="1036"/>
                    </a:lnTo>
                    <a:lnTo>
                      <a:pt x="1565" y="1035"/>
                    </a:lnTo>
                    <a:lnTo>
                      <a:pt x="1558" y="1036"/>
                    </a:lnTo>
                    <a:lnTo>
                      <a:pt x="1553" y="1038"/>
                    </a:lnTo>
                    <a:lnTo>
                      <a:pt x="1548" y="1040"/>
                    </a:lnTo>
                    <a:lnTo>
                      <a:pt x="1537" y="1047"/>
                    </a:lnTo>
                    <a:lnTo>
                      <a:pt x="1531" y="1050"/>
                    </a:lnTo>
                    <a:lnTo>
                      <a:pt x="1526" y="1053"/>
                    </a:lnTo>
                    <a:lnTo>
                      <a:pt x="1521" y="1053"/>
                    </a:lnTo>
                    <a:lnTo>
                      <a:pt x="1516" y="1054"/>
                    </a:lnTo>
                    <a:lnTo>
                      <a:pt x="1513" y="1054"/>
                    </a:lnTo>
                    <a:lnTo>
                      <a:pt x="1509" y="1055"/>
                    </a:lnTo>
                    <a:lnTo>
                      <a:pt x="1497" y="1059"/>
                    </a:lnTo>
                    <a:lnTo>
                      <a:pt x="1490" y="1065"/>
                    </a:lnTo>
                    <a:lnTo>
                      <a:pt x="1483" y="1070"/>
                    </a:lnTo>
                    <a:lnTo>
                      <a:pt x="1480" y="1075"/>
                    </a:lnTo>
                    <a:lnTo>
                      <a:pt x="1478" y="1083"/>
                    </a:lnTo>
                    <a:lnTo>
                      <a:pt x="1476" y="1090"/>
                    </a:lnTo>
                    <a:lnTo>
                      <a:pt x="1474" y="1113"/>
                    </a:lnTo>
                    <a:lnTo>
                      <a:pt x="1472" y="1120"/>
                    </a:lnTo>
                    <a:lnTo>
                      <a:pt x="1469" y="1127"/>
                    </a:lnTo>
                    <a:lnTo>
                      <a:pt x="1468" y="1133"/>
                    </a:lnTo>
                    <a:lnTo>
                      <a:pt x="1467" y="1141"/>
                    </a:lnTo>
                    <a:lnTo>
                      <a:pt x="1458" y="1293"/>
                    </a:lnTo>
                    <a:lnTo>
                      <a:pt x="1453" y="1371"/>
                    </a:lnTo>
                    <a:lnTo>
                      <a:pt x="1448" y="1447"/>
                    </a:lnTo>
                    <a:lnTo>
                      <a:pt x="1444" y="1487"/>
                    </a:lnTo>
                    <a:lnTo>
                      <a:pt x="1444" y="1506"/>
                    </a:lnTo>
                    <a:lnTo>
                      <a:pt x="1445" y="1516"/>
                    </a:lnTo>
                    <a:lnTo>
                      <a:pt x="1446" y="1525"/>
                    </a:lnTo>
                    <a:lnTo>
                      <a:pt x="1440" y="1532"/>
                    </a:lnTo>
                    <a:lnTo>
                      <a:pt x="1435" y="1538"/>
                    </a:lnTo>
                    <a:lnTo>
                      <a:pt x="1429" y="1543"/>
                    </a:lnTo>
                    <a:lnTo>
                      <a:pt x="1422" y="1549"/>
                    </a:lnTo>
                    <a:lnTo>
                      <a:pt x="1415" y="1553"/>
                    </a:lnTo>
                    <a:lnTo>
                      <a:pt x="1406" y="1557"/>
                    </a:lnTo>
                    <a:lnTo>
                      <a:pt x="1389" y="1565"/>
                    </a:lnTo>
                    <a:lnTo>
                      <a:pt x="1386" y="1559"/>
                    </a:lnTo>
                    <a:lnTo>
                      <a:pt x="1381" y="1556"/>
                    </a:lnTo>
                    <a:lnTo>
                      <a:pt x="1369" y="1549"/>
                    </a:lnTo>
                    <a:lnTo>
                      <a:pt x="1356" y="1540"/>
                    </a:lnTo>
                    <a:lnTo>
                      <a:pt x="1352" y="1536"/>
                    </a:lnTo>
                    <a:lnTo>
                      <a:pt x="1347" y="1531"/>
                    </a:lnTo>
                    <a:lnTo>
                      <a:pt x="1347" y="1528"/>
                    </a:lnTo>
                    <a:lnTo>
                      <a:pt x="1346" y="1522"/>
                    </a:lnTo>
                    <a:lnTo>
                      <a:pt x="1343" y="1510"/>
                    </a:lnTo>
                    <a:lnTo>
                      <a:pt x="1344" y="1505"/>
                    </a:lnTo>
                    <a:lnTo>
                      <a:pt x="1345" y="1502"/>
                    </a:lnTo>
                    <a:lnTo>
                      <a:pt x="1347" y="1498"/>
                    </a:lnTo>
                    <a:lnTo>
                      <a:pt x="1349" y="1493"/>
                    </a:lnTo>
                    <a:lnTo>
                      <a:pt x="1351" y="1482"/>
                    </a:lnTo>
                    <a:lnTo>
                      <a:pt x="1352" y="1469"/>
                    </a:lnTo>
                    <a:lnTo>
                      <a:pt x="1354" y="1443"/>
                    </a:lnTo>
                    <a:lnTo>
                      <a:pt x="1356" y="1417"/>
                    </a:lnTo>
                    <a:lnTo>
                      <a:pt x="1358" y="1390"/>
                    </a:lnTo>
                    <a:lnTo>
                      <a:pt x="1362" y="1276"/>
                    </a:lnTo>
                    <a:lnTo>
                      <a:pt x="1367" y="1162"/>
                    </a:lnTo>
                    <a:lnTo>
                      <a:pt x="1369" y="1129"/>
                    </a:lnTo>
                    <a:lnTo>
                      <a:pt x="1370" y="1114"/>
                    </a:lnTo>
                    <a:lnTo>
                      <a:pt x="1371" y="1099"/>
                    </a:lnTo>
                    <a:lnTo>
                      <a:pt x="1371" y="1072"/>
                    </a:lnTo>
                    <a:lnTo>
                      <a:pt x="1370" y="1060"/>
                    </a:lnTo>
                    <a:lnTo>
                      <a:pt x="1368" y="1050"/>
                    </a:lnTo>
                    <a:lnTo>
                      <a:pt x="1364" y="1040"/>
                    </a:lnTo>
                    <a:lnTo>
                      <a:pt x="1360" y="1032"/>
                    </a:lnTo>
                    <a:lnTo>
                      <a:pt x="1354" y="1023"/>
                    </a:lnTo>
                    <a:lnTo>
                      <a:pt x="1345" y="1014"/>
                    </a:lnTo>
                    <a:lnTo>
                      <a:pt x="1318" y="995"/>
                    </a:lnTo>
                    <a:lnTo>
                      <a:pt x="1291" y="978"/>
                    </a:lnTo>
                    <a:lnTo>
                      <a:pt x="1262" y="961"/>
                    </a:lnTo>
                    <a:lnTo>
                      <a:pt x="1232" y="944"/>
                    </a:lnTo>
                    <a:lnTo>
                      <a:pt x="1203" y="927"/>
                    </a:lnTo>
                    <a:lnTo>
                      <a:pt x="1174" y="910"/>
                    </a:lnTo>
                    <a:lnTo>
                      <a:pt x="1146" y="891"/>
                    </a:lnTo>
                    <a:lnTo>
                      <a:pt x="1133" y="882"/>
                    </a:lnTo>
                    <a:lnTo>
                      <a:pt x="1120" y="872"/>
                    </a:lnTo>
                    <a:lnTo>
                      <a:pt x="1117" y="923"/>
                    </a:lnTo>
                    <a:lnTo>
                      <a:pt x="1115" y="974"/>
                    </a:lnTo>
                    <a:lnTo>
                      <a:pt x="1114" y="1023"/>
                    </a:lnTo>
                    <a:lnTo>
                      <a:pt x="1114" y="1071"/>
                    </a:lnTo>
                    <a:lnTo>
                      <a:pt x="1115" y="1168"/>
                    </a:lnTo>
                    <a:lnTo>
                      <a:pt x="1118" y="1265"/>
                    </a:lnTo>
                    <a:lnTo>
                      <a:pt x="1118" y="1274"/>
                    </a:lnTo>
                    <a:lnTo>
                      <a:pt x="1116" y="1282"/>
                    </a:lnTo>
                    <a:lnTo>
                      <a:pt x="1115" y="1292"/>
                    </a:lnTo>
                    <a:lnTo>
                      <a:pt x="1114" y="1300"/>
                    </a:lnTo>
                    <a:lnTo>
                      <a:pt x="1115" y="1307"/>
                    </a:lnTo>
                    <a:lnTo>
                      <a:pt x="1116" y="1313"/>
                    </a:lnTo>
                    <a:lnTo>
                      <a:pt x="1118" y="1320"/>
                    </a:lnTo>
                    <a:lnTo>
                      <a:pt x="1118" y="1325"/>
                    </a:lnTo>
                    <a:lnTo>
                      <a:pt x="1118" y="1344"/>
                    </a:lnTo>
                    <a:lnTo>
                      <a:pt x="1116" y="1365"/>
                    </a:lnTo>
                    <a:lnTo>
                      <a:pt x="1114" y="1384"/>
                    </a:lnTo>
                    <a:lnTo>
                      <a:pt x="1112" y="1403"/>
                    </a:lnTo>
                    <a:lnTo>
                      <a:pt x="1113" y="1466"/>
                    </a:lnTo>
                    <a:lnTo>
                      <a:pt x="1114" y="1529"/>
                    </a:lnTo>
                    <a:lnTo>
                      <a:pt x="1118" y="1663"/>
                    </a:lnTo>
                    <a:lnTo>
                      <a:pt x="1126" y="1668"/>
                    </a:lnTo>
                    <a:lnTo>
                      <a:pt x="1131" y="1673"/>
                    </a:lnTo>
                    <a:lnTo>
                      <a:pt x="1143" y="1684"/>
                    </a:lnTo>
                    <a:lnTo>
                      <a:pt x="1154" y="1694"/>
                    </a:lnTo>
                    <a:lnTo>
                      <a:pt x="1164" y="1705"/>
                    </a:lnTo>
                    <a:lnTo>
                      <a:pt x="1165" y="1708"/>
                    </a:lnTo>
                    <a:lnTo>
                      <a:pt x="1164" y="1714"/>
                    </a:lnTo>
                    <a:lnTo>
                      <a:pt x="1162" y="1725"/>
                    </a:lnTo>
                    <a:lnTo>
                      <a:pt x="1158" y="1737"/>
                    </a:lnTo>
                    <a:lnTo>
                      <a:pt x="1155" y="1741"/>
                    </a:lnTo>
                    <a:lnTo>
                      <a:pt x="1152" y="1745"/>
                    </a:lnTo>
                    <a:lnTo>
                      <a:pt x="1148" y="1748"/>
                    </a:lnTo>
                    <a:lnTo>
                      <a:pt x="1142" y="1752"/>
                    </a:lnTo>
                    <a:lnTo>
                      <a:pt x="1124" y="1760"/>
                    </a:lnTo>
                    <a:lnTo>
                      <a:pt x="1101" y="1767"/>
                    </a:lnTo>
                    <a:lnTo>
                      <a:pt x="1088" y="1770"/>
                    </a:lnTo>
                    <a:lnTo>
                      <a:pt x="1074" y="1774"/>
                    </a:lnTo>
                    <a:lnTo>
                      <a:pt x="1061" y="1775"/>
                    </a:lnTo>
                    <a:lnTo>
                      <a:pt x="1048" y="1776"/>
                    </a:lnTo>
                    <a:lnTo>
                      <a:pt x="1035" y="1776"/>
                    </a:lnTo>
                    <a:lnTo>
                      <a:pt x="1023" y="1775"/>
                    </a:lnTo>
                    <a:lnTo>
                      <a:pt x="1012" y="1771"/>
                    </a:lnTo>
                    <a:lnTo>
                      <a:pt x="1003" y="1767"/>
                    </a:lnTo>
                    <a:lnTo>
                      <a:pt x="998" y="1765"/>
                    </a:lnTo>
                    <a:lnTo>
                      <a:pt x="994" y="1762"/>
                    </a:lnTo>
                    <a:lnTo>
                      <a:pt x="991" y="1758"/>
                    </a:lnTo>
                    <a:lnTo>
                      <a:pt x="989" y="1753"/>
                    </a:lnTo>
                    <a:lnTo>
                      <a:pt x="986" y="1748"/>
                    </a:lnTo>
                    <a:lnTo>
                      <a:pt x="984" y="1743"/>
                    </a:lnTo>
                    <a:lnTo>
                      <a:pt x="983" y="1736"/>
                    </a:lnTo>
                    <a:lnTo>
                      <a:pt x="983" y="1730"/>
                    </a:lnTo>
                    <a:lnTo>
                      <a:pt x="983" y="1723"/>
                    </a:lnTo>
                    <a:lnTo>
                      <a:pt x="984" y="1717"/>
                    </a:lnTo>
                    <a:lnTo>
                      <a:pt x="986" y="1710"/>
                    </a:lnTo>
                    <a:lnTo>
                      <a:pt x="989" y="1704"/>
                    </a:lnTo>
                    <a:lnTo>
                      <a:pt x="993" y="1698"/>
                    </a:lnTo>
                    <a:lnTo>
                      <a:pt x="996" y="1692"/>
                    </a:lnTo>
                    <a:lnTo>
                      <a:pt x="1001" y="1688"/>
                    </a:lnTo>
                    <a:lnTo>
                      <a:pt x="1007" y="1684"/>
                    </a:lnTo>
                    <a:lnTo>
                      <a:pt x="1013" y="1682"/>
                    </a:lnTo>
                    <a:lnTo>
                      <a:pt x="1021" y="1679"/>
                    </a:lnTo>
                    <a:lnTo>
                      <a:pt x="1028" y="1678"/>
                    </a:lnTo>
                    <a:lnTo>
                      <a:pt x="1037" y="1678"/>
                    </a:lnTo>
                    <a:lnTo>
                      <a:pt x="1039" y="1632"/>
                    </a:lnTo>
                    <a:lnTo>
                      <a:pt x="1040" y="1585"/>
                    </a:lnTo>
                    <a:lnTo>
                      <a:pt x="1040" y="1538"/>
                    </a:lnTo>
                    <a:lnTo>
                      <a:pt x="1039" y="1491"/>
                    </a:lnTo>
                    <a:lnTo>
                      <a:pt x="1036" y="1396"/>
                    </a:lnTo>
                    <a:lnTo>
                      <a:pt x="1030" y="1300"/>
                    </a:lnTo>
                    <a:lnTo>
                      <a:pt x="1022" y="1297"/>
                    </a:lnTo>
                    <a:lnTo>
                      <a:pt x="1013" y="1295"/>
                    </a:lnTo>
                    <a:lnTo>
                      <a:pt x="1010" y="1295"/>
                    </a:lnTo>
                    <a:lnTo>
                      <a:pt x="1007" y="1295"/>
                    </a:lnTo>
                    <a:lnTo>
                      <a:pt x="1004" y="1296"/>
                    </a:lnTo>
                    <a:lnTo>
                      <a:pt x="1001" y="1298"/>
                    </a:lnTo>
                    <a:lnTo>
                      <a:pt x="995" y="1295"/>
                    </a:lnTo>
                    <a:lnTo>
                      <a:pt x="991" y="1292"/>
                    </a:lnTo>
                    <a:lnTo>
                      <a:pt x="985" y="1286"/>
                    </a:lnTo>
                    <a:lnTo>
                      <a:pt x="980" y="1281"/>
                    </a:lnTo>
                    <a:lnTo>
                      <a:pt x="976" y="1278"/>
                    </a:lnTo>
                    <a:lnTo>
                      <a:pt x="969" y="1275"/>
                    </a:lnTo>
                    <a:lnTo>
                      <a:pt x="969" y="1270"/>
                    </a:lnTo>
                    <a:lnTo>
                      <a:pt x="970" y="1265"/>
                    </a:lnTo>
                    <a:lnTo>
                      <a:pt x="973" y="1255"/>
                    </a:lnTo>
                    <a:lnTo>
                      <a:pt x="977" y="1246"/>
                    </a:lnTo>
                    <a:lnTo>
                      <a:pt x="980" y="1235"/>
                    </a:lnTo>
                    <a:lnTo>
                      <a:pt x="982" y="1220"/>
                    </a:lnTo>
                    <a:lnTo>
                      <a:pt x="984" y="1203"/>
                    </a:lnTo>
                    <a:lnTo>
                      <a:pt x="986" y="1169"/>
                    </a:lnTo>
                    <a:lnTo>
                      <a:pt x="988" y="1133"/>
                    </a:lnTo>
                    <a:lnTo>
                      <a:pt x="991" y="1099"/>
                    </a:lnTo>
                    <a:lnTo>
                      <a:pt x="994" y="1075"/>
                    </a:lnTo>
                    <a:lnTo>
                      <a:pt x="996" y="1063"/>
                    </a:lnTo>
                    <a:lnTo>
                      <a:pt x="997" y="1047"/>
                    </a:lnTo>
                    <a:lnTo>
                      <a:pt x="998" y="1025"/>
                    </a:lnTo>
                    <a:lnTo>
                      <a:pt x="1000" y="1003"/>
                    </a:lnTo>
                    <a:lnTo>
                      <a:pt x="1007" y="956"/>
                    </a:lnTo>
                    <a:lnTo>
                      <a:pt x="1014" y="908"/>
                    </a:lnTo>
                    <a:lnTo>
                      <a:pt x="1018" y="886"/>
                    </a:lnTo>
                    <a:lnTo>
                      <a:pt x="1020" y="866"/>
                    </a:lnTo>
                    <a:lnTo>
                      <a:pt x="1021" y="854"/>
                    </a:lnTo>
                    <a:lnTo>
                      <a:pt x="1020" y="842"/>
                    </a:lnTo>
                    <a:lnTo>
                      <a:pt x="1020" y="829"/>
                    </a:lnTo>
                    <a:lnTo>
                      <a:pt x="1020" y="817"/>
                    </a:lnTo>
                    <a:lnTo>
                      <a:pt x="1022" y="807"/>
                    </a:lnTo>
                    <a:lnTo>
                      <a:pt x="1023" y="796"/>
                    </a:lnTo>
                    <a:lnTo>
                      <a:pt x="1028" y="774"/>
                    </a:lnTo>
                    <a:lnTo>
                      <a:pt x="1030" y="762"/>
                    </a:lnTo>
                    <a:lnTo>
                      <a:pt x="1033" y="749"/>
                    </a:lnTo>
                    <a:lnTo>
                      <a:pt x="1033" y="736"/>
                    </a:lnTo>
                    <a:lnTo>
                      <a:pt x="1033" y="723"/>
                    </a:lnTo>
                    <a:lnTo>
                      <a:pt x="1036" y="721"/>
                    </a:lnTo>
                    <a:lnTo>
                      <a:pt x="1038" y="718"/>
                    </a:lnTo>
                    <a:lnTo>
                      <a:pt x="1039" y="715"/>
                    </a:lnTo>
                    <a:lnTo>
                      <a:pt x="1040" y="711"/>
                    </a:lnTo>
                    <a:lnTo>
                      <a:pt x="1041" y="695"/>
                    </a:lnTo>
                    <a:lnTo>
                      <a:pt x="1007" y="699"/>
                    </a:lnTo>
                    <a:lnTo>
                      <a:pt x="974" y="702"/>
                    </a:lnTo>
                    <a:lnTo>
                      <a:pt x="942" y="705"/>
                    </a:lnTo>
                    <a:lnTo>
                      <a:pt x="908" y="708"/>
                    </a:lnTo>
                    <a:lnTo>
                      <a:pt x="871" y="711"/>
                    </a:lnTo>
                    <a:lnTo>
                      <a:pt x="832" y="717"/>
                    </a:lnTo>
                    <a:lnTo>
                      <a:pt x="751" y="730"/>
                    </a:lnTo>
                    <a:lnTo>
                      <a:pt x="753" y="829"/>
                    </a:lnTo>
                    <a:lnTo>
                      <a:pt x="755" y="928"/>
                    </a:lnTo>
                    <a:lnTo>
                      <a:pt x="755" y="976"/>
                    </a:lnTo>
                    <a:lnTo>
                      <a:pt x="754" y="1024"/>
                    </a:lnTo>
                    <a:lnTo>
                      <a:pt x="751" y="1072"/>
                    </a:lnTo>
                    <a:lnTo>
                      <a:pt x="747" y="1119"/>
                    </a:lnTo>
                    <a:lnTo>
                      <a:pt x="754" y="1128"/>
                    </a:lnTo>
                    <a:lnTo>
                      <a:pt x="763" y="1135"/>
                    </a:lnTo>
                    <a:lnTo>
                      <a:pt x="771" y="1144"/>
                    </a:lnTo>
                    <a:lnTo>
                      <a:pt x="779" y="1153"/>
                    </a:lnTo>
                    <a:lnTo>
                      <a:pt x="783" y="1157"/>
                    </a:lnTo>
                    <a:lnTo>
                      <a:pt x="785" y="1162"/>
                    </a:lnTo>
                    <a:lnTo>
                      <a:pt x="787" y="1168"/>
                    </a:lnTo>
                    <a:lnTo>
                      <a:pt x="788" y="1174"/>
                    </a:lnTo>
                    <a:lnTo>
                      <a:pt x="789" y="1180"/>
                    </a:lnTo>
                    <a:lnTo>
                      <a:pt x="789" y="1187"/>
                    </a:lnTo>
                    <a:lnTo>
                      <a:pt x="787" y="1195"/>
                    </a:lnTo>
                    <a:lnTo>
                      <a:pt x="785" y="1204"/>
                    </a:lnTo>
                    <a:lnTo>
                      <a:pt x="780" y="1208"/>
                    </a:lnTo>
                    <a:lnTo>
                      <a:pt x="773" y="1211"/>
                    </a:lnTo>
                    <a:lnTo>
                      <a:pt x="768" y="1214"/>
                    </a:lnTo>
                    <a:lnTo>
                      <a:pt x="762" y="1216"/>
                    </a:lnTo>
                    <a:lnTo>
                      <a:pt x="755" y="1217"/>
                    </a:lnTo>
                    <a:lnTo>
                      <a:pt x="748" y="1217"/>
                    </a:lnTo>
                    <a:lnTo>
                      <a:pt x="734" y="1216"/>
                    </a:lnTo>
                    <a:lnTo>
                      <a:pt x="704" y="1211"/>
                    </a:lnTo>
                    <a:lnTo>
                      <a:pt x="688" y="1209"/>
                    </a:lnTo>
                    <a:lnTo>
                      <a:pt x="672" y="1210"/>
                    </a:lnTo>
                    <a:lnTo>
                      <a:pt x="662" y="1204"/>
                    </a:lnTo>
                    <a:lnTo>
                      <a:pt x="652" y="1198"/>
                    </a:lnTo>
                    <a:lnTo>
                      <a:pt x="650" y="1186"/>
                    </a:lnTo>
                    <a:lnTo>
                      <a:pt x="650" y="1175"/>
                    </a:lnTo>
                    <a:lnTo>
                      <a:pt x="651" y="1163"/>
                    </a:lnTo>
                    <a:lnTo>
                      <a:pt x="654" y="1154"/>
                    </a:lnTo>
                    <a:lnTo>
                      <a:pt x="658" y="1144"/>
                    </a:lnTo>
                    <a:lnTo>
                      <a:pt x="660" y="1141"/>
                    </a:lnTo>
                    <a:lnTo>
                      <a:pt x="663" y="1138"/>
                    </a:lnTo>
                    <a:lnTo>
                      <a:pt x="667" y="1135"/>
                    </a:lnTo>
                    <a:lnTo>
                      <a:pt x="671" y="1134"/>
                    </a:lnTo>
                    <a:lnTo>
                      <a:pt x="675" y="1134"/>
                    </a:lnTo>
                    <a:lnTo>
                      <a:pt x="680" y="1134"/>
                    </a:lnTo>
                    <a:lnTo>
                      <a:pt x="681" y="1113"/>
                    </a:lnTo>
                    <a:lnTo>
                      <a:pt x="682" y="1090"/>
                    </a:lnTo>
                    <a:lnTo>
                      <a:pt x="683" y="1042"/>
                    </a:lnTo>
                    <a:lnTo>
                      <a:pt x="682" y="993"/>
                    </a:lnTo>
                    <a:lnTo>
                      <a:pt x="680" y="942"/>
                    </a:lnTo>
                    <a:lnTo>
                      <a:pt x="678" y="890"/>
                    </a:lnTo>
                    <a:lnTo>
                      <a:pt x="678" y="838"/>
                    </a:lnTo>
                    <a:lnTo>
                      <a:pt x="678" y="786"/>
                    </a:lnTo>
                    <a:lnTo>
                      <a:pt x="680" y="761"/>
                    </a:lnTo>
                    <a:lnTo>
                      <a:pt x="682" y="736"/>
                    </a:lnTo>
                    <a:lnTo>
                      <a:pt x="651" y="741"/>
                    </a:lnTo>
                    <a:lnTo>
                      <a:pt x="624" y="746"/>
                    </a:lnTo>
                    <a:lnTo>
                      <a:pt x="595" y="749"/>
                    </a:lnTo>
                    <a:lnTo>
                      <a:pt x="563" y="752"/>
                    </a:lnTo>
                    <a:lnTo>
                      <a:pt x="558" y="848"/>
                    </a:lnTo>
                    <a:lnTo>
                      <a:pt x="556" y="942"/>
                    </a:lnTo>
                    <a:lnTo>
                      <a:pt x="552" y="1103"/>
                    </a:lnTo>
                    <a:lnTo>
                      <a:pt x="545" y="1259"/>
                    </a:lnTo>
                    <a:lnTo>
                      <a:pt x="542" y="1346"/>
                    </a:lnTo>
                    <a:lnTo>
                      <a:pt x="539" y="1438"/>
                    </a:lnTo>
                    <a:lnTo>
                      <a:pt x="537" y="1533"/>
                    </a:lnTo>
                    <a:lnTo>
                      <a:pt x="537" y="1628"/>
                    </a:lnTo>
                    <a:lnTo>
                      <a:pt x="538" y="1675"/>
                    </a:lnTo>
                    <a:lnTo>
                      <a:pt x="540" y="1721"/>
                    </a:lnTo>
                    <a:lnTo>
                      <a:pt x="542" y="1766"/>
                    </a:lnTo>
                    <a:lnTo>
                      <a:pt x="545" y="1810"/>
                    </a:lnTo>
                    <a:lnTo>
                      <a:pt x="551" y="1810"/>
                    </a:lnTo>
                    <a:lnTo>
                      <a:pt x="558" y="1812"/>
                    </a:lnTo>
                    <a:lnTo>
                      <a:pt x="567" y="1816"/>
                    </a:lnTo>
                    <a:lnTo>
                      <a:pt x="574" y="1822"/>
                    </a:lnTo>
                    <a:lnTo>
                      <a:pt x="581" y="1829"/>
                    </a:lnTo>
                    <a:lnTo>
                      <a:pt x="583" y="1834"/>
                    </a:lnTo>
                    <a:lnTo>
                      <a:pt x="585" y="1839"/>
                    </a:lnTo>
                    <a:lnTo>
                      <a:pt x="586" y="1843"/>
                    </a:lnTo>
                    <a:lnTo>
                      <a:pt x="586" y="1849"/>
                    </a:lnTo>
                    <a:lnTo>
                      <a:pt x="585" y="1855"/>
                    </a:lnTo>
                    <a:lnTo>
                      <a:pt x="583" y="1860"/>
                    </a:lnTo>
                    <a:lnTo>
                      <a:pt x="582" y="1865"/>
                    </a:lnTo>
                    <a:lnTo>
                      <a:pt x="579" y="1867"/>
                    </a:lnTo>
                    <a:lnTo>
                      <a:pt x="571" y="1872"/>
                    </a:lnTo>
                    <a:lnTo>
                      <a:pt x="563" y="1876"/>
                    </a:lnTo>
                    <a:lnTo>
                      <a:pt x="552" y="1882"/>
                    </a:lnTo>
                    <a:lnTo>
                      <a:pt x="548" y="1885"/>
                    </a:lnTo>
                    <a:lnTo>
                      <a:pt x="544" y="1888"/>
                    </a:lnTo>
                    <a:lnTo>
                      <a:pt x="541" y="1892"/>
                    </a:lnTo>
                    <a:lnTo>
                      <a:pt x="537" y="1895"/>
                    </a:lnTo>
                    <a:lnTo>
                      <a:pt x="530" y="1896"/>
                    </a:lnTo>
                    <a:lnTo>
                      <a:pt x="521" y="1896"/>
                    </a:lnTo>
                    <a:lnTo>
                      <a:pt x="497" y="1897"/>
                    </a:lnTo>
                    <a:lnTo>
                      <a:pt x="489" y="1898"/>
                    </a:lnTo>
                    <a:lnTo>
                      <a:pt x="480" y="1899"/>
                    </a:lnTo>
                    <a:lnTo>
                      <a:pt x="473" y="1900"/>
                    </a:lnTo>
                    <a:lnTo>
                      <a:pt x="466" y="1901"/>
                    </a:lnTo>
                    <a:lnTo>
                      <a:pt x="442" y="1894"/>
                    </a:lnTo>
                    <a:lnTo>
                      <a:pt x="427" y="1889"/>
                    </a:lnTo>
                    <a:lnTo>
                      <a:pt x="418" y="1886"/>
                    </a:lnTo>
                    <a:lnTo>
                      <a:pt x="413" y="1882"/>
                    </a:lnTo>
                    <a:lnTo>
                      <a:pt x="408" y="1876"/>
                    </a:lnTo>
                    <a:lnTo>
                      <a:pt x="405" y="1871"/>
                    </a:lnTo>
                    <a:lnTo>
                      <a:pt x="403" y="1865"/>
                    </a:lnTo>
                    <a:lnTo>
                      <a:pt x="402" y="1858"/>
                    </a:lnTo>
                    <a:lnTo>
                      <a:pt x="401" y="1852"/>
                    </a:lnTo>
                    <a:lnTo>
                      <a:pt x="401" y="1844"/>
                    </a:lnTo>
                    <a:lnTo>
                      <a:pt x="402" y="1838"/>
                    </a:lnTo>
                    <a:lnTo>
                      <a:pt x="404" y="1830"/>
                    </a:lnTo>
                    <a:lnTo>
                      <a:pt x="407" y="1824"/>
                    </a:lnTo>
                    <a:lnTo>
                      <a:pt x="410" y="1819"/>
                    </a:lnTo>
                    <a:lnTo>
                      <a:pt x="415" y="1812"/>
                    </a:lnTo>
                    <a:lnTo>
                      <a:pt x="420" y="1808"/>
                    </a:lnTo>
                    <a:lnTo>
                      <a:pt x="427" y="1804"/>
                    </a:lnTo>
                    <a:lnTo>
                      <a:pt x="433" y="1800"/>
                    </a:lnTo>
                    <a:lnTo>
                      <a:pt x="440" y="1797"/>
                    </a:lnTo>
                    <a:close/>
                    <a:moveTo>
                      <a:pt x="1946" y="365"/>
                    </a:moveTo>
                    <a:lnTo>
                      <a:pt x="1946" y="365"/>
                    </a:lnTo>
                    <a:lnTo>
                      <a:pt x="1960" y="371"/>
                    </a:lnTo>
                    <a:lnTo>
                      <a:pt x="1978" y="380"/>
                    </a:lnTo>
                    <a:lnTo>
                      <a:pt x="1988" y="383"/>
                    </a:lnTo>
                    <a:lnTo>
                      <a:pt x="1997" y="386"/>
                    </a:lnTo>
                    <a:lnTo>
                      <a:pt x="2006" y="386"/>
                    </a:lnTo>
                    <a:lnTo>
                      <a:pt x="2009" y="386"/>
                    </a:lnTo>
                    <a:lnTo>
                      <a:pt x="2012" y="385"/>
                    </a:lnTo>
                    <a:lnTo>
                      <a:pt x="2015" y="384"/>
                    </a:lnTo>
                    <a:lnTo>
                      <a:pt x="2018" y="381"/>
                    </a:lnTo>
                    <a:lnTo>
                      <a:pt x="2025" y="372"/>
                    </a:lnTo>
                    <a:lnTo>
                      <a:pt x="2032" y="362"/>
                    </a:lnTo>
                    <a:lnTo>
                      <a:pt x="2036" y="354"/>
                    </a:lnTo>
                    <a:lnTo>
                      <a:pt x="2043" y="335"/>
                    </a:lnTo>
                    <a:lnTo>
                      <a:pt x="2051" y="314"/>
                    </a:lnTo>
                    <a:lnTo>
                      <a:pt x="2059" y="294"/>
                    </a:lnTo>
                    <a:lnTo>
                      <a:pt x="2069" y="271"/>
                    </a:lnTo>
                    <a:lnTo>
                      <a:pt x="2076" y="260"/>
                    </a:lnTo>
                    <a:lnTo>
                      <a:pt x="2084" y="247"/>
                    </a:lnTo>
                    <a:lnTo>
                      <a:pt x="2100" y="222"/>
                    </a:lnTo>
                    <a:lnTo>
                      <a:pt x="2115" y="199"/>
                    </a:lnTo>
                    <a:lnTo>
                      <a:pt x="2120" y="186"/>
                    </a:lnTo>
                    <a:lnTo>
                      <a:pt x="2126" y="173"/>
                    </a:lnTo>
                    <a:lnTo>
                      <a:pt x="2125" y="170"/>
                    </a:lnTo>
                    <a:lnTo>
                      <a:pt x="2121" y="166"/>
                    </a:lnTo>
                    <a:lnTo>
                      <a:pt x="2118" y="165"/>
                    </a:lnTo>
                    <a:lnTo>
                      <a:pt x="2116" y="163"/>
                    </a:lnTo>
                    <a:lnTo>
                      <a:pt x="2111" y="158"/>
                    </a:lnTo>
                    <a:lnTo>
                      <a:pt x="2101" y="142"/>
                    </a:lnTo>
                    <a:lnTo>
                      <a:pt x="2094" y="139"/>
                    </a:lnTo>
                    <a:lnTo>
                      <a:pt x="2087" y="135"/>
                    </a:lnTo>
                    <a:lnTo>
                      <a:pt x="2074" y="126"/>
                    </a:lnTo>
                    <a:lnTo>
                      <a:pt x="2061" y="117"/>
                    </a:lnTo>
                    <a:lnTo>
                      <a:pt x="2055" y="113"/>
                    </a:lnTo>
                    <a:lnTo>
                      <a:pt x="2049" y="110"/>
                    </a:lnTo>
                    <a:lnTo>
                      <a:pt x="2041" y="109"/>
                    </a:lnTo>
                    <a:lnTo>
                      <a:pt x="2034" y="109"/>
                    </a:lnTo>
                    <a:lnTo>
                      <a:pt x="2026" y="109"/>
                    </a:lnTo>
                    <a:lnTo>
                      <a:pt x="2019" y="108"/>
                    </a:lnTo>
                    <a:lnTo>
                      <a:pt x="2003" y="104"/>
                    </a:lnTo>
                    <a:lnTo>
                      <a:pt x="1987" y="100"/>
                    </a:lnTo>
                    <a:lnTo>
                      <a:pt x="1970" y="97"/>
                    </a:lnTo>
                    <a:lnTo>
                      <a:pt x="1954" y="94"/>
                    </a:lnTo>
                    <a:lnTo>
                      <a:pt x="1935" y="90"/>
                    </a:lnTo>
                    <a:lnTo>
                      <a:pt x="1918" y="86"/>
                    </a:lnTo>
                    <a:lnTo>
                      <a:pt x="1901" y="81"/>
                    </a:lnTo>
                    <a:lnTo>
                      <a:pt x="1883" y="76"/>
                    </a:lnTo>
                    <a:lnTo>
                      <a:pt x="1817" y="62"/>
                    </a:lnTo>
                    <a:lnTo>
                      <a:pt x="1751" y="47"/>
                    </a:lnTo>
                    <a:lnTo>
                      <a:pt x="1687" y="33"/>
                    </a:lnTo>
                    <a:lnTo>
                      <a:pt x="1656" y="27"/>
                    </a:lnTo>
                    <a:lnTo>
                      <a:pt x="1625" y="22"/>
                    </a:lnTo>
                    <a:lnTo>
                      <a:pt x="1610" y="21"/>
                    </a:lnTo>
                    <a:lnTo>
                      <a:pt x="1596" y="20"/>
                    </a:lnTo>
                    <a:lnTo>
                      <a:pt x="1588" y="21"/>
                    </a:lnTo>
                    <a:lnTo>
                      <a:pt x="1582" y="23"/>
                    </a:lnTo>
                    <a:lnTo>
                      <a:pt x="1574" y="25"/>
                    </a:lnTo>
                    <a:lnTo>
                      <a:pt x="1568" y="28"/>
                    </a:lnTo>
                    <a:lnTo>
                      <a:pt x="1545" y="123"/>
                    </a:lnTo>
                    <a:lnTo>
                      <a:pt x="1522" y="221"/>
                    </a:lnTo>
                    <a:lnTo>
                      <a:pt x="1526" y="229"/>
                    </a:lnTo>
                    <a:lnTo>
                      <a:pt x="1531" y="237"/>
                    </a:lnTo>
                    <a:lnTo>
                      <a:pt x="1537" y="245"/>
                    </a:lnTo>
                    <a:lnTo>
                      <a:pt x="1541" y="248"/>
                    </a:lnTo>
                    <a:lnTo>
                      <a:pt x="1544" y="251"/>
                    </a:lnTo>
                    <a:lnTo>
                      <a:pt x="1548" y="252"/>
                    </a:lnTo>
                    <a:lnTo>
                      <a:pt x="1552" y="252"/>
                    </a:lnTo>
                    <a:lnTo>
                      <a:pt x="1558" y="252"/>
                    </a:lnTo>
                    <a:lnTo>
                      <a:pt x="1566" y="251"/>
                    </a:lnTo>
                    <a:lnTo>
                      <a:pt x="1574" y="251"/>
                    </a:lnTo>
                    <a:lnTo>
                      <a:pt x="1582" y="253"/>
                    </a:lnTo>
                    <a:lnTo>
                      <a:pt x="1590" y="256"/>
                    </a:lnTo>
                    <a:lnTo>
                      <a:pt x="1599" y="260"/>
                    </a:lnTo>
                    <a:lnTo>
                      <a:pt x="1608" y="262"/>
                    </a:lnTo>
                    <a:lnTo>
                      <a:pt x="1680" y="270"/>
                    </a:lnTo>
                    <a:lnTo>
                      <a:pt x="1717" y="276"/>
                    </a:lnTo>
                    <a:lnTo>
                      <a:pt x="1750" y="282"/>
                    </a:lnTo>
                    <a:lnTo>
                      <a:pt x="1760" y="285"/>
                    </a:lnTo>
                    <a:lnTo>
                      <a:pt x="1768" y="287"/>
                    </a:lnTo>
                    <a:lnTo>
                      <a:pt x="1785" y="295"/>
                    </a:lnTo>
                    <a:lnTo>
                      <a:pt x="1802" y="302"/>
                    </a:lnTo>
                    <a:lnTo>
                      <a:pt x="1817" y="310"/>
                    </a:lnTo>
                    <a:lnTo>
                      <a:pt x="1851" y="323"/>
                    </a:lnTo>
                    <a:lnTo>
                      <a:pt x="1867" y="329"/>
                    </a:lnTo>
                    <a:lnTo>
                      <a:pt x="1883" y="337"/>
                    </a:lnTo>
                    <a:lnTo>
                      <a:pt x="1897" y="342"/>
                    </a:lnTo>
                    <a:lnTo>
                      <a:pt x="1912" y="350"/>
                    </a:lnTo>
                    <a:lnTo>
                      <a:pt x="1928" y="357"/>
                    </a:lnTo>
                    <a:lnTo>
                      <a:pt x="1946" y="365"/>
                    </a:lnTo>
                    <a:close/>
                    <a:moveTo>
                      <a:pt x="1977" y="1231"/>
                    </a:moveTo>
                    <a:lnTo>
                      <a:pt x="1977" y="1231"/>
                    </a:lnTo>
                    <a:lnTo>
                      <a:pt x="1976" y="1159"/>
                    </a:lnTo>
                    <a:lnTo>
                      <a:pt x="1976" y="1090"/>
                    </a:lnTo>
                    <a:lnTo>
                      <a:pt x="1976" y="1026"/>
                    </a:lnTo>
                    <a:lnTo>
                      <a:pt x="1975" y="966"/>
                    </a:lnTo>
                    <a:lnTo>
                      <a:pt x="1975" y="937"/>
                    </a:lnTo>
                    <a:lnTo>
                      <a:pt x="1976" y="907"/>
                    </a:lnTo>
                    <a:lnTo>
                      <a:pt x="1980" y="844"/>
                    </a:lnTo>
                    <a:lnTo>
                      <a:pt x="1984" y="781"/>
                    </a:lnTo>
                    <a:lnTo>
                      <a:pt x="1985" y="750"/>
                    </a:lnTo>
                    <a:lnTo>
                      <a:pt x="1985" y="719"/>
                    </a:lnTo>
                    <a:lnTo>
                      <a:pt x="1985" y="693"/>
                    </a:lnTo>
                    <a:lnTo>
                      <a:pt x="1988" y="668"/>
                    </a:lnTo>
                    <a:lnTo>
                      <a:pt x="1992" y="642"/>
                    </a:lnTo>
                    <a:lnTo>
                      <a:pt x="1996" y="616"/>
                    </a:lnTo>
                    <a:lnTo>
                      <a:pt x="2007" y="566"/>
                    </a:lnTo>
                    <a:lnTo>
                      <a:pt x="2017" y="515"/>
                    </a:lnTo>
                    <a:lnTo>
                      <a:pt x="2022" y="491"/>
                    </a:lnTo>
                    <a:lnTo>
                      <a:pt x="2029" y="467"/>
                    </a:lnTo>
                    <a:lnTo>
                      <a:pt x="2038" y="444"/>
                    </a:lnTo>
                    <a:lnTo>
                      <a:pt x="2049" y="420"/>
                    </a:lnTo>
                    <a:lnTo>
                      <a:pt x="2059" y="398"/>
                    </a:lnTo>
                    <a:lnTo>
                      <a:pt x="2070" y="376"/>
                    </a:lnTo>
                    <a:lnTo>
                      <a:pt x="2083" y="355"/>
                    </a:lnTo>
                    <a:lnTo>
                      <a:pt x="2095" y="335"/>
                    </a:lnTo>
                    <a:lnTo>
                      <a:pt x="2116" y="301"/>
                    </a:lnTo>
                    <a:lnTo>
                      <a:pt x="2120" y="293"/>
                    </a:lnTo>
                    <a:lnTo>
                      <a:pt x="2125" y="285"/>
                    </a:lnTo>
                    <a:lnTo>
                      <a:pt x="2127" y="279"/>
                    </a:lnTo>
                    <a:lnTo>
                      <a:pt x="2127" y="277"/>
                    </a:lnTo>
                    <a:lnTo>
                      <a:pt x="2126" y="276"/>
                    </a:lnTo>
                    <a:lnTo>
                      <a:pt x="2124" y="274"/>
                    </a:lnTo>
                    <a:lnTo>
                      <a:pt x="2123" y="270"/>
                    </a:lnTo>
                    <a:lnTo>
                      <a:pt x="2120" y="264"/>
                    </a:lnTo>
                    <a:lnTo>
                      <a:pt x="2118" y="261"/>
                    </a:lnTo>
                    <a:lnTo>
                      <a:pt x="2117" y="257"/>
                    </a:lnTo>
                    <a:lnTo>
                      <a:pt x="2114" y="254"/>
                    </a:lnTo>
                    <a:lnTo>
                      <a:pt x="2110" y="251"/>
                    </a:lnTo>
                    <a:lnTo>
                      <a:pt x="2094" y="285"/>
                    </a:lnTo>
                    <a:lnTo>
                      <a:pt x="2076" y="320"/>
                    </a:lnTo>
                    <a:lnTo>
                      <a:pt x="2059" y="354"/>
                    </a:lnTo>
                    <a:lnTo>
                      <a:pt x="2043" y="389"/>
                    </a:lnTo>
                    <a:lnTo>
                      <a:pt x="2036" y="407"/>
                    </a:lnTo>
                    <a:lnTo>
                      <a:pt x="2029" y="426"/>
                    </a:lnTo>
                    <a:lnTo>
                      <a:pt x="2023" y="445"/>
                    </a:lnTo>
                    <a:lnTo>
                      <a:pt x="2018" y="463"/>
                    </a:lnTo>
                    <a:lnTo>
                      <a:pt x="2013" y="482"/>
                    </a:lnTo>
                    <a:lnTo>
                      <a:pt x="2010" y="503"/>
                    </a:lnTo>
                    <a:lnTo>
                      <a:pt x="2007" y="522"/>
                    </a:lnTo>
                    <a:lnTo>
                      <a:pt x="2007" y="542"/>
                    </a:lnTo>
                    <a:lnTo>
                      <a:pt x="2002" y="552"/>
                    </a:lnTo>
                    <a:lnTo>
                      <a:pt x="1999" y="560"/>
                    </a:lnTo>
                    <a:lnTo>
                      <a:pt x="1998" y="571"/>
                    </a:lnTo>
                    <a:lnTo>
                      <a:pt x="1998" y="588"/>
                    </a:lnTo>
                    <a:lnTo>
                      <a:pt x="1993" y="596"/>
                    </a:lnTo>
                    <a:lnTo>
                      <a:pt x="1989" y="603"/>
                    </a:lnTo>
                    <a:lnTo>
                      <a:pt x="1987" y="611"/>
                    </a:lnTo>
                    <a:lnTo>
                      <a:pt x="1985" y="620"/>
                    </a:lnTo>
                    <a:lnTo>
                      <a:pt x="1984" y="640"/>
                    </a:lnTo>
                    <a:lnTo>
                      <a:pt x="1983" y="650"/>
                    </a:lnTo>
                    <a:lnTo>
                      <a:pt x="1981" y="662"/>
                    </a:lnTo>
                    <a:lnTo>
                      <a:pt x="1969" y="716"/>
                    </a:lnTo>
                    <a:lnTo>
                      <a:pt x="1964" y="741"/>
                    </a:lnTo>
                    <a:lnTo>
                      <a:pt x="1960" y="765"/>
                    </a:lnTo>
                    <a:lnTo>
                      <a:pt x="1959" y="784"/>
                    </a:lnTo>
                    <a:lnTo>
                      <a:pt x="1958" y="806"/>
                    </a:lnTo>
                    <a:lnTo>
                      <a:pt x="1957" y="815"/>
                    </a:lnTo>
                    <a:lnTo>
                      <a:pt x="1953" y="824"/>
                    </a:lnTo>
                    <a:lnTo>
                      <a:pt x="1950" y="832"/>
                    </a:lnTo>
                    <a:lnTo>
                      <a:pt x="1946" y="839"/>
                    </a:lnTo>
                    <a:lnTo>
                      <a:pt x="1940" y="843"/>
                    </a:lnTo>
                    <a:lnTo>
                      <a:pt x="1933" y="847"/>
                    </a:lnTo>
                    <a:lnTo>
                      <a:pt x="1916" y="855"/>
                    </a:lnTo>
                    <a:lnTo>
                      <a:pt x="1897" y="862"/>
                    </a:lnTo>
                    <a:lnTo>
                      <a:pt x="1878" y="870"/>
                    </a:lnTo>
                    <a:lnTo>
                      <a:pt x="1841" y="887"/>
                    </a:lnTo>
                    <a:lnTo>
                      <a:pt x="1807" y="903"/>
                    </a:lnTo>
                    <a:lnTo>
                      <a:pt x="1772" y="918"/>
                    </a:lnTo>
                    <a:lnTo>
                      <a:pt x="1736" y="933"/>
                    </a:lnTo>
                    <a:lnTo>
                      <a:pt x="1696" y="948"/>
                    </a:lnTo>
                    <a:lnTo>
                      <a:pt x="1677" y="954"/>
                    </a:lnTo>
                    <a:lnTo>
                      <a:pt x="1658" y="960"/>
                    </a:lnTo>
                    <a:lnTo>
                      <a:pt x="1640" y="963"/>
                    </a:lnTo>
                    <a:lnTo>
                      <a:pt x="1631" y="964"/>
                    </a:lnTo>
                    <a:lnTo>
                      <a:pt x="1622" y="966"/>
                    </a:lnTo>
                    <a:lnTo>
                      <a:pt x="1596" y="976"/>
                    </a:lnTo>
                    <a:lnTo>
                      <a:pt x="1570" y="986"/>
                    </a:lnTo>
                    <a:lnTo>
                      <a:pt x="1520" y="1004"/>
                    </a:lnTo>
                    <a:lnTo>
                      <a:pt x="1504" y="1009"/>
                    </a:lnTo>
                    <a:lnTo>
                      <a:pt x="1489" y="1012"/>
                    </a:lnTo>
                    <a:lnTo>
                      <a:pt x="1474" y="1014"/>
                    </a:lnTo>
                    <a:lnTo>
                      <a:pt x="1460" y="1019"/>
                    </a:lnTo>
                    <a:lnTo>
                      <a:pt x="1447" y="1023"/>
                    </a:lnTo>
                    <a:lnTo>
                      <a:pt x="1440" y="1026"/>
                    </a:lnTo>
                    <a:lnTo>
                      <a:pt x="1435" y="1029"/>
                    </a:lnTo>
                    <a:lnTo>
                      <a:pt x="1430" y="1034"/>
                    </a:lnTo>
                    <a:lnTo>
                      <a:pt x="1425" y="1039"/>
                    </a:lnTo>
                    <a:lnTo>
                      <a:pt x="1422" y="1045"/>
                    </a:lnTo>
                    <a:lnTo>
                      <a:pt x="1419" y="1053"/>
                    </a:lnTo>
                    <a:lnTo>
                      <a:pt x="1419" y="1103"/>
                    </a:lnTo>
                    <a:lnTo>
                      <a:pt x="1418" y="1157"/>
                    </a:lnTo>
                    <a:lnTo>
                      <a:pt x="1416" y="1215"/>
                    </a:lnTo>
                    <a:lnTo>
                      <a:pt x="1412" y="1274"/>
                    </a:lnTo>
                    <a:lnTo>
                      <a:pt x="1403" y="1395"/>
                    </a:lnTo>
                    <a:lnTo>
                      <a:pt x="1399" y="1456"/>
                    </a:lnTo>
                    <a:lnTo>
                      <a:pt x="1396" y="1517"/>
                    </a:lnTo>
                    <a:lnTo>
                      <a:pt x="1401" y="1514"/>
                    </a:lnTo>
                    <a:lnTo>
                      <a:pt x="1405" y="1512"/>
                    </a:lnTo>
                    <a:lnTo>
                      <a:pt x="1412" y="1507"/>
                    </a:lnTo>
                    <a:lnTo>
                      <a:pt x="1425" y="1493"/>
                    </a:lnTo>
                    <a:lnTo>
                      <a:pt x="1442" y="1277"/>
                    </a:lnTo>
                    <a:lnTo>
                      <a:pt x="1449" y="1166"/>
                    </a:lnTo>
                    <a:lnTo>
                      <a:pt x="1454" y="1063"/>
                    </a:lnTo>
                    <a:lnTo>
                      <a:pt x="1474" y="1053"/>
                    </a:lnTo>
                    <a:lnTo>
                      <a:pt x="1494" y="1043"/>
                    </a:lnTo>
                    <a:lnTo>
                      <a:pt x="1516" y="1037"/>
                    </a:lnTo>
                    <a:lnTo>
                      <a:pt x="1540" y="1032"/>
                    </a:lnTo>
                    <a:lnTo>
                      <a:pt x="1580" y="1012"/>
                    </a:lnTo>
                    <a:lnTo>
                      <a:pt x="1617" y="995"/>
                    </a:lnTo>
                    <a:lnTo>
                      <a:pt x="1656" y="980"/>
                    </a:lnTo>
                    <a:lnTo>
                      <a:pt x="1695" y="966"/>
                    </a:lnTo>
                    <a:lnTo>
                      <a:pt x="1719" y="961"/>
                    </a:lnTo>
                    <a:lnTo>
                      <a:pt x="1741" y="956"/>
                    </a:lnTo>
                    <a:lnTo>
                      <a:pt x="1764" y="950"/>
                    </a:lnTo>
                    <a:lnTo>
                      <a:pt x="1776" y="947"/>
                    </a:lnTo>
                    <a:lnTo>
                      <a:pt x="1786" y="944"/>
                    </a:lnTo>
                    <a:lnTo>
                      <a:pt x="1795" y="939"/>
                    </a:lnTo>
                    <a:lnTo>
                      <a:pt x="1802" y="934"/>
                    </a:lnTo>
                    <a:lnTo>
                      <a:pt x="1811" y="929"/>
                    </a:lnTo>
                    <a:lnTo>
                      <a:pt x="1820" y="925"/>
                    </a:lnTo>
                    <a:lnTo>
                      <a:pt x="1852" y="914"/>
                    </a:lnTo>
                    <a:lnTo>
                      <a:pt x="1884" y="903"/>
                    </a:lnTo>
                    <a:lnTo>
                      <a:pt x="1950" y="881"/>
                    </a:lnTo>
                    <a:lnTo>
                      <a:pt x="1952" y="897"/>
                    </a:lnTo>
                    <a:lnTo>
                      <a:pt x="1954" y="914"/>
                    </a:lnTo>
                    <a:lnTo>
                      <a:pt x="1957" y="946"/>
                    </a:lnTo>
                    <a:lnTo>
                      <a:pt x="1958" y="978"/>
                    </a:lnTo>
                    <a:lnTo>
                      <a:pt x="1955" y="1009"/>
                    </a:lnTo>
                    <a:lnTo>
                      <a:pt x="1951" y="1070"/>
                    </a:lnTo>
                    <a:lnTo>
                      <a:pt x="1949" y="1099"/>
                    </a:lnTo>
                    <a:lnTo>
                      <a:pt x="1948" y="1128"/>
                    </a:lnTo>
                    <a:lnTo>
                      <a:pt x="1945" y="1176"/>
                    </a:lnTo>
                    <a:lnTo>
                      <a:pt x="1943" y="1223"/>
                    </a:lnTo>
                    <a:lnTo>
                      <a:pt x="1943" y="1248"/>
                    </a:lnTo>
                    <a:lnTo>
                      <a:pt x="1943" y="1274"/>
                    </a:lnTo>
                    <a:lnTo>
                      <a:pt x="1944" y="1299"/>
                    </a:lnTo>
                    <a:lnTo>
                      <a:pt x="1946" y="1325"/>
                    </a:lnTo>
                    <a:lnTo>
                      <a:pt x="1953" y="1323"/>
                    </a:lnTo>
                    <a:lnTo>
                      <a:pt x="1959" y="1320"/>
                    </a:lnTo>
                    <a:lnTo>
                      <a:pt x="1964" y="1315"/>
                    </a:lnTo>
                    <a:lnTo>
                      <a:pt x="1968" y="1311"/>
                    </a:lnTo>
                    <a:lnTo>
                      <a:pt x="1972" y="1307"/>
                    </a:lnTo>
                    <a:lnTo>
                      <a:pt x="1975" y="1301"/>
                    </a:lnTo>
                    <a:lnTo>
                      <a:pt x="1976" y="1295"/>
                    </a:lnTo>
                    <a:lnTo>
                      <a:pt x="1978" y="1289"/>
                    </a:lnTo>
                    <a:lnTo>
                      <a:pt x="1979" y="1276"/>
                    </a:lnTo>
                    <a:lnTo>
                      <a:pt x="1979" y="1262"/>
                    </a:lnTo>
                    <a:lnTo>
                      <a:pt x="1977" y="1231"/>
                    </a:lnTo>
                    <a:close/>
                    <a:moveTo>
                      <a:pt x="2000" y="408"/>
                    </a:moveTo>
                    <a:lnTo>
                      <a:pt x="2000" y="408"/>
                    </a:lnTo>
                    <a:lnTo>
                      <a:pt x="1990" y="447"/>
                    </a:lnTo>
                    <a:lnTo>
                      <a:pt x="1978" y="483"/>
                    </a:lnTo>
                    <a:lnTo>
                      <a:pt x="1967" y="520"/>
                    </a:lnTo>
                    <a:lnTo>
                      <a:pt x="1957" y="556"/>
                    </a:lnTo>
                    <a:lnTo>
                      <a:pt x="1947" y="594"/>
                    </a:lnTo>
                    <a:lnTo>
                      <a:pt x="1938" y="632"/>
                    </a:lnTo>
                    <a:lnTo>
                      <a:pt x="1935" y="651"/>
                    </a:lnTo>
                    <a:lnTo>
                      <a:pt x="1932" y="672"/>
                    </a:lnTo>
                    <a:lnTo>
                      <a:pt x="1930" y="693"/>
                    </a:lnTo>
                    <a:lnTo>
                      <a:pt x="1929" y="715"/>
                    </a:lnTo>
                    <a:lnTo>
                      <a:pt x="1928" y="719"/>
                    </a:lnTo>
                    <a:lnTo>
                      <a:pt x="1927" y="722"/>
                    </a:lnTo>
                    <a:lnTo>
                      <a:pt x="1924" y="724"/>
                    </a:lnTo>
                    <a:lnTo>
                      <a:pt x="1922" y="727"/>
                    </a:lnTo>
                    <a:lnTo>
                      <a:pt x="1927" y="727"/>
                    </a:lnTo>
                    <a:lnTo>
                      <a:pt x="1930" y="730"/>
                    </a:lnTo>
                    <a:lnTo>
                      <a:pt x="1933" y="732"/>
                    </a:lnTo>
                    <a:lnTo>
                      <a:pt x="1935" y="735"/>
                    </a:lnTo>
                    <a:lnTo>
                      <a:pt x="1938" y="740"/>
                    </a:lnTo>
                    <a:lnTo>
                      <a:pt x="1942" y="742"/>
                    </a:lnTo>
                    <a:lnTo>
                      <a:pt x="1946" y="744"/>
                    </a:lnTo>
                    <a:lnTo>
                      <a:pt x="1951" y="715"/>
                    </a:lnTo>
                    <a:lnTo>
                      <a:pt x="1955" y="684"/>
                    </a:lnTo>
                    <a:lnTo>
                      <a:pt x="1960" y="653"/>
                    </a:lnTo>
                    <a:lnTo>
                      <a:pt x="1964" y="623"/>
                    </a:lnTo>
                    <a:lnTo>
                      <a:pt x="1968" y="603"/>
                    </a:lnTo>
                    <a:lnTo>
                      <a:pt x="1974" y="585"/>
                    </a:lnTo>
                    <a:lnTo>
                      <a:pt x="1976" y="577"/>
                    </a:lnTo>
                    <a:lnTo>
                      <a:pt x="1977" y="569"/>
                    </a:lnTo>
                    <a:lnTo>
                      <a:pt x="1977" y="560"/>
                    </a:lnTo>
                    <a:lnTo>
                      <a:pt x="1975" y="553"/>
                    </a:lnTo>
                    <a:lnTo>
                      <a:pt x="1997" y="480"/>
                    </a:lnTo>
                    <a:lnTo>
                      <a:pt x="2009" y="444"/>
                    </a:lnTo>
                    <a:lnTo>
                      <a:pt x="2019" y="406"/>
                    </a:lnTo>
                    <a:lnTo>
                      <a:pt x="2017" y="409"/>
                    </a:lnTo>
                    <a:lnTo>
                      <a:pt x="2014" y="412"/>
                    </a:lnTo>
                    <a:lnTo>
                      <a:pt x="2012" y="412"/>
                    </a:lnTo>
                    <a:lnTo>
                      <a:pt x="2010" y="411"/>
                    </a:lnTo>
                    <a:lnTo>
                      <a:pt x="2005" y="408"/>
                    </a:lnTo>
                    <a:lnTo>
                      <a:pt x="2003" y="407"/>
                    </a:lnTo>
                    <a:lnTo>
                      <a:pt x="2000" y="408"/>
                    </a:lnTo>
                    <a:close/>
                    <a:moveTo>
                      <a:pt x="1651" y="595"/>
                    </a:moveTo>
                    <a:lnTo>
                      <a:pt x="1651" y="595"/>
                    </a:lnTo>
                    <a:lnTo>
                      <a:pt x="1662" y="597"/>
                    </a:lnTo>
                    <a:lnTo>
                      <a:pt x="1673" y="599"/>
                    </a:lnTo>
                    <a:lnTo>
                      <a:pt x="1691" y="605"/>
                    </a:lnTo>
                    <a:lnTo>
                      <a:pt x="1710" y="614"/>
                    </a:lnTo>
                    <a:lnTo>
                      <a:pt x="1730" y="623"/>
                    </a:lnTo>
                    <a:lnTo>
                      <a:pt x="1750" y="631"/>
                    </a:lnTo>
                    <a:lnTo>
                      <a:pt x="1763" y="634"/>
                    </a:lnTo>
                    <a:lnTo>
                      <a:pt x="1777" y="636"/>
                    </a:lnTo>
                    <a:lnTo>
                      <a:pt x="1790" y="639"/>
                    </a:lnTo>
                    <a:lnTo>
                      <a:pt x="1802" y="643"/>
                    </a:lnTo>
                    <a:lnTo>
                      <a:pt x="1811" y="648"/>
                    </a:lnTo>
                    <a:lnTo>
                      <a:pt x="1818" y="654"/>
                    </a:lnTo>
                    <a:lnTo>
                      <a:pt x="1822" y="656"/>
                    </a:lnTo>
                    <a:lnTo>
                      <a:pt x="1826" y="657"/>
                    </a:lnTo>
                    <a:lnTo>
                      <a:pt x="1831" y="657"/>
                    </a:lnTo>
                    <a:lnTo>
                      <a:pt x="1837" y="656"/>
                    </a:lnTo>
                    <a:lnTo>
                      <a:pt x="1838" y="659"/>
                    </a:lnTo>
                    <a:lnTo>
                      <a:pt x="1840" y="661"/>
                    </a:lnTo>
                    <a:lnTo>
                      <a:pt x="1842" y="662"/>
                    </a:lnTo>
                    <a:lnTo>
                      <a:pt x="1843" y="664"/>
                    </a:lnTo>
                    <a:lnTo>
                      <a:pt x="1843" y="662"/>
                    </a:lnTo>
                    <a:lnTo>
                      <a:pt x="1845" y="662"/>
                    </a:lnTo>
                    <a:lnTo>
                      <a:pt x="1861" y="675"/>
                    </a:lnTo>
                    <a:lnTo>
                      <a:pt x="1877" y="689"/>
                    </a:lnTo>
                    <a:lnTo>
                      <a:pt x="1893" y="702"/>
                    </a:lnTo>
                    <a:lnTo>
                      <a:pt x="1903" y="707"/>
                    </a:lnTo>
                    <a:lnTo>
                      <a:pt x="1912" y="713"/>
                    </a:lnTo>
                    <a:lnTo>
                      <a:pt x="1914" y="690"/>
                    </a:lnTo>
                    <a:lnTo>
                      <a:pt x="1916" y="669"/>
                    </a:lnTo>
                    <a:lnTo>
                      <a:pt x="1919" y="647"/>
                    </a:lnTo>
                    <a:lnTo>
                      <a:pt x="1923" y="627"/>
                    </a:lnTo>
                    <a:lnTo>
                      <a:pt x="1932" y="589"/>
                    </a:lnTo>
                    <a:lnTo>
                      <a:pt x="1942" y="552"/>
                    </a:lnTo>
                    <a:lnTo>
                      <a:pt x="1963" y="480"/>
                    </a:lnTo>
                    <a:lnTo>
                      <a:pt x="1973" y="443"/>
                    </a:lnTo>
                    <a:lnTo>
                      <a:pt x="1981" y="404"/>
                    </a:lnTo>
                    <a:lnTo>
                      <a:pt x="1963" y="399"/>
                    </a:lnTo>
                    <a:lnTo>
                      <a:pt x="1946" y="391"/>
                    </a:lnTo>
                    <a:lnTo>
                      <a:pt x="1930" y="384"/>
                    </a:lnTo>
                    <a:lnTo>
                      <a:pt x="1915" y="376"/>
                    </a:lnTo>
                    <a:lnTo>
                      <a:pt x="1885" y="359"/>
                    </a:lnTo>
                    <a:lnTo>
                      <a:pt x="1869" y="352"/>
                    </a:lnTo>
                    <a:lnTo>
                      <a:pt x="1853" y="345"/>
                    </a:lnTo>
                    <a:lnTo>
                      <a:pt x="1817" y="332"/>
                    </a:lnTo>
                    <a:lnTo>
                      <a:pt x="1792" y="323"/>
                    </a:lnTo>
                    <a:lnTo>
                      <a:pt x="1764" y="312"/>
                    </a:lnTo>
                    <a:lnTo>
                      <a:pt x="1734" y="302"/>
                    </a:lnTo>
                    <a:lnTo>
                      <a:pt x="1720" y="299"/>
                    </a:lnTo>
                    <a:lnTo>
                      <a:pt x="1706" y="297"/>
                    </a:lnTo>
                    <a:lnTo>
                      <a:pt x="1705" y="296"/>
                    </a:lnTo>
                    <a:lnTo>
                      <a:pt x="1704" y="295"/>
                    </a:lnTo>
                    <a:lnTo>
                      <a:pt x="1703" y="292"/>
                    </a:lnTo>
                    <a:lnTo>
                      <a:pt x="1701" y="290"/>
                    </a:lnTo>
                    <a:lnTo>
                      <a:pt x="1700" y="288"/>
                    </a:lnTo>
                    <a:lnTo>
                      <a:pt x="1697" y="288"/>
                    </a:lnTo>
                    <a:lnTo>
                      <a:pt x="1605" y="276"/>
                    </a:lnTo>
                    <a:lnTo>
                      <a:pt x="1597" y="292"/>
                    </a:lnTo>
                    <a:lnTo>
                      <a:pt x="1588" y="308"/>
                    </a:lnTo>
                    <a:lnTo>
                      <a:pt x="1581" y="324"/>
                    </a:lnTo>
                    <a:lnTo>
                      <a:pt x="1574" y="340"/>
                    </a:lnTo>
                    <a:lnTo>
                      <a:pt x="1569" y="357"/>
                    </a:lnTo>
                    <a:lnTo>
                      <a:pt x="1564" y="374"/>
                    </a:lnTo>
                    <a:lnTo>
                      <a:pt x="1559" y="391"/>
                    </a:lnTo>
                    <a:lnTo>
                      <a:pt x="1556" y="409"/>
                    </a:lnTo>
                    <a:lnTo>
                      <a:pt x="1550" y="447"/>
                    </a:lnTo>
                    <a:lnTo>
                      <a:pt x="1545" y="486"/>
                    </a:lnTo>
                    <a:lnTo>
                      <a:pt x="1542" y="526"/>
                    </a:lnTo>
                    <a:lnTo>
                      <a:pt x="1540" y="570"/>
                    </a:lnTo>
                    <a:lnTo>
                      <a:pt x="1558" y="571"/>
                    </a:lnTo>
                    <a:lnTo>
                      <a:pt x="1574" y="574"/>
                    </a:lnTo>
                    <a:lnTo>
                      <a:pt x="1589" y="577"/>
                    </a:lnTo>
                    <a:lnTo>
                      <a:pt x="1603" y="581"/>
                    </a:lnTo>
                    <a:lnTo>
                      <a:pt x="1630" y="588"/>
                    </a:lnTo>
                    <a:lnTo>
                      <a:pt x="1651" y="595"/>
                    </a:lnTo>
                    <a:close/>
                    <a:moveTo>
                      <a:pt x="1929" y="907"/>
                    </a:moveTo>
                    <a:lnTo>
                      <a:pt x="1929" y="907"/>
                    </a:lnTo>
                    <a:lnTo>
                      <a:pt x="1928" y="919"/>
                    </a:lnTo>
                    <a:lnTo>
                      <a:pt x="1928" y="934"/>
                    </a:lnTo>
                    <a:lnTo>
                      <a:pt x="1929" y="968"/>
                    </a:lnTo>
                    <a:lnTo>
                      <a:pt x="1929" y="1008"/>
                    </a:lnTo>
                    <a:lnTo>
                      <a:pt x="1929" y="1047"/>
                    </a:lnTo>
                    <a:lnTo>
                      <a:pt x="1928" y="1071"/>
                    </a:lnTo>
                    <a:lnTo>
                      <a:pt x="1924" y="1096"/>
                    </a:lnTo>
                    <a:lnTo>
                      <a:pt x="1922" y="1122"/>
                    </a:lnTo>
                    <a:lnTo>
                      <a:pt x="1920" y="1147"/>
                    </a:lnTo>
                    <a:lnTo>
                      <a:pt x="1916" y="1223"/>
                    </a:lnTo>
                    <a:lnTo>
                      <a:pt x="1914" y="1287"/>
                    </a:lnTo>
                    <a:lnTo>
                      <a:pt x="1913" y="1296"/>
                    </a:lnTo>
                    <a:lnTo>
                      <a:pt x="1912" y="1307"/>
                    </a:lnTo>
                    <a:lnTo>
                      <a:pt x="1913" y="1311"/>
                    </a:lnTo>
                    <a:lnTo>
                      <a:pt x="1915" y="1315"/>
                    </a:lnTo>
                    <a:lnTo>
                      <a:pt x="1918" y="1319"/>
                    </a:lnTo>
                    <a:lnTo>
                      <a:pt x="1924" y="1320"/>
                    </a:lnTo>
                    <a:lnTo>
                      <a:pt x="1927" y="1291"/>
                    </a:lnTo>
                    <a:lnTo>
                      <a:pt x="1929" y="1261"/>
                    </a:lnTo>
                    <a:lnTo>
                      <a:pt x="1931" y="1208"/>
                    </a:lnTo>
                    <a:lnTo>
                      <a:pt x="1930" y="1205"/>
                    </a:lnTo>
                    <a:lnTo>
                      <a:pt x="1929" y="1202"/>
                    </a:lnTo>
                    <a:lnTo>
                      <a:pt x="1928" y="1199"/>
                    </a:lnTo>
                    <a:lnTo>
                      <a:pt x="1927" y="1195"/>
                    </a:lnTo>
                    <a:lnTo>
                      <a:pt x="1931" y="1119"/>
                    </a:lnTo>
                    <a:lnTo>
                      <a:pt x="1934" y="1078"/>
                    </a:lnTo>
                    <a:lnTo>
                      <a:pt x="1938" y="1038"/>
                    </a:lnTo>
                    <a:lnTo>
                      <a:pt x="1940" y="1018"/>
                    </a:lnTo>
                    <a:lnTo>
                      <a:pt x="1942" y="997"/>
                    </a:lnTo>
                    <a:lnTo>
                      <a:pt x="1942" y="976"/>
                    </a:lnTo>
                    <a:lnTo>
                      <a:pt x="1942" y="951"/>
                    </a:lnTo>
                    <a:lnTo>
                      <a:pt x="1940" y="935"/>
                    </a:lnTo>
                    <a:lnTo>
                      <a:pt x="1939" y="920"/>
                    </a:lnTo>
                    <a:lnTo>
                      <a:pt x="1938" y="914"/>
                    </a:lnTo>
                    <a:lnTo>
                      <a:pt x="1937" y="908"/>
                    </a:lnTo>
                    <a:lnTo>
                      <a:pt x="1935" y="906"/>
                    </a:lnTo>
                    <a:lnTo>
                      <a:pt x="1934" y="905"/>
                    </a:lnTo>
                    <a:lnTo>
                      <a:pt x="1933" y="905"/>
                    </a:lnTo>
                    <a:lnTo>
                      <a:pt x="1931" y="906"/>
                    </a:lnTo>
                    <a:lnTo>
                      <a:pt x="1929" y="907"/>
                    </a:lnTo>
                    <a:close/>
                    <a:moveTo>
                      <a:pt x="1896" y="732"/>
                    </a:moveTo>
                    <a:lnTo>
                      <a:pt x="1896" y="732"/>
                    </a:lnTo>
                    <a:lnTo>
                      <a:pt x="1892" y="724"/>
                    </a:lnTo>
                    <a:lnTo>
                      <a:pt x="1888" y="719"/>
                    </a:lnTo>
                    <a:lnTo>
                      <a:pt x="1883" y="714"/>
                    </a:lnTo>
                    <a:lnTo>
                      <a:pt x="1877" y="710"/>
                    </a:lnTo>
                    <a:lnTo>
                      <a:pt x="1866" y="702"/>
                    </a:lnTo>
                    <a:lnTo>
                      <a:pt x="1860" y="698"/>
                    </a:lnTo>
                    <a:lnTo>
                      <a:pt x="1855" y="691"/>
                    </a:lnTo>
                    <a:lnTo>
                      <a:pt x="1814" y="675"/>
                    </a:lnTo>
                    <a:lnTo>
                      <a:pt x="1773" y="660"/>
                    </a:lnTo>
                    <a:lnTo>
                      <a:pt x="1733" y="645"/>
                    </a:lnTo>
                    <a:lnTo>
                      <a:pt x="1692" y="631"/>
                    </a:lnTo>
                    <a:lnTo>
                      <a:pt x="1650" y="618"/>
                    </a:lnTo>
                    <a:lnTo>
                      <a:pt x="1610" y="605"/>
                    </a:lnTo>
                    <a:lnTo>
                      <a:pt x="1568" y="594"/>
                    </a:lnTo>
                    <a:lnTo>
                      <a:pt x="1526" y="582"/>
                    </a:lnTo>
                    <a:lnTo>
                      <a:pt x="1522" y="583"/>
                    </a:lnTo>
                    <a:lnTo>
                      <a:pt x="1520" y="584"/>
                    </a:lnTo>
                    <a:lnTo>
                      <a:pt x="1516" y="586"/>
                    </a:lnTo>
                    <a:lnTo>
                      <a:pt x="1513" y="586"/>
                    </a:lnTo>
                    <a:lnTo>
                      <a:pt x="1499" y="581"/>
                    </a:lnTo>
                    <a:lnTo>
                      <a:pt x="1485" y="578"/>
                    </a:lnTo>
                    <a:lnTo>
                      <a:pt x="1470" y="575"/>
                    </a:lnTo>
                    <a:lnTo>
                      <a:pt x="1455" y="574"/>
                    </a:lnTo>
                    <a:lnTo>
                      <a:pt x="1440" y="575"/>
                    </a:lnTo>
                    <a:lnTo>
                      <a:pt x="1424" y="575"/>
                    </a:lnTo>
                    <a:lnTo>
                      <a:pt x="1391" y="579"/>
                    </a:lnTo>
                    <a:lnTo>
                      <a:pt x="1363" y="581"/>
                    </a:lnTo>
                    <a:lnTo>
                      <a:pt x="1336" y="585"/>
                    </a:lnTo>
                    <a:lnTo>
                      <a:pt x="1308" y="589"/>
                    </a:lnTo>
                    <a:lnTo>
                      <a:pt x="1280" y="593"/>
                    </a:lnTo>
                    <a:lnTo>
                      <a:pt x="1269" y="595"/>
                    </a:lnTo>
                    <a:lnTo>
                      <a:pt x="1257" y="597"/>
                    </a:lnTo>
                    <a:lnTo>
                      <a:pt x="1236" y="602"/>
                    </a:lnTo>
                    <a:lnTo>
                      <a:pt x="1194" y="618"/>
                    </a:lnTo>
                    <a:lnTo>
                      <a:pt x="1165" y="627"/>
                    </a:lnTo>
                    <a:lnTo>
                      <a:pt x="1152" y="633"/>
                    </a:lnTo>
                    <a:lnTo>
                      <a:pt x="1147" y="636"/>
                    </a:lnTo>
                    <a:lnTo>
                      <a:pt x="1142" y="641"/>
                    </a:lnTo>
                    <a:lnTo>
                      <a:pt x="1141" y="645"/>
                    </a:lnTo>
                    <a:lnTo>
                      <a:pt x="1139" y="648"/>
                    </a:lnTo>
                    <a:lnTo>
                      <a:pt x="1133" y="654"/>
                    </a:lnTo>
                    <a:lnTo>
                      <a:pt x="1128" y="659"/>
                    </a:lnTo>
                    <a:lnTo>
                      <a:pt x="1125" y="661"/>
                    </a:lnTo>
                    <a:lnTo>
                      <a:pt x="1122" y="664"/>
                    </a:lnTo>
                    <a:lnTo>
                      <a:pt x="1118" y="679"/>
                    </a:lnTo>
                    <a:lnTo>
                      <a:pt x="1117" y="692"/>
                    </a:lnTo>
                    <a:lnTo>
                      <a:pt x="1117" y="706"/>
                    </a:lnTo>
                    <a:lnTo>
                      <a:pt x="1118" y="723"/>
                    </a:lnTo>
                    <a:lnTo>
                      <a:pt x="1122" y="725"/>
                    </a:lnTo>
                    <a:lnTo>
                      <a:pt x="1126" y="726"/>
                    </a:lnTo>
                    <a:lnTo>
                      <a:pt x="1129" y="729"/>
                    </a:lnTo>
                    <a:lnTo>
                      <a:pt x="1131" y="732"/>
                    </a:lnTo>
                    <a:lnTo>
                      <a:pt x="1131" y="735"/>
                    </a:lnTo>
                    <a:lnTo>
                      <a:pt x="1132" y="738"/>
                    </a:lnTo>
                    <a:lnTo>
                      <a:pt x="1133" y="740"/>
                    </a:lnTo>
                    <a:lnTo>
                      <a:pt x="1133" y="744"/>
                    </a:lnTo>
                    <a:lnTo>
                      <a:pt x="1163" y="770"/>
                    </a:lnTo>
                    <a:lnTo>
                      <a:pt x="1179" y="783"/>
                    </a:lnTo>
                    <a:lnTo>
                      <a:pt x="1196" y="794"/>
                    </a:lnTo>
                    <a:lnTo>
                      <a:pt x="1200" y="797"/>
                    </a:lnTo>
                    <a:lnTo>
                      <a:pt x="1204" y="799"/>
                    </a:lnTo>
                    <a:lnTo>
                      <a:pt x="1213" y="802"/>
                    </a:lnTo>
                    <a:lnTo>
                      <a:pt x="1251" y="831"/>
                    </a:lnTo>
                    <a:lnTo>
                      <a:pt x="1271" y="845"/>
                    </a:lnTo>
                    <a:lnTo>
                      <a:pt x="1292" y="858"/>
                    </a:lnTo>
                    <a:lnTo>
                      <a:pt x="1313" y="871"/>
                    </a:lnTo>
                    <a:lnTo>
                      <a:pt x="1336" y="883"/>
                    </a:lnTo>
                    <a:lnTo>
                      <a:pt x="1359" y="892"/>
                    </a:lnTo>
                    <a:lnTo>
                      <a:pt x="1383" y="901"/>
                    </a:lnTo>
                    <a:lnTo>
                      <a:pt x="1390" y="903"/>
                    </a:lnTo>
                    <a:lnTo>
                      <a:pt x="1399" y="904"/>
                    </a:lnTo>
                    <a:lnTo>
                      <a:pt x="1403" y="905"/>
                    </a:lnTo>
                    <a:lnTo>
                      <a:pt x="1406" y="906"/>
                    </a:lnTo>
                    <a:lnTo>
                      <a:pt x="1409" y="908"/>
                    </a:lnTo>
                    <a:lnTo>
                      <a:pt x="1413" y="912"/>
                    </a:lnTo>
                    <a:lnTo>
                      <a:pt x="1409" y="916"/>
                    </a:lnTo>
                    <a:lnTo>
                      <a:pt x="1405" y="918"/>
                    </a:lnTo>
                    <a:lnTo>
                      <a:pt x="1400" y="918"/>
                    </a:lnTo>
                    <a:lnTo>
                      <a:pt x="1394" y="918"/>
                    </a:lnTo>
                    <a:lnTo>
                      <a:pt x="1383" y="915"/>
                    </a:lnTo>
                    <a:lnTo>
                      <a:pt x="1373" y="912"/>
                    </a:lnTo>
                    <a:lnTo>
                      <a:pt x="1349" y="903"/>
                    </a:lnTo>
                    <a:lnTo>
                      <a:pt x="1330" y="896"/>
                    </a:lnTo>
                    <a:lnTo>
                      <a:pt x="1304" y="882"/>
                    </a:lnTo>
                    <a:lnTo>
                      <a:pt x="1279" y="866"/>
                    </a:lnTo>
                    <a:lnTo>
                      <a:pt x="1253" y="848"/>
                    </a:lnTo>
                    <a:lnTo>
                      <a:pt x="1227" y="831"/>
                    </a:lnTo>
                    <a:lnTo>
                      <a:pt x="1179" y="795"/>
                    </a:lnTo>
                    <a:lnTo>
                      <a:pt x="1133" y="761"/>
                    </a:lnTo>
                    <a:lnTo>
                      <a:pt x="1131" y="760"/>
                    </a:lnTo>
                    <a:lnTo>
                      <a:pt x="1129" y="759"/>
                    </a:lnTo>
                    <a:lnTo>
                      <a:pt x="1126" y="754"/>
                    </a:lnTo>
                    <a:lnTo>
                      <a:pt x="1124" y="752"/>
                    </a:lnTo>
                    <a:lnTo>
                      <a:pt x="1122" y="751"/>
                    </a:lnTo>
                    <a:lnTo>
                      <a:pt x="1121" y="752"/>
                    </a:lnTo>
                    <a:lnTo>
                      <a:pt x="1120" y="754"/>
                    </a:lnTo>
                    <a:lnTo>
                      <a:pt x="1119" y="767"/>
                    </a:lnTo>
                    <a:lnTo>
                      <a:pt x="1119" y="778"/>
                    </a:lnTo>
                    <a:lnTo>
                      <a:pt x="1118" y="807"/>
                    </a:lnTo>
                    <a:lnTo>
                      <a:pt x="1125" y="809"/>
                    </a:lnTo>
                    <a:lnTo>
                      <a:pt x="1129" y="811"/>
                    </a:lnTo>
                    <a:lnTo>
                      <a:pt x="1135" y="816"/>
                    </a:lnTo>
                    <a:lnTo>
                      <a:pt x="1143" y="822"/>
                    </a:lnTo>
                    <a:lnTo>
                      <a:pt x="1148" y="824"/>
                    </a:lnTo>
                    <a:lnTo>
                      <a:pt x="1155" y="826"/>
                    </a:lnTo>
                    <a:lnTo>
                      <a:pt x="1159" y="832"/>
                    </a:lnTo>
                    <a:lnTo>
                      <a:pt x="1165" y="838"/>
                    </a:lnTo>
                    <a:lnTo>
                      <a:pt x="1177" y="847"/>
                    </a:lnTo>
                    <a:lnTo>
                      <a:pt x="1191" y="857"/>
                    </a:lnTo>
                    <a:lnTo>
                      <a:pt x="1206" y="865"/>
                    </a:lnTo>
                    <a:lnTo>
                      <a:pt x="1220" y="873"/>
                    </a:lnTo>
                    <a:lnTo>
                      <a:pt x="1234" y="882"/>
                    </a:lnTo>
                    <a:lnTo>
                      <a:pt x="1248" y="890"/>
                    </a:lnTo>
                    <a:lnTo>
                      <a:pt x="1260" y="901"/>
                    </a:lnTo>
                    <a:lnTo>
                      <a:pt x="1280" y="912"/>
                    </a:lnTo>
                    <a:lnTo>
                      <a:pt x="1299" y="921"/>
                    </a:lnTo>
                    <a:lnTo>
                      <a:pt x="1337" y="944"/>
                    </a:lnTo>
                    <a:lnTo>
                      <a:pt x="1375" y="966"/>
                    </a:lnTo>
                    <a:lnTo>
                      <a:pt x="1394" y="977"/>
                    </a:lnTo>
                    <a:lnTo>
                      <a:pt x="1415" y="988"/>
                    </a:lnTo>
                    <a:lnTo>
                      <a:pt x="1414" y="979"/>
                    </a:lnTo>
                    <a:lnTo>
                      <a:pt x="1415" y="973"/>
                    </a:lnTo>
                    <a:lnTo>
                      <a:pt x="1416" y="966"/>
                    </a:lnTo>
                    <a:lnTo>
                      <a:pt x="1418" y="960"/>
                    </a:lnTo>
                    <a:lnTo>
                      <a:pt x="1420" y="954"/>
                    </a:lnTo>
                    <a:lnTo>
                      <a:pt x="1422" y="950"/>
                    </a:lnTo>
                    <a:lnTo>
                      <a:pt x="1429" y="942"/>
                    </a:lnTo>
                    <a:lnTo>
                      <a:pt x="1452" y="930"/>
                    </a:lnTo>
                    <a:lnTo>
                      <a:pt x="1477" y="920"/>
                    </a:lnTo>
                    <a:lnTo>
                      <a:pt x="1503" y="912"/>
                    </a:lnTo>
                    <a:lnTo>
                      <a:pt x="1528" y="904"/>
                    </a:lnTo>
                    <a:lnTo>
                      <a:pt x="1581" y="890"/>
                    </a:lnTo>
                    <a:lnTo>
                      <a:pt x="1606" y="884"/>
                    </a:lnTo>
                    <a:lnTo>
                      <a:pt x="1631" y="876"/>
                    </a:lnTo>
                    <a:lnTo>
                      <a:pt x="1633" y="877"/>
                    </a:lnTo>
                    <a:lnTo>
                      <a:pt x="1636" y="878"/>
                    </a:lnTo>
                    <a:lnTo>
                      <a:pt x="1643" y="878"/>
                    </a:lnTo>
                    <a:lnTo>
                      <a:pt x="1648" y="875"/>
                    </a:lnTo>
                    <a:lnTo>
                      <a:pt x="1651" y="873"/>
                    </a:lnTo>
                    <a:lnTo>
                      <a:pt x="1652" y="872"/>
                    </a:lnTo>
                    <a:lnTo>
                      <a:pt x="1655" y="871"/>
                    </a:lnTo>
                    <a:lnTo>
                      <a:pt x="1657" y="871"/>
                    </a:lnTo>
                    <a:lnTo>
                      <a:pt x="1660" y="872"/>
                    </a:lnTo>
                    <a:lnTo>
                      <a:pt x="1687" y="861"/>
                    </a:lnTo>
                    <a:lnTo>
                      <a:pt x="1714" y="851"/>
                    </a:lnTo>
                    <a:lnTo>
                      <a:pt x="1767" y="832"/>
                    </a:lnTo>
                    <a:lnTo>
                      <a:pt x="1821" y="814"/>
                    </a:lnTo>
                    <a:lnTo>
                      <a:pt x="1874" y="794"/>
                    </a:lnTo>
                    <a:lnTo>
                      <a:pt x="1886" y="792"/>
                    </a:lnTo>
                    <a:lnTo>
                      <a:pt x="1898" y="787"/>
                    </a:lnTo>
                    <a:lnTo>
                      <a:pt x="1922" y="778"/>
                    </a:lnTo>
                    <a:lnTo>
                      <a:pt x="1926" y="778"/>
                    </a:lnTo>
                    <a:lnTo>
                      <a:pt x="1928" y="779"/>
                    </a:lnTo>
                    <a:lnTo>
                      <a:pt x="1931" y="781"/>
                    </a:lnTo>
                    <a:lnTo>
                      <a:pt x="1934" y="783"/>
                    </a:lnTo>
                    <a:lnTo>
                      <a:pt x="1936" y="784"/>
                    </a:lnTo>
                    <a:lnTo>
                      <a:pt x="1939" y="784"/>
                    </a:lnTo>
                    <a:lnTo>
                      <a:pt x="1938" y="775"/>
                    </a:lnTo>
                    <a:lnTo>
                      <a:pt x="1936" y="766"/>
                    </a:lnTo>
                    <a:lnTo>
                      <a:pt x="1932" y="759"/>
                    </a:lnTo>
                    <a:lnTo>
                      <a:pt x="1926" y="751"/>
                    </a:lnTo>
                    <a:lnTo>
                      <a:pt x="1919" y="745"/>
                    </a:lnTo>
                    <a:lnTo>
                      <a:pt x="1912" y="740"/>
                    </a:lnTo>
                    <a:lnTo>
                      <a:pt x="1904" y="735"/>
                    </a:lnTo>
                    <a:lnTo>
                      <a:pt x="1896" y="732"/>
                    </a:lnTo>
                    <a:close/>
                    <a:moveTo>
                      <a:pt x="1485" y="994"/>
                    </a:moveTo>
                    <a:lnTo>
                      <a:pt x="1485" y="994"/>
                    </a:lnTo>
                    <a:lnTo>
                      <a:pt x="1494" y="992"/>
                    </a:lnTo>
                    <a:lnTo>
                      <a:pt x="1502" y="990"/>
                    </a:lnTo>
                    <a:lnTo>
                      <a:pt x="1516" y="983"/>
                    </a:lnTo>
                    <a:lnTo>
                      <a:pt x="1529" y="977"/>
                    </a:lnTo>
                    <a:lnTo>
                      <a:pt x="1537" y="974"/>
                    </a:lnTo>
                    <a:lnTo>
                      <a:pt x="1544" y="971"/>
                    </a:lnTo>
                    <a:lnTo>
                      <a:pt x="1555" y="967"/>
                    </a:lnTo>
                    <a:lnTo>
                      <a:pt x="1567" y="965"/>
                    </a:lnTo>
                    <a:lnTo>
                      <a:pt x="1579" y="963"/>
                    </a:lnTo>
                    <a:lnTo>
                      <a:pt x="1590" y="960"/>
                    </a:lnTo>
                    <a:lnTo>
                      <a:pt x="1600" y="958"/>
                    </a:lnTo>
                    <a:lnTo>
                      <a:pt x="1609" y="953"/>
                    </a:lnTo>
                    <a:lnTo>
                      <a:pt x="1625" y="947"/>
                    </a:lnTo>
                    <a:lnTo>
                      <a:pt x="1632" y="945"/>
                    </a:lnTo>
                    <a:lnTo>
                      <a:pt x="1641" y="943"/>
                    </a:lnTo>
                    <a:lnTo>
                      <a:pt x="1648" y="944"/>
                    </a:lnTo>
                    <a:lnTo>
                      <a:pt x="1656" y="946"/>
                    </a:lnTo>
                    <a:lnTo>
                      <a:pt x="1672" y="938"/>
                    </a:lnTo>
                    <a:lnTo>
                      <a:pt x="1687" y="931"/>
                    </a:lnTo>
                    <a:lnTo>
                      <a:pt x="1702" y="923"/>
                    </a:lnTo>
                    <a:lnTo>
                      <a:pt x="1719" y="916"/>
                    </a:lnTo>
                    <a:lnTo>
                      <a:pt x="1724" y="915"/>
                    </a:lnTo>
                    <a:lnTo>
                      <a:pt x="1731" y="914"/>
                    </a:lnTo>
                    <a:lnTo>
                      <a:pt x="1738" y="914"/>
                    </a:lnTo>
                    <a:lnTo>
                      <a:pt x="1743" y="912"/>
                    </a:lnTo>
                    <a:lnTo>
                      <a:pt x="1758" y="906"/>
                    </a:lnTo>
                    <a:lnTo>
                      <a:pt x="1772" y="900"/>
                    </a:lnTo>
                    <a:lnTo>
                      <a:pt x="1799" y="886"/>
                    </a:lnTo>
                    <a:lnTo>
                      <a:pt x="1826" y="872"/>
                    </a:lnTo>
                    <a:lnTo>
                      <a:pt x="1839" y="866"/>
                    </a:lnTo>
                    <a:lnTo>
                      <a:pt x="1851" y="859"/>
                    </a:lnTo>
                    <a:lnTo>
                      <a:pt x="1873" y="852"/>
                    </a:lnTo>
                    <a:lnTo>
                      <a:pt x="1893" y="843"/>
                    </a:lnTo>
                    <a:lnTo>
                      <a:pt x="1904" y="839"/>
                    </a:lnTo>
                    <a:lnTo>
                      <a:pt x="1914" y="833"/>
                    </a:lnTo>
                    <a:lnTo>
                      <a:pt x="1922" y="827"/>
                    </a:lnTo>
                    <a:lnTo>
                      <a:pt x="1931" y="820"/>
                    </a:lnTo>
                    <a:lnTo>
                      <a:pt x="1932" y="817"/>
                    </a:lnTo>
                    <a:lnTo>
                      <a:pt x="1932" y="815"/>
                    </a:lnTo>
                    <a:lnTo>
                      <a:pt x="1931" y="810"/>
                    </a:lnTo>
                    <a:lnTo>
                      <a:pt x="1927" y="800"/>
                    </a:lnTo>
                    <a:lnTo>
                      <a:pt x="1918" y="800"/>
                    </a:lnTo>
                    <a:lnTo>
                      <a:pt x="1909" y="801"/>
                    </a:lnTo>
                    <a:lnTo>
                      <a:pt x="1901" y="804"/>
                    </a:lnTo>
                    <a:lnTo>
                      <a:pt x="1893" y="807"/>
                    </a:lnTo>
                    <a:lnTo>
                      <a:pt x="1877" y="813"/>
                    </a:lnTo>
                    <a:lnTo>
                      <a:pt x="1861" y="820"/>
                    </a:lnTo>
                    <a:lnTo>
                      <a:pt x="1852" y="823"/>
                    </a:lnTo>
                    <a:lnTo>
                      <a:pt x="1841" y="825"/>
                    </a:lnTo>
                    <a:lnTo>
                      <a:pt x="1830" y="827"/>
                    </a:lnTo>
                    <a:lnTo>
                      <a:pt x="1820" y="830"/>
                    </a:lnTo>
                    <a:lnTo>
                      <a:pt x="1810" y="833"/>
                    </a:lnTo>
                    <a:lnTo>
                      <a:pt x="1801" y="839"/>
                    </a:lnTo>
                    <a:lnTo>
                      <a:pt x="1792" y="843"/>
                    </a:lnTo>
                    <a:lnTo>
                      <a:pt x="1782" y="846"/>
                    </a:lnTo>
                    <a:lnTo>
                      <a:pt x="1752" y="856"/>
                    </a:lnTo>
                    <a:lnTo>
                      <a:pt x="1722" y="866"/>
                    </a:lnTo>
                    <a:lnTo>
                      <a:pt x="1659" y="883"/>
                    </a:lnTo>
                    <a:lnTo>
                      <a:pt x="1596" y="900"/>
                    </a:lnTo>
                    <a:lnTo>
                      <a:pt x="1534" y="918"/>
                    </a:lnTo>
                    <a:lnTo>
                      <a:pt x="1526" y="921"/>
                    </a:lnTo>
                    <a:lnTo>
                      <a:pt x="1518" y="926"/>
                    </a:lnTo>
                    <a:lnTo>
                      <a:pt x="1509" y="930"/>
                    </a:lnTo>
                    <a:lnTo>
                      <a:pt x="1500" y="933"/>
                    </a:lnTo>
                    <a:lnTo>
                      <a:pt x="1470" y="943"/>
                    </a:lnTo>
                    <a:lnTo>
                      <a:pt x="1457" y="949"/>
                    </a:lnTo>
                    <a:lnTo>
                      <a:pt x="1444" y="956"/>
                    </a:lnTo>
                    <a:lnTo>
                      <a:pt x="1439" y="960"/>
                    </a:lnTo>
                    <a:lnTo>
                      <a:pt x="1435" y="964"/>
                    </a:lnTo>
                    <a:lnTo>
                      <a:pt x="1431" y="969"/>
                    </a:lnTo>
                    <a:lnTo>
                      <a:pt x="1429" y="975"/>
                    </a:lnTo>
                    <a:lnTo>
                      <a:pt x="1428" y="981"/>
                    </a:lnTo>
                    <a:lnTo>
                      <a:pt x="1429" y="988"/>
                    </a:lnTo>
                    <a:lnTo>
                      <a:pt x="1430" y="995"/>
                    </a:lnTo>
                    <a:lnTo>
                      <a:pt x="1433" y="1004"/>
                    </a:lnTo>
                    <a:lnTo>
                      <a:pt x="1440" y="1005"/>
                    </a:lnTo>
                    <a:lnTo>
                      <a:pt x="1447" y="1004"/>
                    </a:lnTo>
                    <a:lnTo>
                      <a:pt x="1461" y="1001"/>
                    </a:lnTo>
                    <a:lnTo>
                      <a:pt x="1475" y="996"/>
                    </a:lnTo>
                    <a:lnTo>
                      <a:pt x="1485" y="994"/>
                    </a:lnTo>
                    <a:close/>
                    <a:moveTo>
                      <a:pt x="1579" y="271"/>
                    </a:moveTo>
                    <a:lnTo>
                      <a:pt x="1579" y="271"/>
                    </a:lnTo>
                    <a:lnTo>
                      <a:pt x="1569" y="284"/>
                    </a:lnTo>
                    <a:lnTo>
                      <a:pt x="1561" y="298"/>
                    </a:lnTo>
                    <a:lnTo>
                      <a:pt x="1555" y="312"/>
                    </a:lnTo>
                    <a:lnTo>
                      <a:pt x="1550" y="327"/>
                    </a:lnTo>
                    <a:lnTo>
                      <a:pt x="1544" y="343"/>
                    </a:lnTo>
                    <a:lnTo>
                      <a:pt x="1540" y="358"/>
                    </a:lnTo>
                    <a:lnTo>
                      <a:pt x="1534" y="391"/>
                    </a:lnTo>
                    <a:lnTo>
                      <a:pt x="1527" y="433"/>
                    </a:lnTo>
                    <a:lnTo>
                      <a:pt x="1521" y="473"/>
                    </a:lnTo>
                    <a:lnTo>
                      <a:pt x="1519" y="493"/>
                    </a:lnTo>
                    <a:lnTo>
                      <a:pt x="1518" y="513"/>
                    </a:lnTo>
                    <a:lnTo>
                      <a:pt x="1516" y="534"/>
                    </a:lnTo>
                    <a:lnTo>
                      <a:pt x="1518" y="555"/>
                    </a:lnTo>
                    <a:lnTo>
                      <a:pt x="1516" y="556"/>
                    </a:lnTo>
                    <a:lnTo>
                      <a:pt x="1515" y="557"/>
                    </a:lnTo>
                    <a:lnTo>
                      <a:pt x="1512" y="558"/>
                    </a:lnTo>
                    <a:lnTo>
                      <a:pt x="1510" y="560"/>
                    </a:lnTo>
                    <a:lnTo>
                      <a:pt x="1509" y="562"/>
                    </a:lnTo>
                    <a:lnTo>
                      <a:pt x="1509" y="564"/>
                    </a:lnTo>
                    <a:lnTo>
                      <a:pt x="1518" y="565"/>
                    </a:lnTo>
                    <a:lnTo>
                      <a:pt x="1521" y="565"/>
                    </a:lnTo>
                    <a:lnTo>
                      <a:pt x="1526" y="564"/>
                    </a:lnTo>
                    <a:lnTo>
                      <a:pt x="1527" y="529"/>
                    </a:lnTo>
                    <a:lnTo>
                      <a:pt x="1530" y="492"/>
                    </a:lnTo>
                    <a:lnTo>
                      <a:pt x="1536" y="453"/>
                    </a:lnTo>
                    <a:lnTo>
                      <a:pt x="1542" y="414"/>
                    </a:lnTo>
                    <a:lnTo>
                      <a:pt x="1551" y="374"/>
                    </a:lnTo>
                    <a:lnTo>
                      <a:pt x="1560" y="337"/>
                    </a:lnTo>
                    <a:lnTo>
                      <a:pt x="1567" y="320"/>
                    </a:lnTo>
                    <a:lnTo>
                      <a:pt x="1573" y="302"/>
                    </a:lnTo>
                    <a:lnTo>
                      <a:pt x="1580" y="286"/>
                    </a:lnTo>
                    <a:lnTo>
                      <a:pt x="1586" y="271"/>
                    </a:lnTo>
                    <a:lnTo>
                      <a:pt x="1579" y="271"/>
                    </a:lnTo>
                    <a:close/>
                    <a:moveTo>
                      <a:pt x="1540" y="265"/>
                    </a:moveTo>
                    <a:lnTo>
                      <a:pt x="1540" y="265"/>
                    </a:lnTo>
                    <a:lnTo>
                      <a:pt x="1533" y="280"/>
                    </a:lnTo>
                    <a:lnTo>
                      <a:pt x="1525" y="295"/>
                    </a:lnTo>
                    <a:lnTo>
                      <a:pt x="1519" y="311"/>
                    </a:lnTo>
                    <a:lnTo>
                      <a:pt x="1513" y="328"/>
                    </a:lnTo>
                    <a:lnTo>
                      <a:pt x="1508" y="345"/>
                    </a:lnTo>
                    <a:lnTo>
                      <a:pt x="1503" y="363"/>
                    </a:lnTo>
                    <a:lnTo>
                      <a:pt x="1495" y="401"/>
                    </a:lnTo>
                    <a:lnTo>
                      <a:pt x="1488" y="439"/>
                    </a:lnTo>
                    <a:lnTo>
                      <a:pt x="1482" y="479"/>
                    </a:lnTo>
                    <a:lnTo>
                      <a:pt x="1474" y="557"/>
                    </a:lnTo>
                    <a:lnTo>
                      <a:pt x="1479" y="557"/>
                    </a:lnTo>
                    <a:lnTo>
                      <a:pt x="1484" y="559"/>
                    </a:lnTo>
                    <a:lnTo>
                      <a:pt x="1491" y="560"/>
                    </a:lnTo>
                    <a:lnTo>
                      <a:pt x="1500" y="562"/>
                    </a:lnTo>
                    <a:lnTo>
                      <a:pt x="1499" y="542"/>
                    </a:lnTo>
                    <a:lnTo>
                      <a:pt x="1499" y="523"/>
                    </a:lnTo>
                    <a:lnTo>
                      <a:pt x="1502" y="505"/>
                    </a:lnTo>
                    <a:lnTo>
                      <a:pt x="1505" y="487"/>
                    </a:lnTo>
                    <a:lnTo>
                      <a:pt x="1512" y="451"/>
                    </a:lnTo>
                    <a:lnTo>
                      <a:pt x="1520" y="419"/>
                    </a:lnTo>
                    <a:lnTo>
                      <a:pt x="1526" y="380"/>
                    </a:lnTo>
                    <a:lnTo>
                      <a:pt x="1533" y="342"/>
                    </a:lnTo>
                    <a:lnTo>
                      <a:pt x="1537" y="324"/>
                    </a:lnTo>
                    <a:lnTo>
                      <a:pt x="1542" y="307"/>
                    </a:lnTo>
                    <a:lnTo>
                      <a:pt x="1549" y="290"/>
                    </a:lnTo>
                    <a:lnTo>
                      <a:pt x="1557" y="274"/>
                    </a:lnTo>
                    <a:lnTo>
                      <a:pt x="1559" y="274"/>
                    </a:lnTo>
                    <a:lnTo>
                      <a:pt x="1559" y="271"/>
                    </a:lnTo>
                    <a:lnTo>
                      <a:pt x="1554" y="271"/>
                    </a:lnTo>
                    <a:lnTo>
                      <a:pt x="1550" y="269"/>
                    </a:lnTo>
                    <a:lnTo>
                      <a:pt x="1545" y="267"/>
                    </a:lnTo>
                    <a:lnTo>
                      <a:pt x="1540" y="265"/>
                    </a:lnTo>
                    <a:close/>
                    <a:moveTo>
                      <a:pt x="1383" y="316"/>
                    </a:moveTo>
                    <a:lnTo>
                      <a:pt x="1383" y="316"/>
                    </a:lnTo>
                    <a:lnTo>
                      <a:pt x="1378" y="313"/>
                    </a:lnTo>
                    <a:lnTo>
                      <a:pt x="1375" y="312"/>
                    </a:lnTo>
                    <a:lnTo>
                      <a:pt x="1367" y="312"/>
                    </a:lnTo>
                    <a:lnTo>
                      <a:pt x="1349" y="311"/>
                    </a:lnTo>
                    <a:lnTo>
                      <a:pt x="1332" y="312"/>
                    </a:lnTo>
                    <a:lnTo>
                      <a:pt x="1298" y="315"/>
                    </a:lnTo>
                    <a:lnTo>
                      <a:pt x="1262" y="321"/>
                    </a:lnTo>
                    <a:lnTo>
                      <a:pt x="1225" y="324"/>
                    </a:lnTo>
                    <a:lnTo>
                      <a:pt x="1207" y="326"/>
                    </a:lnTo>
                    <a:lnTo>
                      <a:pt x="1189" y="330"/>
                    </a:lnTo>
                    <a:lnTo>
                      <a:pt x="1172" y="333"/>
                    </a:lnTo>
                    <a:lnTo>
                      <a:pt x="1155" y="337"/>
                    </a:lnTo>
                    <a:lnTo>
                      <a:pt x="1137" y="340"/>
                    </a:lnTo>
                    <a:lnTo>
                      <a:pt x="1125" y="342"/>
                    </a:lnTo>
                    <a:lnTo>
                      <a:pt x="1113" y="345"/>
                    </a:lnTo>
                    <a:lnTo>
                      <a:pt x="1102" y="347"/>
                    </a:lnTo>
                    <a:lnTo>
                      <a:pt x="1086" y="350"/>
                    </a:lnTo>
                    <a:lnTo>
                      <a:pt x="1069" y="351"/>
                    </a:lnTo>
                    <a:lnTo>
                      <a:pt x="1039" y="354"/>
                    </a:lnTo>
                    <a:lnTo>
                      <a:pt x="1023" y="356"/>
                    </a:lnTo>
                    <a:lnTo>
                      <a:pt x="1006" y="359"/>
                    </a:lnTo>
                    <a:lnTo>
                      <a:pt x="974" y="368"/>
                    </a:lnTo>
                    <a:lnTo>
                      <a:pt x="942" y="377"/>
                    </a:lnTo>
                    <a:lnTo>
                      <a:pt x="925" y="382"/>
                    </a:lnTo>
                    <a:lnTo>
                      <a:pt x="908" y="385"/>
                    </a:lnTo>
                    <a:lnTo>
                      <a:pt x="891" y="388"/>
                    </a:lnTo>
                    <a:lnTo>
                      <a:pt x="873" y="390"/>
                    </a:lnTo>
                    <a:lnTo>
                      <a:pt x="838" y="393"/>
                    </a:lnTo>
                    <a:lnTo>
                      <a:pt x="818" y="397"/>
                    </a:lnTo>
                    <a:lnTo>
                      <a:pt x="799" y="401"/>
                    </a:lnTo>
                    <a:lnTo>
                      <a:pt x="780" y="404"/>
                    </a:lnTo>
                    <a:lnTo>
                      <a:pt x="770" y="404"/>
                    </a:lnTo>
                    <a:lnTo>
                      <a:pt x="760" y="404"/>
                    </a:lnTo>
                    <a:lnTo>
                      <a:pt x="737" y="412"/>
                    </a:lnTo>
                    <a:lnTo>
                      <a:pt x="712" y="417"/>
                    </a:lnTo>
                    <a:lnTo>
                      <a:pt x="689" y="421"/>
                    </a:lnTo>
                    <a:lnTo>
                      <a:pt x="665" y="424"/>
                    </a:lnTo>
                    <a:lnTo>
                      <a:pt x="642" y="428"/>
                    </a:lnTo>
                    <a:lnTo>
                      <a:pt x="619" y="430"/>
                    </a:lnTo>
                    <a:lnTo>
                      <a:pt x="576" y="432"/>
                    </a:lnTo>
                    <a:lnTo>
                      <a:pt x="556" y="433"/>
                    </a:lnTo>
                    <a:lnTo>
                      <a:pt x="536" y="434"/>
                    </a:lnTo>
                    <a:lnTo>
                      <a:pt x="518" y="437"/>
                    </a:lnTo>
                    <a:lnTo>
                      <a:pt x="499" y="442"/>
                    </a:lnTo>
                    <a:lnTo>
                      <a:pt x="497" y="447"/>
                    </a:lnTo>
                    <a:lnTo>
                      <a:pt x="496" y="454"/>
                    </a:lnTo>
                    <a:lnTo>
                      <a:pt x="495" y="461"/>
                    </a:lnTo>
                    <a:lnTo>
                      <a:pt x="493" y="467"/>
                    </a:lnTo>
                    <a:lnTo>
                      <a:pt x="496" y="469"/>
                    </a:lnTo>
                    <a:lnTo>
                      <a:pt x="500" y="471"/>
                    </a:lnTo>
                    <a:lnTo>
                      <a:pt x="508" y="473"/>
                    </a:lnTo>
                    <a:lnTo>
                      <a:pt x="514" y="474"/>
                    </a:lnTo>
                    <a:lnTo>
                      <a:pt x="518" y="475"/>
                    </a:lnTo>
                    <a:lnTo>
                      <a:pt x="521" y="477"/>
                    </a:lnTo>
                    <a:lnTo>
                      <a:pt x="563" y="471"/>
                    </a:lnTo>
                    <a:lnTo>
                      <a:pt x="602" y="465"/>
                    </a:lnTo>
                    <a:lnTo>
                      <a:pt x="642" y="461"/>
                    </a:lnTo>
                    <a:lnTo>
                      <a:pt x="688" y="459"/>
                    </a:lnTo>
                    <a:lnTo>
                      <a:pt x="712" y="457"/>
                    </a:lnTo>
                    <a:lnTo>
                      <a:pt x="734" y="454"/>
                    </a:lnTo>
                    <a:lnTo>
                      <a:pt x="754" y="450"/>
                    </a:lnTo>
                    <a:lnTo>
                      <a:pt x="772" y="446"/>
                    </a:lnTo>
                    <a:lnTo>
                      <a:pt x="808" y="437"/>
                    </a:lnTo>
                    <a:lnTo>
                      <a:pt x="826" y="433"/>
                    </a:lnTo>
                    <a:lnTo>
                      <a:pt x="844" y="429"/>
                    </a:lnTo>
                    <a:lnTo>
                      <a:pt x="868" y="426"/>
                    </a:lnTo>
                    <a:lnTo>
                      <a:pt x="891" y="423"/>
                    </a:lnTo>
                    <a:lnTo>
                      <a:pt x="915" y="420"/>
                    </a:lnTo>
                    <a:lnTo>
                      <a:pt x="938" y="417"/>
                    </a:lnTo>
                    <a:lnTo>
                      <a:pt x="1040" y="394"/>
                    </a:lnTo>
                    <a:lnTo>
                      <a:pt x="1091" y="384"/>
                    </a:lnTo>
                    <a:lnTo>
                      <a:pt x="1145" y="374"/>
                    </a:lnTo>
                    <a:lnTo>
                      <a:pt x="1197" y="366"/>
                    </a:lnTo>
                    <a:lnTo>
                      <a:pt x="1251" y="359"/>
                    </a:lnTo>
                    <a:lnTo>
                      <a:pt x="1303" y="354"/>
                    </a:lnTo>
                    <a:lnTo>
                      <a:pt x="1356" y="352"/>
                    </a:lnTo>
                    <a:lnTo>
                      <a:pt x="1378" y="351"/>
                    </a:lnTo>
                    <a:lnTo>
                      <a:pt x="1400" y="350"/>
                    </a:lnTo>
                    <a:lnTo>
                      <a:pt x="1409" y="348"/>
                    </a:lnTo>
                    <a:lnTo>
                      <a:pt x="1420" y="346"/>
                    </a:lnTo>
                    <a:lnTo>
                      <a:pt x="1430" y="343"/>
                    </a:lnTo>
                    <a:lnTo>
                      <a:pt x="1439" y="339"/>
                    </a:lnTo>
                    <a:lnTo>
                      <a:pt x="1439" y="333"/>
                    </a:lnTo>
                    <a:lnTo>
                      <a:pt x="1438" y="328"/>
                    </a:lnTo>
                    <a:lnTo>
                      <a:pt x="1437" y="324"/>
                    </a:lnTo>
                    <a:lnTo>
                      <a:pt x="1435" y="321"/>
                    </a:lnTo>
                    <a:lnTo>
                      <a:pt x="1432" y="317"/>
                    </a:lnTo>
                    <a:lnTo>
                      <a:pt x="1428" y="316"/>
                    </a:lnTo>
                    <a:lnTo>
                      <a:pt x="1420" y="313"/>
                    </a:lnTo>
                    <a:lnTo>
                      <a:pt x="1410" y="313"/>
                    </a:lnTo>
                    <a:lnTo>
                      <a:pt x="1401" y="313"/>
                    </a:lnTo>
                    <a:lnTo>
                      <a:pt x="1383" y="316"/>
                    </a:lnTo>
                    <a:close/>
                    <a:moveTo>
                      <a:pt x="1410" y="1006"/>
                    </a:moveTo>
                    <a:lnTo>
                      <a:pt x="1410" y="1006"/>
                    </a:lnTo>
                    <a:lnTo>
                      <a:pt x="1398" y="996"/>
                    </a:lnTo>
                    <a:lnTo>
                      <a:pt x="1385" y="988"/>
                    </a:lnTo>
                    <a:lnTo>
                      <a:pt x="1358" y="972"/>
                    </a:lnTo>
                    <a:lnTo>
                      <a:pt x="1301" y="942"/>
                    </a:lnTo>
                    <a:lnTo>
                      <a:pt x="1272" y="925"/>
                    </a:lnTo>
                    <a:lnTo>
                      <a:pt x="1243" y="906"/>
                    </a:lnTo>
                    <a:lnTo>
                      <a:pt x="1188" y="870"/>
                    </a:lnTo>
                    <a:lnTo>
                      <a:pt x="1172" y="859"/>
                    </a:lnTo>
                    <a:lnTo>
                      <a:pt x="1155" y="847"/>
                    </a:lnTo>
                    <a:lnTo>
                      <a:pt x="1146" y="843"/>
                    </a:lnTo>
                    <a:lnTo>
                      <a:pt x="1136" y="839"/>
                    </a:lnTo>
                    <a:lnTo>
                      <a:pt x="1127" y="836"/>
                    </a:lnTo>
                    <a:lnTo>
                      <a:pt x="1116" y="835"/>
                    </a:lnTo>
                    <a:lnTo>
                      <a:pt x="1118" y="839"/>
                    </a:lnTo>
                    <a:lnTo>
                      <a:pt x="1119" y="844"/>
                    </a:lnTo>
                    <a:lnTo>
                      <a:pt x="1120" y="848"/>
                    </a:lnTo>
                    <a:lnTo>
                      <a:pt x="1120" y="855"/>
                    </a:lnTo>
                    <a:lnTo>
                      <a:pt x="1129" y="857"/>
                    </a:lnTo>
                    <a:lnTo>
                      <a:pt x="1135" y="860"/>
                    </a:lnTo>
                    <a:lnTo>
                      <a:pt x="1142" y="865"/>
                    </a:lnTo>
                    <a:lnTo>
                      <a:pt x="1147" y="870"/>
                    </a:lnTo>
                    <a:lnTo>
                      <a:pt x="1154" y="874"/>
                    </a:lnTo>
                    <a:lnTo>
                      <a:pt x="1160" y="877"/>
                    </a:lnTo>
                    <a:lnTo>
                      <a:pt x="1166" y="881"/>
                    </a:lnTo>
                    <a:lnTo>
                      <a:pt x="1175" y="883"/>
                    </a:lnTo>
                    <a:lnTo>
                      <a:pt x="1179" y="889"/>
                    </a:lnTo>
                    <a:lnTo>
                      <a:pt x="1185" y="896"/>
                    </a:lnTo>
                    <a:lnTo>
                      <a:pt x="1191" y="900"/>
                    </a:lnTo>
                    <a:lnTo>
                      <a:pt x="1198" y="904"/>
                    </a:lnTo>
                    <a:lnTo>
                      <a:pt x="1213" y="910"/>
                    </a:lnTo>
                    <a:lnTo>
                      <a:pt x="1227" y="914"/>
                    </a:lnTo>
                    <a:lnTo>
                      <a:pt x="1234" y="921"/>
                    </a:lnTo>
                    <a:lnTo>
                      <a:pt x="1241" y="928"/>
                    </a:lnTo>
                    <a:lnTo>
                      <a:pt x="1250" y="934"/>
                    </a:lnTo>
                    <a:lnTo>
                      <a:pt x="1258" y="941"/>
                    </a:lnTo>
                    <a:lnTo>
                      <a:pt x="1279" y="953"/>
                    </a:lnTo>
                    <a:lnTo>
                      <a:pt x="1299" y="965"/>
                    </a:lnTo>
                    <a:lnTo>
                      <a:pt x="1321" y="977"/>
                    </a:lnTo>
                    <a:lnTo>
                      <a:pt x="1341" y="989"/>
                    </a:lnTo>
                    <a:lnTo>
                      <a:pt x="1349" y="995"/>
                    </a:lnTo>
                    <a:lnTo>
                      <a:pt x="1358" y="1003"/>
                    </a:lnTo>
                    <a:lnTo>
                      <a:pt x="1366" y="1009"/>
                    </a:lnTo>
                    <a:lnTo>
                      <a:pt x="1373" y="1017"/>
                    </a:lnTo>
                    <a:lnTo>
                      <a:pt x="1377" y="1024"/>
                    </a:lnTo>
                    <a:lnTo>
                      <a:pt x="1381" y="1032"/>
                    </a:lnTo>
                    <a:lnTo>
                      <a:pt x="1382" y="1040"/>
                    </a:lnTo>
                    <a:lnTo>
                      <a:pt x="1383" y="1050"/>
                    </a:lnTo>
                    <a:lnTo>
                      <a:pt x="1384" y="1070"/>
                    </a:lnTo>
                    <a:lnTo>
                      <a:pt x="1383" y="1090"/>
                    </a:lnTo>
                    <a:lnTo>
                      <a:pt x="1382" y="1127"/>
                    </a:lnTo>
                    <a:lnTo>
                      <a:pt x="1379" y="1161"/>
                    </a:lnTo>
                    <a:lnTo>
                      <a:pt x="1376" y="1198"/>
                    </a:lnTo>
                    <a:lnTo>
                      <a:pt x="1374" y="1235"/>
                    </a:lnTo>
                    <a:lnTo>
                      <a:pt x="1377" y="1241"/>
                    </a:lnTo>
                    <a:lnTo>
                      <a:pt x="1379" y="1248"/>
                    </a:lnTo>
                    <a:lnTo>
                      <a:pt x="1379" y="1255"/>
                    </a:lnTo>
                    <a:lnTo>
                      <a:pt x="1379" y="1263"/>
                    </a:lnTo>
                    <a:lnTo>
                      <a:pt x="1378" y="1279"/>
                    </a:lnTo>
                    <a:lnTo>
                      <a:pt x="1376" y="1294"/>
                    </a:lnTo>
                    <a:lnTo>
                      <a:pt x="1375" y="1330"/>
                    </a:lnTo>
                    <a:lnTo>
                      <a:pt x="1375" y="1368"/>
                    </a:lnTo>
                    <a:lnTo>
                      <a:pt x="1373" y="1405"/>
                    </a:lnTo>
                    <a:lnTo>
                      <a:pt x="1371" y="1443"/>
                    </a:lnTo>
                    <a:lnTo>
                      <a:pt x="1368" y="1459"/>
                    </a:lnTo>
                    <a:lnTo>
                      <a:pt x="1367" y="1467"/>
                    </a:lnTo>
                    <a:lnTo>
                      <a:pt x="1367" y="1476"/>
                    </a:lnTo>
                    <a:lnTo>
                      <a:pt x="1367" y="1483"/>
                    </a:lnTo>
                    <a:lnTo>
                      <a:pt x="1369" y="1490"/>
                    </a:lnTo>
                    <a:lnTo>
                      <a:pt x="1371" y="1493"/>
                    </a:lnTo>
                    <a:lnTo>
                      <a:pt x="1374" y="1495"/>
                    </a:lnTo>
                    <a:lnTo>
                      <a:pt x="1377" y="1497"/>
                    </a:lnTo>
                    <a:lnTo>
                      <a:pt x="1381" y="1499"/>
                    </a:lnTo>
                    <a:lnTo>
                      <a:pt x="1389" y="1386"/>
                    </a:lnTo>
                    <a:lnTo>
                      <a:pt x="1397" y="1269"/>
                    </a:lnTo>
                    <a:lnTo>
                      <a:pt x="1400" y="1210"/>
                    </a:lnTo>
                    <a:lnTo>
                      <a:pt x="1402" y="1151"/>
                    </a:lnTo>
                    <a:lnTo>
                      <a:pt x="1403" y="1095"/>
                    </a:lnTo>
                    <a:lnTo>
                      <a:pt x="1402" y="1038"/>
                    </a:lnTo>
                    <a:lnTo>
                      <a:pt x="1405" y="1032"/>
                    </a:lnTo>
                    <a:lnTo>
                      <a:pt x="1408" y="1024"/>
                    </a:lnTo>
                    <a:lnTo>
                      <a:pt x="1410" y="1020"/>
                    </a:lnTo>
                    <a:lnTo>
                      <a:pt x="1413" y="1017"/>
                    </a:lnTo>
                    <a:lnTo>
                      <a:pt x="1415" y="1014"/>
                    </a:lnTo>
                    <a:lnTo>
                      <a:pt x="1419" y="1012"/>
                    </a:lnTo>
                    <a:lnTo>
                      <a:pt x="1420" y="1012"/>
                    </a:lnTo>
                    <a:lnTo>
                      <a:pt x="1421" y="1010"/>
                    </a:lnTo>
                    <a:lnTo>
                      <a:pt x="1418" y="1009"/>
                    </a:lnTo>
                    <a:lnTo>
                      <a:pt x="1415" y="1008"/>
                    </a:lnTo>
                    <a:lnTo>
                      <a:pt x="1413" y="1007"/>
                    </a:lnTo>
                    <a:lnTo>
                      <a:pt x="1410" y="1006"/>
                    </a:lnTo>
                    <a:close/>
                    <a:moveTo>
                      <a:pt x="1269" y="278"/>
                    </a:moveTo>
                    <a:lnTo>
                      <a:pt x="1269" y="278"/>
                    </a:lnTo>
                    <a:lnTo>
                      <a:pt x="1254" y="270"/>
                    </a:lnTo>
                    <a:lnTo>
                      <a:pt x="1238" y="264"/>
                    </a:lnTo>
                    <a:lnTo>
                      <a:pt x="1206" y="253"/>
                    </a:lnTo>
                    <a:lnTo>
                      <a:pt x="1173" y="242"/>
                    </a:lnTo>
                    <a:lnTo>
                      <a:pt x="1140" y="232"/>
                    </a:lnTo>
                    <a:lnTo>
                      <a:pt x="1106" y="220"/>
                    </a:lnTo>
                    <a:lnTo>
                      <a:pt x="1074" y="207"/>
                    </a:lnTo>
                    <a:lnTo>
                      <a:pt x="1042" y="196"/>
                    </a:lnTo>
                    <a:lnTo>
                      <a:pt x="1009" y="186"/>
                    </a:lnTo>
                    <a:lnTo>
                      <a:pt x="1003" y="179"/>
                    </a:lnTo>
                    <a:lnTo>
                      <a:pt x="995" y="175"/>
                    </a:lnTo>
                    <a:lnTo>
                      <a:pt x="988" y="173"/>
                    </a:lnTo>
                    <a:lnTo>
                      <a:pt x="979" y="171"/>
                    </a:lnTo>
                    <a:lnTo>
                      <a:pt x="961" y="168"/>
                    </a:lnTo>
                    <a:lnTo>
                      <a:pt x="952" y="165"/>
                    </a:lnTo>
                    <a:lnTo>
                      <a:pt x="945" y="162"/>
                    </a:lnTo>
                    <a:lnTo>
                      <a:pt x="937" y="158"/>
                    </a:lnTo>
                    <a:lnTo>
                      <a:pt x="931" y="153"/>
                    </a:lnTo>
                    <a:lnTo>
                      <a:pt x="923" y="146"/>
                    </a:lnTo>
                    <a:lnTo>
                      <a:pt x="917" y="142"/>
                    </a:lnTo>
                    <a:lnTo>
                      <a:pt x="907" y="138"/>
                    </a:lnTo>
                    <a:lnTo>
                      <a:pt x="897" y="133"/>
                    </a:lnTo>
                    <a:lnTo>
                      <a:pt x="876" y="127"/>
                    </a:lnTo>
                    <a:lnTo>
                      <a:pt x="855" y="121"/>
                    </a:lnTo>
                    <a:lnTo>
                      <a:pt x="833" y="114"/>
                    </a:lnTo>
                    <a:lnTo>
                      <a:pt x="828" y="112"/>
                    </a:lnTo>
                    <a:lnTo>
                      <a:pt x="823" y="109"/>
                    </a:lnTo>
                    <a:lnTo>
                      <a:pt x="812" y="104"/>
                    </a:lnTo>
                    <a:lnTo>
                      <a:pt x="806" y="102"/>
                    </a:lnTo>
                    <a:lnTo>
                      <a:pt x="799" y="100"/>
                    </a:lnTo>
                    <a:lnTo>
                      <a:pt x="792" y="99"/>
                    </a:lnTo>
                    <a:lnTo>
                      <a:pt x="785" y="98"/>
                    </a:lnTo>
                    <a:lnTo>
                      <a:pt x="778" y="95"/>
                    </a:lnTo>
                    <a:lnTo>
                      <a:pt x="772" y="91"/>
                    </a:lnTo>
                    <a:lnTo>
                      <a:pt x="762" y="85"/>
                    </a:lnTo>
                    <a:lnTo>
                      <a:pt x="752" y="78"/>
                    </a:lnTo>
                    <a:lnTo>
                      <a:pt x="747" y="74"/>
                    </a:lnTo>
                    <a:lnTo>
                      <a:pt x="740" y="72"/>
                    </a:lnTo>
                    <a:lnTo>
                      <a:pt x="728" y="70"/>
                    </a:lnTo>
                    <a:lnTo>
                      <a:pt x="717" y="69"/>
                    </a:lnTo>
                    <a:lnTo>
                      <a:pt x="706" y="70"/>
                    </a:lnTo>
                    <a:lnTo>
                      <a:pt x="694" y="72"/>
                    </a:lnTo>
                    <a:lnTo>
                      <a:pt x="672" y="79"/>
                    </a:lnTo>
                    <a:lnTo>
                      <a:pt x="660" y="81"/>
                    </a:lnTo>
                    <a:lnTo>
                      <a:pt x="648" y="83"/>
                    </a:lnTo>
                    <a:lnTo>
                      <a:pt x="632" y="83"/>
                    </a:lnTo>
                    <a:lnTo>
                      <a:pt x="615" y="83"/>
                    </a:lnTo>
                    <a:lnTo>
                      <a:pt x="598" y="82"/>
                    </a:lnTo>
                    <a:lnTo>
                      <a:pt x="582" y="83"/>
                    </a:lnTo>
                    <a:lnTo>
                      <a:pt x="564" y="85"/>
                    </a:lnTo>
                    <a:lnTo>
                      <a:pt x="545" y="88"/>
                    </a:lnTo>
                    <a:lnTo>
                      <a:pt x="528" y="91"/>
                    </a:lnTo>
                    <a:lnTo>
                      <a:pt x="510" y="94"/>
                    </a:lnTo>
                    <a:lnTo>
                      <a:pt x="457" y="97"/>
                    </a:lnTo>
                    <a:lnTo>
                      <a:pt x="404" y="100"/>
                    </a:lnTo>
                    <a:lnTo>
                      <a:pt x="377" y="102"/>
                    </a:lnTo>
                    <a:lnTo>
                      <a:pt x="351" y="104"/>
                    </a:lnTo>
                    <a:lnTo>
                      <a:pt x="324" y="108"/>
                    </a:lnTo>
                    <a:lnTo>
                      <a:pt x="298" y="112"/>
                    </a:lnTo>
                    <a:lnTo>
                      <a:pt x="268" y="111"/>
                    </a:lnTo>
                    <a:lnTo>
                      <a:pt x="238" y="112"/>
                    </a:lnTo>
                    <a:lnTo>
                      <a:pt x="209" y="113"/>
                    </a:lnTo>
                    <a:lnTo>
                      <a:pt x="180" y="114"/>
                    </a:lnTo>
                    <a:lnTo>
                      <a:pt x="125" y="119"/>
                    </a:lnTo>
                    <a:lnTo>
                      <a:pt x="69" y="125"/>
                    </a:lnTo>
                    <a:lnTo>
                      <a:pt x="90" y="136"/>
                    </a:lnTo>
                    <a:lnTo>
                      <a:pt x="111" y="148"/>
                    </a:lnTo>
                    <a:lnTo>
                      <a:pt x="130" y="162"/>
                    </a:lnTo>
                    <a:lnTo>
                      <a:pt x="148" y="176"/>
                    </a:lnTo>
                    <a:lnTo>
                      <a:pt x="166" y="190"/>
                    </a:lnTo>
                    <a:lnTo>
                      <a:pt x="186" y="204"/>
                    </a:lnTo>
                    <a:lnTo>
                      <a:pt x="206" y="216"/>
                    </a:lnTo>
                    <a:lnTo>
                      <a:pt x="226" y="227"/>
                    </a:lnTo>
                    <a:lnTo>
                      <a:pt x="227" y="231"/>
                    </a:lnTo>
                    <a:lnTo>
                      <a:pt x="230" y="233"/>
                    </a:lnTo>
                    <a:lnTo>
                      <a:pt x="234" y="236"/>
                    </a:lnTo>
                    <a:lnTo>
                      <a:pt x="238" y="240"/>
                    </a:lnTo>
                    <a:lnTo>
                      <a:pt x="240" y="242"/>
                    </a:lnTo>
                    <a:lnTo>
                      <a:pt x="241" y="245"/>
                    </a:lnTo>
                    <a:lnTo>
                      <a:pt x="256" y="252"/>
                    </a:lnTo>
                    <a:lnTo>
                      <a:pt x="270" y="261"/>
                    </a:lnTo>
                    <a:lnTo>
                      <a:pt x="283" y="270"/>
                    </a:lnTo>
                    <a:lnTo>
                      <a:pt x="296" y="281"/>
                    </a:lnTo>
                    <a:lnTo>
                      <a:pt x="309" y="291"/>
                    </a:lnTo>
                    <a:lnTo>
                      <a:pt x="323" y="300"/>
                    </a:lnTo>
                    <a:lnTo>
                      <a:pt x="338" y="308"/>
                    </a:lnTo>
                    <a:lnTo>
                      <a:pt x="346" y="311"/>
                    </a:lnTo>
                    <a:lnTo>
                      <a:pt x="355" y="314"/>
                    </a:lnTo>
                    <a:lnTo>
                      <a:pt x="390" y="340"/>
                    </a:lnTo>
                    <a:lnTo>
                      <a:pt x="427" y="366"/>
                    </a:lnTo>
                    <a:lnTo>
                      <a:pt x="445" y="378"/>
                    </a:lnTo>
                    <a:lnTo>
                      <a:pt x="464" y="389"/>
                    </a:lnTo>
                    <a:lnTo>
                      <a:pt x="484" y="401"/>
                    </a:lnTo>
                    <a:lnTo>
                      <a:pt x="506" y="411"/>
                    </a:lnTo>
                    <a:lnTo>
                      <a:pt x="511" y="415"/>
                    </a:lnTo>
                    <a:lnTo>
                      <a:pt x="513" y="418"/>
                    </a:lnTo>
                    <a:lnTo>
                      <a:pt x="514" y="422"/>
                    </a:lnTo>
                    <a:lnTo>
                      <a:pt x="539" y="418"/>
                    </a:lnTo>
                    <a:lnTo>
                      <a:pt x="564" y="415"/>
                    </a:lnTo>
                    <a:lnTo>
                      <a:pt x="616" y="411"/>
                    </a:lnTo>
                    <a:lnTo>
                      <a:pt x="669" y="405"/>
                    </a:lnTo>
                    <a:lnTo>
                      <a:pt x="695" y="402"/>
                    </a:lnTo>
                    <a:lnTo>
                      <a:pt x="722" y="398"/>
                    </a:lnTo>
                    <a:lnTo>
                      <a:pt x="741" y="391"/>
                    </a:lnTo>
                    <a:lnTo>
                      <a:pt x="761" y="387"/>
                    </a:lnTo>
                    <a:lnTo>
                      <a:pt x="781" y="383"/>
                    </a:lnTo>
                    <a:lnTo>
                      <a:pt x="803" y="378"/>
                    </a:lnTo>
                    <a:lnTo>
                      <a:pt x="819" y="377"/>
                    </a:lnTo>
                    <a:lnTo>
                      <a:pt x="836" y="376"/>
                    </a:lnTo>
                    <a:lnTo>
                      <a:pt x="853" y="376"/>
                    </a:lnTo>
                    <a:lnTo>
                      <a:pt x="869" y="374"/>
                    </a:lnTo>
                    <a:lnTo>
                      <a:pt x="872" y="373"/>
                    </a:lnTo>
                    <a:lnTo>
                      <a:pt x="874" y="372"/>
                    </a:lnTo>
                    <a:lnTo>
                      <a:pt x="877" y="370"/>
                    </a:lnTo>
                    <a:lnTo>
                      <a:pt x="882" y="369"/>
                    </a:lnTo>
                    <a:lnTo>
                      <a:pt x="913" y="361"/>
                    </a:lnTo>
                    <a:lnTo>
                      <a:pt x="946" y="353"/>
                    </a:lnTo>
                    <a:lnTo>
                      <a:pt x="977" y="345"/>
                    </a:lnTo>
                    <a:lnTo>
                      <a:pt x="1007" y="339"/>
                    </a:lnTo>
                    <a:lnTo>
                      <a:pt x="1063" y="330"/>
                    </a:lnTo>
                    <a:lnTo>
                      <a:pt x="1110" y="324"/>
                    </a:lnTo>
                    <a:lnTo>
                      <a:pt x="1154" y="318"/>
                    </a:lnTo>
                    <a:lnTo>
                      <a:pt x="1196" y="311"/>
                    </a:lnTo>
                    <a:lnTo>
                      <a:pt x="1238" y="301"/>
                    </a:lnTo>
                    <a:lnTo>
                      <a:pt x="1278" y="291"/>
                    </a:lnTo>
                    <a:lnTo>
                      <a:pt x="1282" y="293"/>
                    </a:lnTo>
                    <a:lnTo>
                      <a:pt x="1286" y="294"/>
                    </a:lnTo>
                    <a:lnTo>
                      <a:pt x="1292" y="295"/>
                    </a:lnTo>
                    <a:lnTo>
                      <a:pt x="1297" y="295"/>
                    </a:lnTo>
                    <a:lnTo>
                      <a:pt x="1308" y="294"/>
                    </a:lnTo>
                    <a:lnTo>
                      <a:pt x="1316" y="291"/>
                    </a:lnTo>
                    <a:lnTo>
                      <a:pt x="1295" y="282"/>
                    </a:lnTo>
                    <a:lnTo>
                      <a:pt x="1283" y="279"/>
                    </a:lnTo>
                    <a:lnTo>
                      <a:pt x="1277" y="278"/>
                    </a:lnTo>
                    <a:lnTo>
                      <a:pt x="1269" y="278"/>
                    </a:lnTo>
                    <a:close/>
                    <a:moveTo>
                      <a:pt x="495" y="536"/>
                    </a:moveTo>
                    <a:lnTo>
                      <a:pt x="495" y="536"/>
                    </a:lnTo>
                    <a:lnTo>
                      <a:pt x="496" y="545"/>
                    </a:lnTo>
                    <a:lnTo>
                      <a:pt x="496" y="556"/>
                    </a:lnTo>
                    <a:lnTo>
                      <a:pt x="495" y="578"/>
                    </a:lnTo>
                    <a:lnTo>
                      <a:pt x="491" y="626"/>
                    </a:lnTo>
                    <a:lnTo>
                      <a:pt x="489" y="651"/>
                    </a:lnTo>
                    <a:lnTo>
                      <a:pt x="490" y="677"/>
                    </a:lnTo>
                    <a:lnTo>
                      <a:pt x="491" y="690"/>
                    </a:lnTo>
                    <a:lnTo>
                      <a:pt x="493" y="703"/>
                    </a:lnTo>
                    <a:lnTo>
                      <a:pt x="495" y="715"/>
                    </a:lnTo>
                    <a:lnTo>
                      <a:pt x="499" y="727"/>
                    </a:lnTo>
                    <a:lnTo>
                      <a:pt x="515" y="731"/>
                    </a:lnTo>
                    <a:lnTo>
                      <a:pt x="533" y="732"/>
                    </a:lnTo>
                    <a:lnTo>
                      <a:pt x="550" y="732"/>
                    </a:lnTo>
                    <a:lnTo>
                      <a:pt x="568" y="731"/>
                    </a:lnTo>
                    <a:lnTo>
                      <a:pt x="585" y="727"/>
                    </a:lnTo>
                    <a:lnTo>
                      <a:pt x="602" y="724"/>
                    </a:lnTo>
                    <a:lnTo>
                      <a:pt x="619" y="720"/>
                    </a:lnTo>
                    <a:lnTo>
                      <a:pt x="635" y="715"/>
                    </a:lnTo>
                    <a:lnTo>
                      <a:pt x="642" y="717"/>
                    </a:lnTo>
                    <a:lnTo>
                      <a:pt x="647" y="717"/>
                    </a:lnTo>
                    <a:lnTo>
                      <a:pt x="652" y="717"/>
                    </a:lnTo>
                    <a:lnTo>
                      <a:pt x="658" y="715"/>
                    </a:lnTo>
                    <a:lnTo>
                      <a:pt x="669" y="711"/>
                    </a:lnTo>
                    <a:lnTo>
                      <a:pt x="680" y="708"/>
                    </a:lnTo>
                    <a:lnTo>
                      <a:pt x="695" y="706"/>
                    </a:lnTo>
                    <a:lnTo>
                      <a:pt x="712" y="705"/>
                    </a:lnTo>
                    <a:lnTo>
                      <a:pt x="746" y="705"/>
                    </a:lnTo>
                    <a:lnTo>
                      <a:pt x="780" y="703"/>
                    </a:lnTo>
                    <a:lnTo>
                      <a:pt x="797" y="702"/>
                    </a:lnTo>
                    <a:lnTo>
                      <a:pt x="812" y="700"/>
                    </a:lnTo>
                    <a:lnTo>
                      <a:pt x="819" y="698"/>
                    </a:lnTo>
                    <a:lnTo>
                      <a:pt x="825" y="695"/>
                    </a:lnTo>
                    <a:lnTo>
                      <a:pt x="831" y="693"/>
                    </a:lnTo>
                    <a:lnTo>
                      <a:pt x="838" y="691"/>
                    </a:lnTo>
                    <a:lnTo>
                      <a:pt x="893" y="685"/>
                    </a:lnTo>
                    <a:lnTo>
                      <a:pt x="947" y="679"/>
                    </a:lnTo>
                    <a:lnTo>
                      <a:pt x="958" y="674"/>
                    </a:lnTo>
                    <a:lnTo>
                      <a:pt x="972" y="671"/>
                    </a:lnTo>
                    <a:lnTo>
                      <a:pt x="985" y="669"/>
                    </a:lnTo>
                    <a:lnTo>
                      <a:pt x="1001" y="666"/>
                    </a:lnTo>
                    <a:lnTo>
                      <a:pt x="1034" y="664"/>
                    </a:lnTo>
                    <a:lnTo>
                      <a:pt x="1064" y="662"/>
                    </a:lnTo>
                    <a:lnTo>
                      <a:pt x="1070" y="659"/>
                    </a:lnTo>
                    <a:lnTo>
                      <a:pt x="1076" y="657"/>
                    </a:lnTo>
                    <a:lnTo>
                      <a:pt x="1089" y="654"/>
                    </a:lnTo>
                    <a:lnTo>
                      <a:pt x="1102" y="650"/>
                    </a:lnTo>
                    <a:lnTo>
                      <a:pt x="1116" y="647"/>
                    </a:lnTo>
                    <a:lnTo>
                      <a:pt x="1131" y="631"/>
                    </a:lnTo>
                    <a:lnTo>
                      <a:pt x="1146" y="614"/>
                    </a:lnTo>
                    <a:lnTo>
                      <a:pt x="1175" y="581"/>
                    </a:lnTo>
                    <a:lnTo>
                      <a:pt x="1187" y="552"/>
                    </a:lnTo>
                    <a:lnTo>
                      <a:pt x="1200" y="525"/>
                    </a:lnTo>
                    <a:lnTo>
                      <a:pt x="1212" y="499"/>
                    </a:lnTo>
                    <a:lnTo>
                      <a:pt x="1226" y="475"/>
                    </a:lnTo>
                    <a:lnTo>
                      <a:pt x="1255" y="424"/>
                    </a:lnTo>
                    <a:lnTo>
                      <a:pt x="1284" y="374"/>
                    </a:lnTo>
                    <a:lnTo>
                      <a:pt x="1248" y="378"/>
                    </a:lnTo>
                    <a:lnTo>
                      <a:pt x="1211" y="384"/>
                    </a:lnTo>
                    <a:lnTo>
                      <a:pt x="1176" y="390"/>
                    </a:lnTo>
                    <a:lnTo>
                      <a:pt x="1141" y="397"/>
                    </a:lnTo>
                    <a:lnTo>
                      <a:pt x="1071" y="411"/>
                    </a:lnTo>
                    <a:lnTo>
                      <a:pt x="1004" y="422"/>
                    </a:lnTo>
                    <a:lnTo>
                      <a:pt x="952" y="431"/>
                    </a:lnTo>
                    <a:lnTo>
                      <a:pt x="901" y="439"/>
                    </a:lnTo>
                    <a:lnTo>
                      <a:pt x="849" y="448"/>
                    </a:lnTo>
                    <a:lnTo>
                      <a:pt x="825" y="452"/>
                    </a:lnTo>
                    <a:lnTo>
                      <a:pt x="799" y="459"/>
                    </a:lnTo>
                    <a:lnTo>
                      <a:pt x="782" y="463"/>
                    </a:lnTo>
                    <a:lnTo>
                      <a:pt x="764" y="466"/>
                    </a:lnTo>
                    <a:lnTo>
                      <a:pt x="728" y="471"/>
                    </a:lnTo>
                    <a:lnTo>
                      <a:pt x="692" y="474"/>
                    </a:lnTo>
                    <a:lnTo>
                      <a:pt x="655" y="477"/>
                    </a:lnTo>
                    <a:lnTo>
                      <a:pt x="579" y="480"/>
                    </a:lnTo>
                    <a:lnTo>
                      <a:pt x="540" y="483"/>
                    </a:lnTo>
                    <a:lnTo>
                      <a:pt x="501" y="488"/>
                    </a:lnTo>
                    <a:lnTo>
                      <a:pt x="503" y="495"/>
                    </a:lnTo>
                    <a:lnTo>
                      <a:pt x="503" y="502"/>
                    </a:lnTo>
                    <a:lnTo>
                      <a:pt x="503" y="509"/>
                    </a:lnTo>
                    <a:lnTo>
                      <a:pt x="500" y="515"/>
                    </a:lnTo>
                    <a:lnTo>
                      <a:pt x="497" y="527"/>
                    </a:lnTo>
                    <a:lnTo>
                      <a:pt x="495" y="536"/>
                    </a:lnTo>
                    <a:close/>
                    <a:moveTo>
                      <a:pt x="999" y="1743"/>
                    </a:moveTo>
                    <a:lnTo>
                      <a:pt x="999" y="1743"/>
                    </a:lnTo>
                    <a:lnTo>
                      <a:pt x="1000" y="1746"/>
                    </a:lnTo>
                    <a:lnTo>
                      <a:pt x="1003" y="1749"/>
                    </a:lnTo>
                    <a:lnTo>
                      <a:pt x="1009" y="1753"/>
                    </a:lnTo>
                    <a:lnTo>
                      <a:pt x="1018" y="1756"/>
                    </a:lnTo>
                    <a:lnTo>
                      <a:pt x="1027" y="1759"/>
                    </a:lnTo>
                    <a:lnTo>
                      <a:pt x="1038" y="1759"/>
                    </a:lnTo>
                    <a:lnTo>
                      <a:pt x="1050" y="1759"/>
                    </a:lnTo>
                    <a:lnTo>
                      <a:pt x="1063" y="1758"/>
                    </a:lnTo>
                    <a:lnTo>
                      <a:pt x="1075" y="1755"/>
                    </a:lnTo>
                    <a:lnTo>
                      <a:pt x="1088" y="1752"/>
                    </a:lnTo>
                    <a:lnTo>
                      <a:pt x="1101" y="1749"/>
                    </a:lnTo>
                    <a:lnTo>
                      <a:pt x="1112" y="1745"/>
                    </a:lnTo>
                    <a:lnTo>
                      <a:pt x="1122" y="1740"/>
                    </a:lnTo>
                    <a:lnTo>
                      <a:pt x="1131" y="1736"/>
                    </a:lnTo>
                    <a:lnTo>
                      <a:pt x="1139" y="1731"/>
                    </a:lnTo>
                    <a:lnTo>
                      <a:pt x="1144" y="1726"/>
                    </a:lnTo>
                    <a:lnTo>
                      <a:pt x="1146" y="1722"/>
                    </a:lnTo>
                    <a:lnTo>
                      <a:pt x="1146" y="1716"/>
                    </a:lnTo>
                    <a:lnTo>
                      <a:pt x="1145" y="1709"/>
                    </a:lnTo>
                    <a:lnTo>
                      <a:pt x="1142" y="1705"/>
                    </a:lnTo>
                    <a:lnTo>
                      <a:pt x="1137" y="1701"/>
                    </a:lnTo>
                    <a:lnTo>
                      <a:pt x="1127" y="1694"/>
                    </a:lnTo>
                    <a:lnTo>
                      <a:pt x="1121" y="1690"/>
                    </a:lnTo>
                    <a:lnTo>
                      <a:pt x="1116" y="1687"/>
                    </a:lnTo>
                    <a:lnTo>
                      <a:pt x="1118" y="1694"/>
                    </a:lnTo>
                    <a:lnTo>
                      <a:pt x="1118" y="1701"/>
                    </a:lnTo>
                    <a:lnTo>
                      <a:pt x="1116" y="1707"/>
                    </a:lnTo>
                    <a:lnTo>
                      <a:pt x="1114" y="1713"/>
                    </a:lnTo>
                    <a:lnTo>
                      <a:pt x="1110" y="1717"/>
                    </a:lnTo>
                    <a:lnTo>
                      <a:pt x="1104" y="1721"/>
                    </a:lnTo>
                    <a:lnTo>
                      <a:pt x="1098" y="1723"/>
                    </a:lnTo>
                    <a:lnTo>
                      <a:pt x="1090" y="1725"/>
                    </a:lnTo>
                    <a:lnTo>
                      <a:pt x="1083" y="1728"/>
                    </a:lnTo>
                    <a:lnTo>
                      <a:pt x="1075" y="1729"/>
                    </a:lnTo>
                    <a:lnTo>
                      <a:pt x="1068" y="1729"/>
                    </a:lnTo>
                    <a:lnTo>
                      <a:pt x="1060" y="1728"/>
                    </a:lnTo>
                    <a:lnTo>
                      <a:pt x="1053" y="1726"/>
                    </a:lnTo>
                    <a:lnTo>
                      <a:pt x="1046" y="1725"/>
                    </a:lnTo>
                    <a:lnTo>
                      <a:pt x="1040" y="1723"/>
                    </a:lnTo>
                    <a:lnTo>
                      <a:pt x="1035" y="1720"/>
                    </a:lnTo>
                    <a:lnTo>
                      <a:pt x="1033" y="1716"/>
                    </a:lnTo>
                    <a:lnTo>
                      <a:pt x="1031" y="1711"/>
                    </a:lnTo>
                    <a:lnTo>
                      <a:pt x="1033" y="1707"/>
                    </a:lnTo>
                    <a:lnTo>
                      <a:pt x="1034" y="1703"/>
                    </a:lnTo>
                    <a:lnTo>
                      <a:pt x="1037" y="1695"/>
                    </a:lnTo>
                    <a:lnTo>
                      <a:pt x="1037" y="1693"/>
                    </a:lnTo>
                    <a:lnTo>
                      <a:pt x="1037" y="1690"/>
                    </a:lnTo>
                    <a:lnTo>
                      <a:pt x="1023" y="1695"/>
                    </a:lnTo>
                    <a:lnTo>
                      <a:pt x="1009" y="1699"/>
                    </a:lnTo>
                    <a:lnTo>
                      <a:pt x="1003" y="1711"/>
                    </a:lnTo>
                    <a:lnTo>
                      <a:pt x="998" y="1722"/>
                    </a:lnTo>
                    <a:lnTo>
                      <a:pt x="997" y="1728"/>
                    </a:lnTo>
                    <a:lnTo>
                      <a:pt x="997" y="1733"/>
                    </a:lnTo>
                    <a:lnTo>
                      <a:pt x="997" y="1738"/>
                    </a:lnTo>
                    <a:lnTo>
                      <a:pt x="999" y="1743"/>
                    </a:lnTo>
                    <a:close/>
                    <a:moveTo>
                      <a:pt x="1098" y="1143"/>
                    </a:moveTo>
                    <a:lnTo>
                      <a:pt x="1098" y="1143"/>
                    </a:lnTo>
                    <a:lnTo>
                      <a:pt x="1097" y="1113"/>
                    </a:lnTo>
                    <a:lnTo>
                      <a:pt x="1098" y="1084"/>
                    </a:lnTo>
                    <a:lnTo>
                      <a:pt x="1102" y="1025"/>
                    </a:lnTo>
                    <a:lnTo>
                      <a:pt x="1102" y="997"/>
                    </a:lnTo>
                    <a:lnTo>
                      <a:pt x="1103" y="968"/>
                    </a:lnTo>
                    <a:lnTo>
                      <a:pt x="1102" y="913"/>
                    </a:lnTo>
                    <a:lnTo>
                      <a:pt x="1101" y="857"/>
                    </a:lnTo>
                    <a:lnTo>
                      <a:pt x="1102" y="802"/>
                    </a:lnTo>
                    <a:lnTo>
                      <a:pt x="1103" y="770"/>
                    </a:lnTo>
                    <a:lnTo>
                      <a:pt x="1103" y="739"/>
                    </a:lnTo>
                    <a:lnTo>
                      <a:pt x="1103" y="707"/>
                    </a:lnTo>
                    <a:lnTo>
                      <a:pt x="1101" y="691"/>
                    </a:lnTo>
                    <a:lnTo>
                      <a:pt x="1100" y="675"/>
                    </a:lnTo>
                    <a:lnTo>
                      <a:pt x="1078" y="681"/>
                    </a:lnTo>
                    <a:lnTo>
                      <a:pt x="1054" y="688"/>
                    </a:lnTo>
                    <a:lnTo>
                      <a:pt x="1055" y="735"/>
                    </a:lnTo>
                    <a:lnTo>
                      <a:pt x="1057" y="786"/>
                    </a:lnTo>
                    <a:lnTo>
                      <a:pt x="1057" y="893"/>
                    </a:lnTo>
                    <a:lnTo>
                      <a:pt x="1056" y="1003"/>
                    </a:lnTo>
                    <a:lnTo>
                      <a:pt x="1054" y="1111"/>
                    </a:lnTo>
                    <a:lnTo>
                      <a:pt x="1053" y="1139"/>
                    </a:lnTo>
                    <a:lnTo>
                      <a:pt x="1053" y="1165"/>
                    </a:lnTo>
                    <a:lnTo>
                      <a:pt x="1054" y="1218"/>
                    </a:lnTo>
                    <a:lnTo>
                      <a:pt x="1052" y="1247"/>
                    </a:lnTo>
                    <a:lnTo>
                      <a:pt x="1050" y="1276"/>
                    </a:lnTo>
                    <a:lnTo>
                      <a:pt x="1048" y="1304"/>
                    </a:lnTo>
                    <a:lnTo>
                      <a:pt x="1048" y="1331"/>
                    </a:lnTo>
                    <a:lnTo>
                      <a:pt x="1049" y="1352"/>
                    </a:lnTo>
                    <a:lnTo>
                      <a:pt x="1050" y="1372"/>
                    </a:lnTo>
                    <a:lnTo>
                      <a:pt x="1052" y="1391"/>
                    </a:lnTo>
                    <a:lnTo>
                      <a:pt x="1054" y="1412"/>
                    </a:lnTo>
                    <a:lnTo>
                      <a:pt x="1055" y="1474"/>
                    </a:lnTo>
                    <a:lnTo>
                      <a:pt x="1056" y="1535"/>
                    </a:lnTo>
                    <a:lnTo>
                      <a:pt x="1056" y="1596"/>
                    </a:lnTo>
                    <a:lnTo>
                      <a:pt x="1055" y="1626"/>
                    </a:lnTo>
                    <a:lnTo>
                      <a:pt x="1054" y="1657"/>
                    </a:lnTo>
                    <a:lnTo>
                      <a:pt x="1067" y="1656"/>
                    </a:lnTo>
                    <a:lnTo>
                      <a:pt x="1080" y="1654"/>
                    </a:lnTo>
                    <a:lnTo>
                      <a:pt x="1091" y="1650"/>
                    </a:lnTo>
                    <a:lnTo>
                      <a:pt x="1102" y="1646"/>
                    </a:lnTo>
                    <a:lnTo>
                      <a:pt x="1099" y="1583"/>
                    </a:lnTo>
                    <a:lnTo>
                      <a:pt x="1098" y="1520"/>
                    </a:lnTo>
                    <a:lnTo>
                      <a:pt x="1098" y="1457"/>
                    </a:lnTo>
                    <a:lnTo>
                      <a:pt x="1099" y="1393"/>
                    </a:lnTo>
                    <a:lnTo>
                      <a:pt x="1100" y="1267"/>
                    </a:lnTo>
                    <a:lnTo>
                      <a:pt x="1100" y="1205"/>
                    </a:lnTo>
                    <a:lnTo>
                      <a:pt x="1098" y="1143"/>
                    </a:lnTo>
                    <a:close/>
                    <a:moveTo>
                      <a:pt x="1052" y="1674"/>
                    </a:moveTo>
                    <a:lnTo>
                      <a:pt x="1052" y="1674"/>
                    </a:lnTo>
                    <a:lnTo>
                      <a:pt x="1053" y="1676"/>
                    </a:lnTo>
                    <a:lnTo>
                      <a:pt x="1056" y="1677"/>
                    </a:lnTo>
                    <a:lnTo>
                      <a:pt x="1063" y="1679"/>
                    </a:lnTo>
                    <a:lnTo>
                      <a:pt x="1065" y="1682"/>
                    </a:lnTo>
                    <a:lnTo>
                      <a:pt x="1067" y="1684"/>
                    </a:lnTo>
                    <a:lnTo>
                      <a:pt x="1068" y="1686"/>
                    </a:lnTo>
                    <a:lnTo>
                      <a:pt x="1068" y="1690"/>
                    </a:lnTo>
                    <a:lnTo>
                      <a:pt x="1064" y="1691"/>
                    </a:lnTo>
                    <a:lnTo>
                      <a:pt x="1059" y="1690"/>
                    </a:lnTo>
                    <a:lnTo>
                      <a:pt x="1052" y="1689"/>
                    </a:lnTo>
                    <a:lnTo>
                      <a:pt x="1051" y="1700"/>
                    </a:lnTo>
                    <a:lnTo>
                      <a:pt x="1052" y="1705"/>
                    </a:lnTo>
                    <a:lnTo>
                      <a:pt x="1053" y="1707"/>
                    </a:lnTo>
                    <a:lnTo>
                      <a:pt x="1054" y="1709"/>
                    </a:lnTo>
                    <a:lnTo>
                      <a:pt x="1064" y="1709"/>
                    </a:lnTo>
                    <a:lnTo>
                      <a:pt x="1075" y="1710"/>
                    </a:lnTo>
                    <a:lnTo>
                      <a:pt x="1081" y="1710"/>
                    </a:lnTo>
                    <a:lnTo>
                      <a:pt x="1086" y="1710"/>
                    </a:lnTo>
                    <a:lnTo>
                      <a:pt x="1090" y="1708"/>
                    </a:lnTo>
                    <a:lnTo>
                      <a:pt x="1096" y="1705"/>
                    </a:lnTo>
                    <a:lnTo>
                      <a:pt x="1099" y="1686"/>
                    </a:lnTo>
                    <a:lnTo>
                      <a:pt x="1100" y="1677"/>
                    </a:lnTo>
                    <a:lnTo>
                      <a:pt x="1100" y="1665"/>
                    </a:lnTo>
                    <a:lnTo>
                      <a:pt x="1086" y="1668"/>
                    </a:lnTo>
                    <a:lnTo>
                      <a:pt x="1073" y="1669"/>
                    </a:lnTo>
                    <a:lnTo>
                      <a:pt x="1060" y="1670"/>
                    </a:lnTo>
                    <a:lnTo>
                      <a:pt x="1056" y="1672"/>
                    </a:lnTo>
                    <a:lnTo>
                      <a:pt x="1052" y="1674"/>
                    </a:lnTo>
                    <a:close/>
                    <a:moveTo>
                      <a:pt x="999" y="1235"/>
                    </a:moveTo>
                    <a:lnTo>
                      <a:pt x="999" y="1235"/>
                    </a:lnTo>
                    <a:lnTo>
                      <a:pt x="1013" y="1240"/>
                    </a:lnTo>
                    <a:lnTo>
                      <a:pt x="1022" y="1244"/>
                    </a:lnTo>
                    <a:lnTo>
                      <a:pt x="1033" y="1246"/>
                    </a:lnTo>
                    <a:lnTo>
                      <a:pt x="1034" y="1190"/>
                    </a:lnTo>
                    <a:lnTo>
                      <a:pt x="1036" y="1134"/>
                    </a:lnTo>
                    <a:lnTo>
                      <a:pt x="1041" y="1021"/>
                    </a:lnTo>
                    <a:lnTo>
                      <a:pt x="1042" y="965"/>
                    </a:lnTo>
                    <a:lnTo>
                      <a:pt x="1042" y="911"/>
                    </a:lnTo>
                    <a:lnTo>
                      <a:pt x="1041" y="859"/>
                    </a:lnTo>
                    <a:lnTo>
                      <a:pt x="1039" y="833"/>
                    </a:lnTo>
                    <a:lnTo>
                      <a:pt x="1037" y="809"/>
                    </a:lnTo>
                    <a:lnTo>
                      <a:pt x="1034" y="863"/>
                    </a:lnTo>
                    <a:lnTo>
                      <a:pt x="1028" y="918"/>
                    </a:lnTo>
                    <a:lnTo>
                      <a:pt x="1018" y="1023"/>
                    </a:lnTo>
                    <a:lnTo>
                      <a:pt x="1007" y="1129"/>
                    </a:lnTo>
                    <a:lnTo>
                      <a:pt x="1003" y="1181"/>
                    </a:lnTo>
                    <a:lnTo>
                      <a:pt x="999" y="1235"/>
                    </a:lnTo>
                    <a:close/>
                    <a:moveTo>
                      <a:pt x="775" y="1189"/>
                    </a:moveTo>
                    <a:lnTo>
                      <a:pt x="775" y="1189"/>
                    </a:lnTo>
                    <a:lnTo>
                      <a:pt x="775" y="1181"/>
                    </a:lnTo>
                    <a:lnTo>
                      <a:pt x="773" y="1174"/>
                    </a:lnTo>
                    <a:lnTo>
                      <a:pt x="771" y="1169"/>
                    </a:lnTo>
                    <a:lnTo>
                      <a:pt x="768" y="1163"/>
                    </a:lnTo>
                    <a:lnTo>
                      <a:pt x="764" y="1159"/>
                    </a:lnTo>
                    <a:lnTo>
                      <a:pt x="760" y="1156"/>
                    </a:lnTo>
                    <a:lnTo>
                      <a:pt x="753" y="1153"/>
                    </a:lnTo>
                    <a:lnTo>
                      <a:pt x="747" y="1151"/>
                    </a:lnTo>
                    <a:lnTo>
                      <a:pt x="745" y="1158"/>
                    </a:lnTo>
                    <a:lnTo>
                      <a:pt x="742" y="1162"/>
                    </a:lnTo>
                    <a:lnTo>
                      <a:pt x="738" y="1166"/>
                    </a:lnTo>
                    <a:lnTo>
                      <a:pt x="734" y="1170"/>
                    </a:lnTo>
                    <a:lnTo>
                      <a:pt x="730" y="1172"/>
                    </a:lnTo>
                    <a:lnTo>
                      <a:pt x="724" y="1173"/>
                    </a:lnTo>
                    <a:lnTo>
                      <a:pt x="719" y="1173"/>
                    </a:lnTo>
                    <a:lnTo>
                      <a:pt x="712" y="1173"/>
                    </a:lnTo>
                    <a:lnTo>
                      <a:pt x="707" y="1172"/>
                    </a:lnTo>
                    <a:lnTo>
                      <a:pt x="702" y="1170"/>
                    </a:lnTo>
                    <a:lnTo>
                      <a:pt x="691" y="1164"/>
                    </a:lnTo>
                    <a:lnTo>
                      <a:pt x="687" y="1161"/>
                    </a:lnTo>
                    <a:lnTo>
                      <a:pt x="682" y="1158"/>
                    </a:lnTo>
                    <a:lnTo>
                      <a:pt x="678" y="1154"/>
                    </a:lnTo>
                    <a:lnTo>
                      <a:pt x="676" y="1149"/>
                    </a:lnTo>
                    <a:lnTo>
                      <a:pt x="672" y="1153"/>
                    </a:lnTo>
                    <a:lnTo>
                      <a:pt x="669" y="1157"/>
                    </a:lnTo>
                    <a:lnTo>
                      <a:pt x="666" y="1161"/>
                    </a:lnTo>
                    <a:lnTo>
                      <a:pt x="664" y="1166"/>
                    </a:lnTo>
                    <a:lnTo>
                      <a:pt x="664" y="1172"/>
                    </a:lnTo>
                    <a:lnTo>
                      <a:pt x="664" y="1177"/>
                    </a:lnTo>
                    <a:lnTo>
                      <a:pt x="665" y="1189"/>
                    </a:lnTo>
                    <a:lnTo>
                      <a:pt x="676" y="1191"/>
                    </a:lnTo>
                    <a:lnTo>
                      <a:pt x="690" y="1195"/>
                    </a:lnTo>
                    <a:lnTo>
                      <a:pt x="705" y="1199"/>
                    </a:lnTo>
                    <a:lnTo>
                      <a:pt x="720" y="1202"/>
                    </a:lnTo>
                    <a:lnTo>
                      <a:pt x="736" y="1203"/>
                    </a:lnTo>
                    <a:lnTo>
                      <a:pt x="743" y="1203"/>
                    </a:lnTo>
                    <a:lnTo>
                      <a:pt x="751" y="1202"/>
                    </a:lnTo>
                    <a:lnTo>
                      <a:pt x="757" y="1200"/>
                    </a:lnTo>
                    <a:lnTo>
                      <a:pt x="764" y="1198"/>
                    </a:lnTo>
                    <a:lnTo>
                      <a:pt x="769" y="1194"/>
                    </a:lnTo>
                    <a:lnTo>
                      <a:pt x="775" y="1189"/>
                    </a:lnTo>
                    <a:close/>
                    <a:moveTo>
                      <a:pt x="735" y="732"/>
                    </a:moveTo>
                    <a:lnTo>
                      <a:pt x="735" y="732"/>
                    </a:lnTo>
                    <a:lnTo>
                      <a:pt x="723" y="731"/>
                    </a:lnTo>
                    <a:lnTo>
                      <a:pt x="715" y="730"/>
                    </a:lnTo>
                    <a:lnTo>
                      <a:pt x="706" y="731"/>
                    </a:lnTo>
                    <a:lnTo>
                      <a:pt x="696" y="732"/>
                    </a:lnTo>
                    <a:lnTo>
                      <a:pt x="695" y="754"/>
                    </a:lnTo>
                    <a:lnTo>
                      <a:pt x="693" y="779"/>
                    </a:lnTo>
                    <a:lnTo>
                      <a:pt x="692" y="828"/>
                    </a:lnTo>
                    <a:lnTo>
                      <a:pt x="693" y="878"/>
                    </a:lnTo>
                    <a:lnTo>
                      <a:pt x="694" y="930"/>
                    </a:lnTo>
                    <a:lnTo>
                      <a:pt x="697" y="1033"/>
                    </a:lnTo>
                    <a:lnTo>
                      <a:pt x="697" y="1083"/>
                    </a:lnTo>
                    <a:lnTo>
                      <a:pt x="696" y="1130"/>
                    </a:lnTo>
                    <a:lnTo>
                      <a:pt x="708" y="1129"/>
                    </a:lnTo>
                    <a:lnTo>
                      <a:pt x="718" y="1128"/>
                    </a:lnTo>
                    <a:lnTo>
                      <a:pt x="726" y="1125"/>
                    </a:lnTo>
                    <a:lnTo>
                      <a:pt x="733" y="1122"/>
                    </a:lnTo>
                    <a:lnTo>
                      <a:pt x="735" y="1070"/>
                    </a:lnTo>
                    <a:lnTo>
                      <a:pt x="737" y="1022"/>
                    </a:lnTo>
                    <a:lnTo>
                      <a:pt x="737" y="975"/>
                    </a:lnTo>
                    <a:lnTo>
                      <a:pt x="738" y="930"/>
                    </a:lnTo>
                    <a:lnTo>
                      <a:pt x="737" y="836"/>
                    </a:lnTo>
                    <a:lnTo>
                      <a:pt x="735" y="732"/>
                    </a:lnTo>
                    <a:close/>
                    <a:moveTo>
                      <a:pt x="698" y="1149"/>
                    </a:moveTo>
                    <a:lnTo>
                      <a:pt x="698" y="1149"/>
                    </a:lnTo>
                    <a:lnTo>
                      <a:pt x="701" y="1151"/>
                    </a:lnTo>
                    <a:lnTo>
                      <a:pt x="704" y="1154"/>
                    </a:lnTo>
                    <a:lnTo>
                      <a:pt x="711" y="1157"/>
                    </a:lnTo>
                    <a:lnTo>
                      <a:pt x="716" y="1157"/>
                    </a:lnTo>
                    <a:lnTo>
                      <a:pt x="720" y="1158"/>
                    </a:lnTo>
                    <a:lnTo>
                      <a:pt x="724" y="1157"/>
                    </a:lnTo>
                    <a:lnTo>
                      <a:pt x="728" y="1156"/>
                    </a:lnTo>
                    <a:lnTo>
                      <a:pt x="728" y="1153"/>
                    </a:lnTo>
                    <a:lnTo>
                      <a:pt x="730" y="1150"/>
                    </a:lnTo>
                    <a:lnTo>
                      <a:pt x="731" y="1148"/>
                    </a:lnTo>
                    <a:lnTo>
                      <a:pt x="731" y="1145"/>
                    </a:lnTo>
                    <a:lnTo>
                      <a:pt x="723" y="1143"/>
                    </a:lnTo>
                    <a:lnTo>
                      <a:pt x="715" y="1142"/>
                    </a:lnTo>
                    <a:lnTo>
                      <a:pt x="710" y="1143"/>
                    </a:lnTo>
                    <a:lnTo>
                      <a:pt x="706" y="1144"/>
                    </a:lnTo>
                    <a:lnTo>
                      <a:pt x="702" y="1146"/>
                    </a:lnTo>
                    <a:lnTo>
                      <a:pt x="698" y="1149"/>
                    </a:lnTo>
                    <a:close/>
                    <a:moveTo>
                      <a:pt x="438" y="1842"/>
                    </a:moveTo>
                    <a:lnTo>
                      <a:pt x="438" y="1842"/>
                    </a:lnTo>
                    <a:lnTo>
                      <a:pt x="437" y="1838"/>
                    </a:lnTo>
                    <a:lnTo>
                      <a:pt x="436" y="1836"/>
                    </a:lnTo>
                    <a:lnTo>
                      <a:pt x="434" y="1834"/>
                    </a:lnTo>
                    <a:lnTo>
                      <a:pt x="431" y="1832"/>
                    </a:lnTo>
                    <a:lnTo>
                      <a:pt x="424" y="1831"/>
                    </a:lnTo>
                    <a:lnTo>
                      <a:pt x="418" y="1834"/>
                    </a:lnTo>
                    <a:lnTo>
                      <a:pt x="416" y="1837"/>
                    </a:lnTo>
                    <a:lnTo>
                      <a:pt x="415" y="1840"/>
                    </a:lnTo>
                    <a:lnTo>
                      <a:pt x="414" y="1847"/>
                    </a:lnTo>
                    <a:lnTo>
                      <a:pt x="416" y="1854"/>
                    </a:lnTo>
                    <a:lnTo>
                      <a:pt x="420" y="1860"/>
                    </a:lnTo>
                    <a:lnTo>
                      <a:pt x="427" y="1860"/>
                    </a:lnTo>
                    <a:lnTo>
                      <a:pt x="432" y="1862"/>
                    </a:lnTo>
                    <a:lnTo>
                      <a:pt x="437" y="1865"/>
                    </a:lnTo>
                    <a:lnTo>
                      <a:pt x="443" y="1868"/>
                    </a:lnTo>
                    <a:lnTo>
                      <a:pt x="452" y="1874"/>
                    </a:lnTo>
                    <a:lnTo>
                      <a:pt x="458" y="1877"/>
                    </a:lnTo>
                    <a:lnTo>
                      <a:pt x="464" y="1880"/>
                    </a:lnTo>
                    <a:lnTo>
                      <a:pt x="477" y="1882"/>
                    </a:lnTo>
                    <a:lnTo>
                      <a:pt x="490" y="1882"/>
                    </a:lnTo>
                    <a:lnTo>
                      <a:pt x="503" y="1881"/>
                    </a:lnTo>
                    <a:lnTo>
                      <a:pt x="514" y="1877"/>
                    </a:lnTo>
                    <a:lnTo>
                      <a:pt x="527" y="1873"/>
                    </a:lnTo>
                    <a:lnTo>
                      <a:pt x="539" y="1869"/>
                    </a:lnTo>
                    <a:lnTo>
                      <a:pt x="563" y="1860"/>
                    </a:lnTo>
                    <a:lnTo>
                      <a:pt x="565" y="1855"/>
                    </a:lnTo>
                    <a:lnTo>
                      <a:pt x="565" y="1851"/>
                    </a:lnTo>
                    <a:lnTo>
                      <a:pt x="564" y="1847"/>
                    </a:lnTo>
                    <a:lnTo>
                      <a:pt x="560" y="1844"/>
                    </a:lnTo>
                    <a:lnTo>
                      <a:pt x="554" y="1840"/>
                    </a:lnTo>
                    <a:lnTo>
                      <a:pt x="548" y="1836"/>
                    </a:lnTo>
                    <a:lnTo>
                      <a:pt x="546" y="1837"/>
                    </a:lnTo>
                    <a:lnTo>
                      <a:pt x="546" y="1840"/>
                    </a:lnTo>
                    <a:lnTo>
                      <a:pt x="545" y="1844"/>
                    </a:lnTo>
                    <a:lnTo>
                      <a:pt x="544" y="1850"/>
                    </a:lnTo>
                    <a:lnTo>
                      <a:pt x="543" y="1851"/>
                    </a:lnTo>
                    <a:lnTo>
                      <a:pt x="541" y="1852"/>
                    </a:lnTo>
                    <a:lnTo>
                      <a:pt x="539" y="1853"/>
                    </a:lnTo>
                    <a:lnTo>
                      <a:pt x="536" y="1852"/>
                    </a:lnTo>
                    <a:lnTo>
                      <a:pt x="533" y="1850"/>
                    </a:lnTo>
                    <a:lnTo>
                      <a:pt x="529" y="1844"/>
                    </a:lnTo>
                    <a:lnTo>
                      <a:pt x="518" y="1849"/>
                    </a:lnTo>
                    <a:lnTo>
                      <a:pt x="507" y="1852"/>
                    </a:lnTo>
                    <a:lnTo>
                      <a:pt x="495" y="1853"/>
                    </a:lnTo>
                    <a:lnTo>
                      <a:pt x="484" y="1853"/>
                    </a:lnTo>
                    <a:lnTo>
                      <a:pt x="474" y="1851"/>
                    </a:lnTo>
                    <a:lnTo>
                      <a:pt x="462" y="1849"/>
                    </a:lnTo>
                    <a:lnTo>
                      <a:pt x="438" y="1842"/>
                    </a:lnTo>
                    <a:close/>
                    <a:moveTo>
                      <a:pt x="521" y="1390"/>
                    </a:moveTo>
                    <a:lnTo>
                      <a:pt x="521" y="1390"/>
                    </a:lnTo>
                    <a:lnTo>
                      <a:pt x="522" y="1351"/>
                    </a:lnTo>
                    <a:lnTo>
                      <a:pt x="525" y="1311"/>
                    </a:lnTo>
                    <a:lnTo>
                      <a:pt x="527" y="1271"/>
                    </a:lnTo>
                    <a:lnTo>
                      <a:pt x="529" y="1231"/>
                    </a:lnTo>
                    <a:lnTo>
                      <a:pt x="530" y="1180"/>
                    </a:lnTo>
                    <a:lnTo>
                      <a:pt x="534" y="1131"/>
                    </a:lnTo>
                    <a:lnTo>
                      <a:pt x="537" y="1080"/>
                    </a:lnTo>
                    <a:lnTo>
                      <a:pt x="539" y="1023"/>
                    </a:lnTo>
                    <a:lnTo>
                      <a:pt x="541" y="950"/>
                    </a:lnTo>
                    <a:lnTo>
                      <a:pt x="542" y="882"/>
                    </a:lnTo>
                    <a:lnTo>
                      <a:pt x="541" y="759"/>
                    </a:lnTo>
                    <a:lnTo>
                      <a:pt x="537" y="757"/>
                    </a:lnTo>
                    <a:lnTo>
                      <a:pt x="529" y="757"/>
                    </a:lnTo>
                    <a:lnTo>
                      <a:pt x="512" y="757"/>
                    </a:lnTo>
                    <a:lnTo>
                      <a:pt x="504" y="759"/>
                    </a:lnTo>
                    <a:lnTo>
                      <a:pt x="494" y="757"/>
                    </a:lnTo>
                    <a:lnTo>
                      <a:pt x="485" y="754"/>
                    </a:lnTo>
                    <a:lnTo>
                      <a:pt x="482" y="753"/>
                    </a:lnTo>
                    <a:lnTo>
                      <a:pt x="478" y="750"/>
                    </a:lnTo>
                    <a:lnTo>
                      <a:pt x="478" y="785"/>
                    </a:lnTo>
                    <a:lnTo>
                      <a:pt x="479" y="817"/>
                    </a:lnTo>
                    <a:lnTo>
                      <a:pt x="482" y="881"/>
                    </a:lnTo>
                    <a:lnTo>
                      <a:pt x="486" y="990"/>
                    </a:lnTo>
                    <a:lnTo>
                      <a:pt x="486" y="1044"/>
                    </a:lnTo>
                    <a:lnTo>
                      <a:pt x="486" y="1097"/>
                    </a:lnTo>
                    <a:lnTo>
                      <a:pt x="485" y="1176"/>
                    </a:lnTo>
                    <a:lnTo>
                      <a:pt x="484" y="1223"/>
                    </a:lnTo>
                    <a:lnTo>
                      <a:pt x="482" y="1268"/>
                    </a:lnTo>
                    <a:lnTo>
                      <a:pt x="480" y="1300"/>
                    </a:lnTo>
                    <a:lnTo>
                      <a:pt x="477" y="1331"/>
                    </a:lnTo>
                    <a:lnTo>
                      <a:pt x="475" y="1362"/>
                    </a:lnTo>
                    <a:lnTo>
                      <a:pt x="474" y="1377"/>
                    </a:lnTo>
                    <a:lnTo>
                      <a:pt x="475" y="1392"/>
                    </a:lnTo>
                    <a:lnTo>
                      <a:pt x="475" y="1432"/>
                    </a:lnTo>
                    <a:lnTo>
                      <a:pt x="473" y="1471"/>
                    </a:lnTo>
                    <a:lnTo>
                      <a:pt x="471" y="1510"/>
                    </a:lnTo>
                    <a:lnTo>
                      <a:pt x="471" y="1531"/>
                    </a:lnTo>
                    <a:lnTo>
                      <a:pt x="473" y="1550"/>
                    </a:lnTo>
                    <a:lnTo>
                      <a:pt x="473" y="1578"/>
                    </a:lnTo>
                    <a:lnTo>
                      <a:pt x="471" y="1605"/>
                    </a:lnTo>
                    <a:lnTo>
                      <a:pt x="466" y="1661"/>
                    </a:lnTo>
                    <a:lnTo>
                      <a:pt x="464" y="1689"/>
                    </a:lnTo>
                    <a:lnTo>
                      <a:pt x="462" y="1716"/>
                    </a:lnTo>
                    <a:lnTo>
                      <a:pt x="461" y="1743"/>
                    </a:lnTo>
                    <a:lnTo>
                      <a:pt x="462" y="1768"/>
                    </a:lnTo>
                    <a:lnTo>
                      <a:pt x="478" y="1771"/>
                    </a:lnTo>
                    <a:lnTo>
                      <a:pt x="486" y="1773"/>
                    </a:lnTo>
                    <a:lnTo>
                      <a:pt x="494" y="1773"/>
                    </a:lnTo>
                    <a:lnTo>
                      <a:pt x="501" y="1771"/>
                    </a:lnTo>
                    <a:lnTo>
                      <a:pt x="510" y="1768"/>
                    </a:lnTo>
                    <a:lnTo>
                      <a:pt x="518" y="1765"/>
                    </a:lnTo>
                    <a:lnTo>
                      <a:pt x="525" y="1760"/>
                    </a:lnTo>
                    <a:lnTo>
                      <a:pt x="523" y="1663"/>
                    </a:lnTo>
                    <a:lnTo>
                      <a:pt x="521" y="1569"/>
                    </a:lnTo>
                    <a:lnTo>
                      <a:pt x="520" y="1479"/>
                    </a:lnTo>
                    <a:lnTo>
                      <a:pt x="520" y="1434"/>
                    </a:lnTo>
                    <a:lnTo>
                      <a:pt x="521" y="1390"/>
                    </a:lnTo>
                    <a:close/>
                    <a:moveTo>
                      <a:pt x="525" y="1785"/>
                    </a:moveTo>
                    <a:lnTo>
                      <a:pt x="525" y="1785"/>
                    </a:lnTo>
                    <a:lnTo>
                      <a:pt x="510" y="1789"/>
                    </a:lnTo>
                    <a:lnTo>
                      <a:pt x="495" y="1792"/>
                    </a:lnTo>
                    <a:lnTo>
                      <a:pt x="488" y="1792"/>
                    </a:lnTo>
                    <a:lnTo>
                      <a:pt x="480" y="1792"/>
                    </a:lnTo>
                    <a:lnTo>
                      <a:pt x="471" y="1791"/>
                    </a:lnTo>
                    <a:lnTo>
                      <a:pt x="462" y="1788"/>
                    </a:lnTo>
                    <a:lnTo>
                      <a:pt x="459" y="1795"/>
                    </a:lnTo>
                    <a:lnTo>
                      <a:pt x="458" y="1805"/>
                    </a:lnTo>
                    <a:lnTo>
                      <a:pt x="458" y="1815"/>
                    </a:lnTo>
                    <a:lnTo>
                      <a:pt x="458" y="1827"/>
                    </a:lnTo>
                    <a:lnTo>
                      <a:pt x="465" y="1829"/>
                    </a:lnTo>
                    <a:lnTo>
                      <a:pt x="474" y="1831"/>
                    </a:lnTo>
                    <a:lnTo>
                      <a:pt x="482" y="1834"/>
                    </a:lnTo>
                    <a:lnTo>
                      <a:pt x="492" y="1834"/>
                    </a:lnTo>
                    <a:lnTo>
                      <a:pt x="501" y="1834"/>
                    </a:lnTo>
                    <a:lnTo>
                      <a:pt x="510" y="1832"/>
                    </a:lnTo>
                    <a:lnTo>
                      <a:pt x="519" y="1830"/>
                    </a:lnTo>
                    <a:lnTo>
                      <a:pt x="527" y="1827"/>
                    </a:lnTo>
                    <a:lnTo>
                      <a:pt x="527" y="1806"/>
                    </a:lnTo>
                    <a:lnTo>
                      <a:pt x="527" y="1796"/>
                    </a:lnTo>
                    <a:lnTo>
                      <a:pt x="525" y="1785"/>
                    </a:lnTo>
                    <a:close/>
                    <a:moveTo>
                      <a:pt x="466" y="411"/>
                    </a:moveTo>
                    <a:lnTo>
                      <a:pt x="466" y="411"/>
                    </a:lnTo>
                    <a:lnTo>
                      <a:pt x="462" y="409"/>
                    </a:lnTo>
                    <a:lnTo>
                      <a:pt x="460" y="409"/>
                    </a:lnTo>
                    <a:lnTo>
                      <a:pt x="458" y="409"/>
                    </a:lnTo>
                    <a:lnTo>
                      <a:pt x="453" y="411"/>
                    </a:lnTo>
                    <a:lnTo>
                      <a:pt x="444" y="402"/>
                    </a:lnTo>
                    <a:lnTo>
                      <a:pt x="434" y="396"/>
                    </a:lnTo>
                    <a:lnTo>
                      <a:pt x="425" y="389"/>
                    </a:lnTo>
                    <a:lnTo>
                      <a:pt x="421" y="384"/>
                    </a:lnTo>
                    <a:lnTo>
                      <a:pt x="418" y="378"/>
                    </a:lnTo>
                    <a:lnTo>
                      <a:pt x="407" y="375"/>
                    </a:lnTo>
                    <a:lnTo>
                      <a:pt x="399" y="371"/>
                    </a:lnTo>
                    <a:lnTo>
                      <a:pt x="391" y="366"/>
                    </a:lnTo>
                    <a:lnTo>
                      <a:pt x="384" y="360"/>
                    </a:lnTo>
                    <a:lnTo>
                      <a:pt x="376" y="354"/>
                    </a:lnTo>
                    <a:lnTo>
                      <a:pt x="369" y="348"/>
                    </a:lnTo>
                    <a:lnTo>
                      <a:pt x="360" y="344"/>
                    </a:lnTo>
                    <a:lnTo>
                      <a:pt x="351" y="341"/>
                    </a:lnTo>
                    <a:lnTo>
                      <a:pt x="345" y="333"/>
                    </a:lnTo>
                    <a:lnTo>
                      <a:pt x="339" y="327"/>
                    </a:lnTo>
                    <a:lnTo>
                      <a:pt x="332" y="322"/>
                    </a:lnTo>
                    <a:lnTo>
                      <a:pt x="324" y="317"/>
                    </a:lnTo>
                    <a:lnTo>
                      <a:pt x="308" y="310"/>
                    </a:lnTo>
                    <a:lnTo>
                      <a:pt x="299" y="306"/>
                    </a:lnTo>
                    <a:lnTo>
                      <a:pt x="292" y="301"/>
                    </a:lnTo>
                    <a:lnTo>
                      <a:pt x="285" y="296"/>
                    </a:lnTo>
                    <a:lnTo>
                      <a:pt x="279" y="291"/>
                    </a:lnTo>
                    <a:lnTo>
                      <a:pt x="266" y="279"/>
                    </a:lnTo>
                    <a:lnTo>
                      <a:pt x="259" y="274"/>
                    </a:lnTo>
                    <a:lnTo>
                      <a:pt x="253" y="269"/>
                    </a:lnTo>
                    <a:lnTo>
                      <a:pt x="246" y="265"/>
                    </a:lnTo>
                    <a:lnTo>
                      <a:pt x="237" y="264"/>
                    </a:lnTo>
                    <a:lnTo>
                      <a:pt x="228" y="254"/>
                    </a:lnTo>
                    <a:lnTo>
                      <a:pt x="220" y="247"/>
                    </a:lnTo>
                    <a:lnTo>
                      <a:pt x="210" y="240"/>
                    </a:lnTo>
                    <a:lnTo>
                      <a:pt x="200" y="234"/>
                    </a:lnTo>
                    <a:lnTo>
                      <a:pt x="177" y="222"/>
                    </a:lnTo>
                    <a:lnTo>
                      <a:pt x="166" y="216"/>
                    </a:lnTo>
                    <a:lnTo>
                      <a:pt x="156" y="209"/>
                    </a:lnTo>
                    <a:lnTo>
                      <a:pt x="146" y="201"/>
                    </a:lnTo>
                    <a:lnTo>
                      <a:pt x="136" y="192"/>
                    </a:lnTo>
                    <a:lnTo>
                      <a:pt x="127" y="184"/>
                    </a:lnTo>
                    <a:lnTo>
                      <a:pt x="117" y="175"/>
                    </a:lnTo>
                    <a:lnTo>
                      <a:pt x="97" y="161"/>
                    </a:lnTo>
                    <a:lnTo>
                      <a:pt x="74" y="147"/>
                    </a:lnTo>
                    <a:lnTo>
                      <a:pt x="53" y="134"/>
                    </a:lnTo>
                    <a:lnTo>
                      <a:pt x="43" y="130"/>
                    </a:lnTo>
                    <a:lnTo>
                      <a:pt x="34" y="127"/>
                    </a:lnTo>
                    <a:lnTo>
                      <a:pt x="28" y="133"/>
                    </a:lnTo>
                    <a:lnTo>
                      <a:pt x="25" y="140"/>
                    </a:lnTo>
                    <a:lnTo>
                      <a:pt x="22" y="148"/>
                    </a:lnTo>
                    <a:lnTo>
                      <a:pt x="21" y="159"/>
                    </a:lnTo>
                    <a:lnTo>
                      <a:pt x="26" y="164"/>
                    </a:lnTo>
                    <a:lnTo>
                      <a:pt x="31" y="170"/>
                    </a:lnTo>
                    <a:lnTo>
                      <a:pt x="37" y="175"/>
                    </a:lnTo>
                    <a:lnTo>
                      <a:pt x="42" y="181"/>
                    </a:lnTo>
                    <a:lnTo>
                      <a:pt x="61" y="191"/>
                    </a:lnTo>
                    <a:lnTo>
                      <a:pt x="81" y="202"/>
                    </a:lnTo>
                    <a:lnTo>
                      <a:pt x="117" y="223"/>
                    </a:lnTo>
                    <a:lnTo>
                      <a:pt x="152" y="246"/>
                    </a:lnTo>
                    <a:lnTo>
                      <a:pt x="188" y="268"/>
                    </a:lnTo>
                    <a:lnTo>
                      <a:pt x="223" y="292"/>
                    </a:lnTo>
                    <a:lnTo>
                      <a:pt x="258" y="315"/>
                    </a:lnTo>
                    <a:lnTo>
                      <a:pt x="294" y="337"/>
                    </a:lnTo>
                    <a:lnTo>
                      <a:pt x="331" y="358"/>
                    </a:lnTo>
                    <a:lnTo>
                      <a:pt x="341" y="366"/>
                    </a:lnTo>
                    <a:lnTo>
                      <a:pt x="351" y="373"/>
                    </a:lnTo>
                    <a:lnTo>
                      <a:pt x="372" y="386"/>
                    </a:lnTo>
                    <a:lnTo>
                      <a:pt x="383" y="393"/>
                    </a:lnTo>
                    <a:lnTo>
                      <a:pt x="393" y="400"/>
                    </a:lnTo>
                    <a:lnTo>
                      <a:pt x="403" y="407"/>
                    </a:lnTo>
                    <a:lnTo>
                      <a:pt x="412" y="417"/>
                    </a:lnTo>
                    <a:lnTo>
                      <a:pt x="419" y="419"/>
                    </a:lnTo>
                    <a:lnTo>
                      <a:pt x="425" y="422"/>
                    </a:lnTo>
                    <a:lnTo>
                      <a:pt x="437" y="431"/>
                    </a:lnTo>
                    <a:lnTo>
                      <a:pt x="444" y="435"/>
                    </a:lnTo>
                    <a:lnTo>
                      <a:pt x="450" y="439"/>
                    </a:lnTo>
                    <a:lnTo>
                      <a:pt x="458" y="442"/>
                    </a:lnTo>
                    <a:lnTo>
                      <a:pt x="466" y="444"/>
                    </a:lnTo>
                    <a:lnTo>
                      <a:pt x="467" y="448"/>
                    </a:lnTo>
                    <a:lnTo>
                      <a:pt x="470" y="452"/>
                    </a:lnTo>
                    <a:lnTo>
                      <a:pt x="473" y="453"/>
                    </a:lnTo>
                    <a:lnTo>
                      <a:pt x="475" y="454"/>
                    </a:lnTo>
                    <a:lnTo>
                      <a:pt x="477" y="453"/>
                    </a:lnTo>
                    <a:lnTo>
                      <a:pt x="478" y="452"/>
                    </a:lnTo>
                    <a:lnTo>
                      <a:pt x="477" y="448"/>
                    </a:lnTo>
                    <a:lnTo>
                      <a:pt x="478" y="445"/>
                    </a:lnTo>
                    <a:lnTo>
                      <a:pt x="479" y="442"/>
                    </a:lnTo>
                    <a:lnTo>
                      <a:pt x="482" y="438"/>
                    </a:lnTo>
                    <a:lnTo>
                      <a:pt x="488" y="433"/>
                    </a:lnTo>
                    <a:lnTo>
                      <a:pt x="491" y="430"/>
                    </a:lnTo>
                    <a:lnTo>
                      <a:pt x="493" y="427"/>
                    </a:lnTo>
                    <a:lnTo>
                      <a:pt x="484" y="424"/>
                    </a:lnTo>
                    <a:lnTo>
                      <a:pt x="478" y="420"/>
                    </a:lnTo>
                    <a:lnTo>
                      <a:pt x="471" y="416"/>
                    </a:lnTo>
                    <a:lnTo>
                      <a:pt x="466" y="411"/>
                    </a:lnTo>
                    <a:close/>
                    <a:moveTo>
                      <a:pt x="451" y="469"/>
                    </a:moveTo>
                    <a:lnTo>
                      <a:pt x="451" y="469"/>
                    </a:lnTo>
                    <a:lnTo>
                      <a:pt x="415" y="442"/>
                    </a:lnTo>
                    <a:lnTo>
                      <a:pt x="379" y="416"/>
                    </a:lnTo>
                    <a:lnTo>
                      <a:pt x="344" y="392"/>
                    </a:lnTo>
                    <a:lnTo>
                      <a:pt x="325" y="381"/>
                    </a:lnTo>
                    <a:lnTo>
                      <a:pt x="304" y="369"/>
                    </a:lnTo>
                    <a:lnTo>
                      <a:pt x="283" y="351"/>
                    </a:lnTo>
                    <a:lnTo>
                      <a:pt x="261" y="333"/>
                    </a:lnTo>
                    <a:lnTo>
                      <a:pt x="238" y="316"/>
                    </a:lnTo>
                    <a:lnTo>
                      <a:pt x="215" y="300"/>
                    </a:lnTo>
                    <a:lnTo>
                      <a:pt x="190" y="285"/>
                    </a:lnTo>
                    <a:lnTo>
                      <a:pt x="166" y="270"/>
                    </a:lnTo>
                    <a:lnTo>
                      <a:pt x="141" y="256"/>
                    </a:lnTo>
                    <a:lnTo>
                      <a:pt x="115" y="242"/>
                    </a:lnTo>
                    <a:lnTo>
                      <a:pt x="110" y="236"/>
                    </a:lnTo>
                    <a:lnTo>
                      <a:pt x="103" y="229"/>
                    </a:lnTo>
                    <a:lnTo>
                      <a:pt x="99" y="226"/>
                    </a:lnTo>
                    <a:lnTo>
                      <a:pt x="95" y="224"/>
                    </a:lnTo>
                    <a:lnTo>
                      <a:pt x="90" y="224"/>
                    </a:lnTo>
                    <a:lnTo>
                      <a:pt x="86" y="225"/>
                    </a:lnTo>
                    <a:lnTo>
                      <a:pt x="89" y="237"/>
                    </a:lnTo>
                    <a:lnTo>
                      <a:pt x="91" y="249"/>
                    </a:lnTo>
                    <a:lnTo>
                      <a:pt x="92" y="261"/>
                    </a:lnTo>
                    <a:lnTo>
                      <a:pt x="92" y="272"/>
                    </a:lnTo>
                    <a:lnTo>
                      <a:pt x="92" y="298"/>
                    </a:lnTo>
                    <a:lnTo>
                      <a:pt x="92" y="324"/>
                    </a:lnTo>
                    <a:lnTo>
                      <a:pt x="92" y="337"/>
                    </a:lnTo>
                    <a:lnTo>
                      <a:pt x="95" y="350"/>
                    </a:lnTo>
                    <a:lnTo>
                      <a:pt x="97" y="361"/>
                    </a:lnTo>
                    <a:lnTo>
                      <a:pt x="99" y="372"/>
                    </a:lnTo>
                    <a:lnTo>
                      <a:pt x="98" y="386"/>
                    </a:lnTo>
                    <a:lnTo>
                      <a:pt x="97" y="399"/>
                    </a:lnTo>
                    <a:lnTo>
                      <a:pt x="97" y="413"/>
                    </a:lnTo>
                    <a:lnTo>
                      <a:pt x="97" y="419"/>
                    </a:lnTo>
                    <a:lnTo>
                      <a:pt x="99" y="424"/>
                    </a:lnTo>
                    <a:lnTo>
                      <a:pt x="101" y="430"/>
                    </a:lnTo>
                    <a:lnTo>
                      <a:pt x="104" y="433"/>
                    </a:lnTo>
                    <a:lnTo>
                      <a:pt x="112" y="442"/>
                    </a:lnTo>
                    <a:lnTo>
                      <a:pt x="120" y="448"/>
                    </a:lnTo>
                    <a:lnTo>
                      <a:pt x="128" y="457"/>
                    </a:lnTo>
                    <a:lnTo>
                      <a:pt x="130" y="460"/>
                    </a:lnTo>
                    <a:lnTo>
                      <a:pt x="132" y="465"/>
                    </a:lnTo>
                    <a:lnTo>
                      <a:pt x="134" y="469"/>
                    </a:lnTo>
                    <a:lnTo>
                      <a:pt x="136" y="474"/>
                    </a:lnTo>
                    <a:lnTo>
                      <a:pt x="142" y="479"/>
                    </a:lnTo>
                    <a:lnTo>
                      <a:pt x="147" y="483"/>
                    </a:lnTo>
                    <a:lnTo>
                      <a:pt x="161" y="493"/>
                    </a:lnTo>
                    <a:lnTo>
                      <a:pt x="175" y="502"/>
                    </a:lnTo>
                    <a:lnTo>
                      <a:pt x="189" y="511"/>
                    </a:lnTo>
                    <a:lnTo>
                      <a:pt x="197" y="518"/>
                    </a:lnTo>
                    <a:lnTo>
                      <a:pt x="205" y="525"/>
                    </a:lnTo>
                    <a:lnTo>
                      <a:pt x="212" y="532"/>
                    </a:lnTo>
                    <a:lnTo>
                      <a:pt x="218" y="536"/>
                    </a:lnTo>
                    <a:lnTo>
                      <a:pt x="221" y="537"/>
                    </a:lnTo>
                    <a:lnTo>
                      <a:pt x="225" y="537"/>
                    </a:lnTo>
                    <a:lnTo>
                      <a:pt x="228" y="537"/>
                    </a:lnTo>
                    <a:lnTo>
                      <a:pt x="231" y="538"/>
                    </a:lnTo>
                    <a:lnTo>
                      <a:pt x="237" y="544"/>
                    </a:lnTo>
                    <a:lnTo>
                      <a:pt x="243" y="551"/>
                    </a:lnTo>
                    <a:lnTo>
                      <a:pt x="250" y="557"/>
                    </a:lnTo>
                    <a:lnTo>
                      <a:pt x="256" y="564"/>
                    </a:lnTo>
                    <a:lnTo>
                      <a:pt x="310" y="606"/>
                    </a:lnTo>
                    <a:lnTo>
                      <a:pt x="337" y="628"/>
                    </a:lnTo>
                    <a:lnTo>
                      <a:pt x="365" y="649"/>
                    </a:lnTo>
                    <a:lnTo>
                      <a:pt x="393" y="670"/>
                    </a:lnTo>
                    <a:lnTo>
                      <a:pt x="422" y="689"/>
                    </a:lnTo>
                    <a:lnTo>
                      <a:pt x="450" y="706"/>
                    </a:lnTo>
                    <a:lnTo>
                      <a:pt x="478" y="723"/>
                    </a:lnTo>
                    <a:lnTo>
                      <a:pt x="473" y="694"/>
                    </a:lnTo>
                    <a:lnTo>
                      <a:pt x="468" y="666"/>
                    </a:lnTo>
                    <a:lnTo>
                      <a:pt x="467" y="639"/>
                    </a:lnTo>
                    <a:lnTo>
                      <a:pt x="466" y="613"/>
                    </a:lnTo>
                    <a:lnTo>
                      <a:pt x="467" y="560"/>
                    </a:lnTo>
                    <a:lnTo>
                      <a:pt x="468" y="534"/>
                    </a:lnTo>
                    <a:lnTo>
                      <a:pt x="468" y="507"/>
                    </a:lnTo>
                    <a:lnTo>
                      <a:pt x="473" y="500"/>
                    </a:lnTo>
                    <a:lnTo>
                      <a:pt x="476" y="494"/>
                    </a:lnTo>
                    <a:lnTo>
                      <a:pt x="478" y="487"/>
                    </a:lnTo>
                    <a:lnTo>
                      <a:pt x="478" y="477"/>
                    </a:lnTo>
                    <a:lnTo>
                      <a:pt x="474" y="477"/>
                    </a:lnTo>
                    <a:lnTo>
                      <a:pt x="470" y="476"/>
                    </a:lnTo>
                    <a:lnTo>
                      <a:pt x="464" y="472"/>
                    </a:lnTo>
                    <a:lnTo>
                      <a:pt x="459" y="469"/>
                    </a:lnTo>
                    <a:lnTo>
                      <a:pt x="455" y="468"/>
                    </a:lnTo>
                    <a:lnTo>
                      <a:pt x="451" y="469"/>
                    </a:lnTo>
                    <a:close/>
                    <a:moveTo>
                      <a:pt x="304" y="625"/>
                    </a:moveTo>
                    <a:lnTo>
                      <a:pt x="304" y="625"/>
                    </a:lnTo>
                    <a:lnTo>
                      <a:pt x="285" y="614"/>
                    </a:lnTo>
                    <a:lnTo>
                      <a:pt x="266" y="601"/>
                    </a:lnTo>
                    <a:lnTo>
                      <a:pt x="247" y="588"/>
                    </a:lnTo>
                    <a:lnTo>
                      <a:pt x="227" y="573"/>
                    </a:lnTo>
                    <a:lnTo>
                      <a:pt x="190" y="544"/>
                    </a:lnTo>
                    <a:lnTo>
                      <a:pt x="171" y="532"/>
                    </a:lnTo>
                    <a:lnTo>
                      <a:pt x="153" y="520"/>
                    </a:lnTo>
                    <a:lnTo>
                      <a:pt x="153" y="550"/>
                    </a:lnTo>
                    <a:lnTo>
                      <a:pt x="153" y="586"/>
                    </a:lnTo>
                    <a:lnTo>
                      <a:pt x="153" y="662"/>
                    </a:lnTo>
                    <a:lnTo>
                      <a:pt x="153" y="705"/>
                    </a:lnTo>
                    <a:lnTo>
                      <a:pt x="156" y="751"/>
                    </a:lnTo>
                    <a:lnTo>
                      <a:pt x="161" y="851"/>
                    </a:lnTo>
                    <a:lnTo>
                      <a:pt x="165" y="930"/>
                    </a:lnTo>
                    <a:lnTo>
                      <a:pt x="167" y="1016"/>
                    </a:lnTo>
                    <a:lnTo>
                      <a:pt x="168" y="1103"/>
                    </a:lnTo>
                    <a:lnTo>
                      <a:pt x="172" y="1189"/>
                    </a:lnTo>
                    <a:lnTo>
                      <a:pt x="172" y="1207"/>
                    </a:lnTo>
                    <a:lnTo>
                      <a:pt x="172" y="1228"/>
                    </a:lnTo>
                    <a:lnTo>
                      <a:pt x="173" y="1246"/>
                    </a:lnTo>
                    <a:lnTo>
                      <a:pt x="173" y="1254"/>
                    </a:lnTo>
                    <a:lnTo>
                      <a:pt x="174" y="1261"/>
                    </a:lnTo>
                    <a:lnTo>
                      <a:pt x="176" y="1264"/>
                    </a:lnTo>
                    <a:lnTo>
                      <a:pt x="178" y="1268"/>
                    </a:lnTo>
                    <a:lnTo>
                      <a:pt x="183" y="1276"/>
                    </a:lnTo>
                    <a:lnTo>
                      <a:pt x="187" y="1280"/>
                    </a:lnTo>
                    <a:lnTo>
                      <a:pt x="189" y="1284"/>
                    </a:lnTo>
                    <a:lnTo>
                      <a:pt x="190" y="1289"/>
                    </a:lnTo>
                    <a:lnTo>
                      <a:pt x="191" y="1294"/>
                    </a:lnTo>
                    <a:lnTo>
                      <a:pt x="256" y="1373"/>
                    </a:lnTo>
                    <a:lnTo>
                      <a:pt x="322" y="1452"/>
                    </a:lnTo>
                    <a:lnTo>
                      <a:pt x="451" y="1613"/>
                    </a:lnTo>
                    <a:lnTo>
                      <a:pt x="454" y="1587"/>
                    </a:lnTo>
                    <a:lnTo>
                      <a:pt x="455" y="1563"/>
                    </a:lnTo>
                    <a:lnTo>
                      <a:pt x="455" y="1538"/>
                    </a:lnTo>
                    <a:lnTo>
                      <a:pt x="455" y="1514"/>
                    </a:lnTo>
                    <a:lnTo>
                      <a:pt x="455" y="1473"/>
                    </a:lnTo>
                    <a:lnTo>
                      <a:pt x="455" y="1431"/>
                    </a:lnTo>
                    <a:lnTo>
                      <a:pt x="457" y="1390"/>
                    </a:lnTo>
                    <a:lnTo>
                      <a:pt x="458" y="1351"/>
                    </a:lnTo>
                    <a:lnTo>
                      <a:pt x="457" y="1331"/>
                    </a:lnTo>
                    <a:lnTo>
                      <a:pt x="454" y="1313"/>
                    </a:lnTo>
                    <a:lnTo>
                      <a:pt x="454" y="1304"/>
                    </a:lnTo>
                    <a:lnTo>
                      <a:pt x="455" y="1295"/>
                    </a:lnTo>
                    <a:lnTo>
                      <a:pt x="458" y="1286"/>
                    </a:lnTo>
                    <a:lnTo>
                      <a:pt x="462" y="1277"/>
                    </a:lnTo>
                    <a:lnTo>
                      <a:pt x="460" y="1260"/>
                    </a:lnTo>
                    <a:lnTo>
                      <a:pt x="460" y="1243"/>
                    </a:lnTo>
                    <a:lnTo>
                      <a:pt x="460" y="1225"/>
                    </a:lnTo>
                    <a:lnTo>
                      <a:pt x="461" y="1208"/>
                    </a:lnTo>
                    <a:lnTo>
                      <a:pt x="466" y="1143"/>
                    </a:lnTo>
                    <a:lnTo>
                      <a:pt x="467" y="1123"/>
                    </a:lnTo>
                    <a:lnTo>
                      <a:pt x="467" y="1102"/>
                    </a:lnTo>
                    <a:lnTo>
                      <a:pt x="465" y="1062"/>
                    </a:lnTo>
                    <a:lnTo>
                      <a:pt x="462" y="1021"/>
                    </a:lnTo>
                    <a:lnTo>
                      <a:pt x="460" y="979"/>
                    </a:lnTo>
                    <a:lnTo>
                      <a:pt x="459" y="947"/>
                    </a:lnTo>
                    <a:lnTo>
                      <a:pt x="459" y="915"/>
                    </a:lnTo>
                    <a:lnTo>
                      <a:pt x="460" y="853"/>
                    </a:lnTo>
                    <a:lnTo>
                      <a:pt x="461" y="794"/>
                    </a:lnTo>
                    <a:lnTo>
                      <a:pt x="461" y="766"/>
                    </a:lnTo>
                    <a:lnTo>
                      <a:pt x="460" y="739"/>
                    </a:lnTo>
                    <a:lnTo>
                      <a:pt x="384" y="685"/>
                    </a:lnTo>
                    <a:lnTo>
                      <a:pt x="343" y="655"/>
                    </a:lnTo>
                    <a:lnTo>
                      <a:pt x="304" y="625"/>
                    </a:lnTo>
                    <a:close/>
                    <a:moveTo>
                      <a:pt x="451" y="1634"/>
                    </a:moveTo>
                    <a:lnTo>
                      <a:pt x="451" y="1634"/>
                    </a:lnTo>
                    <a:lnTo>
                      <a:pt x="448" y="1634"/>
                    </a:lnTo>
                    <a:lnTo>
                      <a:pt x="446" y="1634"/>
                    </a:lnTo>
                    <a:lnTo>
                      <a:pt x="445" y="1634"/>
                    </a:lnTo>
                    <a:lnTo>
                      <a:pt x="439" y="1630"/>
                    </a:lnTo>
                    <a:lnTo>
                      <a:pt x="435" y="1625"/>
                    </a:lnTo>
                    <a:lnTo>
                      <a:pt x="425" y="1612"/>
                    </a:lnTo>
                    <a:lnTo>
                      <a:pt x="416" y="1598"/>
                    </a:lnTo>
                    <a:lnTo>
                      <a:pt x="407" y="1585"/>
                    </a:lnTo>
                    <a:lnTo>
                      <a:pt x="389" y="1559"/>
                    </a:lnTo>
                    <a:lnTo>
                      <a:pt x="379" y="1548"/>
                    </a:lnTo>
                    <a:lnTo>
                      <a:pt x="370" y="1537"/>
                    </a:lnTo>
                    <a:lnTo>
                      <a:pt x="361" y="1522"/>
                    </a:lnTo>
                    <a:lnTo>
                      <a:pt x="352" y="1508"/>
                    </a:lnTo>
                    <a:lnTo>
                      <a:pt x="341" y="1495"/>
                    </a:lnTo>
                    <a:lnTo>
                      <a:pt x="329" y="1482"/>
                    </a:lnTo>
                    <a:lnTo>
                      <a:pt x="304" y="1457"/>
                    </a:lnTo>
                    <a:lnTo>
                      <a:pt x="293" y="1444"/>
                    </a:lnTo>
                    <a:lnTo>
                      <a:pt x="281" y="1430"/>
                    </a:lnTo>
                    <a:lnTo>
                      <a:pt x="262" y="1404"/>
                    </a:lnTo>
                    <a:lnTo>
                      <a:pt x="242" y="1378"/>
                    </a:lnTo>
                    <a:lnTo>
                      <a:pt x="222" y="1353"/>
                    </a:lnTo>
                    <a:lnTo>
                      <a:pt x="212" y="1341"/>
                    </a:lnTo>
                    <a:lnTo>
                      <a:pt x="202" y="1329"/>
                    </a:lnTo>
                    <a:lnTo>
                      <a:pt x="194" y="1321"/>
                    </a:lnTo>
                    <a:lnTo>
                      <a:pt x="187" y="1311"/>
                    </a:lnTo>
                    <a:lnTo>
                      <a:pt x="175" y="1290"/>
                    </a:lnTo>
                    <a:lnTo>
                      <a:pt x="162" y="1269"/>
                    </a:lnTo>
                    <a:lnTo>
                      <a:pt x="156" y="1260"/>
                    </a:lnTo>
                    <a:lnTo>
                      <a:pt x="149" y="1250"/>
                    </a:lnTo>
                    <a:lnTo>
                      <a:pt x="150" y="1259"/>
                    </a:lnTo>
                    <a:lnTo>
                      <a:pt x="152" y="1268"/>
                    </a:lnTo>
                    <a:lnTo>
                      <a:pt x="157" y="1277"/>
                    </a:lnTo>
                    <a:lnTo>
                      <a:pt x="161" y="1285"/>
                    </a:lnTo>
                    <a:lnTo>
                      <a:pt x="166" y="1293"/>
                    </a:lnTo>
                    <a:lnTo>
                      <a:pt x="172" y="1300"/>
                    </a:lnTo>
                    <a:lnTo>
                      <a:pt x="185" y="1313"/>
                    </a:lnTo>
                    <a:lnTo>
                      <a:pt x="185" y="1317"/>
                    </a:lnTo>
                    <a:lnTo>
                      <a:pt x="186" y="1321"/>
                    </a:lnTo>
                    <a:lnTo>
                      <a:pt x="187" y="1324"/>
                    </a:lnTo>
                    <a:lnTo>
                      <a:pt x="187" y="1327"/>
                    </a:lnTo>
                    <a:lnTo>
                      <a:pt x="221" y="1370"/>
                    </a:lnTo>
                    <a:lnTo>
                      <a:pt x="254" y="1413"/>
                    </a:lnTo>
                    <a:lnTo>
                      <a:pt x="318" y="1499"/>
                    </a:lnTo>
                    <a:lnTo>
                      <a:pt x="384" y="1587"/>
                    </a:lnTo>
                    <a:lnTo>
                      <a:pt x="416" y="1631"/>
                    </a:lnTo>
                    <a:lnTo>
                      <a:pt x="449" y="1674"/>
                    </a:lnTo>
                    <a:lnTo>
                      <a:pt x="449" y="1663"/>
                    </a:lnTo>
                    <a:lnTo>
                      <a:pt x="450" y="1655"/>
                    </a:lnTo>
                    <a:lnTo>
                      <a:pt x="451" y="1645"/>
                    </a:lnTo>
                    <a:lnTo>
                      <a:pt x="451" y="1634"/>
                    </a:lnTo>
                    <a:close/>
                    <a:moveTo>
                      <a:pt x="105" y="1370"/>
                    </a:moveTo>
                    <a:lnTo>
                      <a:pt x="105" y="1370"/>
                    </a:lnTo>
                    <a:lnTo>
                      <a:pt x="100" y="1371"/>
                    </a:lnTo>
                    <a:lnTo>
                      <a:pt x="97" y="1372"/>
                    </a:lnTo>
                    <a:lnTo>
                      <a:pt x="91" y="1376"/>
                    </a:lnTo>
                    <a:lnTo>
                      <a:pt x="87" y="1380"/>
                    </a:lnTo>
                    <a:lnTo>
                      <a:pt x="85" y="1381"/>
                    </a:lnTo>
                    <a:lnTo>
                      <a:pt x="82" y="1382"/>
                    </a:lnTo>
                    <a:lnTo>
                      <a:pt x="84" y="1389"/>
                    </a:lnTo>
                    <a:lnTo>
                      <a:pt x="86" y="1395"/>
                    </a:lnTo>
                    <a:lnTo>
                      <a:pt x="88" y="1400"/>
                    </a:lnTo>
                    <a:lnTo>
                      <a:pt x="91" y="1403"/>
                    </a:lnTo>
                    <a:lnTo>
                      <a:pt x="96" y="1406"/>
                    </a:lnTo>
                    <a:lnTo>
                      <a:pt x="100" y="1410"/>
                    </a:lnTo>
                    <a:lnTo>
                      <a:pt x="110" y="1413"/>
                    </a:lnTo>
                    <a:lnTo>
                      <a:pt x="120" y="1414"/>
                    </a:lnTo>
                    <a:lnTo>
                      <a:pt x="132" y="1415"/>
                    </a:lnTo>
                    <a:lnTo>
                      <a:pt x="145" y="1416"/>
                    </a:lnTo>
                    <a:lnTo>
                      <a:pt x="158" y="1418"/>
                    </a:lnTo>
                    <a:lnTo>
                      <a:pt x="166" y="1411"/>
                    </a:lnTo>
                    <a:lnTo>
                      <a:pt x="175" y="1405"/>
                    </a:lnTo>
                    <a:lnTo>
                      <a:pt x="195" y="1395"/>
                    </a:lnTo>
                    <a:lnTo>
                      <a:pt x="195" y="1391"/>
                    </a:lnTo>
                    <a:lnTo>
                      <a:pt x="195" y="1389"/>
                    </a:lnTo>
                    <a:lnTo>
                      <a:pt x="196" y="1384"/>
                    </a:lnTo>
                    <a:lnTo>
                      <a:pt x="198" y="1378"/>
                    </a:lnTo>
                    <a:lnTo>
                      <a:pt x="198" y="1376"/>
                    </a:lnTo>
                    <a:lnTo>
                      <a:pt x="197" y="1373"/>
                    </a:lnTo>
                    <a:lnTo>
                      <a:pt x="194" y="1378"/>
                    </a:lnTo>
                    <a:lnTo>
                      <a:pt x="190" y="1382"/>
                    </a:lnTo>
                    <a:lnTo>
                      <a:pt x="185" y="1385"/>
                    </a:lnTo>
                    <a:lnTo>
                      <a:pt x="178" y="1388"/>
                    </a:lnTo>
                    <a:lnTo>
                      <a:pt x="172" y="1389"/>
                    </a:lnTo>
                    <a:lnTo>
                      <a:pt x="165" y="1390"/>
                    </a:lnTo>
                    <a:lnTo>
                      <a:pt x="150" y="1391"/>
                    </a:lnTo>
                    <a:lnTo>
                      <a:pt x="135" y="1389"/>
                    </a:lnTo>
                    <a:lnTo>
                      <a:pt x="128" y="1388"/>
                    </a:lnTo>
                    <a:lnTo>
                      <a:pt x="121" y="1385"/>
                    </a:lnTo>
                    <a:lnTo>
                      <a:pt x="116" y="1382"/>
                    </a:lnTo>
                    <a:lnTo>
                      <a:pt x="111" y="1378"/>
                    </a:lnTo>
                    <a:lnTo>
                      <a:pt x="107" y="1374"/>
                    </a:lnTo>
                    <a:lnTo>
                      <a:pt x="105" y="1370"/>
                    </a:lnTo>
                    <a:close/>
                    <a:moveTo>
                      <a:pt x="176" y="1342"/>
                    </a:moveTo>
                    <a:lnTo>
                      <a:pt x="176" y="1342"/>
                    </a:lnTo>
                    <a:lnTo>
                      <a:pt x="170" y="1344"/>
                    </a:lnTo>
                    <a:lnTo>
                      <a:pt x="162" y="1345"/>
                    </a:lnTo>
                    <a:lnTo>
                      <a:pt x="147" y="1346"/>
                    </a:lnTo>
                    <a:lnTo>
                      <a:pt x="133" y="1346"/>
                    </a:lnTo>
                    <a:lnTo>
                      <a:pt x="121" y="1344"/>
                    </a:lnTo>
                    <a:lnTo>
                      <a:pt x="120" y="1351"/>
                    </a:lnTo>
                    <a:lnTo>
                      <a:pt x="119" y="1358"/>
                    </a:lnTo>
                    <a:lnTo>
                      <a:pt x="119" y="1367"/>
                    </a:lnTo>
                    <a:lnTo>
                      <a:pt x="119" y="1371"/>
                    </a:lnTo>
                    <a:lnTo>
                      <a:pt x="121" y="1375"/>
                    </a:lnTo>
                    <a:lnTo>
                      <a:pt x="132" y="1376"/>
                    </a:lnTo>
                    <a:lnTo>
                      <a:pt x="145" y="1376"/>
                    </a:lnTo>
                    <a:lnTo>
                      <a:pt x="158" y="1374"/>
                    </a:lnTo>
                    <a:lnTo>
                      <a:pt x="168" y="1372"/>
                    </a:lnTo>
                    <a:lnTo>
                      <a:pt x="174" y="1370"/>
                    </a:lnTo>
                    <a:lnTo>
                      <a:pt x="178" y="1368"/>
                    </a:lnTo>
                    <a:lnTo>
                      <a:pt x="181" y="1365"/>
                    </a:lnTo>
                    <a:lnTo>
                      <a:pt x="182" y="1361"/>
                    </a:lnTo>
                    <a:lnTo>
                      <a:pt x="183" y="1358"/>
                    </a:lnTo>
                    <a:lnTo>
                      <a:pt x="182" y="1353"/>
                    </a:lnTo>
                    <a:lnTo>
                      <a:pt x="180" y="1349"/>
                    </a:lnTo>
                    <a:lnTo>
                      <a:pt x="176" y="1342"/>
                    </a:lnTo>
                    <a:close/>
                    <a:moveTo>
                      <a:pt x="151" y="1119"/>
                    </a:moveTo>
                    <a:lnTo>
                      <a:pt x="151" y="1119"/>
                    </a:lnTo>
                    <a:lnTo>
                      <a:pt x="152" y="1088"/>
                    </a:lnTo>
                    <a:lnTo>
                      <a:pt x="152" y="1056"/>
                    </a:lnTo>
                    <a:lnTo>
                      <a:pt x="151" y="991"/>
                    </a:lnTo>
                    <a:lnTo>
                      <a:pt x="150" y="927"/>
                    </a:lnTo>
                    <a:lnTo>
                      <a:pt x="149" y="861"/>
                    </a:lnTo>
                    <a:lnTo>
                      <a:pt x="147" y="831"/>
                    </a:lnTo>
                    <a:lnTo>
                      <a:pt x="145" y="801"/>
                    </a:lnTo>
                    <a:lnTo>
                      <a:pt x="141" y="771"/>
                    </a:lnTo>
                    <a:lnTo>
                      <a:pt x="139" y="741"/>
                    </a:lnTo>
                    <a:lnTo>
                      <a:pt x="137" y="716"/>
                    </a:lnTo>
                    <a:lnTo>
                      <a:pt x="139" y="690"/>
                    </a:lnTo>
                    <a:lnTo>
                      <a:pt x="140" y="665"/>
                    </a:lnTo>
                    <a:lnTo>
                      <a:pt x="140" y="653"/>
                    </a:lnTo>
                    <a:lnTo>
                      <a:pt x="139" y="641"/>
                    </a:lnTo>
                    <a:lnTo>
                      <a:pt x="136" y="630"/>
                    </a:lnTo>
                    <a:lnTo>
                      <a:pt x="134" y="619"/>
                    </a:lnTo>
                    <a:lnTo>
                      <a:pt x="131" y="608"/>
                    </a:lnTo>
                    <a:lnTo>
                      <a:pt x="130" y="597"/>
                    </a:lnTo>
                    <a:lnTo>
                      <a:pt x="130" y="586"/>
                    </a:lnTo>
                    <a:lnTo>
                      <a:pt x="131" y="575"/>
                    </a:lnTo>
                    <a:lnTo>
                      <a:pt x="132" y="566"/>
                    </a:lnTo>
                    <a:lnTo>
                      <a:pt x="132" y="555"/>
                    </a:lnTo>
                    <a:lnTo>
                      <a:pt x="129" y="525"/>
                    </a:lnTo>
                    <a:lnTo>
                      <a:pt x="129" y="512"/>
                    </a:lnTo>
                    <a:lnTo>
                      <a:pt x="130" y="498"/>
                    </a:lnTo>
                    <a:lnTo>
                      <a:pt x="126" y="496"/>
                    </a:lnTo>
                    <a:lnTo>
                      <a:pt x="120" y="493"/>
                    </a:lnTo>
                    <a:lnTo>
                      <a:pt x="112" y="484"/>
                    </a:lnTo>
                    <a:lnTo>
                      <a:pt x="107" y="480"/>
                    </a:lnTo>
                    <a:lnTo>
                      <a:pt x="103" y="478"/>
                    </a:lnTo>
                    <a:lnTo>
                      <a:pt x="100" y="477"/>
                    </a:lnTo>
                    <a:lnTo>
                      <a:pt x="98" y="477"/>
                    </a:lnTo>
                    <a:lnTo>
                      <a:pt x="97" y="477"/>
                    </a:lnTo>
                    <a:lnTo>
                      <a:pt x="96" y="497"/>
                    </a:lnTo>
                    <a:lnTo>
                      <a:pt x="96" y="518"/>
                    </a:lnTo>
                    <a:lnTo>
                      <a:pt x="98" y="557"/>
                    </a:lnTo>
                    <a:lnTo>
                      <a:pt x="101" y="597"/>
                    </a:lnTo>
                    <a:lnTo>
                      <a:pt x="105" y="636"/>
                    </a:lnTo>
                    <a:lnTo>
                      <a:pt x="109" y="676"/>
                    </a:lnTo>
                    <a:lnTo>
                      <a:pt x="112" y="716"/>
                    </a:lnTo>
                    <a:lnTo>
                      <a:pt x="114" y="755"/>
                    </a:lnTo>
                    <a:lnTo>
                      <a:pt x="114" y="775"/>
                    </a:lnTo>
                    <a:lnTo>
                      <a:pt x="113" y="794"/>
                    </a:lnTo>
                    <a:lnTo>
                      <a:pt x="111" y="858"/>
                    </a:lnTo>
                    <a:lnTo>
                      <a:pt x="112" y="926"/>
                    </a:lnTo>
                    <a:lnTo>
                      <a:pt x="113" y="993"/>
                    </a:lnTo>
                    <a:lnTo>
                      <a:pt x="117" y="1058"/>
                    </a:lnTo>
                    <a:lnTo>
                      <a:pt x="121" y="1072"/>
                    </a:lnTo>
                    <a:lnTo>
                      <a:pt x="125" y="1087"/>
                    </a:lnTo>
                    <a:lnTo>
                      <a:pt x="127" y="1102"/>
                    </a:lnTo>
                    <a:lnTo>
                      <a:pt x="128" y="1117"/>
                    </a:lnTo>
                    <a:lnTo>
                      <a:pt x="128" y="1134"/>
                    </a:lnTo>
                    <a:lnTo>
                      <a:pt x="127" y="1150"/>
                    </a:lnTo>
                    <a:lnTo>
                      <a:pt x="125" y="1185"/>
                    </a:lnTo>
                    <a:lnTo>
                      <a:pt x="121" y="1219"/>
                    </a:lnTo>
                    <a:lnTo>
                      <a:pt x="120" y="1253"/>
                    </a:lnTo>
                    <a:lnTo>
                      <a:pt x="119" y="1270"/>
                    </a:lnTo>
                    <a:lnTo>
                      <a:pt x="120" y="1287"/>
                    </a:lnTo>
                    <a:lnTo>
                      <a:pt x="121" y="1304"/>
                    </a:lnTo>
                    <a:lnTo>
                      <a:pt x="124" y="1320"/>
                    </a:lnTo>
                    <a:lnTo>
                      <a:pt x="129" y="1321"/>
                    </a:lnTo>
                    <a:lnTo>
                      <a:pt x="133" y="1322"/>
                    </a:lnTo>
                    <a:lnTo>
                      <a:pt x="139" y="1322"/>
                    </a:lnTo>
                    <a:lnTo>
                      <a:pt x="143" y="1321"/>
                    </a:lnTo>
                    <a:lnTo>
                      <a:pt x="151" y="1317"/>
                    </a:lnTo>
                    <a:lnTo>
                      <a:pt x="160" y="1313"/>
                    </a:lnTo>
                    <a:lnTo>
                      <a:pt x="159" y="1309"/>
                    </a:lnTo>
                    <a:lnTo>
                      <a:pt x="156" y="1305"/>
                    </a:lnTo>
                    <a:lnTo>
                      <a:pt x="147" y="1295"/>
                    </a:lnTo>
                    <a:lnTo>
                      <a:pt x="143" y="1290"/>
                    </a:lnTo>
                    <a:lnTo>
                      <a:pt x="139" y="1284"/>
                    </a:lnTo>
                    <a:lnTo>
                      <a:pt x="134" y="1278"/>
                    </a:lnTo>
                    <a:lnTo>
                      <a:pt x="132" y="1270"/>
                    </a:lnTo>
                    <a:lnTo>
                      <a:pt x="132" y="1261"/>
                    </a:lnTo>
                    <a:lnTo>
                      <a:pt x="133" y="1248"/>
                    </a:lnTo>
                    <a:lnTo>
                      <a:pt x="135" y="1236"/>
                    </a:lnTo>
                    <a:lnTo>
                      <a:pt x="136" y="1232"/>
                    </a:lnTo>
                    <a:lnTo>
                      <a:pt x="139" y="1229"/>
                    </a:lnTo>
                    <a:lnTo>
                      <a:pt x="142" y="1226"/>
                    </a:lnTo>
                    <a:lnTo>
                      <a:pt x="145" y="1225"/>
                    </a:lnTo>
                    <a:lnTo>
                      <a:pt x="148" y="1224"/>
                    </a:lnTo>
                    <a:lnTo>
                      <a:pt x="152" y="1225"/>
                    </a:lnTo>
                    <a:lnTo>
                      <a:pt x="156" y="1226"/>
                    </a:lnTo>
                    <a:lnTo>
                      <a:pt x="158" y="1229"/>
                    </a:lnTo>
                    <a:lnTo>
                      <a:pt x="160" y="1232"/>
                    </a:lnTo>
                    <a:lnTo>
                      <a:pt x="161" y="1235"/>
                    </a:lnTo>
                    <a:lnTo>
                      <a:pt x="159" y="1208"/>
                    </a:lnTo>
                    <a:lnTo>
                      <a:pt x="158" y="1180"/>
                    </a:lnTo>
                    <a:lnTo>
                      <a:pt x="155" y="1150"/>
                    </a:lnTo>
                    <a:lnTo>
                      <a:pt x="151" y="1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357688" y="1144589"/>
            <a:ext cx="1143000" cy="1285875"/>
            <a:chOff x="5810251" y="1526118"/>
            <a:chExt cx="1524000" cy="1714500"/>
          </a:xfrm>
        </p:grpSpPr>
        <p:sp>
          <p:nvSpPr>
            <p:cNvPr id="3" name="六边形 2"/>
            <p:cNvSpPr/>
            <p:nvPr/>
          </p:nvSpPr>
          <p:spPr>
            <a:xfrm rot="16200000">
              <a:off x="5715001" y="1621368"/>
              <a:ext cx="1714500" cy="1524000"/>
            </a:xfrm>
            <a:prstGeom prst="hex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447" name="组合 26"/>
            <p:cNvGrpSpPr/>
            <p:nvPr/>
          </p:nvGrpSpPr>
          <p:grpSpPr bwMode="auto">
            <a:xfrm>
              <a:off x="6096000" y="1716618"/>
              <a:ext cx="1026584" cy="1312333"/>
              <a:chOff x="5680076" y="1239838"/>
              <a:chExt cx="555625" cy="769938"/>
            </a:xfrm>
          </p:grpSpPr>
          <p:sp>
            <p:nvSpPr>
              <p:cNvPr id="18479" name="Freeform 171"/>
              <p:cNvSpPr>
                <a:spLocks noEditPoints="1"/>
              </p:cNvSpPr>
              <p:nvPr/>
            </p:nvSpPr>
            <p:spPr bwMode="auto">
              <a:xfrm>
                <a:off x="5680076" y="1239838"/>
                <a:ext cx="555625" cy="769938"/>
              </a:xfrm>
              <a:custGeom>
                <a:avLst/>
                <a:gdLst>
                  <a:gd name="T0" fmla="*/ 6879 w 1050"/>
                  <a:gd name="T1" fmla="*/ 680570 h 1456"/>
                  <a:gd name="T2" fmla="*/ 32279 w 1050"/>
                  <a:gd name="T3" fmla="*/ 481211 h 1456"/>
                  <a:gd name="T4" fmla="*/ 39688 w 1050"/>
                  <a:gd name="T5" fmla="*/ 393959 h 1456"/>
                  <a:gd name="T6" fmla="*/ 49213 w 1050"/>
                  <a:gd name="T7" fmla="*/ 285025 h 1456"/>
                  <a:gd name="T8" fmla="*/ 70379 w 1050"/>
                  <a:gd name="T9" fmla="*/ 115808 h 1456"/>
                  <a:gd name="T10" fmla="*/ 84667 w 1050"/>
                  <a:gd name="T11" fmla="*/ 24854 h 1456"/>
                  <a:gd name="T12" fmla="*/ 154517 w 1050"/>
                  <a:gd name="T13" fmla="*/ 2644 h 1456"/>
                  <a:gd name="T14" fmla="*/ 210079 w 1050"/>
                  <a:gd name="T15" fmla="*/ 529 h 1456"/>
                  <a:gd name="T16" fmla="*/ 378883 w 1050"/>
                  <a:gd name="T17" fmla="*/ 16922 h 1456"/>
                  <a:gd name="T18" fmla="*/ 497946 w 1050"/>
                  <a:gd name="T19" fmla="*/ 34901 h 1456"/>
                  <a:gd name="T20" fmla="*/ 551392 w 1050"/>
                  <a:gd name="T21" fmla="*/ 79321 h 1456"/>
                  <a:gd name="T22" fmla="*/ 541867 w 1050"/>
                  <a:gd name="T23" fmla="*/ 184024 h 1456"/>
                  <a:gd name="T24" fmla="*/ 510117 w 1050"/>
                  <a:gd name="T25" fmla="*/ 465347 h 1456"/>
                  <a:gd name="T26" fmla="*/ 487362 w 1050"/>
                  <a:gd name="T27" fmla="*/ 698550 h 1456"/>
                  <a:gd name="T28" fmla="*/ 437621 w 1050"/>
                  <a:gd name="T29" fmla="*/ 765179 h 1456"/>
                  <a:gd name="T30" fmla="*/ 386292 w 1050"/>
                  <a:gd name="T31" fmla="*/ 764650 h 1456"/>
                  <a:gd name="T32" fmla="*/ 232304 w 1050"/>
                  <a:gd name="T33" fmla="*/ 753545 h 1456"/>
                  <a:gd name="T34" fmla="*/ 96838 w 1050"/>
                  <a:gd name="T35" fmla="*/ 730278 h 1456"/>
                  <a:gd name="T36" fmla="*/ 10583 w 1050"/>
                  <a:gd name="T37" fmla="*/ 715471 h 1456"/>
                  <a:gd name="T38" fmla="*/ 190500 w 1050"/>
                  <a:gd name="T39" fmla="*/ 718115 h 1456"/>
                  <a:gd name="T40" fmla="*/ 331258 w 1050"/>
                  <a:gd name="T41" fmla="*/ 732922 h 1456"/>
                  <a:gd name="T42" fmla="*/ 418571 w 1050"/>
                  <a:gd name="T43" fmla="*/ 744027 h 1456"/>
                  <a:gd name="T44" fmla="*/ 457729 w 1050"/>
                  <a:gd name="T45" fmla="*/ 695906 h 1456"/>
                  <a:gd name="T46" fmla="*/ 496887 w 1050"/>
                  <a:gd name="T47" fmla="*/ 351126 h 1456"/>
                  <a:gd name="T48" fmla="*/ 512762 w 1050"/>
                  <a:gd name="T49" fmla="*/ 215752 h 1456"/>
                  <a:gd name="T50" fmla="*/ 524404 w 1050"/>
                  <a:gd name="T51" fmla="*/ 68744 h 1456"/>
                  <a:gd name="T52" fmla="*/ 464608 w 1050"/>
                  <a:gd name="T53" fmla="*/ 35430 h 1456"/>
                  <a:gd name="T54" fmla="*/ 303213 w 1050"/>
                  <a:gd name="T55" fmla="*/ 16393 h 1456"/>
                  <a:gd name="T56" fmla="*/ 208492 w 1050"/>
                  <a:gd name="T57" fmla="*/ 8990 h 1456"/>
                  <a:gd name="T58" fmla="*/ 114300 w 1050"/>
                  <a:gd name="T59" fmla="*/ 16393 h 1456"/>
                  <a:gd name="T60" fmla="*/ 76200 w 1050"/>
                  <a:gd name="T61" fmla="*/ 103117 h 1456"/>
                  <a:gd name="T62" fmla="*/ 60854 w 1050"/>
                  <a:gd name="T63" fmla="*/ 260700 h 1456"/>
                  <a:gd name="T64" fmla="*/ 57679 w 1050"/>
                  <a:gd name="T65" fmla="*/ 303533 h 1456"/>
                  <a:gd name="T66" fmla="*/ 47625 w 1050"/>
                  <a:gd name="T67" fmla="*/ 401362 h 1456"/>
                  <a:gd name="T68" fmla="*/ 43921 w 1050"/>
                  <a:gd name="T69" fmla="*/ 484913 h 1456"/>
                  <a:gd name="T70" fmla="*/ 23283 w 1050"/>
                  <a:gd name="T71" fmla="*/ 669994 h 1456"/>
                  <a:gd name="T72" fmla="*/ 126471 w 1050"/>
                  <a:gd name="T73" fmla="*/ 711770 h 1456"/>
                  <a:gd name="T74" fmla="*/ 127000 w 1050"/>
                  <a:gd name="T75" fmla="*/ 729749 h 1456"/>
                  <a:gd name="T76" fmla="*/ 293688 w 1050"/>
                  <a:gd name="T77" fmla="*/ 753545 h 1456"/>
                  <a:gd name="T78" fmla="*/ 383646 w 1050"/>
                  <a:gd name="T79" fmla="*/ 757247 h 1456"/>
                  <a:gd name="T80" fmla="*/ 431271 w 1050"/>
                  <a:gd name="T81" fmla="*/ 759891 h 1456"/>
                  <a:gd name="T82" fmla="*/ 472546 w 1050"/>
                  <a:gd name="T83" fmla="*/ 728163 h 1456"/>
                  <a:gd name="T84" fmla="*/ 506942 w 1050"/>
                  <a:gd name="T85" fmla="*/ 427802 h 1456"/>
                  <a:gd name="T86" fmla="*/ 530225 w 1050"/>
                  <a:gd name="T87" fmla="*/ 217338 h 1456"/>
                  <a:gd name="T88" fmla="*/ 548746 w 1050"/>
                  <a:gd name="T89" fmla="*/ 109462 h 1456"/>
                  <a:gd name="T90" fmla="*/ 533929 w 1050"/>
                  <a:gd name="T91" fmla="*/ 66629 h 1456"/>
                  <a:gd name="T92" fmla="*/ 530754 w 1050"/>
                  <a:gd name="T93" fmla="*/ 98886 h 1456"/>
                  <a:gd name="T94" fmla="*/ 511175 w 1050"/>
                  <a:gd name="T95" fmla="*/ 283439 h 1456"/>
                  <a:gd name="T96" fmla="*/ 489479 w 1050"/>
                  <a:gd name="T97" fmla="*/ 471164 h 1456"/>
                  <a:gd name="T98" fmla="*/ 472546 w 1050"/>
                  <a:gd name="T99" fmla="*/ 646198 h 1456"/>
                  <a:gd name="T100" fmla="*/ 464608 w 1050"/>
                  <a:gd name="T101" fmla="*/ 693261 h 1456"/>
                  <a:gd name="T102" fmla="*/ 435504 w 1050"/>
                  <a:gd name="T103" fmla="*/ 747728 h 1456"/>
                  <a:gd name="T104" fmla="*/ 399521 w 1050"/>
                  <a:gd name="T105" fmla="*/ 753545 h 1456"/>
                  <a:gd name="T106" fmla="*/ 363538 w 1050"/>
                  <a:gd name="T107" fmla="*/ 745084 h 1456"/>
                  <a:gd name="T108" fmla="*/ 270933 w 1050"/>
                  <a:gd name="T109" fmla="*/ 734508 h 1456"/>
                  <a:gd name="T110" fmla="*/ 202671 w 1050"/>
                  <a:gd name="T111" fmla="*/ 727634 h 1456"/>
                  <a:gd name="T112" fmla="*/ 65087 w 1050"/>
                  <a:gd name="T113" fmla="*/ 713885 h 1456"/>
                  <a:gd name="T114" fmla="*/ 17463 w 1050"/>
                  <a:gd name="T115" fmla="*/ 694319 h 1456"/>
                  <a:gd name="T116" fmla="*/ 15346 w 1050"/>
                  <a:gd name="T117" fmla="*/ 706482 h 14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050" h="1456">
                    <a:moveTo>
                      <a:pt x="0" y="1343"/>
                    </a:moveTo>
                    <a:lnTo>
                      <a:pt x="0" y="1343"/>
                    </a:lnTo>
                    <a:lnTo>
                      <a:pt x="1" y="1342"/>
                    </a:lnTo>
                    <a:lnTo>
                      <a:pt x="2" y="1341"/>
                    </a:lnTo>
                    <a:lnTo>
                      <a:pt x="6" y="1341"/>
                    </a:lnTo>
                    <a:lnTo>
                      <a:pt x="12" y="1341"/>
                    </a:lnTo>
                    <a:lnTo>
                      <a:pt x="14" y="1340"/>
                    </a:lnTo>
                    <a:lnTo>
                      <a:pt x="15" y="1339"/>
                    </a:lnTo>
                    <a:lnTo>
                      <a:pt x="13" y="1331"/>
                    </a:lnTo>
                    <a:lnTo>
                      <a:pt x="12" y="1321"/>
                    </a:lnTo>
                    <a:lnTo>
                      <a:pt x="12" y="1304"/>
                    </a:lnTo>
                    <a:lnTo>
                      <a:pt x="13" y="1287"/>
                    </a:lnTo>
                    <a:lnTo>
                      <a:pt x="15" y="1270"/>
                    </a:lnTo>
                    <a:lnTo>
                      <a:pt x="22" y="1235"/>
                    </a:lnTo>
                    <a:lnTo>
                      <a:pt x="27" y="1217"/>
                    </a:lnTo>
                    <a:lnTo>
                      <a:pt x="30" y="1200"/>
                    </a:lnTo>
                    <a:lnTo>
                      <a:pt x="34" y="1168"/>
                    </a:lnTo>
                    <a:lnTo>
                      <a:pt x="36" y="1135"/>
                    </a:lnTo>
                    <a:lnTo>
                      <a:pt x="38" y="1099"/>
                    </a:lnTo>
                    <a:lnTo>
                      <a:pt x="42" y="1064"/>
                    </a:lnTo>
                    <a:lnTo>
                      <a:pt x="50" y="988"/>
                    </a:lnTo>
                    <a:lnTo>
                      <a:pt x="54" y="948"/>
                    </a:lnTo>
                    <a:lnTo>
                      <a:pt x="61" y="910"/>
                    </a:lnTo>
                    <a:lnTo>
                      <a:pt x="64" y="893"/>
                    </a:lnTo>
                    <a:lnTo>
                      <a:pt x="65" y="874"/>
                    </a:lnTo>
                    <a:lnTo>
                      <a:pt x="67" y="856"/>
                    </a:lnTo>
                    <a:lnTo>
                      <a:pt x="68" y="837"/>
                    </a:lnTo>
                    <a:lnTo>
                      <a:pt x="74" y="803"/>
                    </a:lnTo>
                    <a:lnTo>
                      <a:pt x="76" y="787"/>
                    </a:lnTo>
                    <a:lnTo>
                      <a:pt x="76" y="770"/>
                    </a:lnTo>
                    <a:lnTo>
                      <a:pt x="76" y="758"/>
                    </a:lnTo>
                    <a:lnTo>
                      <a:pt x="75" y="745"/>
                    </a:lnTo>
                    <a:lnTo>
                      <a:pt x="77" y="718"/>
                    </a:lnTo>
                    <a:lnTo>
                      <a:pt x="79" y="690"/>
                    </a:lnTo>
                    <a:lnTo>
                      <a:pt x="82" y="664"/>
                    </a:lnTo>
                    <a:lnTo>
                      <a:pt x="85" y="636"/>
                    </a:lnTo>
                    <a:lnTo>
                      <a:pt x="89" y="613"/>
                    </a:lnTo>
                    <a:lnTo>
                      <a:pt x="91" y="591"/>
                    </a:lnTo>
                    <a:lnTo>
                      <a:pt x="92" y="578"/>
                    </a:lnTo>
                    <a:lnTo>
                      <a:pt x="92" y="565"/>
                    </a:lnTo>
                    <a:lnTo>
                      <a:pt x="92" y="552"/>
                    </a:lnTo>
                    <a:lnTo>
                      <a:pt x="93" y="539"/>
                    </a:lnTo>
                    <a:lnTo>
                      <a:pt x="97" y="513"/>
                    </a:lnTo>
                    <a:lnTo>
                      <a:pt x="101" y="485"/>
                    </a:lnTo>
                    <a:lnTo>
                      <a:pt x="106" y="458"/>
                    </a:lnTo>
                    <a:lnTo>
                      <a:pt x="109" y="430"/>
                    </a:lnTo>
                    <a:lnTo>
                      <a:pt x="112" y="404"/>
                    </a:lnTo>
                    <a:lnTo>
                      <a:pt x="116" y="378"/>
                    </a:lnTo>
                    <a:lnTo>
                      <a:pt x="121" y="352"/>
                    </a:lnTo>
                    <a:lnTo>
                      <a:pt x="124" y="326"/>
                    </a:lnTo>
                    <a:lnTo>
                      <a:pt x="127" y="299"/>
                    </a:lnTo>
                    <a:lnTo>
                      <a:pt x="129" y="273"/>
                    </a:lnTo>
                    <a:lnTo>
                      <a:pt x="133" y="219"/>
                    </a:lnTo>
                    <a:lnTo>
                      <a:pt x="136" y="166"/>
                    </a:lnTo>
                    <a:lnTo>
                      <a:pt x="139" y="140"/>
                    </a:lnTo>
                    <a:lnTo>
                      <a:pt x="142" y="114"/>
                    </a:lnTo>
                    <a:lnTo>
                      <a:pt x="145" y="102"/>
                    </a:lnTo>
                    <a:lnTo>
                      <a:pt x="149" y="91"/>
                    </a:lnTo>
                    <a:lnTo>
                      <a:pt x="153" y="79"/>
                    </a:lnTo>
                    <a:lnTo>
                      <a:pt x="157" y="67"/>
                    </a:lnTo>
                    <a:lnTo>
                      <a:pt x="158" y="62"/>
                    </a:lnTo>
                    <a:lnTo>
                      <a:pt x="158" y="56"/>
                    </a:lnTo>
                    <a:lnTo>
                      <a:pt x="159" y="51"/>
                    </a:lnTo>
                    <a:lnTo>
                      <a:pt x="160" y="47"/>
                    </a:lnTo>
                    <a:lnTo>
                      <a:pt x="163" y="40"/>
                    </a:lnTo>
                    <a:lnTo>
                      <a:pt x="167" y="34"/>
                    </a:lnTo>
                    <a:lnTo>
                      <a:pt x="175" y="24"/>
                    </a:lnTo>
                    <a:lnTo>
                      <a:pt x="185" y="15"/>
                    </a:lnTo>
                    <a:lnTo>
                      <a:pt x="196" y="6"/>
                    </a:lnTo>
                    <a:lnTo>
                      <a:pt x="218" y="2"/>
                    </a:lnTo>
                    <a:lnTo>
                      <a:pt x="240" y="1"/>
                    </a:lnTo>
                    <a:lnTo>
                      <a:pt x="261" y="2"/>
                    </a:lnTo>
                    <a:lnTo>
                      <a:pt x="286" y="4"/>
                    </a:lnTo>
                    <a:lnTo>
                      <a:pt x="292" y="5"/>
                    </a:lnTo>
                    <a:lnTo>
                      <a:pt x="298" y="5"/>
                    </a:lnTo>
                    <a:lnTo>
                      <a:pt x="311" y="4"/>
                    </a:lnTo>
                    <a:lnTo>
                      <a:pt x="321" y="6"/>
                    </a:lnTo>
                    <a:lnTo>
                      <a:pt x="326" y="7"/>
                    </a:lnTo>
                    <a:lnTo>
                      <a:pt x="331" y="7"/>
                    </a:lnTo>
                    <a:lnTo>
                      <a:pt x="342" y="6"/>
                    </a:lnTo>
                    <a:lnTo>
                      <a:pt x="354" y="4"/>
                    </a:lnTo>
                    <a:lnTo>
                      <a:pt x="365" y="3"/>
                    </a:lnTo>
                    <a:lnTo>
                      <a:pt x="376" y="2"/>
                    </a:lnTo>
                    <a:lnTo>
                      <a:pt x="397" y="1"/>
                    </a:lnTo>
                    <a:lnTo>
                      <a:pt x="419" y="0"/>
                    </a:lnTo>
                    <a:lnTo>
                      <a:pt x="452" y="2"/>
                    </a:lnTo>
                    <a:lnTo>
                      <a:pt x="484" y="4"/>
                    </a:lnTo>
                    <a:lnTo>
                      <a:pt x="517" y="8"/>
                    </a:lnTo>
                    <a:lnTo>
                      <a:pt x="549" y="13"/>
                    </a:lnTo>
                    <a:lnTo>
                      <a:pt x="582" y="17"/>
                    </a:lnTo>
                    <a:lnTo>
                      <a:pt x="615" y="21"/>
                    </a:lnTo>
                    <a:lnTo>
                      <a:pt x="650" y="24"/>
                    </a:lnTo>
                    <a:lnTo>
                      <a:pt x="685" y="25"/>
                    </a:lnTo>
                    <a:lnTo>
                      <a:pt x="700" y="30"/>
                    </a:lnTo>
                    <a:lnTo>
                      <a:pt x="716" y="32"/>
                    </a:lnTo>
                    <a:lnTo>
                      <a:pt x="750" y="37"/>
                    </a:lnTo>
                    <a:lnTo>
                      <a:pt x="819" y="44"/>
                    </a:lnTo>
                    <a:lnTo>
                      <a:pt x="832" y="46"/>
                    </a:lnTo>
                    <a:lnTo>
                      <a:pt x="845" y="49"/>
                    </a:lnTo>
                    <a:lnTo>
                      <a:pt x="856" y="53"/>
                    </a:lnTo>
                    <a:lnTo>
                      <a:pt x="869" y="55"/>
                    </a:lnTo>
                    <a:lnTo>
                      <a:pt x="893" y="59"/>
                    </a:lnTo>
                    <a:lnTo>
                      <a:pt x="913" y="60"/>
                    </a:lnTo>
                    <a:lnTo>
                      <a:pt x="923" y="62"/>
                    </a:lnTo>
                    <a:lnTo>
                      <a:pt x="931" y="63"/>
                    </a:lnTo>
                    <a:lnTo>
                      <a:pt x="941" y="66"/>
                    </a:lnTo>
                    <a:lnTo>
                      <a:pt x="949" y="70"/>
                    </a:lnTo>
                    <a:lnTo>
                      <a:pt x="958" y="76"/>
                    </a:lnTo>
                    <a:lnTo>
                      <a:pt x="967" y="81"/>
                    </a:lnTo>
                    <a:lnTo>
                      <a:pt x="976" y="86"/>
                    </a:lnTo>
                    <a:lnTo>
                      <a:pt x="982" y="87"/>
                    </a:lnTo>
                    <a:lnTo>
                      <a:pt x="987" y="89"/>
                    </a:lnTo>
                    <a:lnTo>
                      <a:pt x="1000" y="98"/>
                    </a:lnTo>
                    <a:lnTo>
                      <a:pt x="1013" y="110"/>
                    </a:lnTo>
                    <a:lnTo>
                      <a:pt x="1023" y="122"/>
                    </a:lnTo>
                    <a:lnTo>
                      <a:pt x="1033" y="135"/>
                    </a:lnTo>
                    <a:lnTo>
                      <a:pt x="1042" y="150"/>
                    </a:lnTo>
                    <a:lnTo>
                      <a:pt x="1045" y="157"/>
                    </a:lnTo>
                    <a:lnTo>
                      <a:pt x="1047" y="166"/>
                    </a:lnTo>
                    <a:lnTo>
                      <a:pt x="1049" y="174"/>
                    </a:lnTo>
                    <a:lnTo>
                      <a:pt x="1050" y="183"/>
                    </a:lnTo>
                    <a:lnTo>
                      <a:pt x="1050" y="192"/>
                    </a:lnTo>
                    <a:lnTo>
                      <a:pt x="1050" y="202"/>
                    </a:lnTo>
                    <a:lnTo>
                      <a:pt x="1048" y="217"/>
                    </a:lnTo>
                    <a:lnTo>
                      <a:pt x="1046" y="231"/>
                    </a:lnTo>
                    <a:lnTo>
                      <a:pt x="1039" y="261"/>
                    </a:lnTo>
                    <a:lnTo>
                      <a:pt x="1032" y="304"/>
                    </a:lnTo>
                    <a:lnTo>
                      <a:pt x="1024" y="348"/>
                    </a:lnTo>
                    <a:lnTo>
                      <a:pt x="1018" y="392"/>
                    </a:lnTo>
                    <a:lnTo>
                      <a:pt x="1015" y="413"/>
                    </a:lnTo>
                    <a:lnTo>
                      <a:pt x="1013" y="434"/>
                    </a:lnTo>
                    <a:lnTo>
                      <a:pt x="1008" y="479"/>
                    </a:lnTo>
                    <a:lnTo>
                      <a:pt x="1003" y="524"/>
                    </a:lnTo>
                    <a:lnTo>
                      <a:pt x="994" y="608"/>
                    </a:lnTo>
                    <a:lnTo>
                      <a:pt x="989" y="670"/>
                    </a:lnTo>
                    <a:lnTo>
                      <a:pt x="982" y="734"/>
                    </a:lnTo>
                    <a:lnTo>
                      <a:pt x="964" y="867"/>
                    </a:lnTo>
                    <a:lnTo>
                      <a:pt x="964" y="880"/>
                    </a:lnTo>
                    <a:lnTo>
                      <a:pt x="963" y="892"/>
                    </a:lnTo>
                    <a:lnTo>
                      <a:pt x="958" y="931"/>
                    </a:lnTo>
                    <a:lnTo>
                      <a:pt x="954" y="974"/>
                    </a:lnTo>
                    <a:lnTo>
                      <a:pt x="946" y="1060"/>
                    </a:lnTo>
                    <a:lnTo>
                      <a:pt x="942" y="1103"/>
                    </a:lnTo>
                    <a:lnTo>
                      <a:pt x="939" y="1143"/>
                    </a:lnTo>
                    <a:lnTo>
                      <a:pt x="934" y="1217"/>
                    </a:lnTo>
                    <a:lnTo>
                      <a:pt x="931" y="1252"/>
                    </a:lnTo>
                    <a:lnTo>
                      <a:pt x="927" y="1287"/>
                    </a:lnTo>
                    <a:lnTo>
                      <a:pt x="921" y="1321"/>
                    </a:lnTo>
                    <a:lnTo>
                      <a:pt x="913" y="1354"/>
                    </a:lnTo>
                    <a:lnTo>
                      <a:pt x="908" y="1370"/>
                    </a:lnTo>
                    <a:lnTo>
                      <a:pt x="902" y="1386"/>
                    </a:lnTo>
                    <a:lnTo>
                      <a:pt x="896" y="1402"/>
                    </a:lnTo>
                    <a:lnTo>
                      <a:pt x="888" y="1418"/>
                    </a:lnTo>
                    <a:lnTo>
                      <a:pt x="877" y="1427"/>
                    </a:lnTo>
                    <a:lnTo>
                      <a:pt x="864" y="1433"/>
                    </a:lnTo>
                    <a:lnTo>
                      <a:pt x="852" y="1441"/>
                    </a:lnTo>
                    <a:lnTo>
                      <a:pt x="840" y="1448"/>
                    </a:lnTo>
                    <a:lnTo>
                      <a:pt x="834" y="1447"/>
                    </a:lnTo>
                    <a:lnTo>
                      <a:pt x="827" y="1447"/>
                    </a:lnTo>
                    <a:lnTo>
                      <a:pt x="822" y="1448"/>
                    </a:lnTo>
                    <a:lnTo>
                      <a:pt x="816" y="1450"/>
                    </a:lnTo>
                    <a:lnTo>
                      <a:pt x="803" y="1455"/>
                    </a:lnTo>
                    <a:lnTo>
                      <a:pt x="796" y="1456"/>
                    </a:lnTo>
                    <a:lnTo>
                      <a:pt x="789" y="1456"/>
                    </a:lnTo>
                    <a:lnTo>
                      <a:pt x="782" y="1456"/>
                    </a:lnTo>
                    <a:lnTo>
                      <a:pt x="776" y="1455"/>
                    </a:lnTo>
                    <a:lnTo>
                      <a:pt x="762" y="1452"/>
                    </a:lnTo>
                    <a:lnTo>
                      <a:pt x="747" y="1447"/>
                    </a:lnTo>
                    <a:lnTo>
                      <a:pt x="739" y="1446"/>
                    </a:lnTo>
                    <a:lnTo>
                      <a:pt x="730" y="1446"/>
                    </a:lnTo>
                    <a:lnTo>
                      <a:pt x="658" y="1445"/>
                    </a:lnTo>
                    <a:lnTo>
                      <a:pt x="622" y="1444"/>
                    </a:lnTo>
                    <a:lnTo>
                      <a:pt x="585" y="1441"/>
                    </a:lnTo>
                    <a:lnTo>
                      <a:pt x="561" y="1438"/>
                    </a:lnTo>
                    <a:lnTo>
                      <a:pt x="536" y="1432"/>
                    </a:lnTo>
                    <a:lnTo>
                      <a:pt x="510" y="1428"/>
                    </a:lnTo>
                    <a:lnTo>
                      <a:pt x="485" y="1425"/>
                    </a:lnTo>
                    <a:lnTo>
                      <a:pt x="473" y="1425"/>
                    </a:lnTo>
                    <a:lnTo>
                      <a:pt x="461" y="1425"/>
                    </a:lnTo>
                    <a:lnTo>
                      <a:pt x="451" y="1425"/>
                    </a:lnTo>
                    <a:lnTo>
                      <a:pt x="439" y="1425"/>
                    </a:lnTo>
                    <a:lnTo>
                      <a:pt x="419" y="1423"/>
                    </a:lnTo>
                    <a:lnTo>
                      <a:pt x="399" y="1419"/>
                    </a:lnTo>
                    <a:lnTo>
                      <a:pt x="363" y="1413"/>
                    </a:lnTo>
                    <a:lnTo>
                      <a:pt x="327" y="1407"/>
                    </a:lnTo>
                    <a:lnTo>
                      <a:pt x="288" y="1400"/>
                    </a:lnTo>
                    <a:lnTo>
                      <a:pt x="246" y="1394"/>
                    </a:lnTo>
                    <a:lnTo>
                      <a:pt x="203" y="1387"/>
                    </a:lnTo>
                    <a:lnTo>
                      <a:pt x="194" y="1384"/>
                    </a:lnTo>
                    <a:lnTo>
                      <a:pt x="183" y="1381"/>
                    </a:lnTo>
                    <a:lnTo>
                      <a:pt x="159" y="1379"/>
                    </a:lnTo>
                    <a:lnTo>
                      <a:pt x="137" y="1377"/>
                    </a:lnTo>
                    <a:lnTo>
                      <a:pt x="113" y="1374"/>
                    </a:lnTo>
                    <a:lnTo>
                      <a:pt x="91" y="1372"/>
                    </a:lnTo>
                    <a:lnTo>
                      <a:pt x="82" y="1370"/>
                    </a:lnTo>
                    <a:lnTo>
                      <a:pt x="75" y="1368"/>
                    </a:lnTo>
                    <a:lnTo>
                      <a:pt x="58" y="1363"/>
                    </a:lnTo>
                    <a:lnTo>
                      <a:pt x="42" y="1358"/>
                    </a:lnTo>
                    <a:lnTo>
                      <a:pt x="34" y="1357"/>
                    </a:lnTo>
                    <a:lnTo>
                      <a:pt x="25" y="1357"/>
                    </a:lnTo>
                    <a:lnTo>
                      <a:pt x="20" y="1353"/>
                    </a:lnTo>
                    <a:lnTo>
                      <a:pt x="14" y="1350"/>
                    </a:lnTo>
                    <a:lnTo>
                      <a:pt x="7" y="1347"/>
                    </a:lnTo>
                    <a:lnTo>
                      <a:pt x="0" y="1343"/>
                    </a:lnTo>
                    <a:close/>
                    <a:moveTo>
                      <a:pt x="239" y="1346"/>
                    </a:moveTo>
                    <a:lnTo>
                      <a:pt x="239" y="1346"/>
                    </a:lnTo>
                    <a:lnTo>
                      <a:pt x="251" y="1349"/>
                    </a:lnTo>
                    <a:lnTo>
                      <a:pt x="266" y="1351"/>
                    </a:lnTo>
                    <a:lnTo>
                      <a:pt x="296" y="1353"/>
                    </a:lnTo>
                    <a:lnTo>
                      <a:pt x="328" y="1355"/>
                    </a:lnTo>
                    <a:lnTo>
                      <a:pt x="345" y="1357"/>
                    </a:lnTo>
                    <a:lnTo>
                      <a:pt x="360" y="1358"/>
                    </a:lnTo>
                    <a:lnTo>
                      <a:pt x="439" y="1371"/>
                    </a:lnTo>
                    <a:lnTo>
                      <a:pt x="464" y="1374"/>
                    </a:lnTo>
                    <a:lnTo>
                      <a:pt x="492" y="1377"/>
                    </a:lnTo>
                    <a:lnTo>
                      <a:pt x="519" y="1379"/>
                    </a:lnTo>
                    <a:lnTo>
                      <a:pt x="547" y="1381"/>
                    </a:lnTo>
                    <a:lnTo>
                      <a:pt x="564" y="1383"/>
                    </a:lnTo>
                    <a:lnTo>
                      <a:pt x="582" y="1383"/>
                    </a:lnTo>
                    <a:lnTo>
                      <a:pt x="599" y="1383"/>
                    </a:lnTo>
                    <a:lnTo>
                      <a:pt x="618" y="1384"/>
                    </a:lnTo>
                    <a:lnTo>
                      <a:pt x="626" y="1386"/>
                    </a:lnTo>
                    <a:lnTo>
                      <a:pt x="636" y="1389"/>
                    </a:lnTo>
                    <a:lnTo>
                      <a:pt x="646" y="1393"/>
                    </a:lnTo>
                    <a:lnTo>
                      <a:pt x="656" y="1395"/>
                    </a:lnTo>
                    <a:lnTo>
                      <a:pt x="670" y="1397"/>
                    </a:lnTo>
                    <a:lnTo>
                      <a:pt x="685" y="1398"/>
                    </a:lnTo>
                    <a:lnTo>
                      <a:pt x="715" y="1401"/>
                    </a:lnTo>
                    <a:lnTo>
                      <a:pt x="747" y="1406"/>
                    </a:lnTo>
                    <a:lnTo>
                      <a:pt x="763" y="1408"/>
                    </a:lnTo>
                    <a:lnTo>
                      <a:pt x="777" y="1409"/>
                    </a:lnTo>
                    <a:lnTo>
                      <a:pt x="791" y="1407"/>
                    </a:lnTo>
                    <a:lnTo>
                      <a:pt x="802" y="1404"/>
                    </a:lnTo>
                    <a:lnTo>
                      <a:pt x="811" y="1401"/>
                    </a:lnTo>
                    <a:lnTo>
                      <a:pt x="819" y="1397"/>
                    </a:lnTo>
                    <a:lnTo>
                      <a:pt x="826" y="1392"/>
                    </a:lnTo>
                    <a:lnTo>
                      <a:pt x="833" y="1386"/>
                    </a:lnTo>
                    <a:lnTo>
                      <a:pt x="847" y="1373"/>
                    </a:lnTo>
                    <a:lnTo>
                      <a:pt x="848" y="1367"/>
                    </a:lnTo>
                    <a:lnTo>
                      <a:pt x="850" y="1361"/>
                    </a:lnTo>
                    <a:lnTo>
                      <a:pt x="852" y="1354"/>
                    </a:lnTo>
                    <a:lnTo>
                      <a:pt x="856" y="1349"/>
                    </a:lnTo>
                    <a:lnTo>
                      <a:pt x="865" y="1316"/>
                    </a:lnTo>
                    <a:lnTo>
                      <a:pt x="871" y="1281"/>
                    </a:lnTo>
                    <a:lnTo>
                      <a:pt x="878" y="1247"/>
                    </a:lnTo>
                    <a:lnTo>
                      <a:pt x="882" y="1213"/>
                    </a:lnTo>
                    <a:lnTo>
                      <a:pt x="887" y="1177"/>
                    </a:lnTo>
                    <a:lnTo>
                      <a:pt x="891" y="1142"/>
                    </a:lnTo>
                    <a:lnTo>
                      <a:pt x="897" y="1071"/>
                    </a:lnTo>
                    <a:lnTo>
                      <a:pt x="905" y="987"/>
                    </a:lnTo>
                    <a:lnTo>
                      <a:pt x="912" y="901"/>
                    </a:lnTo>
                    <a:lnTo>
                      <a:pt x="921" y="817"/>
                    </a:lnTo>
                    <a:lnTo>
                      <a:pt x="930" y="731"/>
                    </a:lnTo>
                    <a:lnTo>
                      <a:pt x="939" y="664"/>
                    </a:lnTo>
                    <a:lnTo>
                      <a:pt x="942" y="630"/>
                    </a:lnTo>
                    <a:lnTo>
                      <a:pt x="944" y="599"/>
                    </a:lnTo>
                    <a:lnTo>
                      <a:pt x="945" y="585"/>
                    </a:lnTo>
                    <a:lnTo>
                      <a:pt x="947" y="570"/>
                    </a:lnTo>
                    <a:lnTo>
                      <a:pt x="952" y="541"/>
                    </a:lnTo>
                    <a:lnTo>
                      <a:pt x="954" y="526"/>
                    </a:lnTo>
                    <a:lnTo>
                      <a:pt x="956" y="513"/>
                    </a:lnTo>
                    <a:lnTo>
                      <a:pt x="956" y="498"/>
                    </a:lnTo>
                    <a:lnTo>
                      <a:pt x="956" y="483"/>
                    </a:lnTo>
                    <a:lnTo>
                      <a:pt x="962" y="445"/>
                    </a:lnTo>
                    <a:lnTo>
                      <a:pt x="969" y="408"/>
                    </a:lnTo>
                    <a:lnTo>
                      <a:pt x="974" y="369"/>
                    </a:lnTo>
                    <a:lnTo>
                      <a:pt x="978" y="328"/>
                    </a:lnTo>
                    <a:lnTo>
                      <a:pt x="979" y="311"/>
                    </a:lnTo>
                    <a:lnTo>
                      <a:pt x="979" y="294"/>
                    </a:lnTo>
                    <a:lnTo>
                      <a:pt x="979" y="276"/>
                    </a:lnTo>
                    <a:lnTo>
                      <a:pt x="982" y="259"/>
                    </a:lnTo>
                    <a:lnTo>
                      <a:pt x="985" y="226"/>
                    </a:lnTo>
                    <a:lnTo>
                      <a:pt x="989" y="195"/>
                    </a:lnTo>
                    <a:lnTo>
                      <a:pt x="991" y="162"/>
                    </a:lnTo>
                    <a:lnTo>
                      <a:pt x="992" y="146"/>
                    </a:lnTo>
                    <a:lnTo>
                      <a:pt x="991" y="130"/>
                    </a:lnTo>
                    <a:lnTo>
                      <a:pt x="988" y="128"/>
                    </a:lnTo>
                    <a:lnTo>
                      <a:pt x="986" y="125"/>
                    </a:lnTo>
                    <a:lnTo>
                      <a:pt x="982" y="119"/>
                    </a:lnTo>
                    <a:lnTo>
                      <a:pt x="973" y="108"/>
                    </a:lnTo>
                    <a:lnTo>
                      <a:pt x="963" y="99"/>
                    </a:lnTo>
                    <a:lnTo>
                      <a:pt x="953" y="92"/>
                    </a:lnTo>
                    <a:lnTo>
                      <a:pt x="940" y="84"/>
                    </a:lnTo>
                    <a:lnTo>
                      <a:pt x="926" y="79"/>
                    </a:lnTo>
                    <a:lnTo>
                      <a:pt x="911" y="75"/>
                    </a:lnTo>
                    <a:lnTo>
                      <a:pt x="895" y="70"/>
                    </a:lnTo>
                    <a:lnTo>
                      <a:pt x="878" y="67"/>
                    </a:lnTo>
                    <a:lnTo>
                      <a:pt x="815" y="59"/>
                    </a:lnTo>
                    <a:lnTo>
                      <a:pt x="785" y="55"/>
                    </a:lnTo>
                    <a:lnTo>
                      <a:pt x="754" y="51"/>
                    </a:lnTo>
                    <a:lnTo>
                      <a:pt x="722" y="47"/>
                    </a:lnTo>
                    <a:lnTo>
                      <a:pt x="689" y="42"/>
                    </a:lnTo>
                    <a:lnTo>
                      <a:pt x="623" y="36"/>
                    </a:lnTo>
                    <a:lnTo>
                      <a:pt x="601" y="34"/>
                    </a:lnTo>
                    <a:lnTo>
                      <a:pt x="581" y="33"/>
                    </a:lnTo>
                    <a:lnTo>
                      <a:pt x="573" y="31"/>
                    </a:lnTo>
                    <a:lnTo>
                      <a:pt x="564" y="29"/>
                    </a:lnTo>
                    <a:lnTo>
                      <a:pt x="555" y="25"/>
                    </a:lnTo>
                    <a:lnTo>
                      <a:pt x="547" y="24"/>
                    </a:lnTo>
                    <a:lnTo>
                      <a:pt x="525" y="21"/>
                    </a:lnTo>
                    <a:lnTo>
                      <a:pt x="504" y="20"/>
                    </a:lnTo>
                    <a:lnTo>
                      <a:pt x="484" y="19"/>
                    </a:lnTo>
                    <a:lnTo>
                      <a:pt x="462" y="17"/>
                    </a:lnTo>
                    <a:lnTo>
                      <a:pt x="452" y="16"/>
                    </a:lnTo>
                    <a:lnTo>
                      <a:pt x="440" y="15"/>
                    </a:lnTo>
                    <a:lnTo>
                      <a:pt x="416" y="16"/>
                    </a:lnTo>
                    <a:lnTo>
                      <a:pt x="394" y="17"/>
                    </a:lnTo>
                    <a:lnTo>
                      <a:pt x="370" y="18"/>
                    </a:lnTo>
                    <a:lnTo>
                      <a:pt x="343" y="19"/>
                    </a:lnTo>
                    <a:lnTo>
                      <a:pt x="317" y="21"/>
                    </a:lnTo>
                    <a:lnTo>
                      <a:pt x="290" y="25"/>
                    </a:lnTo>
                    <a:lnTo>
                      <a:pt x="277" y="29"/>
                    </a:lnTo>
                    <a:lnTo>
                      <a:pt x="265" y="32"/>
                    </a:lnTo>
                    <a:lnTo>
                      <a:pt x="258" y="30"/>
                    </a:lnTo>
                    <a:lnTo>
                      <a:pt x="250" y="30"/>
                    </a:lnTo>
                    <a:lnTo>
                      <a:pt x="236" y="30"/>
                    </a:lnTo>
                    <a:lnTo>
                      <a:pt x="222" y="31"/>
                    </a:lnTo>
                    <a:lnTo>
                      <a:pt x="216" y="31"/>
                    </a:lnTo>
                    <a:lnTo>
                      <a:pt x="211" y="30"/>
                    </a:lnTo>
                    <a:lnTo>
                      <a:pt x="205" y="33"/>
                    </a:lnTo>
                    <a:lnTo>
                      <a:pt x="199" y="36"/>
                    </a:lnTo>
                    <a:lnTo>
                      <a:pt x="189" y="44"/>
                    </a:lnTo>
                    <a:lnTo>
                      <a:pt x="182" y="53"/>
                    </a:lnTo>
                    <a:lnTo>
                      <a:pt x="174" y="64"/>
                    </a:lnTo>
                    <a:lnTo>
                      <a:pt x="169" y="76"/>
                    </a:lnTo>
                    <a:lnTo>
                      <a:pt x="164" y="89"/>
                    </a:lnTo>
                    <a:lnTo>
                      <a:pt x="154" y="114"/>
                    </a:lnTo>
                    <a:lnTo>
                      <a:pt x="148" y="168"/>
                    </a:lnTo>
                    <a:lnTo>
                      <a:pt x="144" y="195"/>
                    </a:lnTo>
                    <a:lnTo>
                      <a:pt x="142" y="221"/>
                    </a:lnTo>
                    <a:lnTo>
                      <a:pt x="139" y="276"/>
                    </a:lnTo>
                    <a:lnTo>
                      <a:pt x="137" y="303"/>
                    </a:lnTo>
                    <a:lnTo>
                      <a:pt x="135" y="329"/>
                    </a:lnTo>
                    <a:lnTo>
                      <a:pt x="131" y="349"/>
                    </a:lnTo>
                    <a:lnTo>
                      <a:pt x="127" y="368"/>
                    </a:lnTo>
                    <a:lnTo>
                      <a:pt x="124" y="387"/>
                    </a:lnTo>
                    <a:lnTo>
                      <a:pt x="121" y="405"/>
                    </a:lnTo>
                    <a:lnTo>
                      <a:pt x="118" y="450"/>
                    </a:lnTo>
                    <a:lnTo>
                      <a:pt x="115" y="493"/>
                    </a:lnTo>
                    <a:lnTo>
                      <a:pt x="114" y="502"/>
                    </a:lnTo>
                    <a:lnTo>
                      <a:pt x="113" y="510"/>
                    </a:lnTo>
                    <a:lnTo>
                      <a:pt x="109" y="528"/>
                    </a:lnTo>
                    <a:lnTo>
                      <a:pt x="106" y="544"/>
                    </a:lnTo>
                    <a:lnTo>
                      <a:pt x="105" y="552"/>
                    </a:lnTo>
                    <a:lnTo>
                      <a:pt x="105" y="561"/>
                    </a:lnTo>
                    <a:lnTo>
                      <a:pt x="106" y="564"/>
                    </a:lnTo>
                    <a:lnTo>
                      <a:pt x="107" y="567"/>
                    </a:lnTo>
                    <a:lnTo>
                      <a:pt x="108" y="570"/>
                    </a:lnTo>
                    <a:lnTo>
                      <a:pt x="109" y="574"/>
                    </a:lnTo>
                    <a:lnTo>
                      <a:pt x="109" y="578"/>
                    </a:lnTo>
                    <a:lnTo>
                      <a:pt x="109" y="583"/>
                    </a:lnTo>
                    <a:lnTo>
                      <a:pt x="107" y="593"/>
                    </a:lnTo>
                    <a:lnTo>
                      <a:pt x="105" y="604"/>
                    </a:lnTo>
                    <a:lnTo>
                      <a:pt x="104" y="614"/>
                    </a:lnTo>
                    <a:lnTo>
                      <a:pt x="101" y="642"/>
                    </a:lnTo>
                    <a:lnTo>
                      <a:pt x="98" y="670"/>
                    </a:lnTo>
                    <a:lnTo>
                      <a:pt x="97" y="697"/>
                    </a:lnTo>
                    <a:lnTo>
                      <a:pt x="94" y="723"/>
                    </a:lnTo>
                    <a:lnTo>
                      <a:pt x="90" y="759"/>
                    </a:lnTo>
                    <a:lnTo>
                      <a:pt x="90" y="776"/>
                    </a:lnTo>
                    <a:lnTo>
                      <a:pt x="90" y="791"/>
                    </a:lnTo>
                    <a:lnTo>
                      <a:pt x="90" y="807"/>
                    </a:lnTo>
                    <a:lnTo>
                      <a:pt x="89" y="824"/>
                    </a:lnTo>
                    <a:lnTo>
                      <a:pt x="82" y="857"/>
                    </a:lnTo>
                    <a:lnTo>
                      <a:pt x="80" y="873"/>
                    </a:lnTo>
                    <a:lnTo>
                      <a:pt x="79" y="888"/>
                    </a:lnTo>
                    <a:lnTo>
                      <a:pt x="79" y="896"/>
                    </a:lnTo>
                    <a:lnTo>
                      <a:pt x="80" y="903"/>
                    </a:lnTo>
                    <a:lnTo>
                      <a:pt x="81" y="910"/>
                    </a:lnTo>
                    <a:lnTo>
                      <a:pt x="83" y="917"/>
                    </a:lnTo>
                    <a:lnTo>
                      <a:pt x="79" y="937"/>
                    </a:lnTo>
                    <a:lnTo>
                      <a:pt x="75" y="959"/>
                    </a:lnTo>
                    <a:lnTo>
                      <a:pt x="68" y="1002"/>
                    </a:lnTo>
                    <a:lnTo>
                      <a:pt x="63" y="1051"/>
                    </a:lnTo>
                    <a:lnTo>
                      <a:pt x="60" y="1097"/>
                    </a:lnTo>
                    <a:lnTo>
                      <a:pt x="54" y="1152"/>
                    </a:lnTo>
                    <a:lnTo>
                      <a:pt x="49" y="1211"/>
                    </a:lnTo>
                    <a:lnTo>
                      <a:pt x="46" y="1240"/>
                    </a:lnTo>
                    <a:lnTo>
                      <a:pt x="45" y="1253"/>
                    </a:lnTo>
                    <a:lnTo>
                      <a:pt x="44" y="1267"/>
                    </a:lnTo>
                    <a:lnTo>
                      <a:pt x="44" y="1281"/>
                    </a:lnTo>
                    <a:lnTo>
                      <a:pt x="45" y="1294"/>
                    </a:lnTo>
                    <a:lnTo>
                      <a:pt x="49" y="1307"/>
                    </a:lnTo>
                    <a:lnTo>
                      <a:pt x="52" y="1312"/>
                    </a:lnTo>
                    <a:lnTo>
                      <a:pt x="55" y="1319"/>
                    </a:lnTo>
                    <a:lnTo>
                      <a:pt x="76" y="1326"/>
                    </a:lnTo>
                    <a:lnTo>
                      <a:pt x="97" y="1332"/>
                    </a:lnTo>
                    <a:lnTo>
                      <a:pt x="120" y="1336"/>
                    </a:lnTo>
                    <a:lnTo>
                      <a:pt x="143" y="1340"/>
                    </a:lnTo>
                    <a:lnTo>
                      <a:pt x="167" y="1342"/>
                    </a:lnTo>
                    <a:lnTo>
                      <a:pt x="190" y="1343"/>
                    </a:lnTo>
                    <a:lnTo>
                      <a:pt x="239" y="1346"/>
                    </a:lnTo>
                    <a:close/>
                    <a:moveTo>
                      <a:pt x="151" y="1368"/>
                    </a:moveTo>
                    <a:lnTo>
                      <a:pt x="151" y="1368"/>
                    </a:lnTo>
                    <a:lnTo>
                      <a:pt x="165" y="1370"/>
                    </a:lnTo>
                    <a:lnTo>
                      <a:pt x="179" y="1372"/>
                    </a:lnTo>
                    <a:lnTo>
                      <a:pt x="192" y="1376"/>
                    </a:lnTo>
                    <a:lnTo>
                      <a:pt x="206" y="1379"/>
                    </a:lnTo>
                    <a:lnTo>
                      <a:pt x="215" y="1379"/>
                    </a:lnTo>
                    <a:lnTo>
                      <a:pt x="224" y="1379"/>
                    </a:lnTo>
                    <a:lnTo>
                      <a:pt x="231" y="1379"/>
                    </a:lnTo>
                    <a:lnTo>
                      <a:pt x="240" y="1380"/>
                    </a:lnTo>
                    <a:lnTo>
                      <a:pt x="311" y="1392"/>
                    </a:lnTo>
                    <a:lnTo>
                      <a:pt x="376" y="1403"/>
                    </a:lnTo>
                    <a:lnTo>
                      <a:pt x="399" y="1407"/>
                    </a:lnTo>
                    <a:lnTo>
                      <a:pt x="423" y="1410"/>
                    </a:lnTo>
                    <a:lnTo>
                      <a:pt x="436" y="1411"/>
                    </a:lnTo>
                    <a:lnTo>
                      <a:pt x="449" y="1412"/>
                    </a:lnTo>
                    <a:lnTo>
                      <a:pt x="477" y="1413"/>
                    </a:lnTo>
                    <a:lnTo>
                      <a:pt x="498" y="1414"/>
                    </a:lnTo>
                    <a:lnTo>
                      <a:pt x="517" y="1417"/>
                    </a:lnTo>
                    <a:lnTo>
                      <a:pt x="555" y="1425"/>
                    </a:lnTo>
                    <a:lnTo>
                      <a:pt x="570" y="1427"/>
                    </a:lnTo>
                    <a:lnTo>
                      <a:pt x="585" y="1428"/>
                    </a:lnTo>
                    <a:lnTo>
                      <a:pt x="615" y="1429"/>
                    </a:lnTo>
                    <a:lnTo>
                      <a:pt x="627" y="1430"/>
                    </a:lnTo>
                    <a:lnTo>
                      <a:pt x="639" y="1432"/>
                    </a:lnTo>
                    <a:lnTo>
                      <a:pt x="652" y="1434"/>
                    </a:lnTo>
                    <a:lnTo>
                      <a:pt x="664" y="1436"/>
                    </a:lnTo>
                    <a:lnTo>
                      <a:pt x="684" y="1436"/>
                    </a:lnTo>
                    <a:lnTo>
                      <a:pt x="704" y="1433"/>
                    </a:lnTo>
                    <a:lnTo>
                      <a:pt x="725" y="1432"/>
                    </a:lnTo>
                    <a:lnTo>
                      <a:pt x="743" y="1432"/>
                    </a:lnTo>
                    <a:lnTo>
                      <a:pt x="749" y="1433"/>
                    </a:lnTo>
                    <a:lnTo>
                      <a:pt x="756" y="1434"/>
                    </a:lnTo>
                    <a:lnTo>
                      <a:pt x="767" y="1439"/>
                    </a:lnTo>
                    <a:lnTo>
                      <a:pt x="779" y="1443"/>
                    </a:lnTo>
                    <a:lnTo>
                      <a:pt x="786" y="1444"/>
                    </a:lnTo>
                    <a:lnTo>
                      <a:pt x="791" y="1444"/>
                    </a:lnTo>
                    <a:lnTo>
                      <a:pt x="794" y="1443"/>
                    </a:lnTo>
                    <a:lnTo>
                      <a:pt x="800" y="1442"/>
                    </a:lnTo>
                    <a:lnTo>
                      <a:pt x="806" y="1439"/>
                    </a:lnTo>
                    <a:lnTo>
                      <a:pt x="815" y="1437"/>
                    </a:lnTo>
                    <a:lnTo>
                      <a:pt x="827" y="1436"/>
                    </a:lnTo>
                    <a:lnTo>
                      <a:pt x="834" y="1434"/>
                    </a:lnTo>
                    <a:lnTo>
                      <a:pt x="839" y="1433"/>
                    </a:lnTo>
                    <a:lnTo>
                      <a:pt x="846" y="1431"/>
                    </a:lnTo>
                    <a:lnTo>
                      <a:pt x="852" y="1428"/>
                    </a:lnTo>
                    <a:lnTo>
                      <a:pt x="858" y="1424"/>
                    </a:lnTo>
                    <a:lnTo>
                      <a:pt x="864" y="1418"/>
                    </a:lnTo>
                    <a:lnTo>
                      <a:pt x="870" y="1413"/>
                    </a:lnTo>
                    <a:lnTo>
                      <a:pt x="875" y="1407"/>
                    </a:lnTo>
                    <a:lnTo>
                      <a:pt x="884" y="1393"/>
                    </a:lnTo>
                    <a:lnTo>
                      <a:pt x="893" y="1377"/>
                    </a:lnTo>
                    <a:lnTo>
                      <a:pt x="899" y="1361"/>
                    </a:lnTo>
                    <a:lnTo>
                      <a:pt x="905" y="1344"/>
                    </a:lnTo>
                    <a:lnTo>
                      <a:pt x="908" y="1328"/>
                    </a:lnTo>
                    <a:lnTo>
                      <a:pt x="913" y="1289"/>
                    </a:lnTo>
                    <a:lnTo>
                      <a:pt x="918" y="1249"/>
                    </a:lnTo>
                    <a:lnTo>
                      <a:pt x="926" y="1168"/>
                    </a:lnTo>
                    <a:lnTo>
                      <a:pt x="932" y="1084"/>
                    </a:lnTo>
                    <a:lnTo>
                      <a:pt x="941" y="997"/>
                    </a:lnTo>
                    <a:lnTo>
                      <a:pt x="947" y="928"/>
                    </a:lnTo>
                    <a:lnTo>
                      <a:pt x="952" y="868"/>
                    </a:lnTo>
                    <a:lnTo>
                      <a:pt x="958" y="809"/>
                    </a:lnTo>
                    <a:lnTo>
                      <a:pt x="961" y="780"/>
                    </a:lnTo>
                    <a:lnTo>
                      <a:pt x="967" y="749"/>
                    </a:lnTo>
                    <a:lnTo>
                      <a:pt x="971" y="717"/>
                    </a:lnTo>
                    <a:lnTo>
                      <a:pt x="974" y="686"/>
                    </a:lnTo>
                    <a:lnTo>
                      <a:pt x="977" y="654"/>
                    </a:lnTo>
                    <a:lnTo>
                      <a:pt x="982" y="623"/>
                    </a:lnTo>
                    <a:lnTo>
                      <a:pt x="985" y="596"/>
                    </a:lnTo>
                    <a:lnTo>
                      <a:pt x="987" y="569"/>
                    </a:lnTo>
                    <a:lnTo>
                      <a:pt x="992" y="516"/>
                    </a:lnTo>
                    <a:lnTo>
                      <a:pt x="997" y="463"/>
                    </a:lnTo>
                    <a:lnTo>
                      <a:pt x="1002" y="411"/>
                    </a:lnTo>
                    <a:lnTo>
                      <a:pt x="1007" y="373"/>
                    </a:lnTo>
                    <a:lnTo>
                      <a:pt x="1011" y="356"/>
                    </a:lnTo>
                    <a:lnTo>
                      <a:pt x="1014" y="340"/>
                    </a:lnTo>
                    <a:lnTo>
                      <a:pt x="1017" y="327"/>
                    </a:lnTo>
                    <a:lnTo>
                      <a:pt x="1019" y="313"/>
                    </a:lnTo>
                    <a:lnTo>
                      <a:pt x="1025" y="271"/>
                    </a:lnTo>
                    <a:lnTo>
                      <a:pt x="1032" y="227"/>
                    </a:lnTo>
                    <a:lnTo>
                      <a:pt x="1035" y="213"/>
                    </a:lnTo>
                    <a:lnTo>
                      <a:pt x="1037" y="207"/>
                    </a:lnTo>
                    <a:lnTo>
                      <a:pt x="1038" y="201"/>
                    </a:lnTo>
                    <a:lnTo>
                      <a:pt x="1038" y="188"/>
                    </a:lnTo>
                    <a:lnTo>
                      <a:pt x="1037" y="177"/>
                    </a:lnTo>
                    <a:lnTo>
                      <a:pt x="1035" y="167"/>
                    </a:lnTo>
                    <a:lnTo>
                      <a:pt x="1032" y="157"/>
                    </a:lnTo>
                    <a:lnTo>
                      <a:pt x="1028" y="147"/>
                    </a:lnTo>
                    <a:lnTo>
                      <a:pt x="1022" y="140"/>
                    </a:lnTo>
                    <a:lnTo>
                      <a:pt x="1017" y="134"/>
                    </a:lnTo>
                    <a:lnTo>
                      <a:pt x="1012" y="127"/>
                    </a:lnTo>
                    <a:lnTo>
                      <a:pt x="1011" y="126"/>
                    </a:lnTo>
                    <a:lnTo>
                      <a:pt x="1009" y="126"/>
                    </a:lnTo>
                    <a:lnTo>
                      <a:pt x="1009" y="128"/>
                    </a:lnTo>
                    <a:lnTo>
                      <a:pt x="1008" y="130"/>
                    </a:lnTo>
                    <a:lnTo>
                      <a:pt x="1006" y="132"/>
                    </a:lnTo>
                    <a:lnTo>
                      <a:pt x="1005" y="136"/>
                    </a:lnTo>
                    <a:lnTo>
                      <a:pt x="1004" y="140"/>
                    </a:lnTo>
                    <a:lnTo>
                      <a:pt x="1005" y="144"/>
                    </a:lnTo>
                    <a:lnTo>
                      <a:pt x="1006" y="153"/>
                    </a:lnTo>
                    <a:lnTo>
                      <a:pt x="1006" y="160"/>
                    </a:lnTo>
                    <a:lnTo>
                      <a:pt x="1005" y="173"/>
                    </a:lnTo>
                    <a:lnTo>
                      <a:pt x="1003" y="187"/>
                    </a:lnTo>
                    <a:lnTo>
                      <a:pt x="1001" y="199"/>
                    </a:lnTo>
                    <a:lnTo>
                      <a:pt x="999" y="212"/>
                    </a:lnTo>
                    <a:lnTo>
                      <a:pt x="994" y="278"/>
                    </a:lnTo>
                    <a:lnTo>
                      <a:pt x="992" y="312"/>
                    </a:lnTo>
                    <a:lnTo>
                      <a:pt x="989" y="344"/>
                    </a:lnTo>
                    <a:lnTo>
                      <a:pt x="983" y="400"/>
                    </a:lnTo>
                    <a:lnTo>
                      <a:pt x="976" y="450"/>
                    </a:lnTo>
                    <a:lnTo>
                      <a:pt x="973" y="480"/>
                    </a:lnTo>
                    <a:lnTo>
                      <a:pt x="970" y="509"/>
                    </a:lnTo>
                    <a:lnTo>
                      <a:pt x="966" y="536"/>
                    </a:lnTo>
                    <a:lnTo>
                      <a:pt x="960" y="563"/>
                    </a:lnTo>
                    <a:lnTo>
                      <a:pt x="959" y="589"/>
                    </a:lnTo>
                    <a:lnTo>
                      <a:pt x="957" y="613"/>
                    </a:lnTo>
                    <a:lnTo>
                      <a:pt x="952" y="659"/>
                    </a:lnTo>
                    <a:lnTo>
                      <a:pt x="945" y="705"/>
                    </a:lnTo>
                    <a:lnTo>
                      <a:pt x="939" y="750"/>
                    </a:lnTo>
                    <a:lnTo>
                      <a:pt x="936" y="790"/>
                    </a:lnTo>
                    <a:lnTo>
                      <a:pt x="932" y="829"/>
                    </a:lnTo>
                    <a:lnTo>
                      <a:pt x="930" y="850"/>
                    </a:lnTo>
                    <a:lnTo>
                      <a:pt x="928" y="870"/>
                    </a:lnTo>
                    <a:lnTo>
                      <a:pt x="925" y="891"/>
                    </a:lnTo>
                    <a:lnTo>
                      <a:pt x="919" y="911"/>
                    </a:lnTo>
                    <a:lnTo>
                      <a:pt x="919" y="933"/>
                    </a:lnTo>
                    <a:lnTo>
                      <a:pt x="918" y="955"/>
                    </a:lnTo>
                    <a:lnTo>
                      <a:pt x="916" y="975"/>
                    </a:lnTo>
                    <a:lnTo>
                      <a:pt x="914" y="997"/>
                    </a:lnTo>
                    <a:lnTo>
                      <a:pt x="910" y="1023"/>
                    </a:lnTo>
                    <a:lnTo>
                      <a:pt x="908" y="1052"/>
                    </a:lnTo>
                    <a:lnTo>
                      <a:pt x="903" y="1109"/>
                    </a:lnTo>
                    <a:lnTo>
                      <a:pt x="899" y="1167"/>
                    </a:lnTo>
                    <a:lnTo>
                      <a:pt x="896" y="1195"/>
                    </a:lnTo>
                    <a:lnTo>
                      <a:pt x="893" y="1222"/>
                    </a:lnTo>
                    <a:lnTo>
                      <a:pt x="887" y="1258"/>
                    </a:lnTo>
                    <a:lnTo>
                      <a:pt x="885" y="1276"/>
                    </a:lnTo>
                    <a:lnTo>
                      <a:pt x="885" y="1285"/>
                    </a:lnTo>
                    <a:lnTo>
                      <a:pt x="885" y="1293"/>
                    </a:lnTo>
                    <a:lnTo>
                      <a:pt x="884" y="1293"/>
                    </a:lnTo>
                    <a:lnTo>
                      <a:pt x="883" y="1294"/>
                    </a:lnTo>
                    <a:lnTo>
                      <a:pt x="881" y="1298"/>
                    </a:lnTo>
                    <a:lnTo>
                      <a:pt x="880" y="1304"/>
                    </a:lnTo>
                    <a:lnTo>
                      <a:pt x="878" y="1308"/>
                    </a:lnTo>
                    <a:lnTo>
                      <a:pt x="878" y="1311"/>
                    </a:lnTo>
                    <a:lnTo>
                      <a:pt x="877" y="1316"/>
                    </a:lnTo>
                    <a:lnTo>
                      <a:pt x="875" y="1324"/>
                    </a:lnTo>
                    <a:lnTo>
                      <a:pt x="871" y="1334"/>
                    </a:lnTo>
                    <a:lnTo>
                      <a:pt x="871" y="1338"/>
                    </a:lnTo>
                    <a:lnTo>
                      <a:pt x="871" y="1342"/>
                    </a:lnTo>
                    <a:lnTo>
                      <a:pt x="867" y="1353"/>
                    </a:lnTo>
                    <a:lnTo>
                      <a:pt x="863" y="1365"/>
                    </a:lnTo>
                    <a:lnTo>
                      <a:pt x="855" y="1388"/>
                    </a:lnTo>
                    <a:lnTo>
                      <a:pt x="841" y="1401"/>
                    </a:lnTo>
                    <a:lnTo>
                      <a:pt x="833" y="1408"/>
                    </a:lnTo>
                    <a:lnTo>
                      <a:pt x="823" y="1414"/>
                    </a:lnTo>
                    <a:lnTo>
                      <a:pt x="813" y="1419"/>
                    </a:lnTo>
                    <a:lnTo>
                      <a:pt x="804" y="1424"/>
                    </a:lnTo>
                    <a:lnTo>
                      <a:pt x="793" y="1427"/>
                    </a:lnTo>
                    <a:lnTo>
                      <a:pt x="784" y="1428"/>
                    </a:lnTo>
                    <a:lnTo>
                      <a:pt x="780" y="1427"/>
                    </a:lnTo>
                    <a:lnTo>
                      <a:pt x="776" y="1426"/>
                    </a:lnTo>
                    <a:lnTo>
                      <a:pt x="773" y="1424"/>
                    </a:lnTo>
                    <a:lnTo>
                      <a:pt x="769" y="1424"/>
                    </a:lnTo>
                    <a:lnTo>
                      <a:pt x="763" y="1424"/>
                    </a:lnTo>
                    <a:lnTo>
                      <a:pt x="759" y="1424"/>
                    </a:lnTo>
                    <a:lnTo>
                      <a:pt x="755" y="1425"/>
                    </a:lnTo>
                    <a:lnTo>
                      <a:pt x="750" y="1425"/>
                    </a:lnTo>
                    <a:lnTo>
                      <a:pt x="747" y="1424"/>
                    </a:lnTo>
                    <a:lnTo>
                      <a:pt x="743" y="1422"/>
                    </a:lnTo>
                    <a:lnTo>
                      <a:pt x="740" y="1418"/>
                    </a:lnTo>
                    <a:lnTo>
                      <a:pt x="735" y="1417"/>
                    </a:lnTo>
                    <a:lnTo>
                      <a:pt x="729" y="1416"/>
                    </a:lnTo>
                    <a:lnTo>
                      <a:pt x="722" y="1415"/>
                    </a:lnTo>
                    <a:lnTo>
                      <a:pt x="709" y="1414"/>
                    </a:lnTo>
                    <a:lnTo>
                      <a:pt x="698" y="1411"/>
                    </a:lnTo>
                    <a:lnTo>
                      <a:pt x="687" y="1409"/>
                    </a:lnTo>
                    <a:lnTo>
                      <a:pt x="682" y="1408"/>
                    </a:lnTo>
                    <a:lnTo>
                      <a:pt x="676" y="1408"/>
                    </a:lnTo>
                    <a:lnTo>
                      <a:pt x="665" y="1409"/>
                    </a:lnTo>
                    <a:lnTo>
                      <a:pt x="649" y="1406"/>
                    </a:lnTo>
                    <a:lnTo>
                      <a:pt x="631" y="1402"/>
                    </a:lnTo>
                    <a:lnTo>
                      <a:pt x="614" y="1399"/>
                    </a:lnTo>
                    <a:lnTo>
                      <a:pt x="596" y="1396"/>
                    </a:lnTo>
                    <a:lnTo>
                      <a:pt x="524" y="1391"/>
                    </a:lnTo>
                    <a:lnTo>
                      <a:pt x="512" y="1389"/>
                    </a:lnTo>
                    <a:lnTo>
                      <a:pt x="500" y="1388"/>
                    </a:lnTo>
                    <a:lnTo>
                      <a:pt x="488" y="1388"/>
                    </a:lnTo>
                    <a:lnTo>
                      <a:pt x="484" y="1389"/>
                    </a:lnTo>
                    <a:lnTo>
                      <a:pt x="479" y="1392"/>
                    </a:lnTo>
                    <a:lnTo>
                      <a:pt x="475" y="1389"/>
                    </a:lnTo>
                    <a:lnTo>
                      <a:pt x="471" y="1387"/>
                    </a:lnTo>
                    <a:lnTo>
                      <a:pt x="462" y="1385"/>
                    </a:lnTo>
                    <a:lnTo>
                      <a:pt x="443" y="1383"/>
                    </a:lnTo>
                    <a:lnTo>
                      <a:pt x="402" y="1379"/>
                    </a:lnTo>
                    <a:lnTo>
                      <a:pt x="383" y="1376"/>
                    </a:lnTo>
                    <a:lnTo>
                      <a:pt x="364" y="1371"/>
                    </a:lnTo>
                    <a:lnTo>
                      <a:pt x="345" y="1368"/>
                    </a:lnTo>
                    <a:lnTo>
                      <a:pt x="325" y="1366"/>
                    </a:lnTo>
                    <a:lnTo>
                      <a:pt x="287" y="1365"/>
                    </a:lnTo>
                    <a:lnTo>
                      <a:pt x="247" y="1362"/>
                    </a:lnTo>
                    <a:lnTo>
                      <a:pt x="173" y="1354"/>
                    </a:lnTo>
                    <a:lnTo>
                      <a:pt x="154" y="1353"/>
                    </a:lnTo>
                    <a:lnTo>
                      <a:pt x="144" y="1352"/>
                    </a:lnTo>
                    <a:lnTo>
                      <a:pt x="135" y="1351"/>
                    </a:lnTo>
                    <a:lnTo>
                      <a:pt x="123" y="1350"/>
                    </a:lnTo>
                    <a:lnTo>
                      <a:pt x="112" y="1349"/>
                    </a:lnTo>
                    <a:lnTo>
                      <a:pt x="94" y="1350"/>
                    </a:lnTo>
                    <a:lnTo>
                      <a:pt x="77" y="1350"/>
                    </a:lnTo>
                    <a:lnTo>
                      <a:pt x="69" y="1350"/>
                    </a:lnTo>
                    <a:lnTo>
                      <a:pt x="61" y="1349"/>
                    </a:lnTo>
                    <a:lnTo>
                      <a:pt x="59" y="1346"/>
                    </a:lnTo>
                    <a:lnTo>
                      <a:pt x="54" y="1342"/>
                    </a:lnTo>
                    <a:lnTo>
                      <a:pt x="46" y="1339"/>
                    </a:lnTo>
                    <a:lnTo>
                      <a:pt x="42" y="1331"/>
                    </a:lnTo>
                    <a:lnTo>
                      <a:pt x="37" y="1322"/>
                    </a:lnTo>
                    <a:lnTo>
                      <a:pt x="33" y="1313"/>
                    </a:lnTo>
                    <a:lnTo>
                      <a:pt x="31" y="1304"/>
                    </a:lnTo>
                    <a:lnTo>
                      <a:pt x="30" y="1294"/>
                    </a:lnTo>
                    <a:lnTo>
                      <a:pt x="29" y="1285"/>
                    </a:lnTo>
                    <a:lnTo>
                      <a:pt x="29" y="1275"/>
                    </a:lnTo>
                    <a:lnTo>
                      <a:pt x="30" y="1264"/>
                    </a:lnTo>
                    <a:lnTo>
                      <a:pt x="28" y="1273"/>
                    </a:lnTo>
                    <a:lnTo>
                      <a:pt x="25" y="1282"/>
                    </a:lnTo>
                    <a:lnTo>
                      <a:pt x="24" y="1293"/>
                    </a:lnTo>
                    <a:lnTo>
                      <a:pt x="24" y="1304"/>
                    </a:lnTo>
                    <a:lnTo>
                      <a:pt x="24" y="1315"/>
                    </a:lnTo>
                    <a:lnTo>
                      <a:pt x="27" y="1325"/>
                    </a:lnTo>
                    <a:lnTo>
                      <a:pt x="29" y="1336"/>
                    </a:lnTo>
                    <a:lnTo>
                      <a:pt x="33" y="1347"/>
                    </a:lnTo>
                    <a:lnTo>
                      <a:pt x="47" y="1351"/>
                    </a:lnTo>
                    <a:lnTo>
                      <a:pt x="62" y="1355"/>
                    </a:lnTo>
                    <a:lnTo>
                      <a:pt x="91" y="1361"/>
                    </a:lnTo>
                    <a:lnTo>
                      <a:pt x="121" y="1365"/>
                    </a:lnTo>
                    <a:lnTo>
                      <a:pt x="151" y="1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Freeform 172"/>
              <p:cNvSpPr>
                <a:spLocks noEditPoints="1"/>
              </p:cNvSpPr>
              <p:nvPr/>
            </p:nvSpPr>
            <p:spPr bwMode="auto">
              <a:xfrm>
                <a:off x="5892801" y="1258888"/>
                <a:ext cx="188913" cy="44450"/>
              </a:xfrm>
              <a:custGeom>
                <a:avLst/>
                <a:gdLst>
                  <a:gd name="T0" fmla="*/ 160788 w 356"/>
                  <a:gd name="T1" fmla="*/ 43933 h 86"/>
                  <a:gd name="T2" fmla="*/ 126296 w 356"/>
                  <a:gd name="T3" fmla="*/ 37731 h 86"/>
                  <a:gd name="T4" fmla="*/ 67924 w 356"/>
                  <a:gd name="T5" fmla="*/ 36697 h 86"/>
                  <a:gd name="T6" fmla="*/ 35554 w 356"/>
                  <a:gd name="T7" fmla="*/ 33079 h 86"/>
                  <a:gd name="T8" fmla="*/ 13797 w 356"/>
                  <a:gd name="T9" fmla="*/ 32045 h 86"/>
                  <a:gd name="T10" fmla="*/ 531 w 356"/>
                  <a:gd name="T11" fmla="*/ 16023 h 86"/>
                  <a:gd name="T12" fmla="*/ 3184 w 356"/>
                  <a:gd name="T13" fmla="*/ 4652 h 86"/>
                  <a:gd name="T14" fmla="*/ 21226 w 356"/>
                  <a:gd name="T15" fmla="*/ 517 h 86"/>
                  <a:gd name="T16" fmla="*/ 53065 w 356"/>
                  <a:gd name="T17" fmla="*/ 2584 h 86"/>
                  <a:gd name="T18" fmla="*/ 107723 w 356"/>
                  <a:gd name="T19" fmla="*/ 5685 h 86"/>
                  <a:gd name="T20" fmla="*/ 166095 w 356"/>
                  <a:gd name="T21" fmla="*/ 9820 h 86"/>
                  <a:gd name="T22" fmla="*/ 185729 w 356"/>
                  <a:gd name="T23" fmla="*/ 19641 h 86"/>
                  <a:gd name="T24" fmla="*/ 188913 w 356"/>
                  <a:gd name="T25" fmla="*/ 30495 h 86"/>
                  <a:gd name="T26" fmla="*/ 182545 w 356"/>
                  <a:gd name="T27" fmla="*/ 39798 h 86"/>
                  <a:gd name="T28" fmla="*/ 10082 w 356"/>
                  <a:gd name="T29" fmla="*/ 19641 h 86"/>
                  <a:gd name="T30" fmla="*/ 18042 w 356"/>
                  <a:gd name="T31" fmla="*/ 17056 h 86"/>
                  <a:gd name="T32" fmla="*/ 15920 w 356"/>
                  <a:gd name="T33" fmla="*/ 7753 h 86"/>
                  <a:gd name="T34" fmla="*/ 7429 w 356"/>
                  <a:gd name="T35" fmla="*/ 14472 h 86"/>
                  <a:gd name="T36" fmla="*/ 27594 w 356"/>
                  <a:gd name="T37" fmla="*/ 18090 h 86"/>
                  <a:gd name="T38" fmla="*/ 28125 w 356"/>
                  <a:gd name="T39" fmla="*/ 8270 h 86"/>
                  <a:gd name="T40" fmla="*/ 22818 w 356"/>
                  <a:gd name="T41" fmla="*/ 9303 h 86"/>
                  <a:gd name="T42" fmla="*/ 26533 w 356"/>
                  <a:gd name="T43" fmla="*/ 18090 h 86"/>
                  <a:gd name="T44" fmla="*/ 35023 w 356"/>
                  <a:gd name="T45" fmla="*/ 11888 h 86"/>
                  <a:gd name="T46" fmla="*/ 38738 w 356"/>
                  <a:gd name="T47" fmla="*/ 17573 h 86"/>
                  <a:gd name="T48" fmla="*/ 45106 w 356"/>
                  <a:gd name="T49" fmla="*/ 17056 h 86"/>
                  <a:gd name="T50" fmla="*/ 44044 w 356"/>
                  <a:gd name="T51" fmla="*/ 9820 h 86"/>
                  <a:gd name="T52" fmla="*/ 49351 w 356"/>
                  <a:gd name="T53" fmla="*/ 10337 h 86"/>
                  <a:gd name="T54" fmla="*/ 51473 w 356"/>
                  <a:gd name="T55" fmla="*/ 16540 h 86"/>
                  <a:gd name="T56" fmla="*/ 59964 w 356"/>
                  <a:gd name="T57" fmla="*/ 21708 h 86"/>
                  <a:gd name="T58" fmla="*/ 64740 w 356"/>
                  <a:gd name="T59" fmla="*/ 14472 h 86"/>
                  <a:gd name="T60" fmla="*/ 52535 w 356"/>
                  <a:gd name="T61" fmla="*/ 10337 h 86"/>
                  <a:gd name="T62" fmla="*/ 107192 w 356"/>
                  <a:gd name="T63" fmla="*/ 19641 h 86"/>
                  <a:gd name="T64" fmla="*/ 111437 w 356"/>
                  <a:gd name="T65" fmla="*/ 27910 h 86"/>
                  <a:gd name="T66" fmla="*/ 115683 w 356"/>
                  <a:gd name="T67" fmla="*/ 20674 h 86"/>
                  <a:gd name="T68" fmla="*/ 110376 w 356"/>
                  <a:gd name="T69" fmla="*/ 10854 h 86"/>
                  <a:gd name="T70" fmla="*/ 123112 w 356"/>
                  <a:gd name="T71" fmla="*/ 27910 h 86"/>
                  <a:gd name="T72" fmla="*/ 133194 w 356"/>
                  <a:gd name="T73" fmla="*/ 28944 h 86"/>
                  <a:gd name="T74" fmla="*/ 119397 w 356"/>
                  <a:gd name="T75" fmla="*/ 9820 h 86"/>
                  <a:gd name="T76" fmla="*/ 87558 w 356"/>
                  <a:gd name="T77" fmla="*/ 12405 h 86"/>
                  <a:gd name="T78" fmla="*/ 99232 w 356"/>
                  <a:gd name="T79" fmla="*/ 25326 h 86"/>
                  <a:gd name="T80" fmla="*/ 101355 w 356"/>
                  <a:gd name="T81" fmla="*/ 12922 h 86"/>
                  <a:gd name="T82" fmla="*/ 87558 w 356"/>
                  <a:gd name="T83" fmla="*/ 12405 h 86"/>
                  <a:gd name="T84" fmla="*/ 143277 w 356"/>
                  <a:gd name="T85" fmla="*/ 29461 h 86"/>
                  <a:gd name="T86" fmla="*/ 151237 w 356"/>
                  <a:gd name="T87" fmla="*/ 27394 h 86"/>
                  <a:gd name="T88" fmla="*/ 145399 w 356"/>
                  <a:gd name="T89" fmla="*/ 12405 h 86"/>
                  <a:gd name="T90" fmla="*/ 140623 w 356"/>
                  <a:gd name="T91" fmla="*/ 26360 h 86"/>
                  <a:gd name="T92" fmla="*/ 77476 w 356"/>
                  <a:gd name="T93" fmla="*/ 22742 h 86"/>
                  <a:gd name="T94" fmla="*/ 83313 w 356"/>
                  <a:gd name="T95" fmla="*/ 12405 h 86"/>
                  <a:gd name="T96" fmla="*/ 70577 w 356"/>
                  <a:gd name="T97" fmla="*/ 15506 h 86"/>
                  <a:gd name="T98" fmla="*/ 158666 w 356"/>
                  <a:gd name="T99" fmla="*/ 29978 h 86"/>
                  <a:gd name="T100" fmla="*/ 166626 w 356"/>
                  <a:gd name="T101" fmla="*/ 31012 h 86"/>
                  <a:gd name="T102" fmla="*/ 168748 w 356"/>
                  <a:gd name="T103" fmla="*/ 14472 h 86"/>
                  <a:gd name="T104" fmla="*/ 158666 w 356"/>
                  <a:gd name="T105" fmla="*/ 13955 h 86"/>
                  <a:gd name="T106" fmla="*/ 158666 w 356"/>
                  <a:gd name="T107" fmla="*/ 29978 h 86"/>
                  <a:gd name="T108" fmla="*/ 178831 w 356"/>
                  <a:gd name="T109" fmla="*/ 24809 h 86"/>
                  <a:gd name="T110" fmla="*/ 172463 w 356"/>
                  <a:gd name="T111" fmla="*/ 16023 h 86"/>
                  <a:gd name="T112" fmla="*/ 174585 w 356"/>
                  <a:gd name="T113" fmla="*/ 29461 h 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56" h="86">
                    <a:moveTo>
                      <a:pt x="341" y="84"/>
                    </a:moveTo>
                    <a:lnTo>
                      <a:pt x="341" y="84"/>
                    </a:lnTo>
                    <a:lnTo>
                      <a:pt x="328" y="86"/>
                    </a:lnTo>
                    <a:lnTo>
                      <a:pt x="316" y="86"/>
                    </a:lnTo>
                    <a:lnTo>
                      <a:pt x="303" y="85"/>
                    </a:lnTo>
                    <a:lnTo>
                      <a:pt x="291" y="83"/>
                    </a:lnTo>
                    <a:lnTo>
                      <a:pt x="265" y="77"/>
                    </a:lnTo>
                    <a:lnTo>
                      <a:pt x="251" y="75"/>
                    </a:lnTo>
                    <a:lnTo>
                      <a:pt x="238" y="73"/>
                    </a:lnTo>
                    <a:lnTo>
                      <a:pt x="212" y="73"/>
                    </a:lnTo>
                    <a:lnTo>
                      <a:pt x="186" y="73"/>
                    </a:lnTo>
                    <a:lnTo>
                      <a:pt x="158" y="73"/>
                    </a:lnTo>
                    <a:lnTo>
                      <a:pt x="143" y="72"/>
                    </a:lnTo>
                    <a:lnTo>
                      <a:pt x="128" y="71"/>
                    </a:lnTo>
                    <a:lnTo>
                      <a:pt x="98" y="65"/>
                    </a:lnTo>
                    <a:lnTo>
                      <a:pt x="82" y="64"/>
                    </a:lnTo>
                    <a:lnTo>
                      <a:pt x="67" y="64"/>
                    </a:lnTo>
                    <a:lnTo>
                      <a:pt x="52" y="65"/>
                    </a:lnTo>
                    <a:lnTo>
                      <a:pt x="43" y="66"/>
                    </a:lnTo>
                    <a:lnTo>
                      <a:pt x="34" y="65"/>
                    </a:lnTo>
                    <a:lnTo>
                      <a:pt x="26" y="62"/>
                    </a:lnTo>
                    <a:lnTo>
                      <a:pt x="20" y="58"/>
                    </a:lnTo>
                    <a:lnTo>
                      <a:pt x="7" y="49"/>
                    </a:lnTo>
                    <a:lnTo>
                      <a:pt x="5" y="41"/>
                    </a:lnTo>
                    <a:lnTo>
                      <a:pt x="1" y="31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6" y="9"/>
                    </a:lnTo>
                    <a:lnTo>
                      <a:pt x="10" y="5"/>
                    </a:lnTo>
                    <a:lnTo>
                      <a:pt x="14" y="3"/>
                    </a:lnTo>
                    <a:lnTo>
                      <a:pt x="20" y="2"/>
                    </a:lnTo>
                    <a:lnTo>
                      <a:pt x="29" y="0"/>
                    </a:lnTo>
                    <a:lnTo>
                      <a:pt x="40" y="1"/>
                    </a:lnTo>
                    <a:lnTo>
                      <a:pt x="62" y="3"/>
                    </a:lnTo>
                    <a:lnTo>
                      <a:pt x="74" y="4"/>
                    </a:lnTo>
                    <a:lnTo>
                      <a:pt x="86" y="3"/>
                    </a:lnTo>
                    <a:lnTo>
                      <a:pt x="100" y="5"/>
                    </a:lnTo>
                    <a:lnTo>
                      <a:pt x="114" y="8"/>
                    </a:lnTo>
                    <a:lnTo>
                      <a:pt x="143" y="11"/>
                    </a:lnTo>
                    <a:lnTo>
                      <a:pt x="173" y="12"/>
                    </a:lnTo>
                    <a:lnTo>
                      <a:pt x="203" y="11"/>
                    </a:lnTo>
                    <a:lnTo>
                      <a:pt x="227" y="10"/>
                    </a:lnTo>
                    <a:lnTo>
                      <a:pt x="249" y="12"/>
                    </a:lnTo>
                    <a:lnTo>
                      <a:pt x="292" y="16"/>
                    </a:lnTo>
                    <a:lnTo>
                      <a:pt x="313" y="19"/>
                    </a:lnTo>
                    <a:lnTo>
                      <a:pt x="322" y="20"/>
                    </a:lnTo>
                    <a:lnTo>
                      <a:pt x="330" y="24"/>
                    </a:lnTo>
                    <a:lnTo>
                      <a:pt x="338" y="27"/>
                    </a:lnTo>
                    <a:lnTo>
                      <a:pt x="344" y="31"/>
                    </a:lnTo>
                    <a:lnTo>
                      <a:pt x="350" y="38"/>
                    </a:lnTo>
                    <a:lnTo>
                      <a:pt x="355" y="45"/>
                    </a:lnTo>
                    <a:lnTo>
                      <a:pt x="356" y="50"/>
                    </a:lnTo>
                    <a:lnTo>
                      <a:pt x="356" y="55"/>
                    </a:lnTo>
                    <a:lnTo>
                      <a:pt x="356" y="59"/>
                    </a:lnTo>
                    <a:lnTo>
                      <a:pt x="356" y="63"/>
                    </a:lnTo>
                    <a:lnTo>
                      <a:pt x="352" y="69"/>
                    </a:lnTo>
                    <a:lnTo>
                      <a:pt x="347" y="73"/>
                    </a:lnTo>
                    <a:lnTo>
                      <a:pt x="344" y="77"/>
                    </a:lnTo>
                    <a:lnTo>
                      <a:pt x="342" y="80"/>
                    </a:lnTo>
                    <a:lnTo>
                      <a:pt x="341" y="84"/>
                    </a:lnTo>
                    <a:close/>
                    <a:moveTo>
                      <a:pt x="19" y="38"/>
                    </a:moveTo>
                    <a:lnTo>
                      <a:pt x="19" y="38"/>
                    </a:lnTo>
                    <a:lnTo>
                      <a:pt x="24" y="35"/>
                    </a:lnTo>
                    <a:lnTo>
                      <a:pt x="27" y="35"/>
                    </a:lnTo>
                    <a:lnTo>
                      <a:pt x="30" y="35"/>
                    </a:lnTo>
                    <a:lnTo>
                      <a:pt x="34" y="33"/>
                    </a:lnTo>
                    <a:lnTo>
                      <a:pt x="34" y="29"/>
                    </a:lnTo>
                    <a:lnTo>
                      <a:pt x="34" y="26"/>
                    </a:lnTo>
                    <a:lnTo>
                      <a:pt x="36" y="16"/>
                    </a:lnTo>
                    <a:lnTo>
                      <a:pt x="30" y="15"/>
                    </a:lnTo>
                    <a:lnTo>
                      <a:pt x="25" y="16"/>
                    </a:lnTo>
                    <a:lnTo>
                      <a:pt x="21" y="17"/>
                    </a:lnTo>
                    <a:lnTo>
                      <a:pt x="17" y="20"/>
                    </a:lnTo>
                    <a:lnTo>
                      <a:pt x="15" y="24"/>
                    </a:lnTo>
                    <a:lnTo>
                      <a:pt x="14" y="28"/>
                    </a:lnTo>
                    <a:lnTo>
                      <a:pt x="15" y="32"/>
                    </a:lnTo>
                    <a:lnTo>
                      <a:pt x="19" y="38"/>
                    </a:lnTo>
                    <a:close/>
                    <a:moveTo>
                      <a:pt x="52" y="35"/>
                    </a:moveTo>
                    <a:lnTo>
                      <a:pt x="52" y="35"/>
                    </a:lnTo>
                    <a:lnTo>
                      <a:pt x="54" y="31"/>
                    </a:lnTo>
                    <a:lnTo>
                      <a:pt x="55" y="27"/>
                    </a:lnTo>
                    <a:lnTo>
                      <a:pt x="56" y="16"/>
                    </a:lnTo>
                    <a:lnTo>
                      <a:pt x="53" y="16"/>
                    </a:lnTo>
                    <a:lnTo>
                      <a:pt x="51" y="16"/>
                    </a:lnTo>
                    <a:lnTo>
                      <a:pt x="47" y="15"/>
                    </a:lnTo>
                    <a:lnTo>
                      <a:pt x="44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4" y="28"/>
                    </a:lnTo>
                    <a:lnTo>
                      <a:pt x="45" y="31"/>
                    </a:lnTo>
                    <a:lnTo>
                      <a:pt x="46" y="33"/>
                    </a:lnTo>
                    <a:lnTo>
                      <a:pt x="50" y="35"/>
                    </a:lnTo>
                    <a:lnTo>
                      <a:pt x="52" y="35"/>
                    </a:lnTo>
                    <a:close/>
                    <a:moveTo>
                      <a:pt x="67" y="18"/>
                    </a:moveTo>
                    <a:lnTo>
                      <a:pt x="67" y="18"/>
                    </a:lnTo>
                    <a:lnTo>
                      <a:pt x="66" y="23"/>
                    </a:lnTo>
                    <a:lnTo>
                      <a:pt x="67" y="28"/>
                    </a:lnTo>
                    <a:lnTo>
                      <a:pt x="68" y="35"/>
                    </a:lnTo>
                    <a:lnTo>
                      <a:pt x="70" y="34"/>
                    </a:lnTo>
                    <a:lnTo>
                      <a:pt x="73" y="34"/>
                    </a:lnTo>
                    <a:lnTo>
                      <a:pt x="77" y="34"/>
                    </a:lnTo>
                    <a:lnTo>
                      <a:pt x="82" y="35"/>
                    </a:lnTo>
                    <a:lnTo>
                      <a:pt x="84" y="34"/>
                    </a:lnTo>
                    <a:lnTo>
                      <a:pt x="85" y="33"/>
                    </a:lnTo>
                    <a:lnTo>
                      <a:pt x="84" y="30"/>
                    </a:lnTo>
                    <a:lnTo>
                      <a:pt x="84" y="27"/>
                    </a:lnTo>
                    <a:lnTo>
                      <a:pt x="84" y="23"/>
                    </a:lnTo>
                    <a:lnTo>
                      <a:pt x="83" y="19"/>
                    </a:lnTo>
                    <a:lnTo>
                      <a:pt x="74" y="17"/>
                    </a:lnTo>
                    <a:lnTo>
                      <a:pt x="70" y="17"/>
                    </a:lnTo>
                    <a:lnTo>
                      <a:pt x="67" y="18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93" y="23"/>
                    </a:lnTo>
                    <a:lnTo>
                      <a:pt x="93" y="24"/>
                    </a:lnTo>
                    <a:lnTo>
                      <a:pt x="95" y="28"/>
                    </a:lnTo>
                    <a:lnTo>
                      <a:pt x="97" y="32"/>
                    </a:lnTo>
                    <a:lnTo>
                      <a:pt x="97" y="34"/>
                    </a:lnTo>
                    <a:lnTo>
                      <a:pt x="97" y="38"/>
                    </a:lnTo>
                    <a:lnTo>
                      <a:pt x="106" y="41"/>
                    </a:lnTo>
                    <a:lnTo>
                      <a:pt x="113" y="42"/>
                    </a:lnTo>
                    <a:lnTo>
                      <a:pt x="119" y="42"/>
                    </a:lnTo>
                    <a:lnTo>
                      <a:pt x="120" y="38"/>
                    </a:lnTo>
                    <a:lnTo>
                      <a:pt x="121" y="33"/>
                    </a:lnTo>
                    <a:lnTo>
                      <a:pt x="122" y="28"/>
                    </a:lnTo>
                    <a:lnTo>
                      <a:pt x="122" y="23"/>
                    </a:lnTo>
                    <a:lnTo>
                      <a:pt x="114" y="23"/>
                    </a:lnTo>
                    <a:lnTo>
                      <a:pt x="106" y="21"/>
                    </a:lnTo>
                    <a:lnTo>
                      <a:pt x="99" y="20"/>
                    </a:lnTo>
                    <a:lnTo>
                      <a:pt x="93" y="20"/>
                    </a:lnTo>
                    <a:close/>
                    <a:moveTo>
                      <a:pt x="201" y="23"/>
                    </a:moveTo>
                    <a:lnTo>
                      <a:pt x="201" y="23"/>
                    </a:lnTo>
                    <a:lnTo>
                      <a:pt x="202" y="38"/>
                    </a:lnTo>
                    <a:lnTo>
                      <a:pt x="202" y="44"/>
                    </a:lnTo>
                    <a:lnTo>
                      <a:pt x="202" y="50"/>
                    </a:lnTo>
                    <a:lnTo>
                      <a:pt x="208" y="54"/>
                    </a:lnTo>
                    <a:lnTo>
                      <a:pt x="210" y="54"/>
                    </a:lnTo>
                    <a:lnTo>
                      <a:pt x="212" y="54"/>
                    </a:lnTo>
                    <a:lnTo>
                      <a:pt x="214" y="53"/>
                    </a:lnTo>
                    <a:lnTo>
                      <a:pt x="216" y="50"/>
                    </a:lnTo>
                    <a:lnTo>
                      <a:pt x="218" y="45"/>
                    </a:lnTo>
                    <a:lnTo>
                      <a:pt x="218" y="40"/>
                    </a:lnTo>
                    <a:lnTo>
                      <a:pt x="219" y="32"/>
                    </a:lnTo>
                    <a:lnTo>
                      <a:pt x="218" y="19"/>
                    </a:lnTo>
                    <a:lnTo>
                      <a:pt x="213" y="20"/>
                    </a:lnTo>
                    <a:lnTo>
                      <a:pt x="208" y="21"/>
                    </a:lnTo>
                    <a:lnTo>
                      <a:pt x="204" y="21"/>
                    </a:lnTo>
                    <a:lnTo>
                      <a:pt x="201" y="23"/>
                    </a:lnTo>
                    <a:close/>
                    <a:moveTo>
                      <a:pt x="232" y="54"/>
                    </a:moveTo>
                    <a:lnTo>
                      <a:pt x="232" y="54"/>
                    </a:lnTo>
                    <a:lnTo>
                      <a:pt x="236" y="55"/>
                    </a:lnTo>
                    <a:lnTo>
                      <a:pt x="240" y="55"/>
                    </a:lnTo>
                    <a:lnTo>
                      <a:pt x="246" y="55"/>
                    </a:lnTo>
                    <a:lnTo>
                      <a:pt x="251" y="56"/>
                    </a:lnTo>
                    <a:lnTo>
                      <a:pt x="247" y="20"/>
                    </a:lnTo>
                    <a:lnTo>
                      <a:pt x="236" y="20"/>
                    </a:lnTo>
                    <a:lnTo>
                      <a:pt x="225" y="19"/>
                    </a:lnTo>
                    <a:lnTo>
                      <a:pt x="228" y="36"/>
                    </a:lnTo>
                    <a:lnTo>
                      <a:pt x="232" y="54"/>
                    </a:lnTo>
                    <a:close/>
                    <a:moveTo>
                      <a:pt x="165" y="24"/>
                    </a:moveTo>
                    <a:lnTo>
                      <a:pt x="165" y="24"/>
                    </a:lnTo>
                    <a:lnTo>
                      <a:pt x="167" y="36"/>
                    </a:lnTo>
                    <a:lnTo>
                      <a:pt x="171" y="48"/>
                    </a:lnTo>
                    <a:lnTo>
                      <a:pt x="177" y="49"/>
                    </a:lnTo>
                    <a:lnTo>
                      <a:pt x="187" y="49"/>
                    </a:lnTo>
                    <a:lnTo>
                      <a:pt x="189" y="44"/>
                    </a:lnTo>
                    <a:lnTo>
                      <a:pt x="191" y="38"/>
                    </a:lnTo>
                    <a:lnTo>
                      <a:pt x="191" y="29"/>
                    </a:lnTo>
                    <a:lnTo>
                      <a:pt x="191" y="25"/>
                    </a:lnTo>
                    <a:lnTo>
                      <a:pt x="190" y="20"/>
                    </a:lnTo>
                    <a:lnTo>
                      <a:pt x="177" y="24"/>
                    </a:lnTo>
                    <a:lnTo>
                      <a:pt x="172" y="25"/>
                    </a:lnTo>
                    <a:lnTo>
                      <a:pt x="165" y="24"/>
                    </a:lnTo>
                    <a:close/>
                    <a:moveTo>
                      <a:pt x="268" y="58"/>
                    </a:moveTo>
                    <a:lnTo>
                      <a:pt x="268" y="58"/>
                    </a:lnTo>
                    <a:lnTo>
                      <a:pt x="269" y="57"/>
                    </a:lnTo>
                    <a:lnTo>
                      <a:pt x="270" y="57"/>
                    </a:lnTo>
                    <a:lnTo>
                      <a:pt x="273" y="57"/>
                    </a:lnTo>
                    <a:lnTo>
                      <a:pt x="278" y="58"/>
                    </a:lnTo>
                    <a:lnTo>
                      <a:pt x="281" y="58"/>
                    </a:lnTo>
                    <a:lnTo>
                      <a:pt x="285" y="53"/>
                    </a:lnTo>
                    <a:lnTo>
                      <a:pt x="287" y="45"/>
                    </a:lnTo>
                    <a:lnTo>
                      <a:pt x="289" y="36"/>
                    </a:lnTo>
                    <a:lnTo>
                      <a:pt x="291" y="27"/>
                    </a:lnTo>
                    <a:lnTo>
                      <a:pt x="274" y="24"/>
                    </a:lnTo>
                    <a:lnTo>
                      <a:pt x="255" y="20"/>
                    </a:lnTo>
                    <a:lnTo>
                      <a:pt x="258" y="31"/>
                    </a:lnTo>
                    <a:lnTo>
                      <a:pt x="261" y="42"/>
                    </a:lnTo>
                    <a:lnTo>
                      <a:pt x="265" y="51"/>
                    </a:lnTo>
                    <a:lnTo>
                      <a:pt x="268" y="58"/>
                    </a:lnTo>
                    <a:close/>
                    <a:moveTo>
                      <a:pt x="133" y="43"/>
                    </a:moveTo>
                    <a:lnTo>
                      <a:pt x="133" y="43"/>
                    </a:lnTo>
                    <a:lnTo>
                      <a:pt x="146" y="44"/>
                    </a:lnTo>
                    <a:lnTo>
                      <a:pt x="153" y="45"/>
                    </a:lnTo>
                    <a:lnTo>
                      <a:pt x="158" y="46"/>
                    </a:lnTo>
                    <a:lnTo>
                      <a:pt x="157" y="36"/>
                    </a:lnTo>
                    <a:lnTo>
                      <a:pt x="157" y="24"/>
                    </a:lnTo>
                    <a:lnTo>
                      <a:pt x="145" y="25"/>
                    </a:lnTo>
                    <a:lnTo>
                      <a:pt x="133" y="24"/>
                    </a:lnTo>
                    <a:lnTo>
                      <a:pt x="133" y="30"/>
                    </a:lnTo>
                    <a:lnTo>
                      <a:pt x="133" y="34"/>
                    </a:lnTo>
                    <a:lnTo>
                      <a:pt x="133" y="39"/>
                    </a:lnTo>
                    <a:lnTo>
                      <a:pt x="133" y="43"/>
                    </a:lnTo>
                    <a:close/>
                    <a:moveTo>
                      <a:pt x="299" y="58"/>
                    </a:moveTo>
                    <a:lnTo>
                      <a:pt x="299" y="58"/>
                    </a:lnTo>
                    <a:lnTo>
                      <a:pt x="303" y="59"/>
                    </a:lnTo>
                    <a:lnTo>
                      <a:pt x="307" y="59"/>
                    </a:lnTo>
                    <a:lnTo>
                      <a:pt x="310" y="59"/>
                    </a:lnTo>
                    <a:lnTo>
                      <a:pt x="314" y="60"/>
                    </a:lnTo>
                    <a:lnTo>
                      <a:pt x="316" y="53"/>
                    </a:lnTo>
                    <a:lnTo>
                      <a:pt x="318" y="46"/>
                    </a:lnTo>
                    <a:lnTo>
                      <a:pt x="318" y="28"/>
                    </a:lnTo>
                    <a:lnTo>
                      <a:pt x="313" y="28"/>
                    </a:lnTo>
                    <a:lnTo>
                      <a:pt x="308" y="28"/>
                    </a:lnTo>
                    <a:lnTo>
                      <a:pt x="303" y="28"/>
                    </a:lnTo>
                    <a:lnTo>
                      <a:pt x="299" y="27"/>
                    </a:lnTo>
                    <a:lnTo>
                      <a:pt x="299" y="35"/>
                    </a:lnTo>
                    <a:lnTo>
                      <a:pt x="299" y="44"/>
                    </a:lnTo>
                    <a:lnTo>
                      <a:pt x="298" y="51"/>
                    </a:lnTo>
                    <a:lnTo>
                      <a:pt x="299" y="58"/>
                    </a:lnTo>
                    <a:close/>
                    <a:moveTo>
                      <a:pt x="330" y="60"/>
                    </a:moveTo>
                    <a:lnTo>
                      <a:pt x="330" y="60"/>
                    </a:lnTo>
                    <a:lnTo>
                      <a:pt x="334" y="56"/>
                    </a:lnTo>
                    <a:lnTo>
                      <a:pt x="337" y="53"/>
                    </a:lnTo>
                    <a:lnTo>
                      <a:pt x="337" y="48"/>
                    </a:lnTo>
                    <a:lnTo>
                      <a:pt x="337" y="44"/>
                    </a:lnTo>
                    <a:lnTo>
                      <a:pt x="334" y="41"/>
                    </a:lnTo>
                    <a:lnTo>
                      <a:pt x="331" y="38"/>
                    </a:lnTo>
                    <a:lnTo>
                      <a:pt x="328" y="34"/>
                    </a:lnTo>
                    <a:lnTo>
                      <a:pt x="325" y="31"/>
                    </a:lnTo>
                    <a:lnTo>
                      <a:pt x="326" y="39"/>
                    </a:lnTo>
                    <a:lnTo>
                      <a:pt x="327" y="46"/>
                    </a:lnTo>
                    <a:lnTo>
                      <a:pt x="328" y="54"/>
                    </a:lnTo>
                    <a:lnTo>
                      <a:pt x="329" y="57"/>
                    </a:lnTo>
                    <a:lnTo>
                      <a:pt x="330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Freeform 173"/>
              <p:cNvSpPr>
                <a:spLocks noEditPoints="1"/>
              </p:cNvSpPr>
              <p:nvPr/>
            </p:nvSpPr>
            <p:spPr bwMode="auto">
              <a:xfrm>
                <a:off x="5745163" y="1570038"/>
                <a:ext cx="79375" cy="52388"/>
              </a:xfrm>
              <a:custGeom>
                <a:avLst/>
                <a:gdLst>
                  <a:gd name="T0" fmla="*/ 79375 w 150"/>
                  <a:gd name="T1" fmla="*/ 15346 h 99"/>
                  <a:gd name="T2" fmla="*/ 75142 w 150"/>
                  <a:gd name="T3" fmla="*/ 24342 h 99"/>
                  <a:gd name="T4" fmla="*/ 74083 w 150"/>
                  <a:gd name="T5" fmla="*/ 33338 h 99"/>
                  <a:gd name="T6" fmla="*/ 73025 w 150"/>
                  <a:gd name="T7" fmla="*/ 46567 h 99"/>
                  <a:gd name="T8" fmla="*/ 71967 w 150"/>
                  <a:gd name="T9" fmla="*/ 50271 h 99"/>
                  <a:gd name="T10" fmla="*/ 64029 w 150"/>
                  <a:gd name="T11" fmla="*/ 52388 h 99"/>
                  <a:gd name="T12" fmla="*/ 53975 w 150"/>
                  <a:gd name="T13" fmla="*/ 50271 h 99"/>
                  <a:gd name="T14" fmla="*/ 33338 w 150"/>
                  <a:gd name="T15" fmla="*/ 46038 h 99"/>
                  <a:gd name="T16" fmla="*/ 22754 w 150"/>
                  <a:gd name="T17" fmla="*/ 44450 h 99"/>
                  <a:gd name="T18" fmla="*/ 11642 w 150"/>
                  <a:gd name="T19" fmla="*/ 46038 h 99"/>
                  <a:gd name="T20" fmla="*/ 5292 w 150"/>
                  <a:gd name="T21" fmla="*/ 45509 h 99"/>
                  <a:gd name="T22" fmla="*/ 2646 w 150"/>
                  <a:gd name="T23" fmla="*/ 43921 h 99"/>
                  <a:gd name="T24" fmla="*/ 529 w 150"/>
                  <a:gd name="T25" fmla="*/ 38630 h 99"/>
                  <a:gd name="T26" fmla="*/ 0 w 150"/>
                  <a:gd name="T27" fmla="*/ 32809 h 99"/>
                  <a:gd name="T28" fmla="*/ 1588 w 150"/>
                  <a:gd name="T29" fmla="*/ 20109 h 99"/>
                  <a:gd name="T30" fmla="*/ 1588 w 150"/>
                  <a:gd name="T31" fmla="*/ 14288 h 99"/>
                  <a:gd name="T32" fmla="*/ 2117 w 150"/>
                  <a:gd name="T33" fmla="*/ 6350 h 99"/>
                  <a:gd name="T34" fmla="*/ 5292 w 150"/>
                  <a:gd name="T35" fmla="*/ 2117 h 99"/>
                  <a:gd name="T36" fmla="*/ 7937 w 150"/>
                  <a:gd name="T37" fmla="*/ 1058 h 99"/>
                  <a:gd name="T38" fmla="*/ 17992 w 150"/>
                  <a:gd name="T39" fmla="*/ 0 h 99"/>
                  <a:gd name="T40" fmla="*/ 28575 w 150"/>
                  <a:gd name="T41" fmla="*/ 1058 h 99"/>
                  <a:gd name="T42" fmla="*/ 46567 w 150"/>
                  <a:gd name="T43" fmla="*/ 3175 h 99"/>
                  <a:gd name="T44" fmla="*/ 51858 w 150"/>
                  <a:gd name="T45" fmla="*/ 3175 h 99"/>
                  <a:gd name="T46" fmla="*/ 69850 w 150"/>
                  <a:gd name="T47" fmla="*/ 5292 h 99"/>
                  <a:gd name="T48" fmla="*/ 71967 w 150"/>
                  <a:gd name="T49" fmla="*/ 7938 h 99"/>
                  <a:gd name="T50" fmla="*/ 77258 w 150"/>
                  <a:gd name="T51" fmla="*/ 12171 h 99"/>
                  <a:gd name="T52" fmla="*/ 79375 w 150"/>
                  <a:gd name="T53" fmla="*/ 15346 h 99"/>
                  <a:gd name="T54" fmla="*/ 14287 w 150"/>
                  <a:gd name="T55" fmla="*/ 6879 h 99"/>
                  <a:gd name="T56" fmla="*/ 10054 w 150"/>
                  <a:gd name="T57" fmla="*/ 11113 h 99"/>
                  <a:gd name="T58" fmla="*/ 7937 w 150"/>
                  <a:gd name="T59" fmla="*/ 16933 h 99"/>
                  <a:gd name="T60" fmla="*/ 6350 w 150"/>
                  <a:gd name="T61" fmla="*/ 32809 h 99"/>
                  <a:gd name="T62" fmla="*/ 11642 w 150"/>
                  <a:gd name="T63" fmla="*/ 34925 h 99"/>
                  <a:gd name="T64" fmla="*/ 26458 w 150"/>
                  <a:gd name="T65" fmla="*/ 39159 h 99"/>
                  <a:gd name="T66" fmla="*/ 50271 w 150"/>
                  <a:gd name="T67" fmla="*/ 42334 h 99"/>
                  <a:gd name="T68" fmla="*/ 65617 w 150"/>
                  <a:gd name="T69" fmla="*/ 43921 h 99"/>
                  <a:gd name="T70" fmla="*/ 68263 w 150"/>
                  <a:gd name="T71" fmla="*/ 36513 h 99"/>
                  <a:gd name="T72" fmla="*/ 70379 w 150"/>
                  <a:gd name="T73" fmla="*/ 21167 h 99"/>
                  <a:gd name="T74" fmla="*/ 69850 w 150"/>
                  <a:gd name="T75" fmla="*/ 13229 h 99"/>
                  <a:gd name="T76" fmla="*/ 42333 w 150"/>
                  <a:gd name="T77" fmla="*/ 9525 h 99"/>
                  <a:gd name="T78" fmla="*/ 14287 w 150"/>
                  <a:gd name="T79" fmla="*/ 6879 h 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50" h="99">
                    <a:moveTo>
                      <a:pt x="150" y="29"/>
                    </a:moveTo>
                    <a:lnTo>
                      <a:pt x="150" y="29"/>
                    </a:lnTo>
                    <a:lnTo>
                      <a:pt x="146" y="37"/>
                    </a:lnTo>
                    <a:lnTo>
                      <a:pt x="142" y="46"/>
                    </a:lnTo>
                    <a:lnTo>
                      <a:pt x="141" y="55"/>
                    </a:lnTo>
                    <a:lnTo>
                      <a:pt x="140" y="63"/>
                    </a:lnTo>
                    <a:lnTo>
                      <a:pt x="139" y="79"/>
                    </a:lnTo>
                    <a:lnTo>
                      <a:pt x="138" y="88"/>
                    </a:lnTo>
                    <a:lnTo>
                      <a:pt x="136" y="95"/>
                    </a:lnTo>
                    <a:lnTo>
                      <a:pt x="128" y="97"/>
                    </a:lnTo>
                    <a:lnTo>
                      <a:pt x="121" y="99"/>
                    </a:lnTo>
                    <a:lnTo>
                      <a:pt x="102" y="95"/>
                    </a:lnTo>
                    <a:lnTo>
                      <a:pt x="82" y="91"/>
                    </a:lnTo>
                    <a:lnTo>
                      <a:pt x="63" y="87"/>
                    </a:lnTo>
                    <a:lnTo>
                      <a:pt x="43" y="84"/>
                    </a:lnTo>
                    <a:lnTo>
                      <a:pt x="32" y="84"/>
                    </a:lnTo>
                    <a:lnTo>
                      <a:pt x="22" y="87"/>
                    </a:lnTo>
                    <a:lnTo>
                      <a:pt x="14" y="87"/>
                    </a:lnTo>
                    <a:lnTo>
                      <a:pt x="10" y="86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1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1" y="50"/>
                    </a:lnTo>
                    <a:lnTo>
                      <a:pt x="3" y="38"/>
                    </a:lnTo>
                    <a:lnTo>
                      <a:pt x="3" y="27"/>
                    </a:lnTo>
                    <a:lnTo>
                      <a:pt x="3" y="16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15" y="2"/>
                    </a:lnTo>
                    <a:lnTo>
                      <a:pt x="25" y="0"/>
                    </a:lnTo>
                    <a:lnTo>
                      <a:pt x="34" y="0"/>
                    </a:lnTo>
                    <a:lnTo>
                      <a:pt x="44" y="0"/>
                    </a:lnTo>
                    <a:lnTo>
                      <a:pt x="54" y="2"/>
                    </a:lnTo>
                    <a:lnTo>
                      <a:pt x="77" y="5"/>
                    </a:lnTo>
                    <a:lnTo>
                      <a:pt x="88" y="6"/>
                    </a:lnTo>
                    <a:lnTo>
                      <a:pt x="98" y="6"/>
                    </a:lnTo>
                    <a:lnTo>
                      <a:pt x="116" y="7"/>
                    </a:lnTo>
                    <a:lnTo>
                      <a:pt x="132" y="10"/>
                    </a:lnTo>
                    <a:lnTo>
                      <a:pt x="136" y="15"/>
                    </a:lnTo>
                    <a:lnTo>
                      <a:pt x="141" y="19"/>
                    </a:lnTo>
                    <a:lnTo>
                      <a:pt x="146" y="23"/>
                    </a:lnTo>
                    <a:lnTo>
                      <a:pt x="150" y="29"/>
                    </a:lnTo>
                    <a:close/>
                    <a:moveTo>
                      <a:pt x="27" y="13"/>
                    </a:moveTo>
                    <a:lnTo>
                      <a:pt x="27" y="13"/>
                    </a:lnTo>
                    <a:lnTo>
                      <a:pt x="22" y="17"/>
                    </a:lnTo>
                    <a:lnTo>
                      <a:pt x="19" y="21"/>
                    </a:lnTo>
                    <a:lnTo>
                      <a:pt x="17" y="27"/>
                    </a:lnTo>
                    <a:lnTo>
                      <a:pt x="15" y="32"/>
                    </a:lnTo>
                    <a:lnTo>
                      <a:pt x="13" y="46"/>
                    </a:lnTo>
                    <a:lnTo>
                      <a:pt x="12" y="62"/>
                    </a:lnTo>
                    <a:lnTo>
                      <a:pt x="22" y="66"/>
                    </a:lnTo>
                    <a:lnTo>
                      <a:pt x="35" y="71"/>
                    </a:lnTo>
                    <a:lnTo>
                      <a:pt x="50" y="74"/>
                    </a:lnTo>
                    <a:lnTo>
                      <a:pt x="65" y="76"/>
                    </a:lnTo>
                    <a:lnTo>
                      <a:pt x="95" y="80"/>
                    </a:lnTo>
                    <a:lnTo>
                      <a:pt x="124" y="83"/>
                    </a:lnTo>
                    <a:lnTo>
                      <a:pt x="127" y="77"/>
                    </a:lnTo>
                    <a:lnTo>
                      <a:pt x="129" y="69"/>
                    </a:lnTo>
                    <a:lnTo>
                      <a:pt x="132" y="55"/>
                    </a:lnTo>
                    <a:lnTo>
                      <a:pt x="133" y="40"/>
                    </a:lnTo>
                    <a:lnTo>
                      <a:pt x="132" y="25"/>
                    </a:lnTo>
                    <a:lnTo>
                      <a:pt x="105" y="22"/>
                    </a:lnTo>
                    <a:lnTo>
                      <a:pt x="80" y="18"/>
                    </a:lnTo>
                    <a:lnTo>
                      <a:pt x="56" y="15"/>
                    </a:lnTo>
                    <a:lnTo>
                      <a:pt x="2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Freeform 174"/>
              <p:cNvSpPr>
                <a:spLocks noEditPoints="1"/>
              </p:cNvSpPr>
              <p:nvPr/>
            </p:nvSpPr>
            <p:spPr bwMode="auto">
              <a:xfrm>
                <a:off x="5832476" y="1579563"/>
                <a:ext cx="82550" cy="47625"/>
              </a:xfrm>
              <a:custGeom>
                <a:avLst/>
                <a:gdLst>
                  <a:gd name="T0" fmla="*/ 81485 w 155"/>
                  <a:gd name="T1" fmla="*/ 15701 h 91"/>
                  <a:gd name="T2" fmla="*/ 79355 w 155"/>
                  <a:gd name="T3" fmla="*/ 35065 h 91"/>
                  <a:gd name="T4" fmla="*/ 74561 w 155"/>
                  <a:gd name="T5" fmla="*/ 46578 h 91"/>
                  <a:gd name="T6" fmla="*/ 59649 w 155"/>
                  <a:gd name="T7" fmla="*/ 47625 h 91"/>
                  <a:gd name="T8" fmla="*/ 14380 w 155"/>
                  <a:gd name="T9" fmla="*/ 45008 h 91"/>
                  <a:gd name="T10" fmla="*/ 3728 w 155"/>
                  <a:gd name="T11" fmla="*/ 41868 h 91"/>
                  <a:gd name="T12" fmla="*/ 0 w 155"/>
                  <a:gd name="T13" fmla="*/ 30878 h 91"/>
                  <a:gd name="T14" fmla="*/ 533 w 155"/>
                  <a:gd name="T15" fmla="*/ 14130 h 91"/>
                  <a:gd name="T16" fmla="*/ 3195 w 155"/>
                  <a:gd name="T17" fmla="*/ 7327 h 91"/>
                  <a:gd name="T18" fmla="*/ 12249 w 155"/>
                  <a:gd name="T19" fmla="*/ 1570 h 91"/>
                  <a:gd name="T20" fmla="*/ 25564 w 155"/>
                  <a:gd name="T21" fmla="*/ 0 h 91"/>
                  <a:gd name="T22" fmla="*/ 60182 w 155"/>
                  <a:gd name="T23" fmla="*/ 4187 h 91"/>
                  <a:gd name="T24" fmla="*/ 72964 w 155"/>
                  <a:gd name="T25" fmla="*/ 5757 h 91"/>
                  <a:gd name="T26" fmla="*/ 80952 w 155"/>
                  <a:gd name="T27" fmla="*/ 8374 h 91"/>
                  <a:gd name="T28" fmla="*/ 9054 w 155"/>
                  <a:gd name="T29" fmla="*/ 37681 h 91"/>
                  <a:gd name="T30" fmla="*/ 16510 w 155"/>
                  <a:gd name="T31" fmla="*/ 37158 h 91"/>
                  <a:gd name="T32" fmla="*/ 44737 w 155"/>
                  <a:gd name="T33" fmla="*/ 40298 h 91"/>
                  <a:gd name="T34" fmla="*/ 61247 w 155"/>
                  <a:gd name="T35" fmla="*/ 40298 h 91"/>
                  <a:gd name="T36" fmla="*/ 71366 w 155"/>
                  <a:gd name="T37" fmla="*/ 37681 h 91"/>
                  <a:gd name="T38" fmla="*/ 74029 w 155"/>
                  <a:gd name="T39" fmla="*/ 32448 h 91"/>
                  <a:gd name="T40" fmla="*/ 73496 w 155"/>
                  <a:gd name="T41" fmla="*/ 19887 h 91"/>
                  <a:gd name="T42" fmla="*/ 74029 w 155"/>
                  <a:gd name="T43" fmla="*/ 14130 h 91"/>
                  <a:gd name="T44" fmla="*/ 72964 w 155"/>
                  <a:gd name="T45" fmla="*/ 12560 h 91"/>
                  <a:gd name="T46" fmla="*/ 59116 w 155"/>
                  <a:gd name="T47" fmla="*/ 9944 h 91"/>
                  <a:gd name="T48" fmla="*/ 59116 w 155"/>
                  <a:gd name="T49" fmla="*/ 12560 h 91"/>
                  <a:gd name="T50" fmla="*/ 63910 w 155"/>
                  <a:gd name="T51" fmla="*/ 16747 h 91"/>
                  <a:gd name="T52" fmla="*/ 64975 w 155"/>
                  <a:gd name="T53" fmla="*/ 24074 h 91"/>
                  <a:gd name="T54" fmla="*/ 60182 w 155"/>
                  <a:gd name="T55" fmla="*/ 27214 h 91"/>
                  <a:gd name="T56" fmla="*/ 61779 w 155"/>
                  <a:gd name="T57" fmla="*/ 29831 h 91"/>
                  <a:gd name="T58" fmla="*/ 66573 w 155"/>
                  <a:gd name="T59" fmla="*/ 31924 h 91"/>
                  <a:gd name="T60" fmla="*/ 67638 w 155"/>
                  <a:gd name="T61" fmla="*/ 35588 h 91"/>
                  <a:gd name="T62" fmla="*/ 55921 w 155"/>
                  <a:gd name="T63" fmla="*/ 33495 h 91"/>
                  <a:gd name="T64" fmla="*/ 51660 w 155"/>
                  <a:gd name="T65" fmla="*/ 36111 h 91"/>
                  <a:gd name="T66" fmla="*/ 48465 w 155"/>
                  <a:gd name="T67" fmla="*/ 35588 h 91"/>
                  <a:gd name="T68" fmla="*/ 48465 w 155"/>
                  <a:gd name="T69" fmla="*/ 31401 h 91"/>
                  <a:gd name="T70" fmla="*/ 48997 w 155"/>
                  <a:gd name="T71" fmla="*/ 17794 h 91"/>
                  <a:gd name="T72" fmla="*/ 52193 w 155"/>
                  <a:gd name="T73" fmla="*/ 9944 h 91"/>
                  <a:gd name="T74" fmla="*/ 39411 w 155"/>
                  <a:gd name="T75" fmla="*/ 7327 h 91"/>
                  <a:gd name="T76" fmla="*/ 26096 w 155"/>
                  <a:gd name="T77" fmla="*/ 7327 h 91"/>
                  <a:gd name="T78" fmla="*/ 14912 w 155"/>
                  <a:gd name="T79" fmla="*/ 11514 h 91"/>
                  <a:gd name="T80" fmla="*/ 7989 w 155"/>
                  <a:gd name="T81" fmla="*/ 19364 h 91"/>
                  <a:gd name="T82" fmla="*/ 7989 w 155"/>
                  <a:gd name="T83" fmla="*/ 31924 h 91"/>
                  <a:gd name="T84" fmla="*/ 52725 w 155"/>
                  <a:gd name="T85" fmla="*/ 17794 h 91"/>
                  <a:gd name="T86" fmla="*/ 52725 w 155"/>
                  <a:gd name="T87" fmla="*/ 21981 h 91"/>
                  <a:gd name="T88" fmla="*/ 58051 w 155"/>
                  <a:gd name="T89" fmla="*/ 19887 h 91"/>
                  <a:gd name="T90" fmla="*/ 55921 w 155"/>
                  <a:gd name="T91" fmla="*/ 17271 h 9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5" h="91">
                    <a:moveTo>
                      <a:pt x="155" y="21"/>
                    </a:moveTo>
                    <a:lnTo>
                      <a:pt x="155" y="21"/>
                    </a:lnTo>
                    <a:lnTo>
                      <a:pt x="153" y="30"/>
                    </a:lnTo>
                    <a:lnTo>
                      <a:pt x="151" y="40"/>
                    </a:lnTo>
                    <a:lnTo>
                      <a:pt x="150" y="58"/>
                    </a:lnTo>
                    <a:lnTo>
                      <a:pt x="149" y="67"/>
                    </a:lnTo>
                    <a:lnTo>
                      <a:pt x="148" y="75"/>
                    </a:lnTo>
                    <a:lnTo>
                      <a:pt x="144" y="83"/>
                    </a:lnTo>
                    <a:lnTo>
                      <a:pt x="140" y="89"/>
                    </a:lnTo>
                    <a:lnTo>
                      <a:pt x="127" y="91"/>
                    </a:lnTo>
                    <a:lnTo>
                      <a:pt x="112" y="91"/>
                    </a:lnTo>
                    <a:lnTo>
                      <a:pt x="78" y="88"/>
                    </a:lnTo>
                    <a:lnTo>
                      <a:pt x="44" y="86"/>
                    </a:lnTo>
                    <a:lnTo>
                      <a:pt x="27" y="86"/>
                    </a:lnTo>
                    <a:lnTo>
                      <a:pt x="12" y="87"/>
                    </a:lnTo>
                    <a:lnTo>
                      <a:pt x="7" y="80"/>
                    </a:lnTo>
                    <a:lnTo>
                      <a:pt x="4" y="74"/>
                    </a:lnTo>
                    <a:lnTo>
                      <a:pt x="2" y="67"/>
                    </a:lnTo>
                    <a:lnTo>
                      <a:pt x="0" y="59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1" y="27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7" y="6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39" y="0"/>
                    </a:lnTo>
                    <a:lnTo>
                      <a:pt x="48" y="0"/>
                    </a:lnTo>
                    <a:lnTo>
                      <a:pt x="65" y="0"/>
                    </a:lnTo>
                    <a:lnTo>
                      <a:pt x="83" y="2"/>
                    </a:lnTo>
                    <a:lnTo>
                      <a:pt x="113" y="8"/>
                    </a:lnTo>
                    <a:lnTo>
                      <a:pt x="126" y="9"/>
                    </a:lnTo>
                    <a:lnTo>
                      <a:pt x="137" y="11"/>
                    </a:lnTo>
                    <a:lnTo>
                      <a:pt x="142" y="12"/>
                    </a:lnTo>
                    <a:lnTo>
                      <a:pt x="148" y="14"/>
                    </a:lnTo>
                    <a:lnTo>
                      <a:pt x="152" y="16"/>
                    </a:lnTo>
                    <a:lnTo>
                      <a:pt x="155" y="21"/>
                    </a:lnTo>
                    <a:close/>
                    <a:moveTo>
                      <a:pt x="17" y="72"/>
                    </a:moveTo>
                    <a:lnTo>
                      <a:pt x="17" y="72"/>
                    </a:lnTo>
                    <a:lnTo>
                      <a:pt x="24" y="71"/>
                    </a:lnTo>
                    <a:lnTo>
                      <a:pt x="31" y="71"/>
                    </a:lnTo>
                    <a:lnTo>
                      <a:pt x="48" y="73"/>
                    </a:lnTo>
                    <a:lnTo>
                      <a:pt x="65" y="75"/>
                    </a:lnTo>
                    <a:lnTo>
                      <a:pt x="84" y="77"/>
                    </a:lnTo>
                    <a:lnTo>
                      <a:pt x="99" y="78"/>
                    </a:lnTo>
                    <a:lnTo>
                      <a:pt x="115" y="77"/>
                    </a:lnTo>
                    <a:lnTo>
                      <a:pt x="123" y="76"/>
                    </a:lnTo>
                    <a:lnTo>
                      <a:pt x="129" y="75"/>
                    </a:lnTo>
                    <a:lnTo>
                      <a:pt x="134" y="72"/>
                    </a:lnTo>
                    <a:lnTo>
                      <a:pt x="137" y="68"/>
                    </a:lnTo>
                    <a:lnTo>
                      <a:pt x="139" y="62"/>
                    </a:lnTo>
                    <a:lnTo>
                      <a:pt x="139" y="57"/>
                    </a:lnTo>
                    <a:lnTo>
                      <a:pt x="139" y="47"/>
                    </a:lnTo>
                    <a:lnTo>
                      <a:pt x="138" y="38"/>
                    </a:lnTo>
                    <a:lnTo>
                      <a:pt x="138" y="32"/>
                    </a:lnTo>
                    <a:lnTo>
                      <a:pt x="139" y="27"/>
                    </a:lnTo>
                    <a:lnTo>
                      <a:pt x="137" y="27"/>
                    </a:lnTo>
                    <a:lnTo>
                      <a:pt x="137" y="26"/>
                    </a:lnTo>
                    <a:lnTo>
                      <a:pt x="137" y="24"/>
                    </a:lnTo>
                    <a:lnTo>
                      <a:pt x="120" y="21"/>
                    </a:lnTo>
                    <a:lnTo>
                      <a:pt x="111" y="19"/>
                    </a:lnTo>
                    <a:lnTo>
                      <a:pt x="103" y="21"/>
                    </a:lnTo>
                    <a:lnTo>
                      <a:pt x="111" y="24"/>
                    </a:lnTo>
                    <a:lnTo>
                      <a:pt x="114" y="26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2" y="36"/>
                    </a:lnTo>
                    <a:lnTo>
                      <a:pt x="122" y="41"/>
                    </a:lnTo>
                    <a:lnTo>
                      <a:pt x="122" y="46"/>
                    </a:lnTo>
                    <a:lnTo>
                      <a:pt x="116" y="49"/>
                    </a:lnTo>
                    <a:lnTo>
                      <a:pt x="113" y="52"/>
                    </a:lnTo>
                    <a:lnTo>
                      <a:pt x="112" y="55"/>
                    </a:lnTo>
                    <a:lnTo>
                      <a:pt x="116" y="57"/>
                    </a:lnTo>
                    <a:lnTo>
                      <a:pt x="122" y="59"/>
                    </a:lnTo>
                    <a:lnTo>
                      <a:pt x="124" y="60"/>
                    </a:lnTo>
                    <a:lnTo>
                      <a:pt x="125" y="61"/>
                    </a:lnTo>
                    <a:lnTo>
                      <a:pt x="126" y="64"/>
                    </a:lnTo>
                    <a:lnTo>
                      <a:pt x="127" y="68"/>
                    </a:lnTo>
                    <a:lnTo>
                      <a:pt x="121" y="69"/>
                    </a:lnTo>
                    <a:lnTo>
                      <a:pt x="115" y="68"/>
                    </a:lnTo>
                    <a:lnTo>
                      <a:pt x="105" y="64"/>
                    </a:lnTo>
                    <a:lnTo>
                      <a:pt x="100" y="67"/>
                    </a:lnTo>
                    <a:lnTo>
                      <a:pt x="97" y="69"/>
                    </a:lnTo>
                    <a:lnTo>
                      <a:pt x="95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5"/>
                    </a:lnTo>
                    <a:lnTo>
                      <a:pt x="91" y="60"/>
                    </a:lnTo>
                    <a:lnTo>
                      <a:pt x="91" y="54"/>
                    </a:lnTo>
                    <a:lnTo>
                      <a:pt x="91" y="41"/>
                    </a:lnTo>
                    <a:lnTo>
                      <a:pt x="92" y="34"/>
                    </a:lnTo>
                    <a:lnTo>
                      <a:pt x="93" y="28"/>
                    </a:lnTo>
                    <a:lnTo>
                      <a:pt x="95" y="24"/>
                    </a:lnTo>
                    <a:lnTo>
                      <a:pt x="98" y="19"/>
                    </a:lnTo>
                    <a:lnTo>
                      <a:pt x="82" y="15"/>
                    </a:lnTo>
                    <a:lnTo>
                      <a:pt x="74" y="14"/>
                    </a:lnTo>
                    <a:lnTo>
                      <a:pt x="65" y="13"/>
                    </a:lnTo>
                    <a:lnTo>
                      <a:pt x="57" y="13"/>
                    </a:lnTo>
                    <a:lnTo>
                      <a:pt x="49" y="14"/>
                    </a:lnTo>
                    <a:lnTo>
                      <a:pt x="42" y="15"/>
                    </a:lnTo>
                    <a:lnTo>
                      <a:pt x="34" y="18"/>
                    </a:lnTo>
                    <a:lnTo>
                      <a:pt x="28" y="22"/>
                    </a:lnTo>
                    <a:lnTo>
                      <a:pt x="22" y="25"/>
                    </a:lnTo>
                    <a:lnTo>
                      <a:pt x="18" y="30"/>
                    </a:lnTo>
                    <a:lnTo>
                      <a:pt x="15" y="37"/>
                    </a:lnTo>
                    <a:lnTo>
                      <a:pt x="14" y="44"/>
                    </a:lnTo>
                    <a:lnTo>
                      <a:pt x="13" y="52"/>
                    </a:lnTo>
                    <a:lnTo>
                      <a:pt x="15" y="61"/>
                    </a:lnTo>
                    <a:lnTo>
                      <a:pt x="17" y="72"/>
                    </a:lnTo>
                    <a:close/>
                    <a:moveTo>
                      <a:pt x="99" y="34"/>
                    </a:moveTo>
                    <a:lnTo>
                      <a:pt x="99" y="34"/>
                    </a:lnTo>
                    <a:lnTo>
                      <a:pt x="99" y="42"/>
                    </a:lnTo>
                    <a:lnTo>
                      <a:pt x="104" y="41"/>
                    </a:lnTo>
                    <a:lnTo>
                      <a:pt x="107" y="40"/>
                    </a:lnTo>
                    <a:lnTo>
                      <a:pt x="109" y="38"/>
                    </a:lnTo>
                    <a:lnTo>
                      <a:pt x="109" y="34"/>
                    </a:lnTo>
                    <a:lnTo>
                      <a:pt x="105" y="33"/>
                    </a:lnTo>
                    <a:lnTo>
                      <a:pt x="99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Freeform 175"/>
              <p:cNvSpPr/>
              <p:nvPr/>
            </p:nvSpPr>
            <p:spPr bwMode="auto">
              <a:xfrm>
                <a:off x="5789613" y="1585913"/>
                <a:ext cx="19050" cy="22225"/>
              </a:xfrm>
              <a:custGeom>
                <a:avLst/>
                <a:gdLst>
                  <a:gd name="T0" fmla="*/ 18020 w 37"/>
                  <a:gd name="T1" fmla="*/ 8787 h 43"/>
                  <a:gd name="T2" fmla="*/ 18020 w 37"/>
                  <a:gd name="T3" fmla="*/ 8787 h 43"/>
                  <a:gd name="T4" fmla="*/ 16991 w 37"/>
                  <a:gd name="T5" fmla="*/ 8787 h 43"/>
                  <a:gd name="T6" fmla="*/ 15446 w 37"/>
                  <a:gd name="T7" fmla="*/ 8787 h 43"/>
                  <a:gd name="T8" fmla="*/ 14416 w 37"/>
                  <a:gd name="T9" fmla="*/ 7236 h 43"/>
                  <a:gd name="T10" fmla="*/ 12872 w 37"/>
                  <a:gd name="T11" fmla="*/ 6202 h 43"/>
                  <a:gd name="T12" fmla="*/ 12357 w 37"/>
                  <a:gd name="T13" fmla="*/ 6202 h 43"/>
                  <a:gd name="T14" fmla="*/ 11327 w 37"/>
                  <a:gd name="T15" fmla="*/ 6202 h 43"/>
                  <a:gd name="T16" fmla="*/ 11327 w 37"/>
                  <a:gd name="T17" fmla="*/ 6202 h 43"/>
                  <a:gd name="T18" fmla="*/ 9268 w 37"/>
                  <a:gd name="T19" fmla="*/ 6719 h 43"/>
                  <a:gd name="T20" fmla="*/ 7208 w 37"/>
                  <a:gd name="T21" fmla="*/ 7753 h 43"/>
                  <a:gd name="T22" fmla="*/ 6178 w 37"/>
                  <a:gd name="T23" fmla="*/ 9820 h 43"/>
                  <a:gd name="T24" fmla="*/ 6178 w 37"/>
                  <a:gd name="T25" fmla="*/ 12922 h 43"/>
                  <a:gd name="T26" fmla="*/ 6178 w 37"/>
                  <a:gd name="T27" fmla="*/ 12922 h 43"/>
                  <a:gd name="T28" fmla="*/ 8238 w 37"/>
                  <a:gd name="T29" fmla="*/ 13955 h 43"/>
                  <a:gd name="T30" fmla="*/ 11842 w 37"/>
                  <a:gd name="T31" fmla="*/ 15506 h 43"/>
                  <a:gd name="T32" fmla="*/ 14931 w 37"/>
                  <a:gd name="T33" fmla="*/ 16023 h 43"/>
                  <a:gd name="T34" fmla="*/ 18020 w 37"/>
                  <a:gd name="T35" fmla="*/ 16540 h 43"/>
                  <a:gd name="T36" fmla="*/ 18020 w 37"/>
                  <a:gd name="T37" fmla="*/ 16540 h 43"/>
                  <a:gd name="T38" fmla="*/ 18535 w 37"/>
                  <a:gd name="T39" fmla="*/ 17573 h 43"/>
                  <a:gd name="T40" fmla="*/ 19050 w 37"/>
                  <a:gd name="T41" fmla="*/ 18090 h 43"/>
                  <a:gd name="T42" fmla="*/ 19050 w 37"/>
                  <a:gd name="T43" fmla="*/ 18090 h 43"/>
                  <a:gd name="T44" fmla="*/ 18020 w 37"/>
                  <a:gd name="T45" fmla="*/ 20158 h 43"/>
                  <a:gd name="T46" fmla="*/ 15961 w 37"/>
                  <a:gd name="T47" fmla="*/ 21708 h 43"/>
                  <a:gd name="T48" fmla="*/ 13901 w 37"/>
                  <a:gd name="T49" fmla="*/ 22225 h 43"/>
                  <a:gd name="T50" fmla="*/ 11842 w 37"/>
                  <a:gd name="T51" fmla="*/ 22225 h 43"/>
                  <a:gd name="T52" fmla="*/ 7723 w 37"/>
                  <a:gd name="T53" fmla="*/ 21708 h 43"/>
                  <a:gd name="T54" fmla="*/ 5149 w 37"/>
                  <a:gd name="T55" fmla="*/ 21708 h 43"/>
                  <a:gd name="T56" fmla="*/ 5149 w 37"/>
                  <a:gd name="T57" fmla="*/ 21708 h 43"/>
                  <a:gd name="T58" fmla="*/ 2574 w 37"/>
                  <a:gd name="T59" fmla="*/ 18090 h 43"/>
                  <a:gd name="T60" fmla="*/ 1545 w 37"/>
                  <a:gd name="T61" fmla="*/ 13955 h 43"/>
                  <a:gd name="T62" fmla="*/ 0 w 37"/>
                  <a:gd name="T63" fmla="*/ 9303 h 43"/>
                  <a:gd name="T64" fmla="*/ 1545 w 37"/>
                  <a:gd name="T65" fmla="*/ 4135 h 43"/>
                  <a:gd name="T66" fmla="*/ 1545 w 37"/>
                  <a:gd name="T67" fmla="*/ 4135 h 43"/>
                  <a:gd name="T68" fmla="*/ 3604 w 37"/>
                  <a:gd name="T69" fmla="*/ 2067 h 43"/>
                  <a:gd name="T70" fmla="*/ 6178 w 37"/>
                  <a:gd name="T71" fmla="*/ 517 h 43"/>
                  <a:gd name="T72" fmla="*/ 10297 w 37"/>
                  <a:gd name="T73" fmla="*/ 0 h 43"/>
                  <a:gd name="T74" fmla="*/ 13386 w 37"/>
                  <a:gd name="T75" fmla="*/ 0 h 43"/>
                  <a:gd name="T76" fmla="*/ 15961 w 37"/>
                  <a:gd name="T77" fmla="*/ 517 h 43"/>
                  <a:gd name="T78" fmla="*/ 17505 w 37"/>
                  <a:gd name="T79" fmla="*/ 1551 h 43"/>
                  <a:gd name="T80" fmla="*/ 18535 w 37"/>
                  <a:gd name="T81" fmla="*/ 2584 h 43"/>
                  <a:gd name="T82" fmla="*/ 19050 w 37"/>
                  <a:gd name="T83" fmla="*/ 3618 h 43"/>
                  <a:gd name="T84" fmla="*/ 19050 w 37"/>
                  <a:gd name="T85" fmla="*/ 5685 h 43"/>
                  <a:gd name="T86" fmla="*/ 19050 w 37"/>
                  <a:gd name="T87" fmla="*/ 7236 h 43"/>
                  <a:gd name="T88" fmla="*/ 18020 w 37"/>
                  <a:gd name="T89" fmla="*/ 8787 h 43"/>
                  <a:gd name="T90" fmla="*/ 18020 w 37"/>
                  <a:gd name="T91" fmla="*/ 8787 h 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7" h="43">
                    <a:moveTo>
                      <a:pt x="35" y="17"/>
                    </a:moveTo>
                    <a:lnTo>
                      <a:pt x="35" y="17"/>
                    </a:lnTo>
                    <a:lnTo>
                      <a:pt x="33" y="17"/>
                    </a:lnTo>
                    <a:lnTo>
                      <a:pt x="30" y="17"/>
                    </a:lnTo>
                    <a:lnTo>
                      <a:pt x="28" y="14"/>
                    </a:lnTo>
                    <a:lnTo>
                      <a:pt x="25" y="12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18" y="13"/>
                    </a:lnTo>
                    <a:lnTo>
                      <a:pt x="14" y="15"/>
                    </a:lnTo>
                    <a:lnTo>
                      <a:pt x="12" y="19"/>
                    </a:lnTo>
                    <a:lnTo>
                      <a:pt x="12" y="25"/>
                    </a:lnTo>
                    <a:lnTo>
                      <a:pt x="16" y="27"/>
                    </a:lnTo>
                    <a:lnTo>
                      <a:pt x="23" y="30"/>
                    </a:lnTo>
                    <a:lnTo>
                      <a:pt x="29" y="31"/>
                    </a:lnTo>
                    <a:lnTo>
                      <a:pt x="35" y="32"/>
                    </a:lnTo>
                    <a:lnTo>
                      <a:pt x="36" y="34"/>
                    </a:lnTo>
                    <a:lnTo>
                      <a:pt x="37" y="35"/>
                    </a:lnTo>
                    <a:lnTo>
                      <a:pt x="35" y="39"/>
                    </a:lnTo>
                    <a:lnTo>
                      <a:pt x="31" y="42"/>
                    </a:lnTo>
                    <a:lnTo>
                      <a:pt x="27" y="43"/>
                    </a:lnTo>
                    <a:lnTo>
                      <a:pt x="23" y="43"/>
                    </a:lnTo>
                    <a:lnTo>
                      <a:pt x="15" y="42"/>
                    </a:lnTo>
                    <a:lnTo>
                      <a:pt x="10" y="42"/>
                    </a:lnTo>
                    <a:lnTo>
                      <a:pt x="5" y="35"/>
                    </a:lnTo>
                    <a:lnTo>
                      <a:pt x="3" y="2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4" y="3"/>
                    </a:lnTo>
                    <a:lnTo>
                      <a:pt x="36" y="5"/>
                    </a:lnTo>
                    <a:lnTo>
                      <a:pt x="37" y="7"/>
                    </a:lnTo>
                    <a:lnTo>
                      <a:pt x="37" y="11"/>
                    </a:lnTo>
                    <a:lnTo>
                      <a:pt x="37" y="14"/>
                    </a:lnTo>
                    <a:lnTo>
                      <a:pt x="35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Freeform 176"/>
              <p:cNvSpPr/>
              <p:nvPr/>
            </p:nvSpPr>
            <p:spPr bwMode="auto">
              <a:xfrm>
                <a:off x="5843588" y="1589088"/>
                <a:ext cx="30163" cy="28575"/>
              </a:xfrm>
              <a:custGeom>
                <a:avLst/>
                <a:gdLst>
                  <a:gd name="T0" fmla="*/ 12781 w 59"/>
                  <a:gd name="T1" fmla="*/ 11226 h 56"/>
                  <a:gd name="T2" fmla="*/ 12781 w 59"/>
                  <a:gd name="T3" fmla="*/ 11226 h 56"/>
                  <a:gd name="T4" fmla="*/ 11758 w 59"/>
                  <a:gd name="T5" fmla="*/ 12246 h 56"/>
                  <a:gd name="T6" fmla="*/ 10225 w 59"/>
                  <a:gd name="T7" fmla="*/ 14288 h 56"/>
                  <a:gd name="T8" fmla="*/ 8691 w 59"/>
                  <a:gd name="T9" fmla="*/ 17859 h 56"/>
                  <a:gd name="T10" fmla="*/ 7669 w 59"/>
                  <a:gd name="T11" fmla="*/ 21431 h 56"/>
                  <a:gd name="T12" fmla="*/ 6646 w 59"/>
                  <a:gd name="T13" fmla="*/ 23472 h 56"/>
                  <a:gd name="T14" fmla="*/ 5624 w 59"/>
                  <a:gd name="T15" fmla="*/ 24493 h 56"/>
                  <a:gd name="T16" fmla="*/ 5624 w 59"/>
                  <a:gd name="T17" fmla="*/ 24493 h 56"/>
                  <a:gd name="T18" fmla="*/ 3579 w 59"/>
                  <a:gd name="T19" fmla="*/ 23983 h 56"/>
                  <a:gd name="T20" fmla="*/ 1022 w 59"/>
                  <a:gd name="T21" fmla="*/ 22962 h 56"/>
                  <a:gd name="T22" fmla="*/ 1022 w 59"/>
                  <a:gd name="T23" fmla="*/ 22962 h 56"/>
                  <a:gd name="T24" fmla="*/ 1022 w 59"/>
                  <a:gd name="T25" fmla="*/ 21942 h 56"/>
                  <a:gd name="T26" fmla="*/ 511 w 59"/>
                  <a:gd name="T27" fmla="*/ 21431 h 56"/>
                  <a:gd name="T28" fmla="*/ 0 w 59"/>
                  <a:gd name="T29" fmla="*/ 20921 h 56"/>
                  <a:gd name="T30" fmla="*/ 0 w 59"/>
                  <a:gd name="T31" fmla="*/ 20921 h 56"/>
                  <a:gd name="T32" fmla="*/ 2045 w 59"/>
                  <a:gd name="T33" fmla="*/ 18880 h 56"/>
                  <a:gd name="T34" fmla="*/ 4090 w 59"/>
                  <a:gd name="T35" fmla="*/ 16329 h 56"/>
                  <a:gd name="T36" fmla="*/ 6646 w 59"/>
                  <a:gd name="T37" fmla="*/ 11736 h 56"/>
                  <a:gd name="T38" fmla="*/ 9202 w 59"/>
                  <a:gd name="T39" fmla="*/ 5613 h 56"/>
                  <a:gd name="T40" fmla="*/ 11758 w 59"/>
                  <a:gd name="T41" fmla="*/ 0 h 56"/>
                  <a:gd name="T42" fmla="*/ 11758 w 59"/>
                  <a:gd name="T43" fmla="*/ 0 h 56"/>
                  <a:gd name="T44" fmla="*/ 14315 w 59"/>
                  <a:gd name="T45" fmla="*/ 0 h 56"/>
                  <a:gd name="T46" fmla="*/ 15337 w 59"/>
                  <a:gd name="T47" fmla="*/ 0 h 56"/>
                  <a:gd name="T48" fmla="*/ 15848 w 59"/>
                  <a:gd name="T49" fmla="*/ 510 h 56"/>
                  <a:gd name="T50" fmla="*/ 16360 w 59"/>
                  <a:gd name="T51" fmla="*/ 2551 h 56"/>
                  <a:gd name="T52" fmla="*/ 16871 w 59"/>
                  <a:gd name="T53" fmla="*/ 4592 h 56"/>
                  <a:gd name="T54" fmla="*/ 16871 w 59"/>
                  <a:gd name="T55" fmla="*/ 9695 h 56"/>
                  <a:gd name="T56" fmla="*/ 17382 w 59"/>
                  <a:gd name="T57" fmla="*/ 11226 h 56"/>
                  <a:gd name="T58" fmla="*/ 18916 w 59"/>
                  <a:gd name="T59" fmla="*/ 12757 h 56"/>
                  <a:gd name="T60" fmla="*/ 18916 w 59"/>
                  <a:gd name="T61" fmla="*/ 12757 h 56"/>
                  <a:gd name="T62" fmla="*/ 21983 w 59"/>
                  <a:gd name="T63" fmla="*/ 7654 h 56"/>
                  <a:gd name="T64" fmla="*/ 23517 w 59"/>
                  <a:gd name="T65" fmla="*/ 5613 h 56"/>
                  <a:gd name="T66" fmla="*/ 26584 w 59"/>
                  <a:gd name="T67" fmla="*/ 4082 h 56"/>
                  <a:gd name="T68" fmla="*/ 26584 w 59"/>
                  <a:gd name="T69" fmla="*/ 4082 h 56"/>
                  <a:gd name="T70" fmla="*/ 27607 w 59"/>
                  <a:gd name="T71" fmla="*/ 6123 h 56"/>
                  <a:gd name="T72" fmla="*/ 28629 w 59"/>
                  <a:gd name="T73" fmla="*/ 8675 h 56"/>
                  <a:gd name="T74" fmla="*/ 29652 w 59"/>
                  <a:gd name="T75" fmla="*/ 14798 h 56"/>
                  <a:gd name="T76" fmla="*/ 30163 w 59"/>
                  <a:gd name="T77" fmla="*/ 21431 h 56"/>
                  <a:gd name="T78" fmla="*/ 30163 w 59"/>
                  <a:gd name="T79" fmla="*/ 28575 h 56"/>
                  <a:gd name="T80" fmla="*/ 30163 w 59"/>
                  <a:gd name="T81" fmla="*/ 28575 h 56"/>
                  <a:gd name="T82" fmla="*/ 25051 w 59"/>
                  <a:gd name="T83" fmla="*/ 28575 h 56"/>
                  <a:gd name="T84" fmla="*/ 25051 w 59"/>
                  <a:gd name="T85" fmla="*/ 28575 h 56"/>
                  <a:gd name="T86" fmla="*/ 25051 w 59"/>
                  <a:gd name="T87" fmla="*/ 26024 h 56"/>
                  <a:gd name="T88" fmla="*/ 25051 w 59"/>
                  <a:gd name="T89" fmla="*/ 21942 h 56"/>
                  <a:gd name="T90" fmla="*/ 24028 w 59"/>
                  <a:gd name="T91" fmla="*/ 14288 h 56"/>
                  <a:gd name="T92" fmla="*/ 24028 w 59"/>
                  <a:gd name="T93" fmla="*/ 14288 h 56"/>
                  <a:gd name="T94" fmla="*/ 22494 w 59"/>
                  <a:gd name="T95" fmla="*/ 16839 h 56"/>
                  <a:gd name="T96" fmla="*/ 20961 w 59"/>
                  <a:gd name="T97" fmla="*/ 20411 h 56"/>
                  <a:gd name="T98" fmla="*/ 19938 w 59"/>
                  <a:gd name="T99" fmla="*/ 21942 h 56"/>
                  <a:gd name="T100" fmla="*/ 18916 w 59"/>
                  <a:gd name="T101" fmla="*/ 22962 h 56"/>
                  <a:gd name="T102" fmla="*/ 16871 w 59"/>
                  <a:gd name="T103" fmla="*/ 23472 h 56"/>
                  <a:gd name="T104" fmla="*/ 15337 w 59"/>
                  <a:gd name="T105" fmla="*/ 22962 h 56"/>
                  <a:gd name="T106" fmla="*/ 15337 w 59"/>
                  <a:gd name="T107" fmla="*/ 22962 h 56"/>
                  <a:gd name="T108" fmla="*/ 13803 w 59"/>
                  <a:gd name="T109" fmla="*/ 20411 h 56"/>
                  <a:gd name="T110" fmla="*/ 13292 w 59"/>
                  <a:gd name="T111" fmla="*/ 17859 h 56"/>
                  <a:gd name="T112" fmla="*/ 12781 w 59"/>
                  <a:gd name="T113" fmla="*/ 11226 h 56"/>
                  <a:gd name="T114" fmla="*/ 12781 w 59"/>
                  <a:gd name="T115" fmla="*/ 11226 h 5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9" h="56">
                    <a:moveTo>
                      <a:pt x="25" y="22"/>
                    </a:moveTo>
                    <a:lnTo>
                      <a:pt x="25" y="22"/>
                    </a:lnTo>
                    <a:lnTo>
                      <a:pt x="23" y="24"/>
                    </a:lnTo>
                    <a:lnTo>
                      <a:pt x="20" y="28"/>
                    </a:lnTo>
                    <a:lnTo>
                      <a:pt x="17" y="35"/>
                    </a:lnTo>
                    <a:lnTo>
                      <a:pt x="15" y="42"/>
                    </a:lnTo>
                    <a:lnTo>
                      <a:pt x="13" y="46"/>
                    </a:lnTo>
                    <a:lnTo>
                      <a:pt x="11" y="48"/>
                    </a:lnTo>
                    <a:lnTo>
                      <a:pt x="7" y="47"/>
                    </a:lnTo>
                    <a:lnTo>
                      <a:pt x="2" y="45"/>
                    </a:lnTo>
                    <a:lnTo>
                      <a:pt x="2" y="43"/>
                    </a:lnTo>
                    <a:lnTo>
                      <a:pt x="1" y="42"/>
                    </a:lnTo>
                    <a:lnTo>
                      <a:pt x="0" y="41"/>
                    </a:lnTo>
                    <a:lnTo>
                      <a:pt x="4" y="37"/>
                    </a:lnTo>
                    <a:lnTo>
                      <a:pt x="8" y="32"/>
                    </a:lnTo>
                    <a:lnTo>
                      <a:pt x="13" y="23"/>
                    </a:lnTo>
                    <a:lnTo>
                      <a:pt x="18" y="1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2" y="5"/>
                    </a:lnTo>
                    <a:lnTo>
                      <a:pt x="33" y="9"/>
                    </a:lnTo>
                    <a:lnTo>
                      <a:pt x="33" y="19"/>
                    </a:lnTo>
                    <a:lnTo>
                      <a:pt x="34" y="22"/>
                    </a:lnTo>
                    <a:lnTo>
                      <a:pt x="37" y="25"/>
                    </a:lnTo>
                    <a:lnTo>
                      <a:pt x="43" y="15"/>
                    </a:lnTo>
                    <a:lnTo>
                      <a:pt x="46" y="11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6" y="17"/>
                    </a:lnTo>
                    <a:lnTo>
                      <a:pt x="58" y="29"/>
                    </a:lnTo>
                    <a:lnTo>
                      <a:pt x="59" y="42"/>
                    </a:lnTo>
                    <a:lnTo>
                      <a:pt x="59" y="56"/>
                    </a:lnTo>
                    <a:lnTo>
                      <a:pt x="49" y="56"/>
                    </a:lnTo>
                    <a:lnTo>
                      <a:pt x="49" y="51"/>
                    </a:lnTo>
                    <a:lnTo>
                      <a:pt x="49" y="43"/>
                    </a:lnTo>
                    <a:lnTo>
                      <a:pt x="47" y="28"/>
                    </a:lnTo>
                    <a:lnTo>
                      <a:pt x="44" y="33"/>
                    </a:lnTo>
                    <a:lnTo>
                      <a:pt x="41" y="40"/>
                    </a:lnTo>
                    <a:lnTo>
                      <a:pt x="39" y="43"/>
                    </a:lnTo>
                    <a:lnTo>
                      <a:pt x="37" y="45"/>
                    </a:lnTo>
                    <a:lnTo>
                      <a:pt x="33" y="46"/>
                    </a:lnTo>
                    <a:lnTo>
                      <a:pt x="30" y="45"/>
                    </a:lnTo>
                    <a:lnTo>
                      <a:pt x="27" y="40"/>
                    </a:lnTo>
                    <a:lnTo>
                      <a:pt x="26" y="35"/>
                    </a:lnTo>
                    <a:lnTo>
                      <a:pt x="25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Freeform 177"/>
              <p:cNvSpPr>
                <a:spLocks noEditPoints="1"/>
              </p:cNvSpPr>
              <p:nvPr/>
            </p:nvSpPr>
            <p:spPr bwMode="auto">
              <a:xfrm>
                <a:off x="5997576" y="1593850"/>
                <a:ext cx="84138" cy="52388"/>
              </a:xfrm>
              <a:custGeom>
                <a:avLst/>
                <a:gdLst>
                  <a:gd name="T0" fmla="*/ 83602 w 157"/>
                  <a:gd name="T1" fmla="*/ 17641 h 98"/>
                  <a:gd name="T2" fmla="*/ 83066 w 157"/>
                  <a:gd name="T3" fmla="*/ 42766 h 98"/>
                  <a:gd name="T4" fmla="*/ 80387 w 157"/>
                  <a:gd name="T5" fmla="*/ 48646 h 98"/>
                  <a:gd name="T6" fmla="*/ 73956 w 157"/>
                  <a:gd name="T7" fmla="*/ 51319 h 98"/>
                  <a:gd name="T8" fmla="*/ 63237 w 157"/>
                  <a:gd name="T9" fmla="*/ 52388 h 98"/>
                  <a:gd name="T10" fmla="*/ 23044 w 157"/>
                  <a:gd name="T11" fmla="*/ 48646 h 98"/>
                  <a:gd name="T12" fmla="*/ 11254 w 157"/>
                  <a:gd name="T13" fmla="*/ 49181 h 98"/>
                  <a:gd name="T14" fmla="*/ 4823 w 157"/>
                  <a:gd name="T15" fmla="*/ 43835 h 98"/>
                  <a:gd name="T16" fmla="*/ 0 w 157"/>
                  <a:gd name="T17" fmla="*/ 31005 h 98"/>
                  <a:gd name="T18" fmla="*/ 1608 w 157"/>
                  <a:gd name="T19" fmla="*/ 5880 h 98"/>
                  <a:gd name="T20" fmla="*/ 8039 w 157"/>
                  <a:gd name="T21" fmla="*/ 2138 h 98"/>
                  <a:gd name="T22" fmla="*/ 24116 w 157"/>
                  <a:gd name="T23" fmla="*/ 0 h 98"/>
                  <a:gd name="T24" fmla="*/ 49840 w 157"/>
                  <a:gd name="T25" fmla="*/ 2673 h 98"/>
                  <a:gd name="T26" fmla="*/ 65917 w 157"/>
                  <a:gd name="T27" fmla="*/ 4811 h 98"/>
                  <a:gd name="T28" fmla="*/ 71276 w 157"/>
                  <a:gd name="T29" fmla="*/ 3742 h 98"/>
                  <a:gd name="T30" fmla="*/ 76099 w 157"/>
                  <a:gd name="T31" fmla="*/ 5346 h 98"/>
                  <a:gd name="T32" fmla="*/ 82530 w 157"/>
                  <a:gd name="T33" fmla="*/ 8553 h 98"/>
                  <a:gd name="T34" fmla="*/ 30011 w 157"/>
                  <a:gd name="T35" fmla="*/ 22987 h 98"/>
                  <a:gd name="T36" fmla="*/ 25724 w 157"/>
                  <a:gd name="T37" fmla="*/ 24056 h 98"/>
                  <a:gd name="T38" fmla="*/ 21436 w 157"/>
                  <a:gd name="T39" fmla="*/ 22452 h 98"/>
                  <a:gd name="T40" fmla="*/ 20901 w 157"/>
                  <a:gd name="T41" fmla="*/ 31540 h 98"/>
                  <a:gd name="T42" fmla="*/ 17685 w 157"/>
                  <a:gd name="T43" fmla="*/ 34213 h 98"/>
                  <a:gd name="T44" fmla="*/ 14470 w 157"/>
                  <a:gd name="T45" fmla="*/ 33678 h 98"/>
                  <a:gd name="T46" fmla="*/ 13398 w 157"/>
                  <a:gd name="T47" fmla="*/ 31005 h 98"/>
                  <a:gd name="T48" fmla="*/ 17149 w 157"/>
                  <a:gd name="T49" fmla="*/ 18710 h 98"/>
                  <a:gd name="T50" fmla="*/ 20365 w 157"/>
                  <a:gd name="T51" fmla="*/ 10157 h 98"/>
                  <a:gd name="T52" fmla="*/ 23044 w 157"/>
                  <a:gd name="T53" fmla="*/ 9088 h 98"/>
                  <a:gd name="T54" fmla="*/ 25724 w 157"/>
                  <a:gd name="T55" fmla="*/ 13364 h 98"/>
                  <a:gd name="T56" fmla="*/ 27331 w 157"/>
                  <a:gd name="T57" fmla="*/ 14433 h 98"/>
                  <a:gd name="T58" fmla="*/ 30547 w 157"/>
                  <a:gd name="T59" fmla="*/ 6949 h 98"/>
                  <a:gd name="T60" fmla="*/ 24116 w 157"/>
                  <a:gd name="T61" fmla="*/ 6949 h 98"/>
                  <a:gd name="T62" fmla="*/ 12326 w 157"/>
                  <a:gd name="T63" fmla="*/ 9622 h 98"/>
                  <a:gd name="T64" fmla="*/ 7503 w 157"/>
                  <a:gd name="T65" fmla="*/ 12295 h 98"/>
                  <a:gd name="T66" fmla="*/ 7503 w 157"/>
                  <a:gd name="T67" fmla="*/ 32609 h 98"/>
                  <a:gd name="T68" fmla="*/ 14470 w 157"/>
                  <a:gd name="T69" fmla="*/ 39558 h 98"/>
                  <a:gd name="T70" fmla="*/ 38050 w 157"/>
                  <a:gd name="T71" fmla="*/ 42231 h 98"/>
                  <a:gd name="T72" fmla="*/ 69668 w 157"/>
                  <a:gd name="T73" fmla="*/ 44369 h 98"/>
                  <a:gd name="T74" fmla="*/ 71812 w 157"/>
                  <a:gd name="T75" fmla="*/ 42231 h 98"/>
                  <a:gd name="T76" fmla="*/ 76635 w 157"/>
                  <a:gd name="T77" fmla="*/ 33678 h 98"/>
                  <a:gd name="T78" fmla="*/ 77707 w 157"/>
                  <a:gd name="T79" fmla="*/ 14433 h 98"/>
                  <a:gd name="T80" fmla="*/ 55735 w 157"/>
                  <a:gd name="T81" fmla="*/ 9622 h 98"/>
                  <a:gd name="T82" fmla="*/ 35370 w 157"/>
                  <a:gd name="T83" fmla="*/ 8019 h 98"/>
                  <a:gd name="T84" fmla="*/ 36978 w 157"/>
                  <a:gd name="T85" fmla="*/ 21383 h 98"/>
                  <a:gd name="T86" fmla="*/ 41265 w 157"/>
                  <a:gd name="T87" fmla="*/ 34747 h 98"/>
                  <a:gd name="T88" fmla="*/ 38586 w 157"/>
                  <a:gd name="T89" fmla="*/ 36351 h 98"/>
                  <a:gd name="T90" fmla="*/ 35906 w 157"/>
                  <a:gd name="T91" fmla="*/ 37420 h 98"/>
                  <a:gd name="T92" fmla="*/ 29475 w 157"/>
                  <a:gd name="T93" fmla="*/ 22452 h 98"/>
                  <a:gd name="T94" fmla="*/ 30011 w 157"/>
                  <a:gd name="T95" fmla="*/ 22987 h 9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57" h="98">
                    <a:moveTo>
                      <a:pt x="157" y="16"/>
                    </a:moveTo>
                    <a:lnTo>
                      <a:pt x="157" y="16"/>
                    </a:lnTo>
                    <a:lnTo>
                      <a:pt x="156" y="33"/>
                    </a:lnTo>
                    <a:lnTo>
                      <a:pt x="156" y="53"/>
                    </a:lnTo>
                    <a:lnTo>
                      <a:pt x="156" y="73"/>
                    </a:lnTo>
                    <a:lnTo>
                      <a:pt x="155" y="80"/>
                    </a:lnTo>
                    <a:lnTo>
                      <a:pt x="154" y="87"/>
                    </a:lnTo>
                    <a:lnTo>
                      <a:pt x="150" y="91"/>
                    </a:lnTo>
                    <a:lnTo>
                      <a:pt x="146" y="93"/>
                    </a:lnTo>
                    <a:lnTo>
                      <a:pt x="142" y="95"/>
                    </a:lnTo>
                    <a:lnTo>
                      <a:pt x="138" y="96"/>
                    </a:lnTo>
                    <a:lnTo>
                      <a:pt x="128" y="98"/>
                    </a:lnTo>
                    <a:lnTo>
                      <a:pt x="118" y="98"/>
                    </a:lnTo>
                    <a:lnTo>
                      <a:pt x="95" y="94"/>
                    </a:lnTo>
                    <a:lnTo>
                      <a:pt x="69" y="92"/>
                    </a:lnTo>
                    <a:lnTo>
                      <a:pt x="43" y="91"/>
                    </a:lnTo>
                    <a:lnTo>
                      <a:pt x="32" y="92"/>
                    </a:lnTo>
                    <a:lnTo>
                      <a:pt x="21" y="92"/>
                    </a:lnTo>
                    <a:lnTo>
                      <a:pt x="15" y="90"/>
                    </a:lnTo>
                    <a:lnTo>
                      <a:pt x="12" y="87"/>
                    </a:lnTo>
                    <a:lnTo>
                      <a:pt x="9" y="82"/>
                    </a:lnTo>
                    <a:lnTo>
                      <a:pt x="6" y="78"/>
                    </a:lnTo>
                    <a:lnTo>
                      <a:pt x="3" y="68"/>
                    </a:lnTo>
                    <a:lnTo>
                      <a:pt x="0" y="58"/>
                    </a:lnTo>
                    <a:lnTo>
                      <a:pt x="0" y="47"/>
                    </a:lnTo>
                    <a:lnTo>
                      <a:pt x="0" y="34"/>
                    </a:lnTo>
                    <a:lnTo>
                      <a:pt x="3" y="11"/>
                    </a:lnTo>
                    <a:lnTo>
                      <a:pt x="9" y="6"/>
                    </a:lnTo>
                    <a:lnTo>
                      <a:pt x="15" y="4"/>
                    </a:lnTo>
                    <a:lnTo>
                      <a:pt x="23" y="2"/>
                    </a:lnTo>
                    <a:lnTo>
                      <a:pt x="29" y="1"/>
                    </a:lnTo>
                    <a:lnTo>
                      <a:pt x="45" y="0"/>
                    </a:lnTo>
                    <a:lnTo>
                      <a:pt x="62" y="1"/>
                    </a:lnTo>
                    <a:lnTo>
                      <a:pt x="78" y="3"/>
                    </a:lnTo>
                    <a:lnTo>
                      <a:pt x="93" y="5"/>
                    </a:lnTo>
                    <a:lnTo>
                      <a:pt x="109" y="7"/>
                    </a:lnTo>
                    <a:lnTo>
                      <a:pt x="123" y="9"/>
                    </a:lnTo>
                    <a:lnTo>
                      <a:pt x="127" y="9"/>
                    </a:lnTo>
                    <a:lnTo>
                      <a:pt x="130" y="7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42" y="10"/>
                    </a:lnTo>
                    <a:lnTo>
                      <a:pt x="146" y="13"/>
                    </a:lnTo>
                    <a:lnTo>
                      <a:pt x="151" y="16"/>
                    </a:lnTo>
                    <a:lnTo>
                      <a:pt x="154" y="16"/>
                    </a:lnTo>
                    <a:lnTo>
                      <a:pt x="157" y="16"/>
                    </a:lnTo>
                    <a:close/>
                    <a:moveTo>
                      <a:pt x="56" y="43"/>
                    </a:moveTo>
                    <a:lnTo>
                      <a:pt x="56" y="43"/>
                    </a:lnTo>
                    <a:lnTo>
                      <a:pt x="52" y="45"/>
                    </a:lnTo>
                    <a:lnTo>
                      <a:pt x="48" y="45"/>
                    </a:lnTo>
                    <a:lnTo>
                      <a:pt x="44" y="44"/>
                    </a:lnTo>
                    <a:lnTo>
                      <a:pt x="40" y="42"/>
                    </a:lnTo>
                    <a:lnTo>
                      <a:pt x="40" y="49"/>
                    </a:lnTo>
                    <a:lnTo>
                      <a:pt x="39" y="56"/>
                    </a:lnTo>
                    <a:lnTo>
                      <a:pt x="39" y="59"/>
                    </a:lnTo>
                    <a:lnTo>
                      <a:pt x="37" y="61"/>
                    </a:lnTo>
                    <a:lnTo>
                      <a:pt x="35" y="63"/>
                    </a:lnTo>
                    <a:lnTo>
                      <a:pt x="33" y="64"/>
                    </a:lnTo>
                    <a:lnTo>
                      <a:pt x="29" y="64"/>
                    </a:lnTo>
                    <a:lnTo>
                      <a:pt x="27" y="63"/>
                    </a:lnTo>
                    <a:lnTo>
                      <a:pt x="26" y="61"/>
                    </a:lnTo>
                    <a:lnTo>
                      <a:pt x="25" y="58"/>
                    </a:lnTo>
                    <a:lnTo>
                      <a:pt x="27" y="53"/>
                    </a:lnTo>
                    <a:lnTo>
                      <a:pt x="29" y="48"/>
                    </a:lnTo>
                    <a:lnTo>
                      <a:pt x="32" y="35"/>
                    </a:lnTo>
                    <a:lnTo>
                      <a:pt x="33" y="30"/>
                    </a:lnTo>
                    <a:lnTo>
                      <a:pt x="35" y="23"/>
                    </a:lnTo>
                    <a:lnTo>
                      <a:pt x="38" y="19"/>
                    </a:lnTo>
                    <a:lnTo>
                      <a:pt x="41" y="16"/>
                    </a:lnTo>
                    <a:lnTo>
                      <a:pt x="43" y="17"/>
                    </a:lnTo>
                    <a:lnTo>
                      <a:pt x="45" y="17"/>
                    </a:lnTo>
                    <a:lnTo>
                      <a:pt x="47" y="20"/>
                    </a:lnTo>
                    <a:lnTo>
                      <a:pt x="48" y="25"/>
                    </a:lnTo>
                    <a:lnTo>
                      <a:pt x="49" y="26"/>
                    </a:lnTo>
                    <a:lnTo>
                      <a:pt x="51" y="27"/>
                    </a:lnTo>
                    <a:lnTo>
                      <a:pt x="55" y="19"/>
                    </a:lnTo>
                    <a:lnTo>
                      <a:pt x="57" y="15"/>
                    </a:lnTo>
                    <a:lnTo>
                      <a:pt x="57" y="13"/>
                    </a:lnTo>
                    <a:lnTo>
                      <a:pt x="56" y="12"/>
                    </a:lnTo>
                    <a:lnTo>
                      <a:pt x="45" y="13"/>
                    </a:lnTo>
                    <a:lnTo>
                      <a:pt x="34" y="14"/>
                    </a:lnTo>
                    <a:lnTo>
                      <a:pt x="28" y="16"/>
                    </a:lnTo>
                    <a:lnTo>
                      <a:pt x="23" y="18"/>
                    </a:lnTo>
                    <a:lnTo>
                      <a:pt x="19" y="20"/>
                    </a:lnTo>
                    <a:lnTo>
                      <a:pt x="14" y="23"/>
                    </a:lnTo>
                    <a:lnTo>
                      <a:pt x="13" y="36"/>
                    </a:lnTo>
                    <a:lnTo>
                      <a:pt x="13" y="49"/>
                    </a:lnTo>
                    <a:lnTo>
                      <a:pt x="14" y="61"/>
                    </a:lnTo>
                    <a:lnTo>
                      <a:pt x="17" y="70"/>
                    </a:lnTo>
                    <a:lnTo>
                      <a:pt x="27" y="74"/>
                    </a:lnTo>
                    <a:lnTo>
                      <a:pt x="41" y="77"/>
                    </a:lnTo>
                    <a:lnTo>
                      <a:pt x="56" y="78"/>
                    </a:lnTo>
                    <a:lnTo>
                      <a:pt x="71" y="79"/>
                    </a:lnTo>
                    <a:lnTo>
                      <a:pt x="103" y="80"/>
                    </a:lnTo>
                    <a:lnTo>
                      <a:pt x="117" y="81"/>
                    </a:lnTo>
                    <a:lnTo>
                      <a:pt x="130" y="83"/>
                    </a:lnTo>
                    <a:lnTo>
                      <a:pt x="131" y="80"/>
                    </a:lnTo>
                    <a:lnTo>
                      <a:pt x="134" y="79"/>
                    </a:lnTo>
                    <a:lnTo>
                      <a:pt x="141" y="76"/>
                    </a:lnTo>
                    <a:lnTo>
                      <a:pt x="143" y="63"/>
                    </a:lnTo>
                    <a:lnTo>
                      <a:pt x="143" y="51"/>
                    </a:lnTo>
                    <a:lnTo>
                      <a:pt x="144" y="40"/>
                    </a:lnTo>
                    <a:lnTo>
                      <a:pt x="145" y="27"/>
                    </a:lnTo>
                    <a:lnTo>
                      <a:pt x="125" y="22"/>
                    </a:lnTo>
                    <a:lnTo>
                      <a:pt x="104" y="18"/>
                    </a:lnTo>
                    <a:lnTo>
                      <a:pt x="84" y="15"/>
                    </a:lnTo>
                    <a:lnTo>
                      <a:pt x="74" y="15"/>
                    </a:lnTo>
                    <a:lnTo>
                      <a:pt x="66" y="15"/>
                    </a:lnTo>
                    <a:lnTo>
                      <a:pt x="67" y="26"/>
                    </a:lnTo>
                    <a:lnTo>
                      <a:pt x="69" y="40"/>
                    </a:lnTo>
                    <a:lnTo>
                      <a:pt x="71" y="53"/>
                    </a:lnTo>
                    <a:lnTo>
                      <a:pt x="73" y="60"/>
                    </a:lnTo>
                    <a:lnTo>
                      <a:pt x="77" y="65"/>
                    </a:lnTo>
                    <a:lnTo>
                      <a:pt x="74" y="67"/>
                    </a:lnTo>
                    <a:lnTo>
                      <a:pt x="72" y="68"/>
                    </a:lnTo>
                    <a:lnTo>
                      <a:pt x="69" y="70"/>
                    </a:lnTo>
                    <a:lnTo>
                      <a:pt x="67" y="70"/>
                    </a:lnTo>
                    <a:lnTo>
                      <a:pt x="60" y="52"/>
                    </a:lnTo>
                    <a:lnTo>
                      <a:pt x="58" y="46"/>
                    </a:lnTo>
                    <a:lnTo>
                      <a:pt x="55" y="42"/>
                    </a:lnTo>
                    <a:lnTo>
                      <a:pt x="56" y="42"/>
                    </a:lnTo>
                    <a:lnTo>
                      <a:pt x="56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Freeform 178"/>
              <p:cNvSpPr/>
              <p:nvPr/>
            </p:nvSpPr>
            <p:spPr bwMode="auto">
              <a:xfrm>
                <a:off x="6130926" y="1593850"/>
                <a:ext cx="4763" cy="7938"/>
              </a:xfrm>
              <a:custGeom>
                <a:avLst/>
                <a:gdLst>
                  <a:gd name="T0" fmla="*/ 4763 w 11"/>
                  <a:gd name="T1" fmla="*/ 0 h 15"/>
                  <a:gd name="T2" fmla="*/ 4763 w 11"/>
                  <a:gd name="T3" fmla="*/ 0 h 15"/>
                  <a:gd name="T4" fmla="*/ 4763 w 11"/>
                  <a:gd name="T5" fmla="*/ 4234 h 15"/>
                  <a:gd name="T6" fmla="*/ 4763 w 11"/>
                  <a:gd name="T7" fmla="*/ 7938 h 15"/>
                  <a:gd name="T8" fmla="*/ 4763 w 11"/>
                  <a:gd name="T9" fmla="*/ 7938 h 15"/>
                  <a:gd name="T10" fmla="*/ 3031 w 11"/>
                  <a:gd name="T11" fmla="*/ 7409 h 15"/>
                  <a:gd name="T12" fmla="*/ 2165 w 11"/>
                  <a:gd name="T13" fmla="*/ 6880 h 15"/>
                  <a:gd name="T14" fmla="*/ 1299 w 11"/>
                  <a:gd name="T15" fmla="*/ 5292 h 15"/>
                  <a:gd name="T16" fmla="*/ 866 w 11"/>
                  <a:gd name="T17" fmla="*/ 2646 h 15"/>
                  <a:gd name="T18" fmla="*/ 433 w 11"/>
                  <a:gd name="T19" fmla="*/ 2117 h 15"/>
                  <a:gd name="T20" fmla="*/ 0 w 11"/>
                  <a:gd name="T21" fmla="*/ 1588 h 15"/>
                  <a:gd name="T22" fmla="*/ 0 w 11"/>
                  <a:gd name="T23" fmla="*/ 1588 h 15"/>
                  <a:gd name="T24" fmla="*/ 866 w 11"/>
                  <a:gd name="T25" fmla="*/ 1058 h 15"/>
                  <a:gd name="T26" fmla="*/ 1732 w 11"/>
                  <a:gd name="T27" fmla="*/ 529 h 15"/>
                  <a:gd name="T28" fmla="*/ 3031 w 11"/>
                  <a:gd name="T29" fmla="*/ 529 h 15"/>
                  <a:gd name="T30" fmla="*/ 4763 w 11"/>
                  <a:gd name="T31" fmla="*/ 0 h 15"/>
                  <a:gd name="T32" fmla="*/ 4763 w 11"/>
                  <a:gd name="T33" fmla="*/ 0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" h="15">
                    <a:moveTo>
                      <a:pt x="11" y="0"/>
                    </a:moveTo>
                    <a:lnTo>
                      <a:pt x="11" y="0"/>
                    </a:lnTo>
                    <a:lnTo>
                      <a:pt x="11" y="8"/>
                    </a:lnTo>
                    <a:lnTo>
                      <a:pt x="11" y="15"/>
                    </a:lnTo>
                    <a:lnTo>
                      <a:pt x="7" y="14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Freeform 179"/>
              <p:cNvSpPr>
                <a:spLocks noEditPoints="1"/>
              </p:cNvSpPr>
              <p:nvPr/>
            </p:nvSpPr>
            <p:spPr bwMode="auto">
              <a:xfrm>
                <a:off x="6084888" y="1600200"/>
                <a:ext cx="77788" cy="55563"/>
              </a:xfrm>
              <a:custGeom>
                <a:avLst/>
                <a:gdLst>
                  <a:gd name="T0" fmla="*/ 73555 w 147"/>
                  <a:gd name="T1" fmla="*/ 2697 h 103"/>
                  <a:gd name="T2" fmla="*/ 76730 w 147"/>
                  <a:gd name="T3" fmla="*/ 11868 h 103"/>
                  <a:gd name="T4" fmla="*/ 77788 w 147"/>
                  <a:gd name="T5" fmla="*/ 24275 h 103"/>
                  <a:gd name="T6" fmla="*/ 76730 w 147"/>
                  <a:gd name="T7" fmla="*/ 49629 h 103"/>
                  <a:gd name="T8" fmla="*/ 75142 w 147"/>
                  <a:gd name="T9" fmla="*/ 51247 h 103"/>
                  <a:gd name="T10" fmla="*/ 70909 w 147"/>
                  <a:gd name="T11" fmla="*/ 53405 h 103"/>
                  <a:gd name="T12" fmla="*/ 63500 w 147"/>
                  <a:gd name="T13" fmla="*/ 55563 h 103"/>
                  <a:gd name="T14" fmla="*/ 46038 w 147"/>
                  <a:gd name="T15" fmla="*/ 53945 h 103"/>
                  <a:gd name="T16" fmla="*/ 33867 w 147"/>
                  <a:gd name="T17" fmla="*/ 53945 h 103"/>
                  <a:gd name="T18" fmla="*/ 27517 w 147"/>
                  <a:gd name="T19" fmla="*/ 51247 h 103"/>
                  <a:gd name="T20" fmla="*/ 4233 w 147"/>
                  <a:gd name="T21" fmla="*/ 45853 h 103"/>
                  <a:gd name="T22" fmla="*/ 1588 w 147"/>
                  <a:gd name="T23" fmla="*/ 40458 h 103"/>
                  <a:gd name="T24" fmla="*/ 0 w 147"/>
                  <a:gd name="T25" fmla="*/ 27512 h 103"/>
                  <a:gd name="T26" fmla="*/ 1058 w 147"/>
                  <a:gd name="T27" fmla="*/ 15644 h 103"/>
                  <a:gd name="T28" fmla="*/ 4763 w 147"/>
                  <a:gd name="T29" fmla="*/ 4316 h 103"/>
                  <a:gd name="T30" fmla="*/ 6879 w 147"/>
                  <a:gd name="T31" fmla="*/ 0 h 103"/>
                  <a:gd name="T32" fmla="*/ 39688 w 147"/>
                  <a:gd name="T33" fmla="*/ 1618 h 103"/>
                  <a:gd name="T34" fmla="*/ 73555 w 147"/>
                  <a:gd name="T35" fmla="*/ 2697 h 103"/>
                  <a:gd name="T36" fmla="*/ 11113 w 147"/>
                  <a:gd name="T37" fmla="*/ 9171 h 103"/>
                  <a:gd name="T38" fmla="*/ 8996 w 147"/>
                  <a:gd name="T39" fmla="*/ 12407 h 103"/>
                  <a:gd name="T40" fmla="*/ 7408 w 147"/>
                  <a:gd name="T41" fmla="*/ 19960 h 103"/>
                  <a:gd name="T42" fmla="*/ 6879 w 147"/>
                  <a:gd name="T43" fmla="*/ 31827 h 103"/>
                  <a:gd name="T44" fmla="*/ 7938 w 147"/>
                  <a:gd name="T45" fmla="*/ 38840 h 103"/>
                  <a:gd name="T46" fmla="*/ 33867 w 147"/>
                  <a:gd name="T47" fmla="*/ 45314 h 103"/>
                  <a:gd name="T48" fmla="*/ 63500 w 147"/>
                  <a:gd name="T49" fmla="*/ 48550 h 103"/>
                  <a:gd name="T50" fmla="*/ 65088 w 147"/>
                  <a:gd name="T51" fmla="*/ 48011 h 103"/>
                  <a:gd name="T52" fmla="*/ 68263 w 147"/>
                  <a:gd name="T53" fmla="*/ 44774 h 103"/>
                  <a:gd name="T54" fmla="*/ 70380 w 147"/>
                  <a:gd name="T55" fmla="*/ 39380 h 103"/>
                  <a:gd name="T56" fmla="*/ 70380 w 147"/>
                  <a:gd name="T57" fmla="*/ 24275 h 103"/>
                  <a:gd name="T58" fmla="*/ 70380 w 147"/>
                  <a:gd name="T59" fmla="*/ 12947 h 103"/>
                  <a:gd name="T60" fmla="*/ 55034 w 147"/>
                  <a:gd name="T61" fmla="*/ 9710 h 103"/>
                  <a:gd name="T62" fmla="*/ 39688 w 147"/>
                  <a:gd name="T63" fmla="*/ 8092 h 103"/>
                  <a:gd name="T64" fmla="*/ 24871 w 147"/>
                  <a:gd name="T65" fmla="*/ 7552 h 103"/>
                  <a:gd name="T66" fmla="*/ 11113 w 147"/>
                  <a:gd name="T67" fmla="*/ 9171 h 10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47" h="103">
                    <a:moveTo>
                      <a:pt x="139" y="5"/>
                    </a:moveTo>
                    <a:lnTo>
                      <a:pt x="139" y="5"/>
                    </a:lnTo>
                    <a:lnTo>
                      <a:pt x="143" y="13"/>
                    </a:lnTo>
                    <a:lnTo>
                      <a:pt x="145" y="22"/>
                    </a:lnTo>
                    <a:lnTo>
                      <a:pt x="147" y="33"/>
                    </a:lnTo>
                    <a:lnTo>
                      <a:pt x="147" y="45"/>
                    </a:lnTo>
                    <a:lnTo>
                      <a:pt x="147" y="69"/>
                    </a:lnTo>
                    <a:lnTo>
                      <a:pt x="145" y="92"/>
                    </a:lnTo>
                    <a:lnTo>
                      <a:pt x="142" y="95"/>
                    </a:lnTo>
                    <a:lnTo>
                      <a:pt x="138" y="97"/>
                    </a:lnTo>
                    <a:lnTo>
                      <a:pt x="134" y="99"/>
                    </a:lnTo>
                    <a:lnTo>
                      <a:pt x="130" y="102"/>
                    </a:lnTo>
                    <a:lnTo>
                      <a:pt x="120" y="103"/>
                    </a:lnTo>
                    <a:lnTo>
                      <a:pt x="111" y="102"/>
                    </a:lnTo>
                    <a:lnTo>
                      <a:pt x="87" y="100"/>
                    </a:lnTo>
                    <a:lnTo>
                      <a:pt x="76" y="99"/>
                    </a:lnTo>
                    <a:lnTo>
                      <a:pt x="64" y="100"/>
                    </a:lnTo>
                    <a:lnTo>
                      <a:pt x="52" y="95"/>
                    </a:lnTo>
                    <a:lnTo>
                      <a:pt x="38" y="92"/>
                    </a:lnTo>
                    <a:lnTo>
                      <a:pt x="8" y="85"/>
                    </a:lnTo>
                    <a:lnTo>
                      <a:pt x="3" y="75"/>
                    </a:lnTo>
                    <a:lnTo>
                      <a:pt x="1" y="64"/>
                    </a:lnTo>
                    <a:lnTo>
                      <a:pt x="0" y="51"/>
                    </a:lnTo>
                    <a:lnTo>
                      <a:pt x="1" y="39"/>
                    </a:lnTo>
                    <a:lnTo>
                      <a:pt x="2" y="29"/>
                    </a:lnTo>
                    <a:lnTo>
                      <a:pt x="6" y="18"/>
                    </a:lnTo>
                    <a:lnTo>
                      <a:pt x="9" y="8"/>
                    </a:lnTo>
                    <a:lnTo>
                      <a:pt x="13" y="0"/>
                    </a:lnTo>
                    <a:lnTo>
                      <a:pt x="42" y="1"/>
                    </a:lnTo>
                    <a:lnTo>
                      <a:pt x="75" y="3"/>
                    </a:lnTo>
                    <a:lnTo>
                      <a:pt x="108" y="4"/>
                    </a:lnTo>
                    <a:lnTo>
                      <a:pt x="139" y="5"/>
                    </a:lnTo>
                    <a:close/>
                    <a:moveTo>
                      <a:pt x="21" y="17"/>
                    </a:moveTo>
                    <a:lnTo>
                      <a:pt x="21" y="17"/>
                    </a:lnTo>
                    <a:lnTo>
                      <a:pt x="17" y="23"/>
                    </a:lnTo>
                    <a:lnTo>
                      <a:pt x="15" y="30"/>
                    </a:lnTo>
                    <a:lnTo>
                      <a:pt x="14" y="37"/>
                    </a:lnTo>
                    <a:lnTo>
                      <a:pt x="13" y="45"/>
                    </a:lnTo>
                    <a:lnTo>
                      <a:pt x="13" y="59"/>
                    </a:lnTo>
                    <a:lnTo>
                      <a:pt x="15" y="72"/>
                    </a:lnTo>
                    <a:lnTo>
                      <a:pt x="40" y="79"/>
                    </a:lnTo>
                    <a:lnTo>
                      <a:pt x="64" y="84"/>
                    </a:lnTo>
                    <a:lnTo>
                      <a:pt x="91" y="88"/>
                    </a:lnTo>
                    <a:lnTo>
                      <a:pt x="120" y="90"/>
                    </a:lnTo>
                    <a:lnTo>
                      <a:pt x="123" y="89"/>
                    </a:lnTo>
                    <a:lnTo>
                      <a:pt x="127" y="85"/>
                    </a:lnTo>
                    <a:lnTo>
                      <a:pt x="129" y="83"/>
                    </a:lnTo>
                    <a:lnTo>
                      <a:pt x="131" y="80"/>
                    </a:lnTo>
                    <a:lnTo>
                      <a:pt x="133" y="73"/>
                    </a:lnTo>
                    <a:lnTo>
                      <a:pt x="134" y="64"/>
                    </a:lnTo>
                    <a:lnTo>
                      <a:pt x="133" y="45"/>
                    </a:lnTo>
                    <a:lnTo>
                      <a:pt x="133" y="35"/>
                    </a:lnTo>
                    <a:lnTo>
                      <a:pt x="133" y="24"/>
                    </a:lnTo>
                    <a:lnTo>
                      <a:pt x="104" y="18"/>
                    </a:lnTo>
                    <a:lnTo>
                      <a:pt x="89" y="16"/>
                    </a:lnTo>
                    <a:lnTo>
                      <a:pt x="75" y="15"/>
                    </a:lnTo>
                    <a:lnTo>
                      <a:pt x="61" y="14"/>
                    </a:lnTo>
                    <a:lnTo>
                      <a:pt x="47" y="14"/>
                    </a:lnTo>
                    <a:lnTo>
                      <a:pt x="33" y="15"/>
                    </a:lnTo>
                    <a:lnTo>
                      <a:pt x="2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Freeform 180"/>
              <p:cNvSpPr/>
              <p:nvPr/>
            </p:nvSpPr>
            <p:spPr bwMode="auto">
              <a:xfrm>
                <a:off x="6045201" y="1608138"/>
                <a:ext cx="20638" cy="23813"/>
              </a:xfrm>
              <a:custGeom>
                <a:avLst/>
                <a:gdLst>
                  <a:gd name="T0" fmla="*/ 13415 w 40"/>
                  <a:gd name="T1" fmla="*/ 1035 h 46"/>
                  <a:gd name="T2" fmla="*/ 13415 w 40"/>
                  <a:gd name="T3" fmla="*/ 1035 h 46"/>
                  <a:gd name="T4" fmla="*/ 13415 w 40"/>
                  <a:gd name="T5" fmla="*/ 5694 h 46"/>
                  <a:gd name="T6" fmla="*/ 12899 w 40"/>
                  <a:gd name="T7" fmla="*/ 7765 h 46"/>
                  <a:gd name="T8" fmla="*/ 12899 w 40"/>
                  <a:gd name="T9" fmla="*/ 9836 h 46"/>
                  <a:gd name="T10" fmla="*/ 12899 w 40"/>
                  <a:gd name="T11" fmla="*/ 9836 h 46"/>
                  <a:gd name="T12" fmla="*/ 14447 w 40"/>
                  <a:gd name="T13" fmla="*/ 10353 h 46"/>
                  <a:gd name="T14" fmla="*/ 16510 w 40"/>
                  <a:gd name="T15" fmla="*/ 10353 h 46"/>
                  <a:gd name="T16" fmla="*/ 18574 w 40"/>
                  <a:gd name="T17" fmla="*/ 10353 h 46"/>
                  <a:gd name="T18" fmla="*/ 19606 w 40"/>
                  <a:gd name="T19" fmla="*/ 10353 h 46"/>
                  <a:gd name="T20" fmla="*/ 20638 w 40"/>
                  <a:gd name="T21" fmla="*/ 11389 h 46"/>
                  <a:gd name="T22" fmla="*/ 20638 w 40"/>
                  <a:gd name="T23" fmla="*/ 11389 h 46"/>
                  <a:gd name="T24" fmla="*/ 20638 w 40"/>
                  <a:gd name="T25" fmla="*/ 16048 h 46"/>
                  <a:gd name="T26" fmla="*/ 20638 w 40"/>
                  <a:gd name="T27" fmla="*/ 16048 h 46"/>
                  <a:gd name="T28" fmla="*/ 16510 w 40"/>
                  <a:gd name="T29" fmla="*/ 17601 h 46"/>
                  <a:gd name="T30" fmla="*/ 14963 w 40"/>
                  <a:gd name="T31" fmla="*/ 17601 h 46"/>
                  <a:gd name="T32" fmla="*/ 12899 w 40"/>
                  <a:gd name="T33" fmla="*/ 17601 h 46"/>
                  <a:gd name="T34" fmla="*/ 12899 w 40"/>
                  <a:gd name="T35" fmla="*/ 17601 h 46"/>
                  <a:gd name="T36" fmla="*/ 11351 w 40"/>
                  <a:gd name="T37" fmla="*/ 20707 h 46"/>
                  <a:gd name="T38" fmla="*/ 10835 w 40"/>
                  <a:gd name="T39" fmla="*/ 22778 h 46"/>
                  <a:gd name="T40" fmla="*/ 9803 w 40"/>
                  <a:gd name="T41" fmla="*/ 23813 h 46"/>
                  <a:gd name="T42" fmla="*/ 9803 w 40"/>
                  <a:gd name="T43" fmla="*/ 23813 h 46"/>
                  <a:gd name="T44" fmla="*/ 7223 w 40"/>
                  <a:gd name="T45" fmla="*/ 22778 h 46"/>
                  <a:gd name="T46" fmla="*/ 6191 w 40"/>
                  <a:gd name="T47" fmla="*/ 20707 h 46"/>
                  <a:gd name="T48" fmla="*/ 5675 w 40"/>
                  <a:gd name="T49" fmla="*/ 19154 h 46"/>
                  <a:gd name="T50" fmla="*/ 6191 w 40"/>
                  <a:gd name="T51" fmla="*/ 17601 h 46"/>
                  <a:gd name="T52" fmla="*/ 6191 w 40"/>
                  <a:gd name="T53" fmla="*/ 17601 h 46"/>
                  <a:gd name="T54" fmla="*/ 4644 w 40"/>
                  <a:gd name="T55" fmla="*/ 16566 h 46"/>
                  <a:gd name="T56" fmla="*/ 3096 w 40"/>
                  <a:gd name="T57" fmla="*/ 16048 h 46"/>
                  <a:gd name="T58" fmla="*/ 1548 w 40"/>
                  <a:gd name="T59" fmla="*/ 15013 h 46"/>
                  <a:gd name="T60" fmla="*/ 516 w 40"/>
                  <a:gd name="T61" fmla="*/ 13460 h 46"/>
                  <a:gd name="T62" fmla="*/ 0 w 40"/>
                  <a:gd name="T63" fmla="*/ 12424 h 46"/>
                  <a:gd name="T64" fmla="*/ 0 w 40"/>
                  <a:gd name="T65" fmla="*/ 12424 h 46"/>
                  <a:gd name="T66" fmla="*/ 1548 w 40"/>
                  <a:gd name="T67" fmla="*/ 11907 h 46"/>
                  <a:gd name="T68" fmla="*/ 3612 w 40"/>
                  <a:gd name="T69" fmla="*/ 11907 h 46"/>
                  <a:gd name="T70" fmla="*/ 5160 w 40"/>
                  <a:gd name="T71" fmla="*/ 11907 h 46"/>
                  <a:gd name="T72" fmla="*/ 6191 w 40"/>
                  <a:gd name="T73" fmla="*/ 11389 h 46"/>
                  <a:gd name="T74" fmla="*/ 6191 w 40"/>
                  <a:gd name="T75" fmla="*/ 11389 h 46"/>
                  <a:gd name="T76" fmla="*/ 6191 w 40"/>
                  <a:gd name="T77" fmla="*/ 8800 h 46"/>
                  <a:gd name="T78" fmla="*/ 6191 w 40"/>
                  <a:gd name="T79" fmla="*/ 5694 h 46"/>
                  <a:gd name="T80" fmla="*/ 6707 w 40"/>
                  <a:gd name="T81" fmla="*/ 3624 h 46"/>
                  <a:gd name="T82" fmla="*/ 7223 w 40"/>
                  <a:gd name="T83" fmla="*/ 2071 h 46"/>
                  <a:gd name="T84" fmla="*/ 8255 w 40"/>
                  <a:gd name="T85" fmla="*/ 518 h 46"/>
                  <a:gd name="T86" fmla="*/ 10319 w 40"/>
                  <a:gd name="T87" fmla="*/ 0 h 46"/>
                  <a:gd name="T88" fmla="*/ 11351 w 40"/>
                  <a:gd name="T89" fmla="*/ 0 h 46"/>
                  <a:gd name="T90" fmla="*/ 13415 w 40"/>
                  <a:gd name="T91" fmla="*/ 1035 h 46"/>
                  <a:gd name="T92" fmla="*/ 13415 w 40"/>
                  <a:gd name="T93" fmla="*/ 1035 h 4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40" h="46">
                    <a:moveTo>
                      <a:pt x="26" y="2"/>
                    </a:moveTo>
                    <a:lnTo>
                      <a:pt x="26" y="2"/>
                    </a:lnTo>
                    <a:lnTo>
                      <a:pt x="26" y="11"/>
                    </a:lnTo>
                    <a:lnTo>
                      <a:pt x="25" y="15"/>
                    </a:lnTo>
                    <a:lnTo>
                      <a:pt x="25" y="19"/>
                    </a:lnTo>
                    <a:lnTo>
                      <a:pt x="28" y="20"/>
                    </a:lnTo>
                    <a:lnTo>
                      <a:pt x="32" y="20"/>
                    </a:lnTo>
                    <a:lnTo>
                      <a:pt x="36" y="20"/>
                    </a:lnTo>
                    <a:lnTo>
                      <a:pt x="38" y="20"/>
                    </a:lnTo>
                    <a:lnTo>
                      <a:pt x="40" y="22"/>
                    </a:lnTo>
                    <a:lnTo>
                      <a:pt x="40" y="31"/>
                    </a:lnTo>
                    <a:lnTo>
                      <a:pt x="32" y="34"/>
                    </a:lnTo>
                    <a:lnTo>
                      <a:pt x="29" y="34"/>
                    </a:lnTo>
                    <a:lnTo>
                      <a:pt x="25" y="34"/>
                    </a:lnTo>
                    <a:lnTo>
                      <a:pt x="22" y="40"/>
                    </a:lnTo>
                    <a:lnTo>
                      <a:pt x="21" y="44"/>
                    </a:lnTo>
                    <a:lnTo>
                      <a:pt x="19" y="46"/>
                    </a:lnTo>
                    <a:lnTo>
                      <a:pt x="14" y="44"/>
                    </a:lnTo>
                    <a:lnTo>
                      <a:pt x="12" y="40"/>
                    </a:lnTo>
                    <a:lnTo>
                      <a:pt x="11" y="37"/>
                    </a:lnTo>
                    <a:lnTo>
                      <a:pt x="12" y="34"/>
                    </a:lnTo>
                    <a:lnTo>
                      <a:pt x="9" y="32"/>
                    </a:lnTo>
                    <a:lnTo>
                      <a:pt x="6" y="31"/>
                    </a:lnTo>
                    <a:lnTo>
                      <a:pt x="3" y="29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3" y="23"/>
                    </a:lnTo>
                    <a:lnTo>
                      <a:pt x="7" y="23"/>
                    </a:lnTo>
                    <a:lnTo>
                      <a:pt x="10" y="23"/>
                    </a:lnTo>
                    <a:lnTo>
                      <a:pt x="12" y="22"/>
                    </a:lnTo>
                    <a:lnTo>
                      <a:pt x="12" y="17"/>
                    </a:lnTo>
                    <a:lnTo>
                      <a:pt x="12" y="11"/>
                    </a:lnTo>
                    <a:lnTo>
                      <a:pt x="13" y="7"/>
                    </a:lnTo>
                    <a:lnTo>
                      <a:pt x="14" y="4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9" name="Freeform 181"/>
              <p:cNvSpPr/>
              <p:nvPr/>
            </p:nvSpPr>
            <p:spPr bwMode="auto">
              <a:xfrm>
                <a:off x="6108701" y="1612900"/>
                <a:ext cx="25400" cy="30163"/>
              </a:xfrm>
              <a:custGeom>
                <a:avLst/>
                <a:gdLst>
                  <a:gd name="T0" fmla="*/ 25400 w 48"/>
                  <a:gd name="T1" fmla="*/ 8467 h 57"/>
                  <a:gd name="T2" fmla="*/ 25400 w 48"/>
                  <a:gd name="T3" fmla="*/ 8467 h 57"/>
                  <a:gd name="T4" fmla="*/ 23813 w 48"/>
                  <a:gd name="T5" fmla="*/ 8996 h 57"/>
                  <a:gd name="T6" fmla="*/ 22754 w 48"/>
                  <a:gd name="T7" fmla="*/ 10054 h 57"/>
                  <a:gd name="T8" fmla="*/ 19579 w 48"/>
                  <a:gd name="T9" fmla="*/ 10584 h 57"/>
                  <a:gd name="T10" fmla="*/ 12700 w 48"/>
                  <a:gd name="T11" fmla="*/ 8996 h 57"/>
                  <a:gd name="T12" fmla="*/ 12700 w 48"/>
                  <a:gd name="T13" fmla="*/ 8996 h 57"/>
                  <a:gd name="T14" fmla="*/ 11113 w 48"/>
                  <a:gd name="T15" fmla="*/ 11113 h 57"/>
                  <a:gd name="T16" fmla="*/ 9525 w 48"/>
                  <a:gd name="T17" fmla="*/ 12700 h 57"/>
                  <a:gd name="T18" fmla="*/ 7408 w 48"/>
                  <a:gd name="T19" fmla="*/ 16934 h 57"/>
                  <a:gd name="T20" fmla="*/ 7408 w 48"/>
                  <a:gd name="T21" fmla="*/ 16934 h 57"/>
                  <a:gd name="T22" fmla="*/ 11642 w 48"/>
                  <a:gd name="T23" fmla="*/ 19579 h 57"/>
                  <a:gd name="T24" fmla="*/ 14817 w 48"/>
                  <a:gd name="T25" fmla="*/ 21167 h 57"/>
                  <a:gd name="T26" fmla="*/ 19579 w 48"/>
                  <a:gd name="T27" fmla="*/ 21696 h 57"/>
                  <a:gd name="T28" fmla="*/ 24342 w 48"/>
                  <a:gd name="T29" fmla="*/ 21167 h 57"/>
                  <a:gd name="T30" fmla="*/ 24342 w 48"/>
                  <a:gd name="T31" fmla="*/ 21167 h 57"/>
                  <a:gd name="T32" fmla="*/ 24871 w 48"/>
                  <a:gd name="T33" fmla="*/ 23284 h 57"/>
                  <a:gd name="T34" fmla="*/ 24342 w 48"/>
                  <a:gd name="T35" fmla="*/ 24871 h 57"/>
                  <a:gd name="T36" fmla="*/ 23283 w 48"/>
                  <a:gd name="T37" fmla="*/ 26988 h 57"/>
                  <a:gd name="T38" fmla="*/ 22754 w 48"/>
                  <a:gd name="T39" fmla="*/ 28046 h 57"/>
                  <a:gd name="T40" fmla="*/ 21167 w 48"/>
                  <a:gd name="T41" fmla="*/ 29105 h 57"/>
                  <a:gd name="T42" fmla="*/ 19579 w 48"/>
                  <a:gd name="T43" fmla="*/ 29634 h 57"/>
                  <a:gd name="T44" fmla="*/ 15875 w 48"/>
                  <a:gd name="T45" fmla="*/ 30163 h 57"/>
                  <a:gd name="T46" fmla="*/ 12171 w 48"/>
                  <a:gd name="T47" fmla="*/ 29634 h 57"/>
                  <a:gd name="T48" fmla="*/ 7937 w 48"/>
                  <a:gd name="T49" fmla="*/ 28575 h 57"/>
                  <a:gd name="T50" fmla="*/ 4763 w 48"/>
                  <a:gd name="T51" fmla="*/ 26459 h 57"/>
                  <a:gd name="T52" fmla="*/ 1588 w 48"/>
                  <a:gd name="T53" fmla="*/ 24342 h 57"/>
                  <a:gd name="T54" fmla="*/ 1588 w 48"/>
                  <a:gd name="T55" fmla="*/ 24342 h 57"/>
                  <a:gd name="T56" fmla="*/ 529 w 48"/>
                  <a:gd name="T57" fmla="*/ 21167 h 57"/>
                  <a:gd name="T58" fmla="*/ 0 w 48"/>
                  <a:gd name="T59" fmla="*/ 19050 h 57"/>
                  <a:gd name="T60" fmla="*/ 0 w 48"/>
                  <a:gd name="T61" fmla="*/ 16404 h 57"/>
                  <a:gd name="T62" fmla="*/ 0 w 48"/>
                  <a:gd name="T63" fmla="*/ 14817 h 57"/>
                  <a:gd name="T64" fmla="*/ 1588 w 48"/>
                  <a:gd name="T65" fmla="*/ 11113 h 57"/>
                  <a:gd name="T66" fmla="*/ 4233 w 48"/>
                  <a:gd name="T67" fmla="*/ 5292 h 57"/>
                  <a:gd name="T68" fmla="*/ 4233 w 48"/>
                  <a:gd name="T69" fmla="*/ 5292 h 57"/>
                  <a:gd name="T70" fmla="*/ 10583 w 48"/>
                  <a:gd name="T71" fmla="*/ 2646 h 57"/>
                  <a:gd name="T72" fmla="*/ 13758 w 48"/>
                  <a:gd name="T73" fmla="*/ 529 h 57"/>
                  <a:gd name="T74" fmla="*/ 16933 w 48"/>
                  <a:gd name="T75" fmla="*/ 0 h 57"/>
                  <a:gd name="T76" fmla="*/ 20638 w 48"/>
                  <a:gd name="T77" fmla="*/ 0 h 57"/>
                  <a:gd name="T78" fmla="*/ 21696 w 48"/>
                  <a:gd name="T79" fmla="*/ 529 h 57"/>
                  <a:gd name="T80" fmla="*/ 22754 w 48"/>
                  <a:gd name="T81" fmla="*/ 1058 h 57"/>
                  <a:gd name="T82" fmla="*/ 23813 w 48"/>
                  <a:gd name="T83" fmla="*/ 2646 h 57"/>
                  <a:gd name="T84" fmla="*/ 24871 w 48"/>
                  <a:gd name="T85" fmla="*/ 4233 h 57"/>
                  <a:gd name="T86" fmla="*/ 24871 w 48"/>
                  <a:gd name="T87" fmla="*/ 5821 h 57"/>
                  <a:gd name="T88" fmla="*/ 25400 w 48"/>
                  <a:gd name="T89" fmla="*/ 8467 h 57"/>
                  <a:gd name="T90" fmla="*/ 25400 w 48"/>
                  <a:gd name="T91" fmla="*/ 8467 h 5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8" h="57">
                    <a:moveTo>
                      <a:pt x="48" y="16"/>
                    </a:moveTo>
                    <a:lnTo>
                      <a:pt x="48" y="16"/>
                    </a:lnTo>
                    <a:lnTo>
                      <a:pt x="45" y="17"/>
                    </a:lnTo>
                    <a:lnTo>
                      <a:pt x="43" y="19"/>
                    </a:lnTo>
                    <a:lnTo>
                      <a:pt x="37" y="20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8" y="24"/>
                    </a:lnTo>
                    <a:lnTo>
                      <a:pt x="14" y="32"/>
                    </a:lnTo>
                    <a:lnTo>
                      <a:pt x="22" y="37"/>
                    </a:lnTo>
                    <a:lnTo>
                      <a:pt x="28" y="40"/>
                    </a:lnTo>
                    <a:lnTo>
                      <a:pt x="37" y="41"/>
                    </a:lnTo>
                    <a:lnTo>
                      <a:pt x="46" y="40"/>
                    </a:lnTo>
                    <a:lnTo>
                      <a:pt x="47" y="44"/>
                    </a:lnTo>
                    <a:lnTo>
                      <a:pt x="46" y="47"/>
                    </a:lnTo>
                    <a:lnTo>
                      <a:pt x="44" y="51"/>
                    </a:lnTo>
                    <a:lnTo>
                      <a:pt x="43" y="53"/>
                    </a:lnTo>
                    <a:lnTo>
                      <a:pt x="40" y="55"/>
                    </a:lnTo>
                    <a:lnTo>
                      <a:pt x="37" y="56"/>
                    </a:lnTo>
                    <a:lnTo>
                      <a:pt x="30" y="57"/>
                    </a:lnTo>
                    <a:lnTo>
                      <a:pt x="23" y="56"/>
                    </a:lnTo>
                    <a:lnTo>
                      <a:pt x="15" y="54"/>
                    </a:lnTo>
                    <a:lnTo>
                      <a:pt x="9" y="50"/>
                    </a:lnTo>
                    <a:lnTo>
                      <a:pt x="3" y="46"/>
                    </a:lnTo>
                    <a:lnTo>
                      <a:pt x="1" y="40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1"/>
                    </a:lnTo>
                    <a:lnTo>
                      <a:pt x="8" y="10"/>
                    </a:lnTo>
                    <a:lnTo>
                      <a:pt x="20" y="5"/>
                    </a:lnTo>
                    <a:lnTo>
                      <a:pt x="26" y="1"/>
                    </a:lnTo>
                    <a:lnTo>
                      <a:pt x="32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7" y="8"/>
                    </a:lnTo>
                    <a:lnTo>
                      <a:pt x="47" y="11"/>
                    </a:lnTo>
                    <a:lnTo>
                      <a:pt x="4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Freeform 182"/>
              <p:cNvSpPr>
                <a:spLocks noEditPoints="1"/>
              </p:cNvSpPr>
              <p:nvPr/>
            </p:nvSpPr>
            <p:spPr bwMode="auto">
              <a:xfrm>
                <a:off x="5737226" y="1633538"/>
                <a:ext cx="74613" cy="58738"/>
              </a:xfrm>
              <a:custGeom>
                <a:avLst/>
                <a:gdLst>
                  <a:gd name="T0" fmla="*/ 74613 w 139"/>
                  <a:gd name="T1" fmla="*/ 7938 h 111"/>
                  <a:gd name="T2" fmla="*/ 73539 w 139"/>
                  <a:gd name="T3" fmla="*/ 25400 h 111"/>
                  <a:gd name="T4" fmla="*/ 72466 w 139"/>
                  <a:gd name="T5" fmla="*/ 41805 h 111"/>
                  <a:gd name="T6" fmla="*/ 72466 w 139"/>
                  <a:gd name="T7" fmla="*/ 48155 h 111"/>
                  <a:gd name="T8" fmla="*/ 70856 w 139"/>
                  <a:gd name="T9" fmla="*/ 53446 h 111"/>
                  <a:gd name="T10" fmla="*/ 66561 w 139"/>
                  <a:gd name="T11" fmla="*/ 57150 h 111"/>
                  <a:gd name="T12" fmla="*/ 60120 w 139"/>
                  <a:gd name="T13" fmla="*/ 58738 h 111"/>
                  <a:gd name="T14" fmla="*/ 57436 w 139"/>
                  <a:gd name="T15" fmla="*/ 58209 h 111"/>
                  <a:gd name="T16" fmla="*/ 46700 w 139"/>
                  <a:gd name="T17" fmla="*/ 56092 h 111"/>
                  <a:gd name="T18" fmla="*/ 40796 w 139"/>
                  <a:gd name="T19" fmla="*/ 55034 h 111"/>
                  <a:gd name="T20" fmla="*/ 29523 w 139"/>
                  <a:gd name="T21" fmla="*/ 51330 h 111"/>
                  <a:gd name="T22" fmla="*/ 24155 w 139"/>
                  <a:gd name="T23" fmla="*/ 49742 h 111"/>
                  <a:gd name="T24" fmla="*/ 13420 w 139"/>
                  <a:gd name="T25" fmla="*/ 49213 h 111"/>
                  <a:gd name="T26" fmla="*/ 3221 w 139"/>
                  <a:gd name="T27" fmla="*/ 48155 h 111"/>
                  <a:gd name="T28" fmla="*/ 1074 w 139"/>
                  <a:gd name="T29" fmla="*/ 42863 h 111"/>
                  <a:gd name="T30" fmla="*/ 0 w 139"/>
                  <a:gd name="T31" fmla="*/ 31750 h 111"/>
                  <a:gd name="T32" fmla="*/ 537 w 139"/>
                  <a:gd name="T33" fmla="*/ 14817 h 111"/>
                  <a:gd name="T34" fmla="*/ 1074 w 139"/>
                  <a:gd name="T35" fmla="*/ 3704 h 111"/>
                  <a:gd name="T36" fmla="*/ 5368 w 139"/>
                  <a:gd name="T37" fmla="*/ 2117 h 111"/>
                  <a:gd name="T38" fmla="*/ 14493 w 139"/>
                  <a:gd name="T39" fmla="*/ 529 h 111"/>
                  <a:gd name="T40" fmla="*/ 27913 w 139"/>
                  <a:gd name="T41" fmla="*/ 529 h 111"/>
                  <a:gd name="T42" fmla="*/ 56899 w 139"/>
                  <a:gd name="T43" fmla="*/ 5821 h 111"/>
                  <a:gd name="T44" fmla="*/ 74613 w 139"/>
                  <a:gd name="T45" fmla="*/ 7938 h 111"/>
                  <a:gd name="T46" fmla="*/ 10199 w 139"/>
                  <a:gd name="T47" fmla="*/ 7408 h 111"/>
                  <a:gd name="T48" fmla="*/ 8052 w 139"/>
                  <a:gd name="T49" fmla="*/ 16404 h 111"/>
                  <a:gd name="T50" fmla="*/ 6978 w 139"/>
                  <a:gd name="T51" fmla="*/ 26459 h 111"/>
                  <a:gd name="T52" fmla="*/ 7515 w 139"/>
                  <a:gd name="T53" fmla="*/ 35454 h 111"/>
                  <a:gd name="T54" fmla="*/ 9125 w 139"/>
                  <a:gd name="T55" fmla="*/ 38629 h 111"/>
                  <a:gd name="T56" fmla="*/ 11809 w 139"/>
                  <a:gd name="T57" fmla="*/ 40217 h 111"/>
                  <a:gd name="T58" fmla="*/ 18787 w 139"/>
                  <a:gd name="T59" fmla="*/ 41805 h 111"/>
                  <a:gd name="T60" fmla="*/ 41332 w 139"/>
                  <a:gd name="T61" fmla="*/ 47625 h 111"/>
                  <a:gd name="T62" fmla="*/ 55826 w 139"/>
                  <a:gd name="T63" fmla="*/ 49213 h 111"/>
                  <a:gd name="T64" fmla="*/ 61730 w 139"/>
                  <a:gd name="T65" fmla="*/ 47625 h 111"/>
                  <a:gd name="T66" fmla="*/ 66024 w 139"/>
                  <a:gd name="T67" fmla="*/ 43921 h 111"/>
                  <a:gd name="T68" fmla="*/ 66561 w 139"/>
                  <a:gd name="T69" fmla="*/ 35454 h 111"/>
                  <a:gd name="T70" fmla="*/ 67635 w 139"/>
                  <a:gd name="T71" fmla="*/ 22754 h 111"/>
                  <a:gd name="T72" fmla="*/ 67635 w 139"/>
                  <a:gd name="T73" fmla="*/ 14288 h 111"/>
                  <a:gd name="T74" fmla="*/ 54215 w 139"/>
                  <a:gd name="T75" fmla="*/ 12700 h 111"/>
                  <a:gd name="T76" fmla="*/ 33281 w 139"/>
                  <a:gd name="T77" fmla="*/ 8467 h 111"/>
                  <a:gd name="T78" fmla="*/ 18251 w 139"/>
                  <a:gd name="T79" fmla="*/ 6879 h 111"/>
                  <a:gd name="T80" fmla="*/ 10199 w 139"/>
                  <a:gd name="T81" fmla="*/ 7408 h 11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39" h="111">
                    <a:moveTo>
                      <a:pt x="139" y="15"/>
                    </a:moveTo>
                    <a:lnTo>
                      <a:pt x="139" y="15"/>
                    </a:lnTo>
                    <a:lnTo>
                      <a:pt x="138" y="33"/>
                    </a:lnTo>
                    <a:lnTo>
                      <a:pt x="137" y="48"/>
                    </a:lnTo>
                    <a:lnTo>
                      <a:pt x="135" y="63"/>
                    </a:lnTo>
                    <a:lnTo>
                      <a:pt x="135" y="79"/>
                    </a:lnTo>
                    <a:lnTo>
                      <a:pt x="135" y="91"/>
                    </a:lnTo>
                    <a:lnTo>
                      <a:pt x="134" y="96"/>
                    </a:lnTo>
                    <a:lnTo>
                      <a:pt x="132" y="101"/>
                    </a:lnTo>
                    <a:lnTo>
                      <a:pt x="128" y="105"/>
                    </a:lnTo>
                    <a:lnTo>
                      <a:pt x="124" y="108"/>
                    </a:lnTo>
                    <a:lnTo>
                      <a:pt x="119" y="110"/>
                    </a:lnTo>
                    <a:lnTo>
                      <a:pt x="112" y="111"/>
                    </a:lnTo>
                    <a:lnTo>
                      <a:pt x="107" y="110"/>
                    </a:lnTo>
                    <a:lnTo>
                      <a:pt x="101" y="109"/>
                    </a:lnTo>
                    <a:lnTo>
                      <a:pt x="87" y="106"/>
                    </a:lnTo>
                    <a:lnTo>
                      <a:pt x="76" y="104"/>
                    </a:lnTo>
                    <a:lnTo>
                      <a:pt x="65" y="101"/>
                    </a:lnTo>
                    <a:lnTo>
                      <a:pt x="55" y="97"/>
                    </a:lnTo>
                    <a:lnTo>
                      <a:pt x="45" y="94"/>
                    </a:lnTo>
                    <a:lnTo>
                      <a:pt x="34" y="93"/>
                    </a:lnTo>
                    <a:lnTo>
                      <a:pt x="25" y="93"/>
                    </a:lnTo>
                    <a:lnTo>
                      <a:pt x="15" y="93"/>
                    </a:lnTo>
                    <a:lnTo>
                      <a:pt x="6" y="91"/>
                    </a:lnTo>
                    <a:lnTo>
                      <a:pt x="2" y="81"/>
                    </a:lnTo>
                    <a:lnTo>
                      <a:pt x="1" y="71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1" y="28"/>
                    </a:lnTo>
                    <a:lnTo>
                      <a:pt x="2" y="17"/>
                    </a:lnTo>
                    <a:lnTo>
                      <a:pt x="2" y="7"/>
                    </a:lnTo>
                    <a:lnTo>
                      <a:pt x="10" y="4"/>
                    </a:lnTo>
                    <a:lnTo>
                      <a:pt x="18" y="2"/>
                    </a:lnTo>
                    <a:lnTo>
                      <a:pt x="27" y="1"/>
                    </a:lnTo>
                    <a:lnTo>
                      <a:pt x="35" y="0"/>
                    </a:lnTo>
                    <a:lnTo>
                      <a:pt x="52" y="1"/>
                    </a:lnTo>
                    <a:lnTo>
                      <a:pt x="71" y="3"/>
                    </a:lnTo>
                    <a:lnTo>
                      <a:pt x="106" y="11"/>
                    </a:lnTo>
                    <a:lnTo>
                      <a:pt x="123" y="14"/>
                    </a:lnTo>
                    <a:lnTo>
                      <a:pt x="139" y="15"/>
                    </a:lnTo>
                    <a:close/>
                    <a:moveTo>
                      <a:pt x="19" y="14"/>
                    </a:moveTo>
                    <a:lnTo>
                      <a:pt x="19" y="14"/>
                    </a:lnTo>
                    <a:lnTo>
                      <a:pt x="15" y="31"/>
                    </a:lnTo>
                    <a:lnTo>
                      <a:pt x="14" y="41"/>
                    </a:lnTo>
                    <a:lnTo>
                      <a:pt x="13" y="50"/>
                    </a:lnTo>
                    <a:lnTo>
                      <a:pt x="13" y="60"/>
                    </a:lnTo>
                    <a:lnTo>
                      <a:pt x="14" y="67"/>
                    </a:lnTo>
                    <a:lnTo>
                      <a:pt x="15" y="71"/>
                    </a:lnTo>
                    <a:lnTo>
                      <a:pt x="17" y="73"/>
                    </a:lnTo>
                    <a:lnTo>
                      <a:pt x="19" y="75"/>
                    </a:lnTo>
                    <a:lnTo>
                      <a:pt x="22" y="76"/>
                    </a:lnTo>
                    <a:lnTo>
                      <a:pt x="35" y="79"/>
                    </a:lnTo>
                    <a:lnTo>
                      <a:pt x="48" y="82"/>
                    </a:lnTo>
                    <a:lnTo>
                      <a:pt x="77" y="90"/>
                    </a:lnTo>
                    <a:lnTo>
                      <a:pt x="91" y="92"/>
                    </a:lnTo>
                    <a:lnTo>
                      <a:pt x="104" y="93"/>
                    </a:lnTo>
                    <a:lnTo>
                      <a:pt x="109" y="92"/>
                    </a:lnTo>
                    <a:lnTo>
                      <a:pt x="115" y="90"/>
                    </a:lnTo>
                    <a:lnTo>
                      <a:pt x="119" y="88"/>
                    </a:lnTo>
                    <a:lnTo>
                      <a:pt x="123" y="83"/>
                    </a:lnTo>
                    <a:lnTo>
                      <a:pt x="124" y="67"/>
                    </a:lnTo>
                    <a:lnTo>
                      <a:pt x="125" y="56"/>
                    </a:lnTo>
                    <a:lnTo>
                      <a:pt x="126" y="43"/>
                    </a:lnTo>
                    <a:lnTo>
                      <a:pt x="126" y="27"/>
                    </a:lnTo>
                    <a:lnTo>
                      <a:pt x="113" y="26"/>
                    </a:lnTo>
                    <a:lnTo>
                      <a:pt x="101" y="24"/>
                    </a:lnTo>
                    <a:lnTo>
                      <a:pt x="75" y="18"/>
                    </a:lnTo>
                    <a:lnTo>
                      <a:pt x="62" y="16"/>
                    </a:lnTo>
                    <a:lnTo>
                      <a:pt x="48" y="14"/>
                    </a:lnTo>
                    <a:lnTo>
                      <a:pt x="34" y="13"/>
                    </a:lnTo>
                    <a:lnTo>
                      <a:pt x="1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1" name="Freeform 183"/>
              <p:cNvSpPr>
                <a:spLocks noEditPoints="1"/>
              </p:cNvSpPr>
              <p:nvPr/>
            </p:nvSpPr>
            <p:spPr bwMode="auto">
              <a:xfrm>
                <a:off x="5826126" y="1639888"/>
                <a:ext cx="79375" cy="63500"/>
              </a:xfrm>
              <a:custGeom>
                <a:avLst/>
                <a:gdLst>
                  <a:gd name="T0" fmla="*/ 79375 w 150"/>
                  <a:gd name="T1" fmla="*/ 13645 h 121"/>
                  <a:gd name="T2" fmla="*/ 77788 w 150"/>
                  <a:gd name="T3" fmla="*/ 30963 h 121"/>
                  <a:gd name="T4" fmla="*/ 76200 w 150"/>
                  <a:gd name="T5" fmla="*/ 47231 h 121"/>
                  <a:gd name="T6" fmla="*/ 74613 w 150"/>
                  <a:gd name="T7" fmla="*/ 53529 h 121"/>
                  <a:gd name="T8" fmla="*/ 71438 w 150"/>
                  <a:gd name="T9" fmla="*/ 59302 h 121"/>
                  <a:gd name="T10" fmla="*/ 66146 w 150"/>
                  <a:gd name="T11" fmla="*/ 62975 h 121"/>
                  <a:gd name="T12" fmla="*/ 58737 w 150"/>
                  <a:gd name="T13" fmla="*/ 63500 h 121"/>
                  <a:gd name="T14" fmla="*/ 55033 w 150"/>
                  <a:gd name="T15" fmla="*/ 62450 h 121"/>
                  <a:gd name="T16" fmla="*/ 50800 w 150"/>
                  <a:gd name="T17" fmla="*/ 60876 h 121"/>
                  <a:gd name="T18" fmla="*/ 39688 w 150"/>
                  <a:gd name="T19" fmla="*/ 59826 h 121"/>
                  <a:gd name="T20" fmla="*/ 26987 w 150"/>
                  <a:gd name="T21" fmla="*/ 58777 h 121"/>
                  <a:gd name="T22" fmla="*/ 21167 w 150"/>
                  <a:gd name="T23" fmla="*/ 58252 h 121"/>
                  <a:gd name="T24" fmla="*/ 8996 w 150"/>
                  <a:gd name="T25" fmla="*/ 56153 h 121"/>
                  <a:gd name="T26" fmla="*/ 5292 w 150"/>
                  <a:gd name="T27" fmla="*/ 53529 h 121"/>
                  <a:gd name="T28" fmla="*/ 3175 w 150"/>
                  <a:gd name="T29" fmla="*/ 51955 h 121"/>
                  <a:gd name="T30" fmla="*/ 1058 w 150"/>
                  <a:gd name="T31" fmla="*/ 47231 h 121"/>
                  <a:gd name="T32" fmla="*/ 0 w 150"/>
                  <a:gd name="T33" fmla="*/ 39360 h 121"/>
                  <a:gd name="T34" fmla="*/ 2117 w 150"/>
                  <a:gd name="T35" fmla="*/ 20992 h 121"/>
                  <a:gd name="T36" fmla="*/ 3175 w 150"/>
                  <a:gd name="T37" fmla="*/ 8397 h 121"/>
                  <a:gd name="T38" fmla="*/ 6350 w 150"/>
                  <a:gd name="T39" fmla="*/ 5773 h 121"/>
                  <a:gd name="T40" fmla="*/ 11113 w 150"/>
                  <a:gd name="T41" fmla="*/ 2624 h 121"/>
                  <a:gd name="T42" fmla="*/ 21167 w 150"/>
                  <a:gd name="T43" fmla="*/ 525 h 121"/>
                  <a:gd name="T44" fmla="*/ 34396 w 150"/>
                  <a:gd name="T45" fmla="*/ 0 h 121"/>
                  <a:gd name="T46" fmla="*/ 57150 w 150"/>
                  <a:gd name="T47" fmla="*/ 1574 h 121"/>
                  <a:gd name="T48" fmla="*/ 61383 w 150"/>
                  <a:gd name="T49" fmla="*/ 1574 h 121"/>
                  <a:gd name="T50" fmla="*/ 67204 w 150"/>
                  <a:gd name="T51" fmla="*/ 3149 h 121"/>
                  <a:gd name="T52" fmla="*/ 73025 w 150"/>
                  <a:gd name="T53" fmla="*/ 6822 h 121"/>
                  <a:gd name="T54" fmla="*/ 77788 w 150"/>
                  <a:gd name="T55" fmla="*/ 11021 h 121"/>
                  <a:gd name="T56" fmla="*/ 79375 w 150"/>
                  <a:gd name="T57" fmla="*/ 13645 h 121"/>
                  <a:gd name="T58" fmla="*/ 12171 w 150"/>
                  <a:gd name="T59" fmla="*/ 9971 h 121"/>
                  <a:gd name="T60" fmla="*/ 10054 w 150"/>
                  <a:gd name="T61" fmla="*/ 19417 h 121"/>
                  <a:gd name="T62" fmla="*/ 6350 w 150"/>
                  <a:gd name="T63" fmla="*/ 33587 h 121"/>
                  <a:gd name="T64" fmla="*/ 6879 w 150"/>
                  <a:gd name="T65" fmla="*/ 41983 h 121"/>
                  <a:gd name="T66" fmla="*/ 8996 w 150"/>
                  <a:gd name="T67" fmla="*/ 45657 h 121"/>
                  <a:gd name="T68" fmla="*/ 10054 w 150"/>
                  <a:gd name="T69" fmla="*/ 47756 h 121"/>
                  <a:gd name="T70" fmla="*/ 16933 w 150"/>
                  <a:gd name="T71" fmla="*/ 49855 h 121"/>
                  <a:gd name="T72" fmla="*/ 27517 w 150"/>
                  <a:gd name="T73" fmla="*/ 50905 h 121"/>
                  <a:gd name="T74" fmla="*/ 46038 w 150"/>
                  <a:gd name="T75" fmla="*/ 53529 h 121"/>
                  <a:gd name="T76" fmla="*/ 60325 w 150"/>
                  <a:gd name="T77" fmla="*/ 55628 h 121"/>
                  <a:gd name="T78" fmla="*/ 62971 w 150"/>
                  <a:gd name="T79" fmla="*/ 55103 h 121"/>
                  <a:gd name="T80" fmla="*/ 66146 w 150"/>
                  <a:gd name="T81" fmla="*/ 51955 h 121"/>
                  <a:gd name="T82" fmla="*/ 69850 w 150"/>
                  <a:gd name="T83" fmla="*/ 43558 h 121"/>
                  <a:gd name="T84" fmla="*/ 71967 w 150"/>
                  <a:gd name="T85" fmla="*/ 29388 h 121"/>
                  <a:gd name="T86" fmla="*/ 70908 w 150"/>
                  <a:gd name="T87" fmla="*/ 16793 h 121"/>
                  <a:gd name="T88" fmla="*/ 69321 w 150"/>
                  <a:gd name="T89" fmla="*/ 12070 h 121"/>
                  <a:gd name="T90" fmla="*/ 48683 w 150"/>
                  <a:gd name="T91" fmla="*/ 8397 h 121"/>
                  <a:gd name="T92" fmla="*/ 33338 w 150"/>
                  <a:gd name="T93" fmla="*/ 7347 h 121"/>
                  <a:gd name="T94" fmla="*/ 18521 w 150"/>
                  <a:gd name="T95" fmla="*/ 8397 h 121"/>
                  <a:gd name="T96" fmla="*/ 12171 w 150"/>
                  <a:gd name="T97" fmla="*/ 9971 h 12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0" h="121">
                    <a:moveTo>
                      <a:pt x="150" y="26"/>
                    </a:moveTo>
                    <a:lnTo>
                      <a:pt x="150" y="26"/>
                    </a:lnTo>
                    <a:lnTo>
                      <a:pt x="148" y="42"/>
                    </a:lnTo>
                    <a:lnTo>
                      <a:pt x="147" y="59"/>
                    </a:lnTo>
                    <a:lnTo>
                      <a:pt x="146" y="75"/>
                    </a:lnTo>
                    <a:lnTo>
                      <a:pt x="144" y="90"/>
                    </a:lnTo>
                    <a:lnTo>
                      <a:pt x="143" y="97"/>
                    </a:lnTo>
                    <a:lnTo>
                      <a:pt x="141" y="102"/>
                    </a:lnTo>
                    <a:lnTo>
                      <a:pt x="139" y="109"/>
                    </a:lnTo>
                    <a:lnTo>
                      <a:pt x="135" y="113"/>
                    </a:lnTo>
                    <a:lnTo>
                      <a:pt x="131" y="116"/>
                    </a:lnTo>
                    <a:lnTo>
                      <a:pt x="125" y="120"/>
                    </a:lnTo>
                    <a:lnTo>
                      <a:pt x="119" y="121"/>
                    </a:lnTo>
                    <a:lnTo>
                      <a:pt x="111" y="121"/>
                    </a:lnTo>
                    <a:lnTo>
                      <a:pt x="104" y="119"/>
                    </a:lnTo>
                    <a:lnTo>
                      <a:pt x="96" y="116"/>
                    </a:lnTo>
                    <a:lnTo>
                      <a:pt x="86" y="115"/>
                    </a:lnTo>
                    <a:lnTo>
                      <a:pt x="75" y="114"/>
                    </a:lnTo>
                    <a:lnTo>
                      <a:pt x="63" y="113"/>
                    </a:lnTo>
                    <a:lnTo>
                      <a:pt x="51" y="112"/>
                    </a:lnTo>
                    <a:lnTo>
                      <a:pt x="40" y="111"/>
                    </a:lnTo>
                    <a:lnTo>
                      <a:pt x="28" y="109"/>
                    </a:lnTo>
                    <a:lnTo>
                      <a:pt x="17" y="107"/>
                    </a:lnTo>
                    <a:lnTo>
                      <a:pt x="13" y="106"/>
                    </a:lnTo>
                    <a:lnTo>
                      <a:pt x="10" y="102"/>
                    </a:lnTo>
                    <a:lnTo>
                      <a:pt x="6" y="99"/>
                    </a:lnTo>
                    <a:lnTo>
                      <a:pt x="4" y="95"/>
                    </a:lnTo>
                    <a:lnTo>
                      <a:pt x="2" y="90"/>
                    </a:lnTo>
                    <a:lnTo>
                      <a:pt x="1" y="85"/>
                    </a:lnTo>
                    <a:lnTo>
                      <a:pt x="0" y="75"/>
                    </a:lnTo>
                    <a:lnTo>
                      <a:pt x="1" y="64"/>
                    </a:lnTo>
                    <a:lnTo>
                      <a:pt x="4" y="40"/>
                    </a:lnTo>
                    <a:lnTo>
                      <a:pt x="6" y="28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6" y="8"/>
                    </a:lnTo>
                    <a:lnTo>
                      <a:pt x="21" y="5"/>
                    </a:lnTo>
                    <a:lnTo>
                      <a:pt x="28" y="3"/>
                    </a:lnTo>
                    <a:lnTo>
                      <a:pt x="40" y="1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79" y="1"/>
                    </a:lnTo>
                    <a:lnTo>
                      <a:pt x="108" y="3"/>
                    </a:lnTo>
                    <a:lnTo>
                      <a:pt x="116" y="3"/>
                    </a:lnTo>
                    <a:lnTo>
                      <a:pt x="122" y="5"/>
                    </a:lnTo>
                    <a:lnTo>
                      <a:pt x="127" y="6"/>
                    </a:lnTo>
                    <a:lnTo>
                      <a:pt x="133" y="9"/>
                    </a:lnTo>
                    <a:lnTo>
                      <a:pt x="138" y="13"/>
                    </a:lnTo>
                    <a:lnTo>
                      <a:pt x="142" y="17"/>
                    </a:lnTo>
                    <a:lnTo>
                      <a:pt x="147" y="21"/>
                    </a:lnTo>
                    <a:lnTo>
                      <a:pt x="150" y="26"/>
                    </a:lnTo>
                    <a:close/>
                    <a:moveTo>
                      <a:pt x="23" y="19"/>
                    </a:moveTo>
                    <a:lnTo>
                      <a:pt x="23" y="19"/>
                    </a:lnTo>
                    <a:lnTo>
                      <a:pt x="21" y="28"/>
                    </a:lnTo>
                    <a:lnTo>
                      <a:pt x="19" y="37"/>
                    </a:lnTo>
                    <a:lnTo>
                      <a:pt x="14" y="54"/>
                    </a:lnTo>
                    <a:lnTo>
                      <a:pt x="12" y="64"/>
                    </a:lnTo>
                    <a:lnTo>
                      <a:pt x="12" y="72"/>
                    </a:lnTo>
                    <a:lnTo>
                      <a:pt x="13" y="80"/>
                    </a:lnTo>
                    <a:lnTo>
                      <a:pt x="15" y="84"/>
                    </a:lnTo>
                    <a:lnTo>
                      <a:pt x="17" y="87"/>
                    </a:lnTo>
                    <a:lnTo>
                      <a:pt x="19" y="91"/>
                    </a:lnTo>
                    <a:lnTo>
                      <a:pt x="23" y="93"/>
                    </a:lnTo>
                    <a:lnTo>
                      <a:pt x="32" y="95"/>
                    </a:lnTo>
                    <a:lnTo>
                      <a:pt x="52" y="97"/>
                    </a:lnTo>
                    <a:lnTo>
                      <a:pt x="70" y="99"/>
                    </a:lnTo>
                    <a:lnTo>
                      <a:pt x="87" y="102"/>
                    </a:lnTo>
                    <a:lnTo>
                      <a:pt x="102" y="106"/>
                    </a:lnTo>
                    <a:lnTo>
                      <a:pt x="114" y="106"/>
                    </a:lnTo>
                    <a:lnTo>
                      <a:pt x="119" y="105"/>
                    </a:lnTo>
                    <a:lnTo>
                      <a:pt x="122" y="102"/>
                    </a:lnTo>
                    <a:lnTo>
                      <a:pt x="125" y="99"/>
                    </a:lnTo>
                    <a:lnTo>
                      <a:pt x="127" y="95"/>
                    </a:lnTo>
                    <a:lnTo>
                      <a:pt x="132" y="83"/>
                    </a:lnTo>
                    <a:lnTo>
                      <a:pt x="135" y="70"/>
                    </a:lnTo>
                    <a:lnTo>
                      <a:pt x="136" y="56"/>
                    </a:lnTo>
                    <a:lnTo>
                      <a:pt x="135" y="44"/>
                    </a:lnTo>
                    <a:lnTo>
                      <a:pt x="134" y="32"/>
                    </a:lnTo>
                    <a:lnTo>
                      <a:pt x="131" y="23"/>
                    </a:lnTo>
                    <a:lnTo>
                      <a:pt x="106" y="18"/>
                    </a:lnTo>
                    <a:lnTo>
                      <a:pt x="92" y="16"/>
                    </a:lnTo>
                    <a:lnTo>
                      <a:pt x="77" y="14"/>
                    </a:lnTo>
                    <a:lnTo>
                      <a:pt x="63" y="14"/>
                    </a:lnTo>
                    <a:lnTo>
                      <a:pt x="48" y="14"/>
                    </a:lnTo>
                    <a:lnTo>
                      <a:pt x="35" y="16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2" name="Freeform 184"/>
              <p:cNvSpPr>
                <a:spLocks noEditPoints="1"/>
              </p:cNvSpPr>
              <p:nvPr/>
            </p:nvSpPr>
            <p:spPr bwMode="auto">
              <a:xfrm>
                <a:off x="5907088" y="1647825"/>
                <a:ext cx="74613" cy="63500"/>
              </a:xfrm>
              <a:custGeom>
                <a:avLst/>
                <a:gdLst>
                  <a:gd name="T0" fmla="*/ 74613 w 139"/>
                  <a:gd name="T1" fmla="*/ 10139 h 119"/>
                  <a:gd name="T2" fmla="*/ 73003 w 139"/>
                  <a:gd name="T3" fmla="*/ 21878 h 119"/>
                  <a:gd name="T4" fmla="*/ 71929 w 139"/>
                  <a:gd name="T5" fmla="*/ 44824 h 119"/>
                  <a:gd name="T6" fmla="*/ 69782 w 139"/>
                  <a:gd name="T7" fmla="*/ 57630 h 119"/>
                  <a:gd name="T8" fmla="*/ 69245 w 139"/>
                  <a:gd name="T9" fmla="*/ 58697 h 119"/>
                  <a:gd name="T10" fmla="*/ 65488 w 139"/>
                  <a:gd name="T11" fmla="*/ 60832 h 119"/>
                  <a:gd name="T12" fmla="*/ 62267 w 139"/>
                  <a:gd name="T13" fmla="*/ 61899 h 119"/>
                  <a:gd name="T14" fmla="*/ 61193 w 139"/>
                  <a:gd name="T15" fmla="*/ 63500 h 119"/>
                  <a:gd name="T16" fmla="*/ 45627 w 139"/>
                  <a:gd name="T17" fmla="*/ 61899 h 119"/>
                  <a:gd name="T18" fmla="*/ 3221 w 139"/>
                  <a:gd name="T19" fmla="*/ 53895 h 119"/>
                  <a:gd name="T20" fmla="*/ 1074 w 139"/>
                  <a:gd name="T21" fmla="*/ 49092 h 119"/>
                  <a:gd name="T22" fmla="*/ 0 w 139"/>
                  <a:gd name="T23" fmla="*/ 37887 h 119"/>
                  <a:gd name="T24" fmla="*/ 3221 w 139"/>
                  <a:gd name="T25" fmla="*/ 20277 h 119"/>
                  <a:gd name="T26" fmla="*/ 4294 w 139"/>
                  <a:gd name="T27" fmla="*/ 8004 h 119"/>
                  <a:gd name="T28" fmla="*/ 8052 w 139"/>
                  <a:gd name="T29" fmla="*/ 3735 h 119"/>
                  <a:gd name="T30" fmla="*/ 12883 w 139"/>
                  <a:gd name="T31" fmla="*/ 0 h 119"/>
                  <a:gd name="T32" fmla="*/ 21471 w 139"/>
                  <a:gd name="T33" fmla="*/ 2134 h 119"/>
                  <a:gd name="T34" fmla="*/ 46700 w 139"/>
                  <a:gd name="T35" fmla="*/ 3735 h 119"/>
                  <a:gd name="T36" fmla="*/ 62267 w 139"/>
                  <a:gd name="T37" fmla="*/ 4803 h 119"/>
                  <a:gd name="T38" fmla="*/ 71929 w 139"/>
                  <a:gd name="T39" fmla="*/ 8538 h 119"/>
                  <a:gd name="T40" fmla="*/ 74613 w 139"/>
                  <a:gd name="T41" fmla="*/ 10139 h 119"/>
                  <a:gd name="T42" fmla="*/ 15030 w 139"/>
                  <a:gd name="T43" fmla="*/ 9605 h 119"/>
                  <a:gd name="T44" fmla="*/ 10199 w 139"/>
                  <a:gd name="T45" fmla="*/ 17609 h 119"/>
                  <a:gd name="T46" fmla="*/ 8052 w 139"/>
                  <a:gd name="T47" fmla="*/ 26681 h 119"/>
                  <a:gd name="T48" fmla="*/ 6978 w 139"/>
                  <a:gd name="T49" fmla="*/ 45891 h 119"/>
                  <a:gd name="T50" fmla="*/ 20398 w 139"/>
                  <a:gd name="T51" fmla="*/ 50160 h 119"/>
                  <a:gd name="T52" fmla="*/ 34891 w 139"/>
                  <a:gd name="T53" fmla="*/ 53361 h 119"/>
                  <a:gd name="T54" fmla="*/ 49921 w 139"/>
                  <a:gd name="T55" fmla="*/ 55496 h 119"/>
                  <a:gd name="T56" fmla="*/ 60120 w 139"/>
                  <a:gd name="T57" fmla="*/ 53361 h 119"/>
                  <a:gd name="T58" fmla="*/ 62804 w 139"/>
                  <a:gd name="T59" fmla="*/ 52828 h 119"/>
                  <a:gd name="T60" fmla="*/ 66024 w 139"/>
                  <a:gd name="T61" fmla="*/ 33084 h 119"/>
                  <a:gd name="T62" fmla="*/ 66561 w 139"/>
                  <a:gd name="T63" fmla="*/ 22945 h 119"/>
                  <a:gd name="T64" fmla="*/ 64951 w 139"/>
                  <a:gd name="T65" fmla="*/ 12807 h 119"/>
                  <a:gd name="T66" fmla="*/ 58509 w 139"/>
                  <a:gd name="T67" fmla="*/ 12807 h 119"/>
                  <a:gd name="T68" fmla="*/ 40259 w 139"/>
                  <a:gd name="T69" fmla="*/ 10672 h 119"/>
                  <a:gd name="T70" fmla="*/ 22008 w 139"/>
                  <a:gd name="T71" fmla="*/ 9605 h 119"/>
                  <a:gd name="T72" fmla="*/ 15030 w 139"/>
                  <a:gd name="T73" fmla="*/ 9605 h 11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39" h="119">
                    <a:moveTo>
                      <a:pt x="139" y="19"/>
                    </a:moveTo>
                    <a:lnTo>
                      <a:pt x="139" y="19"/>
                    </a:lnTo>
                    <a:lnTo>
                      <a:pt x="137" y="31"/>
                    </a:lnTo>
                    <a:lnTo>
                      <a:pt x="136" y="41"/>
                    </a:lnTo>
                    <a:lnTo>
                      <a:pt x="135" y="63"/>
                    </a:lnTo>
                    <a:lnTo>
                      <a:pt x="134" y="84"/>
                    </a:lnTo>
                    <a:lnTo>
                      <a:pt x="132" y="96"/>
                    </a:lnTo>
                    <a:lnTo>
                      <a:pt x="130" y="108"/>
                    </a:lnTo>
                    <a:lnTo>
                      <a:pt x="129" y="110"/>
                    </a:lnTo>
                    <a:lnTo>
                      <a:pt x="128" y="112"/>
                    </a:lnTo>
                    <a:lnTo>
                      <a:pt x="122" y="114"/>
                    </a:lnTo>
                    <a:lnTo>
                      <a:pt x="118" y="115"/>
                    </a:lnTo>
                    <a:lnTo>
                      <a:pt x="116" y="116"/>
                    </a:lnTo>
                    <a:lnTo>
                      <a:pt x="114" y="119"/>
                    </a:lnTo>
                    <a:lnTo>
                      <a:pt x="99" y="118"/>
                    </a:lnTo>
                    <a:lnTo>
                      <a:pt x="85" y="116"/>
                    </a:lnTo>
                    <a:lnTo>
                      <a:pt x="59" y="113"/>
                    </a:lnTo>
                    <a:lnTo>
                      <a:pt x="6" y="101"/>
                    </a:lnTo>
                    <a:lnTo>
                      <a:pt x="2" y="92"/>
                    </a:lnTo>
                    <a:lnTo>
                      <a:pt x="0" y="82"/>
                    </a:lnTo>
                    <a:lnTo>
                      <a:pt x="0" y="71"/>
                    </a:lnTo>
                    <a:lnTo>
                      <a:pt x="1" y="61"/>
                    </a:lnTo>
                    <a:lnTo>
                      <a:pt x="6" y="38"/>
                    </a:lnTo>
                    <a:lnTo>
                      <a:pt x="7" y="26"/>
                    </a:lnTo>
                    <a:lnTo>
                      <a:pt x="8" y="15"/>
                    </a:lnTo>
                    <a:lnTo>
                      <a:pt x="15" y="7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40" y="4"/>
                    </a:lnTo>
                    <a:lnTo>
                      <a:pt x="55" y="5"/>
                    </a:lnTo>
                    <a:lnTo>
                      <a:pt x="87" y="7"/>
                    </a:lnTo>
                    <a:lnTo>
                      <a:pt x="102" y="8"/>
                    </a:lnTo>
                    <a:lnTo>
                      <a:pt x="116" y="9"/>
                    </a:lnTo>
                    <a:lnTo>
                      <a:pt x="129" y="14"/>
                    </a:lnTo>
                    <a:lnTo>
                      <a:pt x="134" y="16"/>
                    </a:lnTo>
                    <a:lnTo>
                      <a:pt x="139" y="19"/>
                    </a:lnTo>
                    <a:close/>
                    <a:moveTo>
                      <a:pt x="28" y="18"/>
                    </a:moveTo>
                    <a:lnTo>
                      <a:pt x="28" y="18"/>
                    </a:lnTo>
                    <a:lnTo>
                      <a:pt x="23" y="25"/>
                    </a:lnTo>
                    <a:lnTo>
                      <a:pt x="19" y="33"/>
                    </a:lnTo>
                    <a:lnTo>
                      <a:pt x="17" y="41"/>
                    </a:lnTo>
                    <a:lnTo>
                      <a:pt x="15" y="50"/>
                    </a:lnTo>
                    <a:lnTo>
                      <a:pt x="14" y="69"/>
                    </a:lnTo>
                    <a:lnTo>
                      <a:pt x="13" y="86"/>
                    </a:lnTo>
                    <a:lnTo>
                      <a:pt x="38" y="94"/>
                    </a:lnTo>
                    <a:lnTo>
                      <a:pt x="52" y="97"/>
                    </a:lnTo>
                    <a:lnTo>
                      <a:pt x="65" y="100"/>
                    </a:lnTo>
                    <a:lnTo>
                      <a:pt x="79" y="103"/>
                    </a:lnTo>
                    <a:lnTo>
                      <a:pt x="93" y="104"/>
                    </a:lnTo>
                    <a:lnTo>
                      <a:pt x="106" y="103"/>
                    </a:lnTo>
                    <a:lnTo>
                      <a:pt x="112" y="100"/>
                    </a:lnTo>
                    <a:lnTo>
                      <a:pt x="117" y="99"/>
                    </a:lnTo>
                    <a:lnTo>
                      <a:pt x="121" y="81"/>
                    </a:lnTo>
                    <a:lnTo>
                      <a:pt x="123" y="62"/>
                    </a:lnTo>
                    <a:lnTo>
                      <a:pt x="124" y="52"/>
                    </a:lnTo>
                    <a:lnTo>
                      <a:pt x="124" y="43"/>
                    </a:lnTo>
                    <a:lnTo>
                      <a:pt x="123" y="33"/>
                    </a:lnTo>
                    <a:lnTo>
                      <a:pt x="121" y="24"/>
                    </a:lnTo>
                    <a:lnTo>
                      <a:pt x="109" y="24"/>
                    </a:lnTo>
                    <a:lnTo>
                      <a:pt x="98" y="23"/>
                    </a:lnTo>
                    <a:lnTo>
                      <a:pt x="75" y="20"/>
                    </a:lnTo>
                    <a:lnTo>
                      <a:pt x="53" y="18"/>
                    </a:lnTo>
                    <a:lnTo>
                      <a:pt x="41" y="18"/>
                    </a:lnTo>
                    <a:lnTo>
                      <a:pt x="2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3" name="Freeform 185"/>
              <p:cNvSpPr/>
              <p:nvPr/>
            </p:nvSpPr>
            <p:spPr bwMode="auto">
              <a:xfrm>
                <a:off x="5848351" y="1652588"/>
                <a:ext cx="26988" cy="34925"/>
              </a:xfrm>
              <a:custGeom>
                <a:avLst/>
                <a:gdLst>
                  <a:gd name="T0" fmla="*/ 11875 w 50"/>
                  <a:gd name="T1" fmla="*/ 26585 h 67"/>
                  <a:gd name="T2" fmla="*/ 20511 w 50"/>
                  <a:gd name="T3" fmla="*/ 28149 h 67"/>
                  <a:gd name="T4" fmla="*/ 24289 w 50"/>
                  <a:gd name="T5" fmla="*/ 30755 h 67"/>
                  <a:gd name="T6" fmla="*/ 25908 w 50"/>
                  <a:gd name="T7" fmla="*/ 34925 h 67"/>
                  <a:gd name="T8" fmla="*/ 22670 w 50"/>
                  <a:gd name="T9" fmla="*/ 33882 h 67"/>
                  <a:gd name="T10" fmla="*/ 11875 w 50"/>
                  <a:gd name="T11" fmla="*/ 33882 h 67"/>
                  <a:gd name="T12" fmla="*/ 4858 w 50"/>
                  <a:gd name="T13" fmla="*/ 32840 h 67"/>
                  <a:gd name="T14" fmla="*/ 0 w 50"/>
                  <a:gd name="T15" fmla="*/ 30234 h 67"/>
                  <a:gd name="T16" fmla="*/ 1080 w 50"/>
                  <a:gd name="T17" fmla="*/ 27106 h 67"/>
                  <a:gd name="T18" fmla="*/ 4858 w 50"/>
                  <a:gd name="T19" fmla="*/ 21893 h 67"/>
                  <a:gd name="T20" fmla="*/ 14574 w 50"/>
                  <a:gd name="T21" fmla="*/ 18244 h 67"/>
                  <a:gd name="T22" fmla="*/ 19971 w 50"/>
                  <a:gd name="T23" fmla="*/ 15117 h 67"/>
                  <a:gd name="T24" fmla="*/ 19971 w 50"/>
                  <a:gd name="T25" fmla="*/ 12510 h 67"/>
                  <a:gd name="T26" fmla="*/ 17272 w 50"/>
                  <a:gd name="T27" fmla="*/ 8340 h 67"/>
                  <a:gd name="T28" fmla="*/ 12414 w 50"/>
                  <a:gd name="T29" fmla="*/ 8340 h 67"/>
                  <a:gd name="T30" fmla="*/ 8636 w 50"/>
                  <a:gd name="T31" fmla="*/ 11468 h 67"/>
                  <a:gd name="T32" fmla="*/ 7557 w 50"/>
                  <a:gd name="T33" fmla="*/ 13553 h 67"/>
                  <a:gd name="T34" fmla="*/ 3778 w 50"/>
                  <a:gd name="T35" fmla="*/ 12510 h 67"/>
                  <a:gd name="T36" fmla="*/ 2699 w 50"/>
                  <a:gd name="T37" fmla="*/ 10425 h 67"/>
                  <a:gd name="T38" fmla="*/ 3778 w 50"/>
                  <a:gd name="T39" fmla="*/ 4691 h 67"/>
                  <a:gd name="T40" fmla="*/ 5937 w 50"/>
                  <a:gd name="T41" fmla="*/ 2606 h 67"/>
                  <a:gd name="T42" fmla="*/ 9716 w 50"/>
                  <a:gd name="T43" fmla="*/ 521 h 67"/>
                  <a:gd name="T44" fmla="*/ 14574 w 50"/>
                  <a:gd name="T45" fmla="*/ 521 h 67"/>
                  <a:gd name="T46" fmla="*/ 18892 w 50"/>
                  <a:gd name="T47" fmla="*/ 2606 h 67"/>
                  <a:gd name="T48" fmla="*/ 23210 w 50"/>
                  <a:gd name="T49" fmla="*/ 5213 h 67"/>
                  <a:gd name="T50" fmla="*/ 25908 w 50"/>
                  <a:gd name="T51" fmla="*/ 8862 h 67"/>
                  <a:gd name="T52" fmla="*/ 26988 w 50"/>
                  <a:gd name="T53" fmla="*/ 14074 h 67"/>
                  <a:gd name="T54" fmla="*/ 25908 w 50"/>
                  <a:gd name="T55" fmla="*/ 19808 h 67"/>
                  <a:gd name="T56" fmla="*/ 24289 w 50"/>
                  <a:gd name="T57" fmla="*/ 22415 h 67"/>
                  <a:gd name="T58" fmla="*/ 21051 w 50"/>
                  <a:gd name="T59" fmla="*/ 23457 h 67"/>
                  <a:gd name="T60" fmla="*/ 14574 w 50"/>
                  <a:gd name="T61" fmla="*/ 24500 h 67"/>
                  <a:gd name="T62" fmla="*/ 11875 w 50"/>
                  <a:gd name="T63" fmla="*/ 26585 h 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0" h="67">
                    <a:moveTo>
                      <a:pt x="22" y="51"/>
                    </a:moveTo>
                    <a:lnTo>
                      <a:pt x="22" y="51"/>
                    </a:lnTo>
                    <a:lnTo>
                      <a:pt x="30" y="52"/>
                    </a:lnTo>
                    <a:lnTo>
                      <a:pt x="38" y="54"/>
                    </a:lnTo>
                    <a:lnTo>
                      <a:pt x="42" y="56"/>
                    </a:lnTo>
                    <a:lnTo>
                      <a:pt x="45" y="59"/>
                    </a:lnTo>
                    <a:lnTo>
                      <a:pt x="47" y="62"/>
                    </a:lnTo>
                    <a:lnTo>
                      <a:pt x="48" y="67"/>
                    </a:lnTo>
                    <a:lnTo>
                      <a:pt x="42" y="65"/>
                    </a:lnTo>
                    <a:lnTo>
                      <a:pt x="35" y="65"/>
                    </a:lnTo>
                    <a:lnTo>
                      <a:pt x="22" y="65"/>
                    </a:lnTo>
                    <a:lnTo>
                      <a:pt x="16" y="63"/>
                    </a:lnTo>
                    <a:lnTo>
                      <a:pt x="9" y="63"/>
                    </a:lnTo>
                    <a:lnTo>
                      <a:pt x="4" y="61"/>
                    </a:lnTo>
                    <a:lnTo>
                      <a:pt x="0" y="58"/>
                    </a:lnTo>
                    <a:lnTo>
                      <a:pt x="2" y="52"/>
                    </a:lnTo>
                    <a:lnTo>
                      <a:pt x="5" y="46"/>
                    </a:lnTo>
                    <a:lnTo>
                      <a:pt x="9" y="42"/>
                    </a:lnTo>
                    <a:lnTo>
                      <a:pt x="15" y="40"/>
                    </a:lnTo>
                    <a:lnTo>
                      <a:pt x="27" y="35"/>
                    </a:lnTo>
                    <a:lnTo>
                      <a:pt x="32" y="32"/>
                    </a:lnTo>
                    <a:lnTo>
                      <a:pt x="37" y="29"/>
                    </a:lnTo>
                    <a:lnTo>
                      <a:pt x="37" y="24"/>
                    </a:lnTo>
                    <a:lnTo>
                      <a:pt x="35" y="20"/>
                    </a:lnTo>
                    <a:lnTo>
                      <a:pt x="32" y="16"/>
                    </a:lnTo>
                    <a:lnTo>
                      <a:pt x="28" y="15"/>
                    </a:lnTo>
                    <a:lnTo>
                      <a:pt x="23" y="16"/>
                    </a:lnTo>
                    <a:lnTo>
                      <a:pt x="19" y="17"/>
                    </a:lnTo>
                    <a:lnTo>
                      <a:pt x="16" y="22"/>
                    </a:lnTo>
                    <a:lnTo>
                      <a:pt x="14" y="26"/>
                    </a:ln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7" y="9"/>
                    </a:lnTo>
                    <a:lnTo>
                      <a:pt x="11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7" y="1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3" y="10"/>
                    </a:lnTo>
                    <a:lnTo>
                      <a:pt x="46" y="13"/>
                    </a:lnTo>
                    <a:lnTo>
                      <a:pt x="48" y="17"/>
                    </a:lnTo>
                    <a:lnTo>
                      <a:pt x="50" y="23"/>
                    </a:lnTo>
                    <a:lnTo>
                      <a:pt x="50" y="27"/>
                    </a:lnTo>
                    <a:lnTo>
                      <a:pt x="50" y="32"/>
                    </a:lnTo>
                    <a:lnTo>
                      <a:pt x="48" y="38"/>
                    </a:lnTo>
                    <a:lnTo>
                      <a:pt x="45" y="43"/>
                    </a:lnTo>
                    <a:lnTo>
                      <a:pt x="43" y="44"/>
                    </a:lnTo>
                    <a:lnTo>
                      <a:pt x="39" y="45"/>
                    </a:lnTo>
                    <a:lnTo>
                      <a:pt x="33" y="46"/>
                    </a:lnTo>
                    <a:lnTo>
                      <a:pt x="27" y="47"/>
                    </a:lnTo>
                    <a:lnTo>
                      <a:pt x="23" y="48"/>
                    </a:lnTo>
                    <a:lnTo>
                      <a:pt x="2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4" name="Freeform 186"/>
              <p:cNvSpPr/>
              <p:nvPr/>
            </p:nvSpPr>
            <p:spPr bwMode="auto">
              <a:xfrm>
                <a:off x="5927726" y="1660525"/>
                <a:ext cx="25400" cy="36513"/>
              </a:xfrm>
              <a:custGeom>
                <a:avLst/>
                <a:gdLst>
                  <a:gd name="T0" fmla="*/ 21617 w 47"/>
                  <a:gd name="T1" fmla="*/ 545 h 67"/>
                  <a:gd name="T2" fmla="*/ 23238 w 47"/>
                  <a:gd name="T3" fmla="*/ 9264 h 67"/>
                  <a:gd name="T4" fmla="*/ 22157 w 47"/>
                  <a:gd name="T5" fmla="*/ 13624 h 67"/>
                  <a:gd name="T6" fmla="*/ 19996 w 47"/>
                  <a:gd name="T7" fmla="*/ 16349 h 67"/>
                  <a:gd name="T8" fmla="*/ 23238 w 47"/>
                  <a:gd name="T9" fmla="*/ 19619 h 67"/>
                  <a:gd name="T10" fmla="*/ 25400 w 47"/>
                  <a:gd name="T11" fmla="*/ 24524 h 67"/>
                  <a:gd name="T12" fmla="*/ 24860 w 47"/>
                  <a:gd name="T13" fmla="*/ 29973 h 67"/>
                  <a:gd name="T14" fmla="*/ 21077 w 47"/>
                  <a:gd name="T15" fmla="*/ 33243 h 67"/>
                  <a:gd name="T16" fmla="*/ 16213 w 47"/>
                  <a:gd name="T17" fmla="*/ 35968 h 67"/>
                  <a:gd name="T18" fmla="*/ 10268 w 47"/>
                  <a:gd name="T19" fmla="*/ 35968 h 67"/>
                  <a:gd name="T20" fmla="*/ 4864 w 47"/>
                  <a:gd name="T21" fmla="*/ 33788 h 67"/>
                  <a:gd name="T22" fmla="*/ 1081 w 47"/>
                  <a:gd name="T23" fmla="*/ 28883 h 67"/>
                  <a:gd name="T24" fmla="*/ 0 w 47"/>
                  <a:gd name="T25" fmla="*/ 25069 h 67"/>
                  <a:gd name="T26" fmla="*/ 3783 w 47"/>
                  <a:gd name="T27" fmla="*/ 25614 h 67"/>
                  <a:gd name="T28" fmla="*/ 11349 w 47"/>
                  <a:gd name="T29" fmla="*/ 29428 h 67"/>
                  <a:gd name="T30" fmla="*/ 16213 w 47"/>
                  <a:gd name="T31" fmla="*/ 28883 h 67"/>
                  <a:gd name="T32" fmla="*/ 17834 w 47"/>
                  <a:gd name="T33" fmla="*/ 25614 h 67"/>
                  <a:gd name="T34" fmla="*/ 17294 w 47"/>
                  <a:gd name="T35" fmla="*/ 23979 h 67"/>
                  <a:gd name="T36" fmla="*/ 14051 w 47"/>
                  <a:gd name="T37" fmla="*/ 22344 h 67"/>
                  <a:gd name="T38" fmla="*/ 8647 w 47"/>
                  <a:gd name="T39" fmla="*/ 20709 h 67"/>
                  <a:gd name="T40" fmla="*/ 4323 w 47"/>
                  <a:gd name="T41" fmla="*/ 19074 h 67"/>
                  <a:gd name="T42" fmla="*/ 4323 w 47"/>
                  <a:gd name="T43" fmla="*/ 15259 h 67"/>
                  <a:gd name="T44" fmla="*/ 7026 w 47"/>
                  <a:gd name="T45" fmla="*/ 12534 h 67"/>
                  <a:gd name="T46" fmla="*/ 11349 w 47"/>
                  <a:gd name="T47" fmla="*/ 11444 h 67"/>
                  <a:gd name="T48" fmla="*/ 13511 w 47"/>
                  <a:gd name="T49" fmla="*/ 8720 h 67"/>
                  <a:gd name="T50" fmla="*/ 11349 w 47"/>
                  <a:gd name="T51" fmla="*/ 8720 h 67"/>
                  <a:gd name="T52" fmla="*/ 7026 w 47"/>
                  <a:gd name="T53" fmla="*/ 9264 h 67"/>
                  <a:gd name="T54" fmla="*/ 3783 w 47"/>
                  <a:gd name="T55" fmla="*/ 9264 h 67"/>
                  <a:gd name="T56" fmla="*/ 2702 w 47"/>
                  <a:gd name="T57" fmla="*/ 5995 h 67"/>
                  <a:gd name="T58" fmla="*/ 3783 w 47"/>
                  <a:gd name="T59" fmla="*/ 3270 h 67"/>
                  <a:gd name="T60" fmla="*/ 5404 w 47"/>
                  <a:gd name="T61" fmla="*/ 1090 h 67"/>
                  <a:gd name="T62" fmla="*/ 11349 w 47"/>
                  <a:gd name="T63" fmla="*/ 0 h 67"/>
                  <a:gd name="T64" fmla="*/ 21617 w 47"/>
                  <a:gd name="T65" fmla="*/ 545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7" h="67">
                    <a:moveTo>
                      <a:pt x="40" y="1"/>
                    </a:moveTo>
                    <a:lnTo>
                      <a:pt x="40" y="1"/>
                    </a:lnTo>
                    <a:lnTo>
                      <a:pt x="43" y="9"/>
                    </a:lnTo>
                    <a:lnTo>
                      <a:pt x="43" y="17"/>
                    </a:lnTo>
                    <a:lnTo>
                      <a:pt x="43" y="21"/>
                    </a:lnTo>
                    <a:lnTo>
                      <a:pt x="41" y="25"/>
                    </a:lnTo>
                    <a:lnTo>
                      <a:pt x="39" y="27"/>
                    </a:lnTo>
                    <a:lnTo>
                      <a:pt x="37" y="30"/>
                    </a:lnTo>
                    <a:lnTo>
                      <a:pt x="43" y="36"/>
                    </a:lnTo>
                    <a:lnTo>
                      <a:pt x="46" y="41"/>
                    </a:lnTo>
                    <a:lnTo>
                      <a:pt x="47" y="45"/>
                    </a:lnTo>
                    <a:lnTo>
                      <a:pt x="47" y="51"/>
                    </a:lnTo>
                    <a:lnTo>
                      <a:pt x="46" y="55"/>
                    </a:lnTo>
                    <a:lnTo>
                      <a:pt x="43" y="58"/>
                    </a:lnTo>
                    <a:lnTo>
                      <a:pt x="39" y="61"/>
                    </a:lnTo>
                    <a:lnTo>
                      <a:pt x="35" y="64"/>
                    </a:lnTo>
                    <a:lnTo>
                      <a:pt x="30" y="66"/>
                    </a:lnTo>
                    <a:lnTo>
                      <a:pt x="24" y="67"/>
                    </a:lnTo>
                    <a:lnTo>
                      <a:pt x="19" y="66"/>
                    </a:lnTo>
                    <a:lnTo>
                      <a:pt x="15" y="65"/>
                    </a:lnTo>
                    <a:lnTo>
                      <a:pt x="9" y="62"/>
                    </a:lnTo>
                    <a:lnTo>
                      <a:pt x="5" y="58"/>
                    </a:lnTo>
                    <a:lnTo>
                      <a:pt x="2" y="53"/>
                    </a:lnTo>
                    <a:lnTo>
                      <a:pt x="0" y="46"/>
                    </a:lnTo>
                    <a:lnTo>
                      <a:pt x="3" y="46"/>
                    </a:lnTo>
                    <a:lnTo>
                      <a:pt x="7" y="47"/>
                    </a:lnTo>
                    <a:lnTo>
                      <a:pt x="16" y="53"/>
                    </a:lnTo>
                    <a:lnTo>
                      <a:pt x="21" y="54"/>
                    </a:lnTo>
                    <a:lnTo>
                      <a:pt x="25" y="54"/>
                    </a:lnTo>
                    <a:lnTo>
                      <a:pt x="30" y="53"/>
                    </a:lnTo>
                    <a:lnTo>
                      <a:pt x="31" y="51"/>
                    </a:lnTo>
                    <a:lnTo>
                      <a:pt x="33" y="47"/>
                    </a:lnTo>
                    <a:lnTo>
                      <a:pt x="32" y="44"/>
                    </a:lnTo>
                    <a:lnTo>
                      <a:pt x="30" y="42"/>
                    </a:lnTo>
                    <a:lnTo>
                      <a:pt x="26" y="41"/>
                    </a:lnTo>
                    <a:lnTo>
                      <a:pt x="23" y="40"/>
                    </a:lnTo>
                    <a:lnTo>
                      <a:pt x="16" y="38"/>
                    </a:lnTo>
                    <a:lnTo>
                      <a:pt x="12" y="37"/>
                    </a:lnTo>
                    <a:lnTo>
                      <a:pt x="8" y="35"/>
                    </a:lnTo>
                    <a:lnTo>
                      <a:pt x="8" y="28"/>
                    </a:lnTo>
                    <a:lnTo>
                      <a:pt x="9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5" y="16"/>
                    </a:lnTo>
                    <a:lnTo>
                      <a:pt x="21" y="16"/>
                    </a:lnTo>
                    <a:lnTo>
                      <a:pt x="18" y="17"/>
                    </a:lnTo>
                    <a:lnTo>
                      <a:pt x="13" y="17"/>
                    </a:lnTo>
                    <a:lnTo>
                      <a:pt x="7" y="17"/>
                    </a:lnTo>
                    <a:lnTo>
                      <a:pt x="6" y="14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5" name="Freeform 187"/>
              <p:cNvSpPr>
                <a:spLocks noEditPoints="1"/>
              </p:cNvSpPr>
              <p:nvPr/>
            </p:nvSpPr>
            <p:spPr bwMode="auto">
              <a:xfrm>
                <a:off x="6005513" y="1671638"/>
                <a:ext cx="22225" cy="19050"/>
              </a:xfrm>
              <a:custGeom>
                <a:avLst/>
                <a:gdLst>
                  <a:gd name="T0" fmla="*/ 22225 w 41"/>
                  <a:gd name="T1" fmla="*/ 5443 h 35"/>
                  <a:gd name="T2" fmla="*/ 22225 w 41"/>
                  <a:gd name="T3" fmla="*/ 5443 h 35"/>
                  <a:gd name="T4" fmla="*/ 22225 w 41"/>
                  <a:gd name="T5" fmla="*/ 9797 h 35"/>
                  <a:gd name="T6" fmla="*/ 21141 w 41"/>
                  <a:gd name="T7" fmla="*/ 13063 h 35"/>
                  <a:gd name="T8" fmla="*/ 19515 w 41"/>
                  <a:gd name="T9" fmla="*/ 15784 h 35"/>
                  <a:gd name="T10" fmla="*/ 17888 w 41"/>
                  <a:gd name="T11" fmla="*/ 17417 h 35"/>
                  <a:gd name="T12" fmla="*/ 14636 w 41"/>
                  <a:gd name="T13" fmla="*/ 18506 h 35"/>
                  <a:gd name="T14" fmla="*/ 11384 w 41"/>
                  <a:gd name="T15" fmla="*/ 19050 h 35"/>
                  <a:gd name="T16" fmla="*/ 7589 w 41"/>
                  <a:gd name="T17" fmla="*/ 19050 h 35"/>
                  <a:gd name="T18" fmla="*/ 4337 w 41"/>
                  <a:gd name="T19" fmla="*/ 18506 h 35"/>
                  <a:gd name="T20" fmla="*/ 4337 w 41"/>
                  <a:gd name="T21" fmla="*/ 18506 h 35"/>
                  <a:gd name="T22" fmla="*/ 2710 w 41"/>
                  <a:gd name="T23" fmla="*/ 16873 h 35"/>
                  <a:gd name="T24" fmla="*/ 1626 w 41"/>
                  <a:gd name="T25" fmla="*/ 13607 h 35"/>
                  <a:gd name="T26" fmla="*/ 542 w 41"/>
                  <a:gd name="T27" fmla="*/ 10886 h 35"/>
                  <a:gd name="T28" fmla="*/ 0 w 41"/>
                  <a:gd name="T29" fmla="*/ 8164 h 35"/>
                  <a:gd name="T30" fmla="*/ 0 w 41"/>
                  <a:gd name="T31" fmla="*/ 8164 h 35"/>
                  <a:gd name="T32" fmla="*/ 2168 w 41"/>
                  <a:gd name="T33" fmla="*/ 4354 h 35"/>
                  <a:gd name="T34" fmla="*/ 4337 w 41"/>
                  <a:gd name="T35" fmla="*/ 2177 h 35"/>
                  <a:gd name="T36" fmla="*/ 7047 w 41"/>
                  <a:gd name="T37" fmla="*/ 544 h 35"/>
                  <a:gd name="T38" fmla="*/ 10299 w 41"/>
                  <a:gd name="T39" fmla="*/ 0 h 35"/>
                  <a:gd name="T40" fmla="*/ 13552 w 41"/>
                  <a:gd name="T41" fmla="*/ 0 h 35"/>
                  <a:gd name="T42" fmla="*/ 16804 w 41"/>
                  <a:gd name="T43" fmla="*/ 1089 h 35"/>
                  <a:gd name="T44" fmla="*/ 20057 w 41"/>
                  <a:gd name="T45" fmla="*/ 2721 h 35"/>
                  <a:gd name="T46" fmla="*/ 22225 w 41"/>
                  <a:gd name="T47" fmla="*/ 5443 h 35"/>
                  <a:gd name="T48" fmla="*/ 22225 w 41"/>
                  <a:gd name="T49" fmla="*/ 5443 h 35"/>
                  <a:gd name="T50" fmla="*/ 8131 w 41"/>
                  <a:gd name="T51" fmla="*/ 9797 h 35"/>
                  <a:gd name="T52" fmla="*/ 8131 w 41"/>
                  <a:gd name="T53" fmla="*/ 9797 h 35"/>
                  <a:gd name="T54" fmla="*/ 10299 w 41"/>
                  <a:gd name="T55" fmla="*/ 9797 h 35"/>
                  <a:gd name="T56" fmla="*/ 10841 w 41"/>
                  <a:gd name="T57" fmla="*/ 10886 h 35"/>
                  <a:gd name="T58" fmla="*/ 12468 w 41"/>
                  <a:gd name="T59" fmla="*/ 11430 h 35"/>
                  <a:gd name="T60" fmla="*/ 14094 w 41"/>
                  <a:gd name="T61" fmla="*/ 10886 h 35"/>
                  <a:gd name="T62" fmla="*/ 14094 w 41"/>
                  <a:gd name="T63" fmla="*/ 10886 h 35"/>
                  <a:gd name="T64" fmla="*/ 14094 w 41"/>
                  <a:gd name="T65" fmla="*/ 10341 h 35"/>
                  <a:gd name="T66" fmla="*/ 14636 w 41"/>
                  <a:gd name="T67" fmla="*/ 9797 h 35"/>
                  <a:gd name="T68" fmla="*/ 14636 w 41"/>
                  <a:gd name="T69" fmla="*/ 8709 h 35"/>
                  <a:gd name="T70" fmla="*/ 14636 w 41"/>
                  <a:gd name="T71" fmla="*/ 8164 h 35"/>
                  <a:gd name="T72" fmla="*/ 14636 w 41"/>
                  <a:gd name="T73" fmla="*/ 8164 h 35"/>
                  <a:gd name="T74" fmla="*/ 13552 w 41"/>
                  <a:gd name="T75" fmla="*/ 8164 h 35"/>
                  <a:gd name="T76" fmla="*/ 13010 w 41"/>
                  <a:gd name="T77" fmla="*/ 6531 h 35"/>
                  <a:gd name="T78" fmla="*/ 12468 w 41"/>
                  <a:gd name="T79" fmla="*/ 5987 h 35"/>
                  <a:gd name="T80" fmla="*/ 10841 w 41"/>
                  <a:gd name="T81" fmla="*/ 5987 h 35"/>
                  <a:gd name="T82" fmla="*/ 10841 w 41"/>
                  <a:gd name="T83" fmla="*/ 5987 h 35"/>
                  <a:gd name="T84" fmla="*/ 10841 w 41"/>
                  <a:gd name="T85" fmla="*/ 7620 h 35"/>
                  <a:gd name="T86" fmla="*/ 10299 w 41"/>
                  <a:gd name="T87" fmla="*/ 8164 h 35"/>
                  <a:gd name="T88" fmla="*/ 8131 w 41"/>
                  <a:gd name="T89" fmla="*/ 9797 h 35"/>
                  <a:gd name="T90" fmla="*/ 8131 w 41"/>
                  <a:gd name="T91" fmla="*/ 9797 h 3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1" h="35">
                    <a:moveTo>
                      <a:pt x="41" y="10"/>
                    </a:moveTo>
                    <a:lnTo>
                      <a:pt x="41" y="10"/>
                    </a:lnTo>
                    <a:lnTo>
                      <a:pt x="41" y="18"/>
                    </a:lnTo>
                    <a:lnTo>
                      <a:pt x="39" y="24"/>
                    </a:lnTo>
                    <a:lnTo>
                      <a:pt x="36" y="29"/>
                    </a:lnTo>
                    <a:lnTo>
                      <a:pt x="33" y="32"/>
                    </a:lnTo>
                    <a:lnTo>
                      <a:pt x="27" y="34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3" y="25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7" y="5"/>
                    </a:lnTo>
                    <a:lnTo>
                      <a:pt x="41" y="10"/>
                    </a:lnTo>
                    <a:close/>
                    <a:moveTo>
                      <a:pt x="15" y="18"/>
                    </a:moveTo>
                    <a:lnTo>
                      <a:pt x="15" y="18"/>
                    </a:lnTo>
                    <a:lnTo>
                      <a:pt x="19" y="18"/>
                    </a:lnTo>
                    <a:lnTo>
                      <a:pt x="20" y="20"/>
                    </a:lnTo>
                    <a:lnTo>
                      <a:pt x="23" y="21"/>
                    </a:lnTo>
                    <a:lnTo>
                      <a:pt x="26" y="20"/>
                    </a:lnTo>
                    <a:lnTo>
                      <a:pt x="26" y="19"/>
                    </a:lnTo>
                    <a:lnTo>
                      <a:pt x="27" y="18"/>
                    </a:lnTo>
                    <a:lnTo>
                      <a:pt x="27" y="16"/>
                    </a:lnTo>
                    <a:lnTo>
                      <a:pt x="27" y="15"/>
                    </a:lnTo>
                    <a:lnTo>
                      <a:pt x="25" y="15"/>
                    </a:lnTo>
                    <a:lnTo>
                      <a:pt x="24" y="12"/>
                    </a:lnTo>
                    <a:lnTo>
                      <a:pt x="23" y="11"/>
                    </a:lnTo>
                    <a:lnTo>
                      <a:pt x="20" y="11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6" name="Freeform 188"/>
              <p:cNvSpPr/>
              <p:nvPr/>
            </p:nvSpPr>
            <p:spPr bwMode="auto">
              <a:xfrm>
                <a:off x="6022976" y="1671638"/>
                <a:ext cx="23813" cy="26988"/>
              </a:xfrm>
              <a:custGeom>
                <a:avLst/>
                <a:gdLst>
                  <a:gd name="T0" fmla="*/ 23813 w 46"/>
                  <a:gd name="T1" fmla="*/ 0 h 49"/>
                  <a:gd name="T2" fmla="*/ 23813 w 46"/>
                  <a:gd name="T3" fmla="*/ 0 h 49"/>
                  <a:gd name="T4" fmla="*/ 23813 w 46"/>
                  <a:gd name="T5" fmla="*/ 1652 h 49"/>
                  <a:gd name="T6" fmla="*/ 23295 w 46"/>
                  <a:gd name="T7" fmla="*/ 3305 h 49"/>
                  <a:gd name="T8" fmla="*/ 22260 w 46"/>
                  <a:gd name="T9" fmla="*/ 4406 h 49"/>
                  <a:gd name="T10" fmla="*/ 21225 w 46"/>
                  <a:gd name="T11" fmla="*/ 5508 h 49"/>
                  <a:gd name="T12" fmla="*/ 19154 w 46"/>
                  <a:gd name="T13" fmla="*/ 7711 h 49"/>
                  <a:gd name="T14" fmla="*/ 16566 w 46"/>
                  <a:gd name="T15" fmla="*/ 9914 h 49"/>
                  <a:gd name="T16" fmla="*/ 16566 w 46"/>
                  <a:gd name="T17" fmla="*/ 9914 h 49"/>
                  <a:gd name="T18" fmla="*/ 12942 w 46"/>
                  <a:gd name="T19" fmla="*/ 15422 h 49"/>
                  <a:gd name="T20" fmla="*/ 9318 w 46"/>
                  <a:gd name="T21" fmla="*/ 20379 h 49"/>
                  <a:gd name="T22" fmla="*/ 7765 w 46"/>
                  <a:gd name="T23" fmla="*/ 22582 h 49"/>
                  <a:gd name="T24" fmla="*/ 5177 w 46"/>
                  <a:gd name="T25" fmla="*/ 25336 h 49"/>
                  <a:gd name="T26" fmla="*/ 3106 w 46"/>
                  <a:gd name="T27" fmla="*/ 26437 h 49"/>
                  <a:gd name="T28" fmla="*/ 518 w 46"/>
                  <a:gd name="T29" fmla="*/ 26988 h 49"/>
                  <a:gd name="T30" fmla="*/ 518 w 46"/>
                  <a:gd name="T31" fmla="*/ 26988 h 49"/>
                  <a:gd name="T32" fmla="*/ 0 w 46"/>
                  <a:gd name="T33" fmla="*/ 25336 h 49"/>
                  <a:gd name="T34" fmla="*/ 518 w 46"/>
                  <a:gd name="T35" fmla="*/ 23683 h 49"/>
                  <a:gd name="T36" fmla="*/ 1035 w 46"/>
                  <a:gd name="T37" fmla="*/ 22031 h 49"/>
                  <a:gd name="T38" fmla="*/ 2588 w 46"/>
                  <a:gd name="T39" fmla="*/ 20379 h 49"/>
                  <a:gd name="T40" fmla="*/ 5694 w 46"/>
                  <a:gd name="T41" fmla="*/ 17625 h 49"/>
                  <a:gd name="T42" fmla="*/ 8800 w 46"/>
                  <a:gd name="T43" fmla="*/ 13769 h 49"/>
                  <a:gd name="T44" fmla="*/ 8800 w 46"/>
                  <a:gd name="T45" fmla="*/ 13769 h 49"/>
                  <a:gd name="T46" fmla="*/ 11389 w 46"/>
                  <a:gd name="T47" fmla="*/ 8812 h 49"/>
                  <a:gd name="T48" fmla="*/ 13977 w 46"/>
                  <a:gd name="T49" fmla="*/ 3855 h 49"/>
                  <a:gd name="T50" fmla="*/ 16048 w 46"/>
                  <a:gd name="T51" fmla="*/ 1652 h 49"/>
                  <a:gd name="T52" fmla="*/ 17601 w 46"/>
                  <a:gd name="T53" fmla="*/ 551 h 49"/>
                  <a:gd name="T54" fmla="*/ 20189 w 46"/>
                  <a:gd name="T55" fmla="*/ 0 h 49"/>
                  <a:gd name="T56" fmla="*/ 23813 w 46"/>
                  <a:gd name="T57" fmla="*/ 0 h 49"/>
                  <a:gd name="T58" fmla="*/ 23813 w 46"/>
                  <a:gd name="T59" fmla="*/ 0 h 4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" h="49">
                    <a:moveTo>
                      <a:pt x="46" y="0"/>
                    </a:moveTo>
                    <a:lnTo>
                      <a:pt x="46" y="0"/>
                    </a:lnTo>
                    <a:lnTo>
                      <a:pt x="46" y="3"/>
                    </a:lnTo>
                    <a:lnTo>
                      <a:pt x="45" y="6"/>
                    </a:lnTo>
                    <a:lnTo>
                      <a:pt x="43" y="8"/>
                    </a:lnTo>
                    <a:lnTo>
                      <a:pt x="41" y="10"/>
                    </a:lnTo>
                    <a:lnTo>
                      <a:pt x="37" y="14"/>
                    </a:lnTo>
                    <a:lnTo>
                      <a:pt x="32" y="18"/>
                    </a:lnTo>
                    <a:lnTo>
                      <a:pt x="25" y="28"/>
                    </a:lnTo>
                    <a:lnTo>
                      <a:pt x="18" y="37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6" y="48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2" y="40"/>
                    </a:lnTo>
                    <a:lnTo>
                      <a:pt x="5" y="37"/>
                    </a:lnTo>
                    <a:lnTo>
                      <a:pt x="11" y="32"/>
                    </a:lnTo>
                    <a:lnTo>
                      <a:pt x="17" y="25"/>
                    </a:lnTo>
                    <a:lnTo>
                      <a:pt x="22" y="16"/>
                    </a:lnTo>
                    <a:lnTo>
                      <a:pt x="27" y="7"/>
                    </a:lnTo>
                    <a:lnTo>
                      <a:pt x="31" y="3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7" name="Freeform 189"/>
              <p:cNvSpPr/>
              <p:nvPr/>
            </p:nvSpPr>
            <p:spPr bwMode="auto">
              <a:xfrm>
                <a:off x="6096001" y="1692275"/>
                <a:ext cx="31750" cy="9525"/>
              </a:xfrm>
              <a:custGeom>
                <a:avLst/>
                <a:gdLst>
                  <a:gd name="T0" fmla="*/ 31750 w 62"/>
                  <a:gd name="T1" fmla="*/ 9525 h 18"/>
                  <a:gd name="T2" fmla="*/ 31750 w 62"/>
                  <a:gd name="T3" fmla="*/ 9525 h 18"/>
                  <a:gd name="T4" fmla="*/ 23556 w 62"/>
                  <a:gd name="T5" fmla="*/ 9525 h 18"/>
                  <a:gd name="T6" fmla="*/ 18948 w 62"/>
                  <a:gd name="T7" fmla="*/ 9525 h 18"/>
                  <a:gd name="T8" fmla="*/ 14339 w 62"/>
                  <a:gd name="T9" fmla="*/ 8996 h 18"/>
                  <a:gd name="T10" fmla="*/ 10242 w 62"/>
                  <a:gd name="T11" fmla="*/ 8467 h 18"/>
                  <a:gd name="T12" fmla="*/ 5633 w 62"/>
                  <a:gd name="T13" fmla="*/ 6879 h 18"/>
                  <a:gd name="T14" fmla="*/ 4097 w 62"/>
                  <a:gd name="T15" fmla="*/ 5821 h 18"/>
                  <a:gd name="T16" fmla="*/ 2560 w 62"/>
                  <a:gd name="T17" fmla="*/ 4233 h 18"/>
                  <a:gd name="T18" fmla="*/ 1024 w 62"/>
                  <a:gd name="T19" fmla="*/ 2117 h 18"/>
                  <a:gd name="T20" fmla="*/ 0 w 62"/>
                  <a:gd name="T21" fmla="*/ 0 h 18"/>
                  <a:gd name="T22" fmla="*/ 0 w 62"/>
                  <a:gd name="T23" fmla="*/ 0 h 18"/>
                  <a:gd name="T24" fmla="*/ 9218 w 62"/>
                  <a:gd name="T25" fmla="*/ 0 h 18"/>
                  <a:gd name="T26" fmla="*/ 14339 w 62"/>
                  <a:gd name="T27" fmla="*/ 0 h 18"/>
                  <a:gd name="T28" fmla="*/ 19972 w 62"/>
                  <a:gd name="T29" fmla="*/ 0 h 18"/>
                  <a:gd name="T30" fmla="*/ 24581 w 62"/>
                  <a:gd name="T31" fmla="*/ 1058 h 18"/>
                  <a:gd name="T32" fmla="*/ 26629 w 62"/>
                  <a:gd name="T33" fmla="*/ 1588 h 18"/>
                  <a:gd name="T34" fmla="*/ 28165 w 62"/>
                  <a:gd name="T35" fmla="*/ 2117 h 18"/>
                  <a:gd name="T36" fmla="*/ 29702 w 62"/>
                  <a:gd name="T37" fmla="*/ 4233 h 18"/>
                  <a:gd name="T38" fmla="*/ 30726 w 62"/>
                  <a:gd name="T39" fmla="*/ 5292 h 18"/>
                  <a:gd name="T40" fmla="*/ 31750 w 62"/>
                  <a:gd name="T41" fmla="*/ 7408 h 18"/>
                  <a:gd name="T42" fmla="*/ 31750 w 62"/>
                  <a:gd name="T43" fmla="*/ 9525 h 18"/>
                  <a:gd name="T44" fmla="*/ 31750 w 62"/>
                  <a:gd name="T45" fmla="*/ 9525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2" h="18">
                    <a:moveTo>
                      <a:pt x="62" y="18"/>
                    </a:moveTo>
                    <a:lnTo>
                      <a:pt x="62" y="18"/>
                    </a:lnTo>
                    <a:lnTo>
                      <a:pt x="46" y="18"/>
                    </a:lnTo>
                    <a:lnTo>
                      <a:pt x="37" y="18"/>
                    </a:lnTo>
                    <a:lnTo>
                      <a:pt x="28" y="17"/>
                    </a:lnTo>
                    <a:lnTo>
                      <a:pt x="20" y="16"/>
                    </a:lnTo>
                    <a:lnTo>
                      <a:pt x="11" y="13"/>
                    </a:lnTo>
                    <a:lnTo>
                      <a:pt x="8" y="11"/>
                    </a:lnTo>
                    <a:lnTo>
                      <a:pt x="5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28" y="0"/>
                    </a:lnTo>
                    <a:lnTo>
                      <a:pt x="39" y="0"/>
                    </a:lnTo>
                    <a:lnTo>
                      <a:pt x="48" y="2"/>
                    </a:lnTo>
                    <a:lnTo>
                      <a:pt x="52" y="3"/>
                    </a:lnTo>
                    <a:lnTo>
                      <a:pt x="55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2" y="14"/>
                    </a:lnTo>
                    <a:lnTo>
                      <a:pt x="62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8" name="Freeform 190"/>
              <p:cNvSpPr>
                <a:spLocks noEditPoints="1"/>
              </p:cNvSpPr>
              <p:nvPr/>
            </p:nvSpPr>
            <p:spPr bwMode="auto">
              <a:xfrm>
                <a:off x="5732463" y="1704975"/>
                <a:ext cx="71438" cy="58738"/>
              </a:xfrm>
              <a:custGeom>
                <a:avLst/>
                <a:gdLst>
                  <a:gd name="T0" fmla="*/ 66604 w 133"/>
                  <a:gd name="T1" fmla="*/ 58204 h 110"/>
                  <a:gd name="T2" fmla="*/ 49416 w 133"/>
                  <a:gd name="T3" fmla="*/ 58204 h 110"/>
                  <a:gd name="T4" fmla="*/ 34376 w 133"/>
                  <a:gd name="T5" fmla="*/ 56068 h 110"/>
                  <a:gd name="T6" fmla="*/ 11280 w 133"/>
                  <a:gd name="T7" fmla="*/ 51796 h 110"/>
                  <a:gd name="T8" fmla="*/ 3223 w 133"/>
                  <a:gd name="T9" fmla="*/ 51262 h 110"/>
                  <a:gd name="T10" fmla="*/ 0 w 133"/>
                  <a:gd name="T11" fmla="*/ 38447 h 110"/>
                  <a:gd name="T12" fmla="*/ 537 w 133"/>
                  <a:gd name="T13" fmla="*/ 25631 h 110"/>
                  <a:gd name="T14" fmla="*/ 3223 w 133"/>
                  <a:gd name="T15" fmla="*/ 8544 h 110"/>
                  <a:gd name="T16" fmla="*/ 3223 w 133"/>
                  <a:gd name="T17" fmla="*/ 3204 h 110"/>
                  <a:gd name="T18" fmla="*/ 11280 w 133"/>
                  <a:gd name="T19" fmla="*/ 534 h 110"/>
                  <a:gd name="T20" fmla="*/ 19874 w 133"/>
                  <a:gd name="T21" fmla="*/ 0 h 110"/>
                  <a:gd name="T22" fmla="*/ 40285 w 133"/>
                  <a:gd name="T23" fmla="*/ 2136 h 110"/>
                  <a:gd name="T24" fmla="*/ 50490 w 133"/>
                  <a:gd name="T25" fmla="*/ 3738 h 110"/>
                  <a:gd name="T26" fmla="*/ 63381 w 133"/>
                  <a:gd name="T27" fmla="*/ 6408 h 110"/>
                  <a:gd name="T28" fmla="*/ 69827 w 133"/>
                  <a:gd name="T29" fmla="*/ 9078 h 110"/>
                  <a:gd name="T30" fmla="*/ 71438 w 133"/>
                  <a:gd name="T31" fmla="*/ 11214 h 110"/>
                  <a:gd name="T32" fmla="*/ 69289 w 133"/>
                  <a:gd name="T33" fmla="*/ 22427 h 110"/>
                  <a:gd name="T34" fmla="*/ 69289 w 133"/>
                  <a:gd name="T35" fmla="*/ 41117 h 110"/>
                  <a:gd name="T36" fmla="*/ 68215 w 133"/>
                  <a:gd name="T37" fmla="*/ 52864 h 110"/>
                  <a:gd name="T38" fmla="*/ 66604 w 133"/>
                  <a:gd name="T39" fmla="*/ 58204 h 110"/>
                  <a:gd name="T40" fmla="*/ 8594 w 133"/>
                  <a:gd name="T41" fmla="*/ 13884 h 110"/>
                  <a:gd name="T42" fmla="*/ 8594 w 133"/>
                  <a:gd name="T43" fmla="*/ 21893 h 110"/>
                  <a:gd name="T44" fmla="*/ 6983 w 133"/>
                  <a:gd name="T45" fmla="*/ 33107 h 110"/>
                  <a:gd name="T46" fmla="*/ 8057 w 133"/>
                  <a:gd name="T47" fmla="*/ 40049 h 110"/>
                  <a:gd name="T48" fmla="*/ 10743 w 133"/>
                  <a:gd name="T49" fmla="*/ 43253 h 110"/>
                  <a:gd name="T50" fmla="*/ 13428 w 133"/>
                  <a:gd name="T51" fmla="*/ 43253 h 110"/>
                  <a:gd name="T52" fmla="*/ 22559 w 133"/>
                  <a:gd name="T53" fmla="*/ 45922 h 110"/>
                  <a:gd name="T54" fmla="*/ 38136 w 133"/>
                  <a:gd name="T55" fmla="*/ 50194 h 110"/>
                  <a:gd name="T56" fmla="*/ 44044 w 133"/>
                  <a:gd name="T57" fmla="*/ 50728 h 110"/>
                  <a:gd name="T58" fmla="*/ 54787 w 133"/>
                  <a:gd name="T59" fmla="*/ 50728 h 110"/>
                  <a:gd name="T60" fmla="*/ 60695 w 133"/>
                  <a:gd name="T61" fmla="*/ 50194 h 110"/>
                  <a:gd name="T62" fmla="*/ 62307 w 133"/>
                  <a:gd name="T63" fmla="*/ 41651 h 110"/>
                  <a:gd name="T64" fmla="*/ 62844 w 133"/>
                  <a:gd name="T65" fmla="*/ 33107 h 110"/>
                  <a:gd name="T66" fmla="*/ 62307 w 133"/>
                  <a:gd name="T67" fmla="*/ 14418 h 110"/>
                  <a:gd name="T68" fmla="*/ 55324 w 133"/>
                  <a:gd name="T69" fmla="*/ 12816 h 110"/>
                  <a:gd name="T70" fmla="*/ 40285 w 133"/>
                  <a:gd name="T71" fmla="*/ 9078 h 110"/>
                  <a:gd name="T72" fmla="*/ 25782 w 133"/>
                  <a:gd name="T73" fmla="*/ 6408 h 110"/>
                  <a:gd name="T74" fmla="*/ 18799 w 133"/>
                  <a:gd name="T75" fmla="*/ 6942 h 110"/>
                  <a:gd name="T76" fmla="*/ 12891 w 133"/>
                  <a:gd name="T77" fmla="*/ 9078 h 110"/>
                  <a:gd name="T78" fmla="*/ 8594 w 133"/>
                  <a:gd name="T79" fmla="*/ 13884 h 11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33" h="110">
                    <a:moveTo>
                      <a:pt x="124" y="109"/>
                    </a:moveTo>
                    <a:lnTo>
                      <a:pt x="124" y="109"/>
                    </a:lnTo>
                    <a:lnTo>
                      <a:pt x="107" y="110"/>
                    </a:lnTo>
                    <a:lnTo>
                      <a:pt x="92" y="109"/>
                    </a:lnTo>
                    <a:lnTo>
                      <a:pt x="79" y="107"/>
                    </a:lnTo>
                    <a:lnTo>
                      <a:pt x="64" y="105"/>
                    </a:lnTo>
                    <a:lnTo>
                      <a:pt x="35" y="98"/>
                    </a:lnTo>
                    <a:lnTo>
                      <a:pt x="21" y="97"/>
                    </a:lnTo>
                    <a:lnTo>
                      <a:pt x="6" y="96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1" y="48"/>
                    </a:lnTo>
                    <a:lnTo>
                      <a:pt x="5" y="26"/>
                    </a:lnTo>
                    <a:lnTo>
                      <a:pt x="6" y="16"/>
                    </a:lnTo>
                    <a:lnTo>
                      <a:pt x="6" y="6"/>
                    </a:lnTo>
                    <a:lnTo>
                      <a:pt x="13" y="3"/>
                    </a:lnTo>
                    <a:lnTo>
                      <a:pt x="21" y="1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55" y="1"/>
                    </a:lnTo>
                    <a:lnTo>
                      <a:pt x="75" y="4"/>
                    </a:lnTo>
                    <a:lnTo>
                      <a:pt x="94" y="7"/>
                    </a:lnTo>
                    <a:lnTo>
                      <a:pt x="111" y="10"/>
                    </a:lnTo>
                    <a:lnTo>
                      <a:pt x="118" y="12"/>
                    </a:lnTo>
                    <a:lnTo>
                      <a:pt x="125" y="14"/>
                    </a:lnTo>
                    <a:lnTo>
                      <a:pt x="130" y="17"/>
                    </a:lnTo>
                    <a:lnTo>
                      <a:pt x="133" y="21"/>
                    </a:lnTo>
                    <a:lnTo>
                      <a:pt x="131" y="31"/>
                    </a:lnTo>
                    <a:lnTo>
                      <a:pt x="129" y="42"/>
                    </a:lnTo>
                    <a:lnTo>
                      <a:pt x="129" y="65"/>
                    </a:lnTo>
                    <a:lnTo>
                      <a:pt x="129" y="77"/>
                    </a:lnTo>
                    <a:lnTo>
                      <a:pt x="129" y="88"/>
                    </a:lnTo>
                    <a:lnTo>
                      <a:pt x="127" y="99"/>
                    </a:lnTo>
                    <a:lnTo>
                      <a:pt x="124" y="109"/>
                    </a:lnTo>
                    <a:close/>
                    <a:moveTo>
                      <a:pt x="16" y="26"/>
                    </a:moveTo>
                    <a:lnTo>
                      <a:pt x="16" y="26"/>
                    </a:lnTo>
                    <a:lnTo>
                      <a:pt x="18" y="33"/>
                    </a:lnTo>
                    <a:lnTo>
                      <a:pt x="16" y="41"/>
                    </a:lnTo>
                    <a:lnTo>
                      <a:pt x="14" y="56"/>
                    </a:lnTo>
                    <a:lnTo>
                      <a:pt x="13" y="62"/>
                    </a:lnTo>
                    <a:lnTo>
                      <a:pt x="13" y="68"/>
                    </a:lnTo>
                    <a:lnTo>
                      <a:pt x="15" y="75"/>
                    </a:lnTo>
                    <a:lnTo>
                      <a:pt x="16" y="78"/>
                    </a:lnTo>
                    <a:lnTo>
                      <a:pt x="20" y="81"/>
                    </a:lnTo>
                    <a:lnTo>
                      <a:pt x="25" y="81"/>
                    </a:lnTo>
                    <a:lnTo>
                      <a:pt x="30" y="81"/>
                    </a:lnTo>
                    <a:lnTo>
                      <a:pt x="42" y="86"/>
                    </a:lnTo>
                    <a:lnTo>
                      <a:pt x="56" y="91"/>
                    </a:lnTo>
                    <a:lnTo>
                      <a:pt x="71" y="94"/>
                    </a:lnTo>
                    <a:lnTo>
                      <a:pt x="82" y="95"/>
                    </a:lnTo>
                    <a:lnTo>
                      <a:pt x="92" y="96"/>
                    </a:lnTo>
                    <a:lnTo>
                      <a:pt x="102" y="95"/>
                    </a:lnTo>
                    <a:lnTo>
                      <a:pt x="113" y="94"/>
                    </a:lnTo>
                    <a:lnTo>
                      <a:pt x="115" y="87"/>
                    </a:lnTo>
                    <a:lnTo>
                      <a:pt x="116" y="78"/>
                    </a:lnTo>
                    <a:lnTo>
                      <a:pt x="117" y="71"/>
                    </a:lnTo>
                    <a:lnTo>
                      <a:pt x="117" y="62"/>
                    </a:lnTo>
                    <a:lnTo>
                      <a:pt x="116" y="44"/>
                    </a:lnTo>
                    <a:lnTo>
                      <a:pt x="116" y="27"/>
                    </a:lnTo>
                    <a:lnTo>
                      <a:pt x="103" y="24"/>
                    </a:lnTo>
                    <a:lnTo>
                      <a:pt x="89" y="21"/>
                    </a:lnTo>
                    <a:lnTo>
                      <a:pt x="75" y="17"/>
                    </a:lnTo>
                    <a:lnTo>
                      <a:pt x="61" y="14"/>
                    </a:lnTo>
                    <a:lnTo>
                      <a:pt x="48" y="12"/>
                    </a:lnTo>
                    <a:lnTo>
                      <a:pt x="41" y="12"/>
                    </a:lnTo>
                    <a:lnTo>
                      <a:pt x="35" y="13"/>
                    </a:lnTo>
                    <a:lnTo>
                      <a:pt x="29" y="14"/>
                    </a:lnTo>
                    <a:lnTo>
                      <a:pt x="24" y="17"/>
                    </a:lnTo>
                    <a:lnTo>
                      <a:pt x="20" y="20"/>
                    </a:lnTo>
                    <a:lnTo>
                      <a:pt x="16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9" name="Freeform 191"/>
              <p:cNvSpPr>
                <a:spLocks noEditPoints="1"/>
              </p:cNvSpPr>
              <p:nvPr/>
            </p:nvSpPr>
            <p:spPr bwMode="auto">
              <a:xfrm>
                <a:off x="5818188" y="1714500"/>
                <a:ext cx="79375" cy="58738"/>
              </a:xfrm>
              <a:custGeom>
                <a:avLst/>
                <a:gdLst>
                  <a:gd name="T0" fmla="*/ 79375 w 151"/>
                  <a:gd name="T1" fmla="*/ 17087 h 110"/>
                  <a:gd name="T2" fmla="*/ 76747 w 151"/>
                  <a:gd name="T3" fmla="*/ 20825 h 110"/>
                  <a:gd name="T4" fmla="*/ 74118 w 151"/>
                  <a:gd name="T5" fmla="*/ 29369 h 110"/>
                  <a:gd name="T6" fmla="*/ 74644 w 151"/>
                  <a:gd name="T7" fmla="*/ 44854 h 110"/>
                  <a:gd name="T8" fmla="*/ 73593 w 151"/>
                  <a:gd name="T9" fmla="*/ 55000 h 110"/>
                  <a:gd name="T10" fmla="*/ 69913 w 151"/>
                  <a:gd name="T11" fmla="*/ 56602 h 110"/>
                  <a:gd name="T12" fmla="*/ 61502 w 151"/>
                  <a:gd name="T13" fmla="*/ 58204 h 110"/>
                  <a:gd name="T14" fmla="*/ 47835 w 151"/>
                  <a:gd name="T15" fmla="*/ 58738 h 110"/>
                  <a:gd name="T16" fmla="*/ 29437 w 151"/>
                  <a:gd name="T17" fmla="*/ 56602 h 110"/>
                  <a:gd name="T18" fmla="*/ 2628 w 151"/>
                  <a:gd name="T19" fmla="*/ 51262 h 110"/>
                  <a:gd name="T20" fmla="*/ 1577 w 151"/>
                  <a:gd name="T21" fmla="*/ 46456 h 110"/>
                  <a:gd name="T22" fmla="*/ 0 w 151"/>
                  <a:gd name="T23" fmla="*/ 33641 h 110"/>
                  <a:gd name="T24" fmla="*/ 526 w 151"/>
                  <a:gd name="T25" fmla="*/ 19757 h 110"/>
                  <a:gd name="T26" fmla="*/ 2103 w 151"/>
                  <a:gd name="T27" fmla="*/ 7476 h 110"/>
                  <a:gd name="T28" fmla="*/ 4205 w 151"/>
                  <a:gd name="T29" fmla="*/ 2136 h 110"/>
                  <a:gd name="T30" fmla="*/ 21552 w 151"/>
                  <a:gd name="T31" fmla="*/ 0 h 110"/>
                  <a:gd name="T32" fmla="*/ 39425 w 151"/>
                  <a:gd name="T33" fmla="*/ 534 h 110"/>
                  <a:gd name="T34" fmla="*/ 57297 w 151"/>
                  <a:gd name="T35" fmla="*/ 3204 h 110"/>
                  <a:gd name="T36" fmla="*/ 75170 w 151"/>
                  <a:gd name="T37" fmla="*/ 9078 h 110"/>
                  <a:gd name="T38" fmla="*/ 77272 w 151"/>
                  <a:gd name="T39" fmla="*/ 13884 h 110"/>
                  <a:gd name="T40" fmla="*/ 79375 w 151"/>
                  <a:gd name="T41" fmla="*/ 17087 h 110"/>
                  <a:gd name="T42" fmla="*/ 14719 w 151"/>
                  <a:gd name="T43" fmla="*/ 6942 h 110"/>
                  <a:gd name="T44" fmla="*/ 13142 w 151"/>
                  <a:gd name="T45" fmla="*/ 8010 h 110"/>
                  <a:gd name="T46" fmla="*/ 8936 w 151"/>
                  <a:gd name="T47" fmla="*/ 13884 h 110"/>
                  <a:gd name="T48" fmla="*/ 6834 w 151"/>
                  <a:gd name="T49" fmla="*/ 22961 h 110"/>
                  <a:gd name="T50" fmla="*/ 6834 w 151"/>
                  <a:gd name="T51" fmla="*/ 33641 h 110"/>
                  <a:gd name="T52" fmla="*/ 8411 w 151"/>
                  <a:gd name="T53" fmla="*/ 43253 h 110"/>
                  <a:gd name="T54" fmla="*/ 23129 w 151"/>
                  <a:gd name="T55" fmla="*/ 47524 h 110"/>
                  <a:gd name="T56" fmla="*/ 36796 w 151"/>
                  <a:gd name="T57" fmla="*/ 50194 h 110"/>
                  <a:gd name="T58" fmla="*/ 49938 w 151"/>
                  <a:gd name="T59" fmla="*/ 51262 h 110"/>
                  <a:gd name="T60" fmla="*/ 65708 w 151"/>
                  <a:gd name="T61" fmla="*/ 50728 h 110"/>
                  <a:gd name="T62" fmla="*/ 66759 w 151"/>
                  <a:gd name="T63" fmla="*/ 46456 h 110"/>
                  <a:gd name="T64" fmla="*/ 68862 w 151"/>
                  <a:gd name="T65" fmla="*/ 33107 h 110"/>
                  <a:gd name="T66" fmla="*/ 69913 w 151"/>
                  <a:gd name="T67" fmla="*/ 14951 h 110"/>
                  <a:gd name="T68" fmla="*/ 56772 w 151"/>
                  <a:gd name="T69" fmla="*/ 11214 h 110"/>
                  <a:gd name="T70" fmla="*/ 27334 w 151"/>
                  <a:gd name="T71" fmla="*/ 6942 h 110"/>
                  <a:gd name="T72" fmla="*/ 14719 w 151"/>
                  <a:gd name="T73" fmla="*/ 6942 h 11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1" h="110">
                    <a:moveTo>
                      <a:pt x="151" y="32"/>
                    </a:moveTo>
                    <a:lnTo>
                      <a:pt x="151" y="32"/>
                    </a:lnTo>
                    <a:lnTo>
                      <a:pt x="148" y="35"/>
                    </a:lnTo>
                    <a:lnTo>
                      <a:pt x="146" y="39"/>
                    </a:lnTo>
                    <a:lnTo>
                      <a:pt x="143" y="45"/>
                    </a:lnTo>
                    <a:lnTo>
                      <a:pt x="141" y="55"/>
                    </a:lnTo>
                    <a:lnTo>
                      <a:pt x="141" y="63"/>
                    </a:lnTo>
                    <a:lnTo>
                      <a:pt x="142" y="84"/>
                    </a:lnTo>
                    <a:lnTo>
                      <a:pt x="141" y="93"/>
                    </a:lnTo>
                    <a:lnTo>
                      <a:pt x="140" y="103"/>
                    </a:lnTo>
                    <a:lnTo>
                      <a:pt x="133" y="106"/>
                    </a:lnTo>
                    <a:lnTo>
                      <a:pt x="125" y="108"/>
                    </a:lnTo>
                    <a:lnTo>
                      <a:pt x="117" y="109"/>
                    </a:lnTo>
                    <a:lnTo>
                      <a:pt x="108" y="110"/>
                    </a:lnTo>
                    <a:lnTo>
                      <a:pt x="91" y="110"/>
                    </a:lnTo>
                    <a:lnTo>
                      <a:pt x="74" y="108"/>
                    </a:lnTo>
                    <a:lnTo>
                      <a:pt x="56" y="106"/>
                    </a:lnTo>
                    <a:lnTo>
                      <a:pt x="39" y="103"/>
                    </a:lnTo>
                    <a:lnTo>
                      <a:pt x="5" y="96"/>
                    </a:lnTo>
                    <a:lnTo>
                      <a:pt x="3" y="87"/>
                    </a:lnTo>
                    <a:lnTo>
                      <a:pt x="1" y="75"/>
                    </a:lnTo>
                    <a:lnTo>
                      <a:pt x="0" y="63"/>
                    </a:lnTo>
                    <a:lnTo>
                      <a:pt x="0" y="50"/>
                    </a:lnTo>
                    <a:lnTo>
                      <a:pt x="1" y="37"/>
                    </a:lnTo>
                    <a:lnTo>
                      <a:pt x="2" y="25"/>
                    </a:lnTo>
                    <a:lnTo>
                      <a:pt x="4" y="14"/>
                    </a:lnTo>
                    <a:lnTo>
                      <a:pt x="8" y="4"/>
                    </a:lnTo>
                    <a:lnTo>
                      <a:pt x="24" y="1"/>
                    </a:lnTo>
                    <a:lnTo>
                      <a:pt x="41" y="0"/>
                    </a:lnTo>
                    <a:lnTo>
                      <a:pt x="58" y="0"/>
                    </a:lnTo>
                    <a:lnTo>
                      <a:pt x="75" y="1"/>
                    </a:lnTo>
                    <a:lnTo>
                      <a:pt x="92" y="3"/>
                    </a:lnTo>
                    <a:lnTo>
                      <a:pt x="109" y="6"/>
                    </a:lnTo>
                    <a:lnTo>
                      <a:pt x="126" y="12"/>
                    </a:lnTo>
                    <a:lnTo>
                      <a:pt x="143" y="17"/>
                    </a:lnTo>
                    <a:lnTo>
                      <a:pt x="147" y="26"/>
                    </a:lnTo>
                    <a:lnTo>
                      <a:pt x="148" y="29"/>
                    </a:lnTo>
                    <a:lnTo>
                      <a:pt x="151" y="32"/>
                    </a:lnTo>
                    <a:close/>
                    <a:moveTo>
                      <a:pt x="28" y="13"/>
                    </a:moveTo>
                    <a:lnTo>
                      <a:pt x="28" y="13"/>
                    </a:lnTo>
                    <a:lnTo>
                      <a:pt x="25" y="15"/>
                    </a:lnTo>
                    <a:lnTo>
                      <a:pt x="21" y="18"/>
                    </a:lnTo>
                    <a:lnTo>
                      <a:pt x="17" y="26"/>
                    </a:lnTo>
                    <a:lnTo>
                      <a:pt x="14" y="34"/>
                    </a:lnTo>
                    <a:lnTo>
                      <a:pt x="13" y="43"/>
                    </a:lnTo>
                    <a:lnTo>
                      <a:pt x="12" y="54"/>
                    </a:lnTo>
                    <a:lnTo>
                      <a:pt x="13" y="63"/>
                    </a:lnTo>
                    <a:lnTo>
                      <a:pt x="14" y="73"/>
                    </a:lnTo>
                    <a:lnTo>
                      <a:pt x="16" y="81"/>
                    </a:lnTo>
                    <a:lnTo>
                      <a:pt x="44" y="89"/>
                    </a:lnTo>
                    <a:lnTo>
                      <a:pt x="57" y="92"/>
                    </a:lnTo>
                    <a:lnTo>
                      <a:pt x="70" y="94"/>
                    </a:lnTo>
                    <a:lnTo>
                      <a:pt x="82" y="96"/>
                    </a:lnTo>
                    <a:lnTo>
                      <a:pt x="95" y="96"/>
                    </a:lnTo>
                    <a:lnTo>
                      <a:pt x="110" y="96"/>
                    </a:lnTo>
                    <a:lnTo>
                      <a:pt x="125" y="95"/>
                    </a:lnTo>
                    <a:lnTo>
                      <a:pt x="127" y="87"/>
                    </a:lnTo>
                    <a:lnTo>
                      <a:pt x="128" y="79"/>
                    </a:lnTo>
                    <a:lnTo>
                      <a:pt x="131" y="62"/>
                    </a:lnTo>
                    <a:lnTo>
                      <a:pt x="132" y="46"/>
                    </a:lnTo>
                    <a:lnTo>
                      <a:pt x="133" y="28"/>
                    </a:lnTo>
                    <a:lnTo>
                      <a:pt x="108" y="21"/>
                    </a:lnTo>
                    <a:lnTo>
                      <a:pt x="80" y="16"/>
                    </a:lnTo>
                    <a:lnTo>
                      <a:pt x="52" y="13"/>
                    </a:lnTo>
                    <a:lnTo>
                      <a:pt x="40" y="13"/>
                    </a:ln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0" name="Freeform 192"/>
              <p:cNvSpPr>
                <a:spLocks noEditPoints="1"/>
              </p:cNvSpPr>
              <p:nvPr/>
            </p:nvSpPr>
            <p:spPr bwMode="auto">
              <a:xfrm>
                <a:off x="5751513" y="1716088"/>
                <a:ext cx="23813" cy="33338"/>
              </a:xfrm>
              <a:custGeom>
                <a:avLst/>
                <a:gdLst>
                  <a:gd name="T0" fmla="*/ 23813 w 45"/>
                  <a:gd name="T1" fmla="*/ 2646 h 63"/>
                  <a:gd name="T2" fmla="*/ 23813 w 45"/>
                  <a:gd name="T3" fmla="*/ 2646 h 63"/>
                  <a:gd name="T4" fmla="*/ 22225 w 45"/>
                  <a:gd name="T5" fmla="*/ 11113 h 63"/>
                  <a:gd name="T6" fmla="*/ 21696 w 45"/>
                  <a:gd name="T7" fmla="*/ 18521 h 63"/>
                  <a:gd name="T8" fmla="*/ 21167 w 45"/>
                  <a:gd name="T9" fmla="*/ 24871 h 63"/>
                  <a:gd name="T10" fmla="*/ 19580 w 45"/>
                  <a:gd name="T11" fmla="*/ 32809 h 63"/>
                  <a:gd name="T12" fmla="*/ 19580 w 45"/>
                  <a:gd name="T13" fmla="*/ 32809 h 63"/>
                  <a:gd name="T14" fmla="*/ 17992 w 45"/>
                  <a:gd name="T15" fmla="*/ 33338 h 63"/>
                  <a:gd name="T16" fmla="*/ 16934 w 45"/>
                  <a:gd name="T17" fmla="*/ 32809 h 63"/>
                  <a:gd name="T18" fmla="*/ 15346 w 45"/>
                  <a:gd name="T19" fmla="*/ 31750 h 63"/>
                  <a:gd name="T20" fmla="*/ 15346 w 45"/>
                  <a:gd name="T21" fmla="*/ 31750 h 63"/>
                  <a:gd name="T22" fmla="*/ 15346 w 45"/>
                  <a:gd name="T23" fmla="*/ 28046 h 63"/>
                  <a:gd name="T24" fmla="*/ 15346 w 45"/>
                  <a:gd name="T25" fmla="*/ 26459 h 63"/>
                  <a:gd name="T26" fmla="*/ 14817 w 45"/>
                  <a:gd name="T27" fmla="*/ 25400 h 63"/>
                  <a:gd name="T28" fmla="*/ 13759 w 45"/>
                  <a:gd name="T29" fmla="*/ 24871 h 63"/>
                  <a:gd name="T30" fmla="*/ 12700 w 45"/>
                  <a:gd name="T31" fmla="*/ 24342 h 63"/>
                  <a:gd name="T32" fmla="*/ 10584 w 45"/>
                  <a:gd name="T33" fmla="*/ 23813 h 63"/>
                  <a:gd name="T34" fmla="*/ 4763 w 45"/>
                  <a:gd name="T35" fmla="*/ 24342 h 63"/>
                  <a:gd name="T36" fmla="*/ 2117 w 45"/>
                  <a:gd name="T37" fmla="*/ 24342 h 63"/>
                  <a:gd name="T38" fmla="*/ 0 w 45"/>
                  <a:gd name="T39" fmla="*/ 23813 h 63"/>
                  <a:gd name="T40" fmla="*/ 0 w 45"/>
                  <a:gd name="T41" fmla="*/ 23813 h 63"/>
                  <a:gd name="T42" fmla="*/ 0 w 45"/>
                  <a:gd name="T43" fmla="*/ 20638 h 63"/>
                  <a:gd name="T44" fmla="*/ 1058 w 45"/>
                  <a:gd name="T45" fmla="*/ 18521 h 63"/>
                  <a:gd name="T46" fmla="*/ 2117 w 45"/>
                  <a:gd name="T47" fmla="*/ 16404 h 63"/>
                  <a:gd name="T48" fmla="*/ 3704 w 45"/>
                  <a:gd name="T49" fmla="*/ 14817 h 63"/>
                  <a:gd name="T50" fmla="*/ 7408 w 45"/>
                  <a:gd name="T51" fmla="*/ 12171 h 63"/>
                  <a:gd name="T52" fmla="*/ 11113 w 45"/>
                  <a:gd name="T53" fmla="*/ 8996 h 63"/>
                  <a:gd name="T54" fmla="*/ 11113 w 45"/>
                  <a:gd name="T55" fmla="*/ 8996 h 63"/>
                  <a:gd name="T56" fmla="*/ 12171 w 45"/>
                  <a:gd name="T57" fmla="*/ 4233 h 63"/>
                  <a:gd name="T58" fmla="*/ 15346 w 45"/>
                  <a:gd name="T59" fmla="*/ 0 h 63"/>
                  <a:gd name="T60" fmla="*/ 15346 w 45"/>
                  <a:gd name="T61" fmla="*/ 0 h 63"/>
                  <a:gd name="T62" fmla="*/ 19580 w 45"/>
                  <a:gd name="T63" fmla="*/ 529 h 63"/>
                  <a:gd name="T64" fmla="*/ 21696 w 45"/>
                  <a:gd name="T65" fmla="*/ 1058 h 63"/>
                  <a:gd name="T66" fmla="*/ 23813 w 45"/>
                  <a:gd name="T67" fmla="*/ 2646 h 63"/>
                  <a:gd name="T68" fmla="*/ 23813 w 45"/>
                  <a:gd name="T69" fmla="*/ 2646 h 63"/>
                  <a:gd name="T70" fmla="*/ 11113 w 45"/>
                  <a:gd name="T71" fmla="*/ 18521 h 63"/>
                  <a:gd name="T72" fmla="*/ 11113 w 45"/>
                  <a:gd name="T73" fmla="*/ 18521 h 63"/>
                  <a:gd name="T74" fmla="*/ 12700 w 45"/>
                  <a:gd name="T75" fmla="*/ 18521 h 63"/>
                  <a:gd name="T76" fmla="*/ 13759 w 45"/>
                  <a:gd name="T77" fmla="*/ 18521 h 63"/>
                  <a:gd name="T78" fmla="*/ 15346 w 45"/>
                  <a:gd name="T79" fmla="*/ 19050 h 63"/>
                  <a:gd name="T80" fmla="*/ 16405 w 45"/>
                  <a:gd name="T81" fmla="*/ 19050 h 63"/>
                  <a:gd name="T82" fmla="*/ 16405 w 45"/>
                  <a:gd name="T83" fmla="*/ 19050 h 63"/>
                  <a:gd name="T84" fmla="*/ 16405 w 45"/>
                  <a:gd name="T85" fmla="*/ 15346 h 63"/>
                  <a:gd name="T86" fmla="*/ 16934 w 45"/>
                  <a:gd name="T87" fmla="*/ 13759 h 63"/>
                  <a:gd name="T88" fmla="*/ 17463 w 45"/>
                  <a:gd name="T89" fmla="*/ 12700 h 63"/>
                  <a:gd name="T90" fmla="*/ 17463 w 45"/>
                  <a:gd name="T91" fmla="*/ 12700 h 63"/>
                  <a:gd name="T92" fmla="*/ 14817 w 45"/>
                  <a:gd name="T93" fmla="*/ 13229 h 63"/>
                  <a:gd name="T94" fmla="*/ 12700 w 45"/>
                  <a:gd name="T95" fmla="*/ 14288 h 63"/>
                  <a:gd name="T96" fmla="*/ 11642 w 45"/>
                  <a:gd name="T97" fmla="*/ 15875 h 63"/>
                  <a:gd name="T98" fmla="*/ 11113 w 45"/>
                  <a:gd name="T99" fmla="*/ 18521 h 63"/>
                  <a:gd name="T100" fmla="*/ 11113 w 45"/>
                  <a:gd name="T101" fmla="*/ 18521 h 6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" h="63">
                    <a:moveTo>
                      <a:pt x="45" y="5"/>
                    </a:moveTo>
                    <a:lnTo>
                      <a:pt x="45" y="5"/>
                    </a:lnTo>
                    <a:lnTo>
                      <a:pt x="42" y="21"/>
                    </a:lnTo>
                    <a:lnTo>
                      <a:pt x="41" y="35"/>
                    </a:lnTo>
                    <a:lnTo>
                      <a:pt x="40" y="47"/>
                    </a:lnTo>
                    <a:lnTo>
                      <a:pt x="37" y="62"/>
                    </a:lnTo>
                    <a:lnTo>
                      <a:pt x="34" y="63"/>
                    </a:lnTo>
                    <a:lnTo>
                      <a:pt x="32" y="62"/>
                    </a:lnTo>
                    <a:lnTo>
                      <a:pt x="29" y="60"/>
                    </a:lnTo>
                    <a:lnTo>
                      <a:pt x="29" y="53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4" y="46"/>
                    </a:lnTo>
                    <a:lnTo>
                      <a:pt x="20" y="45"/>
                    </a:lnTo>
                    <a:lnTo>
                      <a:pt x="9" y="46"/>
                    </a:lnTo>
                    <a:lnTo>
                      <a:pt x="4" y="46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" y="35"/>
                    </a:lnTo>
                    <a:lnTo>
                      <a:pt x="4" y="31"/>
                    </a:lnTo>
                    <a:lnTo>
                      <a:pt x="7" y="28"/>
                    </a:lnTo>
                    <a:lnTo>
                      <a:pt x="14" y="23"/>
                    </a:lnTo>
                    <a:lnTo>
                      <a:pt x="21" y="17"/>
                    </a:lnTo>
                    <a:lnTo>
                      <a:pt x="23" y="8"/>
                    </a:lnTo>
                    <a:lnTo>
                      <a:pt x="29" y="0"/>
                    </a:lnTo>
                    <a:lnTo>
                      <a:pt x="37" y="1"/>
                    </a:lnTo>
                    <a:lnTo>
                      <a:pt x="41" y="2"/>
                    </a:lnTo>
                    <a:lnTo>
                      <a:pt x="45" y="5"/>
                    </a:lnTo>
                    <a:close/>
                    <a:moveTo>
                      <a:pt x="21" y="35"/>
                    </a:moveTo>
                    <a:lnTo>
                      <a:pt x="21" y="35"/>
                    </a:lnTo>
                    <a:lnTo>
                      <a:pt x="24" y="35"/>
                    </a:lnTo>
                    <a:lnTo>
                      <a:pt x="26" y="35"/>
                    </a:lnTo>
                    <a:lnTo>
                      <a:pt x="29" y="36"/>
                    </a:lnTo>
                    <a:lnTo>
                      <a:pt x="31" y="36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3" y="24"/>
                    </a:lnTo>
                    <a:lnTo>
                      <a:pt x="28" y="25"/>
                    </a:lnTo>
                    <a:lnTo>
                      <a:pt x="24" y="27"/>
                    </a:lnTo>
                    <a:lnTo>
                      <a:pt x="22" y="30"/>
                    </a:lnTo>
                    <a:lnTo>
                      <a:pt x="21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Freeform 193"/>
              <p:cNvSpPr>
                <a:spLocks noEditPoints="1"/>
              </p:cNvSpPr>
              <p:nvPr/>
            </p:nvSpPr>
            <p:spPr bwMode="auto">
              <a:xfrm>
                <a:off x="5900738" y="1724025"/>
                <a:ext cx="73025" cy="58738"/>
              </a:xfrm>
              <a:custGeom>
                <a:avLst/>
                <a:gdLst>
                  <a:gd name="T0" fmla="*/ 73025 w 136"/>
                  <a:gd name="T1" fmla="*/ 6350 h 111"/>
                  <a:gd name="T2" fmla="*/ 70877 w 136"/>
                  <a:gd name="T3" fmla="*/ 53975 h 111"/>
                  <a:gd name="T4" fmla="*/ 67119 w 136"/>
                  <a:gd name="T5" fmla="*/ 56621 h 111"/>
                  <a:gd name="T6" fmla="*/ 63360 w 136"/>
                  <a:gd name="T7" fmla="*/ 58738 h 111"/>
                  <a:gd name="T8" fmla="*/ 55843 w 136"/>
                  <a:gd name="T9" fmla="*/ 57150 h 111"/>
                  <a:gd name="T10" fmla="*/ 32217 w 136"/>
                  <a:gd name="T11" fmla="*/ 56092 h 111"/>
                  <a:gd name="T12" fmla="*/ 16645 w 136"/>
                  <a:gd name="T13" fmla="*/ 54505 h 111"/>
                  <a:gd name="T14" fmla="*/ 6443 w 136"/>
                  <a:gd name="T15" fmla="*/ 51330 h 111"/>
                  <a:gd name="T16" fmla="*/ 3222 w 136"/>
                  <a:gd name="T17" fmla="*/ 48684 h 111"/>
                  <a:gd name="T18" fmla="*/ 537 w 136"/>
                  <a:gd name="T19" fmla="*/ 40746 h 111"/>
                  <a:gd name="T20" fmla="*/ 537 w 136"/>
                  <a:gd name="T21" fmla="*/ 30692 h 111"/>
                  <a:gd name="T22" fmla="*/ 1611 w 136"/>
                  <a:gd name="T23" fmla="*/ 13758 h 111"/>
                  <a:gd name="T24" fmla="*/ 537 w 136"/>
                  <a:gd name="T25" fmla="*/ 8467 h 111"/>
                  <a:gd name="T26" fmla="*/ 5369 w 136"/>
                  <a:gd name="T27" fmla="*/ 1058 h 111"/>
                  <a:gd name="T28" fmla="*/ 30606 w 136"/>
                  <a:gd name="T29" fmla="*/ 0 h 111"/>
                  <a:gd name="T30" fmla="*/ 48862 w 136"/>
                  <a:gd name="T31" fmla="*/ 529 h 111"/>
                  <a:gd name="T32" fmla="*/ 65508 w 136"/>
                  <a:gd name="T33" fmla="*/ 4233 h 111"/>
                  <a:gd name="T34" fmla="*/ 73025 w 136"/>
                  <a:gd name="T35" fmla="*/ 6350 h 111"/>
                  <a:gd name="T36" fmla="*/ 64971 w 136"/>
                  <a:gd name="T37" fmla="*/ 13229 h 111"/>
                  <a:gd name="T38" fmla="*/ 63360 w 136"/>
                  <a:gd name="T39" fmla="*/ 11642 h 111"/>
                  <a:gd name="T40" fmla="*/ 56380 w 136"/>
                  <a:gd name="T41" fmla="*/ 8996 h 111"/>
                  <a:gd name="T42" fmla="*/ 42419 w 136"/>
                  <a:gd name="T43" fmla="*/ 8467 h 111"/>
                  <a:gd name="T44" fmla="*/ 35439 w 136"/>
                  <a:gd name="T45" fmla="*/ 8467 h 111"/>
                  <a:gd name="T46" fmla="*/ 28995 w 136"/>
                  <a:gd name="T47" fmla="*/ 7408 h 111"/>
                  <a:gd name="T48" fmla="*/ 23626 w 136"/>
                  <a:gd name="T49" fmla="*/ 6350 h 111"/>
                  <a:gd name="T50" fmla="*/ 20404 w 136"/>
                  <a:gd name="T51" fmla="*/ 6879 h 111"/>
                  <a:gd name="T52" fmla="*/ 12887 w 136"/>
                  <a:gd name="T53" fmla="*/ 8467 h 111"/>
                  <a:gd name="T54" fmla="*/ 10739 w 136"/>
                  <a:gd name="T55" fmla="*/ 8467 h 111"/>
                  <a:gd name="T56" fmla="*/ 6443 w 136"/>
                  <a:gd name="T57" fmla="*/ 26988 h 111"/>
                  <a:gd name="T58" fmla="*/ 6443 w 136"/>
                  <a:gd name="T59" fmla="*/ 32279 h 111"/>
                  <a:gd name="T60" fmla="*/ 8054 w 136"/>
                  <a:gd name="T61" fmla="*/ 39688 h 111"/>
                  <a:gd name="T62" fmla="*/ 13424 w 136"/>
                  <a:gd name="T63" fmla="*/ 44980 h 111"/>
                  <a:gd name="T64" fmla="*/ 20404 w 136"/>
                  <a:gd name="T65" fmla="*/ 48155 h 111"/>
                  <a:gd name="T66" fmla="*/ 28995 w 136"/>
                  <a:gd name="T67" fmla="*/ 49742 h 111"/>
                  <a:gd name="T68" fmla="*/ 47251 w 136"/>
                  <a:gd name="T69" fmla="*/ 49742 h 111"/>
                  <a:gd name="T70" fmla="*/ 62823 w 136"/>
                  <a:gd name="T71" fmla="*/ 48155 h 111"/>
                  <a:gd name="T72" fmla="*/ 64434 w 136"/>
                  <a:gd name="T73" fmla="*/ 40746 h 111"/>
                  <a:gd name="T74" fmla="*/ 65508 w 136"/>
                  <a:gd name="T75" fmla="*/ 20638 h 111"/>
                  <a:gd name="T76" fmla="*/ 64971 w 136"/>
                  <a:gd name="T77" fmla="*/ 13229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6" h="111">
                    <a:moveTo>
                      <a:pt x="136" y="12"/>
                    </a:moveTo>
                    <a:lnTo>
                      <a:pt x="136" y="12"/>
                    </a:lnTo>
                    <a:lnTo>
                      <a:pt x="133" y="58"/>
                    </a:lnTo>
                    <a:lnTo>
                      <a:pt x="132" y="102"/>
                    </a:lnTo>
                    <a:lnTo>
                      <a:pt x="125" y="107"/>
                    </a:lnTo>
                    <a:lnTo>
                      <a:pt x="121" y="109"/>
                    </a:lnTo>
                    <a:lnTo>
                      <a:pt x="118" y="111"/>
                    </a:lnTo>
                    <a:lnTo>
                      <a:pt x="104" y="108"/>
                    </a:lnTo>
                    <a:lnTo>
                      <a:pt x="89" y="107"/>
                    </a:lnTo>
                    <a:lnTo>
                      <a:pt x="60" y="106"/>
                    </a:lnTo>
                    <a:lnTo>
                      <a:pt x="45" y="105"/>
                    </a:lnTo>
                    <a:lnTo>
                      <a:pt x="31" y="103"/>
                    </a:lnTo>
                    <a:lnTo>
                      <a:pt x="19" y="99"/>
                    </a:lnTo>
                    <a:lnTo>
                      <a:pt x="12" y="97"/>
                    </a:lnTo>
                    <a:lnTo>
                      <a:pt x="6" y="92"/>
                    </a:lnTo>
                    <a:lnTo>
                      <a:pt x="3" y="86"/>
                    </a:lnTo>
                    <a:lnTo>
                      <a:pt x="1" y="77"/>
                    </a:lnTo>
                    <a:lnTo>
                      <a:pt x="0" y="68"/>
                    </a:lnTo>
                    <a:lnTo>
                      <a:pt x="1" y="58"/>
                    </a:lnTo>
                    <a:lnTo>
                      <a:pt x="3" y="37"/>
                    </a:lnTo>
                    <a:lnTo>
                      <a:pt x="3" y="26"/>
                    </a:lnTo>
                    <a:lnTo>
                      <a:pt x="1" y="16"/>
                    </a:lnTo>
                    <a:lnTo>
                      <a:pt x="10" y="2"/>
                    </a:lnTo>
                    <a:lnTo>
                      <a:pt x="41" y="0"/>
                    </a:lnTo>
                    <a:lnTo>
                      <a:pt x="57" y="0"/>
                    </a:lnTo>
                    <a:lnTo>
                      <a:pt x="74" y="0"/>
                    </a:lnTo>
                    <a:lnTo>
                      <a:pt x="91" y="1"/>
                    </a:lnTo>
                    <a:lnTo>
                      <a:pt x="107" y="3"/>
                    </a:lnTo>
                    <a:lnTo>
                      <a:pt x="122" y="8"/>
                    </a:lnTo>
                    <a:lnTo>
                      <a:pt x="136" y="12"/>
                    </a:lnTo>
                    <a:close/>
                    <a:moveTo>
                      <a:pt x="121" y="25"/>
                    </a:moveTo>
                    <a:lnTo>
                      <a:pt x="121" y="25"/>
                    </a:lnTo>
                    <a:lnTo>
                      <a:pt x="120" y="23"/>
                    </a:lnTo>
                    <a:lnTo>
                      <a:pt x="118" y="22"/>
                    </a:lnTo>
                    <a:lnTo>
                      <a:pt x="113" y="18"/>
                    </a:lnTo>
                    <a:lnTo>
                      <a:pt x="105" y="17"/>
                    </a:lnTo>
                    <a:lnTo>
                      <a:pt x="97" y="16"/>
                    </a:lnTo>
                    <a:lnTo>
                      <a:pt x="79" y="16"/>
                    </a:lnTo>
                    <a:lnTo>
                      <a:pt x="66" y="16"/>
                    </a:lnTo>
                    <a:lnTo>
                      <a:pt x="60" y="15"/>
                    </a:lnTo>
                    <a:lnTo>
                      <a:pt x="54" y="14"/>
                    </a:lnTo>
                    <a:lnTo>
                      <a:pt x="50" y="12"/>
                    </a:lnTo>
                    <a:lnTo>
                      <a:pt x="44" y="12"/>
                    </a:lnTo>
                    <a:lnTo>
                      <a:pt x="38" y="13"/>
                    </a:lnTo>
                    <a:lnTo>
                      <a:pt x="30" y="14"/>
                    </a:lnTo>
                    <a:lnTo>
                      <a:pt x="24" y="16"/>
                    </a:lnTo>
                    <a:lnTo>
                      <a:pt x="20" y="16"/>
                    </a:lnTo>
                    <a:lnTo>
                      <a:pt x="14" y="39"/>
                    </a:lnTo>
                    <a:lnTo>
                      <a:pt x="12" y="51"/>
                    </a:lnTo>
                    <a:lnTo>
                      <a:pt x="12" y="61"/>
                    </a:lnTo>
                    <a:lnTo>
                      <a:pt x="13" y="69"/>
                    </a:lnTo>
                    <a:lnTo>
                      <a:pt x="15" y="75"/>
                    </a:lnTo>
                    <a:lnTo>
                      <a:pt x="20" y="81"/>
                    </a:lnTo>
                    <a:lnTo>
                      <a:pt x="25" y="85"/>
                    </a:lnTo>
                    <a:lnTo>
                      <a:pt x="31" y="88"/>
                    </a:lnTo>
                    <a:lnTo>
                      <a:pt x="38" y="91"/>
                    </a:lnTo>
                    <a:lnTo>
                      <a:pt x="45" y="92"/>
                    </a:lnTo>
                    <a:lnTo>
                      <a:pt x="54" y="94"/>
                    </a:lnTo>
                    <a:lnTo>
                      <a:pt x="71" y="94"/>
                    </a:lnTo>
                    <a:lnTo>
                      <a:pt x="88" y="94"/>
                    </a:lnTo>
                    <a:lnTo>
                      <a:pt x="117" y="91"/>
                    </a:lnTo>
                    <a:lnTo>
                      <a:pt x="118" y="85"/>
                    </a:lnTo>
                    <a:lnTo>
                      <a:pt x="120" y="77"/>
                    </a:lnTo>
                    <a:lnTo>
                      <a:pt x="122" y="58"/>
                    </a:lnTo>
                    <a:lnTo>
                      <a:pt x="122" y="39"/>
                    </a:lnTo>
                    <a:lnTo>
                      <a:pt x="121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2" name="Freeform 194"/>
              <p:cNvSpPr/>
              <p:nvPr/>
            </p:nvSpPr>
            <p:spPr bwMode="auto">
              <a:xfrm>
                <a:off x="5840413" y="1725613"/>
                <a:ext cx="28575" cy="33338"/>
              </a:xfrm>
              <a:custGeom>
                <a:avLst/>
                <a:gdLst>
                  <a:gd name="T0" fmla="*/ 28575 w 52"/>
                  <a:gd name="T1" fmla="*/ 5209 h 64"/>
                  <a:gd name="T2" fmla="*/ 25278 w 52"/>
                  <a:gd name="T3" fmla="*/ 8335 h 64"/>
                  <a:gd name="T4" fmla="*/ 20332 w 52"/>
                  <a:gd name="T5" fmla="*/ 9897 h 64"/>
                  <a:gd name="T6" fmla="*/ 9891 w 52"/>
                  <a:gd name="T7" fmla="*/ 9376 h 64"/>
                  <a:gd name="T8" fmla="*/ 10990 w 52"/>
                  <a:gd name="T9" fmla="*/ 10418 h 64"/>
                  <a:gd name="T10" fmla="*/ 17585 w 52"/>
                  <a:gd name="T11" fmla="*/ 14064 h 64"/>
                  <a:gd name="T12" fmla="*/ 21431 w 52"/>
                  <a:gd name="T13" fmla="*/ 17711 h 64"/>
                  <a:gd name="T14" fmla="*/ 24179 w 52"/>
                  <a:gd name="T15" fmla="*/ 21357 h 64"/>
                  <a:gd name="T16" fmla="*/ 24179 w 52"/>
                  <a:gd name="T17" fmla="*/ 22920 h 64"/>
                  <a:gd name="T18" fmla="*/ 22530 w 52"/>
                  <a:gd name="T19" fmla="*/ 27608 h 64"/>
                  <a:gd name="T20" fmla="*/ 18134 w 52"/>
                  <a:gd name="T21" fmla="*/ 33338 h 64"/>
                  <a:gd name="T22" fmla="*/ 12639 w 52"/>
                  <a:gd name="T23" fmla="*/ 31775 h 64"/>
                  <a:gd name="T24" fmla="*/ 3847 w 52"/>
                  <a:gd name="T25" fmla="*/ 30213 h 64"/>
                  <a:gd name="T26" fmla="*/ 1649 w 52"/>
                  <a:gd name="T27" fmla="*/ 28129 h 64"/>
                  <a:gd name="T28" fmla="*/ 1649 w 52"/>
                  <a:gd name="T29" fmla="*/ 23441 h 64"/>
                  <a:gd name="T30" fmla="*/ 4946 w 52"/>
                  <a:gd name="T31" fmla="*/ 25004 h 64"/>
                  <a:gd name="T32" fmla="*/ 12089 w 52"/>
                  <a:gd name="T33" fmla="*/ 25524 h 64"/>
                  <a:gd name="T34" fmla="*/ 16486 w 52"/>
                  <a:gd name="T35" fmla="*/ 25004 h 64"/>
                  <a:gd name="T36" fmla="*/ 15936 w 52"/>
                  <a:gd name="T37" fmla="*/ 22920 h 64"/>
                  <a:gd name="T38" fmla="*/ 16486 w 52"/>
                  <a:gd name="T39" fmla="*/ 22920 h 64"/>
                  <a:gd name="T40" fmla="*/ 15936 w 52"/>
                  <a:gd name="T41" fmla="*/ 20836 h 64"/>
                  <a:gd name="T42" fmla="*/ 12089 w 52"/>
                  <a:gd name="T43" fmla="*/ 18232 h 64"/>
                  <a:gd name="T44" fmla="*/ 10441 w 52"/>
                  <a:gd name="T45" fmla="*/ 17190 h 64"/>
                  <a:gd name="T46" fmla="*/ 6045 w 52"/>
                  <a:gd name="T47" fmla="*/ 18232 h 64"/>
                  <a:gd name="T48" fmla="*/ 4396 w 52"/>
                  <a:gd name="T49" fmla="*/ 19274 h 64"/>
                  <a:gd name="T50" fmla="*/ 2198 w 52"/>
                  <a:gd name="T51" fmla="*/ 18232 h 64"/>
                  <a:gd name="T52" fmla="*/ 0 w 52"/>
                  <a:gd name="T53" fmla="*/ 15627 h 64"/>
                  <a:gd name="T54" fmla="*/ 1099 w 52"/>
                  <a:gd name="T55" fmla="*/ 14064 h 64"/>
                  <a:gd name="T56" fmla="*/ 2748 w 52"/>
                  <a:gd name="T57" fmla="*/ 7814 h 64"/>
                  <a:gd name="T58" fmla="*/ 4396 w 52"/>
                  <a:gd name="T59" fmla="*/ 2084 h 64"/>
                  <a:gd name="T60" fmla="*/ 6045 w 52"/>
                  <a:gd name="T61" fmla="*/ 0 h 64"/>
                  <a:gd name="T62" fmla="*/ 24179 w 52"/>
                  <a:gd name="T63" fmla="*/ 5209 h 64"/>
                  <a:gd name="T64" fmla="*/ 28575 w 52"/>
                  <a:gd name="T65" fmla="*/ 5209 h 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52" h="64">
                    <a:moveTo>
                      <a:pt x="52" y="10"/>
                    </a:moveTo>
                    <a:lnTo>
                      <a:pt x="52" y="10"/>
                    </a:lnTo>
                    <a:lnTo>
                      <a:pt x="49" y="13"/>
                    </a:lnTo>
                    <a:lnTo>
                      <a:pt x="46" y="16"/>
                    </a:lnTo>
                    <a:lnTo>
                      <a:pt x="42" y="18"/>
                    </a:lnTo>
                    <a:lnTo>
                      <a:pt x="37" y="19"/>
                    </a:lnTo>
                    <a:lnTo>
                      <a:pt x="28" y="19"/>
                    </a:lnTo>
                    <a:lnTo>
                      <a:pt x="18" y="18"/>
                    </a:lnTo>
                    <a:lnTo>
                      <a:pt x="20" y="20"/>
                    </a:lnTo>
                    <a:lnTo>
                      <a:pt x="23" y="22"/>
                    </a:lnTo>
                    <a:lnTo>
                      <a:pt x="32" y="27"/>
                    </a:lnTo>
                    <a:lnTo>
                      <a:pt x="35" y="30"/>
                    </a:lnTo>
                    <a:lnTo>
                      <a:pt x="39" y="34"/>
                    </a:lnTo>
                    <a:lnTo>
                      <a:pt x="42" y="37"/>
                    </a:lnTo>
                    <a:lnTo>
                      <a:pt x="44" y="41"/>
                    </a:lnTo>
                    <a:lnTo>
                      <a:pt x="44" y="44"/>
                    </a:lnTo>
                    <a:lnTo>
                      <a:pt x="43" y="48"/>
                    </a:lnTo>
                    <a:lnTo>
                      <a:pt x="41" y="53"/>
                    </a:lnTo>
                    <a:lnTo>
                      <a:pt x="33" y="64"/>
                    </a:lnTo>
                    <a:lnTo>
                      <a:pt x="29" y="63"/>
                    </a:lnTo>
                    <a:lnTo>
                      <a:pt x="23" y="61"/>
                    </a:lnTo>
                    <a:lnTo>
                      <a:pt x="12" y="59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3" y="54"/>
                    </a:lnTo>
                    <a:lnTo>
                      <a:pt x="2" y="52"/>
                    </a:lnTo>
                    <a:lnTo>
                      <a:pt x="3" y="45"/>
                    </a:lnTo>
                    <a:lnTo>
                      <a:pt x="9" y="48"/>
                    </a:lnTo>
                    <a:lnTo>
                      <a:pt x="16" y="49"/>
                    </a:lnTo>
                    <a:lnTo>
                      <a:pt x="22" y="49"/>
                    </a:lnTo>
                    <a:lnTo>
                      <a:pt x="30" y="48"/>
                    </a:lnTo>
                    <a:lnTo>
                      <a:pt x="29" y="45"/>
                    </a:lnTo>
                    <a:lnTo>
                      <a:pt x="29" y="44"/>
                    </a:lnTo>
                    <a:lnTo>
                      <a:pt x="30" y="44"/>
                    </a:lnTo>
                    <a:lnTo>
                      <a:pt x="30" y="42"/>
                    </a:lnTo>
                    <a:lnTo>
                      <a:pt x="29" y="40"/>
                    </a:lnTo>
                    <a:lnTo>
                      <a:pt x="26" y="37"/>
                    </a:lnTo>
                    <a:lnTo>
                      <a:pt x="22" y="35"/>
                    </a:lnTo>
                    <a:lnTo>
                      <a:pt x="19" y="33"/>
                    </a:lnTo>
                    <a:lnTo>
                      <a:pt x="14" y="34"/>
                    </a:lnTo>
                    <a:lnTo>
                      <a:pt x="11" y="35"/>
                    </a:lnTo>
                    <a:lnTo>
                      <a:pt x="8" y="37"/>
                    </a:lnTo>
                    <a:lnTo>
                      <a:pt x="6" y="36"/>
                    </a:lnTo>
                    <a:lnTo>
                      <a:pt x="4" y="35"/>
                    </a:lnTo>
                    <a:lnTo>
                      <a:pt x="2" y="33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3" y="24"/>
                    </a:lnTo>
                    <a:lnTo>
                      <a:pt x="5" y="15"/>
                    </a:lnTo>
                    <a:lnTo>
                      <a:pt x="7" y="8"/>
                    </a:lnTo>
                    <a:lnTo>
                      <a:pt x="8" y="4"/>
                    </a:lnTo>
                    <a:lnTo>
                      <a:pt x="11" y="0"/>
                    </a:lnTo>
                    <a:lnTo>
                      <a:pt x="33" y="8"/>
                    </a:lnTo>
                    <a:lnTo>
                      <a:pt x="44" y="10"/>
                    </a:lnTo>
                    <a:lnTo>
                      <a:pt x="52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3" name="Freeform 195"/>
              <p:cNvSpPr>
                <a:spLocks noEditPoints="1"/>
              </p:cNvSpPr>
              <p:nvPr/>
            </p:nvSpPr>
            <p:spPr bwMode="auto">
              <a:xfrm>
                <a:off x="5984876" y="1728788"/>
                <a:ext cx="74613" cy="58738"/>
              </a:xfrm>
              <a:custGeom>
                <a:avLst/>
                <a:gdLst>
                  <a:gd name="T0" fmla="*/ 68751 w 140"/>
                  <a:gd name="T1" fmla="*/ 2117 h 111"/>
                  <a:gd name="T2" fmla="*/ 72481 w 140"/>
                  <a:gd name="T3" fmla="*/ 4763 h 111"/>
                  <a:gd name="T4" fmla="*/ 74080 w 140"/>
                  <a:gd name="T5" fmla="*/ 9525 h 111"/>
                  <a:gd name="T6" fmla="*/ 74613 w 140"/>
                  <a:gd name="T7" fmla="*/ 22225 h 111"/>
                  <a:gd name="T8" fmla="*/ 72481 w 140"/>
                  <a:gd name="T9" fmla="*/ 40746 h 111"/>
                  <a:gd name="T10" fmla="*/ 72481 w 140"/>
                  <a:gd name="T11" fmla="*/ 45509 h 111"/>
                  <a:gd name="T12" fmla="*/ 71948 w 140"/>
                  <a:gd name="T13" fmla="*/ 51859 h 111"/>
                  <a:gd name="T14" fmla="*/ 69284 w 140"/>
                  <a:gd name="T15" fmla="*/ 56092 h 111"/>
                  <a:gd name="T16" fmla="*/ 65553 w 140"/>
                  <a:gd name="T17" fmla="*/ 57680 h 111"/>
                  <a:gd name="T18" fmla="*/ 60756 w 140"/>
                  <a:gd name="T19" fmla="*/ 58738 h 111"/>
                  <a:gd name="T20" fmla="*/ 49564 w 140"/>
                  <a:gd name="T21" fmla="*/ 57150 h 111"/>
                  <a:gd name="T22" fmla="*/ 36774 w 140"/>
                  <a:gd name="T23" fmla="*/ 55563 h 111"/>
                  <a:gd name="T24" fmla="*/ 19719 w 140"/>
                  <a:gd name="T25" fmla="*/ 54505 h 111"/>
                  <a:gd name="T26" fmla="*/ 8527 w 140"/>
                  <a:gd name="T27" fmla="*/ 52388 h 111"/>
                  <a:gd name="T28" fmla="*/ 4264 w 140"/>
                  <a:gd name="T29" fmla="*/ 51330 h 111"/>
                  <a:gd name="T30" fmla="*/ 1066 w 140"/>
                  <a:gd name="T31" fmla="*/ 41275 h 111"/>
                  <a:gd name="T32" fmla="*/ 0 w 140"/>
                  <a:gd name="T33" fmla="*/ 30692 h 111"/>
                  <a:gd name="T34" fmla="*/ 1066 w 140"/>
                  <a:gd name="T35" fmla="*/ 19579 h 111"/>
                  <a:gd name="T36" fmla="*/ 3198 w 140"/>
                  <a:gd name="T37" fmla="*/ 10054 h 111"/>
                  <a:gd name="T38" fmla="*/ 3731 w 140"/>
                  <a:gd name="T39" fmla="*/ 8996 h 111"/>
                  <a:gd name="T40" fmla="*/ 2665 w 140"/>
                  <a:gd name="T41" fmla="*/ 8467 h 111"/>
                  <a:gd name="T42" fmla="*/ 1599 w 140"/>
                  <a:gd name="T43" fmla="*/ 7938 h 111"/>
                  <a:gd name="T44" fmla="*/ 2132 w 140"/>
                  <a:gd name="T45" fmla="*/ 6879 h 111"/>
                  <a:gd name="T46" fmla="*/ 2665 w 140"/>
                  <a:gd name="T47" fmla="*/ 6350 h 111"/>
                  <a:gd name="T48" fmla="*/ 3731 w 140"/>
                  <a:gd name="T49" fmla="*/ 2117 h 111"/>
                  <a:gd name="T50" fmla="*/ 6395 w 140"/>
                  <a:gd name="T51" fmla="*/ 0 h 111"/>
                  <a:gd name="T52" fmla="*/ 8527 w 140"/>
                  <a:gd name="T53" fmla="*/ 0 h 111"/>
                  <a:gd name="T54" fmla="*/ 10126 w 140"/>
                  <a:gd name="T55" fmla="*/ 1058 h 111"/>
                  <a:gd name="T56" fmla="*/ 25049 w 140"/>
                  <a:gd name="T57" fmla="*/ 1058 h 111"/>
                  <a:gd name="T58" fmla="*/ 30911 w 140"/>
                  <a:gd name="T59" fmla="*/ 1058 h 111"/>
                  <a:gd name="T60" fmla="*/ 47433 w 140"/>
                  <a:gd name="T61" fmla="*/ 2117 h 111"/>
                  <a:gd name="T62" fmla="*/ 63954 w 140"/>
                  <a:gd name="T63" fmla="*/ 2646 h 111"/>
                  <a:gd name="T64" fmla="*/ 68751 w 140"/>
                  <a:gd name="T65" fmla="*/ 2117 h 111"/>
                  <a:gd name="T66" fmla="*/ 8527 w 140"/>
                  <a:gd name="T67" fmla="*/ 10054 h 111"/>
                  <a:gd name="T68" fmla="*/ 6395 w 140"/>
                  <a:gd name="T69" fmla="*/ 27517 h 111"/>
                  <a:gd name="T70" fmla="*/ 6395 w 140"/>
                  <a:gd name="T71" fmla="*/ 34925 h 111"/>
                  <a:gd name="T72" fmla="*/ 8527 w 140"/>
                  <a:gd name="T73" fmla="*/ 43392 h 111"/>
                  <a:gd name="T74" fmla="*/ 20785 w 140"/>
                  <a:gd name="T75" fmla="*/ 45509 h 111"/>
                  <a:gd name="T76" fmla="*/ 49031 w 140"/>
                  <a:gd name="T77" fmla="*/ 49742 h 111"/>
                  <a:gd name="T78" fmla="*/ 63421 w 140"/>
                  <a:gd name="T79" fmla="*/ 49742 h 111"/>
                  <a:gd name="T80" fmla="*/ 65553 w 140"/>
                  <a:gd name="T81" fmla="*/ 39688 h 111"/>
                  <a:gd name="T82" fmla="*/ 67152 w 140"/>
                  <a:gd name="T83" fmla="*/ 25400 h 111"/>
                  <a:gd name="T84" fmla="*/ 66619 w 140"/>
                  <a:gd name="T85" fmla="*/ 16404 h 111"/>
                  <a:gd name="T86" fmla="*/ 66086 w 140"/>
                  <a:gd name="T87" fmla="*/ 12171 h 111"/>
                  <a:gd name="T88" fmla="*/ 36774 w 140"/>
                  <a:gd name="T89" fmla="*/ 7938 h 111"/>
                  <a:gd name="T90" fmla="*/ 22917 w 140"/>
                  <a:gd name="T91" fmla="*/ 7938 h 111"/>
                  <a:gd name="T92" fmla="*/ 8527 w 140"/>
                  <a:gd name="T93" fmla="*/ 10054 h 1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0" h="111">
                    <a:moveTo>
                      <a:pt x="129" y="4"/>
                    </a:moveTo>
                    <a:lnTo>
                      <a:pt x="129" y="4"/>
                    </a:lnTo>
                    <a:lnTo>
                      <a:pt x="133" y="6"/>
                    </a:lnTo>
                    <a:lnTo>
                      <a:pt x="136" y="9"/>
                    </a:lnTo>
                    <a:lnTo>
                      <a:pt x="137" y="14"/>
                    </a:lnTo>
                    <a:lnTo>
                      <a:pt x="139" y="18"/>
                    </a:lnTo>
                    <a:lnTo>
                      <a:pt x="140" y="29"/>
                    </a:lnTo>
                    <a:lnTo>
                      <a:pt x="140" y="42"/>
                    </a:lnTo>
                    <a:lnTo>
                      <a:pt x="137" y="66"/>
                    </a:lnTo>
                    <a:lnTo>
                      <a:pt x="136" y="77"/>
                    </a:lnTo>
                    <a:lnTo>
                      <a:pt x="136" y="86"/>
                    </a:lnTo>
                    <a:lnTo>
                      <a:pt x="136" y="93"/>
                    </a:lnTo>
                    <a:lnTo>
                      <a:pt x="135" y="98"/>
                    </a:lnTo>
                    <a:lnTo>
                      <a:pt x="133" y="103"/>
                    </a:lnTo>
                    <a:lnTo>
                      <a:pt x="130" y="106"/>
                    </a:lnTo>
                    <a:lnTo>
                      <a:pt x="127" y="108"/>
                    </a:lnTo>
                    <a:lnTo>
                      <a:pt x="123" y="109"/>
                    </a:lnTo>
                    <a:lnTo>
                      <a:pt x="119" y="110"/>
                    </a:lnTo>
                    <a:lnTo>
                      <a:pt x="114" y="111"/>
                    </a:lnTo>
                    <a:lnTo>
                      <a:pt x="104" y="110"/>
                    </a:lnTo>
                    <a:lnTo>
                      <a:pt x="93" y="108"/>
                    </a:lnTo>
                    <a:lnTo>
                      <a:pt x="69" y="105"/>
                    </a:lnTo>
                    <a:lnTo>
                      <a:pt x="52" y="104"/>
                    </a:lnTo>
                    <a:lnTo>
                      <a:pt x="37" y="103"/>
                    </a:lnTo>
                    <a:lnTo>
                      <a:pt x="23" y="101"/>
                    </a:lnTo>
                    <a:lnTo>
                      <a:pt x="16" y="99"/>
                    </a:lnTo>
                    <a:lnTo>
                      <a:pt x="8" y="97"/>
                    </a:lnTo>
                    <a:lnTo>
                      <a:pt x="4" y="88"/>
                    </a:lnTo>
                    <a:lnTo>
                      <a:pt x="2" y="78"/>
                    </a:lnTo>
                    <a:lnTo>
                      <a:pt x="0" y="67"/>
                    </a:lnTo>
                    <a:lnTo>
                      <a:pt x="0" y="58"/>
                    </a:lnTo>
                    <a:lnTo>
                      <a:pt x="0" y="47"/>
                    </a:lnTo>
                    <a:lnTo>
                      <a:pt x="2" y="37"/>
                    </a:lnTo>
                    <a:lnTo>
                      <a:pt x="4" y="28"/>
                    </a:lnTo>
                    <a:lnTo>
                      <a:pt x="6" y="19"/>
                    </a:lnTo>
                    <a:lnTo>
                      <a:pt x="7" y="17"/>
                    </a:lnTo>
                    <a:lnTo>
                      <a:pt x="6" y="17"/>
                    </a:lnTo>
                    <a:lnTo>
                      <a:pt x="5" y="16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7" y="1"/>
                    </a:lnTo>
                    <a:lnTo>
                      <a:pt x="19" y="2"/>
                    </a:lnTo>
                    <a:lnTo>
                      <a:pt x="27" y="3"/>
                    </a:lnTo>
                    <a:lnTo>
                      <a:pt x="47" y="2"/>
                    </a:lnTo>
                    <a:lnTo>
                      <a:pt x="58" y="2"/>
                    </a:lnTo>
                    <a:lnTo>
                      <a:pt x="67" y="3"/>
                    </a:lnTo>
                    <a:lnTo>
                      <a:pt x="89" y="4"/>
                    </a:lnTo>
                    <a:lnTo>
                      <a:pt x="109" y="5"/>
                    </a:lnTo>
                    <a:lnTo>
                      <a:pt x="120" y="5"/>
                    </a:lnTo>
                    <a:lnTo>
                      <a:pt x="129" y="4"/>
                    </a:lnTo>
                    <a:close/>
                    <a:moveTo>
                      <a:pt x="16" y="19"/>
                    </a:moveTo>
                    <a:lnTo>
                      <a:pt x="16" y="19"/>
                    </a:lnTo>
                    <a:lnTo>
                      <a:pt x="14" y="36"/>
                    </a:lnTo>
                    <a:lnTo>
                      <a:pt x="12" y="52"/>
                    </a:lnTo>
                    <a:lnTo>
                      <a:pt x="11" y="60"/>
                    </a:lnTo>
                    <a:lnTo>
                      <a:pt x="12" y="66"/>
                    </a:lnTo>
                    <a:lnTo>
                      <a:pt x="13" y="74"/>
                    </a:lnTo>
                    <a:lnTo>
                      <a:pt x="16" y="82"/>
                    </a:lnTo>
                    <a:lnTo>
                      <a:pt x="39" y="86"/>
                    </a:lnTo>
                    <a:lnTo>
                      <a:pt x="65" y="91"/>
                    </a:lnTo>
                    <a:lnTo>
                      <a:pt x="92" y="94"/>
                    </a:lnTo>
                    <a:lnTo>
                      <a:pt x="106" y="94"/>
                    </a:lnTo>
                    <a:lnTo>
                      <a:pt x="119" y="94"/>
                    </a:lnTo>
                    <a:lnTo>
                      <a:pt x="123" y="75"/>
                    </a:lnTo>
                    <a:lnTo>
                      <a:pt x="126" y="57"/>
                    </a:lnTo>
                    <a:lnTo>
                      <a:pt x="126" y="48"/>
                    </a:lnTo>
                    <a:lnTo>
                      <a:pt x="126" y="39"/>
                    </a:lnTo>
                    <a:lnTo>
                      <a:pt x="125" y="31"/>
                    </a:lnTo>
                    <a:lnTo>
                      <a:pt x="124" y="23"/>
                    </a:lnTo>
                    <a:lnTo>
                      <a:pt x="97" y="18"/>
                    </a:lnTo>
                    <a:lnTo>
                      <a:pt x="69" y="15"/>
                    </a:lnTo>
                    <a:lnTo>
                      <a:pt x="55" y="15"/>
                    </a:lnTo>
                    <a:lnTo>
                      <a:pt x="43" y="15"/>
                    </a:lnTo>
                    <a:lnTo>
                      <a:pt x="29" y="16"/>
                    </a:lnTo>
                    <a:lnTo>
                      <a:pt x="16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4" name="Freeform 196"/>
              <p:cNvSpPr/>
              <p:nvPr/>
            </p:nvSpPr>
            <p:spPr bwMode="auto">
              <a:xfrm>
                <a:off x="6007101" y="1743075"/>
                <a:ext cx="26988" cy="26988"/>
              </a:xfrm>
              <a:custGeom>
                <a:avLst/>
                <a:gdLst>
                  <a:gd name="T0" fmla="*/ 2159 w 50"/>
                  <a:gd name="T1" fmla="*/ 0 h 52"/>
                  <a:gd name="T2" fmla="*/ 2159 w 50"/>
                  <a:gd name="T3" fmla="*/ 0 h 52"/>
                  <a:gd name="T4" fmla="*/ 5937 w 50"/>
                  <a:gd name="T5" fmla="*/ 1038 h 52"/>
                  <a:gd name="T6" fmla="*/ 9716 w 50"/>
                  <a:gd name="T7" fmla="*/ 3114 h 52"/>
                  <a:gd name="T8" fmla="*/ 12414 w 50"/>
                  <a:gd name="T9" fmla="*/ 5190 h 52"/>
                  <a:gd name="T10" fmla="*/ 14574 w 50"/>
                  <a:gd name="T11" fmla="*/ 8304 h 52"/>
                  <a:gd name="T12" fmla="*/ 14574 w 50"/>
                  <a:gd name="T13" fmla="*/ 8304 h 52"/>
                  <a:gd name="T14" fmla="*/ 16733 w 50"/>
                  <a:gd name="T15" fmla="*/ 7785 h 52"/>
                  <a:gd name="T16" fmla="*/ 17812 w 50"/>
                  <a:gd name="T17" fmla="*/ 6747 h 52"/>
                  <a:gd name="T18" fmla="*/ 19431 w 50"/>
                  <a:gd name="T19" fmla="*/ 5190 h 52"/>
                  <a:gd name="T20" fmla="*/ 21051 w 50"/>
                  <a:gd name="T21" fmla="*/ 3633 h 52"/>
                  <a:gd name="T22" fmla="*/ 22670 w 50"/>
                  <a:gd name="T23" fmla="*/ 3114 h 52"/>
                  <a:gd name="T24" fmla="*/ 24829 w 50"/>
                  <a:gd name="T25" fmla="*/ 2595 h 52"/>
                  <a:gd name="T26" fmla="*/ 24829 w 50"/>
                  <a:gd name="T27" fmla="*/ 2595 h 52"/>
                  <a:gd name="T28" fmla="*/ 25908 w 50"/>
                  <a:gd name="T29" fmla="*/ 4152 h 52"/>
                  <a:gd name="T30" fmla="*/ 26988 w 50"/>
                  <a:gd name="T31" fmla="*/ 5190 h 52"/>
                  <a:gd name="T32" fmla="*/ 26988 w 50"/>
                  <a:gd name="T33" fmla="*/ 5190 h 52"/>
                  <a:gd name="T34" fmla="*/ 26988 w 50"/>
                  <a:gd name="T35" fmla="*/ 6747 h 52"/>
                  <a:gd name="T36" fmla="*/ 26448 w 50"/>
                  <a:gd name="T37" fmla="*/ 8304 h 52"/>
                  <a:gd name="T38" fmla="*/ 24829 w 50"/>
                  <a:gd name="T39" fmla="*/ 10380 h 52"/>
                  <a:gd name="T40" fmla="*/ 22130 w 50"/>
                  <a:gd name="T41" fmla="*/ 11937 h 52"/>
                  <a:gd name="T42" fmla="*/ 20511 w 50"/>
                  <a:gd name="T43" fmla="*/ 13494 h 52"/>
                  <a:gd name="T44" fmla="*/ 20511 w 50"/>
                  <a:gd name="T45" fmla="*/ 13494 h 52"/>
                  <a:gd name="T46" fmla="*/ 21051 w 50"/>
                  <a:gd name="T47" fmla="*/ 15570 h 52"/>
                  <a:gd name="T48" fmla="*/ 22130 w 50"/>
                  <a:gd name="T49" fmla="*/ 16608 h 52"/>
                  <a:gd name="T50" fmla="*/ 25369 w 50"/>
                  <a:gd name="T51" fmla="*/ 19203 h 52"/>
                  <a:gd name="T52" fmla="*/ 26448 w 50"/>
                  <a:gd name="T53" fmla="*/ 20760 h 52"/>
                  <a:gd name="T54" fmla="*/ 26988 w 50"/>
                  <a:gd name="T55" fmla="*/ 22317 h 52"/>
                  <a:gd name="T56" fmla="*/ 26988 w 50"/>
                  <a:gd name="T57" fmla="*/ 24912 h 52"/>
                  <a:gd name="T58" fmla="*/ 26448 w 50"/>
                  <a:gd name="T59" fmla="*/ 26988 h 52"/>
                  <a:gd name="T60" fmla="*/ 26448 w 50"/>
                  <a:gd name="T61" fmla="*/ 26988 h 52"/>
                  <a:gd name="T62" fmla="*/ 23210 w 50"/>
                  <a:gd name="T63" fmla="*/ 26469 h 52"/>
                  <a:gd name="T64" fmla="*/ 21590 w 50"/>
                  <a:gd name="T65" fmla="*/ 25950 h 52"/>
                  <a:gd name="T66" fmla="*/ 20511 w 50"/>
                  <a:gd name="T67" fmla="*/ 24912 h 52"/>
                  <a:gd name="T68" fmla="*/ 19431 w 50"/>
                  <a:gd name="T69" fmla="*/ 23355 h 52"/>
                  <a:gd name="T70" fmla="*/ 18352 w 50"/>
                  <a:gd name="T71" fmla="*/ 19722 h 52"/>
                  <a:gd name="T72" fmla="*/ 17272 w 50"/>
                  <a:gd name="T73" fmla="*/ 18165 h 52"/>
                  <a:gd name="T74" fmla="*/ 16193 w 50"/>
                  <a:gd name="T75" fmla="*/ 17127 h 52"/>
                  <a:gd name="T76" fmla="*/ 16193 w 50"/>
                  <a:gd name="T77" fmla="*/ 17127 h 52"/>
                  <a:gd name="T78" fmla="*/ 13494 w 50"/>
                  <a:gd name="T79" fmla="*/ 17646 h 52"/>
                  <a:gd name="T80" fmla="*/ 11875 w 50"/>
                  <a:gd name="T81" fmla="*/ 18684 h 52"/>
                  <a:gd name="T82" fmla="*/ 9176 w 50"/>
                  <a:gd name="T83" fmla="*/ 20760 h 52"/>
                  <a:gd name="T84" fmla="*/ 7017 w 50"/>
                  <a:gd name="T85" fmla="*/ 22317 h 52"/>
                  <a:gd name="T86" fmla="*/ 5398 w 50"/>
                  <a:gd name="T87" fmla="*/ 23355 h 52"/>
                  <a:gd name="T88" fmla="*/ 3239 w 50"/>
                  <a:gd name="T89" fmla="*/ 23874 h 52"/>
                  <a:gd name="T90" fmla="*/ 540 w 50"/>
                  <a:gd name="T91" fmla="*/ 23874 h 52"/>
                  <a:gd name="T92" fmla="*/ 540 w 50"/>
                  <a:gd name="T93" fmla="*/ 23874 h 52"/>
                  <a:gd name="T94" fmla="*/ 0 w 50"/>
                  <a:gd name="T95" fmla="*/ 21279 h 52"/>
                  <a:gd name="T96" fmla="*/ 540 w 50"/>
                  <a:gd name="T97" fmla="*/ 19722 h 52"/>
                  <a:gd name="T98" fmla="*/ 1619 w 50"/>
                  <a:gd name="T99" fmla="*/ 18165 h 52"/>
                  <a:gd name="T100" fmla="*/ 3239 w 50"/>
                  <a:gd name="T101" fmla="*/ 17127 h 52"/>
                  <a:gd name="T102" fmla="*/ 7017 w 50"/>
                  <a:gd name="T103" fmla="*/ 15570 h 52"/>
                  <a:gd name="T104" fmla="*/ 9176 w 50"/>
                  <a:gd name="T105" fmla="*/ 13494 h 52"/>
                  <a:gd name="T106" fmla="*/ 10255 w 50"/>
                  <a:gd name="T107" fmla="*/ 11937 h 52"/>
                  <a:gd name="T108" fmla="*/ 10255 w 50"/>
                  <a:gd name="T109" fmla="*/ 11937 h 52"/>
                  <a:gd name="T110" fmla="*/ 9176 w 50"/>
                  <a:gd name="T111" fmla="*/ 10380 h 52"/>
                  <a:gd name="T112" fmla="*/ 8096 w 50"/>
                  <a:gd name="T113" fmla="*/ 8823 h 52"/>
                  <a:gd name="T114" fmla="*/ 5398 w 50"/>
                  <a:gd name="T115" fmla="*/ 6228 h 52"/>
                  <a:gd name="T116" fmla="*/ 3778 w 50"/>
                  <a:gd name="T117" fmla="*/ 5190 h 52"/>
                  <a:gd name="T118" fmla="*/ 2699 w 50"/>
                  <a:gd name="T119" fmla="*/ 3633 h 52"/>
                  <a:gd name="T120" fmla="*/ 2159 w 50"/>
                  <a:gd name="T121" fmla="*/ 2076 h 52"/>
                  <a:gd name="T122" fmla="*/ 2159 w 50"/>
                  <a:gd name="T123" fmla="*/ 0 h 52"/>
                  <a:gd name="T124" fmla="*/ 2159 w 50"/>
                  <a:gd name="T125" fmla="*/ 0 h 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0" h="52">
                    <a:moveTo>
                      <a:pt x="4" y="0"/>
                    </a:moveTo>
                    <a:lnTo>
                      <a:pt x="4" y="0"/>
                    </a:lnTo>
                    <a:lnTo>
                      <a:pt x="11" y="2"/>
                    </a:lnTo>
                    <a:lnTo>
                      <a:pt x="18" y="6"/>
                    </a:lnTo>
                    <a:lnTo>
                      <a:pt x="23" y="10"/>
                    </a:lnTo>
                    <a:lnTo>
                      <a:pt x="27" y="16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6" y="10"/>
                    </a:lnTo>
                    <a:lnTo>
                      <a:pt x="39" y="7"/>
                    </a:lnTo>
                    <a:lnTo>
                      <a:pt x="42" y="6"/>
                    </a:lnTo>
                    <a:lnTo>
                      <a:pt x="46" y="5"/>
                    </a:lnTo>
                    <a:lnTo>
                      <a:pt x="48" y="8"/>
                    </a:lnTo>
                    <a:lnTo>
                      <a:pt x="50" y="10"/>
                    </a:lnTo>
                    <a:lnTo>
                      <a:pt x="50" y="13"/>
                    </a:lnTo>
                    <a:lnTo>
                      <a:pt x="49" y="16"/>
                    </a:lnTo>
                    <a:lnTo>
                      <a:pt x="46" y="20"/>
                    </a:lnTo>
                    <a:lnTo>
                      <a:pt x="41" y="23"/>
                    </a:lnTo>
                    <a:lnTo>
                      <a:pt x="38" y="26"/>
                    </a:lnTo>
                    <a:lnTo>
                      <a:pt x="39" y="30"/>
                    </a:lnTo>
                    <a:lnTo>
                      <a:pt x="41" y="32"/>
                    </a:lnTo>
                    <a:lnTo>
                      <a:pt x="47" y="37"/>
                    </a:lnTo>
                    <a:lnTo>
                      <a:pt x="49" y="40"/>
                    </a:lnTo>
                    <a:lnTo>
                      <a:pt x="50" y="43"/>
                    </a:lnTo>
                    <a:lnTo>
                      <a:pt x="50" y="48"/>
                    </a:lnTo>
                    <a:lnTo>
                      <a:pt x="49" y="52"/>
                    </a:lnTo>
                    <a:lnTo>
                      <a:pt x="43" y="51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6" y="45"/>
                    </a:lnTo>
                    <a:lnTo>
                      <a:pt x="34" y="38"/>
                    </a:lnTo>
                    <a:lnTo>
                      <a:pt x="32" y="35"/>
                    </a:lnTo>
                    <a:lnTo>
                      <a:pt x="30" y="33"/>
                    </a:lnTo>
                    <a:lnTo>
                      <a:pt x="25" y="34"/>
                    </a:lnTo>
                    <a:lnTo>
                      <a:pt x="22" y="36"/>
                    </a:lnTo>
                    <a:lnTo>
                      <a:pt x="17" y="40"/>
                    </a:lnTo>
                    <a:lnTo>
                      <a:pt x="13" y="43"/>
                    </a:lnTo>
                    <a:lnTo>
                      <a:pt x="10" y="45"/>
                    </a:lnTo>
                    <a:lnTo>
                      <a:pt x="6" y="46"/>
                    </a:lnTo>
                    <a:lnTo>
                      <a:pt x="1" y="46"/>
                    </a:lnTo>
                    <a:lnTo>
                      <a:pt x="0" y="41"/>
                    </a:lnTo>
                    <a:lnTo>
                      <a:pt x="1" y="38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3" y="30"/>
                    </a:lnTo>
                    <a:lnTo>
                      <a:pt x="17" y="26"/>
                    </a:lnTo>
                    <a:lnTo>
                      <a:pt x="19" y="23"/>
                    </a:lnTo>
                    <a:lnTo>
                      <a:pt x="17" y="20"/>
                    </a:lnTo>
                    <a:lnTo>
                      <a:pt x="15" y="17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7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5" name="Freeform 199"/>
              <p:cNvSpPr>
                <a:spLocks noEditPoints="1"/>
              </p:cNvSpPr>
              <p:nvPr/>
            </p:nvSpPr>
            <p:spPr bwMode="auto">
              <a:xfrm>
                <a:off x="5719763" y="1773238"/>
                <a:ext cx="76200" cy="60325"/>
              </a:xfrm>
              <a:custGeom>
                <a:avLst/>
                <a:gdLst>
                  <a:gd name="T0" fmla="*/ 76200 w 144"/>
                  <a:gd name="T1" fmla="*/ 10401 h 116"/>
                  <a:gd name="T2" fmla="*/ 75671 w 144"/>
                  <a:gd name="T3" fmla="*/ 20802 h 116"/>
                  <a:gd name="T4" fmla="*/ 73554 w 144"/>
                  <a:gd name="T5" fmla="*/ 35363 h 116"/>
                  <a:gd name="T6" fmla="*/ 73025 w 144"/>
                  <a:gd name="T7" fmla="*/ 45244 h 116"/>
                  <a:gd name="T8" fmla="*/ 74083 w 144"/>
                  <a:gd name="T9" fmla="*/ 50964 h 116"/>
                  <a:gd name="T10" fmla="*/ 70379 w 144"/>
                  <a:gd name="T11" fmla="*/ 56685 h 116"/>
                  <a:gd name="T12" fmla="*/ 65617 w 144"/>
                  <a:gd name="T13" fmla="*/ 59805 h 116"/>
                  <a:gd name="T14" fmla="*/ 64558 w 144"/>
                  <a:gd name="T15" fmla="*/ 60325 h 116"/>
                  <a:gd name="T16" fmla="*/ 62971 w 144"/>
                  <a:gd name="T17" fmla="*/ 59285 h 116"/>
                  <a:gd name="T18" fmla="*/ 60854 w 144"/>
                  <a:gd name="T19" fmla="*/ 58245 h 116"/>
                  <a:gd name="T20" fmla="*/ 59796 w 144"/>
                  <a:gd name="T21" fmla="*/ 58245 h 116"/>
                  <a:gd name="T22" fmla="*/ 57150 w 144"/>
                  <a:gd name="T23" fmla="*/ 58765 h 116"/>
                  <a:gd name="T24" fmla="*/ 55562 w 144"/>
                  <a:gd name="T25" fmla="*/ 58765 h 116"/>
                  <a:gd name="T26" fmla="*/ 41275 w 144"/>
                  <a:gd name="T27" fmla="*/ 54605 h 116"/>
                  <a:gd name="T28" fmla="*/ 26458 w 144"/>
                  <a:gd name="T29" fmla="*/ 50964 h 116"/>
                  <a:gd name="T30" fmla="*/ 24871 w 144"/>
                  <a:gd name="T31" fmla="*/ 50964 h 116"/>
                  <a:gd name="T32" fmla="*/ 22225 w 144"/>
                  <a:gd name="T33" fmla="*/ 51484 h 116"/>
                  <a:gd name="T34" fmla="*/ 20638 w 144"/>
                  <a:gd name="T35" fmla="*/ 51484 h 116"/>
                  <a:gd name="T36" fmla="*/ 9525 w 144"/>
                  <a:gd name="T37" fmla="*/ 49404 h 116"/>
                  <a:gd name="T38" fmla="*/ 5292 w 144"/>
                  <a:gd name="T39" fmla="*/ 50444 h 116"/>
                  <a:gd name="T40" fmla="*/ 3704 w 144"/>
                  <a:gd name="T41" fmla="*/ 49404 h 116"/>
                  <a:gd name="T42" fmla="*/ 1588 w 144"/>
                  <a:gd name="T43" fmla="*/ 45764 h 116"/>
                  <a:gd name="T44" fmla="*/ 0 w 144"/>
                  <a:gd name="T45" fmla="*/ 44724 h 116"/>
                  <a:gd name="T46" fmla="*/ 529 w 144"/>
                  <a:gd name="T47" fmla="*/ 23402 h 116"/>
                  <a:gd name="T48" fmla="*/ 3175 w 144"/>
                  <a:gd name="T49" fmla="*/ 2600 h 116"/>
                  <a:gd name="T50" fmla="*/ 5292 w 144"/>
                  <a:gd name="T51" fmla="*/ 1560 h 116"/>
                  <a:gd name="T52" fmla="*/ 6879 w 144"/>
                  <a:gd name="T53" fmla="*/ 0 h 116"/>
                  <a:gd name="T54" fmla="*/ 25400 w 144"/>
                  <a:gd name="T55" fmla="*/ 1040 h 116"/>
                  <a:gd name="T56" fmla="*/ 59796 w 144"/>
                  <a:gd name="T57" fmla="*/ 6241 h 116"/>
                  <a:gd name="T58" fmla="*/ 76200 w 144"/>
                  <a:gd name="T59" fmla="*/ 10401 h 116"/>
                  <a:gd name="T60" fmla="*/ 8996 w 144"/>
                  <a:gd name="T61" fmla="*/ 9361 h 116"/>
                  <a:gd name="T62" fmla="*/ 7408 w 144"/>
                  <a:gd name="T63" fmla="*/ 24442 h 116"/>
                  <a:gd name="T64" fmla="*/ 6879 w 144"/>
                  <a:gd name="T65" fmla="*/ 34323 h 116"/>
                  <a:gd name="T66" fmla="*/ 7408 w 144"/>
                  <a:gd name="T67" fmla="*/ 37443 h 116"/>
                  <a:gd name="T68" fmla="*/ 19579 w 144"/>
                  <a:gd name="T69" fmla="*/ 42644 h 116"/>
                  <a:gd name="T70" fmla="*/ 33867 w 144"/>
                  <a:gd name="T71" fmla="*/ 46284 h 116"/>
                  <a:gd name="T72" fmla="*/ 62971 w 144"/>
                  <a:gd name="T73" fmla="*/ 50964 h 116"/>
                  <a:gd name="T74" fmla="*/ 64558 w 144"/>
                  <a:gd name="T75" fmla="*/ 46804 h 116"/>
                  <a:gd name="T76" fmla="*/ 67733 w 144"/>
                  <a:gd name="T77" fmla="*/ 35883 h 116"/>
                  <a:gd name="T78" fmla="*/ 68792 w 144"/>
                  <a:gd name="T79" fmla="*/ 17161 h 116"/>
                  <a:gd name="T80" fmla="*/ 56092 w 144"/>
                  <a:gd name="T81" fmla="*/ 13521 h 116"/>
                  <a:gd name="T82" fmla="*/ 31750 w 144"/>
                  <a:gd name="T83" fmla="*/ 8321 h 116"/>
                  <a:gd name="T84" fmla="*/ 15875 w 144"/>
                  <a:gd name="T85" fmla="*/ 7801 h 116"/>
                  <a:gd name="T86" fmla="*/ 8996 w 144"/>
                  <a:gd name="T87" fmla="*/ 9361 h 1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44" h="116">
                    <a:moveTo>
                      <a:pt x="144" y="20"/>
                    </a:moveTo>
                    <a:lnTo>
                      <a:pt x="144" y="20"/>
                    </a:lnTo>
                    <a:lnTo>
                      <a:pt x="144" y="30"/>
                    </a:lnTo>
                    <a:lnTo>
                      <a:pt x="143" y="40"/>
                    </a:lnTo>
                    <a:lnTo>
                      <a:pt x="140" y="59"/>
                    </a:lnTo>
                    <a:lnTo>
                      <a:pt x="139" y="68"/>
                    </a:lnTo>
                    <a:lnTo>
                      <a:pt x="138" y="77"/>
                    </a:lnTo>
                    <a:lnTo>
                      <a:pt x="138" y="87"/>
                    </a:lnTo>
                    <a:lnTo>
                      <a:pt x="140" y="98"/>
                    </a:lnTo>
                    <a:lnTo>
                      <a:pt x="137" y="103"/>
                    </a:lnTo>
                    <a:lnTo>
                      <a:pt x="133" y="109"/>
                    </a:lnTo>
                    <a:lnTo>
                      <a:pt x="127" y="114"/>
                    </a:lnTo>
                    <a:lnTo>
                      <a:pt x="124" y="115"/>
                    </a:lnTo>
                    <a:lnTo>
                      <a:pt x="122" y="116"/>
                    </a:lnTo>
                    <a:lnTo>
                      <a:pt x="120" y="115"/>
                    </a:lnTo>
                    <a:lnTo>
                      <a:pt x="119" y="114"/>
                    </a:lnTo>
                    <a:lnTo>
                      <a:pt x="118" y="112"/>
                    </a:lnTo>
                    <a:lnTo>
                      <a:pt x="115" y="112"/>
                    </a:lnTo>
                    <a:lnTo>
                      <a:pt x="113" y="112"/>
                    </a:lnTo>
                    <a:lnTo>
                      <a:pt x="111" y="112"/>
                    </a:lnTo>
                    <a:lnTo>
                      <a:pt x="108" y="113"/>
                    </a:lnTo>
                    <a:lnTo>
                      <a:pt x="105" y="113"/>
                    </a:lnTo>
                    <a:lnTo>
                      <a:pt x="92" y="109"/>
                    </a:lnTo>
                    <a:lnTo>
                      <a:pt x="78" y="105"/>
                    </a:lnTo>
                    <a:lnTo>
                      <a:pt x="63" y="101"/>
                    </a:lnTo>
                    <a:lnTo>
                      <a:pt x="50" y="98"/>
                    </a:lnTo>
                    <a:lnTo>
                      <a:pt x="47" y="98"/>
                    </a:lnTo>
                    <a:lnTo>
                      <a:pt x="45" y="99"/>
                    </a:lnTo>
                    <a:lnTo>
                      <a:pt x="42" y="99"/>
                    </a:lnTo>
                    <a:lnTo>
                      <a:pt x="39" y="99"/>
                    </a:lnTo>
                    <a:lnTo>
                      <a:pt x="25" y="96"/>
                    </a:lnTo>
                    <a:lnTo>
                      <a:pt x="18" y="95"/>
                    </a:lnTo>
                    <a:lnTo>
                      <a:pt x="15" y="95"/>
                    </a:lnTo>
                    <a:lnTo>
                      <a:pt x="10" y="97"/>
                    </a:lnTo>
                    <a:lnTo>
                      <a:pt x="7" y="95"/>
                    </a:lnTo>
                    <a:lnTo>
                      <a:pt x="5" y="91"/>
                    </a:lnTo>
                    <a:lnTo>
                      <a:pt x="3" y="88"/>
                    </a:lnTo>
                    <a:lnTo>
                      <a:pt x="0" y="86"/>
                    </a:lnTo>
                    <a:lnTo>
                      <a:pt x="0" y="66"/>
                    </a:lnTo>
                    <a:lnTo>
                      <a:pt x="1" y="45"/>
                    </a:lnTo>
                    <a:lnTo>
                      <a:pt x="3" y="24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2" y="2"/>
                    </a:lnTo>
                    <a:lnTo>
                      <a:pt x="13" y="0"/>
                    </a:lnTo>
                    <a:lnTo>
                      <a:pt x="48" y="2"/>
                    </a:lnTo>
                    <a:lnTo>
                      <a:pt x="82" y="7"/>
                    </a:lnTo>
                    <a:lnTo>
                      <a:pt x="113" y="12"/>
                    </a:lnTo>
                    <a:lnTo>
                      <a:pt x="144" y="20"/>
                    </a:lnTo>
                    <a:close/>
                    <a:moveTo>
                      <a:pt x="17" y="18"/>
                    </a:moveTo>
                    <a:lnTo>
                      <a:pt x="17" y="18"/>
                    </a:lnTo>
                    <a:lnTo>
                      <a:pt x="16" y="35"/>
                    </a:lnTo>
                    <a:lnTo>
                      <a:pt x="14" y="47"/>
                    </a:lnTo>
                    <a:lnTo>
                      <a:pt x="13" y="59"/>
                    </a:lnTo>
                    <a:lnTo>
                      <a:pt x="13" y="66"/>
                    </a:lnTo>
                    <a:lnTo>
                      <a:pt x="14" y="72"/>
                    </a:lnTo>
                    <a:lnTo>
                      <a:pt x="25" y="77"/>
                    </a:lnTo>
                    <a:lnTo>
                      <a:pt x="37" y="82"/>
                    </a:lnTo>
                    <a:lnTo>
                      <a:pt x="50" y="86"/>
                    </a:lnTo>
                    <a:lnTo>
                      <a:pt x="64" y="89"/>
                    </a:lnTo>
                    <a:lnTo>
                      <a:pt x="92" y="95"/>
                    </a:lnTo>
                    <a:lnTo>
                      <a:pt x="119" y="98"/>
                    </a:lnTo>
                    <a:lnTo>
                      <a:pt x="122" y="90"/>
                    </a:lnTo>
                    <a:lnTo>
                      <a:pt x="125" y="83"/>
                    </a:lnTo>
                    <a:lnTo>
                      <a:pt x="128" y="69"/>
                    </a:lnTo>
                    <a:lnTo>
                      <a:pt x="130" y="52"/>
                    </a:lnTo>
                    <a:lnTo>
                      <a:pt x="130" y="33"/>
                    </a:lnTo>
                    <a:lnTo>
                      <a:pt x="106" y="26"/>
                    </a:lnTo>
                    <a:lnTo>
                      <a:pt x="76" y="18"/>
                    </a:lnTo>
                    <a:lnTo>
                      <a:pt x="60" y="16"/>
                    </a:lnTo>
                    <a:lnTo>
                      <a:pt x="45" y="14"/>
                    </a:lnTo>
                    <a:lnTo>
                      <a:pt x="30" y="15"/>
                    </a:lnTo>
                    <a:lnTo>
                      <a:pt x="23" y="16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6" name="Freeform 200"/>
              <p:cNvSpPr>
                <a:spLocks noEditPoints="1"/>
              </p:cNvSpPr>
              <p:nvPr/>
            </p:nvSpPr>
            <p:spPr bwMode="auto">
              <a:xfrm>
                <a:off x="5808663" y="1781175"/>
                <a:ext cx="79375" cy="60325"/>
              </a:xfrm>
              <a:custGeom>
                <a:avLst/>
                <a:gdLst>
                  <a:gd name="T0" fmla="*/ 75142 w 150"/>
                  <a:gd name="T1" fmla="*/ 8918 h 115"/>
                  <a:gd name="T2" fmla="*/ 78317 w 150"/>
                  <a:gd name="T3" fmla="*/ 11540 h 115"/>
                  <a:gd name="T4" fmla="*/ 79375 w 150"/>
                  <a:gd name="T5" fmla="*/ 14688 h 115"/>
                  <a:gd name="T6" fmla="*/ 78846 w 150"/>
                  <a:gd name="T7" fmla="*/ 23081 h 115"/>
                  <a:gd name="T8" fmla="*/ 75142 w 150"/>
                  <a:gd name="T9" fmla="*/ 39867 h 115"/>
                  <a:gd name="T10" fmla="*/ 75142 w 150"/>
                  <a:gd name="T11" fmla="*/ 46162 h 115"/>
                  <a:gd name="T12" fmla="*/ 75142 w 150"/>
                  <a:gd name="T13" fmla="*/ 52981 h 115"/>
                  <a:gd name="T14" fmla="*/ 74083 w 150"/>
                  <a:gd name="T15" fmla="*/ 55604 h 115"/>
                  <a:gd name="T16" fmla="*/ 71438 w 150"/>
                  <a:gd name="T17" fmla="*/ 58751 h 115"/>
                  <a:gd name="T18" fmla="*/ 66146 w 150"/>
                  <a:gd name="T19" fmla="*/ 58751 h 115"/>
                  <a:gd name="T20" fmla="*/ 61912 w 150"/>
                  <a:gd name="T21" fmla="*/ 60325 h 115"/>
                  <a:gd name="T22" fmla="*/ 47096 w 150"/>
                  <a:gd name="T23" fmla="*/ 57702 h 115"/>
                  <a:gd name="T24" fmla="*/ 17463 w 150"/>
                  <a:gd name="T25" fmla="*/ 54555 h 115"/>
                  <a:gd name="T26" fmla="*/ 4233 w 150"/>
                  <a:gd name="T27" fmla="*/ 51407 h 115"/>
                  <a:gd name="T28" fmla="*/ 2646 w 150"/>
                  <a:gd name="T29" fmla="*/ 48785 h 115"/>
                  <a:gd name="T30" fmla="*/ 0 w 150"/>
                  <a:gd name="T31" fmla="*/ 41441 h 115"/>
                  <a:gd name="T32" fmla="*/ 0 w 150"/>
                  <a:gd name="T33" fmla="*/ 30949 h 115"/>
                  <a:gd name="T34" fmla="*/ 2117 w 150"/>
                  <a:gd name="T35" fmla="*/ 13114 h 115"/>
                  <a:gd name="T36" fmla="*/ 2117 w 150"/>
                  <a:gd name="T37" fmla="*/ 6819 h 115"/>
                  <a:gd name="T38" fmla="*/ 9525 w 150"/>
                  <a:gd name="T39" fmla="*/ 2098 h 115"/>
                  <a:gd name="T40" fmla="*/ 18521 w 150"/>
                  <a:gd name="T41" fmla="*/ 0 h 115"/>
                  <a:gd name="T42" fmla="*/ 27517 w 150"/>
                  <a:gd name="T43" fmla="*/ 525 h 115"/>
                  <a:gd name="T44" fmla="*/ 47096 w 150"/>
                  <a:gd name="T45" fmla="*/ 5246 h 115"/>
                  <a:gd name="T46" fmla="*/ 61912 w 150"/>
                  <a:gd name="T47" fmla="*/ 8918 h 115"/>
                  <a:gd name="T48" fmla="*/ 70908 w 150"/>
                  <a:gd name="T49" fmla="*/ 9967 h 115"/>
                  <a:gd name="T50" fmla="*/ 75142 w 150"/>
                  <a:gd name="T51" fmla="*/ 8918 h 115"/>
                  <a:gd name="T52" fmla="*/ 10583 w 150"/>
                  <a:gd name="T53" fmla="*/ 11540 h 115"/>
                  <a:gd name="T54" fmla="*/ 6879 w 150"/>
                  <a:gd name="T55" fmla="*/ 28327 h 115"/>
                  <a:gd name="T56" fmla="*/ 6350 w 150"/>
                  <a:gd name="T57" fmla="*/ 37244 h 115"/>
                  <a:gd name="T58" fmla="*/ 7937 w 150"/>
                  <a:gd name="T59" fmla="*/ 42490 h 115"/>
                  <a:gd name="T60" fmla="*/ 9525 w 150"/>
                  <a:gd name="T61" fmla="*/ 43539 h 115"/>
                  <a:gd name="T62" fmla="*/ 16404 w 150"/>
                  <a:gd name="T63" fmla="*/ 46162 h 115"/>
                  <a:gd name="T64" fmla="*/ 27517 w 150"/>
                  <a:gd name="T65" fmla="*/ 48785 h 115"/>
                  <a:gd name="T66" fmla="*/ 35454 w 150"/>
                  <a:gd name="T67" fmla="*/ 50358 h 115"/>
                  <a:gd name="T68" fmla="*/ 55562 w 150"/>
                  <a:gd name="T69" fmla="*/ 50358 h 115"/>
                  <a:gd name="T70" fmla="*/ 64558 w 150"/>
                  <a:gd name="T71" fmla="*/ 52457 h 115"/>
                  <a:gd name="T72" fmla="*/ 66675 w 150"/>
                  <a:gd name="T73" fmla="*/ 48260 h 115"/>
                  <a:gd name="T74" fmla="*/ 69850 w 150"/>
                  <a:gd name="T75" fmla="*/ 39867 h 115"/>
                  <a:gd name="T76" fmla="*/ 70379 w 150"/>
                  <a:gd name="T77" fmla="*/ 24655 h 115"/>
                  <a:gd name="T78" fmla="*/ 69850 w 150"/>
                  <a:gd name="T79" fmla="*/ 15737 h 115"/>
                  <a:gd name="T80" fmla="*/ 62442 w 150"/>
                  <a:gd name="T81" fmla="*/ 16262 h 115"/>
                  <a:gd name="T82" fmla="*/ 48154 w 150"/>
                  <a:gd name="T83" fmla="*/ 13114 h 115"/>
                  <a:gd name="T84" fmla="*/ 33338 w 150"/>
                  <a:gd name="T85" fmla="*/ 8393 h 115"/>
                  <a:gd name="T86" fmla="*/ 25929 w 150"/>
                  <a:gd name="T87" fmla="*/ 7344 h 115"/>
                  <a:gd name="T88" fmla="*/ 17992 w 150"/>
                  <a:gd name="T89" fmla="*/ 8393 h 115"/>
                  <a:gd name="T90" fmla="*/ 10583 w 150"/>
                  <a:gd name="T91" fmla="*/ 11540 h 11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0" h="115">
                    <a:moveTo>
                      <a:pt x="142" y="17"/>
                    </a:moveTo>
                    <a:lnTo>
                      <a:pt x="142" y="17"/>
                    </a:lnTo>
                    <a:lnTo>
                      <a:pt x="145" y="20"/>
                    </a:lnTo>
                    <a:lnTo>
                      <a:pt x="148" y="22"/>
                    </a:lnTo>
                    <a:lnTo>
                      <a:pt x="149" y="25"/>
                    </a:lnTo>
                    <a:lnTo>
                      <a:pt x="150" y="28"/>
                    </a:lnTo>
                    <a:lnTo>
                      <a:pt x="150" y="36"/>
                    </a:lnTo>
                    <a:lnTo>
                      <a:pt x="149" y="44"/>
                    </a:lnTo>
                    <a:lnTo>
                      <a:pt x="144" y="65"/>
                    </a:lnTo>
                    <a:lnTo>
                      <a:pt x="142" y="76"/>
                    </a:lnTo>
                    <a:lnTo>
                      <a:pt x="142" y="88"/>
                    </a:lnTo>
                    <a:lnTo>
                      <a:pt x="142" y="95"/>
                    </a:lnTo>
                    <a:lnTo>
                      <a:pt x="142" y="101"/>
                    </a:lnTo>
                    <a:lnTo>
                      <a:pt x="141" y="104"/>
                    </a:lnTo>
                    <a:lnTo>
                      <a:pt x="140" y="106"/>
                    </a:lnTo>
                    <a:lnTo>
                      <a:pt x="138" y="110"/>
                    </a:lnTo>
                    <a:lnTo>
                      <a:pt x="135" y="112"/>
                    </a:lnTo>
                    <a:lnTo>
                      <a:pt x="125" y="112"/>
                    </a:lnTo>
                    <a:lnTo>
                      <a:pt x="117" y="115"/>
                    </a:lnTo>
                    <a:lnTo>
                      <a:pt x="103" y="112"/>
                    </a:lnTo>
                    <a:lnTo>
                      <a:pt x="89" y="110"/>
                    </a:lnTo>
                    <a:lnTo>
                      <a:pt x="61" y="107"/>
                    </a:lnTo>
                    <a:lnTo>
                      <a:pt x="33" y="104"/>
                    </a:lnTo>
                    <a:lnTo>
                      <a:pt x="2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0" y="79"/>
                    </a:lnTo>
                    <a:lnTo>
                      <a:pt x="0" y="69"/>
                    </a:lnTo>
                    <a:lnTo>
                      <a:pt x="0" y="59"/>
                    </a:lnTo>
                    <a:lnTo>
                      <a:pt x="3" y="37"/>
                    </a:lnTo>
                    <a:lnTo>
                      <a:pt x="4" y="25"/>
                    </a:lnTo>
                    <a:lnTo>
                      <a:pt x="4" y="13"/>
                    </a:lnTo>
                    <a:lnTo>
                      <a:pt x="11" y="7"/>
                    </a:lnTo>
                    <a:lnTo>
                      <a:pt x="18" y="4"/>
                    </a:lnTo>
                    <a:lnTo>
                      <a:pt x="27" y="0"/>
                    </a:lnTo>
                    <a:lnTo>
                      <a:pt x="35" y="0"/>
                    </a:lnTo>
                    <a:lnTo>
                      <a:pt x="44" y="0"/>
                    </a:lnTo>
                    <a:lnTo>
                      <a:pt x="52" y="1"/>
                    </a:lnTo>
                    <a:lnTo>
                      <a:pt x="70" y="5"/>
                    </a:lnTo>
                    <a:lnTo>
                      <a:pt x="89" y="10"/>
                    </a:lnTo>
                    <a:lnTo>
                      <a:pt x="107" y="15"/>
                    </a:lnTo>
                    <a:lnTo>
                      <a:pt x="117" y="17"/>
                    </a:lnTo>
                    <a:lnTo>
                      <a:pt x="125" y="19"/>
                    </a:lnTo>
                    <a:lnTo>
                      <a:pt x="134" y="19"/>
                    </a:lnTo>
                    <a:lnTo>
                      <a:pt x="142" y="17"/>
                    </a:lnTo>
                    <a:close/>
                    <a:moveTo>
                      <a:pt x="20" y="22"/>
                    </a:moveTo>
                    <a:lnTo>
                      <a:pt x="20" y="22"/>
                    </a:lnTo>
                    <a:lnTo>
                      <a:pt x="17" y="37"/>
                    </a:lnTo>
                    <a:lnTo>
                      <a:pt x="13" y="54"/>
                    </a:lnTo>
                    <a:lnTo>
                      <a:pt x="12" y="62"/>
                    </a:lnTo>
                    <a:lnTo>
                      <a:pt x="12" y="71"/>
                    </a:lnTo>
                    <a:lnTo>
                      <a:pt x="14" y="77"/>
                    </a:lnTo>
                    <a:lnTo>
                      <a:pt x="15" y="81"/>
                    </a:lnTo>
                    <a:lnTo>
                      <a:pt x="18" y="83"/>
                    </a:lnTo>
                    <a:lnTo>
                      <a:pt x="22" y="85"/>
                    </a:lnTo>
                    <a:lnTo>
                      <a:pt x="31" y="88"/>
                    </a:lnTo>
                    <a:lnTo>
                      <a:pt x="52" y="93"/>
                    </a:lnTo>
                    <a:lnTo>
                      <a:pt x="59" y="96"/>
                    </a:lnTo>
                    <a:lnTo>
                      <a:pt x="67" y="96"/>
                    </a:lnTo>
                    <a:lnTo>
                      <a:pt x="85" y="96"/>
                    </a:lnTo>
                    <a:lnTo>
                      <a:pt x="105" y="96"/>
                    </a:lnTo>
                    <a:lnTo>
                      <a:pt x="113" y="98"/>
                    </a:lnTo>
                    <a:lnTo>
                      <a:pt x="122" y="100"/>
                    </a:lnTo>
                    <a:lnTo>
                      <a:pt x="126" y="92"/>
                    </a:lnTo>
                    <a:lnTo>
                      <a:pt x="129" y="85"/>
                    </a:lnTo>
                    <a:lnTo>
                      <a:pt x="132" y="76"/>
                    </a:lnTo>
                    <a:lnTo>
                      <a:pt x="133" y="67"/>
                    </a:lnTo>
                    <a:lnTo>
                      <a:pt x="133" y="47"/>
                    </a:lnTo>
                    <a:lnTo>
                      <a:pt x="132" y="30"/>
                    </a:lnTo>
                    <a:lnTo>
                      <a:pt x="125" y="31"/>
                    </a:lnTo>
                    <a:lnTo>
                      <a:pt x="118" y="31"/>
                    </a:lnTo>
                    <a:lnTo>
                      <a:pt x="105" y="28"/>
                    </a:lnTo>
                    <a:lnTo>
                      <a:pt x="91" y="25"/>
                    </a:lnTo>
                    <a:lnTo>
                      <a:pt x="77" y="20"/>
                    </a:lnTo>
                    <a:lnTo>
                      <a:pt x="63" y="16"/>
                    </a:lnTo>
                    <a:lnTo>
                      <a:pt x="55" y="15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4" y="16"/>
                    </a:lnTo>
                    <a:lnTo>
                      <a:pt x="28" y="19"/>
                    </a:ln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7" name="Freeform 201"/>
              <p:cNvSpPr/>
              <p:nvPr/>
            </p:nvSpPr>
            <p:spPr bwMode="auto">
              <a:xfrm>
                <a:off x="5746751" y="1789113"/>
                <a:ext cx="28575" cy="26988"/>
              </a:xfrm>
              <a:custGeom>
                <a:avLst/>
                <a:gdLst>
                  <a:gd name="T0" fmla="*/ 28575 w 53"/>
                  <a:gd name="T1" fmla="*/ 4671 h 52"/>
                  <a:gd name="T2" fmla="*/ 28575 w 53"/>
                  <a:gd name="T3" fmla="*/ 4671 h 52"/>
                  <a:gd name="T4" fmla="*/ 26958 w 53"/>
                  <a:gd name="T5" fmla="*/ 7785 h 52"/>
                  <a:gd name="T6" fmla="*/ 24801 w 53"/>
                  <a:gd name="T7" fmla="*/ 10380 h 52"/>
                  <a:gd name="T8" fmla="*/ 21027 w 53"/>
                  <a:gd name="T9" fmla="*/ 14532 h 52"/>
                  <a:gd name="T10" fmla="*/ 18331 w 53"/>
                  <a:gd name="T11" fmla="*/ 16608 h 52"/>
                  <a:gd name="T12" fmla="*/ 16714 w 53"/>
                  <a:gd name="T13" fmla="*/ 19722 h 52"/>
                  <a:gd name="T14" fmla="*/ 15635 w 53"/>
                  <a:gd name="T15" fmla="*/ 22317 h 52"/>
                  <a:gd name="T16" fmla="*/ 15635 w 53"/>
                  <a:gd name="T17" fmla="*/ 26988 h 52"/>
                  <a:gd name="T18" fmla="*/ 15635 w 53"/>
                  <a:gd name="T19" fmla="*/ 26988 h 52"/>
                  <a:gd name="T20" fmla="*/ 14018 w 53"/>
                  <a:gd name="T21" fmla="*/ 26988 h 52"/>
                  <a:gd name="T22" fmla="*/ 13479 w 53"/>
                  <a:gd name="T23" fmla="*/ 26469 h 52"/>
                  <a:gd name="T24" fmla="*/ 12940 w 53"/>
                  <a:gd name="T25" fmla="*/ 25950 h 52"/>
                  <a:gd name="T26" fmla="*/ 11861 w 53"/>
                  <a:gd name="T27" fmla="*/ 25950 h 52"/>
                  <a:gd name="T28" fmla="*/ 11861 w 53"/>
                  <a:gd name="T29" fmla="*/ 25950 h 52"/>
                  <a:gd name="T30" fmla="*/ 11322 w 53"/>
                  <a:gd name="T31" fmla="*/ 23874 h 52"/>
                  <a:gd name="T32" fmla="*/ 11322 w 53"/>
                  <a:gd name="T33" fmla="*/ 21798 h 52"/>
                  <a:gd name="T34" fmla="*/ 11861 w 53"/>
                  <a:gd name="T35" fmla="*/ 17127 h 52"/>
                  <a:gd name="T36" fmla="*/ 14557 w 53"/>
                  <a:gd name="T37" fmla="*/ 8304 h 52"/>
                  <a:gd name="T38" fmla="*/ 14557 w 53"/>
                  <a:gd name="T39" fmla="*/ 8304 h 52"/>
                  <a:gd name="T40" fmla="*/ 11322 w 53"/>
                  <a:gd name="T41" fmla="*/ 9342 h 52"/>
                  <a:gd name="T42" fmla="*/ 8626 w 53"/>
                  <a:gd name="T43" fmla="*/ 9342 h 52"/>
                  <a:gd name="T44" fmla="*/ 5931 w 53"/>
                  <a:gd name="T45" fmla="*/ 9342 h 52"/>
                  <a:gd name="T46" fmla="*/ 3774 w 53"/>
                  <a:gd name="T47" fmla="*/ 9342 h 52"/>
                  <a:gd name="T48" fmla="*/ 1078 w 53"/>
                  <a:gd name="T49" fmla="*/ 8304 h 52"/>
                  <a:gd name="T50" fmla="*/ 0 w 53"/>
                  <a:gd name="T51" fmla="*/ 6747 h 52"/>
                  <a:gd name="T52" fmla="*/ 0 w 53"/>
                  <a:gd name="T53" fmla="*/ 4152 h 52"/>
                  <a:gd name="T54" fmla="*/ 0 w 53"/>
                  <a:gd name="T55" fmla="*/ 4152 h 52"/>
                  <a:gd name="T56" fmla="*/ 539 w 53"/>
                  <a:gd name="T57" fmla="*/ 3114 h 52"/>
                  <a:gd name="T58" fmla="*/ 1078 w 53"/>
                  <a:gd name="T59" fmla="*/ 2595 h 52"/>
                  <a:gd name="T60" fmla="*/ 4313 w 53"/>
                  <a:gd name="T61" fmla="*/ 519 h 52"/>
                  <a:gd name="T62" fmla="*/ 8087 w 53"/>
                  <a:gd name="T63" fmla="*/ 0 h 52"/>
                  <a:gd name="T64" fmla="*/ 12400 w 53"/>
                  <a:gd name="T65" fmla="*/ 0 h 52"/>
                  <a:gd name="T66" fmla="*/ 17253 w 53"/>
                  <a:gd name="T67" fmla="*/ 519 h 52"/>
                  <a:gd name="T68" fmla="*/ 21566 w 53"/>
                  <a:gd name="T69" fmla="*/ 1557 h 52"/>
                  <a:gd name="T70" fmla="*/ 25340 w 53"/>
                  <a:gd name="T71" fmla="*/ 3114 h 52"/>
                  <a:gd name="T72" fmla="*/ 28575 w 53"/>
                  <a:gd name="T73" fmla="*/ 4671 h 52"/>
                  <a:gd name="T74" fmla="*/ 28575 w 53"/>
                  <a:gd name="T75" fmla="*/ 4671 h 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3" h="52">
                    <a:moveTo>
                      <a:pt x="53" y="9"/>
                    </a:moveTo>
                    <a:lnTo>
                      <a:pt x="53" y="9"/>
                    </a:lnTo>
                    <a:lnTo>
                      <a:pt x="50" y="15"/>
                    </a:lnTo>
                    <a:lnTo>
                      <a:pt x="46" y="20"/>
                    </a:lnTo>
                    <a:lnTo>
                      <a:pt x="39" y="28"/>
                    </a:lnTo>
                    <a:lnTo>
                      <a:pt x="34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9" y="52"/>
                    </a:lnTo>
                    <a:lnTo>
                      <a:pt x="26" y="52"/>
                    </a:lnTo>
                    <a:lnTo>
                      <a:pt x="25" y="51"/>
                    </a:lnTo>
                    <a:lnTo>
                      <a:pt x="24" y="50"/>
                    </a:lnTo>
                    <a:lnTo>
                      <a:pt x="22" y="50"/>
                    </a:lnTo>
                    <a:lnTo>
                      <a:pt x="21" y="46"/>
                    </a:lnTo>
                    <a:lnTo>
                      <a:pt x="21" y="42"/>
                    </a:lnTo>
                    <a:lnTo>
                      <a:pt x="22" y="33"/>
                    </a:lnTo>
                    <a:lnTo>
                      <a:pt x="27" y="16"/>
                    </a:lnTo>
                    <a:lnTo>
                      <a:pt x="21" y="18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7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8" y="1"/>
                    </a:lnTo>
                    <a:lnTo>
                      <a:pt x="15" y="0"/>
                    </a:lnTo>
                    <a:lnTo>
                      <a:pt x="23" y="0"/>
                    </a:lnTo>
                    <a:lnTo>
                      <a:pt x="32" y="1"/>
                    </a:lnTo>
                    <a:lnTo>
                      <a:pt x="40" y="3"/>
                    </a:lnTo>
                    <a:lnTo>
                      <a:pt x="47" y="6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8" name="Freeform 202"/>
              <p:cNvSpPr>
                <a:spLocks noEditPoints="1"/>
              </p:cNvSpPr>
              <p:nvPr/>
            </p:nvSpPr>
            <p:spPr bwMode="auto">
              <a:xfrm>
                <a:off x="5894388" y="1792288"/>
                <a:ext cx="74613" cy="58738"/>
              </a:xfrm>
              <a:custGeom>
                <a:avLst/>
                <a:gdLst>
                  <a:gd name="T0" fmla="*/ 74613 w 139"/>
                  <a:gd name="T1" fmla="*/ 9078 h 110"/>
                  <a:gd name="T2" fmla="*/ 71929 w 139"/>
                  <a:gd name="T3" fmla="*/ 20825 h 110"/>
                  <a:gd name="T4" fmla="*/ 70856 w 139"/>
                  <a:gd name="T5" fmla="*/ 43253 h 110"/>
                  <a:gd name="T6" fmla="*/ 69782 w 139"/>
                  <a:gd name="T7" fmla="*/ 53932 h 110"/>
                  <a:gd name="T8" fmla="*/ 67098 w 139"/>
                  <a:gd name="T9" fmla="*/ 56602 h 110"/>
                  <a:gd name="T10" fmla="*/ 59046 w 139"/>
                  <a:gd name="T11" fmla="*/ 58738 h 110"/>
                  <a:gd name="T12" fmla="*/ 53678 w 139"/>
                  <a:gd name="T13" fmla="*/ 58738 h 110"/>
                  <a:gd name="T14" fmla="*/ 30060 w 139"/>
                  <a:gd name="T15" fmla="*/ 56602 h 110"/>
                  <a:gd name="T16" fmla="*/ 27913 w 139"/>
                  <a:gd name="T17" fmla="*/ 55534 h 110"/>
                  <a:gd name="T18" fmla="*/ 20935 w 139"/>
                  <a:gd name="T19" fmla="*/ 52330 h 110"/>
                  <a:gd name="T20" fmla="*/ 17714 w 139"/>
                  <a:gd name="T21" fmla="*/ 51796 h 110"/>
                  <a:gd name="T22" fmla="*/ 8052 w 139"/>
                  <a:gd name="T23" fmla="*/ 50194 h 110"/>
                  <a:gd name="T24" fmla="*/ 4294 w 139"/>
                  <a:gd name="T25" fmla="*/ 49126 h 110"/>
                  <a:gd name="T26" fmla="*/ 1610 w 139"/>
                  <a:gd name="T27" fmla="*/ 45922 h 110"/>
                  <a:gd name="T28" fmla="*/ 0 w 139"/>
                  <a:gd name="T29" fmla="*/ 26699 h 110"/>
                  <a:gd name="T30" fmla="*/ 0 w 139"/>
                  <a:gd name="T31" fmla="*/ 8010 h 110"/>
                  <a:gd name="T32" fmla="*/ 3221 w 139"/>
                  <a:gd name="T33" fmla="*/ 4272 h 110"/>
                  <a:gd name="T34" fmla="*/ 6978 w 139"/>
                  <a:gd name="T35" fmla="*/ 534 h 110"/>
                  <a:gd name="T36" fmla="*/ 22008 w 139"/>
                  <a:gd name="T37" fmla="*/ 0 h 110"/>
                  <a:gd name="T38" fmla="*/ 37575 w 139"/>
                  <a:gd name="T39" fmla="*/ 534 h 110"/>
                  <a:gd name="T40" fmla="*/ 40796 w 139"/>
                  <a:gd name="T41" fmla="*/ 1068 h 110"/>
                  <a:gd name="T42" fmla="*/ 46163 w 139"/>
                  <a:gd name="T43" fmla="*/ 3738 h 110"/>
                  <a:gd name="T44" fmla="*/ 49384 w 139"/>
                  <a:gd name="T45" fmla="*/ 4272 h 110"/>
                  <a:gd name="T46" fmla="*/ 55289 w 139"/>
                  <a:gd name="T47" fmla="*/ 4272 h 110"/>
                  <a:gd name="T48" fmla="*/ 66024 w 139"/>
                  <a:gd name="T49" fmla="*/ 4272 h 110"/>
                  <a:gd name="T50" fmla="*/ 71929 w 139"/>
                  <a:gd name="T51" fmla="*/ 6942 h 110"/>
                  <a:gd name="T52" fmla="*/ 74613 w 139"/>
                  <a:gd name="T53" fmla="*/ 9078 h 110"/>
                  <a:gd name="T54" fmla="*/ 12883 w 139"/>
                  <a:gd name="T55" fmla="*/ 8010 h 110"/>
                  <a:gd name="T56" fmla="*/ 8052 w 139"/>
                  <a:gd name="T57" fmla="*/ 15485 h 110"/>
                  <a:gd name="T58" fmla="*/ 5368 w 139"/>
                  <a:gd name="T59" fmla="*/ 26165 h 110"/>
                  <a:gd name="T60" fmla="*/ 6441 w 139"/>
                  <a:gd name="T61" fmla="*/ 26699 h 110"/>
                  <a:gd name="T62" fmla="*/ 9662 w 139"/>
                  <a:gd name="T63" fmla="*/ 27233 h 110"/>
                  <a:gd name="T64" fmla="*/ 10199 w 139"/>
                  <a:gd name="T65" fmla="*/ 28301 h 110"/>
                  <a:gd name="T66" fmla="*/ 8052 w 139"/>
                  <a:gd name="T67" fmla="*/ 28301 h 110"/>
                  <a:gd name="T68" fmla="*/ 5905 w 139"/>
                  <a:gd name="T69" fmla="*/ 28835 h 110"/>
                  <a:gd name="T70" fmla="*/ 9125 w 139"/>
                  <a:gd name="T71" fmla="*/ 42185 h 110"/>
                  <a:gd name="T72" fmla="*/ 15030 w 139"/>
                  <a:gd name="T73" fmla="*/ 44320 h 110"/>
                  <a:gd name="T74" fmla="*/ 27913 w 139"/>
                  <a:gd name="T75" fmla="*/ 48592 h 110"/>
                  <a:gd name="T76" fmla="*/ 41332 w 139"/>
                  <a:gd name="T77" fmla="*/ 50194 h 110"/>
                  <a:gd name="T78" fmla="*/ 62267 w 139"/>
                  <a:gd name="T79" fmla="*/ 50728 h 110"/>
                  <a:gd name="T80" fmla="*/ 63877 w 139"/>
                  <a:gd name="T81" fmla="*/ 41651 h 110"/>
                  <a:gd name="T82" fmla="*/ 66024 w 139"/>
                  <a:gd name="T83" fmla="*/ 21893 h 110"/>
                  <a:gd name="T84" fmla="*/ 65488 w 139"/>
                  <a:gd name="T85" fmla="*/ 12282 h 110"/>
                  <a:gd name="T86" fmla="*/ 56899 w 139"/>
                  <a:gd name="T87" fmla="*/ 11748 h 110"/>
                  <a:gd name="T88" fmla="*/ 37575 w 139"/>
                  <a:gd name="T89" fmla="*/ 8544 h 110"/>
                  <a:gd name="T90" fmla="*/ 26839 w 139"/>
                  <a:gd name="T91" fmla="*/ 7476 h 110"/>
                  <a:gd name="T92" fmla="*/ 12883 w 139"/>
                  <a:gd name="T93" fmla="*/ 8010 h 11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9" h="110">
                    <a:moveTo>
                      <a:pt x="139" y="17"/>
                    </a:moveTo>
                    <a:lnTo>
                      <a:pt x="139" y="17"/>
                    </a:lnTo>
                    <a:lnTo>
                      <a:pt x="137" y="29"/>
                    </a:lnTo>
                    <a:lnTo>
                      <a:pt x="134" y="39"/>
                    </a:lnTo>
                    <a:lnTo>
                      <a:pt x="132" y="61"/>
                    </a:lnTo>
                    <a:lnTo>
                      <a:pt x="132" y="81"/>
                    </a:lnTo>
                    <a:lnTo>
                      <a:pt x="131" y="91"/>
                    </a:lnTo>
                    <a:lnTo>
                      <a:pt x="130" y="101"/>
                    </a:lnTo>
                    <a:lnTo>
                      <a:pt x="125" y="106"/>
                    </a:lnTo>
                    <a:lnTo>
                      <a:pt x="118" y="109"/>
                    </a:lnTo>
                    <a:lnTo>
                      <a:pt x="110" y="110"/>
                    </a:lnTo>
                    <a:lnTo>
                      <a:pt x="100" y="110"/>
                    </a:lnTo>
                    <a:lnTo>
                      <a:pt x="77" y="108"/>
                    </a:lnTo>
                    <a:lnTo>
                      <a:pt x="56" y="106"/>
                    </a:lnTo>
                    <a:lnTo>
                      <a:pt x="52" y="104"/>
                    </a:lnTo>
                    <a:lnTo>
                      <a:pt x="46" y="101"/>
                    </a:lnTo>
                    <a:lnTo>
                      <a:pt x="39" y="98"/>
                    </a:lnTo>
                    <a:lnTo>
                      <a:pt x="33" y="97"/>
                    </a:lnTo>
                    <a:lnTo>
                      <a:pt x="22" y="95"/>
                    </a:lnTo>
                    <a:lnTo>
                      <a:pt x="15" y="94"/>
                    </a:lnTo>
                    <a:lnTo>
                      <a:pt x="10" y="94"/>
                    </a:lnTo>
                    <a:lnTo>
                      <a:pt x="8" y="92"/>
                    </a:lnTo>
                    <a:lnTo>
                      <a:pt x="5" y="90"/>
                    </a:lnTo>
                    <a:lnTo>
                      <a:pt x="3" y="86"/>
                    </a:lnTo>
                    <a:lnTo>
                      <a:pt x="0" y="50"/>
                    </a:lnTo>
                    <a:lnTo>
                      <a:pt x="0" y="33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3" y="1"/>
                    </a:lnTo>
                    <a:lnTo>
                      <a:pt x="26" y="1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0" y="1"/>
                    </a:lnTo>
                    <a:lnTo>
                      <a:pt x="76" y="2"/>
                    </a:lnTo>
                    <a:lnTo>
                      <a:pt x="81" y="4"/>
                    </a:lnTo>
                    <a:lnTo>
                      <a:pt x="86" y="7"/>
                    </a:lnTo>
                    <a:lnTo>
                      <a:pt x="92" y="8"/>
                    </a:lnTo>
                    <a:lnTo>
                      <a:pt x="97" y="8"/>
                    </a:lnTo>
                    <a:lnTo>
                      <a:pt x="103" y="8"/>
                    </a:lnTo>
                    <a:lnTo>
                      <a:pt x="116" y="8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4" y="13"/>
                    </a:lnTo>
                    <a:lnTo>
                      <a:pt x="139" y="17"/>
                    </a:lnTo>
                    <a:close/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1"/>
                    </a:lnTo>
                    <a:lnTo>
                      <a:pt x="15" y="29"/>
                    </a:lnTo>
                    <a:lnTo>
                      <a:pt x="11" y="38"/>
                    </a:lnTo>
                    <a:lnTo>
                      <a:pt x="10" y="49"/>
                    </a:lnTo>
                    <a:lnTo>
                      <a:pt x="12" y="50"/>
                    </a:lnTo>
                    <a:lnTo>
                      <a:pt x="16" y="50"/>
                    </a:lnTo>
                    <a:lnTo>
                      <a:pt x="18" y="51"/>
                    </a:lnTo>
                    <a:lnTo>
                      <a:pt x="19" y="52"/>
                    </a:lnTo>
                    <a:lnTo>
                      <a:pt x="19" y="53"/>
                    </a:lnTo>
                    <a:lnTo>
                      <a:pt x="15" y="53"/>
                    </a:lnTo>
                    <a:lnTo>
                      <a:pt x="11" y="54"/>
                    </a:lnTo>
                    <a:lnTo>
                      <a:pt x="13" y="67"/>
                    </a:lnTo>
                    <a:lnTo>
                      <a:pt x="17" y="79"/>
                    </a:lnTo>
                    <a:lnTo>
                      <a:pt x="28" y="83"/>
                    </a:lnTo>
                    <a:lnTo>
                      <a:pt x="40" y="87"/>
                    </a:lnTo>
                    <a:lnTo>
                      <a:pt x="52" y="91"/>
                    </a:lnTo>
                    <a:lnTo>
                      <a:pt x="64" y="93"/>
                    </a:lnTo>
                    <a:lnTo>
                      <a:pt x="77" y="94"/>
                    </a:lnTo>
                    <a:lnTo>
                      <a:pt x="89" y="95"/>
                    </a:lnTo>
                    <a:lnTo>
                      <a:pt x="116" y="95"/>
                    </a:lnTo>
                    <a:lnTo>
                      <a:pt x="119" y="78"/>
                    </a:lnTo>
                    <a:lnTo>
                      <a:pt x="122" y="60"/>
                    </a:lnTo>
                    <a:lnTo>
                      <a:pt x="123" y="41"/>
                    </a:lnTo>
                    <a:lnTo>
                      <a:pt x="123" y="32"/>
                    </a:lnTo>
                    <a:lnTo>
                      <a:pt x="122" y="23"/>
                    </a:lnTo>
                    <a:lnTo>
                      <a:pt x="106" y="22"/>
                    </a:lnTo>
                    <a:lnTo>
                      <a:pt x="92" y="20"/>
                    </a:lnTo>
                    <a:lnTo>
                      <a:pt x="70" y="16"/>
                    </a:lnTo>
                    <a:lnTo>
                      <a:pt x="61" y="15"/>
                    </a:lnTo>
                    <a:lnTo>
                      <a:pt x="50" y="14"/>
                    </a:lnTo>
                    <a:lnTo>
                      <a:pt x="38" y="14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9" name="Freeform 203"/>
              <p:cNvSpPr>
                <a:spLocks noEditPoints="1"/>
              </p:cNvSpPr>
              <p:nvPr/>
            </p:nvSpPr>
            <p:spPr bwMode="auto">
              <a:xfrm>
                <a:off x="5835651" y="1795463"/>
                <a:ext cx="23813" cy="33338"/>
              </a:xfrm>
              <a:custGeom>
                <a:avLst/>
                <a:gdLst>
                  <a:gd name="T0" fmla="*/ 16405 w 45"/>
                  <a:gd name="T1" fmla="*/ 15875 h 63"/>
                  <a:gd name="T2" fmla="*/ 21167 w 45"/>
                  <a:gd name="T3" fmla="*/ 22225 h 63"/>
                  <a:gd name="T4" fmla="*/ 22225 w 45"/>
                  <a:gd name="T5" fmla="*/ 26988 h 63"/>
                  <a:gd name="T6" fmla="*/ 22225 w 45"/>
                  <a:gd name="T7" fmla="*/ 29634 h 63"/>
                  <a:gd name="T8" fmla="*/ 16405 w 45"/>
                  <a:gd name="T9" fmla="*/ 33338 h 63"/>
                  <a:gd name="T10" fmla="*/ 15346 w 45"/>
                  <a:gd name="T11" fmla="*/ 32809 h 63"/>
                  <a:gd name="T12" fmla="*/ 8996 w 45"/>
                  <a:gd name="T13" fmla="*/ 32280 h 63"/>
                  <a:gd name="T14" fmla="*/ 2646 w 45"/>
                  <a:gd name="T15" fmla="*/ 30163 h 63"/>
                  <a:gd name="T16" fmla="*/ 529 w 45"/>
                  <a:gd name="T17" fmla="*/ 29105 h 63"/>
                  <a:gd name="T18" fmla="*/ 0 w 45"/>
                  <a:gd name="T19" fmla="*/ 21167 h 63"/>
                  <a:gd name="T20" fmla="*/ 1588 w 45"/>
                  <a:gd name="T21" fmla="*/ 17463 h 63"/>
                  <a:gd name="T22" fmla="*/ 4763 w 45"/>
                  <a:gd name="T23" fmla="*/ 15346 h 63"/>
                  <a:gd name="T24" fmla="*/ 4233 w 45"/>
                  <a:gd name="T25" fmla="*/ 13229 h 63"/>
                  <a:gd name="T26" fmla="*/ 4763 w 45"/>
                  <a:gd name="T27" fmla="*/ 8467 h 63"/>
                  <a:gd name="T28" fmla="*/ 6879 w 45"/>
                  <a:gd name="T29" fmla="*/ 5292 h 63"/>
                  <a:gd name="T30" fmla="*/ 12171 w 45"/>
                  <a:gd name="T31" fmla="*/ 1058 h 63"/>
                  <a:gd name="T32" fmla="*/ 17463 w 45"/>
                  <a:gd name="T33" fmla="*/ 0 h 63"/>
                  <a:gd name="T34" fmla="*/ 20638 w 45"/>
                  <a:gd name="T35" fmla="*/ 529 h 63"/>
                  <a:gd name="T36" fmla="*/ 23284 w 45"/>
                  <a:gd name="T37" fmla="*/ 2646 h 63"/>
                  <a:gd name="T38" fmla="*/ 23813 w 45"/>
                  <a:gd name="T39" fmla="*/ 5292 h 63"/>
                  <a:gd name="T40" fmla="*/ 23813 w 45"/>
                  <a:gd name="T41" fmla="*/ 8467 h 63"/>
                  <a:gd name="T42" fmla="*/ 22225 w 45"/>
                  <a:gd name="T43" fmla="*/ 11113 h 63"/>
                  <a:gd name="T44" fmla="*/ 16405 w 45"/>
                  <a:gd name="T45" fmla="*/ 15875 h 63"/>
                  <a:gd name="T46" fmla="*/ 11113 w 45"/>
                  <a:gd name="T47" fmla="*/ 11113 h 63"/>
                  <a:gd name="T48" fmla="*/ 12700 w 45"/>
                  <a:gd name="T49" fmla="*/ 11113 h 63"/>
                  <a:gd name="T50" fmla="*/ 16405 w 45"/>
                  <a:gd name="T51" fmla="*/ 8996 h 63"/>
                  <a:gd name="T52" fmla="*/ 16934 w 45"/>
                  <a:gd name="T53" fmla="*/ 7408 h 63"/>
                  <a:gd name="T54" fmla="*/ 13229 w 45"/>
                  <a:gd name="T55" fmla="*/ 7408 h 63"/>
                  <a:gd name="T56" fmla="*/ 11642 w 45"/>
                  <a:gd name="T57" fmla="*/ 8467 h 63"/>
                  <a:gd name="T58" fmla="*/ 11113 w 45"/>
                  <a:gd name="T59" fmla="*/ 11113 h 63"/>
                  <a:gd name="T60" fmla="*/ 5292 w 45"/>
                  <a:gd name="T61" fmla="*/ 20109 h 63"/>
                  <a:gd name="T62" fmla="*/ 5821 w 45"/>
                  <a:gd name="T63" fmla="*/ 22225 h 63"/>
                  <a:gd name="T64" fmla="*/ 8467 w 45"/>
                  <a:gd name="T65" fmla="*/ 26988 h 63"/>
                  <a:gd name="T66" fmla="*/ 10584 w 45"/>
                  <a:gd name="T67" fmla="*/ 26459 h 63"/>
                  <a:gd name="T68" fmla="*/ 14288 w 45"/>
                  <a:gd name="T69" fmla="*/ 25930 h 63"/>
                  <a:gd name="T70" fmla="*/ 15875 w 45"/>
                  <a:gd name="T71" fmla="*/ 24871 h 63"/>
                  <a:gd name="T72" fmla="*/ 11113 w 45"/>
                  <a:gd name="T73" fmla="*/ 20638 h 63"/>
                  <a:gd name="T74" fmla="*/ 6350 w 45"/>
                  <a:gd name="T75" fmla="*/ 19050 h 63"/>
                  <a:gd name="T76" fmla="*/ 5292 w 45"/>
                  <a:gd name="T77" fmla="*/ 20109 h 6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5" h="63">
                    <a:moveTo>
                      <a:pt x="31" y="30"/>
                    </a:moveTo>
                    <a:lnTo>
                      <a:pt x="31" y="30"/>
                    </a:lnTo>
                    <a:lnTo>
                      <a:pt x="37" y="36"/>
                    </a:lnTo>
                    <a:lnTo>
                      <a:pt x="40" y="42"/>
                    </a:lnTo>
                    <a:lnTo>
                      <a:pt x="42" y="48"/>
                    </a:lnTo>
                    <a:lnTo>
                      <a:pt x="42" y="51"/>
                    </a:lnTo>
                    <a:lnTo>
                      <a:pt x="42" y="56"/>
                    </a:lnTo>
                    <a:lnTo>
                      <a:pt x="36" y="59"/>
                    </a:lnTo>
                    <a:lnTo>
                      <a:pt x="31" y="63"/>
                    </a:lnTo>
                    <a:lnTo>
                      <a:pt x="29" y="62"/>
                    </a:lnTo>
                    <a:lnTo>
                      <a:pt x="25" y="61"/>
                    </a:lnTo>
                    <a:lnTo>
                      <a:pt x="17" y="61"/>
                    </a:lnTo>
                    <a:lnTo>
                      <a:pt x="9" y="59"/>
                    </a:lnTo>
                    <a:lnTo>
                      <a:pt x="5" y="57"/>
                    </a:lnTo>
                    <a:lnTo>
                      <a:pt x="1" y="55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1" y="36"/>
                    </a:lnTo>
                    <a:lnTo>
                      <a:pt x="3" y="33"/>
                    </a:lnTo>
                    <a:lnTo>
                      <a:pt x="6" y="30"/>
                    </a:lnTo>
                    <a:lnTo>
                      <a:pt x="9" y="29"/>
                    </a:lnTo>
                    <a:lnTo>
                      <a:pt x="8" y="25"/>
                    </a:lnTo>
                    <a:lnTo>
                      <a:pt x="8" y="20"/>
                    </a:lnTo>
                    <a:lnTo>
                      <a:pt x="9" y="16"/>
                    </a:lnTo>
                    <a:lnTo>
                      <a:pt x="11" y="13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9" y="1"/>
                    </a:lnTo>
                    <a:lnTo>
                      <a:pt x="42" y="3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5" y="13"/>
                    </a:lnTo>
                    <a:lnTo>
                      <a:pt x="45" y="16"/>
                    </a:lnTo>
                    <a:lnTo>
                      <a:pt x="44" y="19"/>
                    </a:lnTo>
                    <a:lnTo>
                      <a:pt x="42" y="21"/>
                    </a:lnTo>
                    <a:lnTo>
                      <a:pt x="37" y="27"/>
                    </a:lnTo>
                    <a:lnTo>
                      <a:pt x="31" y="30"/>
                    </a:lnTo>
                    <a:close/>
                    <a:moveTo>
                      <a:pt x="21" y="21"/>
                    </a:moveTo>
                    <a:lnTo>
                      <a:pt x="21" y="21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1" y="17"/>
                    </a:lnTo>
                    <a:lnTo>
                      <a:pt x="32" y="14"/>
                    </a:lnTo>
                    <a:lnTo>
                      <a:pt x="29" y="13"/>
                    </a:lnTo>
                    <a:lnTo>
                      <a:pt x="25" y="14"/>
                    </a:lnTo>
                    <a:lnTo>
                      <a:pt x="23" y="15"/>
                    </a:lnTo>
                    <a:lnTo>
                      <a:pt x="22" y="16"/>
                    </a:lnTo>
                    <a:lnTo>
                      <a:pt x="21" y="18"/>
                    </a:lnTo>
                    <a:lnTo>
                      <a:pt x="21" y="21"/>
                    </a:lnTo>
                    <a:close/>
                    <a:moveTo>
                      <a:pt x="10" y="38"/>
                    </a:moveTo>
                    <a:lnTo>
                      <a:pt x="10" y="38"/>
                    </a:lnTo>
                    <a:lnTo>
                      <a:pt x="11" y="42"/>
                    </a:lnTo>
                    <a:lnTo>
                      <a:pt x="12" y="45"/>
                    </a:lnTo>
                    <a:lnTo>
                      <a:pt x="16" y="51"/>
                    </a:lnTo>
                    <a:lnTo>
                      <a:pt x="20" y="50"/>
                    </a:lnTo>
                    <a:lnTo>
                      <a:pt x="24" y="49"/>
                    </a:lnTo>
                    <a:lnTo>
                      <a:pt x="27" y="49"/>
                    </a:lnTo>
                    <a:lnTo>
                      <a:pt x="30" y="47"/>
                    </a:lnTo>
                    <a:lnTo>
                      <a:pt x="26" y="42"/>
                    </a:lnTo>
                    <a:lnTo>
                      <a:pt x="21" y="39"/>
                    </a:lnTo>
                    <a:lnTo>
                      <a:pt x="15" y="36"/>
                    </a:lnTo>
                    <a:lnTo>
                      <a:pt x="12" y="36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0" name="Freeform 204"/>
              <p:cNvSpPr>
                <a:spLocks noEditPoints="1"/>
              </p:cNvSpPr>
              <p:nvPr/>
            </p:nvSpPr>
            <p:spPr bwMode="auto">
              <a:xfrm>
                <a:off x="5972176" y="1797050"/>
                <a:ext cx="80963" cy="131763"/>
              </a:xfrm>
              <a:custGeom>
                <a:avLst/>
                <a:gdLst>
                  <a:gd name="T0" fmla="*/ 75671 w 153"/>
                  <a:gd name="T1" fmla="*/ 8535 h 247"/>
                  <a:gd name="T2" fmla="*/ 78846 w 153"/>
                  <a:gd name="T3" fmla="*/ 14403 h 247"/>
                  <a:gd name="T4" fmla="*/ 79905 w 153"/>
                  <a:gd name="T5" fmla="*/ 21338 h 247"/>
                  <a:gd name="T6" fmla="*/ 80434 w 153"/>
                  <a:gd name="T7" fmla="*/ 37875 h 247"/>
                  <a:gd name="T8" fmla="*/ 78317 w 153"/>
                  <a:gd name="T9" fmla="*/ 64548 h 247"/>
                  <a:gd name="T10" fmla="*/ 78317 w 153"/>
                  <a:gd name="T11" fmla="*/ 73083 h 247"/>
                  <a:gd name="T12" fmla="*/ 77259 w 153"/>
                  <a:gd name="T13" fmla="*/ 85353 h 247"/>
                  <a:gd name="T14" fmla="*/ 76730 w 153"/>
                  <a:gd name="T15" fmla="*/ 92287 h 247"/>
                  <a:gd name="T16" fmla="*/ 76200 w 153"/>
                  <a:gd name="T17" fmla="*/ 106691 h 247"/>
                  <a:gd name="T18" fmla="*/ 74613 w 153"/>
                  <a:gd name="T19" fmla="*/ 118960 h 247"/>
                  <a:gd name="T20" fmla="*/ 70909 w 153"/>
                  <a:gd name="T21" fmla="*/ 126428 h 247"/>
                  <a:gd name="T22" fmla="*/ 67205 w 153"/>
                  <a:gd name="T23" fmla="*/ 130696 h 247"/>
                  <a:gd name="T24" fmla="*/ 64559 w 153"/>
                  <a:gd name="T25" fmla="*/ 131763 h 247"/>
                  <a:gd name="T26" fmla="*/ 56621 w 153"/>
                  <a:gd name="T27" fmla="*/ 130696 h 247"/>
                  <a:gd name="T28" fmla="*/ 40217 w 153"/>
                  <a:gd name="T29" fmla="*/ 131230 h 247"/>
                  <a:gd name="T30" fmla="*/ 32809 w 153"/>
                  <a:gd name="T31" fmla="*/ 129629 h 247"/>
                  <a:gd name="T32" fmla="*/ 29634 w 153"/>
                  <a:gd name="T33" fmla="*/ 128562 h 247"/>
                  <a:gd name="T34" fmla="*/ 25400 w 153"/>
                  <a:gd name="T35" fmla="*/ 126962 h 247"/>
                  <a:gd name="T36" fmla="*/ 22225 w 153"/>
                  <a:gd name="T37" fmla="*/ 126428 h 247"/>
                  <a:gd name="T38" fmla="*/ 12171 w 153"/>
                  <a:gd name="T39" fmla="*/ 126428 h 247"/>
                  <a:gd name="T40" fmla="*/ 6350 w 153"/>
                  <a:gd name="T41" fmla="*/ 124828 h 247"/>
                  <a:gd name="T42" fmla="*/ 3175 w 153"/>
                  <a:gd name="T43" fmla="*/ 119494 h 247"/>
                  <a:gd name="T44" fmla="*/ 0 w 153"/>
                  <a:gd name="T45" fmla="*/ 108825 h 247"/>
                  <a:gd name="T46" fmla="*/ 0 w 153"/>
                  <a:gd name="T47" fmla="*/ 104023 h 247"/>
                  <a:gd name="T48" fmla="*/ 0 w 153"/>
                  <a:gd name="T49" fmla="*/ 86953 h 247"/>
                  <a:gd name="T50" fmla="*/ 1588 w 153"/>
                  <a:gd name="T51" fmla="*/ 64548 h 247"/>
                  <a:gd name="T52" fmla="*/ 4763 w 153"/>
                  <a:gd name="T53" fmla="*/ 32007 h 247"/>
                  <a:gd name="T54" fmla="*/ 8996 w 153"/>
                  <a:gd name="T55" fmla="*/ 533 h 247"/>
                  <a:gd name="T56" fmla="*/ 12700 w 153"/>
                  <a:gd name="T57" fmla="*/ 0 h 247"/>
                  <a:gd name="T58" fmla="*/ 24342 w 153"/>
                  <a:gd name="T59" fmla="*/ 533 h 247"/>
                  <a:gd name="T60" fmla="*/ 41275 w 153"/>
                  <a:gd name="T61" fmla="*/ 4268 h 247"/>
                  <a:gd name="T62" fmla="*/ 59267 w 153"/>
                  <a:gd name="T63" fmla="*/ 7468 h 247"/>
                  <a:gd name="T64" fmla="*/ 75671 w 153"/>
                  <a:gd name="T65" fmla="*/ 8535 h 247"/>
                  <a:gd name="T66" fmla="*/ 29634 w 153"/>
                  <a:gd name="T67" fmla="*/ 9602 h 247"/>
                  <a:gd name="T68" fmla="*/ 28046 w 153"/>
                  <a:gd name="T69" fmla="*/ 9602 h 247"/>
                  <a:gd name="T70" fmla="*/ 22754 w 153"/>
                  <a:gd name="T71" fmla="*/ 10136 h 247"/>
                  <a:gd name="T72" fmla="*/ 17463 w 153"/>
                  <a:gd name="T73" fmla="*/ 10136 h 247"/>
                  <a:gd name="T74" fmla="*/ 15875 w 153"/>
                  <a:gd name="T75" fmla="*/ 9602 h 247"/>
                  <a:gd name="T76" fmla="*/ 14288 w 153"/>
                  <a:gd name="T77" fmla="*/ 14937 h 247"/>
                  <a:gd name="T78" fmla="*/ 12171 w 153"/>
                  <a:gd name="T79" fmla="*/ 31474 h 247"/>
                  <a:gd name="T80" fmla="*/ 11642 w 153"/>
                  <a:gd name="T81" fmla="*/ 34674 h 247"/>
                  <a:gd name="T82" fmla="*/ 9525 w 153"/>
                  <a:gd name="T83" fmla="*/ 39476 h 247"/>
                  <a:gd name="T84" fmla="*/ 8996 w 153"/>
                  <a:gd name="T85" fmla="*/ 42676 h 247"/>
                  <a:gd name="T86" fmla="*/ 6350 w 153"/>
                  <a:gd name="T87" fmla="*/ 78418 h 247"/>
                  <a:gd name="T88" fmla="*/ 6350 w 153"/>
                  <a:gd name="T89" fmla="*/ 96555 h 247"/>
                  <a:gd name="T90" fmla="*/ 7938 w 153"/>
                  <a:gd name="T91" fmla="*/ 113626 h 247"/>
                  <a:gd name="T92" fmla="*/ 14288 w 153"/>
                  <a:gd name="T93" fmla="*/ 116826 h 247"/>
                  <a:gd name="T94" fmla="*/ 26988 w 153"/>
                  <a:gd name="T95" fmla="*/ 120560 h 247"/>
                  <a:gd name="T96" fmla="*/ 40217 w 153"/>
                  <a:gd name="T97" fmla="*/ 122694 h 247"/>
                  <a:gd name="T98" fmla="*/ 53975 w 153"/>
                  <a:gd name="T99" fmla="*/ 123228 h 247"/>
                  <a:gd name="T100" fmla="*/ 61384 w 153"/>
                  <a:gd name="T101" fmla="*/ 121627 h 247"/>
                  <a:gd name="T102" fmla="*/ 64559 w 153"/>
                  <a:gd name="T103" fmla="*/ 117360 h 247"/>
                  <a:gd name="T104" fmla="*/ 66675 w 153"/>
                  <a:gd name="T105" fmla="*/ 116826 h 247"/>
                  <a:gd name="T106" fmla="*/ 71967 w 153"/>
                  <a:gd name="T107" fmla="*/ 69349 h 247"/>
                  <a:gd name="T108" fmla="*/ 73025 w 153"/>
                  <a:gd name="T109" fmla="*/ 19204 h 247"/>
                  <a:gd name="T110" fmla="*/ 68263 w 153"/>
                  <a:gd name="T111" fmla="*/ 17604 h 247"/>
                  <a:gd name="T112" fmla="*/ 51859 w 153"/>
                  <a:gd name="T113" fmla="*/ 13336 h 247"/>
                  <a:gd name="T114" fmla="*/ 29634 w 153"/>
                  <a:gd name="T115" fmla="*/ 9602 h 2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53" h="247">
                    <a:moveTo>
                      <a:pt x="143" y="16"/>
                    </a:moveTo>
                    <a:lnTo>
                      <a:pt x="143" y="16"/>
                    </a:lnTo>
                    <a:lnTo>
                      <a:pt x="146" y="22"/>
                    </a:lnTo>
                    <a:lnTo>
                      <a:pt x="149" y="27"/>
                    </a:lnTo>
                    <a:lnTo>
                      <a:pt x="150" y="34"/>
                    </a:lnTo>
                    <a:lnTo>
                      <a:pt x="151" y="40"/>
                    </a:lnTo>
                    <a:lnTo>
                      <a:pt x="153" y="55"/>
                    </a:lnTo>
                    <a:lnTo>
                      <a:pt x="152" y="71"/>
                    </a:lnTo>
                    <a:lnTo>
                      <a:pt x="150" y="105"/>
                    </a:lnTo>
                    <a:lnTo>
                      <a:pt x="148" y="121"/>
                    </a:lnTo>
                    <a:lnTo>
                      <a:pt x="148" y="137"/>
                    </a:lnTo>
                    <a:lnTo>
                      <a:pt x="147" y="148"/>
                    </a:lnTo>
                    <a:lnTo>
                      <a:pt x="146" y="160"/>
                    </a:lnTo>
                    <a:lnTo>
                      <a:pt x="145" y="173"/>
                    </a:lnTo>
                    <a:lnTo>
                      <a:pt x="145" y="186"/>
                    </a:lnTo>
                    <a:lnTo>
                      <a:pt x="144" y="200"/>
                    </a:lnTo>
                    <a:lnTo>
                      <a:pt x="143" y="211"/>
                    </a:lnTo>
                    <a:lnTo>
                      <a:pt x="141" y="223"/>
                    </a:lnTo>
                    <a:lnTo>
                      <a:pt x="137" y="233"/>
                    </a:lnTo>
                    <a:lnTo>
                      <a:pt x="134" y="237"/>
                    </a:lnTo>
                    <a:lnTo>
                      <a:pt x="131" y="241"/>
                    </a:lnTo>
                    <a:lnTo>
                      <a:pt x="127" y="245"/>
                    </a:lnTo>
                    <a:lnTo>
                      <a:pt x="122" y="247"/>
                    </a:lnTo>
                    <a:lnTo>
                      <a:pt x="115" y="246"/>
                    </a:lnTo>
                    <a:lnTo>
                      <a:pt x="107" y="245"/>
                    </a:lnTo>
                    <a:lnTo>
                      <a:pt x="91" y="245"/>
                    </a:lnTo>
                    <a:lnTo>
                      <a:pt x="76" y="246"/>
                    </a:lnTo>
                    <a:lnTo>
                      <a:pt x="62" y="243"/>
                    </a:lnTo>
                    <a:lnTo>
                      <a:pt x="59" y="242"/>
                    </a:lnTo>
                    <a:lnTo>
                      <a:pt x="56" y="241"/>
                    </a:lnTo>
                    <a:lnTo>
                      <a:pt x="52" y="239"/>
                    </a:lnTo>
                    <a:lnTo>
                      <a:pt x="48" y="238"/>
                    </a:lnTo>
                    <a:lnTo>
                      <a:pt x="42" y="237"/>
                    </a:lnTo>
                    <a:lnTo>
                      <a:pt x="35" y="237"/>
                    </a:lnTo>
                    <a:lnTo>
                      <a:pt x="23" y="237"/>
                    </a:lnTo>
                    <a:lnTo>
                      <a:pt x="17" y="236"/>
                    </a:lnTo>
                    <a:lnTo>
                      <a:pt x="12" y="234"/>
                    </a:lnTo>
                    <a:lnTo>
                      <a:pt x="9" y="231"/>
                    </a:lnTo>
                    <a:lnTo>
                      <a:pt x="6" y="224"/>
                    </a:lnTo>
                    <a:lnTo>
                      <a:pt x="0" y="204"/>
                    </a:lnTo>
                    <a:lnTo>
                      <a:pt x="0" y="195"/>
                    </a:lnTo>
                    <a:lnTo>
                      <a:pt x="0" y="186"/>
                    </a:lnTo>
                    <a:lnTo>
                      <a:pt x="0" y="163"/>
                    </a:lnTo>
                    <a:lnTo>
                      <a:pt x="3" y="121"/>
                    </a:lnTo>
                    <a:lnTo>
                      <a:pt x="6" y="90"/>
                    </a:lnTo>
                    <a:lnTo>
                      <a:pt x="9" y="60"/>
                    </a:lnTo>
                    <a:lnTo>
                      <a:pt x="12" y="30"/>
                    </a:lnTo>
                    <a:lnTo>
                      <a:pt x="17" y="1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46" y="1"/>
                    </a:lnTo>
                    <a:lnTo>
                      <a:pt x="61" y="5"/>
                    </a:lnTo>
                    <a:lnTo>
                      <a:pt x="78" y="8"/>
                    </a:lnTo>
                    <a:lnTo>
                      <a:pt x="94" y="12"/>
                    </a:lnTo>
                    <a:lnTo>
                      <a:pt x="112" y="14"/>
                    </a:lnTo>
                    <a:lnTo>
                      <a:pt x="128" y="16"/>
                    </a:lnTo>
                    <a:lnTo>
                      <a:pt x="143" y="16"/>
                    </a:lnTo>
                    <a:close/>
                    <a:moveTo>
                      <a:pt x="56" y="18"/>
                    </a:moveTo>
                    <a:lnTo>
                      <a:pt x="56" y="18"/>
                    </a:lnTo>
                    <a:lnTo>
                      <a:pt x="53" y="18"/>
                    </a:lnTo>
                    <a:lnTo>
                      <a:pt x="49" y="18"/>
                    </a:lnTo>
                    <a:lnTo>
                      <a:pt x="43" y="19"/>
                    </a:lnTo>
                    <a:lnTo>
                      <a:pt x="37" y="20"/>
                    </a:lnTo>
                    <a:lnTo>
                      <a:pt x="33" y="19"/>
                    </a:lnTo>
                    <a:lnTo>
                      <a:pt x="30" y="18"/>
                    </a:lnTo>
                    <a:lnTo>
                      <a:pt x="28" y="23"/>
                    </a:lnTo>
                    <a:lnTo>
                      <a:pt x="27" y="28"/>
                    </a:lnTo>
                    <a:lnTo>
                      <a:pt x="25" y="39"/>
                    </a:lnTo>
                    <a:lnTo>
                      <a:pt x="23" y="59"/>
                    </a:lnTo>
                    <a:lnTo>
                      <a:pt x="22" y="65"/>
                    </a:lnTo>
                    <a:lnTo>
                      <a:pt x="20" y="69"/>
                    </a:lnTo>
                    <a:lnTo>
                      <a:pt x="18" y="74"/>
                    </a:lnTo>
                    <a:lnTo>
                      <a:pt x="17" y="80"/>
                    </a:lnTo>
                    <a:lnTo>
                      <a:pt x="14" y="113"/>
                    </a:lnTo>
                    <a:lnTo>
                      <a:pt x="12" y="147"/>
                    </a:lnTo>
                    <a:lnTo>
                      <a:pt x="12" y="164"/>
                    </a:lnTo>
                    <a:lnTo>
                      <a:pt x="12" y="181"/>
                    </a:lnTo>
                    <a:lnTo>
                      <a:pt x="13" y="198"/>
                    </a:lnTo>
                    <a:lnTo>
                      <a:pt x="15" y="213"/>
                    </a:lnTo>
                    <a:lnTo>
                      <a:pt x="27" y="219"/>
                    </a:lnTo>
                    <a:lnTo>
                      <a:pt x="39" y="223"/>
                    </a:lnTo>
                    <a:lnTo>
                      <a:pt x="51" y="226"/>
                    </a:lnTo>
                    <a:lnTo>
                      <a:pt x="63" y="228"/>
                    </a:lnTo>
                    <a:lnTo>
                      <a:pt x="76" y="230"/>
                    </a:lnTo>
                    <a:lnTo>
                      <a:pt x="89" y="231"/>
                    </a:lnTo>
                    <a:lnTo>
                      <a:pt x="102" y="231"/>
                    </a:lnTo>
                    <a:lnTo>
                      <a:pt x="116" y="228"/>
                    </a:lnTo>
                    <a:lnTo>
                      <a:pt x="119" y="223"/>
                    </a:lnTo>
                    <a:lnTo>
                      <a:pt x="122" y="220"/>
                    </a:lnTo>
                    <a:lnTo>
                      <a:pt x="126" y="219"/>
                    </a:lnTo>
                    <a:lnTo>
                      <a:pt x="131" y="176"/>
                    </a:lnTo>
                    <a:lnTo>
                      <a:pt x="136" y="130"/>
                    </a:lnTo>
                    <a:lnTo>
                      <a:pt x="138" y="83"/>
                    </a:lnTo>
                    <a:lnTo>
                      <a:pt x="138" y="36"/>
                    </a:lnTo>
                    <a:lnTo>
                      <a:pt x="129" y="33"/>
                    </a:lnTo>
                    <a:lnTo>
                      <a:pt x="118" y="29"/>
                    </a:lnTo>
                    <a:lnTo>
                      <a:pt x="98" y="25"/>
                    </a:lnTo>
                    <a:lnTo>
                      <a:pt x="76" y="22"/>
                    </a:lnTo>
                    <a:lnTo>
                      <a:pt x="5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1" name="Freeform 207"/>
              <p:cNvSpPr>
                <a:spLocks noEditPoints="1"/>
              </p:cNvSpPr>
              <p:nvPr/>
            </p:nvSpPr>
            <p:spPr bwMode="auto">
              <a:xfrm>
                <a:off x="5713413" y="1839913"/>
                <a:ext cx="77788" cy="60325"/>
              </a:xfrm>
              <a:custGeom>
                <a:avLst/>
                <a:gdLst>
                  <a:gd name="T0" fmla="*/ 77262 w 148"/>
                  <a:gd name="T1" fmla="*/ 11211 h 113"/>
                  <a:gd name="T2" fmla="*/ 77788 w 148"/>
                  <a:gd name="T3" fmla="*/ 25625 h 113"/>
                  <a:gd name="T4" fmla="*/ 74109 w 148"/>
                  <a:gd name="T5" fmla="*/ 48580 h 113"/>
                  <a:gd name="T6" fmla="*/ 72006 w 148"/>
                  <a:gd name="T7" fmla="*/ 58723 h 113"/>
                  <a:gd name="T8" fmla="*/ 64123 w 148"/>
                  <a:gd name="T9" fmla="*/ 60325 h 113"/>
                  <a:gd name="T10" fmla="*/ 48880 w 148"/>
                  <a:gd name="T11" fmla="*/ 59257 h 113"/>
                  <a:gd name="T12" fmla="*/ 24177 w 148"/>
                  <a:gd name="T13" fmla="*/ 52851 h 113"/>
                  <a:gd name="T14" fmla="*/ 4730 w 148"/>
                  <a:gd name="T15" fmla="*/ 51250 h 113"/>
                  <a:gd name="T16" fmla="*/ 1577 w 148"/>
                  <a:gd name="T17" fmla="*/ 43776 h 113"/>
                  <a:gd name="T18" fmla="*/ 0 w 148"/>
                  <a:gd name="T19" fmla="*/ 24557 h 113"/>
                  <a:gd name="T20" fmla="*/ 526 w 148"/>
                  <a:gd name="T21" fmla="*/ 11745 h 113"/>
                  <a:gd name="T22" fmla="*/ 1577 w 148"/>
                  <a:gd name="T23" fmla="*/ 5872 h 113"/>
                  <a:gd name="T24" fmla="*/ 9986 w 148"/>
                  <a:gd name="T25" fmla="*/ 1068 h 113"/>
                  <a:gd name="T26" fmla="*/ 24703 w 148"/>
                  <a:gd name="T27" fmla="*/ 0 h 113"/>
                  <a:gd name="T28" fmla="*/ 38368 w 148"/>
                  <a:gd name="T29" fmla="*/ 1602 h 113"/>
                  <a:gd name="T30" fmla="*/ 70430 w 148"/>
                  <a:gd name="T31" fmla="*/ 8542 h 113"/>
                  <a:gd name="T32" fmla="*/ 7358 w 148"/>
                  <a:gd name="T33" fmla="*/ 38437 h 113"/>
                  <a:gd name="T34" fmla="*/ 19447 w 148"/>
                  <a:gd name="T35" fmla="*/ 44310 h 113"/>
                  <a:gd name="T36" fmla="*/ 40996 w 148"/>
                  <a:gd name="T37" fmla="*/ 50182 h 113"/>
                  <a:gd name="T38" fmla="*/ 65699 w 148"/>
                  <a:gd name="T39" fmla="*/ 51250 h 113"/>
                  <a:gd name="T40" fmla="*/ 66751 w 148"/>
                  <a:gd name="T41" fmla="*/ 43776 h 113"/>
                  <a:gd name="T42" fmla="*/ 71481 w 148"/>
                  <a:gd name="T43" fmla="*/ 24023 h 113"/>
                  <a:gd name="T44" fmla="*/ 69904 w 148"/>
                  <a:gd name="T45" fmla="*/ 17617 h 113"/>
                  <a:gd name="T46" fmla="*/ 66225 w 148"/>
                  <a:gd name="T47" fmla="*/ 14414 h 113"/>
                  <a:gd name="T48" fmla="*/ 51508 w 148"/>
                  <a:gd name="T49" fmla="*/ 12279 h 113"/>
                  <a:gd name="T50" fmla="*/ 42573 w 148"/>
                  <a:gd name="T51" fmla="*/ 10677 h 113"/>
                  <a:gd name="T52" fmla="*/ 35740 w 148"/>
                  <a:gd name="T53" fmla="*/ 8542 h 113"/>
                  <a:gd name="T54" fmla="*/ 42573 w 148"/>
                  <a:gd name="T55" fmla="*/ 12812 h 113"/>
                  <a:gd name="T56" fmla="*/ 47829 w 148"/>
                  <a:gd name="T57" fmla="*/ 18685 h 113"/>
                  <a:gd name="T58" fmla="*/ 48355 w 148"/>
                  <a:gd name="T59" fmla="*/ 17083 h 113"/>
                  <a:gd name="T60" fmla="*/ 46778 w 148"/>
                  <a:gd name="T61" fmla="*/ 32565 h 113"/>
                  <a:gd name="T62" fmla="*/ 42048 w 148"/>
                  <a:gd name="T63" fmla="*/ 42174 h 113"/>
                  <a:gd name="T64" fmla="*/ 37317 w 148"/>
                  <a:gd name="T65" fmla="*/ 44310 h 113"/>
                  <a:gd name="T66" fmla="*/ 32061 w 148"/>
                  <a:gd name="T67" fmla="*/ 43242 h 113"/>
                  <a:gd name="T68" fmla="*/ 26280 w 148"/>
                  <a:gd name="T69" fmla="*/ 39505 h 113"/>
                  <a:gd name="T70" fmla="*/ 24177 w 148"/>
                  <a:gd name="T71" fmla="*/ 32565 h 113"/>
                  <a:gd name="T72" fmla="*/ 27857 w 148"/>
                  <a:gd name="T73" fmla="*/ 16015 h 113"/>
                  <a:gd name="T74" fmla="*/ 34689 w 148"/>
                  <a:gd name="T75" fmla="*/ 8542 h 113"/>
                  <a:gd name="T76" fmla="*/ 26805 w 148"/>
                  <a:gd name="T77" fmla="*/ 6406 h 113"/>
                  <a:gd name="T78" fmla="*/ 17345 w 148"/>
                  <a:gd name="T79" fmla="*/ 7474 h 113"/>
                  <a:gd name="T80" fmla="*/ 10512 w 148"/>
                  <a:gd name="T81" fmla="*/ 11745 h 113"/>
                  <a:gd name="T82" fmla="*/ 6833 w 148"/>
                  <a:gd name="T83" fmla="*/ 19219 h 113"/>
                  <a:gd name="T84" fmla="*/ 7358 w 148"/>
                  <a:gd name="T85" fmla="*/ 38437 h 113"/>
                  <a:gd name="T86" fmla="*/ 33638 w 148"/>
                  <a:gd name="T87" fmla="*/ 18685 h 113"/>
                  <a:gd name="T88" fmla="*/ 30484 w 148"/>
                  <a:gd name="T89" fmla="*/ 32565 h 113"/>
                  <a:gd name="T90" fmla="*/ 32061 w 148"/>
                  <a:gd name="T91" fmla="*/ 33099 h 113"/>
                  <a:gd name="T92" fmla="*/ 35215 w 148"/>
                  <a:gd name="T93" fmla="*/ 35768 h 113"/>
                  <a:gd name="T94" fmla="*/ 38368 w 148"/>
                  <a:gd name="T95" fmla="*/ 34166 h 113"/>
                  <a:gd name="T96" fmla="*/ 40471 w 148"/>
                  <a:gd name="T97" fmla="*/ 26692 h 113"/>
                  <a:gd name="T98" fmla="*/ 38894 w 148"/>
                  <a:gd name="T99" fmla="*/ 18685 h 113"/>
                  <a:gd name="T100" fmla="*/ 36266 w 148"/>
                  <a:gd name="T101" fmla="*/ 17083 h 113"/>
                  <a:gd name="T102" fmla="*/ 33638 w 148"/>
                  <a:gd name="T103" fmla="*/ 18685 h 1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8" h="113">
                    <a:moveTo>
                      <a:pt x="144" y="16"/>
                    </a:moveTo>
                    <a:lnTo>
                      <a:pt x="144" y="16"/>
                    </a:lnTo>
                    <a:lnTo>
                      <a:pt x="147" y="21"/>
                    </a:lnTo>
                    <a:lnTo>
                      <a:pt x="148" y="29"/>
                    </a:lnTo>
                    <a:lnTo>
                      <a:pt x="148" y="38"/>
                    </a:lnTo>
                    <a:lnTo>
                      <a:pt x="148" y="48"/>
                    </a:lnTo>
                    <a:lnTo>
                      <a:pt x="144" y="70"/>
                    </a:lnTo>
                    <a:lnTo>
                      <a:pt x="141" y="91"/>
                    </a:lnTo>
                    <a:lnTo>
                      <a:pt x="141" y="101"/>
                    </a:lnTo>
                    <a:lnTo>
                      <a:pt x="140" y="106"/>
                    </a:lnTo>
                    <a:lnTo>
                      <a:pt x="137" y="110"/>
                    </a:lnTo>
                    <a:lnTo>
                      <a:pt x="129" y="112"/>
                    </a:lnTo>
                    <a:lnTo>
                      <a:pt x="122" y="113"/>
                    </a:lnTo>
                    <a:lnTo>
                      <a:pt x="114" y="113"/>
                    </a:lnTo>
                    <a:lnTo>
                      <a:pt x="107" y="113"/>
                    </a:lnTo>
                    <a:lnTo>
                      <a:pt x="93" y="111"/>
                    </a:lnTo>
                    <a:lnTo>
                      <a:pt x="78" y="108"/>
                    </a:lnTo>
                    <a:lnTo>
                      <a:pt x="62" y="103"/>
                    </a:lnTo>
                    <a:lnTo>
                      <a:pt x="46" y="99"/>
                    </a:lnTo>
                    <a:lnTo>
                      <a:pt x="29" y="97"/>
                    </a:lnTo>
                    <a:lnTo>
                      <a:pt x="19" y="96"/>
                    </a:lnTo>
                    <a:lnTo>
                      <a:pt x="9" y="96"/>
                    </a:lnTo>
                    <a:lnTo>
                      <a:pt x="5" y="90"/>
                    </a:lnTo>
                    <a:lnTo>
                      <a:pt x="3" y="82"/>
                    </a:lnTo>
                    <a:lnTo>
                      <a:pt x="1" y="74"/>
                    </a:lnTo>
                    <a:lnTo>
                      <a:pt x="0" y="65"/>
                    </a:lnTo>
                    <a:lnTo>
                      <a:pt x="0" y="46"/>
                    </a:lnTo>
                    <a:lnTo>
                      <a:pt x="1" y="27"/>
                    </a:lnTo>
                    <a:lnTo>
                      <a:pt x="1" y="22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7" y="7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47" y="0"/>
                    </a:lnTo>
                    <a:lnTo>
                      <a:pt x="60" y="1"/>
                    </a:lnTo>
                    <a:lnTo>
                      <a:pt x="73" y="3"/>
                    </a:lnTo>
                    <a:lnTo>
                      <a:pt x="98" y="8"/>
                    </a:lnTo>
                    <a:lnTo>
                      <a:pt x="122" y="15"/>
                    </a:lnTo>
                    <a:lnTo>
                      <a:pt x="134" y="16"/>
                    </a:lnTo>
                    <a:lnTo>
                      <a:pt x="144" y="16"/>
                    </a:lnTo>
                    <a:close/>
                    <a:moveTo>
                      <a:pt x="14" y="72"/>
                    </a:moveTo>
                    <a:lnTo>
                      <a:pt x="14" y="72"/>
                    </a:lnTo>
                    <a:lnTo>
                      <a:pt x="26" y="79"/>
                    </a:lnTo>
                    <a:lnTo>
                      <a:pt x="37" y="83"/>
                    </a:lnTo>
                    <a:lnTo>
                      <a:pt x="50" y="87"/>
                    </a:lnTo>
                    <a:lnTo>
                      <a:pt x="63" y="92"/>
                    </a:lnTo>
                    <a:lnTo>
                      <a:pt x="78" y="94"/>
                    </a:lnTo>
                    <a:lnTo>
                      <a:pt x="93" y="96"/>
                    </a:lnTo>
                    <a:lnTo>
                      <a:pt x="109" y="96"/>
                    </a:lnTo>
                    <a:lnTo>
                      <a:pt x="125" y="96"/>
                    </a:lnTo>
                    <a:lnTo>
                      <a:pt x="125" y="90"/>
                    </a:lnTo>
                    <a:lnTo>
                      <a:pt x="127" y="82"/>
                    </a:lnTo>
                    <a:lnTo>
                      <a:pt x="134" y="64"/>
                    </a:lnTo>
                    <a:lnTo>
                      <a:pt x="136" y="54"/>
                    </a:lnTo>
                    <a:lnTo>
                      <a:pt x="136" y="45"/>
                    </a:lnTo>
                    <a:lnTo>
                      <a:pt x="136" y="40"/>
                    </a:lnTo>
                    <a:lnTo>
                      <a:pt x="135" y="36"/>
                    </a:lnTo>
                    <a:lnTo>
                      <a:pt x="133" y="33"/>
                    </a:lnTo>
                    <a:lnTo>
                      <a:pt x="129" y="29"/>
                    </a:lnTo>
                    <a:lnTo>
                      <a:pt x="126" y="27"/>
                    </a:lnTo>
                    <a:lnTo>
                      <a:pt x="122" y="26"/>
                    </a:lnTo>
                    <a:lnTo>
                      <a:pt x="111" y="24"/>
                    </a:lnTo>
                    <a:lnTo>
                      <a:pt x="98" y="23"/>
                    </a:lnTo>
                    <a:lnTo>
                      <a:pt x="87" y="21"/>
                    </a:lnTo>
                    <a:lnTo>
                      <a:pt x="81" y="20"/>
                    </a:lnTo>
                    <a:lnTo>
                      <a:pt x="77" y="18"/>
                    </a:lnTo>
                    <a:lnTo>
                      <a:pt x="73" y="16"/>
                    </a:lnTo>
                    <a:lnTo>
                      <a:pt x="68" y="16"/>
                    </a:lnTo>
                    <a:lnTo>
                      <a:pt x="75" y="20"/>
                    </a:lnTo>
                    <a:lnTo>
                      <a:pt x="81" y="24"/>
                    </a:lnTo>
                    <a:lnTo>
                      <a:pt x="87" y="29"/>
                    </a:lnTo>
                    <a:lnTo>
                      <a:pt x="89" y="32"/>
                    </a:lnTo>
                    <a:lnTo>
                      <a:pt x="91" y="35"/>
                    </a:lnTo>
                    <a:lnTo>
                      <a:pt x="91" y="33"/>
                    </a:lnTo>
                    <a:lnTo>
                      <a:pt x="92" y="32"/>
                    </a:lnTo>
                    <a:lnTo>
                      <a:pt x="90" y="51"/>
                    </a:lnTo>
                    <a:lnTo>
                      <a:pt x="89" y="61"/>
                    </a:lnTo>
                    <a:lnTo>
                      <a:pt x="87" y="69"/>
                    </a:lnTo>
                    <a:lnTo>
                      <a:pt x="82" y="76"/>
                    </a:lnTo>
                    <a:lnTo>
                      <a:pt x="80" y="79"/>
                    </a:lnTo>
                    <a:lnTo>
                      <a:pt x="77" y="81"/>
                    </a:lnTo>
                    <a:lnTo>
                      <a:pt x="74" y="82"/>
                    </a:lnTo>
                    <a:lnTo>
                      <a:pt x="71" y="83"/>
                    </a:lnTo>
                    <a:lnTo>
                      <a:pt x="66" y="82"/>
                    </a:lnTo>
                    <a:lnTo>
                      <a:pt x="61" y="81"/>
                    </a:lnTo>
                    <a:lnTo>
                      <a:pt x="57" y="80"/>
                    </a:lnTo>
                    <a:lnTo>
                      <a:pt x="53" y="77"/>
                    </a:lnTo>
                    <a:lnTo>
                      <a:pt x="50" y="74"/>
                    </a:lnTo>
                    <a:lnTo>
                      <a:pt x="48" y="70"/>
                    </a:lnTo>
                    <a:lnTo>
                      <a:pt x="47" y="66"/>
                    </a:lnTo>
                    <a:lnTo>
                      <a:pt x="46" y="61"/>
                    </a:lnTo>
                    <a:lnTo>
                      <a:pt x="46" y="51"/>
                    </a:lnTo>
                    <a:lnTo>
                      <a:pt x="49" y="40"/>
                    </a:lnTo>
                    <a:lnTo>
                      <a:pt x="53" y="30"/>
                    </a:lnTo>
                    <a:lnTo>
                      <a:pt x="59" y="22"/>
                    </a:lnTo>
                    <a:lnTo>
                      <a:pt x="63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51" y="12"/>
                    </a:lnTo>
                    <a:lnTo>
                      <a:pt x="44" y="11"/>
                    </a:lnTo>
                    <a:lnTo>
                      <a:pt x="38" y="12"/>
                    </a:lnTo>
                    <a:lnTo>
                      <a:pt x="33" y="14"/>
                    </a:lnTo>
                    <a:lnTo>
                      <a:pt x="28" y="16"/>
                    </a:lnTo>
                    <a:lnTo>
                      <a:pt x="23" y="18"/>
                    </a:lnTo>
                    <a:lnTo>
                      <a:pt x="20" y="22"/>
                    </a:lnTo>
                    <a:lnTo>
                      <a:pt x="17" y="26"/>
                    </a:lnTo>
                    <a:lnTo>
                      <a:pt x="15" y="31"/>
                    </a:lnTo>
                    <a:lnTo>
                      <a:pt x="13" y="36"/>
                    </a:lnTo>
                    <a:lnTo>
                      <a:pt x="13" y="42"/>
                    </a:lnTo>
                    <a:lnTo>
                      <a:pt x="12" y="56"/>
                    </a:lnTo>
                    <a:lnTo>
                      <a:pt x="14" y="72"/>
                    </a:lnTo>
                    <a:close/>
                    <a:moveTo>
                      <a:pt x="64" y="35"/>
                    </a:moveTo>
                    <a:lnTo>
                      <a:pt x="64" y="35"/>
                    </a:lnTo>
                    <a:lnTo>
                      <a:pt x="63" y="42"/>
                    </a:lnTo>
                    <a:lnTo>
                      <a:pt x="62" y="49"/>
                    </a:lnTo>
                    <a:lnTo>
                      <a:pt x="58" y="61"/>
                    </a:lnTo>
                    <a:lnTo>
                      <a:pt x="60" y="61"/>
                    </a:lnTo>
                    <a:lnTo>
                      <a:pt x="61" y="62"/>
                    </a:lnTo>
                    <a:lnTo>
                      <a:pt x="63" y="64"/>
                    </a:lnTo>
                    <a:lnTo>
                      <a:pt x="65" y="66"/>
                    </a:lnTo>
                    <a:lnTo>
                      <a:pt x="67" y="67"/>
                    </a:lnTo>
                    <a:lnTo>
                      <a:pt x="69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5"/>
                    </a:lnTo>
                    <a:lnTo>
                      <a:pt x="77" y="50"/>
                    </a:lnTo>
                    <a:lnTo>
                      <a:pt x="77" y="45"/>
                    </a:lnTo>
                    <a:lnTo>
                      <a:pt x="76" y="39"/>
                    </a:lnTo>
                    <a:lnTo>
                      <a:pt x="74" y="35"/>
                    </a:lnTo>
                    <a:lnTo>
                      <a:pt x="72" y="31"/>
                    </a:lnTo>
                    <a:lnTo>
                      <a:pt x="69" y="32"/>
                    </a:lnTo>
                    <a:lnTo>
                      <a:pt x="68" y="34"/>
                    </a:lnTo>
                    <a:lnTo>
                      <a:pt x="66" y="35"/>
                    </a:lnTo>
                    <a:lnTo>
                      <a:pt x="64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2" name="Freeform 208"/>
              <p:cNvSpPr/>
              <p:nvPr/>
            </p:nvSpPr>
            <p:spPr bwMode="auto">
              <a:xfrm>
                <a:off x="5994401" y="1841500"/>
                <a:ext cx="34925" cy="38100"/>
              </a:xfrm>
              <a:custGeom>
                <a:avLst/>
                <a:gdLst>
                  <a:gd name="T0" fmla="*/ 22920 w 64"/>
                  <a:gd name="T1" fmla="*/ 1633 h 70"/>
                  <a:gd name="T2" fmla="*/ 22374 w 64"/>
                  <a:gd name="T3" fmla="*/ 8164 h 70"/>
                  <a:gd name="T4" fmla="*/ 21828 w 64"/>
                  <a:gd name="T5" fmla="*/ 15240 h 70"/>
                  <a:gd name="T6" fmla="*/ 23465 w 64"/>
                  <a:gd name="T7" fmla="*/ 15784 h 70"/>
                  <a:gd name="T8" fmla="*/ 28922 w 64"/>
                  <a:gd name="T9" fmla="*/ 16329 h 70"/>
                  <a:gd name="T10" fmla="*/ 33834 w 64"/>
                  <a:gd name="T11" fmla="*/ 16873 h 70"/>
                  <a:gd name="T12" fmla="*/ 34925 w 64"/>
                  <a:gd name="T13" fmla="*/ 17417 h 70"/>
                  <a:gd name="T14" fmla="*/ 34379 w 64"/>
                  <a:gd name="T15" fmla="*/ 21771 h 70"/>
                  <a:gd name="T16" fmla="*/ 33288 w 64"/>
                  <a:gd name="T17" fmla="*/ 24493 h 70"/>
                  <a:gd name="T18" fmla="*/ 27831 w 64"/>
                  <a:gd name="T19" fmla="*/ 24493 h 70"/>
                  <a:gd name="T20" fmla="*/ 22920 w 64"/>
                  <a:gd name="T21" fmla="*/ 23404 h 70"/>
                  <a:gd name="T22" fmla="*/ 21828 w 64"/>
                  <a:gd name="T23" fmla="*/ 25037 h 70"/>
                  <a:gd name="T24" fmla="*/ 21828 w 64"/>
                  <a:gd name="T25" fmla="*/ 30480 h 70"/>
                  <a:gd name="T26" fmla="*/ 21828 w 64"/>
                  <a:gd name="T27" fmla="*/ 35923 h 70"/>
                  <a:gd name="T28" fmla="*/ 20737 w 64"/>
                  <a:gd name="T29" fmla="*/ 38100 h 70"/>
                  <a:gd name="T30" fmla="*/ 15825 w 64"/>
                  <a:gd name="T31" fmla="*/ 37011 h 70"/>
                  <a:gd name="T32" fmla="*/ 13643 w 64"/>
                  <a:gd name="T33" fmla="*/ 33746 h 70"/>
                  <a:gd name="T34" fmla="*/ 13643 w 64"/>
                  <a:gd name="T35" fmla="*/ 28847 h 70"/>
                  <a:gd name="T36" fmla="*/ 14734 w 64"/>
                  <a:gd name="T37" fmla="*/ 24493 h 70"/>
                  <a:gd name="T38" fmla="*/ 13097 w 64"/>
                  <a:gd name="T39" fmla="*/ 23949 h 70"/>
                  <a:gd name="T40" fmla="*/ 7094 w 64"/>
                  <a:gd name="T41" fmla="*/ 23404 h 70"/>
                  <a:gd name="T42" fmla="*/ 1091 w 64"/>
                  <a:gd name="T43" fmla="*/ 22316 h 70"/>
                  <a:gd name="T44" fmla="*/ 0 w 64"/>
                  <a:gd name="T45" fmla="*/ 20683 h 70"/>
                  <a:gd name="T46" fmla="*/ 1091 w 64"/>
                  <a:gd name="T47" fmla="*/ 15784 h 70"/>
                  <a:gd name="T48" fmla="*/ 4911 w 64"/>
                  <a:gd name="T49" fmla="*/ 14151 h 70"/>
                  <a:gd name="T50" fmla="*/ 9277 w 64"/>
                  <a:gd name="T51" fmla="*/ 13607 h 70"/>
                  <a:gd name="T52" fmla="*/ 13643 w 64"/>
                  <a:gd name="T53" fmla="*/ 14696 h 70"/>
                  <a:gd name="T54" fmla="*/ 15280 w 64"/>
                  <a:gd name="T55" fmla="*/ 12519 h 70"/>
                  <a:gd name="T56" fmla="*/ 15825 w 64"/>
                  <a:gd name="T57" fmla="*/ 4354 h 70"/>
                  <a:gd name="T58" fmla="*/ 16371 w 64"/>
                  <a:gd name="T59" fmla="*/ 1089 h 70"/>
                  <a:gd name="T60" fmla="*/ 17463 w 64"/>
                  <a:gd name="T61" fmla="*/ 0 h 70"/>
                  <a:gd name="T62" fmla="*/ 22920 w 64"/>
                  <a:gd name="T63" fmla="*/ 1633 h 7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4" h="70">
                    <a:moveTo>
                      <a:pt x="42" y="3"/>
                    </a:moveTo>
                    <a:lnTo>
                      <a:pt x="42" y="3"/>
                    </a:lnTo>
                    <a:lnTo>
                      <a:pt x="41" y="10"/>
                    </a:lnTo>
                    <a:lnTo>
                      <a:pt x="41" y="15"/>
                    </a:lnTo>
                    <a:lnTo>
                      <a:pt x="40" y="20"/>
                    </a:lnTo>
                    <a:lnTo>
                      <a:pt x="40" y="28"/>
                    </a:lnTo>
                    <a:lnTo>
                      <a:pt x="43" y="29"/>
                    </a:lnTo>
                    <a:lnTo>
                      <a:pt x="46" y="30"/>
                    </a:lnTo>
                    <a:lnTo>
                      <a:pt x="53" y="30"/>
                    </a:lnTo>
                    <a:lnTo>
                      <a:pt x="60" y="30"/>
                    </a:lnTo>
                    <a:lnTo>
                      <a:pt x="62" y="31"/>
                    </a:lnTo>
                    <a:lnTo>
                      <a:pt x="64" y="32"/>
                    </a:lnTo>
                    <a:lnTo>
                      <a:pt x="64" y="36"/>
                    </a:lnTo>
                    <a:lnTo>
                      <a:pt x="63" y="40"/>
                    </a:lnTo>
                    <a:lnTo>
                      <a:pt x="61" y="45"/>
                    </a:lnTo>
                    <a:lnTo>
                      <a:pt x="56" y="44"/>
                    </a:lnTo>
                    <a:lnTo>
                      <a:pt x="51" y="45"/>
                    </a:lnTo>
                    <a:lnTo>
                      <a:pt x="47" y="45"/>
                    </a:lnTo>
                    <a:lnTo>
                      <a:pt x="42" y="43"/>
                    </a:lnTo>
                    <a:lnTo>
                      <a:pt x="40" y="46"/>
                    </a:lnTo>
                    <a:lnTo>
                      <a:pt x="40" y="49"/>
                    </a:lnTo>
                    <a:lnTo>
                      <a:pt x="40" y="56"/>
                    </a:lnTo>
                    <a:lnTo>
                      <a:pt x="40" y="63"/>
                    </a:lnTo>
                    <a:lnTo>
                      <a:pt x="40" y="66"/>
                    </a:lnTo>
                    <a:lnTo>
                      <a:pt x="38" y="70"/>
                    </a:lnTo>
                    <a:lnTo>
                      <a:pt x="32" y="70"/>
                    </a:lnTo>
                    <a:lnTo>
                      <a:pt x="29" y="68"/>
                    </a:lnTo>
                    <a:lnTo>
                      <a:pt x="27" y="65"/>
                    </a:lnTo>
                    <a:lnTo>
                      <a:pt x="25" y="62"/>
                    </a:lnTo>
                    <a:lnTo>
                      <a:pt x="25" y="58"/>
                    </a:lnTo>
                    <a:lnTo>
                      <a:pt x="25" y="53"/>
                    </a:lnTo>
                    <a:lnTo>
                      <a:pt x="25" y="49"/>
                    </a:lnTo>
                    <a:lnTo>
                      <a:pt x="27" y="45"/>
                    </a:lnTo>
                    <a:lnTo>
                      <a:pt x="24" y="44"/>
                    </a:lnTo>
                    <a:lnTo>
                      <a:pt x="20" y="43"/>
                    </a:lnTo>
                    <a:lnTo>
                      <a:pt x="13" y="43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2" y="29"/>
                    </a:lnTo>
                    <a:lnTo>
                      <a:pt x="5" y="27"/>
                    </a:lnTo>
                    <a:lnTo>
                      <a:pt x="9" y="26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5" y="27"/>
                    </a:lnTo>
                    <a:lnTo>
                      <a:pt x="27" y="26"/>
                    </a:lnTo>
                    <a:lnTo>
                      <a:pt x="28" y="23"/>
                    </a:lnTo>
                    <a:lnTo>
                      <a:pt x="29" y="19"/>
                    </a:lnTo>
                    <a:lnTo>
                      <a:pt x="29" y="8"/>
                    </a:lnTo>
                    <a:lnTo>
                      <a:pt x="29" y="4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3" name="Freeform 209"/>
              <p:cNvSpPr>
                <a:spLocks noEditPoints="1"/>
              </p:cNvSpPr>
              <p:nvPr/>
            </p:nvSpPr>
            <p:spPr bwMode="auto">
              <a:xfrm>
                <a:off x="5799138" y="1849438"/>
                <a:ext cx="82550" cy="60325"/>
              </a:xfrm>
              <a:custGeom>
                <a:avLst/>
                <a:gdLst>
                  <a:gd name="T0" fmla="*/ 82550 w 156"/>
                  <a:gd name="T1" fmla="*/ 8467 h 114"/>
                  <a:gd name="T2" fmla="*/ 80433 w 156"/>
                  <a:gd name="T3" fmla="*/ 29633 h 114"/>
                  <a:gd name="T4" fmla="*/ 77788 w 156"/>
                  <a:gd name="T5" fmla="*/ 52387 h 114"/>
                  <a:gd name="T6" fmla="*/ 75142 w 156"/>
                  <a:gd name="T7" fmla="*/ 56092 h 114"/>
                  <a:gd name="T8" fmla="*/ 67204 w 156"/>
                  <a:gd name="T9" fmla="*/ 59267 h 114"/>
                  <a:gd name="T10" fmla="*/ 58737 w 156"/>
                  <a:gd name="T11" fmla="*/ 60325 h 114"/>
                  <a:gd name="T12" fmla="*/ 43921 w 156"/>
                  <a:gd name="T13" fmla="*/ 58208 h 114"/>
                  <a:gd name="T14" fmla="*/ 23813 w 156"/>
                  <a:gd name="T15" fmla="*/ 53446 h 114"/>
                  <a:gd name="T16" fmla="*/ 9525 w 156"/>
                  <a:gd name="T17" fmla="*/ 49742 h 114"/>
                  <a:gd name="T18" fmla="*/ 4763 w 156"/>
                  <a:gd name="T19" fmla="*/ 49742 h 114"/>
                  <a:gd name="T20" fmla="*/ 1058 w 156"/>
                  <a:gd name="T21" fmla="*/ 38629 h 114"/>
                  <a:gd name="T22" fmla="*/ 0 w 156"/>
                  <a:gd name="T23" fmla="*/ 26458 h 114"/>
                  <a:gd name="T24" fmla="*/ 1058 w 156"/>
                  <a:gd name="T25" fmla="*/ 13758 h 114"/>
                  <a:gd name="T26" fmla="*/ 2646 w 156"/>
                  <a:gd name="T27" fmla="*/ 1058 h 114"/>
                  <a:gd name="T28" fmla="*/ 9525 w 156"/>
                  <a:gd name="T29" fmla="*/ 0 h 114"/>
                  <a:gd name="T30" fmla="*/ 40217 w 156"/>
                  <a:gd name="T31" fmla="*/ 1058 h 114"/>
                  <a:gd name="T32" fmla="*/ 51858 w 156"/>
                  <a:gd name="T33" fmla="*/ 2117 h 114"/>
                  <a:gd name="T34" fmla="*/ 68792 w 156"/>
                  <a:gd name="T35" fmla="*/ 3704 h 114"/>
                  <a:gd name="T36" fmla="*/ 78317 w 156"/>
                  <a:gd name="T37" fmla="*/ 6879 h 114"/>
                  <a:gd name="T38" fmla="*/ 82550 w 156"/>
                  <a:gd name="T39" fmla="*/ 8467 h 114"/>
                  <a:gd name="T40" fmla="*/ 10054 w 156"/>
                  <a:gd name="T41" fmla="*/ 8467 h 114"/>
                  <a:gd name="T42" fmla="*/ 6350 w 156"/>
                  <a:gd name="T43" fmla="*/ 21167 h 114"/>
                  <a:gd name="T44" fmla="*/ 5821 w 156"/>
                  <a:gd name="T45" fmla="*/ 29633 h 114"/>
                  <a:gd name="T46" fmla="*/ 7937 w 156"/>
                  <a:gd name="T47" fmla="*/ 38100 h 114"/>
                  <a:gd name="T48" fmla="*/ 10054 w 156"/>
                  <a:gd name="T49" fmla="*/ 41804 h 114"/>
                  <a:gd name="T50" fmla="*/ 24871 w 156"/>
                  <a:gd name="T51" fmla="*/ 46038 h 114"/>
                  <a:gd name="T52" fmla="*/ 47096 w 156"/>
                  <a:gd name="T53" fmla="*/ 51858 h 114"/>
                  <a:gd name="T54" fmla="*/ 58737 w 156"/>
                  <a:gd name="T55" fmla="*/ 52387 h 114"/>
                  <a:gd name="T56" fmla="*/ 66146 w 156"/>
                  <a:gd name="T57" fmla="*/ 50800 h 114"/>
                  <a:gd name="T58" fmla="*/ 69850 w 156"/>
                  <a:gd name="T59" fmla="*/ 49742 h 114"/>
                  <a:gd name="T60" fmla="*/ 72496 w 156"/>
                  <a:gd name="T61" fmla="*/ 40217 h 114"/>
                  <a:gd name="T62" fmla="*/ 73554 w 156"/>
                  <a:gd name="T63" fmla="*/ 29633 h 114"/>
                  <a:gd name="T64" fmla="*/ 73025 w 156"/>
                  <a:gd name="T65" fmla="*/ 18521 h 114"/>
                  <a:gd name="T66" fmla="*/ 70379 w 156"/>
                  <a:gd name="T67" fmla="*/ 10583 h 114"/>
                  <a:gd name="T68" fmla="*/ 61912 w 156"/>
                  <a:gd name="T69" fmla="*/ 11113 h 114"/>
                  <a:gd name="T70" fmla="*/ 46567 w 156"/>
                  <a:gd name="T71" fmla="*/ 10054 h 114"/>
                  <a:gd name="T72" fmla="*/ 32279 w 156"/>
                  <a:gd name="T73" fmla="*/ 7937 h 114"/>
                  <a:gd name="T74" fmla="*/ 17463 w 156"/>
                  <a:gd name="T75" fmla="*/ 7408 h 114"/>
                  <a:gd name="T76" fmla="*/ 10054 w 156"/>
                  <a:gd name="T77" fmla="*/ 8467 h 11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6" h="114">
                    <a:moveTo>
                      <a:pt x="156" y="16"/>
                    </a:moveTo>
                    <a:lnTo>
                      <a:pt x="156" y="16"/>
                    </a:lnTo>
                    <a:lnTo>
                      <a:pt x="153" y="37"/>
                    </a:lnTo>
                    <a:lnTo>
                      <a:pt x="152" y="56"/>
                    </a:lnTo>
                    <a:lnTo>
                      <a:pt x="149" y="76"/>
                    </a:lnTo>
                    <a:lnTo>
                      <a:pt x="147" y="99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7" y="112"/>
                    </a:lnTo>
                    <a:lnTo>
                      <a:pt x="119" y="114"/>
                    </a:lnTo>
                    <a:lnTo>
                      <a:pt x="111" y="114"/>
                    </a:lnTo>
                    <a:lnTo>
                      <a:pt x="102" y="114"/>
                    </a:lnTo>
                    <a:lnTo>
                      <a:pt x="83" y="110"/>
                    </a:lnTo>
                    <a:lnTo>
                      <a:pt x="64" y="106"/>
                    </a:lnTo>
                    <a:lnTo>
                      <a:pt x="45" y="101"/>
                    </a:lnTo>
                    <a:lnTo>
                      <a:pt x="26" y="96"/>
                    </a:lnTo>
                    <a:lnTo>
                      <a:pt x="18" y="94"/>
                    </a:lnTo>
                    <a:lnTo>
                      <a:pt x="9" y="94"/>
                    </a:lnTo>
                    <a:lnTo>
                      <a:pt x="4" y="83"/>
                    </a:lnTo>
                    <a:lnTo>
                      <a:pt x="2" y="73"/>
                    </a:lnTo>
                    <a:lnTo>
                      <a:pt x="0" y="62"/>
                    </a:lnTo>
                    <a:lnTo>
                      <a:pt x="0" y="50"/>
                    </a:lnTo>
                    <a:lnTo>
                      <a:pt x="1" y="38"/>
                    </a:lnTo>
                    <a:lnTo>
                      <a:pt x="2" y="26"/>
                    </a:lnTo>
                    <a:lnTo>
                      <a:pt x="5" y="2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36" y="0"/>
                    </a:lnTo>
                    <a:lnTo>
                      <a:pt x="76" y="2"/>
                    </a:lnTo>
                    <a:lnTo>
                      <a:pt x="98" y="4"/>
                    </a:lnTo>
                    <a:lnTo>
                      <a:pt x="119" y="6"/>
                    </a:lnTo>
                    <a:lnTo>
                      <a:pt x="130" y="7"/>
                    </a:lnTo>
                    <a:lnTo>
                      <a:pt x="140" y="10"/>
                    </a:lnTo>
                    <a:lnTo>
                      <a:pt x="148" y="13"/>
                    </a:lnTo>
                    <a:lnTo>
                      <a:pt x="156" y="16"/>
                    </a:lnTo>
                    <a:close/>
                    <a:moveTo>
                      <a:pt x="19" y="16"/>
                    </a:moveTo>
                    <a:lnTo>
                      <a:pt x="19" y="16"/>
                    </a:lnTo>
                    <a:lnTo>
                      <a:pt x="13" y="31"/>
                    </a:lnTo>
                    <a:lnTo>
                      <a:pt x="12" y="40"/>
                    </a:lnTo>
                    <a:lnTo>
                      <a:pt x="11" y="47"/>
                    </a:lnTo>
                    <a:lnTo>
                      <a:pt x="11" y="56"/>
                    </a:lnTo>
                    <a:lnTo>
                      <a:pt x="12" y="64"/>
                    </a:lnTo>
                    <a:lnTo>
                      <a:pt x="15" y="72"/>
                    </a:lnTo>
                    <a:lnTo>
                      <a:pt x="19" y="79"/>
                    </a:lnTo>
                    <a:lnTo>
                      <a:pt x="33" y="82"/>
                    </a:lnTo>
                    <a:lnTo>
                      <a:pt x="47" y="87"/>
                    </a:lnTo>
                    <a:lnTo>
                      <a:pt x="74" y="95"/>
                    </a:lnTo>
                    <a:lnTo>
                      <a:pt x="89" y="98"/>
                    </a:lnTo>
                    <a:lnTo>
                      <a:pt x="103" y="99"/>
                    </a:lnTo>
                    <a:lnTo>
                      <a:pt x="111" y="99"/>
                    </a:lnTo>
                    <a:lnTo>
                      <a:pt x="118" y="98"/>
                    </a:lnTo>
                    <a:lnTo>
                      <a:pt x="125" y="96"/>
                    </a:lnTo>
                    <a:lnTo>
                      <a:pt x="132" y="94"/>
                    </a:lnTo>
                    <a:lnTo>
                      <a:pt x="134" y="86"/>
                    </a:lnTo>
                    <a:lnTo>
                      <a:pt x="137" y="76"/>
                    </a:lnTo>
                    <a:lnTo>
                      <a:pt x="139" y="65"/>
                    </a:lnTo>
                    <a:lnTo>
                      <a:pt x="139" y="56"/>
                    </a:lnTo>
                    <a:lnTo>
                      <a:pt x="139" y="45"/>
                    </a:lnTo>
                    <a:lnTo>
                      <a:pt x="138" y="35"/>
                    </a:lnTo>
                    <a:lnTo>
                      <a:pt x="137" y="28"/>
                    </a:lnTo>
                    <a:lnTo>
                      <a:pt x="133" y="20"/>
                    </a:lnTo>
                    <a:lnTo>
                      <a:pt x="117" y="21"/>
                    </a:lnTo>
                    <a:lnTo>
                      <a:pt x="102" y="21"/>
                    </a:lnTo>
                    <a:lnTo>
                      <a:pt x="88" y="19"/>
                    </a:lnTo>
                    <a:lnTo>
                      <a:pt x="73" y="17"/>
                    </a:lnTo>
                    <a:lnTo>
                      <a:pt x="61" y="15"/>
                    </a:lnTo>
                    <a:lnTo>
                      <a:pt x="47" y="14"/>
                    </a:lnTo>
                    <a:lnTo>
                      <a:pt x="33" y="14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Freeform 210"/>
              <p:cNvSpPr>
                <a:spLocks noEditPoints="1"/>
              </p:cNvSpPr>
              <p:nvPr/>
            </p:nvSpPr>
            <p:spPr bwMode="auto">
              <a:xfrm>
                <a:off x="5883276" y="1858963"/>
                <a:ext cx="76200" cy="60325"/>
              </a:xfrm>
              <a:custGeom>
                <a:avLst/>
                <a:gdLst>
                  <a:gd name="T0" fmla="*/ 73025 w 144"/>
                  <a:gd name="T1" fmla="*/ 58208 h 114"/>
                  <a:gd name="T2" fmla="*/ 66146 w 144"/>
                  <a:gd name="T3" fmla="*/ 59267 h 114"/>
                  <a:gd name="T4" fmla="*/ 58737 w 144"/>
                  <a:gd name="T5" fmla="*/ 59267 h 114"/>
                  <a:gd name="T6" fmla="*/ 43921 w 144"/>
                  <a:gd name="T7" fmla="*/ 57150 h 114"/>
                  <a:gd name="T8" fmla="*/ 18521 w 144"/>
                  <a:gd name="T9" fmla="*/ 53975 h 114"/>
                  <a:gd name="T10" fmla="*/ 12171 w 144"/>
                  <a:gd name="T11" fmla="*/ 51329 h 114"/>
                  <a:gd name="T12" fmla="*/ 7937 w 144"/>
                  <a:gd name="T13" fmla="*/ 50800 h 114"/>
                  <a:gd name="T14" fmla="*/ 5821 w 144"/>
                  <a:gd name="T15" fmla="*/ 50800 h 114"/>
                  <a:gd name="T16" fmla="*/ 4763 w 144"/>
                  <a:gd name="T17" fmla="*/ 49742 h 114"/>
                  <a:gd name="T18" fmla="*/ 1588 w 144"/>
                  <a:gd name="T19" fmla="*/ 44979 h 114"/>
                  <a:gd name="T20" fmla="*/ 0 w 144"/>
                  <a:gd name="T21" fmla="*/ 34396 h 114"/>
                  <a:gd name="T22" fmla="*/ 529 w 144"/>
                  <a:gd name="T23" fmla="*/ 23813 h 114"/>
                  <a:gd name="T24" fmla="*/ 1588 w 144"/>
                  <a:gd name="T25" fmla="*/ 13758 h 114"/>
                  <a:gd name="T26" fmla="*/ 4763 w 144"/>
                  <a:gd name="T27" fmla="*/ 6879 h 114"/>
                  <a:gd name="T28" fmla="*/ 7408 w 144"/>
                  <a:gd name="T29" fmla="*/ 0 h 114"/>
                  <a:gd name="T30" fmla="*/ 23813 w 144"/>
                  <a:gd name="T31" fmla="*/ 1588 h 114"/>
                  <a:gd name="T32" fmla="*/ 50271 w 144"/>
                  <a:gd name="T33" fmla="*/ 3175 h 114"/>
                  <a:gd name="T34" fmla="*/ 68263 w 144"/>
                  <a:gd name="T35" fmla="*/ 7408 h 114"/>
                  <a:gd name="T36" fmla="*/ 75142 w 144"/>
                  <a:gd name="T37" fmla="*/ 11113 h 114"/>
                  <a:gd name="T38" fmla="*/ 76200 w 144"/>
                  <a:gd name="T39" fmla="*/ 22754 h 114"/>
                  <a:gd name="T40" fmla="*/ 76200 w 144"/>
                  <a:gd name="T41" fmla="*/ 40746 h 114"/>
                  <a:gd name="T42" fmla="*/ 74613 w 144"/>
                  <a:gd name="T43" fmla="*/ 52917 h 114"/>
                  <a:gd name="T44" fmla="*/ 73025 w 144"/>
                  <a:gd name="T45" fmla="*/ 58208 h 114"/>
                  <a:gd name="T46" fmla="*/ 10054 w 144"/>
                  <a:gd name="T47" fmla="*/ 9525 h 114"/>
                  <a:gd name="T48" fmla="*/ 7408 w 144"/>
                  <a:gd name="T49" fmla="*/ 24871 h 114"/>
                  <a:gd name="T50" fmla="*/ 7408 w 144"/>
                  <a:gd name="T51" fmla="*/ 32808 h 114"/>
                  <a:gd name="T52" fmla="*/ 8996 w 144"/>
                  <a:gd name="T53" fmla="*/ 40746 h 114"/>
                  <a:gd name="T54" fmla="*/ 14817 w 144"/>
                  <a:gd name="T55" fmla="*/ 44450 h 114"/>
                  <a:gd name="T56" fmla="*/ 28046 w 144"/>
                  <a:gd name="T57" fmla="*/ 48683 h 114"/>
                  <a:gd name="T58" fmla="*/ 42333 w 144"/>
                  <a:gd name="T59" fmla="*/ 50800 h 114"/>
                  <a:gd name="T60" fmla="*/ 65087 w 144"/>
                  <a:gd name="T61" fmla="*/ 50800 h 114"/>
                  <a:gd name="T62" fmla="*/ 67204 w 144"/>
                  <a:gd name="T63" fmla="*/ 48154 h 114"/>
                  <a:gd name="T64" fmla="*/ 69321 w 144"/>
                  <a:gd name="T65" fmla="*/ 40746 h 114"/>
                  <a:gd name="T66" fmla="*/ 69321 w 144"/>
                  <a:gd name="T67" fmla="*/ 27517 h 114"/>
                  <a:gd name="T68" fmla="*/ 69321 w 144"/>
                  <a:gd name="T69" fmla="*/ 17463 h 114"/>
                  <a:gd name="T70" fmla="*/ 56092 w 144"/>
                  <a:gd name="T71" fmla="*/ 12171 h 114"/>
                  <a:gd name="T72" fmla="*/ 40746 w 144"/>
                  <a:gd name="T73" fmla="*/ 8467 h 114"/>
                  <a:gd name="T74" fmla="*/ 24871 w 144"/>
                  <a:gd name="T75" fmla="*/ 7937 h 114"/>
                  <a:gd name="T76" fmla="*/ 10054 w 144"/>
                  <a:gd name="T77" fmla="*/ 9525 h 11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4" h="114">
                    <a:moveTo>
                      <a:pt x="138" y="110"/>
                    </a:moveTo>
                    <a:lnTo>
                      <a:pt x="138" y="110"/>
                    </a:lnTo>
                    <a:lnTo>
                      <a:pt x="132" y="112"/>
                    </a:lnTo>
                    <a:lnTo>
                      <a:pt x="125" y="112"/>
                    </a:lnTo>
                    <a:lnTo>
                      <a:pt x="119" y="114"/>
                    </a:lnTo>
                    <a:lnTo>
                      <a:pt x="111" y="112"/>
                    </a:lnTo>
                    <a:lnTo>
                      <a:pt x="83" y="108"/>
                    </a:lnTo>
                    <a:lnTo>
                      <a:pt x="49" y="105"/>
                    </a:lnTo>
                    <a:lnTo>
                      <a:pt x="35" y="102"/>
                    </a:lnTo>
                    <a:lnTo>
                      <a:pt x="23" y="97"/>
                    </a:lnTo>
                    <a:lnTo>
                      <a:pt x="18" y="96"/>
                    </a:lnTo>
                    <a:lnTo>
                      <a:pt x="15" y="96"/>
                    </a:lnTo>
                    <a:lnTo>
                      <a:pt x="13" y="96"/>
                    </a:lnTo>
                    <a:lnTo>
                      <a:pt x="11" y="96"/>
                    </a:lnTo>
                    <a:lnTo>
                      <a:pt x="9" y="94"/>
                    </a:lnTo>
                    <a:lnTo>
                      <a:pt x="6" y="91"/>
                    </a:lnTo>
                    <a:lnTo>
                      <a:pt x="3" y="85"/>
                    </a:lnTo>
                    <a:lnTo>
                      <a:pt x="1" y="75"/>
                    </a:lnTo>
                    <a:lnTo>
                      <a:pt x="0" y="65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3" y="26"/>
                    </a:lnTo>
                    <a:lnTo>
                      <a:pt x="5" y="19"/>
                    </a:lnTo>
                    <a:lnTo>
                      <a:pt x="9" y="13"/>
                    </a:lnTo>
                    <a:lnTo>
                      <a:pt x="14" y="0"/>
                    </a:lnTo>
                    <a:lnTo>
                      <a:pt x="29" y="2"/>
                    </a:lnTo>
                    <a:lnTo>
                      <a:pt x="45" y="3"/>
                    </a:lnTo>
                    <a:lnTo>
                      <a:pt x="78" y="4"/>
                    </a:lnTo>
                    <a:lnTo>
                      <a:pt x="95" y="6"/>
                    </a:lnTo>
                    <a:lnTo>
                      <a:pt x="112" y="10"/>
                    </a:lnTo>
                    <a:lnTo>
                      <a:pt x="129" y="14"/>
                    </a:lnTo>
                    <a:lnTo>
                      <a:pt x="136" y="17"/>
                    </a:lnTo>
                    <a:lnTo>
                      <a:pt x="142" y="21"/>
                    </a:lnTo>
                    <a:lnTo>
                      <a:pt x="144" y="43"/>
                    </a:lnTo>
                    <a:lnTo>
                      <a:pt x="144" y="66"/>
                    </a:lnTo>
                    <a:lnTo>
                      <a:pt x="144" y="77"/>
                    </a:lnTo>
                    <a:lnTo>
                      <a:pt x="142" y="89"/>
                    </a:lnTo>
                    <a:lnTo>
                      <a:pt x="141" y="100"/>
                    </a:lnTo>
                    <a:lnTo>
                      <a:pt x="138" y="110"/>
                    </a:lnTo>
                    <a:close/>
                    <a:moveTo>
                      <a:pt x="19" y="18"/>
                    </a:moveTo>
                    <a:lnTo>
                      <a:pt x="19" y="18"/>
                    </a:lnTo>
                    <a:lnTo>
                      <a:pt x="16" y="31"/>
                    </a:lnTo>
                    <a:lnTo>
                      <a:pt x="14" y="47"/>
                    </a:lnTo>
                    <a:lnTo>
                      <a:pt x="14" y="55"/>
                    </a:lnTo>
                    <a:lnTo>
                      <a:pt x="14" y="62"/>
                    </a:lnTo>
                    <a:lnTo>
                      <a:pt x="15" y="70"/>
                    </a:lnTo>
                    <a:lnTo>
                      <a:pt x="17" y="77"/>
                    </a:lnTo>
                    <a:lnTo>
                      <a:pt x="28" y="84"/>
                    </a:lnTo>
                    <a:lnTo>
                      <a:pt x="41" y="88"/>
                    </a:lnTo>
                    <a:lnTo>
                      <a:pt x="53" y="92"/>
                    </a:lnTo>
                    <a:lnTo>
                      <a:pt x="66" y="94"/>
                    </a:lnTo>
                    <a:lnTo>
                      <a:pt x="80" y="96"/>
                    </a:lnTo>
                    <a:lnTo>
                      <a:pt x="94" y="96"/>
                    </a:lnTo>
                    <a:lnTo>
                      <a:pt x="123" y="96"/>
                    </a:lnTo>
                    <a:lnTo>
                      <a:pt x="127" y="91"/>
                    </a:lnTo>
                    <a:lnTo>
                      <a:pt x="130" y="85"/>
                    </a:lnTo>
                    <a:lnTo>
                      <a:pt x="131" y="77"/>
                    </a:lnTo>
                    <a:lnTo>
                      <a:pt x="131" y="70"/>
                    </a:lnTo>
                    <a:lnTo>
                      <a:pt x="131" y="52"/>
                    </a:lnTo>
                    <a:lnTo>
                      <a:pt x="131" y="33"/>
                    </a:lnTo>
                    <a:lnTo>
                      <a:pt x="119" y="28"/>
                    </a:lnTo>
                    <a:lnTo>
                      <a:pt x="106" y="23"/>
                    </a:lnTo>
                    <a:lnTo>
                      <a:pt x="91" y="19"/>
                    </a:lnTo>
                    <a:lnTo>
                      <a:pt x="77" y="16"/>
                    </a:lnTo>
                    <a:lnTo>
                      <a:pt x="62" y="15"/>
                    </a:lnTo>
                    <a:lnTo>
                      <a:pt x="47" y="15"/>
                    </a:lnTo>
                    <a:lnTo>
                      <a:pt x="33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5" name="Freeform 211"/>
              <p:cNvSpPr/>
              <p:nvPr/>
            </p:nvSpPr>
            <p:spPr bwMode="auto">
              <a:xfrm>
                <a:off x="5824538" y="1865313"/>
                <a:ext cx="31750" cy="31750"/>
              </a:xfrm>
              <a:custGeom>
                <a:avLst/>
                <a:gdLst>
                  <a:gd name="T0" fmla="*/ 16404 w 60"/>
                  <a:gd name="T1" fmla="*/ 6879 h 60"/>
                  <a:gd name="T2" fmla="*/ 19579 w 60"/>
                  <a:gd name="T3" fmla="*/ 3704 h 60"/>
                  <a:gd name="T4" fmla="*/ 24342 w 60"/>
                  <a:gd name="T5" fmla="*/ 2646 h 60"/>
                  <a:gd name="T6" fmla="*/ 28575 w 60"/>
                  <a:gd name="T7" fmla="*/ 3175 h 60"/>
                  <a:gd name="T8" fmla="*/ 31750 w 60"/>
                  <a:gd name="T9" fmla="*/ 5821 h 60"/>
                  <a:gd name="T10" fmla="*/ 31750 w 60"/>
                  <a:gd name="T11" fmla="*/ 7408 h 60"/>
                  <a:gd name="T12" fmla="*/ 30692 w 60"/>
                  <a:gd name="T13" fmla="*/ 10583 h 60"/>
                  <a:gd name="T14" fmla="*/ 29633 w 60"/>
                  <a:gd name="T15" fmla="*/ 12700 h 60"/>
                  <a:gd name="T16" fmla="*/ 29633 w 60"/>
                  <a:gd name="T17" fmla="*/ 14817 h 60"/>
                  <a:gd name="T18" fmla="*/ 26458 w 60"/>
                  <a:gd name="T19" fmla="*/ 14817 h 60"/>
                  <a:gd name="T20" fmla="*/ 25929 w 60"/>
                  <a:gd name="T21" fmla="*/ 15346 h 60"/>
                  <a:gd name="T22" fmla="*/ 24342 w 60"/>
                  <a:gd name="T23" fmla="*/ 13758 h 60"/>
                  <a:gd name="T24" fmla="*/ 23283 w 60"/>
                  <a:gd name="T25" fmla="*/ 10583 h 60"/>
                  <a:gd name="T26" fmla="*/ 20108 w 60"/>
                  <a:gd name="T27" fmla="*/ 12171 h 60"/>
                  <a:gd name="T28" fmla="*/ 20108 w 60"/>
                  <a:gd name="T29" fmla="*/ 15875 h 60"/>
                  <a:gd name="T30" fmla="*/ 22225 w 60"/>
                  <a:gd name="T31" fmla="*/ 19050 h 60"/>
                  <a:gd name="T32" fmla="*/ 25400 w 60"/>
                  <a:gd name="T33" fmla="*/ 20638 h 60"/>
                  <a:gd name="T34" fmla="*/ 24871 w 60"/>
                  <a:gd name="T35" fmla="*/ 23813 h 60"/>
                  <a:gd name="T36" fmla="*/ 25929 w 60"/>
                  <a:gd name="T37" fmla="*/ 25400 h 60"/>
                  <a:gd name="T38" fmla="*/ 26987 w 60"/>
                  <a:gd name="T39" fmla="*/ 24871 h 60"/>
                  <a:gd name="T40" fmla="*/ 29633 w 60"/>
                  <a:gd name="T41" fmla="*/ 23283 h 60"/>
                  <a:gd name="T42" fmla="*/ 31221 w 60"/>
                  <a:gd name="T43" fmla="*/ 23283 h 60"/>
                  <a:gd name="T44" fmla="*/ 31750 w 60"/>
                  <a:gd name="T45" fmla="*/ 25400 h 60"/>
                  <a:gd name="T46" fmla="*/ 31750 w 60"/>
                  <a:gd name="T47" fmla="*/ 28575 h 60"/>
                  <a:gd name="T48" fmla="*/ 26987 w 60"/>
                  <a:gd name="T49" fmla="*/ 31750 h 60"/>
                  <a:gd name="T50" fmla="*/ 23813 w 60"/>
                  <a:gd name="T51" fmla="*/ 31750 h 60"/>
                  <a:gd name="T52" fmla="*/ 21696 w 60"/>
                  <a:gd name="T53" fmla="*/ 28575 h 60"/>
                  <a:gd name="T54" fmla="*/ 21696 w 60"/>
                  <a:gd name="T55" fmla="*/ 26458 h 60"/>
                  <a:gd name="T56" fmla="*/ 17992 w 60"/>
                  <a:gd name="T57" fmla="*/ 24871 h 60"/>
                  <a:gd name="T58" fmla="*/ 15875 w 60"/>
                  <a:gd name="T59" fmla="*/ 20638 h 60"/>
                  <a:gd name="T60" fmla="*/ 10583 w 60"/>
                  <a:gd name="T61" fmla="*/ 24342 h 60"/>
                  <a:gd name="T62" fmla="*/ 6350 w 60"/>
                  <a:gd name="T63" fmla="*/ 28046 h 60"/>
                  <a:gd name="T64" fmla="*/ 3175 w 60"/>
                  <a:gd name="T65" fmla="*/ 25929 h 60"/>
                  <a:gd name="T66" fmla="*/ 0 w 60"/>
                  <a:gd name="T67" fmla="*/ 24871 h 60"/>
                  <a:gd name="T68" fmla="*/ 0 w 60"/>
                  <a:gd name="T69" fmla="*/ 23283 h 60"/>
                  <a:gd name="T70" fmla="*/ 1058 w 60"/>
                  <a:gd name="T71" fmla="*/ 20108 h 60"/>
                  <a:gd name="T72" fmla="*/ 1588 w 60"/>
                  <a:gd name="T73" fmla="*/ 18521 h 60"/>
                  <a:gd name="T74" fmla="*/ 6350 w 60"/>
                  <a:gd name="T75" fmla="*/ 19579 h 60"/>
                  <a:gd name="T76" fmla="*/ 10054 w 60"/>
                  <a:gd name="T77" fmla="*/ 17463 h 60"/>
                  <a:gd name="T78" fmla="*/ 11642 w 60"/>
                  <a:gd name="T79" fmla="*/ 12700 h 60"/>
                  <a:gd name="T80" fmla="*/ 10054 w 60"/>
                  <a:gd name="T81" fmla="*/ 7408 h 60"/>
                  <a:gd name="T82" fmla="*/ 8467 w 60"/>
                  <a:gd name="T83" fmla="*/ 7408 h 60"/>
                  <a:gd name="T84" fmla="*/ 6350 w 60"/>
                  <a:gd name="T85" fmla="*/ 9525 h 60"/>
                  <a:gd name="T86" fmla="*/ 4763 w 60"/>
                  <a:gd name="T87" fmla="*/ 9525 h 60"/>
                  <a:gd name="T88" fmla="*/ 2117 w 60"/>
                  <a:gd name="T89" fmla="*/ 7408 h 60"/>
                  <a:gd name="T90" fmla="*/ 3175 w 60"/>
                  <a:gd name="T91" fmla="*/ 4233 h 60"/>
                  <a:gd name="T92" fmla="*/ 7408 w 60"/>
                  <a:gd name="T93" fmla="*/ 529 h 60"/>
                  <a:gd name="T94" fmla="*/ 12171 w 60"/>
                  <a:gd name="T95" fmla="*/ 0 h 60"/>
                  <a:gd name="T96" fmla="*/ 15875 w 60"/>
                  <a:gd name="T97" fmla="*/ 3175 h 60"/>
                  <a:gd name="T98" fmla="*/ 16404 w 60"/>
                  <a:gd name="T99" fmla="*/ 6879 h 6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0" h="60">
                    <a:moveTo>
                      <a:pt x="31" y="13"/>
                    </a:moveTo>
                    <a:lnTo>
                      <a:pt x="31" y="13"/>
                    </a:lnTo>
                    <a:lnTo>
                      <a:pt x="34" y="9"/>
                    </a:lnTo>
                    <a:lnTo>
                      <a:pt x="37" y="7"/>
                    </a:lnTo>
                    <a:lnTo>
                      <a:pt x="42" y="6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4" y="6"/>
                    </a:lnTo>
                    <a:lnTo>
                      <a:pt x="58" y="8"/>
                    </a:lnTo>
                    <a:lnTo>
                      <a:pt x="60" y="11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20"/>
                    </a:lnTo>
                    <a:lnTo>
                      <a:pt x="56" y="23"/>
                    </a:lnTo>
                    <a:lnTo>
                      <a:pt x="56" y="24"/>
                    </a:lnTo>
                    <a:lnTo>
                      <a:pt x="56" y="28"/>
                    </a:lnTo>
                    <a:lnTo>
                      <a:pt x="51" y="28"/>
                    </a:lnTo>
                    <a:lnTo>
                      <a:pt x="50" y="28"/>
                    </a:lnTo>
                    <a:lnTo>
                      <a:pt x="49" y="29"/>
                    </a:lnTo>
                    <a:lnTo>
                      <a:pt x="47" y="28"/>
                    </a:lnTo>
                    <a:lnTo>
                      <a:pt x="46" y="26"/>
                    </a:lnTo>
                    <a:lnTo>
                      <a:pt x="44" y="20"/>
                    </a:lnTo>
                    <a:lnTo>
                      <a:pt x="41" y="21"/>
                    </a:lnTo>
                    <a:lnTo>
                      <a:pt x="38" y="23"/>
                    </a:lnTo>
                    <a:lnTo>
                      <a:pt x="38" y="27"/>
                    </a:lnTo>
                    <a:lnTo>
                      <a:pt x="38" y="30"/>
                    </a:lnTo>
                    <a:lnTo>
                      <a:pt x="41" y="34"/>
                    </a:lnTo>
                    <a:lnTo>
                      <a:pt x="42" y="36"/>
                    </a:lnTo>
                    <a:lnTo>
                      <a:pt x="45" y="38"/>
                    </a:lnTo>
                    <a:lnTo>
                      <a:pt x="48" y="39"/>
                    </a:lnTo>
                    <a:lnTo>
                      <a:pt x="47" y="45"/>
                    </a:lnTo>
                    <a:lnTo>
                      <a:pt x="48" y="46"/>
                    </a:lnTo>
                    <a:lnTo>
                      <a:pt x="49" y="48"/>
                    </a:lnTo>
                    <a:lnTo>
                      <a:pt x="51" y="47"/>
                    </a:lnTo>
                    <a:lnTo>
                      <a:pt x="53" y="46"/>
                    </a:lnTo>
                    <a:lnTo>
                      <a:pt x="56" y="44"/>
                    </a:lnTo>
                    <a:lnTo>
                      <a:pt x="59" y="44"/>
                    </a:lnTo>
                    <a:lnTo>
                      <a:pt x="60" y="46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54" y="58"/>
                    </a:lnTo>
                    <a:lnTo>
                      <a:pt x="51" y="60"/>
                    </a:lnTo>
                    <a:lnTo>
                      <a:pt x="48" y="60"/>
                    </a:lnTo>
                    <a:lnTo>
                      <a:pt x="45" y="60"/>
                    </a:lnTo>
                    <a:lnTo>
                      <a:pt x="43" y="58"/>
                    </a:lnTo>
                    <a:lnTo>
                      <a:pt x="41" y="54"/>
                    </a:lnTo>
                    <a:lnTo>
                      <a:pt x="41" y="50"/>
                    </a:lnTo>
                    <a:lnTo>
                      <a:pt x="37" y="49"/>
                    </a:lnTo>
                    <a:lnTo>
                      <a:pt x="34" y="47"/>
                    </a:lnTo>
                    <a:lnTo>
                      <a:pt x="32" y="44"/>
                    </a:lnTo>
                    <a:lnTo>
                      <a:pt x="30" y="39"/>
                    </a:lnTo>
                    <a:lnTo>
                      <a:pt x="20" y="46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49"/>
                    </a:lnTo>
                    <a:lnTo>
                      <a:pt x="4" y="48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1" y="40"/>
                    </a:lnTo>
                    <a:lnTo>
                      <a:pt x="2" y="38"/>
                    </a:lnTo>
                    <a:lnTo>
                      <a:pt x="3" y="35"/>
                    </a:lnTo>
                    <a:lnTo>
                      <a:pt x="7" y="37"/>
                    </a:lnTo>
                    <a:lnTo>
                      <a:pt x="12" y="37"/>
                    </a:lnTo>
                    <a:lnTo>
                      <a:pt x="16" y="35"/>
                    </a:lnTo>
                    <a:lnTo>
                      <a:pt x="19" y="33"/>
                    </a:lnTo>
                    <a:lnTo>
                      <a:pt x="21" y="29"/>
                    </a:lnTo>
                    <a:lnTo>
                      <a:pt x="22" y="24"/>
                    </a:lnTo>
                    <a:lnTo>
                      <a:pt x="21" y="19"/>
                    </a:lnTo>
                    <a:lnTo>
                      <a:pt x="19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9" y="18"/>
                    </a:lnTo>
                    <a:lnTo>
                      <a:pt x="7" y="16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4"/>
                    </a:lnTo>
                    <a:lnTo>
                      <a:pt x="14" y="1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6" name="Freeform 212"/>
              <p:cNvSpPr/>
              <p:nvPr/>
            </p:nvSpPr>
            <p:spPr bwMode="auto">
              <a:xfrm>
                <a:off x="5916613" y="1879600"/>
                <a:ext cx="11113" cy="14288"/>
              </a:xfrm>
              <a:custGeom>
                <a:avLst/>
                <a:gdLst>
                  <a:gd name="T0" fmla="*/ 10528 w 19"/>
                  <a:gd name="T1" fmla="*/ 550 h 26"/>
                  <a:gd name="T2" fmla="*/ 10528 w 19"/>
                  <a:gd name="T3" fmla="*/ 550 h 26"/>
                  <a:gd name="T4" fmla="*/ 11113 w 19"/>
                  <a:gd name="T5" fmla="*/ 4396 h 26"/>
                  <a:gd name="T6" fmla="*/ 11113 w 19"/>
                  <a:gd name="T7" fmla="*/ 8243 h 26"/>
                  <a:gd name="T8" fmla="*/ 9358 w 19"/>
                  <a:gd name="T9" fmla="*/ 11540 h 26"/>
                  <a:gd name="T10" fmla="*/ 8189 w 19"/>
                  <a:gd name="T11" fmla="*/ 12639 h 26"/>
                  <a:gd name="T12" fmla="*/ 7019 w 19"/>
                  <a:gd name="T13" fmla="*/ 14288 h 26"/>
                  <a:gd name="T14" fmla="*/ 7019 w 19"/>
                  <a:gd name="T15" fmla="*/ 14288 h 26"/>
                  <a:gd name="T16" fmla="*/ 5264 w 19"/>
                  <a:gd name="T17" fmla="*/ 13738 h 26"/>
                  <a:gd name="T18" fmla="*/ 4094 w 19"/>
                  <a:gd name="T19" fmla="*/ 12639 h 26"/>
                  <a:gd name="T20" fmla="*/ 1755 w 19"/>
                  <a:gd name="T21" fmla="*/ 10991 h 26"/>
                  <a:gd name="T22" fmla="*/ 585 w 19"/>
                  <a:gd name="T23" fmla="*/ 8243 h 26"/>
                  <a:gd name="T24" fmla="*/ 0 w 19"/>
                  <a:gd name="T25" fmla="*/ 4946 h 26"/>
                  <a:gd name="T26" fmla="*/ 1755 w 19"/>
                  <a:gd name="T27" fmla="*/ 2198 h 26"/>
                  <a:gd name="T28" fmla="*/ 2340 w 19"/>
                  <a:gd name="T29" fmla="*/ 1099 h 26"/>
                  <a:gd name="T30" fmla="*/ 3509 w 19"/>
                  <a:gd name="T31" fmla="*/ 550 h 26"/>
                  <a:gd name="T32" fmla="*/ 4679 w 19"/>
                  <a:gd name="T33" fmla="*/ 0 h 26"/>
                  <a:gd name="T34" fmla="*/ 6434 w 19"/>
                  <a:gd name="T35" fmla="*/ 0 h 26"/>
                  <a:gd name="T36" fmla="*/ 8189 w 19"/>
                  <a:gd name="T37" fmla="*/ 0 h 26"/>
                  <a:gd name="T38" fmla="*/ 10528 w 19"/>
                  <a:gd name="T39" fmla="*/ 550 h 26"/>
                  <a:gd name="T40" fmla="*/ 10528 w 19"/>
                  <a:gd name="T41" fmla="*/ 550 h 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9" h="26">
                    <a:moveTo>
                      <a:pt x="18" y="1"/>
                    </a:moveTo>
                    <a:lnTo>
                      <a:pt x="18" y="1"/>
                    </a:lnTo>
                    <a:lnTo>
                      <a:pt x="19" y="8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12" y="26"/>
                    </a:lnTo>
                    <a:lnTo>
                      <a:pt x="9" y="25"/>
                    </a:lnTo>
                    <a:lnTo>
                      <a:pt x="7" y="23"/>
                    </a:lnTo>
                    <a:lnTo>
                      <a:pt x="3" y="20"/>
                    </a:lnTo>
                    <a:lnTo>
                      <a:pt x="1" y="15"/>
                    </a:lnTo>
                    <a:lnTo>
                      <a:pt x="0" y="9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7" name="Freeform 214"/>
              <p:cNvSpPr>
                <a:spLocks noEditPoints="1"/>
              </p:cNvSpPr>
              <p:nvPr/>
            </p:nvSpPr>
            <p:spPr bwMode="auto">
              <a:xfrm>
                <a:off x="5757863" y="1350963"/>
                <a:ext cx="420688" cy="187325"/>
              </a:xfrm>
              <a:custGeom>
                <a:avLst/>
                <a:gdLst>
                  <a:gd name="T0" fmla="*/ 77690 w 796"/>
                  <a:gd name="T1" fmla="*/ 5262 h 356"/>
                  <a:gd name="T2" fmla="*/ 138468 w 796"/>
                  <a:gd name="T3" fmla="*/ 9998 h 356"/>
                  <a:gd name="T4" fmla="*/ 197131 w 796"/>
                  <a:gd name="T5" fmla="*/ 17891 h 356"/>
                  <a:gd name="T6" fmla="*/ 375765 w 796"/>
                  <a:gd name="T7" fmla="*/ 34729 h 356"/>
                  <a:gd name="T8" fmla="*/ 419102 w 796"/>
                  <a:gd name="T9" fmla="*/ 43148 h 356"/>
                  <a:gd name="T10" fmla="*/ 412760 w 796"/>
                  <a:gd name="T11" fmla="*/ 133653 h 356"/>
                  <a:gd name="T12" fmla="*/ 412232 w 796"/>
                  <a:gd name="T13" fmla="*/ 177327 h 356"/>
                  <a:gd name="T14" fmla="*/ 377351 w 796"/>
                  <a:gd name="T15" fmla="*/ 183642 h 356"/>
                  <a:gd name="T16" fmla="*/ 233070 w 796"/>
                  <a:gd name="T17" fmla="*/ 169961 h 356"/>
                  <a:gd name="T18" fmla="*/ 124727 w 796"/>
                  <a:gd name="T19" fmla="*/ 167330 h 356"/>
                  <a:gd name="T20" fmla="*/ 40166 w 796"/>
                  <a:gd name="T21" fmla="*/ 156806 h 356"/>
                  <a:gd name="T22" fmla="*/ 3700 w 796"/>
                  <a:gd name="T23" fmla="*/ 151544 h 356"/>
                  <a:gd name="T24" fmla="*/ 3700 w 796"/>
                  <a:gd name="T25" fmla="*/ 106291 h 356"/>
                  <a:gd name="T26" fmla="*/ 12156 w 796"/>
                  <a:gd name="T27" fmla="*/ 34203 h 356"/>
                  <a:gd name="T28" fmla="*/ 21669 w 796"/>
                  <a:gd name="T29" fmla="*/ 1579 h 356"/>
                  <a:gd name="T30" fmla="*/ 380522 w 796"/>
                  <a:gd name="T31" fmla="*/ 65774 h 356"/>
                  <a:gd name="T32" fmla="*/ 331900 w 796"/>
                  <a:gd name="T33" fmla="*/ 59460 h 356"/>
                  <a:gd name="T34" fmla="*/ 252096 w 796"/>
                  <a:gd name="T35" fmla="*/ 51041 h 356"/>
                  <a:gd name="T36" fmla="*/ 185504 w 796"/>
                  <a:gd name="T37" fmla="*/ 46305 h 356"/>
                  <a:gd name="T38" fmla="*/ 141110 w 796"/>
                  <a:gd name="T39" fmla="*/ 41569 h 356"/>
                  <a:gd name="T40" fmla="*/ 55493 w 796"/>
                  <a:gd name="T41" fmla="*/ 38938 h 356"/>
                  <a:gd name="T42" fmla="*/ 44923 w 796"/>
                  <a:gd name="T43" fmla="*/ 110501 h 356"/>
                  <a:gd name="T44" fmla="*/ 237826 w 796"/>
                  <a:gd name="T45" fmla="*/ 137863 h 356"/>
                  <a:gd name="T46" fmla="*/ 291205 w 796"/>
                  <a:gd name="T47" fmla="*/ 142072 h 356"/>
                  <a:gd name="T48" fmla="*/ 341941 w 796"/>
                  <a:gd name="T49" fmla="*/ 146282 h 356"/>
                  <a:gd name="T50" fmla="*/ 382636 w 796"/>
                  <a:gd name="T51" fmla="*/ 151544 h 356"/>
                  <a:gd name="T52" fmla="*/ 388978 w 796"/>
                  <a:gd name="T53" fmla="*/ 70510 h 356"/>
                  <a:gd name="T54" fmla="*/ 360439 w 796"/>
                  <a:gd name="T55" fmla="*/ 38412 h 356"/>
                  <a:gd name="T56" fmla="*/ 293847 w 796"/>
                  <a:gd name="T57" fmla="*/ 32624 h 356"/>
                  <a:gd name="T58" fmla="*/ 215629 w 796"/>
                  <a:gd name="T59" fmla="*/ 25257 h 356"/>
                  <a:gd name="T60" fmla="*/ 149038 w 796"/>
                  <a:gd name="T61" fmla="*/ 17891 h 356"/>
                  <a:gd name="T62" fmla="*/ 44923 w 796"/>
                  <a:gd name="T63" fmla="*/ 11050 h 356"/>
                  <a:gd name="T64" fmla="*/ 50208 w 796"/>
                  <a:gd name="T65" fmla="*/ 33150 h 356"/>
                  <a:gd name="T66" fmla="*/ 71876 w 796"/>
                  <a:gd name="T67" fmla="*/ 34729 h 356"/>
                  <a:gd name="T68" fmla="*/ 152209 w 796"/>
                  <a:gd name="T69" fmla="*/ 35255 h 356"/>
                  <a:gd name="T70" fmla="*/ 172820 w 796"/>
                  <a:gd name="T71" fmla="*/ 39991 h 356"/>
                  <a:gd name="T72" fmla="*/ 258438 w 796"/>
                  <a:gd name="T73" fmla="*/ 46305 h 356"/>
                  <a:gd name="T74" fmla="*/ 351454 w 796"/>
                  <a:gd name="T75" fmla="*/ 57881 h 356"/>
                  <a:gd name="T76" fmla="*/ 401133 w 796"/>
                  <a:gd name="T77" fmla="*/ 55777 h 356"/>
                  <a:gd name="T78" fmla="*/ 406947 w 796"/>
                  <a:gd name="T79" fmla="*/ 47884 h 356"/>
                  <a:gd name="T80" fmla="*/ 13213 w 796"/>
                  <a:gd name="T81" fmla="*/ 92610 h 356"/>
                  <a:gd name="T82" fmla="*/ 22197 w 796"/>
                  <a:gd name="T83" fmla="*/ 135758 h 356"/>
                  <a:gd name="T84" fmla="*/ 38052 w 796"/>
                  <a:gd name="T85" fmla="*/ 101555 h 356"/>
                  <a:gd name="T86" fmla="*/ 42280 w 796"/>
                  <a:gd name="T87" fmla="*/ 40517 h 356"/>
                  <a:gd name="T88" fmla="*/ 34881 w 796"/>
                  <a:gd name="T89" fmla="*/ 29993 h 356"/>
                  <a:gd name="T90" fmla="*/ 24311 w 796"/>
                  <a:gd name="T91" fmla="*/ 20522 h 356"/>
                  <a:gd name="T92" fmla="*/ 17441 w 796"/>
                  <a:gd name="T93" fmla="*/ 67879 h 356"/>
                  <a:gd name="T94" fmla="*/ 395320 w 796"/>
                  <a:gd name="T95" fmla="*/ 105765 h 356"/>
                  <a:gd name="T96" fmla="*/ 395320 w 796"/>
                  <a:gd name="T97" fmla="*/ 162594 h 356"/>
                  <a:gd name="T98" fmla="*/ 404833 w 796"/>
                  <a:gd name="T99" fmla="*/ 133653 h 356"/>
                  <a:gd name="T100" fmla="*/ 412232 w 796"/>
                  <a:gd name="T101" fmla="*/ 57355 h 356"/>
                  <a:gd name="T102" fmla="*/ 387392 w 796"/>
                  <a:gd name="T103" fmla="*/ 162068 h 356"/>
                  <a:gd name="T104" fmla="*/ 279049 w 796"/>
                  <a:gd name="T105" fmla="*/ 149439 h 356"/>
                  <a:gd name="T106" fmla="*/ 188147 w 796"/>
                  <a:gd name="T107" fmla="*/ 141546 h 356"/>
                  <a:gd name="T108" fmla="*/ 54964 w 796"/>
                  <a:gd name="T109" fmla="*/ 131548 h 356"/>
                  <a:gd name="T110" fmla="*/ 39109 w 796"/>
                  <a:gd name="T111" fmla="*/ 136810 h 356"/>
                  <a:gd name="T112" fmla="*/ 42809 w 796"/>
                  <a:gd name="T113" fmla="*/ 150491 h 356"/>
                  <a:gd name="T114" fmla="*/ 190261 w 796"/>
                  <a:gd name="T115" fmla="*/ 162594 h 356"/>
                  <a:gd name="T116" fmla="*/ 285391 w 796"/>
                  <a:gd name="T117" fmla="*/ 167856 h 356"/>
                  <a:gd name="T118" fmla="*/ 396905 w 796"/>
                  <a:gd name="T119" fmla="*/ 178906 h 35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96" h="356">
                    <a:moveTo>
                      <a:pt x="64" y="0"/>
                    </a:moveTo>
                    <a:lnTo>
                      <a:pt x="64" y="0"/>
                    </a:lnTo>
                    <a:lnTo>
                      <a:pt x="70" y="4"/>
                    </a:lnTo>
                    <a:lnTo>
                      <a:pt x="79" y="6"/>
                    </a:lnTo>
                    <a:lnTo>
                      <a:pt x="88" y="8"/>
                    </a:lnTo>
                    <a:lnTo>
                      <a:pt x="99" y="8"/>
                    </a:lnTo>
                    <a:lnTo>
                      <a:pt x="124" y="9"/>
                    </a:lnTo>
                    <a:lnTo>
                      <a:pt x="147" y="10"/>
                    </a:lnTo>
                    <a:lnTo>
                      <a:pt x="185" y="15"/>
                    </a:lnTo>
                    <a:lnTo>
                      <a:pt x="203" y="18"/>
                    </a:lnTo>
                    <a:lnTo>
                      <a:pt x="221" y="19"/>
                    </a:lnTo>
                    <a:lnTo>
                      <a:pt x="235" y="20"/>
                    </a:lnTo>
                    <a:lnTo>
                      <a:pt x="248" y="19"/>
                    </a:lnTo>
                    <a:lnTo>
                      <a:pt x="262" y="19"/>
                    </a:lnTo>
                    <a:lnTo>
                      <a:pt x="275" y="19"/>
                    </a:lnTo>
                    <a:lnTo>
                      <a:pt x="287" y="21"/>
                    </a:lnTo>
                    <a:lnTo>
                      <a:pt x="300" y="22"/>
                    </a:lnTo>
                    <a:lnTo>
                      <a:pt x="327" y="26"/>
                    </a:lnTo>
                    <a:lnTo>
                      <a:pt x="358" y="32"/>
                    </a:lnTo>
                    <a:lnTo>
                      <a:pt x="373" y="34"/>
                    </a:lnTo>
                    <a:lnTo>
                      <a:pt x="389" y="36"/>
                    </a:lnTo>
                    <a:lnTo>
                      <a:pt x="547" y="49"/>
                    </a:lnTo>
                    <a:lnTo>
                      <a:pt x="626" y="55"/>
                    </a:lnTo>
                    <a:lnTo>
                      <a:pt x="701" y="62"/>
                    </a:lnTo>
                    <a:lnTo>
                      <a:pt x="706" y="64"/>
                    </a:lnTo>
                    <a:lnTo>
                      <a:pt x="711" y="66"/>
                    </a:lnTo>
                    <a:lnTo>
                      <a:pt x="724" y="69"/>
                    </a:lnTo>
                    <a:lnTo>
                      <a:pt x="738" y="70"/>
                    </a:lnTo>
                    <a:lnTo>
                      <a:pt x="752" y="70"/>
                    </a:lnTo>
                    <a:lnTo>
                      <a:pt x="765" y="71"/>
                    </a:lnTo>
                    <a:lnTo>
                      <a:pt x="778" y="74"/>
                    </a:lnTo>
                    <a:lnTo>
                      <a:pt x="783" y="76"/>
                    </a:lnTo>
                    <a:lnTo>
                      <a:pt x="788" y="79"/>
                    </a:lnTo>
                    <a:lnTo>
                      <a:pt x="793" y="82"/>
                    </a:lnTo>
                    <a:lnTo>
                      <a:pt x="796" y="86"/>
                    </a:lnTo>
                    <a:lnTo>
                      <a:pt x="794" y="106"/>
                    </a:lnTo>
                    <a:lnTo>
                      <a:pt x="792" y="125"/>
                    </a:lnTo>
                    <a:lnTo>
                      <a:pt x="787" y="167"/>
                    </a:lnTo>
                    <a:lnTo>
                      <a:pt x="785" y="210"/>
                    </a:lnTo>
                    <a:lnTo>
                      <a:pt x="781" y="254"/>
                    </a:lnTo>
                    <a:lnTo>
                      <a:pt x="779" y="270"/>
                    </a:lnTo>
                    <a:lnTo>
                      <a:pt x="777" y="286"/>
                    </a:lnTo>
                    <a:lnTo>
                      <a:pt x="775" y="301"/>
                    </a:lnTo>
                    <a:lnTo>
                      <a:pt x="775" y="309"/>
                    </a:lnTo>
                    <a:lnTo>
                      <a:pt x="776" y="315"/>
                    </a:lnTo>
                    <a:lnTo>
                      <a:pt x="778" y="326"/>
                    </a:lnTo>
                    <a:lnTo>
                      <a:pt x="780" y="337"/>
                    </a:lnTo>
                    <a:lnTo>
                      <a:pt x="780" y="342"/>
                    </a:lnTo>
                    <a:lnTo>
                      <a:pt x="779" y="346"/>
                    </a:lnTo>
                    <a:lnTo>
                      <a:pt x="775" y="352"/>
                    </a:lnTo>
                    <a:lnTo>
                      <a:pt x="769" y="356"/>
                    </a:lnTo>
                    <a:lnTo>
                      <a:pt x="751" y="355"/>
                    </a:lnTo>
                    <a:lnTo>
                      <a:pt x="733" y="352"/>
                    </a:lnTo>
                    <a:lnTo>
                      <a:pt x="714" y="349"/>
                    </a:lnTo>
                    <a:lnTo>
                      <a:pt x="694" y="343"/>
                    </a:lnTo>
                    <a:lnTo>
                      <a:pt x="651" y="342"/>
                    </a:lnTo>
                    <a:lnTo>
                      <a:pt x="609" y="340"/>
                    </a:lnTo>
                    <a:lnTo>
                      <a:pt x="567" y="336"/>
                    </a:lnTo>
                    <a:lnTo>
                      <a:pt x="524" y="331"/>
                    </a:lnTo>
                    <a:lnTo>
                      <a:pt x="482" y="326"/>
                    </a:lnTo>
                    <a:lnTo>
                      <a:pt x="441" y="323"/>
                    </a:lnTo>
                    <a:lnTo>
                      <a:pt x="399" y="321"/>
                    </a:lnTo>
                    <a:lnTo>
                      <a:pt x="357" y="321"/>
                    </a:lnTo>
                    <a:lnTo>
                      <a:pt x="336" y="322"/>
                    </a:lnTo>
                    <a:lnTo>
                      <a:pt x="326" y="322"/>
                    </a:lnTo>
                    <a:lnTo>
                      <a:pt x="315" y="322"/>
                    </a:lnTo>
                    <a:lnTo>
                      <a:pt x="236" y="318"/>
                    </a:lnTo>
                    <a:lnTo>
                      <a:pt x="196" y="315"/>
                    </a:lnTo>
                    <a:lnTo>
                      <a:pt x="155" y="313"/>
                    </a:lnTo>
                    <a:lnTo>
                      <a:pt x="141" y="311"/>
                    </a:lnTo>
                    <a:lnTo>
                      <a:pt x="127" y="309"/>
                    </a:lnTo>
                    <a:lnTo>
                      <a:pt x="101" y="304"/>
                    </a:lnTo>
                    <a:lnTo>
                      <a:pt x="76" y="298"/>
                    </a:lnTo>
                    <a:lnTo>
                      <a:pt x="64" y="297"/>
                    </a:lnTo>
                    <a:lnTo>
                      <a:pt x="50" y="296"/>
                    </a:lnTo>
                    <a:lnTo>
                      <a:pt x="30" y="297"/>
                    </a:lnTo>
                    <a:lnTo>
                      <a:pt x="21" y="297"/>
                    </a:lnTo>
                    <a:lnTo>
                      <a:pt x="11" y="295"/>
                    </a:lnTo>
                    <a:lnTo>
                      <a:pt x="7" y="288"/>
                    </a:lnTo>
                    <a:lnTo>
                      <a:pt x="4" y="280"/>
                    </a:lnTo>
                    <a:lnTo>
                      <a:pt x="2" y="273"/>
                    </a:lnTo>
                    <a:lnTo>
                      <a:pt x="0" y="264"/>
                    </a:lnTo>
                    <a:lnTo>
                      <a:pt x="0" y="248"/>
                    </a:lnTo>
                    <a:lnTo>
                      <a:pt x="3" y="232"/>
                    </a:lnTo>
                    <a:lnTo>
                      <a:pt x="5" y="217"/>
                    </a:lnTo>
                    <a:lnTo>
                      <a:pt x="7" y="202"/>
                    </a:lnTo>
                    <a:lnTo>
                      <a:pt x="14" y="172"/>
                    </a:lnTo>
                    <a:lnTo>
                      <a:pt x="20" y="143"/>
                    </a:lnTo>
                    <a:lnTo>
                      <a:pt x="22" y="128"/>
                    </a:lnTo>
                    <a:lnTo>
                      <a:pt x="23" y="113"/>
                    </a:lnTo>
                    <a:lnTo>
                      <a:pt x="23" y="97"/>
                    </a:lnTo>
                    <a:lnTo>
                      <a:pt x="23" y="81"/>
                    </a:lnTo>
                    <a:lnTo>
                      <a:pt x="23" y="65"/>
                    </a:lnTo>
                    <a:lnTo>
                      <a:pt x="23" y="50"/>
                    </a:lnTo>
                    <a:lnTo>
                      <a:pt x="25" y="36"/>
                    </a:lnTo>
                    <a:lnTo>
                      <a:pt x="28" y="24"/>
                    </a:lnTo>
                    <a:lnTo>
                      <a:pt x="30" y="18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3"/>
                    </a:lnTo>
                    <a:lnTo>
                      <a:pt x="53" y="2"/>
                    </a:lnTo>
                    <a:lnTo>
                      <a:pt x="57" y="2"/>
                    </a:lnTo>
                    <a:lnTo>
                      <a:pt x="64" y="0"/>
                    </a:lnTo>
                    <a:close/>
                    <a:moveTo>
                      <a:pt x="733" y="127"/>
                    </a:moveTo>
                    <a:lnTo>
                      <a:pt x="733" y="127"/>
                    </a:lnTo>
                    <a:lnTo>
                      <a:pt x="726" y="126"/>
                    </a:lnTo>
                    <a:lnTo>
                      <a:pt x="720" y="125"/>
                    </a:lnTo>
                    <a:lnTo>
                      <a:pt x="706" y="125"/>
                    </a:lnTo>
                    <a:lnTo>
                      <a:pt x="693" y="126"/>
                    </a:lnTo>
                    <a:lnTo>
                      <a:pt x="679" y="126"/>
                    </a:lnTo>
                    <a:lnTo>
                      <a:pt x="666" y="123"/>
                    </a:lnTo>
                    <a:lnTo>
                      <a:pt x="655" y="119"/>
                    </a:lnTo>
                    <a:lnTo>
                      <a:pt x="642" y="116"/>
                    </a:lnTo>
                    <a:lnTo>
                      <a:pt x="628" y="113"/>
                    </a:lnTo>
                    <a:lnTo>
                      <a:pt x="602" y="110"/>
                    </a:lnTo>
                    <a:lnTo>
                      <a:pt x="576" y="108"/>
                    </a:lnTo>
                    <a:lnTo>
                      <a:pt x="529" y="103"/>
                    </a:lnTo>
                    <a:lnTo>
                      <a:pt x="503" y="99"/>
                    </a:lnTo>
                    <a:lnTo>
                      <a:pt x="490" y="98"/>
                    </a:lnTo>
                    <a:lnTo>
                      <a:pt x="477" y="97"/>
                    </a:lnTo>
                    <a:lnTo>
                      <a:pt x="457" y="96"/>
                    </a:lnTo>
                    <a:lnTo>
                      <a:pt x="436" y="93"/>
                    </a:lnTo>
                    <a:lnTo>
                      <a:pt x="416" y="89"/>
                    </a:lnTo>
                    <a:lnTo>
                      <a:pt x="397" y="88"/>
                    </a:lnTo>
                    <a:lnTo>
                      <a:pt x="374" y="88"/>
                    </a:lnTo>
                    <a:lnTo>
                      <a:pt x="351" y="88"/>
                    </a:lnTo>
                    <a:lnTo>
                      <a:pt x="329" y="88"/>
                    </a:lnTo>
                    <a:lnTo>
                      <a:pt x="318" y="88"/>
                    </a:lnTo>
                    <a:lnTo>
                      <a:pt x="308" y="86"/>
                    </a:lnTo>
                    <a:lnTo>
                      <a:pt x="287" y="82"/>
                    </a:lnTo>
                    <a:lnTo>
                      <a:pt x="278" y="80"/>
                    </a:lnTo>
                    <a:lnTo>
                      <a:pt x="267" y="79"/>
                    </a:lnTo>
                    <a:lnTo>
                      <a:pt x="249" y="80"/>
                    </a:lnTo>
                    <a:lnTo>
                      <a:pt x="230" y="81"/>
                    </a:lnTo>
                    <a:lnTo>
                      <a:pt x="195" y="85"/>
                    </a:lnTo>
                    <a:lnTo>
                      <a:pt x="174" y="83"/>
                    </a:lnTo>
                    <a:lnTo>
                      <a:pt x="151" y="80"/>
                    </a:lnTo>
                    <a:lnTo>
                      <a:pt x="129" y="77"/>
                    </a:lnTo>
                    <a:lnTo>
                      <a:pt x="105" y="74"/>
                    </a:lnTo>
                    <a:lnTo>
                      <a:pt x="100" y="92"/>
                    </a:lnTo>
                    <a:lnTo>
                      <a:pt x="95" y="110"/>
                    </a:lnTo>
                    <a:lnTo>
                      <a:pt x="90" y="130"/>
                    </a:lnTo>
                    <a:lnTo>
                      <a:pt x="87" y="149"/>
                    </a:lnTo>
                    <a:lnTo>
                      <a:pt x="86" y="171"/>
                    </a:lnTo>
                    <a:lnTo>
                      <a:pt x="85" y="191"/>
                    </a:lnTo>
                    <a:lnTo>
                      <a:pt x="85" y="210"/>
                    </a:lnTo>
                    <a:lnTo>
                      <a:pt x="86" y="229"/>
                    </a:lnTo>
                    <a:lnTo>
                      <a:pt x="126" y="234"/>
                    </a:lnTo>
                    <a:lnTo>
                      <a:pt x="170" y="238"/>
                    </a:lnTo>
                    <a:lnTo>
                      <a:pt x="263" y="247"/>
                    </a:lnTo>
                    <a:lnTo>
                      <a:pt x="358" y="254"/>
                    </a:lnTo>
                    <a:lnTo>
                      <a:pt x="450" y="262"/>
                    </a:lnTo>
                    <a:lnTo>
                      <a:pt x="483" y="264"/>
                    </a:lnTo>
                    <a:lnTo>
                      <a:pt x="500" y="265"/>
                    </a:lnTo>
                    <a:lnTo>
                      <a:pt x="517" y="268"/>
                    </a:lnTo>
                    <a:lnTo>
                      <a:pt x="525" y="269"/>
                    </a:lnTo>
                    <a:lnTo>
                      <a:pt x="534" y="270"/>
                    </a:lnTo>
                    <a:lnTo>
                      <a:pt x="551" y="270"/>
                    </a:lnTo>
                    <a:lnTo>
                      <a:pt x="555" y="271"/>
                    </a:lnTo>
                    <a:lnTo>
                      <a:pt x="558" y="273"/>
                    </a:lnTo>
                    <a:lnTo>
                      <a:pt x="567" y="276"/>
                    </a:lnTo>
                    <a:lnTo>
                      <a:pt x="581" y="277"/>
                    </a:lnTo>
                    <a:lnTo>
                      <a:pt x="595" y="278"/>
                    </a:lnTo>
                    <a:lnTo>
                      <a:pt x="620" y="278"/>
                    </a:lnTo>
                    <a:lnTo>
                      <a:pt x="647" y="278"/>
                    </a:lnTo>
                    <a:lnTo>
                      <a:pt x="660" y="279"/>
                    </a:lnTo>
                    <a:lnTo>
                      <a:pt x="673" y="281"/>
                    </a:lnTo>
                    <a:lnTo>
                      <a:pt x="699" y="288"/>
                    </a:lnTo>
                    <a:lnTo>
                      <a:pt x="711" y="289"/>
                    </a:lnTo>
                    <a:lnTo>
                      <a:pt x="718" y="289"/>
                    </a:lnTo>
                    <a:lnTo>
                      <a:pt x="724" y="288"/>
                    </a:lnTo>
                    <a:lnTo>
                      <a:pt x="726" y="273"/>
                    </a:lnTo>
                    <a:lnTo>
                      <a:pt x="729" y="253"/>
                    </a:lnTo>
                    <a:lnTo>
                      <a:pt x="735" y="208"/>
                    </a:lnTo>
                    <a:lnTo>
                      <a:pt x="737" y="185"/>
                    </a:lnTo>
                    <a:lnTo>
                      <a:pt x="738" y="162"/>
                    </a:lnTo>
                    <a:lnTo>
                      <a:pt x="738" y="153"/>
                    </a:lnTo>
                    <a:lnTo>
                      <a:pt x="737" y="143"/>
                    </a:lnTo>
                    <a:lnTo>
                      <a:pt x="736" y="134"/>
                    </a:lnTo>
                    <a:lnTo>
                      <a:pt x="733" y="127"/>
                    </a:lnTo>
                    <a:close/>
                    <a:moveTo>
                      <a:pt x="733" y="84"/>
                    </a:moveTo>
                    <a:lnTo>
                      <a:pt x="733" y="84"/>
                    </a:lnTo>
                    <a:lnTo>
                      <a:pt x="721" y="82"/>
                    </a:lnTo>
                    <a:lnTo>
                      <a:pt x="708" y="79"/>
                    </a:lnTo>
                    <a:lnTo>
                      <a:pt x="695" y="76"/>
                    </a:lnTo>
                    <a:lnTo>
                      <a:pt x="682" y="73"/>
                    </a:lnTo>
                    <a:lnTo>
                      <a:pt x="670" y="71"/>
                    </a:lnTo>
                    <a:lnTo>
                      <a:pt x="657" y="71"/>
                    </a:lnTo>
                    <a:lnTo>
                      <a:pt x="643" y="71"/>
                    </a:lnTo>
                    <a:lnTo>
                      <a:pt x="630" y="70"/>
                    </a:lnTo>
                    <a:lnTo>
                      <a:pt x="581" y="65"/>
                    </a:lnTo>
                    <a:lnTo>
                      <a:pt x="556" y="62"/>
                    </a:lnTo>
                    <a:lnTo>
                      <a:pt x="532" y="59"/>
                    </a:lnTo>
                    <a:lnTo>
                      <a:pt x="500" y="57"/>
                    </a:lnTo>
                    <a:lnTo>
                      <a:pt x="473" y="54"/>
                    </a:lnTo>
                    <a:lnTo>
                      <a:pt x="457" y="51"/>
                    </a:lnTo>
                    <a:lnTo>
                      <a:pt x="441" y="50"/>
                    </a:lnTo>
                    <a:lnTo>
                      <a:pt x="408" y="48"/>
                    </a:lnTo>
                    <a:lnTo>
                      <a:pt x="374" y="47"/>
                    </a:lnTo>
                    <a:lnTo>
                      <a:pt x="341" y="44"/>
                    </a:lnTo>
                    <a:lnTo>
                      <a:pt x="326" y="42"/>
                    </a:lnTo>
                    <a:lnTo>
                      <a:pt x="311" y="39"/>
                    </a:lnTo>
                    <a:lnTo>
                      <a:pt x="297" y="36"/>
                    </a:lnTo>
                    <a:lnTo>
                      <a:pt x="282" y="34"/>
                    </a:lnTo>
                    <a:lnTo>
                      <a:pt x="263" y="33"/>
                    </a:lnTo>
                    <a:lnTo>
                      <a:pt x="243" y="32"/>
                    </a:lnTo>
                    <a:lnTo>
                      <a:pt x="225" y="31"/>
                    </a:lnTo>
                    <a:lnTo>
                      <a:pt x="207" y="30"/>
                    </a:lnTo>
                    <a:lnTo>
                      <a:pt x="166" y="26"/>
                    </a:lnTo>
                    <a:lnTo>
                      <a:pt x="125" y="24"/>
                    </a:lnTo>
                    <a:lnTo>
                      <a:pt x="85" y="21"/>
                    </a:lnTo>
                    <a:lnTo>
                      <a:pt x="48" y="18"/>
                    </a:lnTo>
                    <a:lnTo>
                      <a:pt x="52" y="24"/>
                    </a:lnTo>
                    <a:lnTo>
                      <a:pt x="57" y="31"/>
                    </a:lnTo>
                    <a:lnTo>
                      <a:pt x="69" y="42"/>
                    </a:lnTo>
                    <a:lnTo>
                      <a:pt x="82" y="53"/>
                    </a:lnTo>
                    <a:lnTo>
                      <a:pt x="95" y="63"/>
                    </a:lnTo>
                    <a:lnTo>
                      <a:pt x="97" y="62"/>
                    </a:lnTo>
                    <a:lnTo>
                      <a:pt x="98" y="61"/>
                    </a:lnTo>
                    <a:lnTo>
                      <a:pt x="102" y="61"/>
                    </a:lnTo>
                    <a:lnTo>
                      <a:pt x="106" y="61"/>
                    </a:lnTo>
                    <a:lnTo>
                      <a:pt x="112" y="59"/>
                    </a:lnTo>
                    <a:lnTo>
                      <a:pt x="124" y="64"/>
                    </a:lnTo>
                    <a:lnTo>
                      <a:pt x="136" y="66"/>
                    </a:lnTo>
                    <a:lnTo>
                      <a:pt x="148" y="68"/>
                    </a:lnTo>
                    <a:lnTo>
                      <a:pt x="160" y="69"/>
                    </a:lnTo>
                    <a:lnTo>
                      <a:pt x="184" y="70"/>
                    </a:lnTo>
                    <a:lnTo>
                      <a:pt x="207" y="69"/>
                    </a:lnTo>
                    <a:lnTo>
                      <a:pt x="230" y="67"/>
                    </a:lnTo>
                    <a:lnTo>
                      <a:pt x="253" y="66"/>
                    </a:lnTo>
                    <a:lnTo>
                      <a:pt x="277" y="66"/>
                    </a:lnTo>
                    <a:lnTo>
                      <a:pt x="288" y="67"/>
                    </a:lnTo>
                    <a:lnTo>
                      <a:pt x="300" y="69"/>
                    </a:lnTo>
                    <a:lnTo>
                      <a:pt x="305" y="70"/>
                    </a:lnTo>
                    <a:lnTo>
                      <a:pt x="309" y="71"/>
                    </a:lnTo>
                    <a:lnTo>
                      <a:pt x="312" y="73"/>
                    </a:lnTo>
                    <a:lnTo>
                      <a:pt x="316" y="74"/>
                    </a:lnTo>
                    <a:lnTo>
                      <a:pt x="327" y="76"/>
                    </a:lnTo>
                    <a:lnTo>
                      <a:pt x="338" y="76"/>
                    </a:lnTo>
                    <a:lnTo>
                      <a:pt x="359" y="74"/>
                    </a:lnTo>
                    <a:lnTo>
                      <a:pt x="391" y="76"/>
                    </a:lnTo>
                    <a:lnTo>
                      <a:pt x="423" y="79"/>
                    </a:lnTo>
                    <a:lnTo>
                      <a:pt x="457" y="83"/>
                    </a:lnTo>
                    <a:lnTo>
                      <a:pt x="489" y="88"/>
                    </a:lnTo>
                    <a:lnTo>
                      <a:pt x="510" y="92"/>
                    </a:lnTo>
                    <a:lnTo>
                      <a:pt x="532" y="94"/>
                    </a:lnTo>
                    <a:lnTo>
                      <a:pt x="574" y="97"/>
                    </a:lnTo>
                    <a:lnTo>
                      <a:pt x="616" y="101"/>
                    </a:lnTo>
                    <a:lnTo>
                      <a:pt x="636" y="104"/>
                    </a:lnTo>
                    <a:lnTo>
                      <a:pt x="656" y="108"/>
                    </a:lnTo>
                    <a:lnTo>
                      <a:pt x="665" y="110"/>
                    </a:lnTo>
                    <a:lnTo>
                      <a:pt x="676" y="111"/>
                    </a:lnTo>
                    <a:lnTo>
                      <a:pt x="696" y="112"/>
                    </a:lnTo>
                    <a:lnTo>
                      <a:pt x="717" y="113"/>
                    </a:lnTo>
                    <a:lnTo>
                      <a:pt x="738" y="115"/>
                    </a:lnTo>
                    <a:lnTo>
                      <a:pt x="748" y="110"/>
                    </a:lnTo>
                    <a:lnTo>
                      <a:pt x="752" y="108"/>
                    </a:lnTo>
                    <a:lnTo>
                      <a:pt x="759" y="106"/>
                    </a:lnTo>
                    <a:lnTo>
                      <a:pt x="760" y="103"/>
                    </a:lnTo>
                    <a:lnTo>
                      <a:pt x="762" y="101"/>
                    </a:lnTo>
                    <a:lnTo>
                      <a:pt x="767" y="97"/>
                    </a:lnTo>
                    <a:lnTo>
                      <a:pt x="771" y="94"/>
                    </a:lnTo>
                    <a:lnTo>
                      <a:pt x="772" y="93"/>
                    </a:lnTo>
                    <a:lnTo>
                      <a:pt x="770" y="91"/>
                    </a:lnTo>
                    <a:lnTo>
                      <a:pt x="767" y="88"/>
                    </a:lnTo>
                    <a:lnTo>
                      <a:pt x="763" y="86"/>
                    </a:lnTo>
                    <a:lnTo>
                      <a:pt x="753" y="85"/>
                    </a:lnTo>
                    <a:lnTo>
                      <a:pt x="733" y="84"/>
                    </a:lnTo>
                    <a:close/>
                    <a:moveTo>
                      <a:pt x="30" y="145"/>
                    </a:moveTo>
                    <a:lnTo>
                      <a:pt x="30" y="145"/>
                    </a:lnTo>
                    <a:lnTo>
                      <a:pt x="25" y="176"/>
                    </a:lnTo>
                    <a:lnTo>
                      <a:pt x="18" y="207"/>
                    </a:lnTo>
                    <a:lnTo>
                      <a:pt x="15" y="223"/>
                    </a:lnTo>
                    <a:lnTo>
                      <a:pt x="13" y="239"/>
                    </a:lnTo>
                    <a:lnTo>
                      <a:pt x="13" y="255"/>
                    </a:lnTo>
                    <a:lnTo>
                      <a:pt x="14" y="270"/>
                    </a:lnTo>
                    <a:lnTo>
                      <a:pt x="33" y="262"/>
                    </a:lnTo>
                    <a:lnTo>
                      <a:pt x="42" y="258"/>
                    </a:lnTo>
                    <a:lnTo>
                      <a:pt x="50" y="252"/>
                    </a:lnTo>
                    <a:lnTo>
                      <a:pt x="57" y="247"/>
                    </a:lnTo>
                    <a:lnTo>
                      <a:pt x="64" y="240"/>
                    </a:lnTo>
                    <a:lnTo>
                      <a:pt x="68" y="232"/>
                    </a:lnTo>
                    <a:lnTo>
                      <a:pt x="71" y="223"/>
                    </a:lnTo>
                    <a:lnTo>
                      <a:pt x="72" y="208"/>
                    </a:lnTo>
                    <a:lnTo>
                      <a:pt x="72" y="193"/>
                    </a:lnTo>
                    <a:lnTo>
                      <a:pt x="74" y="164"/>
                    </a:lnTo>
                    <a:lnTo>
                      <a:pt x="78" y="138"/>
                    </a:lnTo>
                    <a:lnTo>
                      <a:pt x="82" y="110"/>
                    </a:lnTo>
                    <a:lnTo>
                      <a:pt x="87" y="79"/>
                    </a:lnTo>
                    <a:lnTo>
                      <a:pt x="83" y="78"/>
                    </a:lnTo>
                    <a:lnTo>
                      <a:pt x="80" y="77"/>
                    </a:lnTo>
                    <a:lnTo>
                      <a:pt x="78" y="73"/>
                    </a:lnTo>
                    <a:lnTo>
                      <a:pt x="76" y="71"/>
                    </a:lnTo>
                    <a:lnTo>
                      <a:pt x="74" y="68"/>
                    </a:lnTo>
                    <a:lnTo>
                      <a:pt x="72" y="66"/>
                    </a:lnTo>
                    <a:lnTo>
                      <a:pt x="69" y="64"/>
                    </a:lnTo>
                    <a:lnTo>
                      <a:pt x="65" y="63"/>
                    </a:lnTo>
                    <a:lnTo>
                      <a:pt x="66" y="57"/>
                    </a:lnTo>
                    <a:lnTo>
                      <a:pt x="64" y="53"/>
                    </a:lnTo>
                    <a:lnTo>
                      <a:pt x="63" y="50"/>
                    </a:lnTo>
                    <a:lnTo>
                      <a:pt x="60" y="47"/>
                    </a:lnTo>
                    <a:lnTo>
                      <a:pt x="56" y="46"/>
                    </a:lnTo>
                    <a:lnTo>
                      <a:pt x="52" y="44"/>
                    </a:lnTo>
                    <a:lnTo>
                      <a:pt x="49" y="42"/>
                    </a:lnTo>
                    <a:lnTo>
                      <a:pt x="46" y="39"/>
                    </a:lnTo>
                    <a:lnTo>
                      <a:pt x="43" y="33"/>
                    </a:lnTo>
                    <a:lnTo>
                      <a:pt x="40" y="25"/>
                    </a:lnTo>
                    <a:lnTo>
                      <a:pt x="37" y="40"/>
                    </a:lnTo>
                    <a:lnTo>
                      <a:pt x="36" y="54"/>
                    </a:lnTo>
                    <a:lnTo>
                      <a:pt x="34" y="84"/>
                    </a:lnTo>
                    <a:lnTo>
                      <a:pt x="34" y="114"/>
                    </a:lnTo>
                    <a:lnTo>
                      <a:pt x="33" y="129"/>
                    </a:lnTo>
                    <a:lnTo>
                      <a:pt x="30" y="145"/>
                    </a:lnTo>
                    <a:close/>
                    <a:moveTo>
                      <a:pt x="759" y="121"/>
                    </a:moveTo>
                    <a:lnTo>
                      <a:pt x="759" y="121"/>
                    </a:lnTo>
                    <a:lnTo>
                      <a:pt x="754" y="141"/>
                    </a:lnTo>
                    <a:lnTo>
                      <a:pt x="751" y="160"/>
                    </a:lnTo>
                    <a:lnTo>
                      <a:pt x="749" y="180"/>
                    </a:lnTo>
                    <a:lnTo>
                      <a:pt x="748" y="201"/>
                    </a:lnTo>
                    <a:lnTo>
                      <a:pt x="745" y="242"/>
                    </a:lnTo>
                    <a:lnTo>
                      <a:pt x="742" y="262"/>
                    </a:lnTo>
                    <a:lnTo>
                      <a:pt x="739" y="283"/>
                    </a:lnTo>
                    <a:lnTo>
                      <a:pt x="741" y="286"/>
                    </a:lnTo>
                    <a:lnTo>
                      <a:pt x="742" y="292"/>
                    </a:lnTo>
                    <a:lnTo>
                      <a:pt x="746" y="304"/>
                    </a:lnTo>
                    <a:lnTo>
                      <a:pt x="748" y="309"/>
                    </a:lnTo>
                    <a:lnTo>
                      <a:pt x="750" y="314"/>
                    </a:lnTo>
                    <a:lnTo>
                      <a:pt x="753" y="318"/>
                    </a:lnTo>
                    <a:lnTo>
                      <a:pt x="759" y="319"/>
                    </a:lnTo>
                    <a:lnTo>
                      <a:pt x="762" y="304"/>
                    </a:lnTo>
                    <a:lnTo>
                      <a:pt x="764" y="288"/>
                    </a:lnTo>
                    <a:lnTo>
                      <a:pt x="766" y="254"/>
                    </a:lnTo>
                    <a:lnTo>
                      <a:pt x="768" y="236"/>
                    </a:lnTo>
                    <a:lnTo>
                      <a:pt x="771" y="218"/>
                    </a:lnTo>
                    <a:lnTo>
                      <a:pt x="775" y="200"/>
                    </a:lnTo>
                    <a:lnTo>
                      <a:pt x="777" y="183"/>
                    </a:lnTo>
                    <a:lnTo>
                      <a:pt x="779" y="145"/>
                    </a:lnTo>
                    <a:lnTo>
                      <a:pt x="780" y="109"/>
                    </a:lnTo>
                    <a:lnTo>
                      <a:pt x="780" y="108"/>
                    </a:lnTo>
                    <a:lnTo>
                      <a:pt x="780" y="107"/>
                    </a:lnTo>
                    <a:lnTo>
                      <a:pt x="778" y="106"/>
                    </a:lnTo>
                    <a:lnTo>
                      <a:pt x="769" y="114"/>
                    </a:lnTo>
                    <a:lnTo>
                      <a:pt x="759" y="121"/>
                    </a:lnTo>
                    <a:close/>
                    <a:moveTo>
                      <a:pt x="733" y="308"/>
                    </a:moveTo>
                    <a:lnTo>
                      <a:pt x="733" y="308"/>
                    </a:lnTo>
                    <a:lnTo>
                      <a:pt x="709" y="303"/>
                    </a:lnTo>
                    <a:lnTo>
                      <a:pt x="686" y="298"/>
                    </a:lnTo>
                    <a:lnTo>
                      <a:pt x="661" y="295"/>
                    </a:lnTo>
                    <a:lnTo>
                      <a:pt x="635" y="293"/>
                    </a:lnTo>
                    <a:lnTo>
                      <a:pt x="583" y="290"/>
                    </a:lnTo>
                    <a:lnTo>
                      <a:pt x="556" y="288"/>
                    </a:lnTo>
                    <a:lnTo>
                      <a:pt x="528" y="284"/>
                    </a:lnTo>
                    <a:lnTo>
                      <a:pt x="519" y="282"/>
                    </a:lnTo>
                    <a:lnTo>
                      <a:pt x="510" y="280"/>
                    </a:lnTo>
                    <a:lnTo>
                      <a:pt x="474" y="276"/>
                    </a:lnTo>
                    <a:lnTo>
                      <a:pt x="435" y="273"/>
                    </a:lnTo>
                    <a:lnTo>
                      <a:pt x="356" y="269"/>
                    </a:lnTo>
                    <a:lnTo>
                      <a:pt x="324" y="267"/>
                    </a:lnTo>
                    <a:lnTo>
                      <a:pt x="292" y="264"/>
                    </a:lnTo>
                    <a:lnTo>
                      <a:pt x="226" y="258"/>
                    </a:lnTo>
                    <a:lnTo>
                      <a:pt x="194" y="254"/>
                    </a:lnTo>
                    <a:lnTo>
                      <a:pt x="163" y="251"/>
                    </a:lnTo>
                    <a:lnTo>
                      <a:pt x="133" y="250"/>
                    </a:lnTo>
                    <a:lnTo>
                      <a:pt x="104" y="250"/>
                    </a:lnTo>
                    <a:lnTo>
                      <a:pt x="103" y="252"/>
                    </a:lnTo>
                    <a:lnTo>
                      <a:pt x="101" y="253"/>
                    </a:lnTo>
                    <a:lnTo>
                      <a:pt x="100" y="254"/>
                    </a:lnTo>
                    <a:lnTo>
                      <a:pt x="100" y="255"/>
                    </a:lnTo>
                    <a:lnTo>
                      <a:pt x="93" y="255"/>
                    </a:lnTo>
                    <a:lnTo>
                      <a:pt x="84" y="258"/>
                    </a:lnTo>
                    <a:lnTo>
                      <a:pt x="74" y="260"/>
                    </a:lnTo>
                    <a:lnTo>
                      <a:pt x="65" y="263"/>
                    </a:lnTo>
                    <a:lnTo>
                      <a:pt x="44" y="271"/>
                    </a:lnTo>
                    <a:lnTo>
                      <a:pt x="26" y="280"/>
                    </a:lnTo>
                    <a:lnTo>
                      <a:pt x="41" y="281"/>
                    </a:lnTo>
                    <a:lnTo>
                      <a:pt x="57" y="282"/>
                    </a:lnTo>
                    <a:lnTo>
                      <a:pt x="73" y="284"/>
                    </a:lnTo>
                    <a:lnTo>
                      <a:pt x="81" y="286"/>
                    </a:lnTo>
                    <a:lnTo>
                      <a:pt x="86" y="289"/>
                    </a:lnTo>
                    <a:lnTo>
                      <a:pt x="164" y="298"/>
                    </a:lnTo>
                    <a:lnTo>
                      <a:pt x="204" y="303"/>
                    </a:lnTo>
                    <a:lnTo>
                      <a:pt x="243" y="306"/>
                    </a:lnTo>
                    <a:lnTo>
                      <a:pt x="283" y="308"/>
                    </a:lnTo>
                    <a:lnTo>
                      <a:pt x="323" y="309"/>
                    </a:lnTo>
                    <a:lnTo>
                      <a:pt x="360" y="309"/>
                    </a:lnTo>
                    <a:lnTo>
                      <a:pt x="398" y="308"/>
                    </a:lnTo>
                    <a:lnTo>
                      <a:pt x="415" y="308"/>
                    </a:lnTo>
                    <a:lnTo>
                      <a:pt x="432" y="309"/>
                    </a:lnTo>
                    <a:lnTo>
                      <a:pt x="467" y="311"/>
                    </a:lnTo>
                    <a:lnTo>
                      <a:pt x="503" y="315"/>
                    </a:lnTo>
                    <a:lnTo>
                      <a:pt x="540" y="319"/>
                    </a:lnTo>
                    <a:lnTo>
                      <a:pt x="608" y="326"/>
                    </a:lnTo>
                    <a:lnTo>
                      <a:pt x="641" y="329"/>
                    </a:lnTo>
                    <a:lnTo>
                      <a:pt x="673" y="330"/>
                    </a:lnTo>
                    <a:lnTo>
                      <a:pt x="693" y="333"/>
                    </a:lnTo>
                    <a:lnTo>
                      <a:pt x="711" y="335"/>
                    </a:lnTo>
                    <a:lnTo>
                      <a:pt x="730" y="337"/>
                    </a:lnTo>
                    <a:lnTo>
                      <a:pt x="751" y="340"/>
                    </a:lnTo>
                    <a:lnTo>
                      <a:pt x="747" y="331"/>
                    </a:lnTo>
                    <a:lnTo>
                      <a:pt x="742" y="324"/>
                    </a:lnTo>
                    <a:lnTo>
                      <a:pt x="737" y="316"/>
                    </a:lnTo>
                    <a:lnTo>
                      <a:pt x="735" y="313"/>
                    </a:lnTo>
                    <a:lnTo>
                      <a:pt x="733" y="3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8" name="Freeform 215"/>
              <p:cNvSpPr/>
              <p:nvPr/>
            </p:nvSpPr>
            <p:spPr bwMode="auto">
              <a:xfrm>
                <a:off x="5756276" y="1579563"/>
                <a:ext cx="26988" cy="28575"/>
              </a:xfrm>
              <a:custGeom>
                <a:avLst/>
                <a:gdLst>
                  <a:gd name="T0" fmla="*/ 11113 w 51"/>
                  <a:gd name="T1" fmla="*/ 520 h 55"/>
                  <a:gd name="T2" fmla="*/ 12171 w 51"/>
                  <a:gd name="T3" fmla="*/ 2598 h 55"/>
                  <a:gd name="T4" fmla="*/ 13759 w 51"/>
                  <a:gd name="T5" fmla="*/ 9352 h 55"/>
                  <a:gd name="T6" fmla="*/ 14817 w 51"/>
                  <a:gd name="T7" fmla="*/ 12989 h 55"/>
                  <a:gd name="T8" fmla="*/ 16934 w 51"/>
                  <a:gd name="T9" fmla="*/ 11950 h 55"/>
                  <a:gd name="T10" fmla="*/ 20109 w 51"/>
                  <a:gd name="T11" fmla="*/ 7793 h 55"/>
                  <a:gd name="T12" fmla="*/ 21696 w 51"/>
                  <a:gd name="T13" fmla="*/ 5715 h 55"/>
                  <a:gd name="T14" fmla="*/ 23813 w 51"/>
                  <a:gd name="T15" fmla="*/ 6754 h 55"/>
                  <a:gd name="T16" fmla="*/ 26988 w 51"/>
                  <a:gd name="T17" fmla="*/ 7274 h 55"/>
                  <a:gd name="T18" fmla="*/ 25930 w 51"/>
                  <a:gd name="T19" fmla="*/ 13508 h 55"/>
                  <a:gd name="T20" fmla="*/ 25400 w 51"/>
                  <a:gd name="T21" fmla="*/ 23899 h 55"/>
                  <a:gd name="T22" fmla="*/ 24871 w 51"/>
                  <a:gd name="T23" fmla="*/ 28575 h 55"/>
                  <a:gd name="T24" fmla="*/ 22755 w 51"/>
                  <a:gd name="T25" fmla="*/ 25977 h 55"/>
                  <a:gd name="T26" fmla="*/ 21696 w 51"/>
                  <a:gd name="T27" fmla="*/ 22860 h 55"/>
                  <a:gd name="T28" fmla="*/ 21696 w 51"/>
                  <a:gd name="T29" fmla="*/ 16106 h 55"/>
                  <a:gd name="T30" fmla="*/ 20638 w 51"/>
                  <a:gd name="T31" fmla="*/ 16106 h 55"/>
                  <a:gd name="T32" fmla="*/ 17992 w 51"/>
                  <a:gd name="T33" fmla="*/ 18184 h 55"/>
                  <a:gd name="T34" fmla="*/ 15875 w 51"/>
                  <a:gd name="T35" fmla="*/ 21301 h 55"/>
                  <a:gd name="T36" fmla="*/ 14817 w 51"/>
                  <a:gd name="T37" fmla="*/ 21301 h 55"/>
                  <a:gd name="T38" fmla="*/ 11642 w 51"/>
                  <a:gd name="T39" fmla="*/ 19743 h 55"/>
                  <a:gd name="T40" fmla="*/ 9525 w 51"/>
                  <a:gd name="T41" fmla="*/ 16625 h 55"/>
                  <a:gd name="T42" fmla="*/ 8467 w 51"/>
                  <a:gd name="T43" fmla="*/ 19743 h 55"/>
                  <a:gd name="T44" fmla="*/ 6350 w 51"/>
                  <a:gd name="T45" fmla="*/ 23899 h 55"/>
                  <a:gd name="T46" fmla="*/ 3704 w 51"/>
                  <a:gd name="T47" fmla="*/ 24938 h 55"/>
                  <a:gd name="T48" fmla="*/ 1058 w 51"/>
                  <a:gd name="T49" fmla="*/ 24938 h 55"/>
                  <a:gd name="T50" fmla="*/ 0 w 51"/>
                  <a:gd name="T51" fmla="*/ 22340 h 55"/>
                  <a:gd name="T52" fmla="*/ 1588 w 51"/>
                  <a:gd name="T53" fmla="*/ 16106 h 55"/>
                  <a:gd name="T54" fmla="*/ 3175 w 51"/>
                  <a:gd name="T55" fmla="*/ 13508 h 55"/>
                  <a:gd name="T56" fmla="*/ 3704 w 51"/>
                  <a:gd name="T57" fmla="*/ 9352 h 55"/>
                  <a:gd name="T58" fmla="*/ 4763 w 51"/>
                  <a:gd name="T59" fmla="*/ 2078 h 55"/>
                  <a:gd name="T60" fmla="*/ 7938 w 51"/>
                  <a:gd name="T61" fmla="*/ 0 h 55"/>
                  <a:gd name="T62" fmla="*/ 11113 w 51"/>
                  <a:gd name="T63" fmla="*/ 520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1" h="55">
                    <a:moveTo>
                      <a:pt x="21" y="1"/>
                    </a:moveTo>
                    <a:lnTo>
                      <a:pt x="21" y="1"/>
                    </a:lnTo>
                    <a:lnTo>
                      <a:pt x="22" y="3"/>
                    </a:lnTo>
                    <a:lnTo>
                      <a:pt x="23" y="5"/>
                    </a:lnTo>
                    <a:lnTo>
                      <a:pt x="25" y="12"/>
                    </a:lnTo>
                    <a:lnTo>
                      <a:pt x="26" y="18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2" y="23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41" y="11"/>
                    </a:lnTo>
                    <a:lnTo>
                      <a:pt x="43" y="12"/>
                    </a:lnTo>
                    <a:lnTo>
                      <a:pt x="45" y="13"/>
                    </a:lnTo>
                    <a:lnTo>
                      <a:pt x="48" y="13"/>
                    </a:lnTo>
                    <a:lnTo>
                      <a:pt x="51" y="14"/>
                    </a:lnTo>
                    <a:lnTo>
                      <a:pt x="49" y="26"/>
                    </a:lnTo>
                    <a:lnTo>
                      <a:pt x="48" y="37"/>
                    </a:lnTo>
                    <a:lnTo>
                      <a:pt x="48" y="46"/>
                    </a:lnTo>
                    <a:lnTo>
                      <a:pt x="47" y="55"/>
                    </a:lnTo>
                    <a:lnTo>
                      <a:pt x="44" y="53"/>
                    </a:lnTo>
                    <a:lnTo>
                      <a:pt x="43" y="50"/>
                    </a:lnTo>
                    <a:lnTo>
                      <a:pt x="42" y="47"/>
                    </a:lnTo>
                    <a:lnTo>
                      <a:pt x="41" y="44"/>
                    </a:lnTo>
                    <a:lnTo>
                      <a:pt x="41" y="38"/>
                    </a:lnTo>
                    <a:lnTo>
                      <a:pt x="41" y="31"/>
                    </a:lnTo>
                    <a:lnTo>
                      <a:pt x="39" y="31"/>
                    </a:lnTo>
                    <a:lnTo>
                      <a:pt x="37" y="32"/>
                    </a:lnTo>
                    <a:lnTo>
                      <a:pt x="34" y="35"/>
                    </a:lnTo>
                    <a:lnTo>
                      <a:pt x="31" y="39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0"/>
                    </a:lnTo>
                    <a:lnTo>
                      <a:pt x="22" y="38"/>
                    </a:lnTo>
                    <a:lnTo>
                      <a:pt x="20" y="35"/>
                    </a:lnTo>
                    <a:lnTo>
                      <a:pt x="18" y="32"/>
                    </a:lnTo>
                    <a:lnTo>
                      <a:pt x="16" y="38"/>
                    </a:lnTo>
                    <a:lnTo>
                      <a:pt x="14" y="44"/>
                    </a:lnTo>
                    <a:lnTo>
                      <a:pt x="12" y="46"/>
                    </a:lnTo>
                    <a:lnTo>
                      <a:pt x="10" y="48"/>
                    </a:lnTo>
                    <a:lnTo>
                      <a:pt x="7" y="48"/>
                    </a:lnTo>
                    <a:lnTo>
                      <a:pt x="2" y="48"/>
                    </a:lnTo>
                    <a:lnTo>
                      <a:pt x="1" y="45"/>
                    </a:lnTo>
                    <a:lnTo>
                      <a:pt x="0" y="43"/>
                    </a:lnTo>
                    <a:lnTo>
                      <a:pt x="1" y="37"/>
                    </a:lnTo>
                    <a:lnTo>
                      <a:pt x="3" y="31"/>
                    </a:lnTo>
                    <a:lnTo>
                      <a:pt x="6" y="26"/>
                    </a:lnTo>
                    <a:lnTo>
                      <a:pt x="6" y="23"/>
                    </a:lnTo>
                    <a:lnTo>
                      <a:pt x="7" y="18"/>
                    </a:lnTo>
                    <a:lnTo>
                      <a:pt x="8" y="9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9" name="Freeform 216"/>
              <p:cNvSpPr/>
              <p:nvPr/>
            </p:nvSpPr>
            <p:spPr bwMode="auto">
              <a:xfrm>
                <a:off x="5762626" y="1646238"/>
                <a:ext cx="15875" cy="26988"/>
              </a:xfrm>
              <a:custGeom>
                <a:avLst/>
                <a:gdLst>
                  <a:gd name="T0" fmla="*/ 0 w 31"/>
                  <a:gd name="T1" fmla="*/ 14767 h 53"/>
                  <a:gd name="T2" fmla="*/ 0 w 31"/>
                  <a:gd name="T3" fmla="*/ 14767 h 53"/>
                  <a:gd name="T4" fmla="*/ 512 w 31"/>
                  <a:gd name="T5" fmla="*/ 12221 h 53"/>
                  <a:gd name="T6" fmla="*/ 2048 w 31"/>
                  <a:gd name="T7" fmla="*/ 10693 h 53"/>
                  <a:gd name="T8" fmla="*/ 6657 w 31"/>
                  <a:gd name="T9" fmla="*/ 7638 h 53"/>
                  <a:gd name="T10" fmla="*/ 6657 w 31"/>
                  <a:gd name="T11" fmla="*/ 7638 h 53"/>
                  <a:gd name="T12" fmla="*/ 8194 w 31"/>
                  <a:gd name="T13" fmla="*/ 5092 h 53"/>
                  <a:gd name="T14" fmla="*/ 9730 w 31"/>
                  <a:gd name="T15" fmla="*/ 2546 h 53"/>
                  <a:gd name="T16" fmla="*/ 10754 w 31"/>
                  <a:gd name="T17" fmla="*/ 1528 h 53"/>
                  <a:gd name="T18" fmla="*/ 12802 w 31"/>
                  <a:gd name="T19" fmla="*/ 1018 h 53"/>
                  <a:gd name="T20" fmla="*/ 13827 w 31"/>
                  <a:gd name="T21" fmla="*/ 0 h 53"/>
                  <a:gd name="T22" fmla="*/ 15875 w 31"/>
                  <a:gd name="T23" fmla="*/ 1018 h 53"/>
                  <a:gd name="T24" fmla="*/ 15875 w 31"/>
                  <a:gd name="T25" fmla="*/ 1018 h 53"/>
                  <a:gd name="T26" fmla="*/ 14851 w 31"/>
                  <a:gd name="T27" fmla="*/ 14767 h 53"/>
                  <a:gd name="T28" fmla="*/ 13827 w 31"/>
                  <a:gd name="T29" fmla="*/ 26988 h 53"/>
                  <a:gd name="T30" fmla="*/ 13827 w 31"/>
                  <a:gd name="T31" fmla="*/ 26988 h 53"/>
                  <a:gd name="T32" fmla="*/ 8706 w 31"/>
                  <a:gd name="T33" fmla="*/ 26988 h 53"/>
                  <a:gd name="T34" fmla="*/ 8706 w 31"/>
                  <a:gd name="T35" fmla="*/ 26988 h 53"/>
                  <a:gd name="T36" fmla="*/ 8706 w 31"/>
                  <a:gd name="T37" fmla="*/ 24951 h 53"/>
                  <a:gd name="T38" fmla="*/ 8706 w 31"/>
                  <a:gd name="T39" fmla="*/ 21387 h 53"/>
                  <a:gd name="T40" fmla="*/ 9218 w 31"/>
                  <a:gd name="T41" fmla="*/ 18331 h 53"/>
                  <a:gd name="T42" fmla="*/ 9730 w 31"/>
                  <a:gd name="T43" fmla="*/ 15276 h 53"/>
                  <a:gd name="T44" fmla="*/ 9730 w 31"/>
                  <a:gd name="T45" fmla="*/ 15276 h 53"/>
                  <a:gd name="T46" fmla="*/ 8194 w 31"/>
                  <a:gd name="T47" fmla="*/ 15276 h 53"/>
                  <a:gd name="T48" fmla="*/ 7169 w 31"/>
                  <a:gd name="T49" fmla="*/ 16804 h 53"/>
                  <a:gd name="T50" fmla="*/ 6657 w 31"/>
                  <a:gd name="T51" fmla="*/ 17313 h 53"/>
                  <a:gd name="T52" fmla="*/ 6657 w 31"/>
                  <a:gd name="T53" fmla="*/ 17822 h 53"/>
                  <a:gd name="T54" fmla="*/ 6657 w 31"/>
                  <a:gd name="T55" fmla="*/ 17822 h 53"/>
                  <a:gd name="T56" fmla="*/ 6657 w 31"/>
                  <a:gd name="T57" fmla="*/ 17822 h 53"/>
                  <a:gd name="T58" fmla="*/ 6145 w 31"/>
                  <a:gd name="T59" fmla="*/ 18331 h 53"/>
                  <a:gd name="T60" fmla="*/ 5121 w 31"/>
                  <a:gd name="T61" fmla="*/ 18331 h 53"/>
                  <a:gd name="T62" fmla="*/ 3585 w 31"/>
                  <a:gd name="T63" fmla="*/ 17822 h 53"/>
                  <a:gd name="T64" fmla="*/ 1024 w 31"/>
                  <a:gd name="T65" fmla="*/ 15785 h 53"/>
                  <a:gd name="T66" fmla="*/ 0 w 31"/>
                  <a:gd name="T67" fmla="*/ 14767 h 53"/>
                  <a:gd name="T68" fmla="*/ 0 w 31"/>
                  <a:gd name="T69" fmla="*/ 14767 h 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1" h="53">
                    <a:moveTo>
                      <a:pt x="0" y="29"/>
                    </a:moveTo>
                    <a:lnTo>
                      <a:pt x="0" y="29"/>
                    </a:lnTo>
                    <a:lnTo>
                      <a:pt x="1" y="24"/>
                    </a:lnTo>
                    <a:lnTo>
                      <a:pt x="4" y="21"/>
                    </a:lnTo>
                    <a:lnTo>
                      <a:pt x="13" y="15"/>
                    </a:lnTo>
                    <a:lnTo>
                      <a:pt x="16" y="10"/>
                    </a:lnTo>
                    <a:lnTo>
                      <a:pt x="19" y="5"/>
                    </a:lnTo>
                    <a:lnTo>
                      <a:pt x="21" y="3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31" y="2"/>
                    </a:lnTo>
                    <a:lnTo>
                      <a:pt x="29" y="29"/>
                    </a:lnTo>
                    <a:lnTo>
                      <a:pt x="27" y="53"/>
                    </a:lnTo>
                    <a:lnTo>
                      <a:pt x="17" y="53"/>
                    </a:lnTo>
                    <a:lnTo>
                      <a:pt x="17" y="49"/>
                    </a:lnTo>
                    <a:lnTo>
                      <a:pt x="17" y="42"/>
                    </a:lnTo>
                    <a:lnTo>
                      <a:pt x="18" y="36"/>
                    </a:lnTo>
                    <a:lnTo>
                      <a:pt x="19" y="30"/>
                    </a:lnTo>
                    <a:lnTo>
                      <a:pt x="16" y="30"/>
                    </a:lnTo>
                    <a:lnTo>
                      <a:pt x="14" y="33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7" y="35"/>
                    </a:lnTo>
                    <a:lnTo>
                      <a:pt x="2" y="3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0" name="Freeform 217"/>
              <p:cNvSpPr>
                <a:spLocks noEditPoints="1"/>
              </p:cNvSpPr>
              <p:nvPr/>
            </p:nvSpPr>
            <p:spPr bwMode="auto">
              <a:xfrm>
                <a:off x="6080126" y="1663700"/>
                <a:ext cx="71438" cy="60325"/>
              </a:xfrm>
              <a:custGeom>
                <a:avLst/>
                <a:gdLst>
                  <a:gd name="T0" fmla="*/ 8467 w 135"/>
                  <a:gd name="T1" fmla="*/ 525 h 115"/>
                  <a:gd name="T2" fmla="*/ 8996 w 135"/>
                  <a:gd name="T3" fmla="*/ 0 h 115"/>
                  <a:gd name="T4" fmla="*/ 8996 w 135"/>
                  <a:gd name="T5" fmla="*/ 525 h 115"/>
                  <a:gd name="T6" fmla="*/ 19579 w 135"/>
                  <a:gd name="T7" fmla="*/ 3672 h 115"/>
                  <a:gd name="T8" fmla="*/ 33867 w 135"/>
                  <a:gd name="T9" fmla="*/ 5246 h 115"/>
                  <a:gd name="T10" fmla="*/ 57150 w 135"/>
                  <a:gd name="T11" fmla="*/ 5770 h 115"/>
                  <a:gd name="T12" fmla="*/ 64559 w 135"/>
                  <a:gd name="T13" fmla="*/ 5246 h 115"/>
                  <a:gd name="T14" fmla="*/ 67734 w 135"/>
                  <a:gd name="T15" fmla="*/ 8393 h 115"/>
                  <a:gd name="T16" fmla="*/ 71438 w 135"/>
                  <a:gd name="T17" fmla="*/ 12065 h 115"/>
                  <a:gd name="T18" fmla="*/ 70380 w 135"/>
                  <a:gd name="T19" fmla="*/ 18360 h 115"/>
                  <a:gd name="T20" fmla="*/ 70909 w 135"/>
                  <a:gd name="T21" fmla="*/ 39867 h 115"/>
                  <a:gd name="T22" fmla="*/ 70380 w 135"/>
                  <a:gd name="T23" fmla="*/ 51932 h 115"/>
                  <a:gd name="T24" fmla="*/ 68263 w 135"/>
                  <a:gd name="T25" fmla="*/ 56653 h 115"/>
                  <a:gd name="T26" fmla="*/ 64559 w 135"/>
                  <a:gd name="T27" fmla="*/ 59276 h 115"/>
                  <a:gd name="T28" fmla="*/ 62442 w 135"/>
                  <a:gd name="T29" fmla="*/ 59800 h 115"/>
                  <a:gd name="T30" fmla="*/ 56621 w 135"/>
                  <a:gd name="T31" fmla="*/ 58751 h 115"/>
                  <a:gd name="T32" fmla="*/ 53446 w 135"/>
                  <a:gd name="T33" fmla="*/ 58751 h 115"/>
                  <a:gd name="T34" fmla="*/ 49742 w 135"/>
                  <a:gd name="T35" fmla="*/ 59276 h 115"/>
                  <a:gd name="T36" fmla="*/ 46567 w 135"/>
                  <a:gd name="T37" fmla="*/ 60325 h 115"/>
                  <a:gd name="T38" fmla="*/ 37042 w 135"/>
                  <a:gd name="T39" fmla="*/ 59800 h 115"/>
                  <a:gd name="T40" fmla="*/ 25929 w 135"/>
                  <a:gd name="T41" fmla="*/ 59276 h 115"/>
                  <a:gd name="T42" fmla="*/ 24342 w 135"/>
                  <a:gd name="T43" fmla="*/ 58227 h 115"/>
                  <a:gd name="T44" fmla="*/ 17463 w 135"/>
                  <a:gd name="T45" fmla="*/ 56653 h 115"/>
                  <a:gd name="T46" fmla="*/ 10583 w 135"/>
                  <a:gd name="T47" fmla="*/ 55604 h 115"/>
                  <a:gd name="T48" fmla="*/ 8996 w 135"/>
                  <a:gd name="T49" fmla="*/ 55079 h 115"/>
                  <a:gd name="T50" fmla="*/ 6879 w 135"/>
                  <a:gd name="T51" fmla="*/ 55604 h 115"/>
                  <a:gd name="T52" fmla="*/ 6879 w 135"/>
                  <a:gd name="T53" fmla="*/ 56653 h 115"/>
                  <a:gd name="T54" fmla="*/ 3704 w 135"/>
                  <a:gd name="T55" fmla="*/ 54030 h 115"/>
                  <a:gd name="T56" fmla="*/ 529 w 135"/>
                  <a:gd name="T57" fmla="*/ 52457 h 115"/>
                  <a:gd name="T58" fmla="*/ 0 w 135"/>
                  <a:gd name="T59" fmla="*/ 28327 h 115"/>
                  <a:gd name="T60" fmla="*/ 0 w 135"/>
                  <a:gd name="T61" fmla="*/ 8393 h 115"/>
                  <a:gd name="T62" fmla="*/ 0 w 135"/>
                  <a:gd name="T63" fmla="*/ 4721 h 115"/>
                  <a:gd name="T64" fmla="*/ 529 w 135"/>
                  <a:gd name="T65" fmla="*/ 1574 h 115"/>
                  <a:gd name="T66" fmla="*/ 6350 w 135"/>
                  <a:gd name="T67" fmla="*/ 1049 h 115"/>
                  <a:gd name="T68" fmla="*/ 8996 w 135"/>
                  <a:gd name="T69" fmla="*/ 1049 h 115"/>
                  <a:gd name="T70" fmla="*/ 8467 w 135"/>
                  <a:gd name="T71" fmla="*/ 525 h 115"/>
                  <a:gd name="T72" fmla="*/ 64030 w 135"/>
                  <a:gd name="T73" fmla="*/ 20983 h 115"/>
                  <a:gd name="T74" fmla="*/ 62971 w 135"/>
                  <a:gd name="T75" fmla="*/ 17311 h 115"/>
                  <a:gd name="T76" fmla="*/ 60855 w 135"/>
                  <a:gd name="T77" fmla="*/ 15212 h 115"/>
                  <a:gd name="T78" fmla="*/ 54505 w 135"/>
                  <a:gd name="T79" fmla="*/ 13639 h 115"/>
                  <a:gd name="T80" fmla="*/ 41804 w 135"/>
                  <a:gd name="T81" fmla="*/ 14163 h 115"/>
                  <a:gd name="T82" fmla="*/ 37571 w 135"/>
                  <a:gd name="T83" fmla="*/ 13639 h 115"/>
                  <a:gd name="T84" fmla="*/ 23813 w 135"/>
                  <a:gd name="T85" fmla="*/ 10491 h 115"/>
                  <a:gd name="T86" fmla="*/ 16404 w 135"/>
                  <a:gd name="T87" fmla="*/ 9967 h 115"/>
                  <a:gd name="T88" fmla="*/ 8996 w 135"/>
                  <a:gd name="T89" fmla="*/ 12065 h 115"/>
                  <a:gd name="T90" fmla="*/ 7938 w 135"/>
                  <a:gd name="T91" fmla="*/ 19409 h 115"/>
                  <a:gd name="T92" fmla="*/ 6350 w 135"/>
                  <a:gd name="T93" fmla="*/ 37769 h 115"/>
                  <a:gd name="T94" fmla="*/ 6350 w 135"/>
                  <a:gd name="T95" fmla="*/ 47211 h 115"/>
                  <a:gd name="T96" fmla="*/ 31221 w 135"/>
                  <a:gd name="T97" fmla="*/ 51407 h 115"/>
                  <a:gd name="T98" fmla="*/ 58209 w 135"/>
                  <a:gd name="T99" fmla="*/ 53506 h 115"/>
                  <a:gd name="T100" fmla="*/ 59267 w 135"/>
                  <a:gd name="T101" fmla="*/ 52981 h 115"/>
                  <a:gd name="T102" fmla="*/ 62442 w 135"/>
                  <a:gd name="T103" fmla="*/ 49309 h 115"/>
                  <a:gd name="T104" fmla="*/ 64030 w 135"/>
                  <a:gd name="T105" fmla="*/ 40392 h 115"/>
                  <a:gd name="T106" fmla="*/ 64030 w 135"/>
                  <a:gd name="T107" fmla="*/ 20983 h 11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35" h="115">
                    <a:moveTo>
                      <a:pt x="16" y="1"/>
                    </a:moveTo>
                    <a:lnTo>
                      <a:pt x="16" y="1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27" y="4"/>
                    </a:lnTo>
                    <a:lnTo>
                      <a:pt x="37" y="7"/>
                    </a:lnTo>
                    <a:lnTo>
                      <a:pt x="50" y="8"/>
                    </a:lnTo>
                    <a:lnTo>
                      <a:pt x="64" y="10"/>
                    </a:lnTo>
                    <a:lnTo>
                      <a:pt x="93" y="11"/>
                    </a:lnTo>
                    <a:lnTo>
                      <a:pt x="108" y="11"/>
                    </a:lnTo>
                    <a:lnTo>
                      <a:pt x="122" y="10"/>
                    </a:lnTo>
                    <a:lnTo>
                      <a:pt x="126" y="12"/>
                    </a:lnTo>
                    <a:lnTo>
                      <a:pt x="128" y="16"/>
                    </a:lnTo>
                    <a:lnTo>
                      <a:pt x="131" y="20"/>
                    </a:lnTo>
                    <a:lnTo>
                      <a:pt x="135" y="23"/>
                    </a:lnTo>
                    <a:lnTo>
                      <a:pt x="133" y="35"/>
                    </a:lnTo>
                    <a:lnTo>
                      <a:pt x="133" y="49"/>
                    </a:lnTo>
                    <a:lnTo>
                      <a:pt x="134" y="76"/>
                    </a:lnTo>
                    <a:lnTo>
                      <a:pt x="134" y="89"/>
                    </a:lnTo>
                    <a:lnTo>
                      <a:pt x="133" y="99"/>
                    </a:lnTo>
                    <a:lnTo>
                      <a:pt x="131" y="105"/>
                    </a:lnTo>
                    <a:lnTo>
                      <a:pt x="129" y="108"/>
                    </a:lnTo>
                    <a:lnTo>
                      <a:pt x="126" y="111"/>
                    </a:lnTo>
                    <a:lnTo>
                      <a:pt x="122" y="113"/>
                    </a:lnTo>
                    <a:lnTo>
                      <a:pt x="118" y="114"/>
                    </a:lnTo>
                    <a:lnTo>
                      <a:pt x="112" y="113"/>
                    </a:lnTo>
                    <a:lnTo>
                      <a:pt x="107" y="112"/>
                    </a:lnTo>
                    <a:lnTo>
                      <a:pt x="101" y="112"/>
                    </a:lnTo>
                    <a:lnTo>
                      <a:pt x="98" y="112"/>
                    </a:lnTo>
                    <a:lnTo>
                      <a:pt x="94" y="113"/>
                    </a:lnTo>
                    <a:lnTo>
                      <a:pt x="91" y="114"/>
                    </a:lnTo>
                    <a:lnTo>
                      <a:pt x="88" y="115"/>
                    </a:lnTo>
                    <a:lnTo>
                      <a:pt x="70" y="114"/>
                    </a:lnTo>
                    <a:lnTo>
                      <a:pt x="60" y="114"/>
                    </a:lnTo>
                    <a:lnTo>
                      <a:pt x="49" y="113"/>
                    </a:lnTo>
                    <a:lnTo>
                      <a:pt x="46" y="111"/>
                    </a:lnTo>
                    <a:lnTo>
                      <a:pt x="43" y="109"/>
                    </a:lnTo>
                    <a:lnTo>
                      <a:pt x="33" y="108"/>
                    </a:lnTo>
                    <a:lnTo>
                      <a:pt x="24" y="107"/>
                    </a:lnTo>
                    <a:lnTo>
                      <a:pt x="20" y="106"/>
                    </a:lnTo>
                    <a:lnTo>
                      <a:pt x="17" y="105"/>
                    </a:lnTo>
                    <a:lnTo>
                      <a:pt x="14" y="105"/>
                    </a:lnTo>
                    <a:lnTo>
                      <a:pt x="13" y="106"/>
                    </a:lnTo>
                    <a:lnTo>
                      <a:pt x="13" y="108"/>
                    </a:lnTo>
                    <a:lnTo>
                      <a:pt x="9" y="106"/>
                    </a:lnTo>
                    <a:lnTo>
                      <a:pt x="7" y="103"/>
                    </a:lnTo>
                    <a:lnTo>
                      <a:pt x="4" y="101"/>
                    </a:lnTo>
                    <a:lnTo>
                      <a:pt x="1" y="100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17" y="2"/>
                    </a:lnTo>
                    <a:lnTo>
                      <a:pt x="16" y="1"/>
                    </a:lnTo>
                    <a:close/>
                    <a:moveTo>
                      <a:pt x="121" y="40"/>
                    </a:moveTo>
                    <a:lnTo>
                      <a:pt x="121" y="40"/>
                    </a:lnTo>
                    <a:lnTo>
                      <a:pt x="120" y="36"/>
                    </a:lnTo>
                    <a:lnTo>
                      <a:pt x="119" y="33"/>
                    </a:lnTo>
                    <a:lnTo>
                      <a:pt x="118" y="31"/>
                    </a:lnTo>
                    <a:lnTo>
                      <a:pt x="115" y="29"/>
                    </a:lnTo>
                    <a:lnTo>
                      <a:pt x="109" y="26"/>
                    </a:lnTo>
                    <a:lnTo>
                      <a:pt x="103" y="26"/>
                    </a:lnTo>
                    <a:lnTo>
                      <a:pt x="86" y="26"/>
                    </a:lnTo>
                    <a:lnTo>
                      <a:pt x="79" y="27"/>
                    </a:lnTo>
                    <a:lnTo>
                      <a:pt x="71" y="26"/>
                    </a:lnTo>
                    <a:lnTo>
                      <a:pt x="58" y="23"/>
                    </a:lnTo>
                    <a:lnTo>
                      <a:pt x="45" y="20"/>
                    </a:lnTo>
                    <a:lnTo>
                      <a:pt x="37" y="19"/>
                    </a:lnTo>
                    <a:lnTo>
                      <a:pt x="31" y="19"/>
                    </a:lnTo>
                    <a:lnTo>
                      <a:pt x="24" y="20"/>
                    </a:lnTo>
                    <a:lnTo>
                      <a:pt x="17" y="23"/>
                    </a:lnTo>
                    <a:lnTo>
                      <a:pt x="15" y="37"/>
                    </a:lnTo>
                    <a:lnTo>
                      <a:pt x="13" y="54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36" y="95"/>
                    </a:lnTo>
                    <a:lnTo>
                      <a:pt x="59" y="98"/>
                    </a:lnTo>
                    <a:lnTo>
                      <a:pt x="83" y="101"/>
                    </a:lnTo>
                    <a:lnTo>
                      <a:pt x="110" y="102"/>
                    </a:lnTo>
                    <a:lnTo>
                      <a:pt x="112" y="101"/>
                    </a:lnTo>
                    <a:lnTo>
                      <a:pt x="114" y="100"/>
                    </a:lnTo>
                    <a:lnTo>
                      <a:pt x="118" y="94"/>
                    </a:lnTo>
                    <a:lnTo>
                      <a:pt x="120" y="86"/>
                    </a:lnTo>
                    <a:lnTo>
                      <a:pt x="121" y="77"/>
                    </a:lnTo>
                    <a:lnTo>
                      <a:pt x="122" y="57"/>
                    </a:lnTo>
                    <a:lnTo>
                      <a:pt x="12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1" name="Freeform 218"/>
              <p:cNvSpPr>
                <a:spLocks noEditPoints="1"/>
              </p:cNvSpPr>
              <p:nvPr/>
            </p:nvSpPr>
            <p:spPr bwMode="auto">
              <a:xfrm>
                <a:off x="6073776" y="1738313"/>
                <a:ext cx="71438" cy="58738"/>
              </a:xfrm>
              <a:custGeom>
                <a:avLst/>
                <a:gdLst>
                  <a:gd name="T0" fmla="*/ 70387 w 136"/>
                  <a:gd name="T1" fmla="*/ 6408 h 110"/>
                  <a:gd name="T2" fmla="*/ 71438 w 136"/>
                  <a:gd name="T3" fmla="*/ 16553 h 110"/>
                  <a:gd name="T4" fmla="*/ 69862 w 136"/>
                  <a:gd name="T5" fmla="*/ 41117 h 110"/>
                  <a:gd name="T6" fmla="*/ 70387 w 136"/>
                  <a:gd name="T7" fmla="*/ 51796 h 110"/>
                  <a:gd name="T8" fmla="*/ 69862 w 136"/>
                  <a:gd name="T9" fmla="*/ 52864 h 110"/>
                  <a:gd name="T10" fmla="*/ 67236 w 136"/>
                  <a:gd name="T11" fmla="*/ 56068 h 110"/>
                  <a:gd name="T12" fmla="*/ 63034 w 136"/>
                  <a:gd name="T13" fmla="*/ 58738 h 110"/>
                  <a:gd name="T14" fmla="*/ 29941 w 136"/>
                  <a:gd name="T15" fmla="*/ 56068 h 110"/>
                  <a:gd name="T16" fmla="*/ 14183 w 136"/>
                  <a:gd name="T17" fmla="*/ 53932 h 110"/>
                  <a:gd name="T18" fmla="*/ 525 w 136"/>
                  <a:gd name="T19" fmla="*/ 49660 h 110"/>
                  <a:gd name="T20" fmla="*/ 0 w 136"/>
                  <a:gd name="T21" fmla="*/ 28835 h 110"/>
                  <a:gd name="T22" fmla="*/ 525 w 136"/>
                  <a:gd name="T23" fmla="*/ 6408 h 110"/>
                  <a:gd name="T24" fmla="*/ 4728 w 136"/>
                  <a:gd name="T25" fmla="*/ 1602 h 110"/>
                  <a:gd name="T26" fmla="*/ 8930 w 136"/>
                  <a:gd name="T27" fmla="*/ 0 h 110"/>
                  <a:gd name="T28" fmla="*/ 9980 w 136"/>
                  <a:gd name="T29" fmla="*/ 0 h 110"/>
                  <a:gd name="T30" fmla="*/ 23638 w 136"/>
                  <a:gd name="T31" fmla="*/ 1602 h 110"/>
                  <a:gd name="T32" fmla="*/ 55680 w 136"/>
                  <a:gd name="T33" fmla="*/ 4272 h 110"/>
                  <a:gd name="T34" fmla="*/ 70387 w 136"/>
                  <a:gd name="T35" fmla="*/ 6408 h 110"/>
                  <a:gd name="T36" fmla="*/ 11031 w 136"/>
                  <a:gd name="T37" fmla="*/ 8544 h 110"/>
                  <a:gd name="T38" fmla="*/ 9455 w 136"/>
                  <a:gd name="T39" fmla="*/ 10146 h 110"/>
                  <a:gd name="T40" fmla="*/ 6829 w 136"/>
                  <a:gd name="T41" fmla="*/ 16019 h 110"/>
                  <a:gd name="T42" fmla="*/ 5778 w 136"/>
                  <a:gd name="T43" fmla="*/ 25097 h 110"/>
                  <a:gd name="T44" fmla="*/ 7354 w 136"/>
                  <a:gd name="T45" fmla="*/ 43787 h 110"/>
                  <a:gd name="T46" fmla="*/ 12081 w 136"/>
                  <a:gd name="T47" fmla="*/ 45922 h 110"/>
                  <a:gd name="T48" fmla="*/ 23112 w 136"/>
                  <a:gd name="T49" fmla="*/ 49126 h 110"/>
                  <a:gd name="T50" fmla="*/ 29941 w 136"/>
                  <a:gd name="T51" fmla="*/ 49660 h 110"/>
                  <a:gd name="T52" fmla="*/ 33093 w 136"/>
                  <a:gd name="T53" fmla="*/ 48592 h 110"/>
                  <a:gd name="T54" fmla="*/ 31517 w 136"/>
                  <a:gd name="T55" fmla="*/ 48592 h 110"/>
                  <a:gd name="T56" fmla="*/ 30466 w 136"/>
                  <a:gd name="T57" fmla="*/ 45388 h 110"/>
                  <a:gd name="T58" fmla="*/ 29941 w 136"/>
                  <a:gd name="T59" fmla="*/ 43787 h 110"/>
                  <a:gd name="T60" fmla="*/ 31517 w 136"/>
                  <a:gd name="T61" fmla="*/ 41117 h 110"/>
                  <a:gd name="T62" fmla="*/ 33618 w 136"/>
                  <a:gd name="T63" fmla="*/ 38981 h 110"/>
                  <a:gd name="T64" fmla="*/ 34668 w 136"/>
                  <a:gd name="T65" fmla="*/ 40049 h 110"/>
                  <a:gd name="T66" fmla="*/ 37820 w 136"/>
                  <a:gd name="T67" fmla="*/ 40583 h 110"/>
                  <a:gd name="T68" fmla="*/ 38871 w 136"/>
                  <a:gd name="T69" fmla="*/ 41651 h 110"/>
                  <a:gd name="T70" fmla="*/ 38871 w 136"/>
                  <a:gd name="T71" fmla="*/ 48592 h 110"/>
                  <a:gd name="T72" fmla="*/ 35719 w 136"/>
                  <a:gd name="T73" fmla="*/ 49126 h 110"/>
                  <a:gd name="T74" fmla="*/ 33618 w 136"/>
                  <a:gd name="T75" fmla="*/ 50194 h 110"/>
                  <a:gd name="T76" fmla="*/ 47275 w 136"/>
                  <a:gd name="T77" fmla="*/ 51262 h 110"/>
                  <a:gd name="T78" fmla="*/ 60407 w 136"/>
                  <a:gd name="T79" fmla="*/ 50728 h 110"/>
                  <a:gd name="T80" fmla="*/ 63034 w 136"/>
                  <a:gd name="T81" fmla="*/ 40583 h 110"/>
                  <a:gd name="T82" fmla="*/ 65135 w 136"/>
                  <a:gd name="T83" fmla="*/ 29369 h 110"/>
                  <a:gd name="T84" fmla="*/ 64609 w 136"/>
                  <a:gd name="T85" fmla="*/ 19223 h 110"/>
                  <a:gd name="T86" fmla="*/ 63034 w 136"/>
                  <a:gd name="T87" fmla="*/ 14951 h 110"/>
                  <a:gd name="T88" fmla="*/ 59357 w 136"/>
                  <a:gd name="T89" fmla="*/ 12282 h 110"/>
                  <a:gd name="T90" fmla="*/ 48326 w 136"/>
                  <a:gd name="T91" fmla="*/ 10146 h 110"/>
                  <a:gd name="T92" fmla="*/ 24163 w 136"/>
                  <a:gd name="T93" fmla="*/ 8544 h 110"/>
                  <a:gd name="T94" fmla="*/ 11556 w 136"/>
                  <a:gd name="T95" fmla="*/ 8544 h 110"/>
                  <a:gd name="T96" fmla="*/ 11556 w 136"/>
                  <a:gd name="T97" fmla="*/ 10680 h 110"/>
                  <a:gd name="T98" fmla="*/ 11031 w 136"/>
                  <a:gd name="T99" fmla="*/ 8544 h 11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36" h="110">
                    <a:moveTo>
                      <a:pt x="134" y="12"/>
                    </a:moveTo>
                    <a:lnTo>
                      <a:pt x="134" y="12"/>
                    </a:lnTo>
                    <a:lnTo>
                      <a:pt x="135" y="21"/>
                    </a:lnTo>
                    <a:lnTo>
                      <a:pt x="136" y="31"/>
                    </a:lnTo>
                    <a:lnTo>
                      <a:pt x="135" y="54"/>
                    </a:lnTo>
                    <a:lnTo>
                      <a:pt x="133" y="77"/>
                    </a:lnTo>
                    <a:lnTo>
                      <a:pt x="133" y="88"/>
                    </a:lnTo>
                    <a:lnTo>
                      <a:pt x="134" y="97"/>
                    </a:lnTo>
                    <a:lnTo>
                      <a:pt x="133" y="99"/>
                    </a:lnTo>
                    <a:lnTo>
                      <a:pt x="132" y="101"/>
                    </a:lnTo>
                    <a:lnTo>
                      <a:pt x="128" y="105"/>
                    </a:lnTo>
                    <a:lnTo>
                      <a:pt x="120" y="110"/>
                    </a:lnTo>
                    <a:lnTo>
                      <a:pt x="88" y="108"/>
                    </a:lnTo>
                    <a:lnTo>
                      <a:pt x="57" y="105"/>
                    </a:lnTo>
                    <a:lnTo>
                      <a:pt x="42" y="104"/>
                    </a:lnTo>
                    <a:lnTo>
                      <a:pt x="27" y="101"/>
                    </a:lnTo>
                    <a:lnTo>
                      <a:pt x="14" y="97"/>
                    </a:lnTo>
                    <a:lnTo>
                      <a:pt x="1" y="93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1" y="12"/>
                    </a:lnTo>
                    <a:lnTo>
                      <a:pt x="9" y="3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32" y="2"/>
                    </a:lnTo>
                    <a:lnTo>
                      <a:pt x="45" y="3"/>
                    </a:lnTo>
                    <a:lnTo>
                      <a:pt x="75" y="5"/>
                    </a:lnTo>
                    <a:lnTo>
                      <a:pt x="106" y="8"/>
                    </a:lnTo>
                    <a:lnTo>
                      <a:pt x="120" y="10"/>
                    </a:lnTo>
                    <a:lnTo>
                      <a:pt x="134" y="12"/>
                    </a:lnTo>
                    <a:close/>
                    <a:moveTo>
                      <a:pt x="21" y="16"/>
                    </a:moveTo>
                    <a:lnTo>
                      <a:pt x="21" y="16"/>
                    </a:lnTo>
                    <a:lnTo>
                      <a:pt x="18" y="19"/>
                    </a:lnTo>
                    <a:lnTo>
                      <a:pt x="16" y="23"/>
                    </a:lnTo>
                    <a:lnTo>
                      <a:pt x="13" y="30"/>
                    </a:lnTo>
                    <a:lnTo>
                      <a:pt x="11" y="39"/>
                    </a:lnTo>
                    <a:lnTo>
                      <a:pt x="11" y="47"/>
                    </a:lnTo>
                    <a:lnTo>
                      <a:pt x="12" y="65"/>
                    </a:lnTo>
                    <a:lnTo>
                      <a:pt x="14" y="82"/>
                    </a:lnTo>
                    <a:lnTo>
                      <a:pt x="23" y="86"/>
                    </a:lnTo>
                    <a:lnTo>
                      <a:pt x="36" y="90"/>
                    </a:lnTo>
                    <a:lnTo>
                      <a:pt x="44" y="92"/>
                    </a:lnTo>
                    <a:lnTo>
                      <a:pt x="50" y="93"/>
                    </a:lnTo>
                    <a:lnTo>
                      <a:pt x="57" y="93"/>
                    </a:lnTo>
                    <a:lnTo>
                      <a:pt x="63" y="91"/>
                    </a:lnTo>
                    <a:lnTo>
                      <a:pt x="61" y="91"/>
                    </a:lnTo>
                    <a:lnTo>
                      <a:pt x="60" y="91"/>
                    </a:lnTo>
                    <a:lnTo>
                      <a:pt x="59" y="88"/>
                    </a:lnTo>
                    <a:lnTo>
                      <a:pt x="58" y="85"/>
                    </a:lnTo>
                    <a:lnTo>
                      <a:pt x="57" y="82"/>
                    </a:lnTo>
                    <a:lnTo>
                      <a:pt x="59" y="80"/>
                    </a:lnTo>
                    <a:lnTo>
                      <a:pt x="60" y="77"/>
                    </a:lnTo>
                    <a:lnTo>
                      <a:pt x="62" y="75"/>
                    </a:lnTo>
                    <a:lnTo>
                      <a:pt x="64" y="73"/>
                    </a:lnTo>
                    <a:lnTo>
                      <a:pt x="66" y="75"/>
                    </a:lnTo>
                    <a:lnTo>
                      <a:pt x="68" y="75"/>
                    </a:lnTo>
                    <a:lnTo>
                      <a:pt x="72" y="76"/>
                    </a:lnTo>
                    <a:lnTo>
                      <a:pt x="74" y="78"/>
                    </a:lnTo>
                    <a:lnTo>
                      <a:pt x="75" y="84"/>
                    </a:lnTo>
                    <a:lnTo>
                      <a:pt x="74" y="91"/>
                    </a:lnTo>
                    <a:lnTo>
                      <a:pt x="68" y="92"/>
                    </a:lnTo>
                    <a:lnTo>
                      <a:pt x="66" y="93"/>
                    </a:lnTo>
                    <a:lnTo>
                      <a:pt x="64" y="94"/>
                    </a:lnTo>
                    <a:lnTo>
                      <a:pt x="90" y="96"/>
                    </a:lnTo>
                    <a:lnTo>
                      <a:pt x="103" y="97"/>
                    </a:lnTo>
                    <a:lnTo>
                      <a:pt x="115" y="95"/>
                    </a:lnTo>
                    <a:lnTo>
                      <a:pt x="120" y="76"/>
                    </a:lnTo>
                    <a:lnTo>
                      <a:pt x="122" y="65"/>
                    </a:lnTo>
                    <a:lnTo>
                      <a:pt x="124" y="55"/>
                    </a:lnTo>
                    <a:lnTo>
                      <a:pt x="124" y="45"/>
                    </a:lnTo>
                    <a:lnTo>
                      <a:pt x="123" y="36"/>
                    </a:lnTo>
                    <a:lnTo>
                      <a:pt x="121" y="32"/>
                    </a:lnTo>
                    <a:lnTo>
                      <a:pt x="120" y="28"/>
                    </a:lnTo>
                    <a:lnTo>
                      <a:pt x="117" y="25"/>
                    </a:lnTo>
                    <a:lnTo>
                      <a:pt x="113" y="23"/>
                    </a:lnTo>
                    <a:lnTo>
                      <a:pt x="92" y="19"/>
                    </a:lnTo>
                    <a:lnTo>
                      <a:pt x="69" y="17"/>
                    </a:lnTo>
                    <a:lnTo>
                      <a:pt x="46" y="16"/>
                    </a:lnTo>
                    <a:lnTo>
                      <a:pt x="22" y="16"/>
                    </a:lnTo>
                    <a:lnTo>
                      <a:pt x="23" y="19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21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2" name="Freeform 219"/>
              <p:cNvSpPr>
                <a:spLocks noEditPoints="1"/>
              </p:cNvSpPr>
              <p:nvPr/>
            </p:nvSpPr>
            <p:spPr bwMode="auto">
              <a:xfrm>
                <a:off x="5924551" y="1736725"/>
                <a:ext cx="26988" cy="36513"/>
              </a:xfrm>
              <a:custGeom>
                <a:avLst/>
                <a:gdLst>
                  <a:gd name="T0" fmla="*/ 26988 w 51"/>
                  <a:gd name="T1" fmla="*/ 6879 h 69"/>
                  <a:gd name="T2" fmla="*/ 26988 w 51"/>
                  <a:gd name="T3" fmla="*/ 6879 h 69"/>
                  <a:gd name="T4" fmla="*/ 24342 w 51"/>
                  <a:gd name="T5" fmla="*/ 7408 h 69"/>
                  <a:gd name="T6" fmla="*/ 22225 w 51"/>
                  <a:gd name="T7" fmla="*/ 7408 h 69"/>
                  <a:gd name="T8" fmla="*/ 18521 w 51"/>
                  <a:gd name="T9" fmla="*/ 7938 h 69"/>
                  <a:gd name="T10" fmla="*/ 16404 w 51"/>
                  <a:gd name="T11" fmla="*/ 7938 h 69"/>
                  <a:gd name="T12" fmla="*/ 14817 w 51"/>
                  <a:gd name="T13" fmla="*/ 8467 h 69"/>
                  <a:gd name="T14" fmla="*/ 13759 w 51"/>
                  <a:gd name="T15" fmla="*/ 9525 h 69"/>
                  <a:gd name="T16" fmla="*/ 13229 w 51"/>
                  <a:gd name="T17" fmla="*/ 11113 h 69"/>
                  <a:gd name="T18" fmla="*/ 13229 w 51"/>
                  <a:gd name="T19" fmla="*/ 11113 h 69"/>
                  <a:gd name="T20" fmla="*/ 16934 w 51"/>
                  <a:gd name="T21" fmla="*/ 12700 h 69"/>
                  <a:gd name="T22" fmla="*/ 20638 w 51"/>
                  <a:gd name="T23" fmla="*/ 15346 h 69"/>
                  <a:gd name="T24" fmla="*/ 23284 w 51"/>
                  <a:gd name="T25" fmla="*/ 18521 h 69"/>
                  <a:gd name="T26" fmla="*/ 24871 w 51"/>
                  <a:gd name="T27" fmla="*/ 21696 h 69"/>
                  <a:gd name="T28" fmla="*/ 26459 w 51"/>
                  <a:gd name="T29" fmla="*/ 25400 h 69"/>
                  <a:gd name="T30" fmla="*/ 25400 w 51"/>
                  <a:gd name="T31" fmla="*/ 29105 h 69"/>
                  <a:gd name="T32" fmla="*/ 23813 w 51"/>
                  <a:gd name="T33" fmla="*/ 33338 h 69"/>
                  <a:gd name="T34" fmla="*/ 21167 w 51"/>
                  <a:gd name="T35" fmla="*/ 36513 h 69"/>
                  <a:gd name="T36" fmla="*/ 21167 w 51"/>
                  <a:gd name="T37" fmla="*/ 36513 h 69"/>
                  <a:gd name="T38" fmla="*/ 16934 w 51"/>
                  <a:gd name="T39" fmla="*/ 35984 h 69"/>
                  <a:gd name="T40" fmla="*/ 14288 w 51"/>
                  <a:gd name="T41" fmla="*/ 35455 h 69"/>
                  <a:gd name="T42" fmla="*/ 11642 w 51"/>
                  <a:gd name="T43" fmla="*/ 33867 h 69"/>
                  <a:gd name="T44" fmla="*/ 8996 w 51"/>
                  <a:gd name="T45" fmla="*/ 32280 h 69"/>
                  <a:gd name="T46" fmla="*/ 4763 w 51"/>
                  <a:gd name="T47" fmla="*/ 28575 h 69"/>
                  <a:gd name="T48" fmla="*/ 0 w 51"/>
                  <a:gd name="T49" fmla="*/ 24871 h 69"/>
                  <a:gd name="T50" fmla="*/ 0 w 51"/>
                  <a:gd name="T51" fmla="*/ 24871 h 69"/>
                  <a:gd name="T52" fmla="*/ 529 w 51"/>
                  <a:gd name="T53" fmla="*/ 17463 h 69"/>
                  <a:gd name="T54" fmla="*/ 1058 w 51"/>
                  <a:gd name="T55" fmla="*/ 13229 h 69"/>
                  <a:gd name="T56" fmla="*/ 3175 w 51"/>
                  <a:gd name="T57" fmla="*/ 10583 h 69"/>
                  <a:gd name="T58" fmla="*/ 3175 w 51"/>
                  <a:gd name="T59" fmla="*/ 10583 h 69"/>
                  <a:gd name="T60" fmla="*/ 5292 w 51"/>
                  <a:gd name="T61" fmla="*/ 7408 h 69"/>
                  <a:gd name="T62" fmla="*/ 8467 w 51"/>
                  <a:gd name="T63" fmla="*/ 4233 h 69"/>
                  <a:gd name="T64" fmla="*/ 12700 w 51"/>
                  <a:gd name="T65" fmla="*/ 2117 h 69"/>
                  <a:gd name="T66" fmla="*/ 16404 w 51"/>
                  <a:gd name="T67" fmla="*/ 529 h 69"/>
                  <a:gd name="T68" fmla="*/ 20109 w 51"/>
                  <a:gd name="T69" fmla="*/ 0 h 69"/>
                  <a:gd name="T70" fmla="*/ 21696 w 51"/>
                  <a:gd name="T71" fmla="*/ 529 h 69"/>
                  <a:gd name="T72" fmla="*/ 23284 w 51"/>
                  <a:gd name="T73" fmla="*/ 529 h 69"/>
                  <a:gd name="T74" fmla="*/ 24342 w 51"/>
                  <a:gd name="T75" fmla="*/ 1588 h 69"/>
                  <a:gd name="T76" fmla="*/ 25400 w 51"/>
                  <a:gd name="T77" fmla="*/ 2646 h 69"/>
                  <a:gd name="T78" fmla="*/ 26459 w 51"/>
                  <a:gd name="T79" fmla="*/ 4233 h 69"/>
                  <a:gd name="T80" fmla="*/ 26988 w 51"/>
                  <a:gd name="T81" fmla="*/ 6879 h 69"/>
                  <a:gd name="T82" fmla="*/ 26988 w 51"/>
                  <a:gd name="T83" fmla="*/ 6879 h 69"/>
                  <a:gd name="T84" fmla="*/ 19050 w 51"/>
                  <a:gd name="T85" fmla="*/ 28575 h 69"/>
                  <a:gd name="T86" fmla="*/ 19050 w 51"/>
                  <a:gd name="T87" fmla="*/ 28575 h 69"/>
                  <a:gd name="T88" fmla="*/ 19050 w 51"/>
                  <a:gd name="T89" fmla="*/ 26988 h 69"/>
                  <a:gd name="T90" fmla="*/ 19580 w 51"/>
                  <a:gd name="T91" fmla="*/ 25930 h 69"/>
                  <a:gd name="T92" fmla="*/ 19580 w 51"/>
                  <a:gd name="T93" fmla="*/ 24342 h 69"/>
                  <a:gd name="T94" fmla="*/ 19580 w 51"/>
                  <a:gd name="T95" fmla="*/ 22754 h 69"/>
                  <a:gd name="T96" fmla="*/ 19580 w 51"/>
                  <a:gd name="T97" fmla="*/ 22754 h 69"/>
                  <a:gd name="T98" fmla="*/ 15875 w 51"/>
                  <a:gd name="T99" fmla="*/ 20109 h 69"/>
                  <a:gd name="T100" fmla="*/ 14288 w 51"/>
                  <a:gd name="T101" fmla="*/ 19579 h 69"/>
                  <a:gd name="T102" fmla="*/ 12171 w 51"/>
                  <a:gd name="T103" fmla="*/ 19050 h 69"/>
                  <a:gd name="T104" fmla="*/ 10584 w 51"/>
                  <a:gd name="T105" fmla="*/ 19050 h 69"/>
                  <a:gd name="T106" fmla="*/ 8996 w 51"/>
                  <a:gd name="T107" fmla="*/ 19579 h 69"/>
                  <a:gd name="T108" fmla="*/ 8467 w 51"/>
                  <a:gd name="T109" fmla="*/ 21167 h 69"/>
                  <a:gd name="T110" fmla="*/ 7938 w 51"/>
                  <a:gd name="T111" fmla="*/ 23284 h 69"/>
                  <a:gd name="T112" fmla="*/ 7938 w 51"/>
                  <a:gd name="T113" fmla="*/ 23284 h 69"/>
                  <a:gd name="T114" fmla="*/ 8996 w 51"/>
                  <a:gd name="T115" fmla="*/ 23813 h 69"/>
                  <a:gd name="T116" fmla="*/ 12171 w 51"/>
                  <a:gd name="T117" fmla="*/ 25930 h 69"/>
                  <a:gd name="T118" fmla="*/ 14817 w 51"/>
                  <a:gd name="T119" fmla="*/ 27517 h 69"/>
                  <a:gd name="T120" fmla="*/ 16404 w 51"/>
                  <a:gd name="T121" fmla="*/ 28046 h 69"/>
                  <a:gd name="T122" fmla="*/ 19050 w 51"/>
                  <a:gd name="T123" fmla="*/ 28575 h 69"/>
                  <a:gd name="T124" fmla="*/ 19050 w 51"/>
                  <a:gd name="T125" fmla="*/ 28575 h 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" h="69">
                    <a:moveTo>
                      <a:pt x="51" y="13"/>
                    </a:moveTo>
                    <a:lnTo>
                      <a:pt x="51" y="13"/>
                    </a:lnTo>
                    <a:lnTo>
                      <a:pt x="4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31" y="15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5" y="21"/>
                    </a:lnTo>
                    <a:lnTo>
                      <a:pt x="32" y="24"/>
                    </a:lnTo>
                    <a:lnTo>
                      <a:pt x="39" y="29"/>
                    </a:lnTo>
                    <a:lnTo>
                      <a:pt x="44" y="35"/>
                    </a:lnTo>
                    <a:lnTo>
                      <a:pt x="47" y="41"/>
                    </a:lnTo>
                    <a:lnTo>
                      <a:pt x="50" y="48"/>
                    </a:lnTo>
                    <a:lnTo>
                      <a:pt x="48" y="55"/>
                    </a:lnTo>
                    <a:lnTo>
                      <a:pt x="45" y="63"/>
                    </a:lnTo>
                    <a:lnTo>
                      <a:pt x="40" y="69"/>
                    </a:lnTo>
                    <a:lnTo>
                      <a:pt x="32" y="68"/>
                    </a:lnTo>
                    <a:lnTo>
                      <a:pt x="27" y="67"/>
                    </a:lnTo>
                    <a:lnTo>
                      <a:pt x="22" y="64"/>
                    </a:lnTo>
                    <a:lnTo>
                      <a:pt x="17" y="61"/>
                    </a:lnTo>
                    <a:lnTo>
                      <a:pt x="9" y="54"/>
                    </a:lnTo>
                    <a:lnTo>
                      <a:pt x="0" y="47"/>
                    </a:lnTo>
                    <a:lnTo>
                      <a:pt x="1" y="33"/>
                    </a:lnTo>
                    <a:lnTo>
                      <a:pt x="2" y="25"/>
                    </a:lnTo>
                    <a:lnTo>
                      <a:pt x="6" y="20"/>
                    </a:lnTo>
                    <a:lnTo>
                      <a:pt x="10" y="14"/>
                    </a:lnTo>
                    <a:lnTo>
                      <a:pt x="16" y="8"/>
                    </a:lnTo>
                    <a:lnTo>
                      <a:pt x="24" y="4"/>
                    </a:lnTo>
                    <a:lnTo>
                      <a:pt x="31" y="1"/>
                    </a:lnTo>
                    <a:lnTo>
                      <a:pt x="38" y="0"/>
                    </a:lnTo>
                    <a:lnTo>
                      <a:pt x="41" y="1"/>
                    </a:lnTo>
                    <a:lnTo>
                      <a:pt x="44" y="1"/>
                    </a:lnTo>
                    <a:lnTo>
                      <a:pt x="46" y="3"/>
                    </a:lnTo>
                    <a:lnTo>
                      <a:pt x="48" y="5"/>
                    </a:lnTo>
                    <a:lnTo>
                      <a:pt x="50" y="8"/>
                    </a:lnTo>
                    <a:lnTo>
                      <a:pt x="51" y="13"/>
                    </a:lnTo>
                    <a:close/>
                    <a:moveTo>
                      <a:pt x="36" y="54"/>
                    </a:moveTo>
                    <a:lnTo>
                      <a:pt x="36" y="54"/>
                    </a:lnTo>
                    <a:lnTo>
                      <a:pt x="36" y="51"/>
                    </a:lnTo>
                    <a:lnTo>
                      <a:pt x="37" y="49"/>
                    </a:lnTo>
                    <a:lnTo>
                      <a:pt x="37" y="46"/>
                    </a:lnTo>
                    <a:lnTo>
                      <a:pt x="37" y="43"/>
                    </a:lnTo>
                    <a:lnTo>
                      <a:pt x="30" y="38"/>
                    </a:lnTo>
                    <a:lnTo>
                      <a:pt x="27" y="37"/>
                    </a:lnTo>
                    <a:lnTo>
                      <a:pt x="23" y="36"/>
                    </a:lnTo>
                    <a:lnTo>
                      <a:pt x="20" y="36"/>
                    </a:lnTo>
                    <a:lnTo>
                      <a:pt x="17" y="37"/>
                    </a:lnTo>
                    <a:lnTo>
                      <a:pt x="16" y="40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23" y="49"/>
                    </a:lnTo>
                    <a:lnTo>
                      <a:pt x="28" y="52"/>
                    </a:lnTo>
                    <a:lnTo>
                      <a:pt x="31" y="53"/>
                    </a:lnTo>
                    <a:lnTo>
                      <a:pt x="36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3" name="Freeform 220"/>
              <p:cNvSpPr>
                <a:spLocks noEditPoints="1"/>
              </p:cNvSpPr>
              <p:nvPr/>
            </p:nvSpPr>
            <p:spPr bwMode="auto">
              <a:xfrm>
                <a:off x="6054726" y="1874838"/>
                <a:ext cx="74613" cy="57150"/>
              </a:xfrm>
              <a:custGeom>
                <a:avLst/>
                <a:gdLst>
                  <a:gd name="T0" fmla="*/ 69850 w 141"/>
                  <a:gd name="T1" fmla="*/ 6879 h 108"/>
                  <a:gd name="T2" fmla="*/ 71967 w 141"/>
                  <a:gd name="T3" fmla="*/ 8996 h 108"/>
                  <a:gd name="T4" fmla="*/ 74613 w 141"/>
                  <a:gd name="T5" fmla="*/ 11642 h 108"/>
                  <a:gd name="T6" fmla="*/ 74613 w 141"/>
                  <a:gd name="T7" fmla="*/ 12700 h 108"/>
                  <a:gd name="T8" fmla="*/ 73025 w 141"/>
                  <a:gd name="T9" fmla="*/ 11642 h 108"/>
                  <a:gd name="T10" fmla="*/ 74084 w 141"/>
                  <a:gd name="T11" fmla="*/ 24342 h 108"/>
                  <a:gd name="T12" fmla="*/ 74613 w 141"/>
                  <a:gd name="T13" fmla="*/ 36513 h 108"/>
                  <a:gd name="T14" fmla="*/ 73025 w 141"/>
                  <a:gd name="T15" fmla="*/ 47096 h 108"/>
                  <a:gd name="T16" fmla="*/ 68792 w 141"/>
                  <a:gd name="T17" fmla="*/ 56621 h 108"/>
                  <a:gd name="T18" fmla="*/ 65617 w 141"/>
                  <a:gd name="T19" fmla="*/ 57150 h 108"/>
                  <a:gd name="T20" fmla="*/ 52388 w 141"/>
                  <a:gd name="T21" fmla="*/ 56092 h 108"/>
                  <a:gd name="T22" fmla="*/ 30163 w 141"/>
                  <a:gd name="T23" fmla="*/ 54504 h 108"/>
                  <a:gd name="T24" fmla="*/ 20638 w 141"/>
                  <a:gd name="T25" fmla="*/ 54504 h 108"/>
                  <a:gd name="T26" fmla="*/ 12171 w 141"/>
                  <a:gd name="T27" fmla="*/ 53975 h 108"/>
                  <a:gd name="T28" fmla="*/ 4763 w 141"/>
                  <a:gd name="T29" fmla="*/ 50800 h 108"/>
                  <a:gd name="T30" fmla="*/ 2117 w 141"/>
                  <a:gd name="T31" fmla="*/ 47625 h 108"/>
                  <a:gd name="T32" fmla="*/ 0 w 141"/>
                  <a:gd name="T33" fmla="*/ 42333 h 108"/>
                  <a:gd name="T34" fmla="*/ 0 w 141"/>
                  <a:gd name="T35" fmla="*/ 24342 h 108"/>
                  <a:gd name="T36" fmla="*/ 0 w 141"/>
                  <a:gd name="T37" fmla="*/ 6879 h 108"/>
                  <a:gd name="T38" fmla="*/ 2646 w 141"/>
                  <a:gd name="T39" fmla="*/ 4763 h 108"/>
                  <a:gd name="T40" fmla="*/ 8996 w 141"/>
                  <a:gd name="T41" fmla="*/ 529 h 108"/>
                  <a:gd name="T42" fmla="*/ 12700 w 141"/>
                  <a:gd name="T43" fmla="*/ 0 h 108"/>
                  <a:gd name="T44" fmla="*/ 15346 w 141"/>
                  <a:gd name="T45" fmla="*/ 1588 h 108"/>
                  <a:gd name="T46" fmla="*/ 18521 w 141"/>
                  <a:gd name="T47" fmla="*/ 3175 h 108"/>
                  <a:gd name="T48" fmla="*/ 21167 w 141"/>
                  <a:gd name="T49" fmla="*/ 4233 h 108"/>
                  <a:gd name="T50" fmla="*/ 28575 w 141"/>
                  <a:gd name="T51" fmla="*/ 3175 h 108"/>
                  <a:gd name="T52" fmla="*/ 32809 w 141"/>
                  <a:gd name="T53" fmla="*/ 3175 h 108"/>
                  <a:gd name="T54" fmla="*/ 43392 w 141"/>
                  <a:gd name="T55" fmla="*/ 4763 h 108"/>
                  <a:gd name="T56" fmla="*/ 57680 w 141"/>
                  <a:gd name="T57" fmla="*/ 7408 h 108"/>
                  <a:gd name="T58" fmla="*/ 66146 w 141"/>
                  <a:gd name="T59" fmla="*/ 7408 h 108"/>
                  <a:gd name="T60" fmla="*/ 69850 w 141"/>
                  <a:gd name="T61" fmla="*/ 6879 h 108"/>
                  <a:gd name="T62" fmla="*/ 66675 w 141"/>
                  <a:gd name="T63" fmla="*/ 18521 h 108"/>
                  <a:gd name="T64" fmla="*/ 65088 w 141"/>
                  <a:gd name="T65" fmla="*/ 17463 h 108"/>
                  <a:gd name="T66" fmla="*/ 62971 w 141"/>
                  <a:gd name="T67" fmla="*/ 15346 h 108"/>
                  <a:gd name="T68" fmla="*/ 49742 w 141"/>
                  <a:gd name="T69" fmla="*/ 13229 h 108"/>
                  <a:gd name="T70" fmla="*/ 26459 w 141"/>
                  <a:gd name="T71" fmla="*/ 10054 h 108"/>
                  <a:gd name="T72" fmla="*/ 12700 w 141"/>
                  <a:gd name="T73" fmla="*/ 10054 h 108"/>
                  <a:gd name="T74" fmla="*/ 6879 w 141"/>
                  <a:gd name="T75" fmla="*/ 11113 h 108"/>
                  <a:gd name="T76" fmla="*/ 6350 w 141"/>
                  <a:gd name="T77" fmla="*/ 29633 h 108"/>
                  <a:gd name="T78" fmla="*/ 7408 w 141"/>
                  <a:gd name="T79" fmla="*/ 38629 h 108"/>
                  <a:gd name="T80" fmla="*/ 12171 w 141"/>
                  <a:gd name="T81" fmla="*/ 47096 h 108"/>
                  <a:gd name="T82" fmla="*/ 60855 w 141"/>
                  <a:gd name="T83" fmla="*/ 49213 h 108"/>
                  <a:gd name="T84" fmla="*/ 63500 w 141"/>
                  <a:gd name="T85" fmla="*/ 46038 h 108"/>
                  <a:gd name="T86" fmla="*/ 66146 w 141"/>
                  <a:gd name="T87" fmla="*/ 39158 h 108"/>
                  <a:gd name="T88" fmla="*/ 66675 w 141"/>
                  <a:gd name="T89" fmla="*/ 27517 h 108"/>
                  <a:gd name="T90" fmla="*/ 66675 w 141"/>
                  <a:gd name="T91" fmla="*/ 18521 h 10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41" h="108">
                    <a:moveTo>
                      <a:pt x="132" y="13"/>
                    </a:moveTo>
                    <a:lnTo>
                      <a:pt x="132" y="13"/>
                    </a:lnTo>
                    <a:lnTo>
                      <a:pt x="134" y="15"/>
                    </a:lnTo>
                    <a:lnTo>
                      <a:pt x="136" y="17"/>
                    </a:lnTo>
                    <a:lnTo>
                      <a:pt x="139" y="20"/>
                    </a:lnTo>
                    <a:lnTo>
                      <a:pt x="141" y="22"/>
                    </a:lnTo>
                    <a:lnTo>
                      <a:pt x="141" y="24"/>
                    </a:lnTo>
                    <a:lnTo>
                      <a:pt x="140" y="24"/>
                    </a:lnTo>
                    <a:lnTo>
                      <a:pt x="138" y="22"/>
                    </a:lnTo>
                    <a:lnTo>
                      <a:pt x="140" y="46"/>
                    </a:lnTo>
                    <a:lnTo>
                      <a:pt x="141" y="58"/>
                    </a:lnTo>
                    <a:lnTo>
                      <a:pt x="141" y="69"/>
                    </a:lnTo>
                    <a:lnTo>
                      <a:pt x="140" y="78"/>
                    </a:lnTo>
                    <a:lnTo>
                      <a:pt x="138" y="89"/>
                    </a:lnTo>
                    <a:lnTo>
                      <a:pt x="135" y="99"/>
                    </a:lnTo>
                    <a:lnTo>
                      <a:pt x="130" y="107"/>
                    </a:lnTo>
                    <a:lnTo>
                      <a:pt x="124" y="108"/>
                    </a:lnTo>
                    <a:lnTo>
                      <a:pt x="116" y="108"/>
                    </a:lnTo>
                    <a:lnTo>
                      <a:pt x="99" y="106"/>
                    </a:lnTo>
                    <a:lnTo>
                      <a:pt x="79" y="104"/>
                    </a:lnTo>
                    <a:lnTo>
                      <a:pt x="57" y="103"/>
                    </a:lnTo>
                    <a:lnTo>
                      <a:pt x="39" y="103"/>
                    </a:lnTo>
                    <a:lnTo>
                      <a:pt x="30" y="103"/>
                    </a:lnTo>
                    <a:lnTo>
                      <a:pt x="23" y="102"/>
                    </a:lnTo>
                    <a:lnTo>
                      <a:pt x="15" y="101"/>
                    </a:lnTo>
                    <a:lnTo>
                      <a:pt x="9" y="96"/>
                    </a:lnTo>
                    <a:lnTo>
                      <a:pt x="7" y="93"/>
                    </a:lnTo>
                    <a:lnTo>
                      <a:pt x="4" y="90"/>
                    </a:lnTo>
                    <a:lnTo>
                      <a:pt x="0" y="80"/>
                    </a:lnTo>
                    <a:lnTo>
                      <a:pt x="0" y="63"/>
                    </a:lnTo>
                    <a:lnTo>
                      <a:pt x="0" y="46"/>
                    </a:lnTo>
                    <a:lnTo>
                      <a:pt x="0" y="29"/>
                    </a:lnTo>
                    <a:lnTo>
                      <a:pt x="0" y="13"/>
                    </a:lnTo>
                    <a:lnTo>
                      <a:pt x="5" y="9"/>
                    </a:lnTo>
                    <a:lnTo>
                      <a:pt x="10" y="4"/>
                    </a:lnTo>
                    <a:lnTo>
                      <a:pt x="17" y="1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9" y="3"/>
                    </a:lnTo>
                    <a:lnTo>
                      <a:pt x="32" y="5"/>
                    </a:lnTo>
                    <a:lnTo>
                      <a:pt x="35" y="6"/>
                    </a:lnTo>
                    <a:lnTo>
                      <a:pt x="40" y="8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62" y="6"/>
                    </a:lnTo>
                    <a:lnTo>
                      <a:pt x="72" y="8"/>
                    </a:lnTo>
                    <a:lnTo>
                      <a:pt x="82" y="9"/>
                    </a:lnTo>
                    <a:lnTo>
                      <a:pt x="100" y="13"/>
                    </a:lnTo>
                    <a:lnTo>
                      <a:pt x="109" y="14"/>
                    </a:lnTo>
                    <a:lnTo>
                      <a:pt x="117" y="15"/>
                    </a:lnTo>
                    <a:lnTo>
                      <a:pt x="125" y="14"/>
                    </a:lnTo>
                    <a:lnTo>
                      <a:pt x="132" y="13"/>
                    </a:lnTo>
                    <a:close/>
                    <a:moveTo>
                      <a:pt x="126" y="35"/>
                    </a:moveTo>
                    <a:lnTo>
                      <a:pt x="126" y="35"/>
                    </a:lnTo>
                    <a:lnTo>
                      <a:pt x="124" y="33"/>
                    </a:lnTo>
                    <a:lnTo>
                      <a:pt x="123" y="33"/>
                    </a:lnTo>
                    <a:lnTo>
                      <a:pt x="120" y="31"/>
                    </a:lnTo>
                    <a:lnTo>
                      <a:pt x="119" y="29"/>
                    </a:lnTo>
                    <a:lnTo>
                      <a:pt x="94" y="25"/>
                    </a:lnTo>
                    <a:lnTo>
                      <a:pt x="65" y="21"/>
                    </a:lnTo>
                    <a:lnTo>
                      <a:pt x="50" y="19"/>
                    </a:lnTo>
                    <a:lnTo>
                      <a:pt x="37" y="19"/>
                    </a:lnTo>
                    <a:lnTo>
                      <a:pt x="24" y="19"/>
                    </a:lnTo>
                    <a:lnTo>
                      <a:pt x="13" y="21"/>
                    </a:lnTo>
                    <a:lnTo>
                      <a:pt x="12" y="37"/>
                    </a:lnTo>
                    <a:lnTo>
                      <a:pt x="12" y="56"/>
                    </a:lnTo>
                    <a:lnTo>
                      <a:pt x="13" y="64"/>
                    </a:lnTo>
                    <a:lnTo>
                      <a:pt x="14" y="73"/>
                    </a:lnTo>
                    <a:lnTo>
                      <a:pt x="18" y="81"/>
                    </a:lnTo>
                    <a:lnTo>
                      <a:pt x="23" y="89"/>
                    </a:lnTo>
                    <a:lnTo>
                      <a:pt x="115" y="93"/>
                    </a:lnTo>
                    <a:lnTo>
                      <a:pt x="120" y="87"/>
                    </a:lnTo>
                    <a:lnTo>
                      <a:pt x="124" y="80"/>
                    </a:lnTo>
                    <a:lnTo>
                      <a:pt x="125" y="74"/>
                    </a:lnTo>
                    <a:lnTo>
                      <a:pt x="126" y="67"/>
                    </a:lnTo>
                    <a:lnTo>
                      <a:pt x="126" y="52"/>
                    </a:lnTo>
                    <a:lnTo>
                      <a:pt x="12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4" name="Freeform 222"/>
              <p:cNvSpPr>
                <a:spLocks noEditPoints="1"/>
              </p:cNvSpPr>
              <p:nvPr/>
            </p:nvSpPr>
            <p:spPr bwMode="auto">
              <a:xfrm>
                <a:off x="5919788" y="1587500"/>
                <a:ext cx="69850" cy="47625"/>
              </a:xfrm>
              <a:custGeom>
                <a:avLst/>
                <a:gdLst>
                  <a:gd name="T0" fmla="*/ 68792 w 132"/>
                  <a:gd name="T1" fmla="*/ 25400 h 90"/>
                  <a:gd name="T2" fmla="*/ 66146 w 132"/>
                  <a:gd name="T3" fmla="*/ 46038 h 90"/>
                  <a:gd name="T4" fmla="*/ 50800 w 132"/>
                  <a:gd name="T5" fmla="*/ 47625 h 90"/>
                  <a:gd name="T6" fmla="*/ 21696 w 132"/>
                  <a:gd name="T7" fmla="*/ 42863 h 90"/>
                  <a:gd name="T8" fmla="*/ 5821 w 132"/>
                  <a:gd name="T9" fmla="*/ 41804 h 90"/>
                  <a:gd name="T10" fmla="*/ 1588 w 132"/>
                  <a:gd name="T11" fmla="*/ 37042 h 90"/>
                  <a:gd name="T12" fmla="*/ 0 w 132"/>
                  <a:gd name="T13" fmla="*/ 24342 h 90"/>
                  <a:gd name="T14" fmla="*/ 2117 w 132"/>
                  <a:gd name="T15" fmla="*/ 2646 h 90"/>
                  <a:gd name="T16" fmla="*/ 16404 w 132"/>
                  <a:gd name="T17" fmla="*/ 0 h 90"/>
                  <a:gd name="T18" fmla="*/ 43921 w 132"/>
                  <a:gd name="T19" fmla="*/ 3175 h 90"/>
                  <a:gd name="T20" fmla="*/ 57679 w 132"/>
                  <a:gd name="T21" fmla="*/ 2646 h 90"/>
                  <a:gd name="T22" fmla="*/ 69850 w 132"/>
                  <a:gd name="T23" fmla="*/ 5821 h 90"/>
                  <a:gd name="T24" fmla="*/ 56621 w 132"/>
                  <a:gd name="T25" fmla="*/ 33867 h 90"/>
                  <a:gd name="T26" fmla="*/ 49742 w 132"/>
                  <a:gd name="T27" fmla="*/ 40217 h 90"/>
                  <a:gd name="T28" fmla="*/ 59796 w 132"/>
                  <a:gd name="T29" fmla="*/ 39688 h 90"/>
                  <a:gd name="T30" fmla="*/ 62971 w 132"/>
                  <a:gd name="T31" fmla="*/ 27517 h 90"/>
                  <a:gd name="T32" fmla="*/ 64029 w 132"/>
                  <a:gd name="T33" fmla="*/ 12700 h 90"/>
                  <a:gd name="T34" fmla="*/ 37571 w 132"/>
                  <a:gd name="T35" fmla="*/ 8996 h 90"/>
                  <a:gd name="T36" fmla="*/ 12171 w 132"/>
                  <a:gd name="T37" fmla="*/ 6350 h 90"/>
                  <a:gd name="T38" fmla="*/ 8467 w 132"/>
                  <a:gd name="T39" fmla="*/ 13229 h 90"/>
                  <a:gd name="T40" fmla="*/ 5292 w 132"/>
                  <a:gd name="T41" fmla="*/ 27517 h 90"/>
                  <a:gd name="T42" fmla="*/ 7408 w 132"/>
                  <a:gd name="T43" fmla="*/ 31750 h 90"/>
                  <a:gd name="T44" fmla="*/ 12700 w 132"/>
                  <a:gd name="T45" fmla="*/ 33338 h 90"/>
                  <a:gd name="T46" fmla="*/ 11642 w 132"/>
                  <a:gd name="T47" fmla="*/ 30162 h 90"/>
                  <a:gd name="T48" fmla="*/ 15875 w 132"/>
                  <a:gd name="T49" fmla="*/ 20108 h 90"/>
                  <a:gd name="T50" fmla="*/ 16404 w 132"/>
                  <a:gd name="T51" fmla="*/ 13229 h 90"/>
                  <a:gd name="T52" fmla="*/ 19050 w 132"/>
                  <a:gd name="T53" fmla="*/ 8996 h 90"/>
                  <a:gd name="T54" fmla="*/ 22225 w 132"/>
                  <a:gd name="T55" fmla="*/ 9525 h 90"/>
                  <a:gd name="T56" fmla="*/ 26458 w 132"/>
                  <a:gd name="T57" fmla="*/ 16933 h 90"/>
                  <a:gd name="T58" fmla="*/ 29104 w 132"/>
                  <a:gd name="T59" fmla="*/ 17463 h 90"/>
                  <a:gd name="T60" fmla="*/ 33338 w 132"/>
                  <a:gd name="T61" fmla="*/ 11642 h 90"/>
                  <a:gd name="T62" fmla="*/ 35983 w 132"/>
                  <a:gd name="T63" fmla="*/ 13229 h 90"/>
                  <a:gd name="T64" fmla="*/ 38100 w 132"/>
                  <a:gd name="T65" fmla="*/ 22225 h 90"/>
                  <a:gd name="T66" fmla="*/ 37571 w 132"/>
                  <a:gd name="T67" fmla="*/ 33867 h 90"/>
                  <a:gd name="T68" fmla="*/ 33867 w 132"/>
                  <a:gd name="T69" fmla="*/ 32279 h 90"/>
                  <a:gd name="T70" fmla="*/ 32279 w 132"/>
                  <a:gd name="T71" fmla="*/ 25400 h 90"/>
                  <a:gd name="T72" fmla="*/ 29633 w 132"/>
                  <a:gd name="T73" fmla="*/ 28575 h 90"/>
                  <a:gd name="T74" fmla="*/ 26458 w 132"/>
                  <a:gd name="T75" fmla="*/ 29633 h 90"/>
                  <a:gd name="T76" fmla="*/ 23813 w 132"/>
                  <a:gd name="T77" fmla="*/ 25929 h 90"/>
                  <a:gd name="T78" fmla="*/ 20638 w 132"/>
                  <a:gd name="T79" fmla="*/ 22225 h 90"/>
                  <a:gd name="T80" fmla="*/ 19050 w 132"/>
                  <a:gd name="T81" fmla="*/ 23283 h 90"/>
                  <a:gd name="T82" fmla="*/ 18521 w 132"/>
                  <a:gd name="T83" fmla="*/ 31750 h 90"/>
                  <a:gd name="T84" fmla="*/ 15346 w 132"/>
                  <a:gd name="T85" fmla="*/ 33338 h 90"/>
                  <a:gd name="T86" fmla="*/ 17992 w 132"/>
                  <a:gd name="T87" fmla="*/ 34925 h 90"/>
                  <a:gd name="T88" fmla="*/ 35983 w 132"/>
                  <a:gd name="T89" fmla="*/ 39158 h 90"/>
                  <a:gd name="T90" fmla="*/ 43921 w 132"/>
                  <a:gd name="T91" fmla="*/ 40217 h 90"/>
                  <a:gd name="T92" fmla="*/ 42863 w 132"/>
                  <a:gd name="T93" fmla="*/ 37571 h 90"/>
                  <a:gd name="T94" fmla="*/ 44979 w 132"/>
                  <a:gd name="T95" fmla="*/ 35454 h 90"/>
                  <a:gd name="T96" fmla="*/ 49742 w 132"/>
                  <a:gd name="T97" fmla="*/ 31221 h 90"/>
                  <a:gd name="T98" fmla="*/ 48154 w 132"/>
                  <a:gd name="T99" fmla="*/ 28046 h 90"/>
                  <a:gd name="T100" fmla="*/ 43392 w 132"/>
                  <a:gd name="T101" fmla="*/ 22754 h 90"/>
                  <a:gd name="T102" fmla="*/ 42333 w 132"/>
                  <a:gd name="T103" fmla="*/ 19579 h 90"/>
                  <a:gd name="T104" fmla="*/ 51858 w 132"/>
                  <a:gd name="T105" fmla="*/ 13758 h 90"/>
                  <a:gd name="T106" fmla="*/ 58208 w 132"/>
                  <a:gd name="T107" fmla="*/ 14817 h 90"/>
                  <a:gd name="T108" fmla="*/ 58208 w 132"/>
                  <a:gd name="T109" fmla="*/ 20108 h 90"/>
                  <a:gd name="T110" fmla="*/ 53975 w 132"/>
                  <a:gd name="T111" fmla="*/ 22225 h 90"/>
                  <a:gd name="T112" fmla="*/ 55033 w 132"/>
                  <a:gd name="T113" fmla="*/ 23813 h 90"/>
                  <a:gd name="T114" fmla="*/ 56621 w 132"/>
                  <a:gd name="T115" fmla="*/ 33867 h 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32" h="90">
                    <a:moveTo>
                      <a:pt x="132" y="11"/>
                    </a:moveTo>
                    <a:lnTo>
                      <a:pt x="132" y="11"/>
                    </a:lnTo>
                    <a:lnTo>
                      <a:pt x="130" y="48"/>
                    </a:lnTo>
                    <a:lnTo>
                      <a:pt x="129" y="68"/>
                    </a:lnTo>
                    <a:lnTo>
                      <a:pt x="125" y="87"/>
                    </a:lnTo>
                    <a:lnTo>
                      <a:pt x="117" y="89"/>
                    </a:lnTo>
                    <a:lnTo>
                      <a:pt x="110" y="90"/>
                    </a:lnTo>
                    <a:lnTo>
                      <a:pt x="96" y="90"/>
                    </a:lnTo>
                    <a:lnTo>
                      <a:pt x="82" y="89"/>
                    </a:lnTo>
                    <a:lnTo>
                      <a:pt x="69" y="87"/>
                    </a:lnTo>
                    <a:lnTo>
                      <a:pt x="41" y="81"/>
                    </a:lnTo>
                    <a:lnTo>
                      <a:pt x="28" y="79"/>
                    </a:lnTo>
                    <a:lnTo>
                      <a:pt x="11" y="79"/>
                    </a:lnTo>
                    <a:lnTo>
                      <a:pt x="8" y="77"/>
                    </a:lnTo>
                    <a:lnTo>
                      <a:pt x="5" y="74"/>
                    </a:lnTo>
                    <a:lnTo>
                      <a:pt x="3" y="70"/>
                    </a:lnTo>
                    <a:lnTo>
                      <a:pt x="2" y="66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2" y="25"/>
                    </a:lnTo>
                    <a:lnTo>
                      <a:pt x="4" y="5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45" y="1"/>
                    </a:lnTo>
                    <a:lnTo>
                      <a:pt x="57" y="2"/>
                    </a:lnTo>
                    <a:lnTo>
                      <a:pt x="83" y="6"/>
                    </a:lnTo>
                    <a:lnTo>
                      <a:pt x="96" y="6"/>
                    </a:lnTo>
                    <a:lnTo>
                      <a:pt x="109" y="5"/>
                    </a:lnTo>
                    <a:lnTo>
                      <a:pt x="121" y="10"/>
                    </a:lnTo>
                    <a:lnTo>
                      <a:pt x="126" y="11"/>
                    </a:lnTo>
                    <a:lnTo>
                      <a:pt x="132" y="11"/>
                    </a:lnTo>
                    <a:close/>
                    <a:moveTo>
                      <a:pt x="107" y="64"/>
                    </a:moveTo>
                    <a:lnTo>
                      <a:pt x="107" y="64"/>
                    </a:lnTo>
                    <a:lnTo>
                      <a:pt x="100" y="71"/>
                    </a:lnTo>
                    <a:lnTo>
                      <a:pt x="94" y="76"/>
                    </a:lnTo>
                    <a:lnTo>
                      <a:pt x="105" y="76"/>
                    </a:lnTo>
                    <a:lnTo>
                      <a:pt x="109" y="76"/>
                    </a:lnTo>
                    <a:lnTo>
                      <a:pt x="113" y="75"/>
                    </a:lnTo>
                    <a:lnTo>
                      <a:pt x="116" y="63"/>
                    </a:lnTo>
                    <a:lnTo>
                      <a:pt x="119" y="52"/>
                    </a:lnTo>
                    <a:lnTo>
                      <a:pt x="121" y="39"/>
                    </a:lnTo>
                    <a:lnTo>
                      <a:pt x="121" y="24"/>
                    </a:lnTo>
                    <a:lnTo>
                      <a:pt x="109" y="22"/>
                    </a:lnTo>
                    <a:lnTo>
                      <a:pt x="97" y="20"/>
                    </a:lnTo>
                    <a:lnTo>
                      <a:pt x="71" y="17"/>
                    </a:lnTo>
                    <a:lnTo>
                      <a:pt x="47" y="15"/>
                    </a:lnTo>
                    <a:lnTo>
                      <a:pt x="35" y="14"/>
                    </a:lnTo>
                    <a:lnTo>
                      <a:pt x="23" y="12"/>
                    </a:lnTo>
                    <a:lnTo>
                      <a:pt x="19" y="17"/>
                    </a:lnTo>
                    <a:lnTo>
                      <a:pt x="16" y="25"/>
                    </a:lnTo>
                    <a:lnTo>
                      <a:pt x="13" y="34"/>
                    </a:lnTo>
                    <a:lnTo>
                      <a:pt x="10" y="43"/>
                    </a:lnTo>
                    <a:lnTo>
                      <a:pt x="10" y="52"/>
                    </a:lnTo>
                    <a:lnTo>
                      <a:pt x="10" y="55"/>
                    </a:lnTo>
                    <a:lnTo>
                      <a:pt x="13" y="58"/>
                    </a:lnTo>
                    <a:lnTo>
                      <a:pt x="14" y="60"/>
                    </a:lnTo>
                    <a:lnTo>
                      <a:pt x="17" y="62"/>
                    </a:lnTo>
                    <a:lnTo>
                      <a:pt x="20" y="63"/>
                    </a:lnTo>
                    <a:lnTo>
                      <a:pt x="24" y="63"/>
                    </a:lnTo>
                    <a:lnTo>
                      <a:pt x="23" y="60"/>
                    </a:lnTo>
                    <a:lnTo>
                      <a:pt x="22" y="57"/>
                    </a:lnTo>
                    <a:lnTo>
                      <a:pt x="23" y="54"/>
                    </a:lnTo>
                    <a:lnTo>
                      <a:pt x="23" y="51"/>
                    </a:lnTo>
                    <a:lnTo>
                      <a:pt x="30" y="38"/>
                    </a:lnTo>
                    <a:lnTo>
                      <a:pt x="30" y="31"/>
                    </a:lnTo>
                    <a:lnTo>
                      <a:pt x="31" y="25"/>
                    </a:lnTo>
                    <a:lnTo>
                      <a:pt x="32" y="22"/>
                    </a:lnTo>
                    <a:lnTo>
                      <a:pt x="34" y="20"/>
                    </a:lnTo>
                    <a:lnTo>
                      <a:pt x="36" y="17"/>
                    </a:lnTo>
                    <a:lnTo>
                      <a:pt x="39" y="16"/>
                    </a:lnTo>
                    <a:lnTo>
                      <a:pt x="42" y="18"/>
                    </a:lnTo>
                    <a:lnTo>
                      <a:pt x="44" y="21"/>
                    </a:lnTo>
                    <a:lnTo>
                      <a:pt x="47" y="27"/>
                    </a:lnTo>
                    <a:lnTo>
                      <a:pt x="50" y="32"/>
                    </a:lnTo>
                    <a:lnTo>
                      <a:pt x="53" y="38"/>
                    </a:lnTo>
                    <a:lnTo>
                      <a:pt x="55" y="33"/>
                    </a:lnTo>
                    <a:lnTo>
                      <a:pt x="57" y="28"/>
                    </a:lnTo>
                    <a:lnTo>
                      <a:pt x="61" y="24"/>
                    </a:lnTo>
                    <a:lnTo>
                      <a:pt x="63" y="22"/>
                    </a:lnTo>
                    <a:lnTo>
                      <a:pt x="65" y="22"/>
                    </a:lnTo>
                    <a:lnTo>
                      <a:pt x="68" y="25"/>
                    </a:lnTo>
                    <a:lnTo>
                      <a:pt x="70" y="29"/>
                    </a:lnTo>
                    <a:lnTo>
                      <a:pt x="71" y="36"/>
                    </a:lnTo>
                    <a:lnTo>
                      <a:pt x="72" y="42"/>
                    </a:lnTo>
                    <a:lnTo>
                      <a:pt x="72" y="56"/>
                    </a:lnTo>
                    <a:lnTo>
                      <a:pt x="71" y="64"/>
                    </a:lnTo>
                    <a:lnTo>
                      <a:pt x="68" y="64"/>
                    </a:lnTo>
                    <a:lnTo>
                      <a:pt x="66" y="63"/>
                    </a:lnTo>
                    <a:lnTo>
                      <a:pt x="64" y="61"/>
                    </a:lnTo>
                    <a:lnTo>
                      <a:pt x="63" y="59"/>
                    </a:lnTo>
                    <a:lnTo>
                      <a:pt x="62" y="54"/>
                    </a:lnTo>
                    <a:lnTo>
                      <a:pt x="61" y="48"/>
                    </a:lnTo>
                    <a:lnTo>
                      <a:pt x="59" y="52"/>
                    </a:lnTo>
                    <a:lnTo>
                      <a:pt x="56" y="54"/>
                    </a:lnTo>
                    <a:lnTo>
                      <a:pt x="54" y="55"/>
                    </a:lnTo>
                    <a:lnTo>
                      <a:pt x="50" y="56"/>
                    </a:lnTo>
                    <a:lnTo>
                      <a:pt x="48" y="55"/>
                    </a:lnTo>
                    <a:lnTo>
                      <a:pt x="47" y="54"/>
                    </a:lnTo>
                    <a:lnTo>
                      <a:pt x="45" y="49"/>
                    </a:lnTo>
                    <a:lnTo>
                      <a:pt x="42" y="45"/>
                    </a:lnTo>
                    <a:lnTo>
                      <a:pt x="41" y="43"/>
                    </a:lnTo>
                    <a:lnTo>
                      <a:pt x="39" y="42"/>
                    </a:lnTo>
                    <a:lnTo>
                      <a:pt x="38" y="43"/>
                    </a:lnTo>
                    <a:lnTo>
                      <a:pt x="36" y="44"/>
                    </a:lnTo>
                    <a:lnTo>
                      <a:pt x="35" y="48"/>
                    </a:lnTo>
                    <a:lnTo>
                      <a:pt x="35" y="60"/>
                    </a:lnTo>
                    <a:lnTo>
                      <a:pt x="33" y="61"/>
                    </a:lnTo>
                    <a:lnTo>
                      <a:pt x="31" y="62"/>
                    </a:lnTo>
                    <a:lnTo>
                      <a:pt x="29" y="63"/>
                    </a:lnTo>
                    <a:lnTo>
                      <a:pt x="26" y="64"/>
                    </a:lnTo>
                    <a:lnTo>
                      <a:pt x="34" y="66"/>
                    </a:lnTo>
                    <a:lnTo>
                      <a:pt x="41" y="67"/>
                    </a:lnTo>
                    <a:lnTo>
                      <a:pt x="55" y="70"/>
                    </a:lnTo>
                    <a:lnTo>
                      <a:pt x="68" y="74"/>
                    </a:lnTo>
                    <a:lnTo>
                      <a:pt x="76" y="75"/>
                    </a:lnTo>
                    <a:lnTo>
                      <a:pt x="83" y="76"/>
                    </a:lnTo>
                    <a:lnTo>
                      <a:pt x="83" y="74"/>
                    </a:lnTo>
                    <a:lnTo>
                      <a:pt x="82" y="72"/>
                    </a:lnTo>
                    <a:lnTo>
                      <a:pt x="81" y="71"/>
                    </a:lnTo>
                    <a:lnTo>
                      <a:pt x="82" y="68"/>
                    </a:lnTo>
                    <a:lnTo>
                      <a:pt x="85" y="67"/>
                    </a:lnTo>
                    <a:lnTo>
                      <a:pt x="90" y="64"/>
                    </a:lnTo>
                    <a:lnTo>
                      <a:pt x="92" y="62"/>
                    </a:lnTo>
                    <a:lnTo>
                      <a:pt x="94" y="59"/>
                    </a:lnTo>
                    <a:lnTo>
                      <a:pt x="93" y="55"/>
                    </a:lnTo>
                    <a:lnTo>
                      <a:pt x="91" y="53"/>
                    </a:lnTo>
                    <a:lnTo>
                      <a:pt x="86" y="48"/>
                    </a:lnTo>
                    <a:lnTo>
                      <a:pt x="84" y="46"/>
                    </a:lnTo>
                    <a:lnTo>
                      <a:pt x="82" y="43"/>
                    </a:lnTo>
                    <a:lnTo>
                      <a:pt x="80" y="40"/>
                    </a:lnTo>
                    <a:lnTo>
                      <a:pt x="80" y="37"/>
                    </a:lnTo>
                    <a:lnTo>
                      <a:pt x="85" y="31"/>
                    </a:lnTo>
                    <a:lnTo>
                      <a:pt x="91" y="28"/>
                    </a:lnTo>
                    <a:lnTo>
                      <a:pt x="98" y="26"/>
                    </a:lnTo>
                    <a:lnTo>
                      <a:pt x="107" y="26"/>
                    </a:lnTo>
                    <a:lnTo>
                      <a:pt x="110" y="28"/>
                    </a:lnTo>
                    <a:lnTo>
                      <a:pt x="111" y="31"/>
                    </a:lnTo>
                    <a:lnTo>
                      <a:pt x="111" y="34"/>
                    </a:lnTo>
                    <a:lnTo>
                      <a:pt x="110" y="38"/>
                    </a:lnTo>
                    <a:lnTo>
                      <a:pt x="108" y="40"/>
                    </a:lnTo>
                    <a:lnTo>
                      <a:pt x="106" y="42"/>
                    </a:lnTo>
                    <a:lnTo>
                      <a:pt x="102" y="42"/>
                    </a:lnTo>
                    <a:lnTo>
                      <a:pt x="99" y="42"/>
                    </a:lnTo>
                    <a:lnTo>
                      <a:pt x="104" y="45"/>
                    </a:lnTo>
                    <a:lnTo>
                      <a:pt x="106" y="51"/>
                    </a:lnTo>
                    <a:lnTo>
                      <a:pt x="108" y="57"/>
                    </a:ln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5" name="Freeform 223"/>
              <p:cNvSpPr>
                <a:spLocks noEditPoints="1"/>
              </p:cNvSpPr>
              <p:nvPr/>
            </p:nvSpPr>
            <p:spPr bwMode="auto">
              <a:xfrm>
                <a:off x="5989638" y="1654175"/>
                <a:ext cx="80963" cy="61913"/>
              </a:xfrm>
              <a:custGeom>
                <a:avLst/>
                <a:gdLst>
                  <a:gd name="T0" fmla="*/ 62037 w 154"/>
                  <a:gd name="T1" fmla="*/ 61913 h 115"/>
                  <a:gd name="T2" fmla="*/ 18401 w 154"/>
                  <a:gd name="T3" fmla="*/ 58144 h 115"/>
                  <a:gd name="T4" fmla="*/ 6309 w 154"/>
                  <a:gd name="T5" fmla="*/ 51146 h 115"/>
                  <a:gd name="T6" fmla="*/ 1051 w 154"/>
                  <a:gd name="T7" fmla="*/ 37148 h 115"/>
                  <a:gd name="T8" fmla="*/ 0 w 154"/>
                  <a:gd name="T9" fmla="*/ 25842 h 115"/>
                  <a:gd name="T10" fmla="*/ 4206 w 154"/>
                  <a:gd name="T11" fmla="*/ 6460 h 115"/>
                  <a:gd name="T12" fmla="*/ 7886 w 154"/>
                  <a:gd name="T13" fmla="*/ 1077 h 115"/>
                  <a:gd name="T14" fmla="*/ 10515 w 154"/>
                  <a:gd name="T15" fmla="*/ 1077 h 115"/>
                  <a:gd name="T16" fmla="*/ 13669 w 154"/>
                  <a:gd name="T17" fmla="*/ 2153 h 115"/>
                  <a:gd name="T18" fmla="*/ 23658 w 154"/>
                  <a:gd name="T19" fmla="*/ 3230 h 115"/>
                  <a:gd name="T20" fmla="*/ 45739 w 154"/>
                  <a:gd name="T21" fmla="*/ 4845 h 115"/>
                  <a:gd name="T22" fmla="*/ 67820 w 154"/>
                  <a:gd name="T23" fmla="*/ 5922 h 115"/>
                  <a:gd name="T24" fmla="*/ 76757 w 154"/>
                  <a:gd name="T25" fmla="*/ 6999 h 115"/>
                  <a:gd name="T26" fmla="*/ 80963 w 154"/>
                  <a:gd name="T27" fmla="*/ 17766 h 115"/>
                  <a:gd name="T28" fmla="*/ 80963 w 154"/>
                  <a:gd name="T29" fmla="*/ 29072 h 115"/>
                  <a:gd name="T30" fmla="*/ 74654 w 154"/>
                  <a:gd name="T31" fmla="*/ 61913 h 115"/>
                  <a:gd name="T32" fmla="*/ 73603 w 154"/>
                  <a:gd name="T33" fmla="*/ 21535 h 115"/>
                  <a:gd name="T34" fmla="*/ 66768 w 154"/>
                  <a:gd name="T35" fmla="*/ 13459 h 115"/>
                  <a:gd name="T36" fmla="*/ 41533 w 154"/>
                  <a:gd name="T37" fmla="*/ 10767 h 115"/>
                  <a:gd name="T38" fmla="*/ 15246 w 154"/>
                  <a:gd name="T39" fmla="*/ 9691 h 115"/>
                  <a:gd name="T40" fmla="*/ 9463 w 154"/>
                  <a:gd name="T41" fmla="*/ 15074 h 115"/>
                  <a:gd name="T42" fmla="*/ 7360 w 154"/>
                  <a:gd name="T43" fmla="*/ 23150 h 115"/>
                  <a:gd name="T44" fmla="*/ 7886 w 154"/>
                  <a:gd name="T45" fmla="*/ 38225 h 115"/>
                  <a:gd name="T46" fmla="*/ 13143 w 154"/>
                  <a:gd name="T47" fmla="*/ 50069 h 115"/>
                  <a:gd name="T48" fmla="*/ 49945 w 154"/>
                  <a:gd name="T49" fmla="*/ 54914 h 115"/>
                  <a:gd name="T50" fmla="*/ 47316 w 154"/>
                  <a:gd name="T51" fmla="*/ 47377 h 115"/>
                  <a:gd name="T52" fmla="*/ 49419 w 154"/>
                  <a:gd name="T53" fmla="*/ 34994 h 115"/>
                  <a:gd name="T54" fmla="*/ 53625 w 154"/>
                  <a:gd name="T55" fmla="*/ 30687 h 115"/>
                  <a:gd name="T56" fmla="*/ 60459 w 154"/>
                  <a:gd name="T57" fmla="*/ 29611 h 115"/>
                  <a:gd name="T58" fmla="*/ 65717 w 154"/>
                  <a:gd name="T59" fmla="*/ 33918 h 115"/>
                  <a:gd name="T60" fmla="*/ 69397 w 154"/>
                  <a:gd name="T61" fmla="*/ 42532 h 115"/>
                  <a:gd name="T62" fmla="*/ 65191 w 154"/>
                  <a:gd name="T63" fmla="*/ 51684 h 115"/>
                  <a:gd name="T64" fmla="*/ 58882 w 154"/>
                  <a:gd name="T65" fmla="*/ 52761 h 115"/>
                  <a:gd name="T66" fmla="*/ 53625 w 154"/>
                  <a:gd name="T67" fmla="*/ 55453 h 115"/>
                  <a:gd name="T68" fmla="*/ 65717 w 154"/>
                  <a:gd name="T69" fmla="*/ 55453 h 115"/>
                  <a:gd name="T70" fmla="*/ 70974 w 154"/>
                  <a:gd name="T71" fmla="*/ 45223 h 115"/>
                  <a:gd name="T72" fmla="*/ 73603 w 154"/>
                  <a:gd name="T73" fmla="*/ 21535 h 115"/>
                  <a:gd name="T74" fmla="*/ 53625 w 154"/>
                  <a:gd name="T75" fmla="*/ 39301 h 115"/>
                  <a:gd name="T76" fmla="*/ 53625 w 154"/>
                  <a:gd name="T77" fmla="*/ 45762 h 115"/>
                  <a:gd name="T78" fmla="*/ 60985 w 154"/>
                  <a:gd name="T79" fmla="*/ 44685 h 115"/>
                  <a:gd name="T80" fmla="*/ 61511 w 154"/>
                  <a:gd name="T81" fmla="*/ 41455 h 115"/>
                  <a:gd name="T82" fmla="*/ 60985 w 154"/>
                  <a:gd name="T83" fmla="*/ 41455 h 115"/>
                  <a:gd name="T84" fmla="*/ 58882 w 154"/>
                  <a:gd name="T85" fmla="*/ 37686 h 115"/>
                  <a:gd name="T86" fmla="*/ 55728 w 154"/>
                  <a:gd name="T87" fmla="*/ 38763 h 115"/>
                  <a:gd name="T88" fmla="*/ 53625 w 154"/>
                  <a:gd name="T89" fmla="*/ 39301 h 11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4" h="115">
                    <a:moveTo>
                      <a:pt x="142" y="115"/>
                    </a:moveTo>
                    <a:lnTo>
                      <a:pt x="142" y="115"/>
                    </a:lnTo>
                    <a:lnTo>
                      <a:pt x="118" y="115"/>
                    </a:lnTo>
                    <a:lnTo>
                      <a:pt x="91" y="113"/>
                    </a:lnTo>
                    <a:lnTo>
                      <a:pt x="35" y="108"/>
                    </a:lnTo>
                    <a:lnTo>
                      <a:pt x="25" y="106"/>
                    </a:lnTo>
                    <a:lnTo>
                      <a:pt x="18" y="101"/>
                    </a:lnTo>
                    <a:lnTo>
                      <a:pt x="12" y="95"/>
                    </a:lnTo>
                    <a:lnTo>
                      <a:pt x="7" y="87"/>
                    </a:lnTo>
                    <a:lnTo>
                      <a:pt x="4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5"/>
                    </a:lnTo>
                    <a:lnTo>
                      <a:pt x="5" y="23"/>
                    </a:lnTo>
                    <a:lnTo>
                      <a:pt x="8" y="12"/>
                    </a:lnTo>
                    <a:lnTo>
                      <a:pt x="12" y="2"/>
                    </a:lnTo>
                    <a:lnTo>
                      <a:pt x="15" y="2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6" y="4"/>
                    </a:lnTo>
                    <a:lnTo>
                      <a:pt x="33" y="7"/>
                    </a:lnTo>
                    <a:lnTo>
                      <a:pt x="45" y="6"/>
                    </a:lnTo>
                    <a:lnTo>
                      <a:pt x="59" y="6"/>
                    </a:lnTo>
                    <a:lnTo>
                      <a:pt x="73" y="7"/>
                    </a:lnTo>
                    <a:lnTo>
                      <a:pt x="87" y="9"/>
                    </a:lnTo>
                    <a:lnTo>
                      <a:pt x="101" y="11"/>
                    </a:lnTo>
                    <a:lnTo>
                      <a:pt x="115" y="11"/>
                    </a:lnTo>
                    <a:lnTo>
                      <a:pt x="129" y="11"/>
                    </a:lnTo>
                    <a:lnTo>
                      <a:pt x="142" y="9"/>
                    </a:lnTo>
                    <a:lnTo>
                      <a:pt x="146" y="13"/>
                    </a:lnTo>
                    <a:lnTo>
                      <a:pt x="150" y="19"/>
                    </a:lnTo>
                    <a:lnTo>
                      <a:pt x="152" y="25"/>
                    </a:lnTo>
                    <a:lnTo>
                      <a:pt x="154" y="33"/>
                    </a:lnTo>
                    <a:lnTo>
                      <a:pt x="154" y="43"/>
                    </a:lnTo>
                    <a:lnTo>
                      <a:pt x="154" y="54"/>
                    </a:lnTo>
                    <a:lnTo>
                      <a:pt x="150" y="77"/>
                    </a:lnTo>
                    <a:lnTo>
                      <a:pt x="146" y="98"/>
                    </a:lnTo>
                    <a:lnTo>
                      <a:pt x="142" y="115"/>
                    </a:lnTo>
                    <a:close/>
                    <a:moveTo>
                      <a:pt x="140" y="40"/>
                    </a:moveTo>
                    <a:lnTo>
                      <a:pt x="140" y="40"/>
                    </a:lnTo>
                    <a:lnTo>
                      <a:pt x="137" y="36"/>
                    </a:lnTo>
                    <a:lnTo>
                      <a:pt x="134" y="32"/>
                    </a:lnTo>
                    <a:lnTo>
                      <a:pt x="127" y="25"/>
                    </a:lnTo>
                    <a:lnTo>
                      <a:pt x="101" y="23"/>
                    </a:lnTo>
                    <a:lnTo>
                      <a:pt x="79" y="20"/>
                    </a:lnTo>
                    <a:lnTo>
                      <a:pt x="55" y="18"/>
                    </a:lnTo>
                    <a:lnTo>
                      <a:pt x="29" y="18"/>
                    </a:lnTo>
                    <a:lnTo>
                      <a:pt x="24" y="24"/>
                    </a:lnTo>
                    <a:lnTo>
                      <a:pt x="21" y="26"/>
                    </a:lnTo>
                    <a:lnTo>
                      <a:pt x="18" y="28"/>
                    </a:lnTo>
                    <a:lnTo>
                      <a:pt x="15" y="35"/>
                    </a:lnTo>
                    <a:lnTo>
                      <a:pt x="14" y="43"/>
                    </a:lnTo>
                    <a:lnTo>
                      <a:pt x="14" y="52"/>
                    </a:lnTo>
                    <a:lnTo>
                      <a:pt x="14" y="62"/>
                    </a:lnTo>
                    <a:lnTo>
                      <a:pt x="15" y="71"/>
                    </a:lnTo>
                    <a:lnTo>
                      <a:pt x="18" y="80"/>
                    </a:lnTo>
                    <a:lnTo>
                      <a:pt x="21" y="87"/>
                    </a:lnTo>
                    <a:lnTo>
                      <a:pt x="25" y="93"/>
                    </a:lnTo>
                    <a:lnTo>
                      <a:pt x="57" y="97"/>
                    </a:lnTo>
                    <a:lnTo>
                      <a:pt x="95" y="102"/>
                    </a:lnTo>
                    <a:lnTo>
                      <a:pt x="93" y="96"/>
                    </a:lnTo>
                    <a:lnTo>
                      <a:pt x="90" y="88"/>
                    </a:lnTo>
                    <a:lnTo>
                      <a:pt x="90" y="80"/>
                    </a:lnTo>
                    <a:lnTo>
                      <a:pt x="91" y="72"/>
                    </a:lnTo>
                    <a:lnTo>
                      <a:pt x="94" y="65"/>
                    </a:lnTo>
                    <a:lnTo>
                      <a:pt x="96" y="62"/>
                    </a:lnTo>
                    <a:lnTo>
                      <a:pt x="99" y="59"/>
                    </a:lnTo>
                    <a:lnTo>
                      <a:pt x="102" y="57"/>
                    </a:lnTo>
                    <a:lnTo>
                      <a:pt x="105" y="56"/>
                    </a:lnTo>
                    <a:lnTo>
                      <a:pt x="110" y="55"/>
                    </a:lnTo>
                    <a:lnTo>
                      <a:pt x="115" y="55"/>
                    </a:lnTo>
                    <a:lnTo>
                      <a:pt x="120" y="58"/>
                    </a:lnTo>
                    <a:lnTo>
                      <a:pt x="125" y="63"/>
                    </a:lnTo>
                    <a:lnTo>
                      <a:pt x="128" y="67"/>
                    </a:lnTo>
                    <a:lnTo>
                      <a:pt x="131" y="73"/>
                    </a:lnTo>
                    <a:lnTo>
                      <a:pt x="132" y="79"/>
                    </a:lnTo>
                    <a:lnTo>
                      <a:pt x="131" y="85"/>
                    </a:lnTo>
                    <a:lnTo>
                      <a:pt x="128" y="91"/>
                    </a:lnTo>
                    <a:lnTo>
                      <a:pt x="124" y="96"/>
                    </a:lnTo>
                    <a:lnTo>
                      <a:pt x="117" y="98"/>
                    </a:lnTo>
                    <a:lnTo>
                      <a:pt x="112" y="98"/>
                    </a:lnTo>
                    <a:lnTo>
                      <a:pt x="106" y="99"/>
                    </a:lnTo>
                    <a:lnTo>
                      <a:pt x="104" y="101"/>
                    </a:lnTo>
                    <a:lnTo>
                      <a:pt x="102" y="103"/>
                    </a:lnTo>
                    <a:lnTo>
                      <a:pt x="125" y="103"/>
                    </a:lnTo>
                    <a:lnTo>
                      <a:pt x="130" y="98"/>
                    </a:lnTo>
                    <a:lnTo>
                      <a:pt x="133" y="91"/>
                    </a:lnTo>
                    <a:lnTo>
                      <a:pt x="135" y="84"/>
                    </a:lnTo>
                    <a:lnTo>
                      <a:pt x="137" y="76"/>
                    </a:lnTo>
                    <a:lnTo>
                      <a:pt x="140" y="58"/>
                    </a:lnTo>
                    <a:lnTo>
                      <a:pt x="140" y="40"/>
                    </a:lnTo>
                    <a:close/>
                    <a:moveTo>
                      <a:pt x="102" y="73"/>
                    </a:moveTo>
                    <a:lnTo>
                      <a:pt x="102" y="73"/>
                    </a:lnTo>
                    <a:lnTo>
                      <a:pt x="103" y="80"/>
                    </a:lnTo>
                    <a:lnTo>
                      <a:pt x="103" y="82"/>
                    </a:lnTo>
                    <a:lnTo>
                      <a:pt x="102" y="85"/>
                    </a:lnTo>
                    <a:lnTo>
                      <a:pt x="114" y="84"/>
                    </a:lnTo>
                    <a:lnTo>
                      <a:pt x="116" y="83"/>
                    </a:lnTo>
                    <a:lnTo>
                      <a:pt x="117" y="82"/>
                    </a:lnTo>
                    <a:lnTo>
                      <a:pt x="118" y="80"/>
                    </a:lnTo>
                    <a:lnTo>
                      <a:pt x="117" y="77"/>
                    </a:lnTo>
                    <a:lnTo>
                      <a:pt x="117" y="78"/>
                    </a:lnTo>
                    <a:lnTo>
                      <a:pt x="116" y="77"/>
                    </a:lnTo>
                    <a:lnTo>
                      <a:pt x="115" y="74"/>
                    </a:lnTo>
                    <a:lnTo>
                      <a:pt x="113" y="71"/>
                    </a:lnTo>
                    <a:lnTo>
                      <a:pt x="112" y="70"/>
                    </a:lnTo>
                    <a:lnTo>
                      <a:pt x="110" y="70"/>
                    </a:lnTo>
                    <a:lnTo>
                      <a:pt x="106" y="72"/>
                    </a:lnTo>
                    <a:lnTo>
                      <a:pt x="105" y="73"/>
                    </a:lnTo>
                    <a:lnTo>
                      <a:pt x="102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6" name="Freeform 224"/>
              <p:cNvSpPr>
                <a:spLocks noEditPoints="1"/>
              </p:cNvSpPr>
              <p:nvPr/>
            </p:nvSpPr>
            <p:spPr bwMode="auto">
              <a:xfrm>
                <a:off x="6061076" y="1804988"/>
                <a:ext cx="76200" cy="61913"/>
              </a:xfrm>
              <a:custGeom>
                <a:avLst/>
                <a:gdLst>
                  <a:gd name="T0" fmla="*/ 5781 w 145"/>
                  <a:gd name="T1" fmla="*/ 3202 h 116"/>
                  <a:gd name="T2" fmla="*/ 8408 w 145"/>
                  <a:gd name="T3" fmla="*/ 534 h 116"/>
                  <a:gd name="T4" fmla="*/ 11561 w 145"/>
                  <a:gd name="T5" fmla="*/ 0 h 116"/>
                  <a:gd name="T6" fmla="*/ 18393 w 145"/>
                  <a:gd name="T7" fmla="*/ 2135 h 116"/>
                  <a:gd name="T8" fmla="*/ 24699 w 145"/>
                  <a:gd name="T9" fmla="*/ 4270 h 116"/>
                  <a:gd name="T10" fmla="*/ 29429 w 145"/>
                  <a:gd name="T11" fmla="*/ 3736 h 116"/>
                  <a:gd name="T12" fmla="*/ 31006 w 145"/>
                  <a:gd name="T13" fmla="*/ 3202 h 116"/>
                  <a:gd name="T14" fmla="*/ 52026 w 145"/>
                  <a:gd name="T15" fmla="*/ 6939 h 116"/>
                  <a:gd name="T16" fmla="*/ 62011 w 145"/>
                  <a:gd name="T17" fmla="*/ 8006 h 116"/>
                  <a:gd name="T18" fmla="*/ 70419 w 145"/>
                  <a:gd name="T19" fmla="*/ 7472 h 116"/>
                  <a:gd name="T20" fmla="*/ 70945 w 145"/>
                  <a:gd name="T21" fmla="*/ 8006 h 116"/>
                  <a:gd name="T22" fmla="*/ 71996 w 145"/>
                  <a:gd name="T23" fmla="*/ 9073 h 116"/>
                  <a:gd name="T24" fmla="*/ 73572 w 145"/>
                  <a:gd name="T25" fmla="*/ 9073 h 116"/>
                  <a:gd name="T26" fmla="*/ 76200 w 145"/>
                  <a:gd name="T27" fmla="*/ 14411 h 116"/>
                  <a:gd name="T28" fmla="*/ 76200 w 145"/>
                  <a:gd name="T29" fmla="*/ 20282 h 116"/>
                  <a:gd name="T30" fmla="*/ 74623 w 145"/>
                  <a:gd name="T31" fmla="*/ 29889 h 116"/>
                  <a:gd name="T32" fmla="*/ 74098 w 145"/>
                  <a:gd name="T33" fmla="*/ 34693 h 116"/>
                  <a:gd name="T34" fmla="*/ 74098 w 145"/>
                  <a:gd name="T35" fmla="*/ 47502 h 116"/>
                  <a:gd name="T36" fmla="*/ 72521 w 145"/>
                  <a:gd name="T37" fmla="*/ 54441 h 116"/>
                  <a:gd name="T38" fmla="*/ 68843 w 145"/>
                  <a:gd name="T39" fmla="*/ 60312 h 116"/>
                  <a:gd name="T40" fmla="*/ 61486 w 145"/>
                  <a:gd name="T41" fmla="*/ 60312 h 116"/>
                  <a:gd name="T42" fmla="*/ 55705 w 145"/>
                  <a:gd name="T43" fmla="*/ 61913 h 116"/>
                  <a:gd name="T44" fmla="*/ 52026 w 145"/>
                  <a:gd name="T45" fmla="*/ 60846 h 116"/>
                  <a:gd name="T46" fmla="*/ 39414 w 145"/>
                  <a:gd name="T47" fmla="*/ 59244 h 116"/>
                  <a:gd name="T48" fmla="*/ 22597 w 145"/>
                  <a:gd name="T49" fmla="*/ 57643 h 116"/>
                  <a:gd name="T50" fmla="*/ 12087 w 145"/>
                  <a:gd name="T51" fmla="*/ 55508 h 116"/>
                  <a:gd name="T52" fmla="*/ 5781 w 145"/>
                  <a:gd name="T53" fmla="*/ 52306 h 116"/>
                  <a:gd name="T54" fmla="*/ 2102 w 145"/>
                  <a:gd name="T55" fmla="*/ 46435 h 116"/>
                  <a:gd name="T56" fmla="*/ 0 w 145"/>
                  <a:gd name="T57" fmla="*/ 43232 h 116"/>
                  <a:gd name="T58" fmla="*/ 526 w 145"/>
                  <a:gd name="T59" fmla="*/ 22417 h 116"/>
                  <a:gd name="T60" fmla="*/ 3153 w 145"/>
                  <a:gd name="T61" fmla="*/ 13877 h 116"/>
                  <a:gd name="T62" fmla="*/ 7357 w 145"/>
                  <a:gd name="T63" fmla="*/ 5871 h 116"/>
                  <a:gd name="T64" fmla="*/ 6832 w 145"/>
                  <a:gd name="T65" fmla="*/ 5337 h 116"/>
                  <a:gd name="T66" fmla="*/ 5781 w 145"/>
                  <a:gd name="T67" fmla="*/ 4270 h 116"/>
                  <a:gd name="T68" fmla="*/ 5781 w 145"/>
                  <a:gd name="T69" fmla="*/ 3202 h 116"/>
                  <a:gd name="T70" fmla="*/ 15240 w 145"/>
                  <a:gd name="T71" fmla="*/ 9073 h 116"/>
                  <a:gd name="T72" fmla="*/ 9985 w 145"/>
                  <a:gd name="T73" fmla="*/ 16546 h 116"/>
                  <a:gd name="T74" fmla="*/ 6306 w 145"/>
                  <a:gd name="T75" fmla="*/ 27754 h 116"/>
                  <a:gd name="T76" fmla="*/ 5781 w 145"/>
                  <a:gd name="T77" fmla="*/ 38429 h 116"/>
                  <a:gd name="T78" fmla="*/ 7357 w 145"/>
                  <a:gd name="T79" fmla="*/ 45367 h 116"/>
                  <a:gd name="T80" fmla="*/ 8408 w 145"/>
                  <a:gd name="T81" fmla="*/ 46435 h 116"/>
                  <a:gd name="T82" fmla="*/ 13663 w 145"/>
                  <a:gd name="T83" fmla="*/ 49637 h 116"/>
                  <a:gd name="T84" fmla="*/ 19444 w 145"/>
                  <a:gd name="T85" fmla="*/ 51238 h 116"/>
                  <a:gd name="T86" fmla="*/ 31531 w 145"/>
                  <a:gd name="T87" fmla="*/ 51772 h 116"/>
                  <a:gd name="T88" fmla="*/ 45720 w 145"/>
                  <a:gd name="T89" fmla="*/ 53907 h 116"/>
                  <a:gd name="T90" fmla="*/ 59909 w 145"/>
                  <a:gd name="T91" fmla="*/ 53907 h 116"/>
                  <a:gd name="T92" fmla="*/ 63062 w 145"/>
                  <a:gd name="T93" fmla="*/ 50705 h 116"/>
                  <a:gd name="T94" fmla="*/ 66741 w 145"/>
                  <a:gd name="T95" fmla="*/ 41631 h 116"/>
                  <a:gd name="T96" fmla="*/ 68317 w 145"/>
                  <a:gd name="T97" fmla="*/ 27754 h 116"/>
                  <a:gd name="T98" fmla="*/ 68843 w 145"/>
                  <a:gd name="T99" fmla="*/ 19214 h 116"/>
                  <a:gd name="T100" fmla="*/ 62011 w 145"/>
                  <a:gd name="T101" fmla="*/ 16012 h 116"/>
                  <a:gd name="T102" fmla="*/ 48348 w 145"/>
                  <a:gd name="T103" fmla="*/ 12276 h 116"/>
                  <a:gd name="T104" fmla="*/ 28903 w 145"/>
                  <a:gd name="T105" fmla="*/ 10675 h 116"/>
                  <a:gd name="T106" fmla="*/ 15240 w 145"/>
                  <a:gd name="T107" fmla="*/ 9073 h 11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45" h="116">
                    <a:moveTo>
                      <a:pt x="11" y="6"/>
                    </a:moveTo>
                    <a:lnTo>
                      <a:pt x="11" y="6"/>
                    </a:lnTo>
                    <a:lnTo>
                      <a:pt x="13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8" y="1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6" y="7"/>
                    </a:lnTo>
                    <a:lnTo>
                      <a:pt x="59" y="6"/>
                    </a:lnTo>
                    <a:lnTo>
                      <a:pt x="79" y="9"/>
                    </a:lnTo>
                    <a:lnTo>
                      <a:pt x="99" y="13"/>
                    </a:lnTo>
                    <a:lnTo>
                      <a:pt x="108" y="14"/>
                    </a:lnTo>
                    <a:lnTo>
                      <a:pt x="118" y="15"/>
                    </a:lnTo>
                    <a:lnTo>
                      <a:pt x="127" y="15"/>
                    </a:lnTo>
                    <a:lnTo>
                      <a:pt x="134" y="14"/>
                    </a:lnTo>
                    <a:lnTo>
                      <a:pt x="135" y="15"/>
                    </a:lnTo>
                    <a:lnTo>
                      <a:pt x="136" y="16"/>
                    </a:lnTo>
                    <a:lnTo>
                      <a:pt x="137" y="17"/>
                    </a:lnTo>
                    <a:lnTo>
                      <a:pt x="140" y="17"/>
                    </a:lnTo>
                    <a:lnTo>
                      <a:pt x="143" y="22"/>
                    </a:lnTo>
                    <a:lnTo>
                      <a:pt x="145" y="27"/>
                    </a:lnTo>
                    <a:lnTo>
                      <a:pt x="145" y="32"/>
                    </a:lnTo>
                    <a:lnTo>
                      <a:pt x="145" y="38"/>
                    </a:lnTo>
                    <a:lnTo>
                      <a:pt x="143" y="47"/>
                    </a:lnTo>
                    <a:lnTo>
                      <a:pt x="142" y="56"/>
                    </a:lnTo>
                    <a:lnTo>
                      <a:pt x="141" y="65"/>
                    </a:lnTo>
                    <a:lnTo>
                      <a:pt x="141" y="73"/>
                    </a:lnTo>
                    <a:lnTo>
                      <a:pt x="141" y="89"/>
                    </a:lnTo>
                    <a:lnTo>
                      <a:pt x="141" y="97"/>
                    </a:lnTo>
                    <a:lnTo>
                      <a:pt x="138" y="102"/>
                    </a:lnTo>
                    <a:lnTo>
                      <a:pt x="135" y="108"/>
                    </a:lnTo>
                    <a:lnTo>
                      <a:pt x="131" y="113"/>
                    </a:lnTo>
                    <a:lnTo>
                      <a:pt x="117" y="113"/>
                    </a:lnTo>
                    <a:lnTo>
                      <a:pt x="112" y="114"/>
                    </a:lnTo>
                    <a:lnTo>
                      <a:pt x="106" y="116"/>
                    </a:lnTo>
                    <a:lnTo>
                      <a:pt x="99" y="114"/>
                    </a:lnTo>
                    <a:lnTo>
                      <a:pt x="91" y="113"/>
                    </a:lnTo>
                    <a:lnTo>
                      <a:pt x="75" y="111"/>
                    </a:lnTo>
                    <a:lnTo>
                      <a:pt x="58" y="110"/>
                    </a:lnTo>
                    <a:lnTo>
                      <a:pt x="43" y="108"/>
                    </a:lnTo>
                    <a:lnTo>
                      <a:pt x="29" y="106"/>
                    </a:lnTo>
                    <a:lnTo>
                      <a:pt x="23" y="104"/>
                    </a:lnTo>
                    <a:lnTo>
                      <a:pt x="16" y="101"/>
                    </a:lnTo>
                    <a:lnTo>
                      <a:pt x="11" y="98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0" y="81"/>
                    </a:lnTo>
                    <a:lnTo>
                      <a:pt x="0" y="60"/>
                    </a:lnTo>
                    <a:lnTo>
                      <a:pt x="1" y="4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9" y="19"/>
                    </a:lnTo>
                    <a:lnTo>
                      <a:pt x="14" y="11"/>
                    </a:lnTo>
                    <a:lnTo>
                      <a:pt x="13" y="10"/>
                    </a:lnTo>
                    <a:lnTo>
                      <a:pt x="11" y="9"/>
                    </a:lnTo>
                    <a:lnTo>
                      <a:pt x="11" y="8"/>
                    </a:lnTo>
                    <a:lnTo>
                      <a:pt x="11" y="6"/>
                    </a:lnTo>
                    <a:close/>
                    <a:moveTo>
                      <a:pt x="29" y="17"/>
                    </a:moveTo>
                    <a:lnTo>
                      <a:pt x="29" y="17"/>
                    </a:lnTo>
                    <a:lnTo>
                      <a:pt x="24" y="24"/>
                    </a:lnTo>
                    <a:lnTo>
                      <a:pt x="19" y="31"/>
                    </a:lnTo>
                    <a:lnTo>
                      <a:pt x="15" y="41"/>
                    </a:lnTo>
                    <a:lnTo>
                      <a:pt x="12" y="52"/>
                    </a:lnTo>
                    <a:lnTo>
                      <a:pt x="11" y="62"/>
                    </a:lnTo>
                    <a:lnTo>
                      <a:pt x="11" y="72"/>
                    </a:lnTo>
                    <a:lnTo>
                      <a:pt x="13" y="81"/>
                    </a:lnTo>
                    <a:lnTo>
                      <a:pt x="14" y="85"/>
                    </a:lnTo>
                    <a:lnTo>
                      <a:pt x="16" y="87"/>
                    </a:lnTo>
                    <a:lnTo>
                      <a:pt x="21" y="91"/>
                    </a:lnTo>
                    <a:lnTo>
                      <a:pt x="26" y="93"/>
                    </a:lnTo>
                    <a:lnTo>
                      <a:pt x="31" y="95"/>
                    </a:lnTo>
                    <a:lnTo>
                      <a:pt x="37" y="96"/>
                    </a:lnTo>
                    <a:lnTo>
                      <a:pt x="49" y="96"/>
                    </a:lnTo>
                    <a:lnTo>
                      <a:pt x="60" y="97"/>
                    </a:lnTo>
                    <a:lnTo>
                      <a:pt x="87" y="101"/>
                    </a:lnTo>
                    <a:lnTo>
                      <a:pt x="101" y="102"/>
                    </a:lnTo>
                    <a:lnTo>
                      <a:pt x="114" y="101"/>
                    </a:lnTo>
                    <a:lnTo>
                      <a:pt x="120" y="95"/>
                    </a:lnTo>
                    <a:lnTo>
                      <a:pt x="125" y="87"/>
                    </a:lnTo>
                    <a:lnTo>
                      <a:pt x="127" y="78"/>
                    </a:lnTo>
                    <a:lnTo>
                      <a:pt x="129" y="70"/>
                    </a:lnTo>
                    <a:lnTo>
                      <a:pt x="130" y="52"/>
                    </a:lnTo>
                    <a:lnTo>
                      <a:pt x="130" y="43"/>
                    </a:lnTo>
                    <a:lnTo>
                      <a:pt x="131" y="36"/>
                    </a:lnTo>
                    <a:lnTo>
                      <a:pt x="118" y="30"/>
                    </a:lnTo>
                    <a:lnTo>
                      <a:pt x="105" y="26"/>
                    </a:lnTo>
                    <a:lnTo>
                      <a:pt x="92" y="23"/>
                    </a:lnTo>
                    <a:lnTo>
                      <a:pt x="80" y="22"/>
                    </a:lnTo>
                    <a:lnTo>
                      <a:pt x="55" y="20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7" name="Freeform 225"/>
              <p:cNvSpPr>
                <a:spLocks noEditPoints="1"/>
              </p:cNvSpPr>
              <p:nvPr/>
            </p:nvSpPr>
            <p:spPr bwMode="auto">
              <a:xfrm>
                <a:off x="5919788" y="1801813"/>
                <a:ext cx="26988" cy="36513"/>
              </a:xfrm>
              <a:custGeom>
                <a:avLst/>
                <a:gdLst>
                  <a:gd name="T0" fmla="*/ 4763 w 51"/>
                  <a:gd name="T1" fmla="*/ 26848 h 68"/>
                  <a:gd name="T2" fmla="*/ 9525 w 51"/>
                  <a:gd name="T3" fmla="*/ 28996 h 68"/>
                  <a:gd name="T4" fmla="*/ 14288 w 51"/>
                  <a:gd name="T5" fmla="*/ 30070 h 68"/>
                  <a:gd name="T6" fmla="*/ 18521 w 51"/>
                  <a:gd name="T7" fmla="*/ 27385 h 68"/>
                  <a:gd name="T8" fmla="*/ 19050 w 51"/>
                  <a:gd name="T9" fmla="*/ 23089 h 68"/>
                  <a:gd name="T10" fmla="*/ 16404 w 51"/>
                  <a:gd name="T11" fmla="*/ 24163 h 68"/>
                  <a:gd name="T12" fmla="*/ 10584 w 51"/>
                  <a:gd name="T13" fmla="*/ 24700 h 68"/>
                  <a:gd name="T14" fmla="*/ 5821 w 51"/>
                  <a:gd name="T15" fmla="*/ 23626 h 68"/>
                  <a:gd name="T16" fmla="*/ 529 w 51"/>
                  <a:gd name="T17" fmla="*/ 18793 h 68"/>
                  <a:gd name="T18" fmla="*/ 0 w 51"/>
                  <a:gd name="T19" fmla="*/ 15572 h 68"/>
                  <a:gd name="T20" fmla="*/ 1058 w 51"/>
                  <a:gd name="T21" fmla="*/ 9665 h 68"/>
                  <a:gd name="T22" fmla="*/ 3704 w 51"/>
                  <a:gd name="T23" fmla="*/ 5370 h 68"/>
                  <a:gd name="T24" fmla="*/ 10584 w 51"/>
                  <a:gd name="T25" fmla="*/ 537 h 68"/>
                  <a:gd name="T26" fmla="*/ 13759 w 51"/>
                  <a:gd name="T27" fmla="*/ 0 h 68"/>
                  <a:gd name="T28" fmla="*/ 19580 w 51"/>
                  <a:gd name="T29" fmla="*/ 1611 h 68"/>
                  <a:gd name="T30" fmla="*/ 23813 w 51"/>
                  <a:gd name="T31" fmla="*/ 6443 h 68"/>
                  <a:gd name="T32" fmla="*/ 26459 w 51"/>
                  <a:gd name="T33" fmla="*/ 11813 h 68"/>
                  <a:gd name="T34" fmla="*/ 26988 w 51"/>
                  <a:gd name="T35" fmla="*/ 18793 h 68"/>
                  <a:gd name="T36" fmla="*/ 26459 w 51"/>
                  <a:gd name="T37" fmla="*/ 25774 h 68"/>
                  <a:gd name="T38" fmla="*/ 24871 w 51"/>
                  <a:gd name="T39" fmla="*/ 32217 h 68"/>
                  <a:gd name="T40" fmla="*/ 20638 w 51"/>
                  <a:gd name="T41" fmla="*/ 35439 h 68"/>
                  <a:gd name="T42" fmla="*/ 18521 w 51"/>
                  <a:gd name="T43" fmla="*/ 36513 h 68"/>
                  <a:gd name="T44" fmla="*/ 13759 w 51"/>
                  <a:gd name="T45" fmla="*/ 36513 h 68"/>
                  <a:gd name="T46" fmla="*/ 9525 w 51"/>
                  <a:gd name="T47" fmla="*/ 34902 h 68"/>
                  <a:gd name="T48" fmla="*/ 5821 w 51"/>
                  <a:gd name="T49" fmla="*/ 31680 h 68"/>
                  <a:gd name="T50" fmla="*/ 4763 w 51"/>
                  <a:gd name="T51" fmla="*/ 26848 h 68"/>
                  <a:gd name="T52" fmla="*/ 13229 w 51"/>
                  <a:gd name="T53" fmla="*/ 18257 h 68"/>
                  <a:gd name="T54" fmla="*/ 13229 w 51"/>
                  <a:gd name="T55" fmla="*/ 17183 h 68"/>
                  <a:gd name="T56" fmla="*/ 14288 w 51"/>
                  <a:gd name="T57" fmla="*/ 16109 h 68"/>
                  <a:gd name="T58" fmla="*/ 16934 w 51"/>
                  <a:gd name="T59" fmla="*/ 15035 h 68"/>
                  <a:gd name="T60" fmla="*/ 15875 w 51"/>
                  <a:gd name="T61" fmla="*/ 13961 h 68"/>
                  <a:gd name="T62" fmla="*/ 15346 w 51"/>
                  <a:gd name="T63" fmla="*/ 10739 h 68"/>
                  <a:gd name="T64" fmla="*/ 15346 w 51"/>
                  <a:gd name="T65" fmla="*/ 9128 h 68"/>
                  <a:gd name="T66" fmla="*/ 10054 w 51"/>
                  <a:gd name="T67" fmla="*/ 9128 h 68"/>
                  <a:gd name="T68" fmla="*/ 7938 w 51"/>
                  <a:gd name="T69" fmla="*/ 12350 h 68"/>
                  <a:gd name="T70" fmla="*/ 8467 w 51"/>
                  <a:gd name="T71" fmla="*/ 16109 h 68"/>
                  <a:gd name="T72" fmla="*/ 13229 w 51"/>
                  <a:gd name="T73" fmla="*/ 18257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1" h="68">
                    <a:moveTo>
                      <a:pt x="9" y="50"/>
                    </a:moveTo>
                    <a:lnTo>
                      <a:pt x="9" y="50"/>
                    </a:lnTo>
                    <a:lnTo>
                      <a:pt x="14" y="52"/>
                    </a:lnTo>
                    <a:lnTo>
                      <a:pt x="18" y="54"/>
                    </a:lnTo>
                    <a:lnTo>
                      <a:pt x="23" y="56"/>
                    </a:lnTo>
                    <a:lnTo>
                      <a:pt x="27" y="56"/>
                    </a:lnTo>
                    <a:lnTo>
                      <a:pt x="32" y="53"/>
                    </a:lnTo>
                    <a:lnTo>
                      <a:pt x="35" y="51"/>
                    </a:lnTo>
                    <a:lnTo>
                      <a:pt x="37" y="48"/>
                    </a:lnTo>
                    <a:lnTo>
                      <a:pt x="36" y="43"/>
                    </a:lnTo>
                    <a:lnTo>
                      <a:pt x="31" y="45"/>
                    </a:lnTo>
                    <a:lnTo>
                      <a:pt x="25" y="46"/>
                    </a:lnTo>
                    <a:lnTo>
                      <a:pt x="20" y="46"/>
                    </a:lnTo>
                    <a:lnTo>
                      <a:pt x="16" y="46"/>
                    </a:lnTo>
                    <a:lnTo>
                      <a:pt x="11" y="44"/>
                    </a:lnTo>
                    <a:lnTo>
                      <a:pt x="8" y="42"/>
                    </a:lnTo>
                    <a:lnTo>
                      <a:pt x="1" y="35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7" y="10"/>
                    </a:lnTo>
                    <a:lnTo>
                      <a:pt x="11" y="6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2" y="1"/>
                    </a:lnTo>
                    <a:lnTo>
                      <a:pt x="37" y="3"/>
                    </a:lnTo>
                    <a:lnTo>
                      <a:pt x="41" y="6"/>
                    </a:lnTo>
                    <a:lnTo>
                      <a:pt x="45" y="12"/>
                    </a:lnTo>
                    <a:lnTo>
                      <a:pt x="48" y="17"/>
                    </a:lnTo>
                    <a:lnTo>
                      <a:pt x="50" y="22"/>
                    </a:lnTo>
                    <a:lnTo>
                      <a:pt x="51" y="29"/>
                    </a:lnTo>
                    <a:lnTo>
                      <a:pt x="51" y="35"/>
                    </a:lnTo>
                    <a:lnTo>
                      <a:pt x="51" y="43"/>
                    </a:lnTo>
                    <a:lnTo>
                      <a:pt x="50" y="48"/>
                    </a:lnTo>
                    <a:lnTo>
                      <a:pt x="49" y="54"/>
                    </a:lnTo>
                    <a:lnTo>
                      <a:pt x="47" y="60"/>
                    </a:lnTo>
                    <a:lnTo>
                      <a:pt x="43" y="63"/>
                    </a:lnTo>
                    <a:lnTo>
                      <a:pt x="39" y="66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26" y="68"/>
                    </a:lnTo>
                    <a:lnTo>
                      <a:pt x="22" y="67"/>
                    </a:lnTo>
                    <a:lnTo>
                      <a:pt x="18" y="65"/>
                    </a:lnTo>
                    <a:lnTo>
                      <a:pt x="15" y="62"/>
                    </a:lnTo>
                    <a:lnTo>
                      <a:pt x="11" y="59"/>
                    </a:lnTo>
                    <a:lnTo>
                      <a:pt x="10" y="54"/>
                    </a:lnTo>
                    <a:lnTo>
                      <a:pt x="9" y="50"/>
                    </a:lnTo>
                    <a:close/>
                    <a:moveTo>
                      <a:pt x="25" y="34"/>
                    </a:moveTo>
                    <a:lnTo>
                      <a:pt x="25" y="34"/>
                    </a:lnTo>
                    <a:lnTo>
                      <a:pt x="25" y="32"/>
                    </a:lnTo>
                    <a:lnTo>
                      <a:pt x="26" y="31"/>
                    </a:lnTo>
                    <a:lnTo>
                      <a:pt x="27" y="30"/>
                    </a:lnTo>
                    <a:lnTo>
                      <a:pt x="31" y="29"/>
                    </a:lnTo>
                    <a:lnTo>
                      <a:pt x="32" y="28"/>
                    </a:lnTo>
                    <a:lnTo>
                      <a:pt x="30" y="26"/>
                    </a:lnTo>
                    <a:lnTo>
                      <a:pt x="29" y="22"/>
                    </a:lnTo>
                    <a:lnTo>
                      <a:pt x="29" y="20"/>
                    </a:lnTo>
                    <a:lnTo>
                      <a:pt x="29" y="17"/>
                    </a:lnTo>
                    <a:lnTo>
                      <a:pt x="23" y="16"/>
                    </a:lnTo>
                    <a:lnTo>
                      <a:pt x="19" y="17"/>
                    </a:lnTo>
                    <a:lnTo>
                      <a:pt x="16" y="20"/>
                    </a:lnTo>
                    <a:lnTo>
                      <a:pt x="15" y="23"/>
                    </a:lnTo>
                    <a:lnTo>
                      <a:pt x="15" y="27"/>
                    </a:lnTo>
                    <a:lnTo>
                      <a:pt x="16" y="30"/>
                    </a:lnTo>
                    <a:lnTo>
                      <a:pt x="20" y="33"/>
                    </a:lnTo>
                    <a:lnTo>
                      <a:pt x="25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714750" y="2287588"/>
            <a:ext cx="1143000" cy="1285875"/>
            <a:chOff x="4953000" y="3050118"/>
            <a:chExt cx="1524000" cy="1714500"/>
          </a:xfrm>
        </p:grpSpPr>
        <p:sp>
          <p:nvSpPr>
            <p:cNvPr id="5" name="六边形 4"/>
            <p:cNvSpPr/>
            <p:nvPr/>
          </p:nvSpPr>
          <p:spPr>
            <a:xfrm rot="16200000">
              <a:off x="4857750" y="3145368"/>
              <a:ext cx="1714500" cy="1524000"/>
            </a:xfrm>
            <a:prstGeom prst="hex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8448" name="组合 76"/>
            <p:cNvGrpSpPr/>
            <p:nvPr/>
          </p:nvGrpSpPr>
          <p:grpSpPr bwMode="auto">
            <a:xfrm>
              <a:off x="5143500" y="3335867"/>
              <a:ext cx="1143000" cy="1134533"/>
              <a:chOff x="5148263" y="2954338"/>
              <a:chExt cx="1249363" cy="1279525"/>
            </a:xfrm>
          </p:grpSpPr>
          <p:sp>
            <p:nvSpPr>
              <p:cNvPr id="18454" name="Freeform 230"/>
              <p:cNvSpPr>
                <a:spLocks noEditPoints="1"/>
              </p:cNvSpPr>
              <p:nvPr/>
            </p:nvSpPr>
            <p:spPr bwMode="auto">
              <a:xfrm>
                <a:off x="5230813" y="3509963"/>
                <a:ext cx="179388" cy="177800"/>
              </a:xfrm>
              <a:custGeom>
                <a:avLst/>
                <a:gdLst>
                  <a:gd name="T0" fmla="*/ 95779 w 339"/>
                  <a:gd name="T1" fmla="*/ 177272 h 337"/>
                  <a:gd name="T2" fmla="*/ 82021 w 339"/>
                  <a:gd name="T3" fmla="*/ 168303 h 337"/>
                  <a:gd name="T4" fmla="*/ 67204 w 339"/>
                  <a:gd name="T5" fmla="*/ 144561 h 337"/>
                  <a:gd name="T6" fmla="*/ 57150 w 339"/>
                  <a:gd name="T7" fmla="*/ 129261 h 337"/>
                  <a:gd name="T8" fmla="*/ 31221 w 339"/>
                  <a:gd name="T9" fmla="*/ 123458 h 337"/>
                  <a:gd name="T10" fmla="*/ 13229 w 339"/>
                  <a:gd name="T11" fmla="*/ 119764 h 337"/>
                  <a:gd name="T12" fmla="*/ 2117 w 339"/>
                  <a:gd name="T13" fmla="*/ 115544 h 337"/>
                  <a:gd name="T14" fmla="*/ 0 w 339"/>
                  <a:gd name="T15" fmla="*/ 108157 h 337"/>
                  <a:gd name="T16" fmla="*/ 6879 w 339"/>
                  <a:gd name="T17" fmla="*/ 89691 h 337"/>
                  <a:gd name="T18" fmla="*/ 19050 w 339"/>
                  <a:gd name="T19" fmla="*/ 75974 h 337"/>
                  <a:gd name="T20" fmla="*/ 28046 w 339"/>
                  <a:gd name="T21" fmla="*/ 61201 h 337"/>
                  <a:gd name="T22" fmla="*/ 25929 w 339"/>
                  <a:gd name="T23" fmla="*/ 34821 h 337"/>
                  <a:gd name="T24" fmla="*/ 27517 w 339"/>
                  <a:gd name="T25" fmla="*/ 7914 h 337"/>
                  <a:gd name="T26" fmla="*/ 35454 w 339"/>
                  <a:gd name="T27" fmla="*/ 1055 h 337"/>
                  <a:gd name="T28" fmla="*/ 50271 w 339"/>
                  <a:gd name="T29" fmla="*/ 2638 h 337"/>
                  <a:gd name="T30" fmla="*/ 75671 w 339"/>
                  <a:gd name="T31" fmla="*/ 13718 h 337"/>
                  <a:gd name="T32" fmla="*/ 88900 w 339"/>
                  <a:gd name="T33" fmla="*/ 14245 h 337"/>
                  <a:gd name="T34" fmla="*/ 108479 w 339"/>
                  <a:gd name="T35" fmla="*/ 4748 h 337"/>
                  <a:gd name="T36" fmla="*/ 122767 w 339"/>
                  <a:gd name="T37" fmla="*/ 528 h 337"/>
                  <a:gd name="T38" fmla="*/ 144463 w 339"/>
                  <a:gd name="T39" fmla="*/ 1583 h 337"/>
                  <a:gd name="T40" fmla="*/ 151871 w 339"/>
                  <a:gd name="T41" fmla="*/ 8969 h 337"/>
                  <a:gd name="T42" fmla="*/ 151871 w 339"/>
                  <a:gd name="T43" fmla="*/ 22687 h 337"/>
                  <a:gd name="T44" fmla="*/ 145521 w 339"/>
                  <a:gd name="T45" fmla="*/ 53815 h 337"/>
                  <a:gd name="T46" fmla="*/ 147638 w 339"/>
                  <a:gd name="T47" fmla="*/ 62256 h 337"/>
                  <a:gd name="T48" fmla="*/ 160867 w 339"/>
                  <a:gd name="T49" fmla="*/ 73336 h 337"/>
                  <a:gd name="T50" fmla="*/ 176213 w 339"/>
                  <a:gd name="T51" fmla="*/ 83888 h 337"/>
                  <a:gd name="T52" fmla="*/ 179388 w 339"/>
                  <a:gd name="T53" fmla="*/ 89691 h 337"/>
                  <a:gd name="T54" fmla="*/ 175155 w 339"/>
                  <a:gd name="T55" fmla="*/ 107630 h 337"/>
                  <a:gd name="T56" fmla="*/ 166688 w 339"/>
                  <a:gd name="T57" fmla="*/ 114488 h 337"/>
                  <a:gd name="T58" fmla="*/ 142875 w 339"/>
                  <a:gd name="T59" fmla="*/ 121347 h 337"/>
                  <a:gd name="T60" fmla="*/ 131763 w 339"/>
                  <a:gd name="T61" fmla="*/ 128206 h 337"/>
                  <a:gd name="T62" fmla="*/ 120121 w 339"/>
                  <a:gd name="T63" fmla="*/ 148782 h 337"/>
                  <a:gd name="T64" fmla="*/ 107421 w 339"/>
                  <a:gd name="T65" fmla="*/ 175162 h 337"/>
                  <a:gd name="T66" fmla="*/ 83079 w 339"/>
                  <a:gd name="T67" fmla="*/ 25325 h 337"/>
                  <a:gd name="T68" fmla="*/ 56621 w 339"/>
                  <a:gd name="T69" fmla="*/ 14245 h 337"/>
                  <a:gd name="T70" fmla="*/ 39688 w 339"/>
                  <a:gd name="T71" fmla="*/ 10552 h 337"/>
                  <a:gd name="T72" fmla="*/ 34396 w 339"/>
                  <a:gd name="T73" fmla="*/ 37459 h 337"/>
                  <a:gd name="T74" fmla="*/ 34396 w 339"/>
                  <a:gd name="T75" fmla="*/ 68060 h 337"/>
                  <a:gd name="T76" fmla="*/ 24342 w 339"/>
                  <a:gd name="T77" fmla="*/ 85998 h 337"/>
                  <a:gd name="T78" fmla="*/ 16404 w 339"/>
                  <a:gd name="T79" fmla="*/ 92329 h 337"/>
                  <a:gd name="T80" fmla="*/ 10583 w 339"/>
                  <a:gd name="T81" fmla="*/ 104464 h 337"/>
                  <a:gd name="T82" fmla="*/ 38629 w 339"/>
                  <a:gd name="T83" fmla="*/ 117126 h 337"/>
                  <a:gd name="T84" fmla="*/ 58208 w 339"/>
                  <a:gd name="T85" fmla="*/ 120292 h 337"/>
                  <a:gd name="T86" fmla="*/ 65617 w 339"/>
                  <a:gd name="T87" fmla="*/ 125040 h 337"/>
                  <a:gd name="T88" fmla="*/ 73025 w 339"/>
                  <a:gd name="T89" fmla="*/ 141923 h 337"/>
                  <a:gd name="T90" fmla="*/ 80963 w 339"/>
                  <a:gd name="T91" fmla="*/ 155641 h 337"/>
                  <a:gd name="T92" fmla="*/ 97896 w 339"/>
                  <a:gd name="T93" fmla="*/ 169358 h 337"/>
                  <a:gd name="T94" fmla="*/ 109538 w 339"/>
                  <a:gd name="T95" fmla="*/ 151948 h 337"/>
                  <a:gd name="T96" fmla="*/ 121709 w 339"/>
                  <a:gd name="T97" fmla="*/ 125040 h 337"/>
                  <a:gd name="T98" fmla="*/ 130705 w 339"/>
                  <a:gd name="T99" fmla="*/ 117654 h 337"/>
                  <a:gd name="T100" fmla="*/ 142875 w 339"/>
                  <a:gd name="T101" fmla="*/ 110795 h 337"/>
                  <a:gd name="T102" fmla="*/ 163513 w 339"/>
                  <a:gd name="T103" fmla="*/ 104992 h 337"/>
                  <a:gd name="T104" fmla="*/ 169334 w 339"/>
                  <a:gd name="T105" fmla="*/ 97078 h 337"/>
                  <a:gd name="T106" fmla="*/ 168275 w 339"/>
                  <a:gd name="T107" fmla="*/ 90219 h 337"/>
                  <a:gd name="T108" fmla="*/ 156105 w 339"/>
                  <a:gd name="T109" fmla="*/ 80195 h 337"/>
                  <a:gd name="T110" fmla="*/ 139700 w 339"/>
                  <a:gd name="T111" fmla="*/ 68588 h 337"/>
                  <a:gd name="T112" fmla="*/ 137055 w 339"/>
                  <a:gd name="T113" fmla="*/ 59618 h 337"/>
                  <a:gd name="T114" fmla="*/ 138642 w 339"/>
                  <a:gd name="T115" fmla="*/ 41153 h 337"/>
                  <a:gd name="T116" fmla="*/ 142875 w 339"/>
                  <a:gd name="T117" fmla="*/ 13718 h 337"/>
                  <a:gd name="T118" fmla="*/ 131763 w 339"/>
                  <a:gd name="T119" fmla="*/ 10024 h 337"/>
                  <a:gd name="T120" fmla="*/ 113771 w 339"/>
                  <a:gd name="T121" fmla="*/ 14245 h 337"/>
                  <a:gd name="T122" fmla="*/ 83079 w 339"/>
                  <a:gd name="T123" fmla="*/ 25325 h 33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39" h="337">
                    <a:moveTo>
                      <a:pt x="199" y="337"/>
                    </a:moveTo>
                    <a:lnTo>
                      <a:pt x="199" y="337"/>
                    </a:lnTo>
                    <a:lnTo>
                      <a:pt x="189" y="337"/>
                    </a:lnTo>
                    <a:lnTo>
                      <a:pt x="181" y="336"/>
                    </a:lnTo>
                    <a:lnTo>
                      <a:pt x="173" y="334"/>
                    </a:lnTo>
                    <a:lnTo>
                      <a:pt x="167" y="330"/>
                    </a:lnTo>
                    <a:lnTo>
                      <a:pt x="160" y="325"/>
                    </a:lnTo>
                    <a:lnTo>
                      <a:pt x="155" y="319"/>
                    </a:lnTo>
                    <a:lnTo>
                      <a:pt x="150" y="313"/>
                    </a:lnTo>
                    <a:lnTo>
                      <a:pt x="144" y="305"/>
                    </a:lnTo>
                    <a:lnTo>
                      <a:pt x="136" y="290"/>
                    </a:lnTo>
                    <a:lnTo>
                      <a:pt x="127" y="274"/>
                    </a:lnTo>
                    <a:lnTo>
                      <a:pt x="118" y="259"/>
                    </a:lnTo>
                    <a:lnTo>
                      <a:pt x="113" y="252"/>
                    </a:lnTo>
                    <a:lnTo>
                      <a:pt x="108" y="245"/>
                    </a:lnTo>
                    <a:lnTo>
                      <a:pt x="101" y="245"/>
                    </a:lnTo>
                    <a:lnTo>
                      <a:pt x="94" y="243"/>
                    </a:lnTo>
                    <a:lnTo>
                      <a:pt x="77" y="239"/>
                    </a:lnTo>
                    <a:lnTo>
                      <a:pt x="59" y="234"/>
                    </a:lnTo>
                    <a:lnTo>
                      <a:pt x="49" y="230"/>
                    </a:lnTo>
                    <a:lnTo>
                      <a:pt x="38" y="229"/>
                    </a:lnTo>
                    <a:lnTo>
                      <a:pt x="25" y="227"/>
                    </a:lnTo>
                    <a:lnTo>
                      <a:pt x="19" y="226"/>
                    </a:lnTo>
                    <a:lnTo>
                      <a:pt x="14" y="225"/>
                    </a:lnTo>
                    <a:lnTo>
                      <a:pt x="8" y="223"/>
                    </a:lnTo>
                    <a:lnTo>
                      <a:pt x="4" y="219"/>
                    </a:lnTo>
                    <a:lnTo>
                      <a:pt x="1" y="214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0" y="200"/>
                    </a:lnTo>
                    <a:lnTo>
                      <a:pt x="3" y="190"/>
                    </a:lnTo>
                    <a:lnTo>
                      <a:pt x="7" y="180"/>
                    </a:lnTo>
                    <a:lnTo>
                      <a:pt x="13" y="170"/>
                    </a:lnTo>
                    <a:lnTo>
                      <a:pt x="18" y="164"/>
                    </a:lnTo>
                    <a:lnTo>
                      <a:pt x="23" y="156"/>
                    </a:lnTo>
                    <a:lnTo>
                      <a:pt x="36" y="144"/>
                    </a:lnTo>
                    <a:lnTo>
                      <a:pt x="43" y="137"/>
                    </a:lnTo>
                    <a:lnTo>
                      <a:pt x="48" y="131"/>
                    </a:lnTo>
                    <a:lnTo>
                      <a:pt x="51" y="123"/>
                    </a:lnTo>
                    <a:lnTo>
                      <a:pt x="53" y="116"/>
                    </a:lnTo>
                    <a:lnTo>
                      <a:pt x="53" y="104"/>
                    </a:lnTo>
                    <a:lnTo>
                      <a:pt x="52" y="92"/>
                    </a:lnTo>
                    <a:lnTo>
                      <a:pt x="49" y="66"/>
                    </a:lnTo>
                    <a:lnTo>
                      <a:pt x="48" y="54"/>
                    </a:lnTo>
                    <a:lnTo>
                      <a:pt x="48" y="41"/>
                    </a:lnTo>
                    <a:lnTo>
                      <a:pt x="49" y="28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2" y="5"/>
                    </a:lnTo>
                    <a:lnTo>
                      <a:pt x="67" y="2"/>
                    </a:lnTo>
                    <a:lnTo>
                      <a:pt x="73" y="1"/>
                    </a:lnTo>
                    <a:lnTo>
                      <a:pt x="78" y="1"/>
                    </a:lnTo>
                    <a:lnTo>
                      <a:pt x="83" y="2"/>
                    </a:lnTo>
                    <a:lnTo>
                      <a:pt x="95" y="5"/>
                    </a:lnTo>
                    <a:lnTo>
                      <a:pt x="108" y="12"/>
                    </a:lnTo>
                    <a:lnTo>
                      <a:pt x="122" y="18"/>
                    </a:lnTo>
                    <a:lnTo>
                      <a:pt x="136" y="24"/>
                    </a:lnTo>
                    <a:lnTo>
                      <a:pt x="143" y="26"/>
                    </a:lnTo>
                    <a:lnTo>
                      <a:pt x="152" y="28"/>
                    </a:lnTo>
                    <a:lnTo>
                      <a:pt x="159" y="28"/>
                    </a:lnTo>
                    <a:lnTo>
                      <a:pt x="168" y="27"/>
                    </a:lnTo>
                    <a:lnTo>
                      <a:pt x="175" y="25"/>
                    </a:lnTo>
                    <a:lnTo>
                      <a:pt x="183" y="20"/>
                    </a:lnTo>
                    <a:lnTo>
                      <a:pt x="198" y="13"/>
                    </a:lnTo>
                    <a:lnTo>
                      <a:pt x="205" y="9"/>
                    </a:lnTo>
                    <a:lnTo>
                      <a:pt x="214" y="5"/>
                    </a:lnTo>
                    <a:lnTo>
                      <a:pt x="221" y="3"/>
                    </a:lnTo>
                    <a:lnTo>
                      <a:pt x="232" y="1"/>
                    </a:lnTo>
                    <a:lnTo>
                      <a:pt x="244" y="0"/>
                    </a:lnTo>
                    <a:lnTo>
                      <a:pt x="256" y="0"/>
                    </a:lnTo>
                    <a:lnTo>
                      <a:pt x="267" y="1"/>
                    </a:lnTo>
                    <a:lnTo>
                      <a:pt x="273" y="3"/>
                    </a:lnTo>
                    <a:lnTo>
                      <a:pt x="278" y="5"/>
                    </a:lnTo>
                    <a:lnTo>
                      <a:pt x="281" y="9"/>
                    </a:lnTo>
                    <a:lnTo>
                      <a:pt x="285" y="12"/>
                    </a:lnTo>
                    <a:lnTo>
                      <a:pt x="287" y="17"/>
                    </a:lnTo>
                    <a:lnTo>
                      <a:pt x="289" y="23"/>
                    </a:lnTo>
                    <a:lnTo>
                      <a:pt x="289" y="32"/>
                    </a:lnTo>
                    <a:lnTo>
                      <a:pt x="287" y="43"/>
                    </a:lnTo>
                    <a:lnTo>
                      <a:pt x="280" y="70"/>
                    </a:lnTo>
                    <a:lnTo>
                      <a:pt x="277" y="84"/>
                    </a:lnTo>
                    <a:lnTo>
                      <a:pt x="275" y="96"/>
                    </a:lnTo>
                    <a:lnTo>
                      <a:pt x="275" y="102"/>
                    </a:lnTo>
                    <a:lnTo>
                      <a:pt x="276" y="108"/>
                    </a:lnTo>
                    <a:lnTo>
                      <a:pt x="277" y="114"/>
                    </a:lnTo>
                    <a:lnTo>
                      <a:pt x="279" y="118"/>
                    </a:lnTo>
                    <a:lnTo>
                      <a:pt x="282" y="123"/>
                    </a:lnTo>
                    <a:lnTo>
                      <a:pt x="286" y="126"/>
                    </a:lnTo>
                    <a:lnTo>
                      <a:pt x="294" y="134"/>
                    </a:lnTo>
                    <a:lnTo>
                      <a:pt x="304" y="139"/>
                    </a:lnTo>
                    <a:lnTo>
                      <a:pt x="312" y="145"/>
                    </a:lnTo>
                    <a:lnTo>
                      <a:pt x="322" y="149"/>
                    </a:lnTo>
                    <a:lnTo>
                      <a:pt x="330" y="154"/>
                    </a:lnTo>
                    <a:lnTo>
                      <a:pt x="333" y="159"/>
                    </a:lnTo>
                    <a:lnTo>
                      <a:pt x="336" y="162"/>
                    </a:lnTo>
                    <a:lnTo>
                      <a:pt x="338" y="166"/>
                    </a:lnTo>
                    <a:lnTo>
                      <a:pt x="339" y="170"/>
                    </a:lnTo>
                    <a:lnTo>
                      <a:pt x="339" y="177"/>
                    </a:lnTo>
                    <a:lnTo>
                      <a:pt x="337" y="187"/>
                    </a:lnTo>
                    <a:lnTo>
                      <a:pt x="333" y="199"/>
                    </a:lnTo>
                    <a:lnTo>
                      <a:pt x="331" y="204"/>
                    </a:lnTo>
                    <a:lnTo>
                      <a:pt x="328" y="208"/>
                    </a:lnTo>
                    <a:lnTo>
                      <a:pt x="322" y="214"/>
                    </a:lnTo>
                    <a:lnTo>
                      <a:pt x="315" y="217"/>
                    </a:lnTo>
                    <a:lnTo>
                      <a:pt x="306" y="221"/>
                    </a:lnTo>
                    <a:lnTo>
                      <a:pt x="297" y="224"/>
                    </a:lnTo>
                    <a:lnTo>
                      <a:pt x="279" y="228"/>
                    </a:lnTo>
                    <a:lnTo>
                      <a:pt x="270" y="230"/>
                    </a:lnTo>
                    <a:lnTo>
                      <a:pt x="260" y="235"/>
                    </a:lnTo>
                    <a:lnTo>
                      <a:pt x="255" y="238"/>
                    </a:lnTo>
                    <a:lnTo>
                      <a:pt x="249" y="243"/>
                    </a:lnTo>
                    <a:lnTo>
                      <a:pt x="244" y="249"/>
                    </a:lnTo>
                    <a:lnTo>
                      <a:pt x="240" y="254"/>
                    </a:lnTo>
                    <a:lnTo>
                      <a:pt x="233" y="268"/>
                    </a:lnTo>
                    <a:lnTo>
                      <a:pt x="227" y="282"/>
                    </a:lnTo>
                    <a:lnTo>
                      <a:pt x="221" y="297"/>
                    </a:lnTo>
                    <a:lnTo>
                      <a:pt x="215" y="312"/>
                    </a:lnTo>
                    <a:lnTo>
                      <a:pt x="207" y="326"/>
                    </a:lnTo>
                    <a:lnTo>
                      <a:pt x="203" y="332"/>
                    </a:lnTo>
                    <a:lnTo>
                      <a:pt x="199" y="337"/>
                    </a:lnTo>
                    <a:close/>
                    <a:moveTo>
                      <a:pt x="157" y="48"/>
                    </a:moveTo>
                    <a:lnTo>
                      <a:pt x="157" y="48"/>
                    </a:lnTo>
                    <a:lnTo>
                      <a:pt x="146" y="45"/>
                    </a:lnTo>
                    <a:lnTo>
                      <a:pt x="137" y="41"/>
                    </a:lnTo>
                    <a:lnTo>
                      <a:pt x="116" y="31"/>
                    </a:lnTo>
                    <a:lnTo>
                      <a:pt x="107" y="27"/>
                    </a:lnTo>
                    <a:lnTo>
                      <a:pt x="96" y="24"/>
                    </a:lnTo>
                    <a:lnTo>
                      <a:pt x="85" y="22"/>
                    </a:lnTo>
                    <a:lnTo>
                      <a:pt x="75" y="20"/>
                    </a:lnTo>
                    <a:lnTo>
                      <a:pt x="69" y="32"/>
                    </a:lnTo>
                    <a:lnTo>
                      <a:pt x="66" y="44"/>
                    </a:lnTo>
                    <a:lnTo>
                      <a:pt x="65" y="58"/>
                    </a:lnTo>
                    <a:lnTo>
                      <a:pt x="65" y="71"/>
                    </a:lnTo>
                    <a:lnTo>
                      <a:pt x="67" y="99"/>
                    </a:lnTo>
                    <a:lnTo>
                      <a:pt x="68" y="125"/>
                    </a:lnTo>
                    <a:lnTo>
                      <a:pt x="65" y="129"/>
                    </a:lnTo>
                    <a:lnTo>
                      <a:pt x="61" y="133"/>
                    </a:lnTo>
                    <a:lnTo>
                      <a:pt x="55" y="141"/>
                    </a:lnTo>
                    <a:lnTo>
                      <a:pt x="50" y="152"/>
                    </a:lnTo>
                    <a:lnTo>
                      <a:pt x="46" y="163"/>
                    </a:lnTo>
                    <a:lnTo>
                      <a:pt x="40" y="166"/>
                    </a:lnTo>
                    <a:lnTo>
                      <a:pt x="36" y="170"/>
                    </a:lnTo>
                    <a:lnTo>
                      <a:pt x="31" y="175"/>
                    </a:lnTo>
                    <a:lnTo>
                      <a:pt x="28" y="180"/>
                    </a:lnTo>
                    <a:lnTo>
                      <a:pt x="24" y="186"/>
                    </a:lnTo>
                    <a:lnTo>
                      <a:pt x="21" y="192"/>
                    </a:lnTo>
                    <a:lnTo>
                      <a:pt x="20" y="198"/>
                    </a:lnTo>
                    <a:lnTo>
                      <a:pt x="20" y="205"/>
                    </a:lnTo>
                    <a:lnTo>
                      <a:pt x="47" y="213"/>
                    </a:lnTo>
                    <a:lnTo>
                      <a:pt x="73" y="222"/>
                    </a:lnTo>
                    <a:lnTo>
                      <a:pt x="85" y="224"/>
                    </a:lnTo>
                    <a:lnTo>
                      <a:pt x="98" y="226"/>
                    </a:lnTo>
                    <a:lnTo>
                      <a:pt x="110" y="228"/>
                    </a:lnTo>
                    <a:lnTo>
                      <a:pt x="115" y="230"/>
                    </a:lnTo>
                    <a:lnTo>
                      <a:pt x="120" y="232"/>
                    </a:lnTo>
                    <a:lnTo>
                      <a:pt x="124" y="237"/>
                    </a:lnTo>
                    <a:lnTo>
                      <a:pt x="128" y="242"/>
                    </a:lnTo>
                    <a:lnTo>
                      <a:pt x="130" y="249"/>
                    </a:lnTo>
                    <a:lnTo>
                      <a:pt x="134" y="255"/>
                    </a:lnTo>
                    <a:lnTo>
                      <a:pt x="138" y="269"/>
                    </a:lnTo>
                    <a:lnTo>
                      <a:pt x="141" y="275"/>
                    </a:lnTo>
                    <a:lnTo>
                      <a:pt x="144" y="282"/>
                    </a:lnTo>
                    <a:lnTo>
                      <a:pt x="153" y="295"/>
                    </a:lnTo>
                    <a:lnTo>
                      <a:pt x="161" y="305"/>
                    </a:lnTo>
                    <a:lnTo>
                      <a:pt x="173" y="314"/>
                    </a:lnTo>
                    <a:lnTo>
                      <a:pt x="185" y="321"/>
                    </a:lnTo>
                    <a:lnTo>
                      <a:pt x="190" y="317"/>
                    </a:lnTo>
                    <a:lnTo>
                      <a:pt x="195" y="312"/>
                    </a:lnTo>
                    <a:lnTo>
                      <a:pt x="202" y="301"/>
                    </a:lnTo>
                    <a:lnTo>
                      <a:pt x="207" y="288"/>
                    </a:lnTo>
                    <a:lnTo>
                      <a:pt x="213" y="275"/>
                    </a:lnTo>
                    <a:lnTo>
                      <a:pt x="218" y="261"/>
                    </a:lnTo>
                    <a:lnTo>
                      <a:pt x="224" y="249"/>
                    </a:lnTo>
                    <a:lnTo>
                      <a:pt x="230" y="237"/>
                    </a:lnTo>
                    <a:lnTo>
                      <a:pt x="233" y="231"/>
                    </a:lnTo>
                    <a:lnTo>
                      <a:pt x="237" y="227"/>
                    </a:lnTo>
                    <a:lnTo>
                      <a:pt x="247" y="223"/>
                    </a:lnTo>
                    <a:lnTo>
                      <a:pt x="254" y="219"/>
                    </a:lnTo>
                    <a:lnTo>
                      <a:pt x="260" y="214"/>
                    </a:lnTo>
                    <a:lnTo>
                      <a:pt x="270" y="210"/>
                    </a:lnTo>
                    <a:lnTo>
                      <a:pt x="286" y="207"/>
                    </a:lnTo>
                    <a:lnTo>
                      <a:pt x="294" y="205"/>
                    </a:lnTo>
                    <a:lnTo>
                      <a:pt x="302" y="202"/>
                    </a:lnTo>
                    <a:lnTo>
                      <a:pt x="309" y="199"/>
                    </a:lnTo>
                    <a:lnTo>
                      <a:pt x="316" y="195"/>
                    </a:lnTo>
                    <a:lnTo>
                      <a:pt x="318" y="192"/>
                    </a:lnTo>
                    <a:lnTo>
                      <a:pt x="319" y="189"/>
                    </a:lnTo>
                    <a:lnTo>
                      <a:pt x="320" y="184"/>
                    </a:lnTo>
                    <a:lnTo>
                      <a:pt x="320" y="180"/>
                    </a:lnTo>
                    <a:lnTo>
                      <a:pt x="320" y="176"/>
                    </a:lnTo>
                    <a:lnTo>
                      <a:pt x="318" y="171"/>
                    </a:lnTo>
                    <a:lnTo>
                      <a:pt x="316" y="167"/>
                    </a:lnTo>
                    <a:lnTo>
                      <a:pt x="312" y="164"/>
                    </a:lnTo>
                    <a:lnTo>
                      <a:pt x="305" y="158"/>
                    </a:lnTo>
                    <a:lnTo>
                      <a:pt x="295" y="152"/>
                    </a:lnTo>
                    <a:lnTo>
                      <a:pt x="285" y="147"/>
                    </a:lnTo>
                    <a:lnTo>
                      <a:pt x="276" y="141"/>
                    </a:lnTo>
                    <a:lnTo>
                      <a:pt x="267" y="134"/>
                    </a:lnTo>
                    <a:lnTo>
                      <a:pt x="264" y="130"/>
                    </a:lnTo>
                    <a:lnTo>
                      <a:pt x="262" y="125"/>
                    </a:lnTo>
                    <a:lnTo>
                      <a:pt x="260" y="119"/>
                    </a:lnTo>
                    <a:lnTo>
                      <a:pt x="259" y="113"/>
                    </a:lnTo>
                    <a:lnTo>
                      <a:pt x="258" y="106"/>
                    </a:lnTo>
                    <a:lnTo>
                      <a:pt x="258" y="101"/>
                    </a:lnTo>
                    <a:lnTo>
                      <a:pt x="259" y="90"/>
                    </a:lnTo>
                    <a:lnTo>
                      <a:pt x="262" y="78"/>
                    </a:lnTo>
                    <a:lnTo>
                      <a:pt x="265" y="68"/>
                    </a:lnTo>
                    <a:lnTo>
                      <a:pt x="269" y="56"/>
                    </a:lnTo>
                    <a:lnTo>
                      <a:pt x="270" y="42"/>
                    </a:lnTo>
                    <a:lnTo>
                      <a:pt x="270" y="26"/>
                    </a:lnTo>
                    <a:lnTo>
                      <a:pt x="262" y="23"/>
                    </a:lnTo>
                    <a:lnTo>
                      <a:pt x="256" y="20"/>
                    </a:lnTo>
                    <a:lnTo>
                      <a:pt x="249" y="19"/>
                    </a:lnTo>
                    <a:lnTo>
                      <a:pt x="242" y="19"/>
                    </a:lnTo>
                    <a:lnTo>
                      <a:pt x="235" y="20"/>
                    </a:lnTo>
                    <a:lnTo>
                      <a:pt x="229" y="22"/>
                    </a:lnTo>
                    <a:lnTo>
                      <a:pt x="215" y="27"/>
                    </a:lnTo>
                    <a:lnTo>
                      <a:pt x="188" y="40"/>
                    </a:lnTo>
                    <a:lnTo>
                      <a:pt x="173" y="45"/>
                    </a:lnTo>
                    <a:lnTo>
                      <a:pt x="166" y="47"/>
                    </a:lnTo>
                    <a:lnTo>
                      <a:pt x="157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5" name="Freeform 231"/>
              <p:cNvSpPr>
                <a:spLocks noEditPoints="1"/>
              </p:cNvSpPr>
              <p:nvPr/>
            </p:nvSpPr>
            <p:spPr bwMode="auto">
              <a:xfrm>
                <a:off x="5257801" y="3532188"/>
                <a:ext cx="123825" cy="123825"/>
              </a:xfrm>
              <a:custGeom>
                <a:avLst/>
                <a:gdLst>
                  <a:gd name="T0" fmla="*/ 100739 w 236"/>
                  <a:gd name="T1" fmla="*/ 11113 h 234"/>
                  <a:gd name="T2" fmla="*/ 99690 w 236"/>
                  <a:gd name="T3" fmla="*/ 34396 h 234"/>
                  <a:gd name="T4" fmla="*/ 102838 w 236"/>
                  <a:gd name="T5" fmla="*/ 46567 h 234"/>
                  <a:gd name="T6" fmla="*/ 113856 w 236"/>
                  <a:gd name="T7" fmla="*/ 56621 h 234"/>
                  <a:gd name="T8" fmla="*/ 123825 w 236"/>
                  <a:gd name="T9" fmla="*/ 66146 h 234"/>
                  <a:gd name="T10" fmla="*/ 119103 w 236"/>
                  <a:gd name="T11" fmla="*/ 76729 h 234"/>
                  <a:gd name="T12" fmla="*/ 110183 w 236"/>
                  <a:gd name="T13" fmla="*/ 80433 h 234"/>
                  <a:gd name="T14" fmla="*/ 96017 w 236"/>
                  <a:gd name="T15" fmla="*/ 84667 h 234"/>
                  <a:gd name="T16" fmla="*/ 86048 w 236"/>
                  <a:gd name="T17" fmla="*/ 100013 h 234"/>
                  <a:gd name="T18" fmla="*/ 73980 w 236"/>
                  <a:gd name="T19" fmla="*/ 123825 h 234"/>
                  <a:gd name="T20" fmla="*/ 62962 w 236"/>
                  <a:gd name="T21" fmla="*/ 119592 h 234"/>
                  <a:gd name="T22" fmla="*/ 49320 w 236"/>
                  <a:gd name="T23" fmla="*/ 90488 h 234"/>
                  <a:gd name="T24" fmla="*/ 43024 w 236"/>
                  <a:gd name="T25" fmla="*/ 85196 h 234"/>
                  <a:gd name="T26" fmla="*/ 30432 w 236"/>
                  <a:gd name="T27" fmla="*/ 84138 h 234"/>
                  <a:gd name="T28" fmla="*/ 9444 w 236"/>
                  <a:gd name="T29" fmla="*/ 86254 h 234"/>
                  <a:gd name="T30" fmla="*/ 525 w 236"/>
                  <a:gd name="T31" fmla="*/ 82550 h 234"/>
                  <a:gd name="T32" fmla="*/ 2623 w 236"/>
                  <a:gd name="T33" fmla="*/ 64558 h 234"/>
                  <a:gd name="T34" fmla="*/ 9969 w 236"/>
                  <a:gd name="T35" fmla="*/ 50800 h 234"/>
                  <a:gd name="T36" fmla="*/ 22037 w 236"/>
                  <a:gd name="T37" fmla="*/ 42333 h 234"/>
                  <a:gd name="T38" fmla="*/ 19413 w 236"/>
                  <a:gd name="T39" fmla="*/ 31221 h 234"/>
                  <a:gd name="T40" fmla="*/ 13642 w 236"/>
                  <a:gd name="T41" fmla="*/ 11113 h 234"/>
                  <a:gd name="T42" fmla="*/ 18889 w 236"/>
                  <a:gd name="T43" fmla="*/ 3175 h 234"/>
                  <a:gd name="T44" fmla="*/ 29382 w 236"/>
                  <a:gd name="T45" fmla="*/ 1058 h 234"/>
                  <a:gd name="T46" fmla="*/ 41975 w 236"/>
                  <a:gd name="T47" fmla="*/ 11113 h 234"/>
                  <a:gd name="T48" fmla="*/ 57190 w 236"/>
                  <a:gd name="T49" fmla="*/ 12171 h 234"/>
                  <a:gd name="T50" fmla="*/ 88147 w 236"/>
                  <a:gd name="T51" fmla="*/ 0 h 234"/>
                  <a:gd name="T52" fmla="*/ 95492 w 236"/>
                  <a:gd name="T53" fmla="*/ 1588 h 234"/>
                  <a:gd name="T54" fmla="*/ 24135 w 236"/>
                  <a:gd name="T55" fmla="*/ 12700 h 234"/>
                  <a:gd name="T56" fmla="*/ 29907 w 236"/>
                  <a:gd name="T57" fmla="*/ 27517 h 234"/>
                  <a:gd name="T58" fmla="*/ 34104 w 236"/>
                  <a:gd name="T59" fmla="*/ 40746 h 234"/>
                  <a:gd name="T60" fmla="*/ 30956 w 236"/>
                  <a:gd name="T61" fmla="*/ 47625 h 234"/>
                  <a:gd name="T62" fmla="*/ 15740 w 236"/>
                  <a:gd name="T63" fmla="*/ 60325 h 234"/>
                  <a:gd name="T64" fmla="*/ 9969 w 236"/>
                  <a:gd name="T65" fmla="*/ 69321 h 234"/>
                  <a:gd name="T66" fmla="*/ 20463 w 236"/>
                  <a:gd name="T67" fmla="*/ 75671 h 234"/>
                  <a:gd name="T68" fmla="*/ 49845 w 236"/>
                  <a:gd name="T69" fmla="*/ 77258 h 234"/>
                  <a:gd name="T70" fmla="*/ 55616 w 236"/>
                  <a:gd name="T71" fmla="*/ 82550 h 234"/>
                  <a:gd name="T72" fmla="*/ 61913 w 236"/>
                  <a:gd name="T73" fmla="*/ 101071 h 234"/>
                  <a:gd name="T74" fmla="*/ 69783 w 236"/>
                  <a:gd name="T75" fmla="*/ 111654 h 234"/>
                  <a:gd name="T76" fmla="*/ 80276 w 236"/>
                  <a:gd name="T77" fmla="*/ 89429 h 234"/>
                  <a:gd name="T78" fmla="*/ 90770 w 236"/>
                  <a:gd name="T79" fmla="*/ 74613 h 234"/>
                  <a:gd name="T80" fmla="*/ 105986 w 236"/>
                  <a:gd name="T81" fmla="*/ 71967 h 234"/>
                  <a:gd name="T82" fmla="*/ 107560 w 236"/>
                  <a:gd name="T83" fmla="*/ 65617 h 234"/>
                  <a:gd name="T84" fmla="*/ 95492 w 236"/>
                  <a:gd name="T85" fmla="*/ 55033 h 234"/>
                  <a:gd name="T86" fmla="*/ 90245 w 236"/>
                  <a:gd name="T87" fmla="*/ 43392 h 234"/>
                  <a:gd name="T88" fmla="*/ 92869 w 236"/>
                  <a:gd name="T89" fmla="*/ 21167 h 234"/>
                  <a:gd name="T90" fmla="*/ 86048 w 236"/>
                  <a:gd name="T91" fmla="*/ 12700 h 234"/>
                  <a:gd name="T92" fmla="*/ 62962 w 236"/>
                  <a:gd name="T93" fmla="*/ 22225 h 234"/>
                  <a:gd name="T94" fmla="*/ 30432 w 236"/>
                  <a:gd name="T95" fmla="*/ 15346 h 2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36" h="234">
                    <a:moveTo>
                      <a:pt x="187" y="4"/>
                    </a:moveTo>
                    <a:lnTo>
                      <a:pt x="187" y="4"/>
                    </a:lnTo>
                    <a:lnTo>
                      <a:pt x="190" y="13"/>
                    </a:lnTo>
                    <a:lnTo>
                      <a:pt x="192" y="21"/>
                    </a:lnTo>
                    <a:lnTo>
                      <a:pt x="192" y="30"/>
                    </a:lnTo>
                    <a:lnTo>
                      <a:pt x="192" y="39"/>
                    </a:lnTo>
                    <a:lnTo>
                      <a:pt x="191" y="57"/>
                    </a:lnTo>
                    <a:lnTo>
                      <a:pt x="190" y="65"/>
                    </a:lnTo>
                    <a:lnTo>
                      <a:pt x="191" y="74"/>
                    </a:lnTo>
                    <a:lnTo>
                      <a:pt x="193" y="81"/>
                    </a:lnTo>
                    <a:lnTo>
                      <a:pt x="196" y="88"/>
                    </a:lnTo>
                    <a:lnTo>
                      <a:pt x="200" y="93"/>
                    </a:lnTo>
                    <a:lnTo>
                      <a:pt x="206" y="98"/>
                    </a:lnTo>
                    <a:lnTo>
                      <a:pt x="211" y="103"/>
                    </a:lnTo>
                    <a:lnTo>
                      <a:pt x="217" y="107"/>
                    </a:lnTo>
                    <a:lnTo>
                      <a:pt x="232" y="114"/>
                    </a:lnTo>
                    <a:lnTo>
                      <a:pt x="234" y="120"/>
                    </a:lnTo>
                    <a:lnTo>
                      <a:pt x="236" y="125"/>
                    </a:lnTo>
                    <a:lnTo>
                      <a:pt x="234" y="130"/>
                    </a:lnTo>
                    <a:lnTo>
                      <a:pt x="233" y="136"/>
                    </a:lnTo>
                    <a:lnTo>
                      <a:pt x="231" y="141"/>
                    </a:lnTo>
                    <a:lnTo>
                      <a:pt x="227" y="145"/>
                    </a:lnTo>
                    <a:lnTo>
                      <a:pt x="224" y="149"/>
                    </a:lnTo>
                    <a:lnTo>
                      <a:pt x="218" y="152"/>
                    </a:lnTo>
                    <a:lnTo>
                      <a:pt x="210" y="152"/>
                    </a:lnTo>
                    <a:lnTo>
                      <a:pt x="202" y="152"/>
                    </a:lnTo>
                    <a:lnTo>
                      <a:pt x="195" y="154"/>
                    </a:lnTo>
                    <a:lnTo>
                      <a:pt x="188" y="157"/>
                    </a:lnTo>
                    <a:lnTo>
                      <a:pt x="183" y="160"/>
                    </a:lnTo>
                    <a:lnTo>
                      <a:pt x="178" y="165"/>
                    </a:lnTo>
                    <a:lnTo>
                      <a:pt x="173" y="170"/>
                    </a:lnTo>
                    <a:lnTo>
                      <a:pt x="170" y="176"/>
                    </a:lnTo>
                    <a:lnTo>
                      <a:pt x="164" y="189"/>
                    </a:lnTo>
                    <a:lnTo>
                      <a:pt x="158" y="203"/>
                    </a:lnTo>
                    <a:lnTo>
                      <a:pt x="150" y="233"/>
                    </a:lnTo>
                    <a:lnTo>
                      <a:pt x="141" y="234"/>
                    </a:lnTo>
                    <a:lnTo>
                      <a:pt x="135" y="234"/>
                    </a:lnTo>
                    <a:lnTo>
                      <a:pt x="130" y="233"/>
                    </a:lnTo>
                    <a:lnTo>
                      <a:pt x="124" y="230"/>
                    </a:lnTo>
                    <a:lnTo>
                      <a:pt x="120" y="226"/>
                    </a:lnTo>
                    <a:lnTo>
                      <a:pt x="117" y="220"/>
                    </a:lnTo>
                    <a:lnTo>
                      <a:pt x="110" y="209"/>
                    </a:lnTo>
                    <a:lnTo>
                      <a:pt x="101" y="183"/>
                    </a:lnTo>
                    <a:lnTo>
                      <a:pt x="94" y="171"/>
                    </a:lnTo>
                    <a:lnTo>
                      <a:pt x="91" y="167"/>
                    </a:lnTo>
                    <a:lnTo>
                      <a:pt x="88" y="164"/>
                    </a:lnTo>
                    <a:lnTo>
                      <a:pt x="82" y="161"/>
                    </a:lnTo>
                    <a:lnTo>
                      <a:pt x="78" y="159"/>
                    </a:lnTo>
                    <a:lnTo>
                      <a:pt x="73" y="158"/>
                    </a:lnTo>
                    <a:lnTo>
                      <a:pt x="69" y="158"/>
                    </a:lnTo>
                    <a:lnTo>
                      <a:pt x="58" y="159"/>
                    </a:lnTo>
                    <a:lnTo>
                      <a:pt x="46" y="161"/>
                    </a:lnTo>
                    <a:lnTo>
                      <a:pt x="35" y="163"/>
                    </a:lnTo>
                    <a:lnTo>
                      <a:pt x="24" y="163"/>
                    </a:lnTo>
                    <a:lnTo>
                      <a:pt x="18" y="163"/>
                    </a:lnTo>
                    <a:lnTo>
                      <a:pt x="12" y="161"/>
                    </a:lnTo>
                    <a:lnTo>
                      <a:pt x="6" y="159"/>
                    </a:lnTo>
                    <a:lnTo>
                      <a:pt x="1" y="156"/>
                    </a:lnTo>
                    <a:lnTo>
                      <a:pt x="0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5" y="122"/>
                    </a:lnTo>
                    <a:lnTo>
                      <a:pt x="13" y="110"/>
                    </a:lnTo>
                    <a:lnTo>
                      <a:pt x="16" y="103"/>
                    </a:lnTo>
                    <a:lnTo>
                      <a:pt x="19" y="96"/>
                    </a:lnTo>
                    <a:lnTo>
                      <a:pt x="29" y="93"/>
                    </a:lnTo>
                    <a:lnTo>
                      <a:pt x="35" y="89"/>
                    </a:lnTo>
                    <a:lnTo>
                      <a:pt x="40" y="84"/>
                    </a:lnTo>
                    <a:lnTo>
                      <a:pt x="42" y="80"/>
                    </a:lnTo>
                    <a:lnTo>
                      <a:pt x="42" y="75"/>
                    </a:lnTo>
                    <a:lnTo>
                      <a:pt x="42" y="69"/>
                    </a:lnTo>
                    <a:lnTo>
                      <a:pt x="40" y="64"/>
                    </a:lnTo>
                    <a:lnTo>
                      <a:pt x="37" y="59"/>
                    </a:lnTo>
                    <a:lnTo>
                      <a:pt x="32" y="47"/>
                    </a:lnTo>
                    <a:lnTo>
                      <a:pt x="27" y="34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27" y="14"/>
                    </a:lnTo>
                    <a:lnTo>
                      <a:pt x="29" y="7"/>
                    </a:lnTo>
                    <a:lnTo>
                      <a:pt x="36" y="6"/>
                    </a:lnTo>
                    <a:lnTo>
                      <a:pt x="42" y="5"/>
                    </a:lnTo>
                    <a:lnTo>
                      <a:pt x="48" y="4"/>
                    </a:lnTo>
                    <a:lnTo>
                      <a:pt x="56" y="2"/>
                    </a:lnTo>
                    <a:lnTo>
                      <a:pt x="61" y="8"/>
                    </a:lnTo>
                    <a:lnTo>
                      <a:pt x="67" y="14"/>
                    </a:lnTo>
                    <a:lnTo>
                      <a:pt x="74" y="18"/>
                    </a:lnTo>
                    <a:lnTo>
                      <a:pt x="80" y="21"/>
                    </a:lnTo>
                    <a:lnTo>
                      <a:pt x="88" y="22"/>
                    </a:lnTo>
                    <a:lnTo>
                      <a:pt x="94" y="24"/>
                    </a:lnTo>
                    <a:lnTo>
                      <a:pt x="102" y="24"/>
                    </a:lnTo>
                    <a:lnTo>
                      <a:pt x="109" y="23"/>
                    </a:lnTo>
                    <a:lnTo>
                      <a:pt x="125" y="20"/>
                    </a:lnTo>
                    <a:lnTo>
                      <a:pt x="140" y="15"/>
                    </a:lnTo>
                    <a:lnTo>
                      <a:pt x="154" y="8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9" y="1"/>
                    </a:lnTo>
                    <a:lnTo>
                      <a:pt x="182" y="3"/>
                    </a:lnTo>
                    <a:lnTo>
                      <a:pt x="187" y="4"/>
                    </a:lnTo>
                    <a:close/>
                    <a:moveTo>
                      <a:pt x="46" y="24"/>
                    </a:moveTo>
                    <a:lnTo>
                      <a:pt x="46" y="24"/>
                    </a:lnTo>
                    <a:lnTo>
                      <a:pt x="47" y="34"/>
                    </a:lnTo>
                    <a:lnTo>
                      <a:pt x="50" y="40"/>
                    </a:lnTo>
                    <a:lnTo>
                      <a:pt x="54" y="47"/>
                    </a:lnTo>
                    <a:lnTo>
                      <a:pt x="57" y="52"/>
                    </a:lnTo>
                    <a:lnTo>
                      <a:pt x="61" y="58"/>
                    </a:lnTo>
                    <a:lnTo>
                      <a:pt x="63" y="63"/>
                    </a:lnTo>
                    <a:lnTo>
                      <a:pt x="65" y="69"/>
                    </a:lnTo>
                    <a:lnTo>
                      <a:pt x="65" y="77"/>
                    </a:lnTo>
                    <a:lnTo>
                      <a:pt x="63" y="82"/>
                    </a:lnTo>
                    <a:lnTo>
                      <a:pt x="62" y="87"/>
                    </a:lnTo>
                    <a:lnTo>
                      <a:pt x="59" y="90"/>
                    </a:lnTo>
                    <a:lnTo>
                      <a:pt x="56" y="94"/>
                    </a:lnTo>
                    <a:lnTo>
                      <a:pt x="47" y="100"/>
                    </a:lnTo>
                    <a:lnTo>
                      <a:pt x="39" y="107"/>
                    </a:lnTo>
                    <a:lnTo>
                      <a:pt x="30" y="114"/>
                    </a:lnTo>
                    <a:lnTo>
                      <a:pt x="27" y="118"/>
                    </a:lnTo>
                    <a:lnTo>
                      <a:pt x="24" y="122"/>
                    </a:lnTo>
                    <a:lnTo>
                      <a:pt x="21" y="126"/>
                    </a:lnTo>
                    <a:lnTo>
                      <a:pt x="19" y="131"/>
                    </a:lnTo>
                    <a:lnTo>
                      <a:pt x="19" y="137"/>
                    </a:lnTo>
                    <a:lnTo>
                      <a:pt x="19" y="143"/>
                    </a:lnTo>
                    <a:lnTo>
                      <a:pt x="39" y="143"/>
                    </a:lnTo>
                    <a:lnTo>
                      <a:pt x="57" y="143"/>
                    </a:lnTo>
                    <a:lnTo>
                      <a:pt x="75" y="144"/>
                    </a:lnTo>
                    <a:lnTo>
                      <a:pt x="85" y="144"/>
                    </a:lnTo>
                    <a:lnTo>
                      <a:pt x="95" y="146"/>
                    </a:lnTo>
                    <a:lnTo>
                      <a:pt x="100" y="149"/>
                    </a:lnTo>
                    <a:lnTo>
                      <a:pt x="103" y="152"/>
                    </a:lnTo>
                    <a:lnTo>
                      <a:pt x="106" y="156"/>
                    </a:lnTo>
                    <a:lnTo>
                      <a:pt x="108" y="160"/>
                    </a:lnTo>
                    <a:lnTo>
                      <a:pt x="111" y="171"/>
                    </a:lnTo>
                    <a:lnTo>
                      <a:pt x="115" y="182"/>
                    </a:lnTo>
                    <a:lnTo>
                      <a:pt x="118" y="191"/>
                    </a:lnTo>
                    <a:lnTo>
                      <a:pt x="122" y="201"/>
                    </a:lnTo>
                    <a:lnTo>
                      <a:pt x="125" y="205"/>
                    </a:lnTo>
                    <a:lnTo>
                      <a:pt x="128" y="209"/>
                    </a:lnTo>
                    <a:lnTo>
                      <a:pt x="133" y="211"/>
                    </a:lnTo>
                    <a:lnTo>
                      <a:pt x="138" y="212"/>
                    </a:lnTo>
                    <a:lnTo>
                      <a:pt x="148" y="183"/>
                    </a:lnTo>
                    <a:lnTo>
                      <a:pt x="153" y="169"/>
                    </a:lnTo>
                    <a:lnTo>
                      <a:pt x="161" y="156"/>
                    </a:lnTo>
                    <a:lnTo>
                      <a:pt x="164" y="150"/>
                    </a:lnTo>
                    <a:lnTo>
                      <a:pt x="169" y="145"/>
                    </a:lnTo>
                    <a:lnTo>
                      <a:pt x="173" y="141"/>
                    </a:lnTo>
                    <a:lnTo>
                      <a:pt x="180" y="138"/>
                    </a:lnTo>
                    <a:lnTo>
                      <a:pt x="186" y="136"/>
                    </a:lnTo>
                    <a:lnTo>
                      <a:pt x="194" y="135"/>
                    </a:lnTo>
                    <a:lnTo>
                      <a:pt x="202" y="136"/>
                    </a:lnTo>
                    <a:lnTo>
                      <a:pt x="211" y="137"/>
                    </a:lnTo>
                    <a:lnTo>
                      <a:pt x="209" y="129"/>
                    </a:lnTo>
                    <a:lnTo>
                      <a:pt x="205" y="124"/>
                    </a:lnTo>
                    <a:lnTo>
                      <a:pt x="199" y="119"/>
                    </a:lnTo>
                    <a:lnTo>
                      <a:pt x="193" y="114"/>
                    </a:lnTo>
                    <a:lnTo>
                      <a:pt x="187" y="109"/>
                    </a:lnTo>
                    <a:lnTo>
                      <a:pt x="182" y="104"/>
                    </a:lnTo>
                    <a:lnTo>
                      <a:pt x="177" y="98"/>
                    </a:lnTo>
                    <a:lnTo>
                      <a:pt x="173" y="90"/>
                    </a:lnTo>
                    <a:lnTo>
                      <a:pt x="172" y="82"/>
                    </a:lnTo>
                    <a:lnTo>
                      <a:pt x="172" y="74"/>
                    </a:lnTo>
                    <a:lnTo>
                      <a:pt x="175" y="58"/>
                    </a:lnTo>
                    <a:lnTo>
                      <a:pt x="176" y="49"/>
                    </a:lnTo>
                    <a:lnTo>
                      <a:pt x="177" y="40"/>
                    </a:lnTo>
                    <a:lnTo>
                      <a:pt x="176" y="32"/>
                    </a:lnTo>
                    <a:lnTo>
                      <a:pt x="173" y="22"/>
                    </a:lnTo>
                    <a:lnTo>
                      <a:pt x="164" y="24"/>
                    </a:lnTo>
                    <a:lnTo>
                      <a:pt x="154" y="27"/>
                    </a:lnTo>
                    <a:lnTo>
                      <a:pt x="146" y="30"/>
                    </a:lnTo>
                    <a:lnTo>
                      <a:pt x="137" y="33"/>
                    </a:lnTo>
                    <a:lnTo>
                      <a:pt x="120" y="42"/>
                    </a:lnTo>
                    <a:lnTo>
                      <a:pt x="101" y="49"/>
                    </a:lnTo>
                    <a:lnTo>
                      <a:pt x="72" y="35"/>
                    </a:lnTo>
                    <a:lnTo>
                      <a:pt x="58" y="29"/>
                    </a:lnTo>
                    <a:lnTo>
                      <a:pt x="4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Freeform 232"/>
              <p:cNvSpPr>
                <a:spLocks noEditPoints="1"/>
              </p:cNvSpPr>
              <p:nvPr/>
            </p:nvSpPr>
            <p:spPr bwMode="auto">
              <a:xfrm>
                <a:off x="6034088" y="3638550"/>
                <a:ext cx="26988" cy="31750"/>
              </a:xfrm>
              <a:custGeom>
                <a:avLst/>
                <a:gdLst>
                  <a:gd name="T0" fmla="*/ 22225 w 51"/>
                  <a:gd name="T1" fmla="*/ 0 h 62"/>
                  <a:gd name="T2" fmla="*/ 22225 w 51"/>
                  <a:gd name="T3" fmla="*/ 0 h 62"/>
                  <a:gd name="T4" fmla="*/ 24342 w 51"/>
                  <a:gd name="T5" fmla="*/ 3585 h 62"/>
                  <a:gd name="T6" fmla="*/ 25930 w 51"/>
                  <a:gd name="T7" fmla="*/ 7169 h 62"/>
                  <a:gd name="T8" fmla="*/ 26988 w 51"/>
                  <a:gd name="T9" fmla="*/ 11266 h 62"/>
                  <a:gd name="T10" fmla="*/ 26988 w 51"/>
                  <a:gd name="T11" fmla="*/ 15363 h 62"/>
                  <a:gd name="T12" fmla="*/ 26988 w 51"/>
                  <a:gd name="T13" fmla="*/ 19972 h 62"/>
                  <a:gd name="T14" fmla="*/ 25930 w 51"/>
                  <a:gd name="T15" fmla="*/ 23556 h 62"/>
                  <a:gd name="T16" fmla="*/ 23813 w 51"/>
                  <a:gd name="T17" fmla="*/ 27141 h 62"/>
                  <a:gd name="T18" fmla="*/ 20638 w 51"/>
                  <a:gd name="T19" fmla="*/ 29702 h 62"/>
                  <a:gd name="T20" fmla="*/ 20638 w 51"/>
                  <a:gd name="T21" fmla="*/ 29702 h 62"/>
                  <a:gd name="T22" fmla="*/ 16934 w 51"/>
                  <a:gd name="T23" fmla="*/ 31238 h 62"/>
                  <a:gd name="T24" fmla="*/ 12171 w 51"/>
                  <a:gd name="T25" fmla="*/ 31750 h 62"/>
                  <a:gd name="T26" fmla="*/ 12171 w 51"/>
                  <a:gd name="T27" fmla="*/ 31750 h 62"/>
                  <a:gd name="T28" fmla="*/ 8996 w 51"/>
                  <a:gd name="T29" fmla="*/ 30726 h 62"/>
                  <a:gd name="T30" fmla="*/ 6350 w 51"/>
                  <a:gd name="T31" fmla="*/ 28677 h 62"/>
                  <a:gd name="T32" fmla="*/ 3704 w 51"/>
                  <a:gd name="T33" fmla="*/ 25605 h 62"/>
                  <a:gd name="T34" fmla="*/ 2117 w 51"/>
                  <a:gd name="T35" fmla="*/ 22020 h 62"/>
                  <a:gd name="T36" fmla="*/ 529 w 51"/>
                  <a:gd name="T37" fmla="*/ 17923 h 62"/>
                  <a:gd name="T38" fmla="*/ 0 w 51"/>
                  <a:gd name="T39" fmla="*/ 14339 h 62"/>
                  <a:gd name="T40" fmla="*/ 529 w 51"/>
                  <a:gd name="T41" fmla="*/ 10242 h 62"/>
                  <a:gd name="T42" fmla="*/ 1058 w 51"/>
                  <a:gd name="T43" fmla="*/ 6657 h 62"/>
                  <a:gd name="T44" fmla="*/ 1058 w 51"/>
                  <a:gd name="T45" fmla="*/ 6657 h 62"/>
                  <a:gd name="T46" fmla="*/ 2646 w 51"/>
                  <a:gd name="T47" fmla="*/ 4097 h 62"/>
                  <a:gd name="T48" fmla="*/ 5292 w 51"/>
                  <a:gd name="T49" fmla="*/ 2048 h 62"/>
                  <a:gd name="T50" fmla="*/ 7408 w 51"/>
                  <a:gd name="T51" fmla="*/ 1536 h 62"/>
                  <a:gd name="T52" fmla="*/ 9525 w 51"/>
                  <a:gd name="T53" fmla="*/ 1024 h 62"/>
                  <a:gd name="T54" fmla="*/ 15875 w 51"/>
                  <a:gd name="T55" fmla="*/ 512 h 62"/>
                  <a:gd name="T56" fmla="*/ 18521 w 51"/>
                  <a:gd name="T57" fmla="*/ 512 h 62"/>
                  <a:gd name="T58" fmla="*/ 22225 w 51"/>
                  <a:gd name="T59" fmla="*/ 0 h 62"/>
                  <a:gd name="T60" fmla="*/ 22225 w 51"/>
                  <a:gd name="T61" fmla="*/ 0 h 62"/>
                  <a:gd name="T62" fmla="*/ 12171 w 51"/>
                  <a:gd name="T63" fmla="*/ 21508 h 62"/>
                  <a:gd name="T64" fmla="*/ 12171 w 51"/>
                  <a:gd name="T65" fmla="*/ 21508 h 62"/>
                  <a:gd name="T66" fmla="*/ 14288 w 51"/>
                  <a:gd name="T67" fmla="*/ 20996 h 62"/>
                  <a:gd name="T68" fmla="*/ 15875 w 51"/>
                  <a:gd name="T69" fmla="*/ 20484 h 62"/>
                  <a:gd name="T70" fmla="*/ 19050 w 51"/>
                  <a:gd name="T71" fmla="*/ 19460 h 62"/>
                  <a:gd name="T72" fmla="*/ 19050 w 51"/>
                  <a:gd name="T73" fmla="*/ 19460 h 62"/>
                  <a:gd name="T74" fmla="*/ 19050 w 51"/>
                  <a:gd name="T75" fmla="*/ 16387 h 62"/>
                  <a:gd name="T76" fmla="*/ 19050 w 51"/>
                  <a:gd name="T77" fmla="*/ 13827 h 62"/>
                  <a:gd name="T78" fmla="*/ 18521 w 51"/>
                  <a:gd name="T79" fmla="*/ 12290 h 62"/>
                  <a:gd name="T80" fmla="*/ 17992 w 51"/>
                  <a:gd name="T81" fmla="*/ 11266 h 62"/>
                  <a:gd name="T82" fmla="*/ 16934 w 51"/>
                  <a:gd name="T83" fmla="*/ 10242 h 62"/>
                  <a:gd name="T84" fmla="*/ 15875 w 51"/>
                  <a:gd name="T85" fmla="*/ 9730 h 62"/>
                  <a:gd name="T86" fmla="*/ 14288 w 51"/>
                  <a:gd name="T87" fmla="*/ 9730 h 62"/>
                  <a:gd name="T88" fmla="*/ 13229 w 51"/>
                  <a:gd name="T89" fmla="*/ 10242 h 62"/>
                  <a:gd name="T90" fmla="*/ 10584 w 51"/>
                  <a:gd name="T91" fmla="*/ 12290 h 62"/>
                  <a:gd name="T92" fmla="*/ 10054 w 51"/>
                  <a:gd name="T93" fmla="*/ 13827 h 62"/>
                  <a:gd name="T94" fmla="*/ 9525 w 51"/>
                  <a:gd name="T95" fmla="*/ 14851 h 62"/>
                  <a:gd name="T96" fmla="*/ 9525 w 51"/>
                  <a:gd name="T97" fmla="*/ 16387 h 62"/>
                  <a:gd name="T98" fmla="*/ 9525 w 51"/>
                  <a:gd name="T99" fmla="*/ 17923 h 62"/>
                  <a:gd name="T100" fmla="*/ 10584 w 51"/>
                  <a:gd name="T101" fmla="*/ 19972 h 62"/>
                  <a:gd name="T102" fmla="*/ 12171 w 51"/>
                  <a:gd name="T103" fmla="*/ 21508 h 62"/>
                  <a:gd name="T104" fmla="*/ 12171 w 51"/>
                  <a:gd name="T105" fmla="*/ 21508 h 6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1" h="62">
                    <a:moveTo>
                      <a:pt x="42" y="0"/>
                    </a:moveTo>
                    <a:lnTo>
                      <a:pt x="42" y="0"/>
                    </a:lnTo>
                    <a:lnTo>
                      <a:pt x="46" y="7"/>
                    </a:lnTo>
                    <a:lnTo>
                      <a:pt x="49" y="14"/>
                    </a:lnTo>
                    <a:lnTo>
                      <a:pt x="51" y="22"/>
                    </a:lnTo>
                    <a:lnTo>
                      <a:pt x="51" y="30"/>
                    </a:lnTo>
                    <a:lnTo>
                      <a:pt x="51" y="39"/>
                    </a:lnTo>
                    <a:lnTo>
                      <a:pt x="49" y="46"/>
                    </a:lnTo>
                    <a:lnTo>
                      <a:pt x="45" y="53"/>
                    </a:lnTo>
                    <a:lnTo>
                      <a:pt x="39" y="58"/>
                    </a:lnTo>
                    <a:lnTo>
                      <a:pt x="32" y="61"/>
                    </a:lnTo>
                    <a:lnTo>
                      <a:pt x="23" y="62"/>
                    </a:lnTo>
                    <a:lnTo>
                      <a:pt x="17" y="60"/>
                    </a:lnTo>
                    <a:lnTo>
                      <a:pt x="12" y="56"/>
                    </a:lnTo>
                    <a:lnTo>
                      <a:pt x="7" y="50"/>
                    </a:lnTo>
                    <a:lnTo>
                      <a:pt x="4" y="43"/>
                    </a:lnTo>
                    <a:lnTo>
                      <a:pt x="1" y="35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2" y="13"/>
                    </a:lnTo>
                    <a:lnTo>
                      <a:pt x="5" y="8"/>
                    </a:lnTo>
                    <a:lnTo>
                      <a:pt x="10" y="4"/>
                    </a:lnTo>
                    <a:lnTo>
                      <a:pt x="14" y="3"/>
                    </a:lnTo>
                    <a:lnTo>
                      <a:pt x="18" y="2"/>
                    </a:lnTo>
                    <a:lnTo>
                      <a:pt x="30" y="1"/>
                    </a:lnTo>
                    <a:lnTo>
                      <a:pt x="35" y="1"/>
                    </a:lnTo>
                    <a:lnTo>
                      <a:pt x="42" y="0"/>
                    </a:lnTo>
                    <a:close/>
                    <a:moveTo>
                      <a:pt x="23" y="42"/>
                    </a:moveTo>
                    <a:lnTo>
                      <a:pt x="23" y="42"/>
                    </a:lnTo>
                    <a:lnTo>
                      <a:pt x="27" y="41"/>
                    </a:lnTo>
                    <a:lnTo>
                      <a:pt x="30" y="40"/>
                    </a:lnTo>
                    <a:lnTo>
                      <a:pt x="36" y="38"/>
                    </a:lnTo>
                    <a:lnTo>
                      <a:pt x="36" y="32"/>
                    </a:lnTo>
                    <a:lnTo>
                      <a:pt x="36" y="27"/>
                    </a:lnTo>
                    <a:lnTo>
                      <a:pt x="35" y="24"/>
                    </a:lnTo>
                    <a:lnTo>
                      <a:pt x="34" y="22"/>
                    </a:lnTo>
                    <a:lnTo>
                      <a:pt x="32" y="20"/>
                    </a:lnTo>
                    <a:lnTo>
                      <a:pt x="30" y="19"/>
                    </a:lnTo>
                    <a:lnTo>
                      <a:pt x="27" y="19"/>
                    </a:lnTo>
                    <a:lnTo>
                      <a:pt x="25" y="20"/>
                    </a:lnTo>
                    <a:lnTo>
                      <a:pt x="20" y="24"/>
                    </a:lnTo>
                    <a:lnTo>
                      <a:pt x="19" y="27"/>
                    </a:lnTo>
                    <a:lnTo>
                      <a:pt x="18" y="29"/>
                    </a:lnTo>
                    <a:lnTo>
                      <a:pt x="18" y="32"/>
                    </a:lnTo>
                    <a:lnTo>
                      <a:pt x="18" y="35"/>
                    </a:lnTo>
                    <a:lnTo>
                      <a:pt x="20" y="39"/>
                    </a:lnTo>
                    <a:lnTo>
                      <a:pt x="23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Freeform 233"/>
              <p:cNvSpPr>
                <a:spLocks noEditPoints="1"/>
              </p:cNvSpPr>
              <p:nvPr/>
            </p:nvSpPr>
            <p:spPr bwMode="auto">
              <a:xfrm>
                <a:off x="6040438" y="3698875"/>
                <a:ext cx="31750" cy="31750"/>
              </a:xfrm>
              <a:custGeom>
                <a:avLst/>
                <a:gdLst>
                  <a:gd name="T0" fmla="*/ 0 w 58"/>
                  <a:gd name="T1" fmla="*/ 8610 h 59"/>
                  <a:gd name="T2" fmla="*/ 0 w 58"/>
                  <a:gd name="T3" fmla="*/ 8610 h 59"/>
                  <a:gd name="T4" fmla="*/ 2190 w 58"/>
                  <a:gd name="T5" fmla="*/ 4843 h 59"/>
                  <a:gd name="T6" fmla="*/ 4379 w 58"/>
                  <a:gd name="T7" fmla="*/ 2153 h 59"/>
                  <a:gd name="T8" fmla="*/ 7664 w 58"/>
                  <a:gd name="T9" fmla="*/ 538 h 59"/>
                  <a:gd name="T10" fmla="*/ 10948 w 58"/>
                  <a:gd name="T11" fmla="*/ 0 h 59"/>
                  <a:gd name="T12" fmla="*/ 13685 w 58"/>
                  <a:gd name="T13" fmla="*/ 0 h 59"/>
                  <a:gd name="T14" fmla="*/ 17517 w 58"/>
                  <a:gd name="T15" fmla="*/ 538 h 59"/>
                  <a:gd name="T16" fmla="*/ 20254 w 58"/>
                  <a:gd name="T17" fmla="*/ 1614 h 59"/>
                  <a:gd name="T18" fmla="*/ 23539 w 58"/>
                  <a:gd name="T19" fmla="*/ 3229 h 59"/>
                  <a:gd name="T20" fmla="*/ 25728 w 58"/>
                  <a:gd name="T21" fmla="*/ 5381 h 59"/>
                  <a:gd name="T22" fmla="*/ 27918 w 58"/>
                  <a:gd name="T23" fmla="*/ 8072 h 59"/>
                  <a:gd name="T24" fmla="*/ 29560 w 58"/>
                  <a:gd name="T25" fmla="*/ 10763 h 59"/>
                  <a:gd name="T26" fmla="*/ 31203 w 58"/>
                  <a:gd name="T27" fmla="*/ 14530 h 59"/>
                  <a:gd name="T28" fmla="*/ 31750 w 58"/>
                  <a:gd name="T29" fmla="*/ 17758 h 59"/>
                  <a:gd name="T30" fmla="*/ 31203 w 58"/>
                  <a:gd name="T31" fmla="*/ 20987 h 59"/>
                  <a:gd name="T32" fmla="*/ 29560 w 58"/>
                  <a:gd name="T33" fmla="*/ 24754 h 59"/>
                  <a:gd name="T34" fmla="*/ 27371 w 58"/>
                  <a:gd name="T35" fmla="*/ 28521 h 59"/>
                  <a:gd name="T36" fmla="*/ 27371 w 58"/>
                  <a:gd name="T37" fmla="*/ 28521 h 59"/>
                  <a:gd name="T38" fmla="*/ 25728 w 58"/>
                  <a:gd name="T39" fmla="*/ 30136 h 59"/>
                  <a:gd name="T40" fmla="*/ 24086 w 58"/>
                  <a:gd name="T41" fmla="*/ 31212 h 59"/>
                  <a:gd name="T42" fmla="*/ 21897 w 58"/>
                  <a:gd name="T43" fmla="*/ 31750 h 59"/>
                  <a:gd name="T44" fmla="*/ 19707 w 58"/>
                  <a:gd name="T45" fmla="*/ 31750 h 59"/>
                  <a:gd name="T46" fmla="*/ 14780 w 58"/>
                  <a:gd name="T47" fmla="*/ 31750 h 59"/>
                  <a:gd name="T48" fmla="*/ 8211 w 58"/>
                  <a:gd name="T49" fmla="*/ 30136 h 59"/>
                  <a:gd name="T50" fmla="*/ 8211 w 58"/>
                  <a:gd name="T51" fmla="*/ 30136 h 59"/>
                  <a:gd name="T52" fmla="*/ 6022 w 58"/>
                  <a:gd name="T53" fmla="*/ 28521 h 59"/>
                  <a:gd name="T54" fmla="*/ 4379 w 58"/>
                  <a:gd name="T55" fmla="*/ 26369 h 59"/>
                  <a:gd name="T56" fmla="*/ 2737 w 58"/>
                  <a:gd name="T57" fmla="*/ 23678 h 59"/>
                  <a:gd name="T58" fmla="*/ 1642 w 58"/>
                  <a:gd name="T59" fmla="*/ 19911 h 59"/>
                  <a:gd name="T60" fmla="*/ 547 w 58"/>
                  <a:gd name="T61" fmla="*/ 13453 h 59"/>
                  <a:gd name="T62" fmla="*/ 0 w 58"/>
                  <a:gd name="T63" fmla="*/ 8610 h 59"/>
                  <a:gd name="T64" fmla="*/ 0 w 58"/>
                  <a:gd name="T65" fmla="*/ 8610 h 59"/>
                  <a:gd name="T66" fmla="*/ 21349 w 58"/>
                  <a:gd name="T67" fmla="*/ 20449 h 59"/>
                  <a:gd name="T68" fmla="*/ 21349 w 58"/>
                  <a:gd name="T69" fmla="*/ 20449 h 59"/>
                  <a:gd name="T70" fmla="*/ 20802 w 58"/>
                  <a:gd name="T71" fmla="*/ 18297 h 59"/>
                  <a:gd name="T72" fmla="*/ 20254 w 58"/>
                  <a:gd name="T73" fmla="*/ 16682 h 59"/>
                  <a:gd name="T74" fmla="*/ 19707 w 58"/>
                  <a:gd name="T75" fmla="*/ 15606 h 59"/>
                  <a:gd name="T76" fmla="*/ 18612 w 58"/>
                  <a:gd name="T77" fmla="*/ 14530 h 59"/>
                  <a:gd name="T78" fmla="*/ 13138 w 58"/>
                  <a:gd name="T79" fmla="*/ 10225 h 59"/>
                  <a:gd name="T80" fmla="*/ 13138 w 58"/>
                  <a:gd name="T81" fmla="*/ 10225 h 59"/>
                  <a:gd name="T82" fmla="*/ 11496 w 58"/>
                  <a:gd name="T83" fmla="*/ 11301 h 59"/>
                  <a:gd name="T84" fmla="*/ 10948 w 58"/>
                  <a:gd name="T85" fmla="*/ 11839 h 59"/>
                  <a:gd name="T86" fmla="*/ 9853 w 58"/>
                  <a:gd name="T87" fmla="*/ 14530 h 59"/>
                  <a:gd name="T88" fmla="*/ 9853 w 58"/>
                  <a:gd name="T89" fmla="*/ 17220 h 59"/>
                  <a:gd name="T90" fmla="*/ 10948 w 58"/>
                  <a:gd name="T91" fmla="*/ 19373 h 59"/>
                  <a:gd name="T92" fmla="*/ 13138 w 58"/>
                  <a:gd name="T93" fmla="*/ 20987 h 59"/>
                  <a:gd name="T94" fmla="*/ 15875 w 58"/>
                  <a:gd name="T95" fmla="*/ 22064 h 59"/>
                  <a:gd name="T96" fmla="*/ 18612 w 58"/>
                  <a:gd name="T97" fmla="*/ 21525 h 59"/>
                  <a:gd name="T98" fmla="*/ 19707 w 58"/>
                  <a:gd name="T99" fmla="*/ 20987 h 59"/>
                  <a:gd name="T100" fmla="*/ 21349 w 58"/>
                  <a:gd name="T101" fmla="*/ 20449 h 59"/>
                  <a:gd name="T102" fmla="*/ 21349 w 58"/>
                  <a:gd name="T103" fmla="*/ 20449 h 5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8" h="59">
                    <a:moveTo>
                      <a:pt x="0" y="16"/>
                    </a:moveTo>
                    <a:lnTo>
                      <a:pt x="0" y="16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4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2" y="1"/>
                    </a:lnTo>
                    <a:lnTo>
                      <a:pt x="37" y="3"/>
                    </a:lnTo>
                    <a:lnTo>
                      <a:pt x="43" y="6"/>
                    </a:lnTo>
                    <a:lnTo>
                      <a:pt x="47" y="10"/>
                    </a:lnTo>
                    <a:lnTo>
                      <a:pt x="51" y="15"/>
                    </a:lnTo>
                    <a:lnTo>
                      <a:pt x="54" y="20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7" y="39"/>
                    </a:lnTo>
                    <a:lnTo>
                      <a:pt x="54" y="46"/>
                    </a:lnTo>
                    <a:lnTo>
                      <a:pt x="50" y="53"/>
                    </a:lnTo>
                    <a:lnTo>
                      <a:pt x="47" y="56"/>
                    </a:lnTo>
                    <a:lnTo>
                      <a:pt x="44" y="58"/>
                    </a:lnTo>
                    <a:lnTo>
                      <a:pt x="40" y="59"/>
                    </a:lnTo>
                    <a:lnTo>
                      <a:pt x="36" y="59"/>
                    </a:lnTo>
                    <a:lnTo>
                      <a:pt x="27" y="59"/>
                    </a:lnTo>
                    <a:lnTo>
                      <a:pt x="15" y="56"/>
                    </a:lnTo>
                    <a:lnTo>
                      <a:pt x="11" y="53"/>
                    </a:lnTo>
                    <a:lnTo>
                      <a:pt x="8" y="49"/>
                    </a:lnTo>
                    <a:lnTo>
                      <a:pt x="5" y="44"/>
                    </a:lnTo>
                    <a:lnTo>
                      <a:pt x="3" y="37"/>
                    </a:lnTo>
                    <a:lnTo>
                      <a:pt x="1" y="25"/>
                    </a:lnTo>
                    <a:lnTo>
                      <a:pt x="0" y="16"/>
                    </a:lnTo>
                    <a:close/>
                    <a:moveTo>
                      <a:pt x="39" y="38"/>
                    </a:moveTo>
                    <a:lnTo>
                      <a:pt x="39" y="38"/>
                    </a:lnTo>
                    <a:lnTo>
                      <a:pt x="38" y="34"/>
                    </a:lnTo>
                    <a:lnTo>
                      <a:pt x="37" y="31"/>
                    </a:lnTo>
                    <a:lnTo>
                      <a:pt x="36" y="29"/>
                    </a:lnTo>
                    <a:lnTo>
                      <a:pt x="34" y="27"/>
                    </a:lnTo>
                    <a:lnTo>
                      <a:pt x="24" y="19"/>
                    </a:lnTo>
                    <a:lnTo>
                      <a:pt x="21" y="21"/>
                    </a:lnTo>
                    <a:lnTo>
                      <a:pt x="20" y="22"/>
                    </a:lnTo>
                    <a:lnTo>
                      <a:pt x="18" y="27"/>
                    </a:lnTo>
                    <a:lnTo>
                      <a:pt x="18" y="32"/>
                    </a:lnTo>
                    <a:lnTo>
                      <a:pt x="20" y="36"/>
                    </a:lnTo>
                    <a:lnTo>
                      <a:pt x="24" y="39"/>
                    </a:lnTo>
                    <a:lnTo>
                      <a:pt x="29" y="41"/>
                    </a:lnTo>
                    <a:lnTo>
                      <a:pt x="34" y="40"/>
                    </a:lnTo>
                    <a:lnTo>
                      <a:pt x="36" y="39"/>
                    </a:lnTo>
                    <a:lnTo>
                      <a:pt x="3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Freeform 234"/>
              <p:cNvSpPr/>
              <p:nvPr/>
            </p:nvSpPr>
            <p:spPr bwMode="auto">
              <a:xfrm>
                <a:off x="5819776" y="3727450"/>
                <a:ext cx="25400" cy="9525"/>
              </a:xfrm>
              <a:custGeom>
                <a:avLst/>
                <a:gdLst>
                  <a:gd name="T0" fmla="*/ 25400 w 46"/>
                  <a:gd name="T1" fmla="*/ 3704 h 18"/>
                  <a:gd name="T2" fmla="*/ 25400 w 46"/>
                  <a:gd name="T3" fmla="*/ 3704 h 18"/>
                  <a:gd name="T4" fmla="*/ 25400 w 46"/>
                  <a:gd name="T5" fmla="*/ 5821 h 18"/>
                  <a:gd name="T6" fmla="*/ 25400 w 46"/>
                  <a:gd name="T7" fmla="*/ 5821 h 18"/>
                  <a:gd name="T8" fmla="*/ 23743 w 46"/>
                  <a:gd name="T9" fmla="*/ 7408 h 18"/>
                  <a:gd name="T10" fmla="*/ 20983 w 46"/>
                  <a:gd name="T11" fmla="*/ 8996 h 18"/>
                  <a:gd name="T12" fmla="*/ 17670 w 46"/>
                  <a:gd name="T13" fmla="*/ 9525 h 18"/>
                  <a:gd name="T14" fmla="*/ 14357 w 46"/>
                  <a:gd name="T15" fmla="*/ 9525 h 18"/>
                  <a:gd name="T16" fmla="*/ 7730 w 46"/>
                  <a:gd name="T17" fmla="*/ 8996 h 18"/>
                  <a:gd name="T18" fmla="*/ 4970 w 46"/>
                  <a:gd name="T19" fmla="*/ 8996 h 18"/>
                  <a:gd name="T20" fmla="*/ 3313 w 46"/>
                  <a:gd name="T21" fmla="*/ 9525 h 18"/>
                  <a:gd name="T22" fmla="*/ 3313 w 46"/>
                  <a:gd name="T23" fmla="*/ 9525 h 18"/>
                  <a:gd name="T24" fmla="*/ 552 w 46"/>
                  <a:gd name="T25" fmla="*/ 6879 h 18"/>
                  <a:gd name="T26" fmla="*/ 0 w 46"/>
                  <a:gd name="T27" fmla="*/ 5292 h 18"/>
                  <a:gd name="T28" fmla="*/ 0 w 46"/>
                  <a:gd name="T29" fmla="*/ 2117 h 18"/>
                  <a:gd name="T30" fmla="*/ 0 w 46"/>
                  <a:gd name="T31" fmla="*/ 2117 h 18"/>
                  <a:gd name="T32" fmla="*/ 3313 w 46"/>
                  <a:gd name="T33" fmla="*/ 529 h 18"/>
                  <a:gd name="T34" fmla="*/ 6074 w 46"/>
                  <a:gd name="T35" fmla="*/ 0 h 18"/>
                  <a:gd name="T36" fmla="*/ 9387 w 46"/>
                  <a:gd name="T37" fmla="*/ 0 h 18"/>
                  <a:gd name="T38" fmla="*/ 12700 w 46"/>
                  <a:gd name="T39" fmla="*/ 1058 h 18"/>
                  <a:gd name="T40" fmla="*/ 19878 w 46"/>
                  <a:gd name="T41" fmla="*/ 3175 h 18"/>
                  <a:gd name="T42" fmla="*/ 22639 w 46"/>
                  <a:gd name="T43" fmla="*/ 3704 h 18"/>
                  <a:gd name="T44" fmla="*/ 25400 w 46"/>
                  <a:gd name="T45" fmla="*/ 3704 h 18"/>
                  <a:gd name="T46" fmla="*/ 25400 w 46"/>
                  <a:gd name="T47" fmla="*/ 3704 h 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" h="18">
                    <a:moveTo>
                      <a:pt x="46" y="7"/>
                    </a:moveTo>
                    <a:lnTo>
                      <a:pt x="46" y="7"/>
                    </a:lnTo>
                    <a:lnTo>
                      <a:pt x="46" y="11"/>
                    </a:lnTo>
                    <a:lnTo>
                      <a:pt x="43" y="14"/>
                    </a:lnTo>
                    <a:lnTo>
                      <a:pt x="38" y="17"/>
                    </a:lnTo>
                    <a:lnTo>
                      <a:pt x="32" y="18"/>
                    </a:lnTo>
                    <a:lnTo>
                      <a:pt x="26" y="18"/>
                    </a:lnTo>
                    <a:lnTo>
                      <a:pt x="14" y="17"/>
                    </a:lnTo>
                    <a:lnTo>
                      <a:pt x="9" y="17"/>
                    </a:lnTo>
                    <a:lnTo>
                      <a:pt x="6" y="18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36" y="6"/>
                    </a:lnTo>
                    <a:lnTo>
                      <a:pt x="41" y="7"/>
                    </a:lnTo>
                    <a:lnTo>
                      <a:pt x="4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Freeform 235"/>
              <p:cNvSpPr/>
              <p:nvPr/>
            </p:nvSpPr>
            <p:spPr bwMode="auto">
              <a:xfrm>
                <a:off x="5859463" y="3727450"/>
                <a:ext cx="11113" cy="20638"/>
              </a:xfrm>
              <a:custGeom>
                <a:avLst/>
                <a:gdLst>
                  <a:gd name="T0" fmla="*/ 7938 w 21"/>
                  <a:gd name="T1" fmla="*/ 20638 h 39"/>
                  <a:gd name="T2" fmla="*/ 7938 w 21"/>
                  <a:gd name="T3" fmla="*/ 20638 h 39"/>
                  <a:gd name="T4" fmla="*/ 5821 w 21"/>
                  <a:gd name="T5" fmla="*/ 16405 h 39"/>
                  <a:gd name="T6" fmla="*/ 3175 w 21"/>
                  <a:gd name="T7" fmla="*/ 12700 h 39"/>
                  <a:gd name="T8" fmla="*/ 529 w 21"/>
                  <a:gd name="T9" fmla="*/ 8996 h 39"/>
                  <a:gd name="T10" fmla="*/ 0 w 21"/>
                  <a:gd name="T11" fmla="*/ 7409 h 39"/>
                  <a:gd name="T12" fmla="*/ 0 w 21"/>
                  <a:gd name="T13" fmla="*/ 5821 h 39"/>
                  <a:gd name="T14" fmla="*/ 0 w 21"/>
                  <a:gd name="T15" fmla="*/ 5821 h 39"/>
                  <a:gd name="T16" fmla="*/ 0 w 21"/>
                  <a:gd name="T17" fmla="*/ 3175 h 39"/>
                  <a:gd name="T18" fmla="*/ 1058 w 21"/>
                  <a:gd name="T19" fmla="*/ 1058 h 39"/>
                  <a:gd name="T20" fmla="*/ 1588 w 21"/>
                  <a:gd name="T21" fmla="*/ 0 h 39"/>
                  <a:gd name="T22" fmla="*/ 3175 w 21"/>
                  <a:gd name="T23" fmla="*/ 0 h 39"/>
                  <a:gd name="T24" fmla="*/ 4763 w 21"/>
                  <a:gd name="T25" fmla="*/ 0 h 39"/>
                  <a:gd name="T26" fmla="*/ 5821 w 21"/>
                  <a:gd name="T27" fmla="*/ 1058 h 39"/>
                  <a:gd name="T28" fmla="*/ 7938 w 21"/>
                  <a:gd name="T29" fmla="*/ 4233 h 39"/>
                  <a:gd name="T30" fmla="*/ 10584 w 21"/>
                  <a:gd name="T31" fmla="*/ 7938 h 39"/>
                  <a:gd name="T32" fmla="*/ 11113 w 21"/>
                  <a:gd name="T33" fmla="*/ 12700 h 39"/>
                  <a:gd name="T34" fmla="*/ 11113 w 21"/>
                  <a:gd name="T35" fmla="*/ 14817 h 39"/>
                  <a:gd name="T36" fmla="*/ 10584 w 21"/>
                  <a:gd name="T37" fmla="*/ 16934 h 39"/>
                  <a:gd name="T38" fmla="*/ 9525 w 21"/>
                  <a:gd name="T39" fmla="*/ 19050 h 39"/>
                  <a:gd name="T40" fmla="*/ 7938 w 21"/>
                  <a:gd name="T41" fmla="*/ 20638 h 39"/>
                  <a:gd name="T42" fmla="*/ 7938 w 21"/>
                  <a:gd name="T43" fmla="*/ 20638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" h="39">
                    <a:moveTo>
                      <a:pt x="15" y="39"/>
                    </a:moveTo>
                    <a:lnTo>
                      <a:pt x="15" y="39"/>
                    </a:lnTo>
                    <a:lnTo>
                      <a:pt x="11" y="31"/>
                    </a:lnTo>
                    <a:lnTo>
                      <a:pt x="6" y="24"/>
                    </a:lnTo>
                    <a:lnTo>
                      <a:pt x="1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15" y="8"/>
                    </a:lnTo>
                    <a:lnTo>
                      <a:pt x="20" y="15"/>
                    </a:lnTo>
                    <a:lnTo>
                      <a:pt x="21" y="24"/>
                    </a:lnTo>
                    <a:lnTo>
                      <a:pt x="21" y="28"/>
                    </a:lnTo>
                    <a:lnTo>
                      <a:pt x="20" y="32"/>
                    </a:lnTo>
                    <a:lnTo>
                      <a:pt x="18" y="36"/>
                    </a:lnTo>
                    <a:lnTo>
                      <a:pt x="15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Freeform 236"/>
              <p:cNvSpPr/>
              <p:nvPr/>
            </p:nvSpPr>
            <p:spPr bwMode="auto">
              <a:xfrm>
                <a:off x="5791201" y="3735388"/>
                <a:ext cx="15875" cy="9525"/>
              </a:xfrm>
              <a:custGeom>
                <a:avLst/>
                <a:gdLst>
                  <a:gd name="T0" fmla="*/ 15875 w 30"/>
                  <a:gd name="T1" fmla="*/ 501 h 19"/>
                  <a:gd name="T2" fmla="*/ 15875 w 30"/>
                  <a:gd name="T3" fmla="*/ 501 h 19"/>
                  <a:gd name="T4" fmla="*/ 14817 w 30"/>
                  <a:gd name="T5" fmla="*/ 3008 h 19"/>
                  <a:gd name="T6" fmla="*/ 13758 w 30"/>
                  <a:gd name="T7" fmla="*/ 5514 h 19"/>
                  <a:gd name="T8" fmla="*/ 11642 w 30"/>
                  <a:gd name="T9" fmla="*/ 7018 h 19"/>
                  <a:gd name="T10" fmla="*/ 9525 w 30"/>
                  <a:gd name="T11" fmla="*/ 8522 h 19"/>
                  <a:gd name="T12" fmla="*/ 6350 w 30"/>
                  <a:gd name="T13" fmla="*/ 9525 h 19"/>
                  <a:gd name="T14" fmla="*/ 4233 w 30"/>
                  <a:gd name="T15" fmla="*/ 9525 h 19"/>
                  <a:gd name="T16" fmla="*/ 2117 w 30"/>
                  <a:gd name="T17" fmla="*/ 9024 h 19"/>
                  <a:gd name="T18" fmla="*/ 0 w 30"/>
                  <a:gd name="T19" fmla="*/ 7018 h 19"/>
                  <a:gd name="T20" fmla="*/ 0 w 30"/>
                  <a:gd name="T21" fmla="*/ 7018 h 19"/>
                  <a:gd name="T22" fmla="*/ 529 w 30"/>
                  <a:gd name="T23" fmla="*/ 5013 h 19"/>
                  <a:gd name="T24" fmla="*/ 1588 w 30"/>
                  <a:gd name="T25" fmla="*/ 3008 h 19"/>
                  <a:gd name="T26" fmla="*/ 3175 w 30"/>
                  <a:gd name="T27" fmla="*/ 1504 h 19"/>
                  <a:gd name="T28" fmla="*/ 5292 w 30"/>
                  <a:gd name="T29" fmla="*/ 501 h 19"/>
                  <a:gd name="T30" fmla="*/ 7937 w 30"/>
                  <a:gd name="T31" fmla="*/ 501 h 19"/>
                  <a:gd name="T32" fmla="*/ 10583 w 30"/>
                  <a:gd name="T33" fmla="*/ 0 h 19"/>
                  <a:gd name="T34" fmla="*/ 15875 w 30"/>
                  <a:gd name="T35" fmla="*/ 501 h 19"/>
                  <a:gd name="T36" fmla="*/ 15875 w 30"/>
                  <a:gd name="T37" fmla="*/ 501 h 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lnTo>
                      <a:pt x="30" y="1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2" y="14"/>
                    </a:lnTo>
                    <a:lnTo>
                      <a:pt x="18" y="17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0" y="1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Freeform 237"/>
              <p:cNvSpPr/>
              <p:nvPr/>
            </p:nvSpPr>
            <p:spPr bwMode="auto">
              <a:xfrm>
                <a:off x="5756276" y="3744913"/>
                <a:ext cx="19050" cy="11113"/>
              </a:xfrm>
              <a:custGeom>
                <a:avLst/>
                <a:gdLst>
                  <a:gd name="T0" fmla="*/ 19050 w 36"/>
                  <a:gd name="T1" fmla="*/ 529 h 21"/>
                  <a:gd name="T2" fmla="*/ 19050 w 36"/>
                  <a:gd name="T3" fmla="*/ 529 h 21"/>
                  <a:gd name="T4" fmla="*/ 17463 w 36"/>
                  <a:gd name="T5" fmla="*/ 3704 h 21"/>
                  <a:gd name="T6" fmla="*/ 15875 w 36"/>
                  <a:gd name="T7" fmla="*/ 5821 h 21"/>
                  <a:gd name="T8" fmla="*/ 13758 w 36"/>
                  <a:gd name="T9" fmla="*/ 7938 h 21"/>
                  <a:gd name="T10" fmla="*/ 11642 w 36"/>
                  <a:gd name="T11" fmla="*/ 10055 h 21"/>
                  <a:gd name="T12" fmla="*/ 8996 w 36"/>
                  <a:gd name="T13" fmla="*/ 11113 h 21"/>
                  <a:gd name="T14" fmla="*/ 6350 w 36"/>
                  <a:gd name="T15" fmla="*/ 11113 h 21"/>
                  <a:gd name="T16" fmla="*/ 3175 w 36"/>
                  <a:gd name="T17" fmla="*/ 11113 h 21"/>
                  <a:gd name="T18" fmla="*/ 0 w 36"/>
                  <a:gd name="T19" fmla="*/ 10055 h 21"/>
                  <a:gd name="T20" fmla="*/ 0 w 36"/>
                  <a:gd name="T21" fmla="*/ 10055 h 21"/>
                  <a:gd name="T22" fmla="*/ 0 w 36"/>
                  <a:gd name="T23" fmla="*/ 6879 h 21"/>
                  <a:gd name="T24" fmla="*/ 1588 w 36"/>
                  <a:gd name="T25" fmla="*/ 4763 h 21"/>
                  <a:gd name="T26" fmla="*/ 4233 w 36"/>
                  <a:gd name="T27" fmla="*/ 3175 h 21"/>
                  <a:gd name="T28" fmla="*/ 6350 w 36"/>
                  <a:gd name="T29" fmla="*/ 1588 h 21"/>
                  <a:gd name="T30" fmla="*/ 9525 w 36"/>
                  <a:gd name="T31" fmla="*/ 529 h 21"/>
                  <a:gd name="T32" fmla="*/ 12700 w 36"/>
                  <a:gd name="T33" fmla="*/ 0 h 21"/>
                  <a:gd name="T34" fmla="*/ 15875 w 36"/>
                  <a:gd name="T35" fmla="*/ 529 h 21"/>
                  <a:gd name="T36" fmla="*/ 19050 w 36"/>
                  <a:gd name="T37" fmla="*/ 529 h 21"/>
                  <a:gd name="T38" fmla="*/ 19050 w 36"/>
                  <a:gd name="T39" fmla="*/ 529 h 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6" h="21">
                    <a:moveTo>
                      <a:pt x="36" y="1"/>
                    </a:moveTo>
                    <a:lnTo>
                      <a:pt x="36" y="1"/>
                    </a:lnTo>
                    <a:lnTo>
                      <a:pt x="33" y="7"/>
                    </a:lnTo>
                    <a:lnTo>
                      <a:pt x="30" y="11"/>
                    </a:lnTo>
                    <a:lnTo>
                      <a:pt x="26" y="15"/>
                    </a:lnTo>
                    <a:lnTo>
                      <a:pt x="22" y="19"/>
                    </a:lnTo>
                    <a:lnTo>
                      <a:pt x="17" y="21"/>
                    </a:lnTo>
                    <a:lnTo>
                      <a:pt x="12" y="21"/>
                    </a:lnTo>
                    <a:lnTo>
                      <a:pt x="6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4" y="0"/>
                    </a:lnTo>
                    <a:lnTo>
                      <a:pt x="30" y="1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Freeform 238"/>
              <p:cNvSpPr/>
              <p:nvPr/>
            </p:nvSpPr>
            <p:spPr bwMode="auto">
              <a:xfrm>
                <a:off x="5715001" y="3749675"/>
                <a:ext cx="22225" cy="9525"/>
              </a:xfrm>
              <a:custGeom>
                <a:avLst/>
                <a:gdLst>
                  <a:gd name="T0" fmla="*/ 22225 w 43"/>
                  <a:gd name="T1" fmla="*/ 6016 h 19"/>
                  <a:gd name="T2" fmla="*/ 22225 w 43"/>
                  <a:gd name="T3" fmla="*/ 6016 h 19"/>
                  <a:gd name="T4" fmla="*/ 20158 w 43"/>
                  <a:gd name="T5" fmla="*/ 6016 h 19"/>
                  <a:gd name="T6" fmla="*/ 17056 w 43"/>
                  <a:gd name="T7" fmla="*/ 6517 h 19"/>
                  <a:gd name="T8" fmla="*/ 11888 w 43"/>
                  <a:gd name="T9" fmla="*/ 8021 h 19"/>
                  <a:gd name="T10" fmla="*/ 5685 w 43"/>
                  <a:gd name="T11" fmla="*/ 9525 h 19"/>
                  <a:gd name="T12" fmla="*/ 2584 w 43"/>
                  <a:gd name="T13" fmla="*/ 9525 h 19"/>
                  <a:gd name="T14" fmla="*/ 0 w 43"/>
                  <a:gd name="T15" fmla="*/ 9525 h 19"/>
                  <a:gd name="T16" fmla="*/ 0 w 43"/>
                  <a:gd name="T17" fmla="*/ 9525 h 19"/>
                  <a:gd name="T18" fmla="*/ 0 w 43"/>
                  <a:gd name="T19" fmla="*/ 7520 h 19"/>
                  <a:gd name="T20" fmla="*/ 0 w 43"/>
                  <a:gd name="T21" fmla="*/ 5514 h 19"/>
                  <a:gd name="T22" fmla="*/ 1034 w 43"/>
                  <a:gd name="T23" fmla="*/ 3509 h 19"/>
                  <a:gd name="T24" fmla="*/ 2067 w 43"/>
                  <a:gd name="T25" fmla="*/ 2507 h 19"/>
                  <a:gd name="T26" fmla="*/ 4135 w 43"/>
                  <a:gd name="T27" fmla="*/ 1504 h 19"/>
                  <a:gd name="T28" fmla="*/ 5685 w 43"/>
                  <a:gd name="T29" fmla="*/ 501 h 19"/>
                  <a:gd name="T30" fmla="*/ 9303 w 43"/>
                  <a:gd name="T31" fmla="*/ 0 h 19"/>
                  <a:gd name="T32" fmla="*/ 13438 w 43"/>
                  <a:gd name="T33" fmla="*/ 0 h 19"/>
                  <a:gd name="T34" fmla="*/ 17056 w 43"/>
                  <a:gd name="T35" fmla="*/ 1003 h 19"/>
                  <a:gd name="T36" fmla="*/ 19124 w 43"/>
                  <a:gd name="T37" fmla="*/ 2005 h 19"/>
                  <a:gd name="T38" fmla="*/ 20674 w 43"/>
                  <a:gd name="T39" fmla="*/ 3008 h 19"/>
                  <a:gd name="T40" fmla="*/ 21708 w 43"/>
                  <a:gd name="T41" fmla="*/ 4512 h 19"/>
                  <a:gd name="T42" fmla="*/ 22225 w 43"/>
                  <a:gd name="T43" fmla="*/ 6016 h 19"/>
                  <a:gd name="T44" fmla="*/ 22225 w 43"/>
                  <a:gd name="T45" fmla="*/ 6016 h 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" h="19">
                    <a:moveTo>
                      <a:pt x="43" y="12"/>
                    </a:moveTo>
                    <a:lnTo>
                      <a:pt x="43" y="12"/>
                    </a:lnTo>
                    <a:lnTo>
                      <a:pt x="39" y="12"/>
                    </a:lnTo>
                    <a:lnTo>
                      <a:pt x="33" y="13"/>
                    </a:lnTo>
                    <a:lnTo>
                      <a:pt x="23" y="16"/>
                    </a:lnTo>
                    <a:lnTo>
                      <a:pt x="11" y="19"/>
                    </a:lnTo>
                    <a:lnTo>
                      <a:pt x="5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40" y="6"/>
                    </a:lnTo>
                    <a:lnTo>
                      <a:pt x="42" y="9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Freeform 239"/>
              <p:cNvSpPr/>
              <p:nvPr/>
            </p:nvSpPr>
            <p:spPr bwMode="auto">
              <a:xfrm>
                <a:off x="5722938" y="3752850"/>
                <a:ext cx="125413" cy="26988"/>
              </a:xfrm>
              <a:custGeom>
                <a:avLst/>
                <a:gdLst>
                  <a:gd name="T0" fmla="*/ 0 w 236"/>
                  <a:gd name="T1" fmla="*/ 26459 h 51"/>
                  <a:gd name="T2" fmla="*/ 0 w 236"/>
                  <a:gd name="T3" fmla="*/ 26459 h 51"/>
                  <a:gd name="T4" fmla="*/ 1063 w 236"/>
                  <a:gd name="T5" fmla="*/ 23284 h 51"/>
                  <a:gd name="T6" fmla="*/ 3720 w 236"/>
                  <a:gd name="T7" fmla="*/ 21167 h 51"/>
                  <a:gd name="T8" fmla="*/ 5846 w 236"/>
                  <a:gd name="T9" fmla="*/ 19580 h 51"/>
                  <a:gd name="T10" fmla="*/ 8503 w 236"/>
                  <a:gd name="T11" fmla="*/ 18521 h 51"/>
                  <a:gd name="T12" fmla="*/ 14880 w 236"/>
                  <a:gd name="T13" fmla="*/ 15875 h 51"/>
                  <a:gd name="T14" fmla="*/ 17537 w 236"/>
                  <a:gd name="T15" fmla="*/ 14817 h 51"/>
                  <a:gd name="T16" fmla="*/ 20725 w 236"/>
                  <a:gd name="T17" fmla="*/ 13229 h 51"/>
                  <a:gd name="T18" fmla="*/ 20725 w 236"/>
                  <a:gd name="T19" fmla="*/ 13229 h 51"/>
                  <a:gd name="T20" fmla="*/ 46233 w 236"/>
                  <a:gd name="T21" fmla="*/ 9525 h 51"/>
                  <a:gd name="T22" fmla="*/ 71740 w 236"/>
                  <a:gd name="T23" fmla="*/ 5821 h 51"/>
                  <a:gd name="T24" fmla="*/ 121693 w 236"/>
                  <a:gd name="T25" fmla="*/ 0 h 51"/>
                  <a:gd name="T26" fmla="*/ 121693 w 236"/>
                  <a:gd name="T27" fmla="*/ 0 h 51"/>
                  <a:gd name="T28" fmla="*/ 123819 w 236"/>
                  <a:gd name="T29" fmla="*/ 1058 h 51"/>
                  <a:gd name="T30" fmla="*/ 124882 w 236"/>
                  <a:gd name="T31" fmla="*/ 2117 h 51"/>
                  <a:gd name="T32" fmla="*/ 125413 w 236"/>
                  <a:gd name="T33" fmla="*/ 3704 h 51"/>
                  <a:gd name="T34" fmla="*/ 125413 w 236"/>
                  <a:gd name="T35" fmla="*/ 5292 h 51"/>
                  <a:gd name="T36" fmla="*/ 125413 w 236"/>
                  <a:gd name="T37" fmla="*/ 6879 h 51"/>
                  <a:gd name="T38" fmla="*/ 124882 w 236"/>
                  <a:gd name="T39" fmla="*/ 8996 h 51"/>
                  <a:gd name="T40" fmla="*/ 124350 w 236"/>
                  <a:gd name="T41" fmla="*/ 9525 h 51"/>
                  <a:gd name="T42" fmla="*/ 122756 w 236"/>
                  <a:gd name="T43" fmla="*/ 9525 h 51"/>
                  <a:gd name="T44" fmla="*/ 122756 w 236"/>
                  <a:gd name="T45" fmla="*/ 9525 h 51"/>
                  <a:gd name="T46" fmla="*/ 122756 w 236"/>
                  <a:gd name="T47" fmla="*/ 10054 h 51"/>
                  <a:gd name="T48" fmla="*/ 122225 w 236"/>
                  <a:gd name="T49" fmla="*/ 10584 h 51"/>
                  <a:gd name="T50" fmla="*/ 120099 w 236"/>
                  <a:gd name="T51" fmla="*/ 11113 h 51"/>
                  <a:gd name="T52" fmla="*/ 114253 w 236"/>
                  <a:gd name="T53" fmla="*/ 11642 h 51"/>
                  <a:gd name="T54" fmla="*/ 108408 w 236"/>
                  <a:gd name="T55" fmla="*/ 12171 h 51"/>
                  <a:gd name="T56" fmla="*/ 105751 w 236"/>
                  <a:gd name="T57" fmla="*/ 12700 h 51"/>
                  <a:gd name="T58" fmla="*/ 104157 w 236"/>
                  <a:gd name="T59" fmla="*/ 14288 h 51"/>
                  <a:gd name="T60" fmla="*/ 104157 w 236"/>
                  <a:gd name="T61" fmla="*/ 14288 h 51"/>
                  <a:gd name="T62" fmla="*/ 99374 w 236"/>
                  <a:gd name="T63" fmla="*/ 13759 h 51"/>
                  <a:gd name="T64" fmla="*/ 93528 w 236"/>
                  <a:gd name="T65" fmla="*/ 13229 h 51"/>
                  <a:gd name="T66" fmla="*/ 80243 w 236"/>
                  <a:gd name="T67" fmla="*/ 13229 h 51"/>
                  <a:gd name="T68" fmla="*/ 66426 w 236"/>
                  <a:gd name="T69" fmla="*/ 14288 h 51"/>
                  <a:gd name="T70" fmla="*/ 54204 w 236"/>
                  <a:gd name="T71" fmla="*/ 15875 h 51"/>
                  <a:gd name="T72" fmla="*/ 54204 w 236"/>
                  <a:gd name="T73" fmla="*/ 15875 h 51"/>
                  <a:gd name="T74" fmla="*/ 40387 w 236"/>
                  <a:gd name="T75" fmla="*/ 19580 h 51"/>
                  <a:gd name="T76" fmla="*/ 27102 w 236"/>
                  <a:gd name="T77" fmla="*/ 23284 h 51"/>
                  <a:gd name="T78" fmla="*/ 20194 w 236"/>
                  <a:gd name="T79" fmla="*/ 25400 h 51"/>
                  <a:gd name="T80" fmla="*/ 13285 w 236"/>
                  <a:gd name="T81" fmla="*/ 26459 h 51"/>
                  <a:gd name="T82" fmla="*/ 6908 w 236"/>
                  <a:gd name="T83" fmla="*/ 26988 h 51"/>
                  <a:gd name="T84" fmla="*/ 0 w 236"/>
                  <a:gd name="T85" fmla="*/ 26459 h 51"/>
                  <a:gd name="T86" fmla="*/ 0 w 236"/>
                  <a:gd name="T87" fmla="*/ 26459 h 5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36" h="51">
                    <a:moveTo>
                      <a:pt x="0" y="50"/>
                    </a:moveTo>
                    <a:lnTo>
                      <a:pt x="0" y="50"/>
                    </a:lnTo>
                    <a:lnTo>
                      <a:pt x="2" y="44"/>
                    </a:lnTo>
                    <a:lnTo>
                      <a:pt x="7" y="40"/>
                    </a:lnTo>
                    <a:lnTo>
                      <a:pt x="11" y="37"/>
                    </a:lnTo>
                    <a:lnTo>
                      <a:pt x="16" y="35"/>
                    </a:lnTo>
                    <a:lnTo>
                      <a:pt x="28" y="30"/>
                    </a:lnTo>
                    <a:lnTo>
                      <a:pt x="33" y="28"/>
                    </a:lnTo>
                    <a:lnTo>
                      <a:pt x="39" y="25"/>
                    </a:lnTo>
                    <a:lnTo>
                      <a:pt x="87" y="18"/>
                    </a:lnTo>
                    <a:lnTo>
                      <a:pt x="135" y="11"/>
                    </a:lnTo>
                    <a:lnTo>
                      <a:pt x="229" y="0"/>
                    </a:lnTo>
                    <a:lnTo>
                      <a:pt x="233" y="2"/>
                    </a:lnTo>
                    <a:lnTo>
                      <a:pt x="235" y="4"/>
                    </a:lnTo>
                    <a:lnTo>
                      <a:pt x="236" y="7"/>
                    </a:lnTo>
                    <a:lnTo>
                      <a:pt x="236" y="10"/>
                    </a:lnTo>
                    <a:lnTo>
                      <a:pt x="236" y="13"/>
                    </a:lnTo>
                    <a:lnTo>
                      <a:pt x="235" y="17"/>
                    </a:lnTo>
                    <a:lnTo>
                      <a:pt x="234" y="18"/>
                    </a:lnTo>
                    <a:lnTo>
                      <a:pt x="231" y="18"/>
                    </a:lnTo>
                    <a:lnTo>
                      <a:pt x="231" y="19"/>
                    </a:lnTo>
                    <a:lnTo>
                      <a:pt x="230" y="20"/>
                    </a:lnTo>
                    <a:lnTo>
                      <a:pt x="226" y="21"/>
                    </a:lnTo>
                    <a:lnTo>
                      <a:pt x="215" y="22"/>
                    </a:lnTo>
                    <a:lnTo>
                      <a:pt x="204" y="23"/>
                    </a:lnTo>
                    <a:lnTo>
                      <a:pt x="199" y="24"/>
                    </a:lnTo>
                    <a:lnTo>
                      <a:pt x="196" y="27"/>
                    </a:lnTo>
                    <a:lnTo>
                      <a:pt x="187" y="26"/>
                    </a:lnTo>
                    <a:lnTo>
                      <a:pt x="176" y="25"/>
                    </a:lnTo>
                    <a:lnTo>
                      <a:pt x="151" y="25"/>
                    </a:lnTo>
                    <a:lnTo>
                      <a:pt x="125" y="27"/>
                    </a:lnTo>
                    <a:lnTo>
                      <a:pt x="102" y="30"/>
                    </a:lnTo>
                    <a:lnTo>
                      <a:pt x="76" y="37"/>
                    </a:lnTo>
                    <a:lnTo>
                      <a:pt x="51" y="44"/>
                    </a:lnTo>
                    <a:lnTo>
                      <a:pt x="38" y="48"/>
                    </a:lnTo>
                    <a:lnTo>
                      <a:pt x="25" y="50"/>
                    </a:lnTo>
                    <a:lnTo>
                      <a:pt x="13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Freeform 240"/>
              <p:cNvSpPr/>
              <p:nvPr/>
            </p:nvSpPr>
            <p:spPr bwMode="auto">
              <a:xfrm>
                <a:off x="5867401" y="3752850"/>
                <a:ext cx="9525" cy="19050"/>
              </a:xfrm>
              <a:custGeom>
                <a:avLst/>
                <a:gdLst>
                  <a:gd name="T0" fmla="*/ 2117 w 18"/>
                  <a:gd name="T1" fmla="*/ 0 h 35"/>
                  <a:gd name="T2" fmla="*/ 2117 w 18"/>
                  <a:gd name="T3" fmla="*/ 0 h 35"/>
                  <a:gd name="T4" fmla="*/ 3704 w 18"/>
                  <a:gd name="T5" fmla="*/ 1633 h 35"/>
                  <a:gd name="T6" fmla="*/ 4763 w 18"/>
                  <a:gd name="T7" fmla="*/ 1633 h 35"/>
                  <a:gd name="T8" fmla="*/ 5821 w 18"/>
                  <a:gd name="T9" fmla="*/ 1089 h 35"/>
                  <a:gd name="T10" fmla="*/ 7408 w 18"/>
                  <a:gd name="T11" fmla="*/ 0 h 35"/>
                  <a:gd name="T12" fmla="*/ 7408 w 18"/>
                  <a:gd name="T13" fmla="*/ 0 h 35"/>
                  <a:gd name="T14" fmla="*/ 8467 w 18"/>
                  <a:gd name="T15" fmla="*/ 2177 h 35"/>
                  <a:gd name="T16" fmla="*/ 8996 w 18"/>
                  <a:gd name="T17" fmla="*/ 3810 h 35"/>
                  <a:gd name="T18" fmla="*/ 9525 w 18"/>
                  <a:gd name="T19" fmla="*/ 7620 h 35"/>
                  <a:gd name="T20" fmla="*/ 9525 w 18"/>
                  <a:gd name="T21" fmla="*/ 12519 h 35"/>
                  <a:gd name="T22" fmla="*/ 8996 w 18"/>
                  <a:gd name="T23" fmla="*/ 17961 h 35"/>
                  <a:gd name="T24" fmla="*/ 8996 w 18"/>
                  <a:gd name="T25" fmla="*/ 17961 h 35"/>
                  <a:gd name="T26" fmla="*/ 7937 w 18"/>
                  <a:gd name="T27" fmla="*/ 17961 h 35"/>
                  <a:gd name="T28" fmla="*/ 6879 w 18"/>
                  <a:gd name="T29" fmla="*/ 18506 h 35"/>
                  <a:gd name="T30" fmla="*/ 6350 w 18"/>
                  <a:gd name="T31" fmla="*/ 19050 h 35"/>
                  <a:gd name="T32" fmla="*/ 4763 w 18"/>
                  <a:gd name="T33" fmla="*/ 19050 h 35"/>
                  <a:gd name="T34" fmla="*/ 4763 w 18"/>
                  <a:gd name="T35" fmla="*/ 19050 h 35"/>
                  <a:gd name="T36" fmla="*/ 2117 w 18"/>
                  <a:gd name="T37" fmla="*/ 14151 h 35"/>
                  <a:gd name="T38" fmla="*/ 529 w 18"/>
                  <a:gd name="T39" fmla="*/ 9797 h 35"/>
                  <a:gd name="T40" fmla="*/ 0 w 18"/>
                  <a:gd name="T41" fmla="*/ 7076 h 35"/>
                  <a:gd name="T42" fmla="*/ 0 w 18"/>
                  <a:gd name="T43" fmla="*/ 4899 h 35"/>
                  <a:gd name="T44" fmla="*/ 529 w 18"/>
                  <a:gd name="T45" fmla="*/ 2721 h 35"/>
                  <a:gd name="T46" fmla="*/ 2117 w 18"/>
                  <a:gd name="T47" fmla="*/ 0 h 35"/>
                  <a:gd name="T48" fmla="*/ 2117 w 18"/>
                  <a:gd name="T49" fmla="*/ 0 h 3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8" h="35">
                    <a:moveTo>
                      <a:pt x="4" y="0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1" y="2"/>
                    </a:lnTo>
                    <a:lnTo>
                      <a:pt x="14" y="0"/>
                    </a:lnTo>
                    <a:lnTo>
                      <a:pt x="16" y="4"/>
                    </a:lnTo>
                    <a:lnTo>
                      <a:pt x="17" y="7"/>
                    </a:lnTo>
                    <a:lnTo>
                      <a:pt x="18" y="14"/>
                    </a:lnTo>
                    <a:lnTo>
                      <a:pt x="18" y="23"/>
                    </a:lnTo>
                    <a:lnTo>
                      <a:pt x="17" y="33"/>
                    </a:lnTo>
                    <a:lnTo>
                      <a:pt x="15" y="33"/>
                    </a:lnTo>
                    <a:lnTo>
                      <a:pt x="13" y="34"/>
                    </a:lnTo>
                    <a:lnTo>
                      <a:pt x="12" y="35"/>
                    </a:lnTo>
                    <a:lnTo>
                      <a:pt x="9" y="35"/>
                    </a:lnTo>
                    <a:lnTo>
                      <a:pt x="4" y="26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5" name="Freeform 241"/>
              <p:cNvSpPr/>
              <p:nvPr/>
            </p:nvSpPr>
            <p:spPr bwMode="auto">
              <a:xfrm>
                <a:off x="5694363" y="3757613"/>
                <a:ext cx="9525" cy="15875"/>
              </a:xfrm>
              <a:custGeom>
                <a:avLst/>
                <a:gdLst>
                  <a:gd name="T0" fmla="*/ 6016 w 19"/>
                  <a:gd name="T1" fmla="*/ 15875 h 30"/>
                  <a:gd name="T2" fmla="*/ 6016 w 19"/>
                  <a:gd name="T3" fmla="*/ 15875 h 30"/>
                  <a:gd name="T4" fmla="*/ 4011 w 19"/>
                  <a:gd name="T5" fmla="*/ 14817 h 30"/>
                  <a:gd name="T6" fmla="*/ 2005 w 19"/>
                  <a:gd name="T7" fmla="*/ 13229 h 30"/>
                  <a:gd name="T8" fmla="*/ 1003 w 19"/>
                  <a:gd name="T9" fmla="*/ 10583 h 30"/>
                  <a:gd name="T10" fmla="*/ 501 w 19"/>
                  <a:gd name="T11" fmla="*/ 8467 h 30"/>
                  <a:gd name="T12" fmla="*/ 0 w 19"/>
                  <a:gd name="T13" fmla="*/ 6350 h 30"/>
                  <a:gd name="T14" fmla="*/ 501 w 19"/>
                  <a:gd name="T15" fmla="*/ 4233 h 30"/>
                  <a:gd name="T16" fmla="*/ 1504 w 19"/>
                  <a:gd name="T17" fmla="*/ 1588 h 30"/>
                  <a:gd name="T18" fmla="*/ 3509 w 19"/>
                  <a:gd name="T19" fmla="*/ 0 h 30"/>
                  <a:gd name="T20" fmla="*/ 3509 w 19"/>
                  <a:gd name="T21" fmla="*/ 0 h 30"/>
                  <a:gd name="T22" fmla="*/ 5514 w 19"/>
                  <a:gd name="T23" fmla="*/ 1058 h 30"/>
                  <a:gd name="T24" fmla="*/ 7520 w 19"/>
                  <a:gd name="T25" fmla="*/ 2646 h 30"/>
                  <a:gd name="T26" fmla="*/ 8522 w 19"/>
                  <a:gd name="T27" fmla="*/ 4763 h 30"/>
                  <a:gd name="T28" fmla="*/ 9525 w 19"/>
                  <a:gd name="T29" fmla="*/ 6879 h 30"/>
                  <a:gd name="T30" fmla="*/ 9525 w 19"/>
                  <a:gd name="T31" fmla="*/ 9525 h 30"/>
                  <a:gd name="T32" fmla="*/ 9525 w 19"/>
                  <a:gd name="T33" fmla="*/ 12171 h 30"/>
                  <a:gd name="T34" fmla="*/ 8522 w 19"/>
                  <a:gd name="T35" fmla="*/ 14287 h 30"/>
                  <a:gd name="T36" fmla="*/ 6016 w 19"/>
                  <a:gd name="T37" fmla="*/ 15875 h 30"/>
                  <a:gd name="T38" fmla="*/ 6016 w 19"/>
                  <a:gd name="T39" fmla="*/ 15875 h 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" h="30">
                    <a:moveTo>
                      <a:pt x="12" y="30"/>
                    </a:moveTo>
                    <a:lnTo>
                      <a:pt x="12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1" y="2"/>
                    </a:lnTo>
                    <a:lnTo>
                      <a:pt x="15" y="5"/>
                    </a:lnTo>
                    <a:lnTo>
                      <a:pt x="17" y="9"/>
                    </a:lnTo>
                    <a:lnTo>
                      <a:pt x="19" y="13"/>
                    </a:lnTo>
                    <a:lnTo>
                      <a:pt x="19" y="18"/>
                    </a:lnTo>
                    <a:lnTo>
                      <a:pt x="19" y="23"/>
                    </a:lnTo>
                    <a:lnTo>
                      <a:pt x="17" y="27"/>
                    </a:lnTo>
                    <a:lnTo>
                      <a:pt x="12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Freeform 242"/>
              <p:cNvSpPr/>
              <p:nvPr/>
            </p:nvSpPr>
            <p:spPr bwMode="auto">
              <a:xfrm>
                <a:off x="5732463" y="3771900"/>
                <a:ext cx="119063" cy="33338"/>
              </a:xfrm>
              <a:custGeom>
                <a:avLst/>
                <a:gdLst>
                  <a:gd name="T0" fmla="*/ 116937 w 224"/>
                  <a:gd name="T1" fmla="*/ 0 h 61"/>
                  <a:gd name="T2" fmla="*/ 116937 w 224"/>
                  <a:gd name="T3" fmla="*/ 0 h 61"/>
                  <a:gd name="T4" fmla="*/ 118531 w 224"/>
                  <a:gd name="T5" fmla="*/ 3279 h 61"/>
                  <a:gd name="T6" fmla="*/ 119063 w 224"/>
                  <a:gd name="T7" fmla="*/ 7105 h 61"/>
                  <a:gd name="T8" fmla="*/ 118000 w 224"/>
                  <a:gd name="T9" fmla="*/ 9837 h 61"/>
                  <a:gd name="T10" fmla="*/ 116405 w 224"/>
                  <a:gd name="T11" fmla="*/ 12570 h 61"/>
                  <a:gd name="T12" fmla="*/ 116405 w 224"/>
                  <a:gd name="T13" fmla="*/ 12570 h 61"/>
                  <a:gd name="T14" fmla="*/ 113216 w 224"/>
                  <a:gd name="T15" fmla="*/ 13117 h 61"/>
                  <a:gd name="T16" fmla="*/ 111622 w 224"/>
                  <a:gd name="T17" fmla="*/ 12570 h 61"/>
                  <a:gd name="T18" fmla="*/ 110027 w 224"/>
                  <a:gd name="T19" fmla="*/ 12024 h 61"/>
                  <a:gd name="T20" fmla="*/ 108432 w 224"/>
                  <a:gd name="T21" fmla="*/ 12024 h 61"/>
                  <a:gd name="T22" fmla="*/ 108432 w 224"/>
                  <a:gd name="T23" fmla="*/ 12024 h 61"/>
                  <a:gd name="T24" fmla="*/ 99396 w 224"/>
                  <a:gd name="T25" fmla="*/ 14756 h 61"/>
                  <a:gd name="T26" fmla="*/ 89297 w 224"/>
                  <a:gd name="T27" fmla="*/ 16942 h 61"/>
                  <a:gd name="T28" fmla="*/ 71225 w 224"/>
                  <a:gd name="T29" fmla="*/ 20221 h 61"/>
                  <a:gd name="T30" fmla="*/ 52622 w 224"/>
                  <a:gd name="T31" fmla="*/ 24047 h 61"/>
                  <a:gd name="T32" fmla="*/ 44117 w 224"/>
                  <a:gd name="T33" fmla="*/ 26233 h 61"/>
                  <a:gd name="T34" fmla="*/ 35613 w 224"/>
                  <a:gd name="T35" fmla="*/ 28419 h 61"/>
                  <a:gd name="T36" fmla="*/ 35613 w 224"/>
                  <a:gd name="T37" fmla="*/ 28419 h 61"/>
                  <a:gd name="T38" fmla="*/ 30297 w 224"/>
                  <a:gd name="T39" fmla="*/ 28419 h 61"/>
                  <a:gd name="T40" fmla="*/ 24982 w 224"/>
                  <a:gd name="T41" fmla="*/ 29512 h 61"/>
                  <a:gd name="T42" fmla="*/ 15946 w 224"/>
                  <a:gd name="T43" fmla="*/ 32245 h 61"/>
                  <a:gd name="T44" fmla="*/ 12225 w 224"/>
                  <a:gd name="T45" fmla="*/ 33338 h 61"/>
                  <a:gd name="T46" fmla="*/ 7973 w 224"/>
                  <a:gd name="T47" fmla="*/ 33338 h 61"/>
                  <a:gd name="T48" fmla="*/ 4252 w 224"/>
                  <a:gd name="T49" fmla="*/ 32791 h 61"/>
                  <a:gd name="T50" fmla="*/ 0 w 224"/>
                  <a:gd name="T51" fmla="*/ 30605 h 61"/>
                  <a:gd name="T52" fmla="*/ 0 w 224"/>
                  <a:gd name="T53" fmla="*/ 30605 h 61"/>
                  <a:gd name="T54" fmla="*/ 532 w 224"/>
                  <a:gd name="T55" fmla="*/ 27873 h 61"/>
                  <a:gd name="T56" fmla="*/ 2658 w 224"/>
                  <a:gd name="T57" fmla="*/ 25687 h 61"/>
                  <a:gd name="T58" fmla="*/ 3721 w 224"/>
                  <a:gd name="T59" fmla="*/ 25140 h 61"/>
                  <a:gd name="T60" fmla="*/ 5847 w 224"/>
                  <a:gd name="T61" fmla="*/ 24047 h 61"/>
                  <a:gd name="T62" fmla="*/ 10099 w 224"/>
                  <a:gd name="T63" fmla="*/ 24047 h 61"/>
                  <a:gd name="T64" fmla="*/ 14351 w 224"/>
                  <a:gd name="T65" fmla="*/ 23501 h 61"/>
                  <a:gd name="T66" fmla="*/ 14351 w 224"/>
                  <a:gd name="T67" fmla="*/ 23501 h 61"/>
                  <a:gd name="T68" fmla="*/ 20730 w 224"/>
                  <a:gd name="T69" fmla="*/ 21314 h 61"/>
                  <a:gd name="T70" fmla="*/ 27640 w 224"/>
                  <a:gd name="T71" fmla="*/ 19128 h 61"/>
                  <a:gd name="T72" fmla="*/ 35081 w 224"/>
                  <a:gd name="T73" fmla="*/ 16942 h 61"/>
                  <a:gd name="T74" fmla="*/ 42523 w 224"/>
                  <a:gd name="T75" fmla="*/ 15303 h 61"/>
                  <a:gd name="T76" fmla="*/ 42523 w 224"/>
                  <a:gd name="T77" fmla="*/ 15303 h 61"/>
                  <a:gd name="T78" fmla="*/ 59532 w 224"/>
                  <a:gd name="T79" fmla="*/ 11477 h 61"/>
                  <a:gd name="T80" fmla="*/ 76541 w 224"/>
                  <a:gd name="T81" fmla="*/ 9291 h 61"/>
                  <a:gd name="T82" fmla="*/ 93018 w 224"/>
                  <a:gd name="T83" fmla="*/ 6012 h 61"/>
                  <a:gd name="T84" fmla="*/ 100991 w 224"/>
                  <a:gd name="T85" fmla="*/ 3826 h 61"/>
                  <a:gd name="T86" fmla="*/ 108432 w 224"/>
                  <a:gd name="T87" fmla="*/ 1640 h 61"/>
                  <a:gd name="T88" fmla="*/ 108432 w 224"/>
                  <a:gd name="T89" fmla="*/ 1640 h 61"/>
                  <a:gd name="T90" fmla="*/ 112153 w 224"/>
                  <a:gd name="T91" fmla="*/ 0 h 61"/>
                  <a:gd name="T92" fmla="*/ 114811 w 224"/>
                  <a:gd name="T93" fmla="*/ 0 h 61"/>
                  <a:gd name="T94" fmla="*/ 116937 w 224"/>
                  <a:gd name="T95" fmla="*/ 0 h 61"/>
                  <a:gd name="T96" fmla="*/ 116937 w 224"/>
                  <a:gd name="T97" fmla="*/ 0 h 6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24" h="61">
                    <a:moveTo>
                      <a:pt x="220" y="0"/>
                    </a:moveTo>
                    <a:lnTo>
                      <a:pt x="220" y="0"/>
                    </a:lnTo>
                    <a:lnTo>
                      <a:pt x="223" y="6"/>
                    </a:lnTo>
                    <a:lnTo>
                      <a:pt x="224" y="13"/>
                    </a:lnTo>
                    <a:lnTo>
                      <a:pt x="222" y="18"/>
                    </a:lnTo>
                    <a:lnTo>
                      <a:pt x="219" y="23"/>
                    </a:lnTo>
                    <a:lnTo>
                      <a:pt x="213" y="24"/>
                    </a:lnTo>
                    <a:lnTo>
                      <a:pt x="210" y="23"/>
                    </a:lnTo>
                    <a:lnTo>
                      <a:pt x="207" y="22"/>
                    </a:lnTo>
                    <a:lnTo>
                      <a:pt x="204" y="22"/>
                    </a:lnTo>
                    <a:lnTo>
                      <a:pt x="187" y="27"/>
                    </a:lnTo>
                    <a:lnTo>
                      <a:pt x="168" y="31"/>
                    </a:lnTo>
                    <a:lnTo>
                      <a:pt x="134" y="37"/>
                    </a:lnTo>
                    <a:lnTo>
                      <a:pt x="99" y="44"/>
                    </a:lnTo>
                    <a:lnTo>
                      <a:pt x="83" y="48"/>
                    </a:lnTo>
                    <a:lnTo>
                      <a:pt x="67" y="52"/>
                    </a:lnTo>
                    <a:lnTo>
                      <a:pt x="57" y="52"/>
                    </a:lnTo>
                    <a:lnTo>
                      <a:pt x="47" y="54"/>
                    </a:lnTo>
                    <a:lnTo>
                      <a:pt x="30" y="59"/>
                    </a:lnTo>
                    <a:lnTo>
                      <a:pt x="23" y="61"/>
                    </a:lnTo>
                    <a:lnTo>
                      <a:pt x="15" y="61"/>
                    </a:lnTo>
                    <a:lnTo>
                      <a:pt x="8" y="60"/>
                    </a:lnTo>
                    <a:lnTo>
                      <a:pt x="0" y="56"/>
                    </a:lnTo>
                    <a:lnTo>
                      <a:pt x="1" y="51"/>
                    </a:lnTo>
                    <a:lnTo>
                      <a:pt x="5" y="47"/>
                    </a:lnTo>
                    <a:lnTo>
                      <a:pt x="7" y="46"/>
                    </a:lnTo>
                    <a:lnTo>
                      <a:pt x="11" y="44"/>
                    </a:lnTo>
                    <a:lnTo>
                      <a:pt x="19" y="44"/>
                    </a:lnTo>
                    <a:lnTo>
                      <a:pt x="27" y="43"/>
                    </a:lnTo>
                    <a:lnTo>
                      <a:pt x="39" y="39"/>
                    </a:lnTo>
                    <a:lnTo>
                      <a:pt x="52" y="35"/>
                    </a:lnTo>
                    <a:lnTo>
                      <a:pt x="66" y="31"/>
                    </a:lnTo>
                    <a:lnTo>
                      <a:pt x="80" y="28"/>
                    </a:lnTo>
                    <a:lnTo>
                      <a:pt x="112" y="21"/>
                    </a:lnTo>
                    <a:lnTo>
                      <a:pt x="144" y="17"/>
                    </a:lnTo>
                    <a:lnTo>
                      <a:pt x="175" y="11"/>
                    </a:lnTo>
                    <a:lnTo>
                      <a:pt x="190" y="7"/>
                    </a:lnTo>
                    <a:lnTo>
                      <a:pt x="204" y="3"/>
                    </a:lnTo>
                    <a:lnTo>
                      <a:pt x="211" y="0"/>
                    </a:lnTo>
                    <a:lnTo>
                      <a:pt x="216" y="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Freeform 243"/>
              <p:cNvSpPr/>
              <p:nvPr/>
            </p:nvSpPr>
            <p:spPr bwMode="auto">
              <a:xfrm>
                <a:off x="5870576" y="3779838"/>
                <a:ext cx="11113" cy="17463"/>
              </a:xfrm>
              <a:custGeom>
                <a:avLst/>
                <a:gdLst>
                  <a:gd name="T0" fmla="*/ 8082 w 22"/>
                  <a:gd name="T1" fmla="*/ 17463 h 33"/>
                  <a:gd name="T2" fmla="*/ 8082 w 22"/>
                  <a:gd name="T3" fmla="*/ 17463 h 33"/>
                  <a:gd name="T4" fmla="*/ 5557 w 22"/>
                  <a:gd name="T5" fmla="*/ 16934 h 33"/>
                  <a:gd name="T6" fmla="*/ 3031 w 22"/>
                  <a:gd name="T7" fmla="*/ 17463 h 33"/>
                  <a:gd name="T8" fmla="*/ 3031 w 22"/>
                  <a:gd name="T9" fmla="*/ 17463 h 33"/>
                  <a:gd name="T10" fmla="*/ 2021 w 22"/>
                  <a:gd name="T11" fmla="*/ 15875 h 33"/>
                  <a:gd name="T12" fmla="*/ 1010 w 22"/>
                  <a:gd name="T13" fmla="*/ 14288 h 33"/>
                  <a:gd name="T14" fmla="*/ 0 w 22"/>
                  <a:gd name="T15" fmla="*/ 10584 h 33"/>
                  <a:gd name="T16" fmla="*/ 0 w 22"/>
                  <a:gd name="T17" fmla="*/ 7409 h 33"/>
                  <a:gd name="T18" fmla="*/ 505 w 22"/>
                  <a:gd name="T19" fmla="*/ 3704 h 33"/>
                  <a:gd name="T20" fmla="*/ 2021 w 22"/>
                  <a:gd name="T21" fmla="*/ 1588 h 33"/>
                  <a:gd name="T22" fmla="*/ 3031 w 22"/>
                  <a:gd name="T23" fmla="*/ 529 h 33"/>
                  <a:gd name="T24" fmla="*/ 4041 w 22"/>
                  <a:gd name="T25" fmla="*/ 0 h 33"/>
                  <a:gd name="T26" fmla="*/ 5557 w 22"/>
                  <a:gd name="T27" fmla="*/ 0 h 33"/>
                  <a:gd name="T28" fmla="*/ 7577 w 22"/>
                  <a:gd name="T29" fmla="*/ 529 h 33"/>
                  <a:gd name="T30" fmla="*/ 9092 w 22"/>
                  <a:gd name="T31" fmla="*/ 1588 h 33"/>
                  <a:gd name="T32" fmla="*/ 10608 w 22"/>
                  <a:gd name="T33" fmla="*/ 3175 h 33"/>
                  <a:gd name="T34" fmla="*/ 10608 w 22"/>
                  <a:gd name="T35" fmla="*/ 3175 h 33"/>
                  <a:gd name="T36" fmla="*/ 11113 w 22"/>
                  <a:gd name="T37" fmla="*/ 7409 h 33"/>
                  <a:gd name="T38" fmla="*/ 10608 w 22"/>
                  <a:gd name="T39" fmla="*/ 10584 h 33"/>
                  <a:gd name="T40" fmla="*/ 9598 w 22"/>
                  <a:gd name="T41" fmla="*/ 14288 h 33"/>
                  <a:gd name="T42" fmla="*/ 8082 w 22"/>
                  <a:gd name="T43" fmla="*/ 17463 h 33"/>
                  <a:gd name="T44" fmla="*/ 8082 w 22"/>
                  <a:gd name="T45" fmla="*/ 17463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2" h="33">
                    <a:moveTo>
                      <a:pt x="16" y="33"/>
                    </a:moveTo>
                    <a:lnTo>
                      <a:pt x="16" y="33"/>
                    </a:lnTo>
                    <a:lnTo>
                      <a:pt x="11" y="32"/>
                    </a:lnTo>
                    <a:lnTo>
                      <a:pt x="6" y="33"/>
                    </a:lnTo>
                    <a:lnTo>
                      <a:pt x="4" y="30"/>
                    </a:lnTo>
                    <a:lnTo>
                      <a:pt x="2" y="27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18" y="3"/>
                    </a:lnTo>
                    <a:lnTo>
                      <a:pt x="21" y="6"/>
                    </a:lnTo>
                    <a:lnTo>
                      <a:pt x="22" y="14"/>
                    </a:lnTo>
                    <a:lnTo>
                      <a:pt x="21" y="20"/>
                    </a:lnTo>
                    <a:lnTo>
                      <a:pt x="19" y="27"/>
                    </a:ln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8" name="Freeform 244"/>
              <p:cNvSpPr>
                <a:spLocks noEditPoints="1"/>
              </p:cNvSpPr>
              <p:nvPr/>
            </p:nvSpPr>
            <p:spPr bwMode="auto">
              <a:xfrm>
                <a:off x="5467351" y="3781425"/>
                <a:ext cx="28575" cy="31750"/>
              </a:xfrm>
              <a:custGeom>
                <a:avLst/>
                <a:gdLst>
                  <a:gd name="T0" fmla="*/ 9525 w 54"/>
                  <a:gd name="T1" fmla="*/ 1024 h 62"/>
                  <a:gd name="T2" fmla="*/ 9525 w 54"/>
                  <a:gd name="T3" fmla="*/ 1024 h 62"/>
                  <a:gd name="T4" fmla="*/ 14287 w 54"/>
                  <a:gd name="T5" fmla="*/ 0 h 62"/>
                  <a:gd name="T6" fmla="*/ 17992 w 54"/>
                  <a:gd name="T7" fmla="*/ 0 h 62"/>
                  <a:gd name="T8" fmla="*/ 21696 w 54"/>
                  <a:gd name="T9" fmla="*/ 1024 h 62"/>
                  <a:gd name="T10" fmla="*/ 24342 w 54"/>
                  <a:gd name="T11" fmla="*/ 3073 h 62"/>
                  <a:gd name="T12" fmla="*/ 25929 w 54"/>
                  <a:gd name="T13" fmla="*/ 6145 h 62"/>
                  <a:gd name="T14" fmla="*/ 28046 w 54"/>
                  <a:gd name="T15" fmla="*/ 8706 h 62"/>
                  <a:gd name="T16" fmla="*/ 28575 w 54"/>
                  <a:gd name="T17" fmla="*/ 11778 h 62"/>
                  <a:gd name="T18" fmla="*/ 28575 w 54"/>
                  <a:gd name="T19" fmla="*/ 15875 h 62"/>
                  <a:gd name="T20" fmla="*/ 28575 w 54"/>
                  <a:gd name="T21" fmla="*/ 19460 h 62"/>
                  <a:gd name="T22" fmla="*/ 27517 w 54"/>
                  <a:gd name="T23" fmla="*/ 23044 h 62"/>
                  <a:gd name="T24" fmla="*/ 25400 w 54"/>
                  <a:gd name="T25" fmla="*/ 26117 h 62"/>
                  <a:gd name="T26" fmla="*/ 22754 w 54"/>
                  <a:gd name="T27" fmla="*/ 28677 h 62"/>
                  <a:gd name="T28" fmla="*/ 20108 w 54"/>
                  <a:gd name="T29" fmla="*/ 30726 h 62"/>
                  <a:gd name="T30" fmla="*/ 16404 w 54"/>
                  <a:gd name="T31" fmla="*/ 31750 h 62"/>
                  <a:gd name="T32" fmla="*/ 12700 w 54"/>
                  <a:gd name="T33" fmla="*/ 31750 h 62"/>
                  <a:gd name="T34" fmla="*/ 7408 w 54"/>
                  <a:gd name="T35" fmla="*/ 31238 h 62"/>
                  <a:gd name="T36" fmla="*/ 7408 w 54"/>
                  <a:gd name="T37" fmla="*/ 31238 h 62"/>
                  <a:gd name="T38" fmla="*/ 4763 w 54"/>
                  <a:gd name="T39" fmla="*/ 28165 h 62"/>
                  <a:gd name="T40" fmla="*/ 1588 w 54"/>
                  <a:gd name="T41" fmla="*/ 24069 h 62"/>
                  <a:gd name="T42" fmla="*/ 529 w 54"/>
                  <a:gd name="T43" fmla="*/ 19460 h 62"/>
                  <a:gd name="T44" fmla="*/ 0 w 54"/>
                  <a:gd name="T45" fmla="*/ 15363 h 62"/>
                  <a:gd name="T46" fmla="*/ 529 w 54"/>
                  <a:gd name="T47" fmla="*/ 10754 h 62"/>
                  <a:gd name="T48" fmla="*/ 2117 w 54"/>
                  <a:gd name="T49" fmla="*/ 7169 h 62"/>
                  <a:gd name="T50" fmla="*/ 3704 w 54"/>
                  <a:gd name="T51" fmla="*/ 5121 h 62"/>
                  <a:gd name="T52" fmla="*/ 5292 w 54"/>
                  <a:gd name="T53" fmla="*/ 3585 h 62"/>
                  <a:gd name="T54" fmla="*/ 7408 w 54"/>
                  <a:gd name="T55" fmla="*/ 2048 h 62"/>
                  <a:gd name="T56" fmla="*/ 9525 w 54"/>
                  <a:gd name="T57" fmla="*/ 1024 h 62"/>
                  <a:gd name="T58" fmla="*/ 9525 w 54"/>
                  <a:gd name="T59" fmla="*/ 1024 h 62"/>
                  <a:gd name="T60" fmla="*/ 8467 w 54"/>
                  <a:gd name="T61" fmla="*/ 19460 h 62"/>
                  <a:gd name="T62" fmla="*/ 8467 w 54"/>
                  <a:gd name="T63" fmla="*/ 19460 h 62"/>
                  <a:gd name="T64" fmla="*/ 11113 w 54"/>
                  <a:gd name="T65" fmla="*/ 20996 h 62"/>
                  <a:gd name="T66" fmla="*/ 14287 w 54"/>
                  <a:gd name="T67" fmla="*/ 21508 h 62"/>
                  <a:gd name="T68" fmla="*/ 17463 w 54"/>
                  <a:gd name="T69" fmla="*/ 21508 h 62"/>
                  <a:gd name="T70" fmla="*/ 20638 w 54"/>
                  <a:gd name="T71" fmla="*/ 20484 h 62"/>
                  <a:gd name="T72" fmla="*/ 20638 w 54"/>
                  <a:gd name="T73" fmla="*/ 20484 h 62"/>
                  <a:gd name="T74" fmla="*/ 21167 w 54"/>
                  <a:gd name="T75" fmla="*/ 17923 h 62"/>
                  <a:gd name="T76" fmla="*/ 21167 w 54"/>
                  <a:gd name="T77" fmla="*/ 16387 h 62"/>
                  <a:gd name="T78" fmla="*/ 20638 w 54"/>
                  <a:gd name="T79" fmla="*/ 14851 h 62"/>
                  <a:gd name="T80" fmla="*/ 20108 w 54"/>
                  <a:gd name="T81" fmla="*/ 13827 h 62"/>
                  <a:gd name="T82" fmla="*/ 17992 w 54"/>
                  <a:gd name="T83" fmla="*/ 10754 h 62"/>
                  <a:gd name="T84" fmla="*/ 15346 w 54"/>
                  <a:gd name="T85" fmla="*/ 8706 h 62"/>
                  <a:gd name="T86" fmla="*/ 15346 w 54"/>
                  <a:gd name="T87" fmla="*/ 8706 h 62"/>
                  <a:gd name="T88" fmla="*/ 12700 w 54"/>
                  <a:gd name="T89" fmla="*/ 10754 h 62"/>
                  <a:gd name="T90" fmla="*/ 10054 w 54"/>
                  <a:gd name="T91" fmla="*/ 13827 h 62"/>
                  <a:gd name="T92" fmla="*/ 8996 w 54"/>
                  <a:gd name="T93" fmla="*/ 16387 h 62"/>
                  <a:gd name="T94" fmla="*/ 8467 w 54"/>
                  <a:gd name="T95" fmla="*/ 19460 h 62"/>
                  <a:gd name="T96" fmla="*/ 8467 w 54"/>
                  <a:gd name="T97" fmla="*/ 19460 h 6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4" h="62">
                    <a:moveTo>
                      <a:pt x="18" y="2"/>
                    </a:moveTo>
                    <a:lnTo>
                      <a:pt x="18" y="2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1" y="2"/>
                    </a:lnTo>
                    <a:lnTo>
                      <a:pt x="46" y="6"/>
                    </a:lnTo>
                    <a:lnTo>
                      <a:pt x="49" y="12"/>
                    </a:lnTo>
                    <a:lnTo>
                      <a:pt x="53" y="17"/>
                    </a:lnTo>
                    <a:lnTo>
                      <a:pt x="54" y="23"/>
                    </a:lnTo>
                    <a:lnTo>
                      <a:pt x="54" y="31"/>
                    </a:lnTo>
                    <a:lnTo>
                      <a:pt x="54" y="38"/>
                    </a:lnTo>
                    <a:lnTo>
                      <a:pt x="52" y="45"/>
                    </a:lnTo>
                    <a:lnTo>
                      <a:pt x="48" y="51"/>
                    </a:lnTo>
                    <a:lnTo>
                      <a:pt x="43" y="56"/>
                    </a:lnTo>
                    <a:lnTo>
                      <a:pt x="38" y="60"/>
                    </a:lnTo>
                    <a:lnTo>
                      <a:pt x="31" y="62"/>
                    </a:lnTo>
                    <a:lnTo>
                      <a:pt x="24" y="62"/>
                    </a:lnTo>
                    <a:lnTo>
                      <a:pt x="14" y="61"/>
                    </a:lnTo>
                    <a:lnTo>
                      <a:pt x="9" y="55"/>
                    </a:lnTo>
                    <a:lnTo>
                      <a:pt x="3" y="47"/>
                    </a:lnTo>
                    <a:lnTo>
                      <a:pt x="1" y="38"/>
                    </a:lnTo>
                    <a:lnTo>
                      <a:pt x="0" y="30"/>
                    </a:lnTo>
                    <a:lnTo>
                      <a:pt x="1" y="21"/>
                    </a:lnTo>
                    <a:lnTo>
                      <a:pt x="4" y="14"/>
                    </a:lnTo>
                    <a:lnTo>
                      <a:pt x="7" y="10"/>
                    </a:lnTo>
                    <a:lnTo>
                      <a:pt x="10" y="7"/>
                    </a:lnTo>
                    <a:lnTo>
                      <a:pt x="14" y="4"/>
                    </a:lnTo>
                    <a:lnTo>
                      <a:pt x="18" y="2"/>
                    </a:lnTo>
                    <a:close/>
                    <a:moveTo>
                      <a:pt x="16" y="38"/>
                    </a:moveTo>
                    <a:lnTo>
                      <a:pt x="16" y="38"/>
                    </a:lnTo>
                    <a:lnTo>
                      <a:pt x="21" y="41"/>
                    </a:lnTo>
                    <a:lnTo>
                      <a:pt x="27" y="42"/>
                    </a:lnTo>
                    <a:lnTo>
                      <a:pt x="33" y="42"/>
                    </a:lnTo>
                    <a:lnTo>
                      <a:pt x="39" y="40"/>
                    </a:lnTo>
                    <a:lnTo>
                      <a:pt x="40" y="35"/>
                    </a:lnTo>
                    <a:lnTo>
                      <a:pt x="40" y="32"/>
                    </a:lnTo>
                    <a:lnTo>
                      <a:pt x="39" y="29"/>
                    </a:lnTo>
                    <a:lnTo>
                      <a:pt x="38" y="27"/>
                    </a:lnTo>
                    <a:lnTo>
                      <a:pt x="34" y="21"/>
                    </a:lnTo>
                    <a:lnTo>
                      <a:pt x="29" y="17"/>
                    </a:lnTo>
                    <a:lnTo>
                      <a:pt x="24" y="21"/>
                    </a:lnTo>
                    <a:lnTo>
                      <a:pt x="19" y="27"/>
                    </a:lnTo>
                    <a:lnTo>
                      <a:pt x="17" y="32"/>
                    </a:lnTo>
                    <a:lnTo>
                      <a:pt x="16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9" name="Freeform 245"/>
              <p:cNvSpPr/>
              <p:nvPr/>
            </p:nvSpPr>
            <p:spPr bwMode="auto">
              <a:xfrm>
                <a:off x="5697538" y="3789363"/>
                <a:ext cx="11113" cy="23813"/>
              </a:xfrm>
              <a:custGeom>
                <a:avLst/>
                <a:gdLst>
                  <a:gd name="T0" fmla="*/ 1667 w 20"/>
                  <a:gd name="T1" fmla="*/ 0 h 44"/>
                  <a:gd name="T2" fmla="*/ 1667 w 20"/>
                  <a:gd name="T3" fmla="*/ 0 h 44"/>
                  <a:gd name="T4" fmla="*/ 6112 w 20"/>
                  <a:gd name="T5" fmla="*/ 5412 h 44"/>
                  <a:gd name="T6" fmla="*/ 8335 w 20"/>
                  <a:gd name="T7" fmla="*/ 8118 h 44"/>
                  <a:gd name="T8" fmla="*/ 9446 w 20"/>
                  <a:gd name="T9" fmla="*/ 10824 h 44"/>
                  <a:gd name="T10" fmla="*/ 10557 w 20"/>
                  <a:gd name="T11" fmla="*/ 14613 h 44"/>
                  <a:gd name="T12" fmla="*/ 11113 w 20"/>
                  <a:gd name="T13" fmla="*/ 17319 h 44"/>
                  <a:gd name="T14" fmla="*/ 11113 w 20"/>
                  <a:gd name="T15" fmla="*/ 21107 h 44"/>
                  <a:gd name="T16" fmla="*/ 10002 w 20"/>
                  <a:gd name="T17" fmla="*/ 23813 h 44"/>
                  <a:gd name="T18" fmla="*/ 10002 w 20"/>
                  <a:gd name="T19" fmla="*/ 23813 h 44"/>
                  <a:gd name="T20" fmla="*/ 7779 w 20"/>
                  <a:gd name="T21" fmla="*/ 23272 h 44"/>
                  <a:gd name="T22" fmla="*/ 6668 w 20"/>
                  <a:gd name="T23" fmla="*/ 23272 h 44"/>
                  <a:gd name="T24" fmla="*/ 3334 w 20"/>
                  <a:gd name="T25" fmla="*/ 21648 h 44"/>
                  <a:gd name="T26" fmla="*/ 1667 w 20"/>
                  <a:gd name="T27" fmla="*/ 18401 h 44"/>
                  <a:gd name="T28" fmla="*/ 556 w 20"/>
                  <a:gd name="T29" fmla="*/ 15695 h 44"/>
                  <a:gd name="T30" fmla="*/ 0 w 20"/>
                  <a:gd name="T31" fmla="*/ 11365 h 44"/>
                  <a:gd name="T32" fmla="*/ 0 w 20"/>
                  <a:gd name="T33" fmla="*/ 7577 h 44"/>
                  <a:gd name="T34" fmla="*/ 556 w 20"/>
                  <a:gd name="T35" fmla="*/ 3247 h 44"/>
                  <a:gd name="T36" fmla="*/ 1667 w 20"/>
                  <a:gd name="T37" fmla="*/ 0 h 44"/>
                  <a:gd name="T38" fmla="*/ 1667 w 20"/>
                  <a:gd name="T39" fmla="*/ 0 h 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0" h="44">
                    <a:moveTo>
                      <a:pt x="3" y="0"/>
                    </a:moveTo>
                    <a:lnTo>
                      <a:pt x="3" y="0"/>
                    </a:lnTo>
                    <a:lnTo>
                      <a:pt x="11" y="10"/>
                    </a:lnTo>
                    <a:lnTo>
                      <a:pt x="15" y="15"/>
                    </a:lnTo>
                    <a:lnTo>
                      <a:pt x="17" y="20"/>
                    </a:lnTo>
                    <a:lnTo>
                      <a:pt x="19" y="27"/>
                    </a:lnTo>
                    <a:lnTo>
                      <a:pt x="20" y="32"/>
                    </a:lnTo>
                    <a:lnTo>
                      <a:pt x="20" y="39"/>
                    </a:lnTo>
                    <a:lnTo>
                      <a:pt x="18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6" y="40"/>
                    </a:lnTo>
                    <a:lnTo>
                      <a:pt x="3" y="34"/>
                    </a:lnTo>
                    <a:lnTo>
                      <a:pt x="1" y="29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1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Freeform 246"/>
              <p:cNvSpPr/>
              <p:nvPr/>
            </p:nvSpPr>
            <p:spPr bwMode="auto">
              <a:xfrm>
                <a:off x="5840413" y="3792538"/>
                <a:ext cx="23813" cy="11113"/>
              </a:xfrm>
              <a:custGeom>
                <a:avLst/>
                <a:gdLst>
                  <a:gd name="T0" fmla="*/ 21107 w 44"/>
                  <a:gd name="T1" fmla="*/ 0 h 22"/>
                  <a:gd name="T2" fmla="*/ 21107 w 44"/>
                  <a:gd name="T3" fmla="*/ 0 h 22"/>
                  <a:gd name="T4" fmla="*/ 22731 w 44"/>
                  <a:gd name="T5" fmla="*/ 1515 h 22"/>
                  <a:gd name="T6" fmla="*/ 23272 w 44"/>
                  <a:gd name="T7" fmla="*/ 2526 h 22"/>
                  <a:gd name="T8" fmla="*/ 23813 w 44"/>
                  <a:gd name="T9" fmla="*/ 5557 h 22"/>
                  <a:gd name="T10" fmla="*/ 23272 w 44"/>
                  <a:gd name="T11" fmla="*/ 9092 h 22"/>
                  <a:gd name="T12" fmla="*/ 22731 w 44"/>
                  <a:gd name="T13" fmla="*/ 10103 h 22"/>
                  <a:gd name="T14" fmla="*/ 21107 w 44"/>
                  <a:gd name="T15" fmla="*/ 11113 h 22"/>
                  <a:gd name="T16" fmla="*/ 21107 w 44"/>
                  <a:gd name="T17" fmla="*/ 11113 h 22"/>
                  <a:gd name="T18" fmla="*/ 10283 w 44"/>
                  <a:gd name="T19" fmla="*/ 10608 h 22"/>
                  <a:gd name="T20" fmla="*/ 0 w 44"/>
                  <a:gd name="T21" fmla="*/ 10103 h 22"/>
                  <a:gd name="T22" fmla="*/ 0 w 44"/>
                  <a:gd name="T23" fmla="*/ 10103 h 22"/>
                  <a:gd name="T24" fmla="*/ 1082 w 44"/>
                  <a:gd name="T25" fmla="*/ 7072 h 22"/>
                  <a:gd name="T26" fmla="*/ 3247 w 44"/>
                  <a:gd name="T27" fmla="*/ 5557 h 22"/>
                  <a:gd name="T28" fmla="*/ 5953 w 44"/>
                  <a:gd name="T29" fmla="*/ 4041 h 22"/>
                  <a:gd name="T30" fmla="*/ 8659 w 44"/>
                  <a:gd name="T31" fmla="*/ 3536 h 22"/>
                  <a:gd name="T32" fmla="*/ 15154 w 44"/>
                  <a:gd name="T33" fmla="*/ 2021 h 22"/>
                  <a:gd name="T34" fmla="*/ 21107 w 44"/>
                  <a:gd name="T35" fmla="*/ 0 h 22"/>
                  <a:gd name="T36" fmla="*/ 21107 w 44"/>
                  <a:gd name="T37" fmla="*/ 0 h 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22">
                    <a:moveTo>
                      <a:pt x="39" y="0"/>
                    </a:moveTo>
                    <a:lnTo>
                      <a:pt x="39" y="0"/>
                    </a:lnTo>
                    <a:lnTo>
                      <a:pt x="42" y="3"/>
                    </a:lnTo>
                    <a:lnTo>
                      <a:pt x="43" y="5"/>
                    </a:lnTo>
                    <a:lnTo>
                      <a:pt x="44" y="11"/>
                    </a:lnTo>
                    <a:lnTo>
                      <a:pt x="43" y="18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19" y="21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6" y="11"/>
                    </a:lnTo>
                    <a:lnTo>
                      <a:pt x="11" y="8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Freeform 247"/>
              <p:cNvSpPr/>
              <p:nvPr/>
            </p:nvSpPr>
            <p:spPr bwMode="auto">
              <a:xfrm>
                <a:off x="5807076" y="3803650"/>
                <a:ext cx="23813" cy="7938"/>
              </a:xfrm>
              <a:custGeom>
                <a:avLst/>
                <a:gdLst>
                  <a:gd name="T0" fmla="*/ 23813 w 45"/>
                  <a:gd name="T1" fmla="*/ 3269 h 17"/>
                  <a:gd name="T2" fmla="*/ 23813 w 45"/>
                  <a:gd name="T3" fmla="*/ 3269 h 17"/>
                  <a:gd name="T4" fmla="*/ 21696 w 45"/>
                  <a:gd name="T5" fmla="*/ 5136 h 17"/>
                  <a:gd name="T6" fmla="*/ 19050 w 45"/>
                  <a:gd name="T7" fmla="*/ 6537 h 17"/>
                  <a:gd name="T8" fmla="*/ 16405 w 45"/>
                  <a:gd name="T9" fmla="*/ 7004 h 17"/>
                  <a:gd name="T10" fmla="*/ 12171 w 45"/>
                  <a:gd name="T11" fmla="*/ 7471 h 17"/>
                  <a:gd name="T12" fmla="*/ 5292 w 45"/>
                  <a:gd name="T13" fmla="*/ 7938 h 17"/>
                  <a:gd name="T14" fmla="*/ 0 w 45"/>
                  <a:gd name="T15" fmla="*/ 7938 h 17"/>
                  <a:gd name="T16" fmla="*/ 0 w 45"/>
                  <a:gd name="T17" fmla="*/ 7938 h 17"/>
                  <a:gd name="T18" fmla="*/ 1588 w 45"/>
                  <a:gd name="T19" fmla="*/ 6070 h 17"/>
                  <a:gd name="T20" fmla="*/ 4233 w 45"/>
                  <a:gd name="T21" fmla="*/ 3736 h 17"/>
                  <a:gd name="T22" fmla="*/ 7938 w 45"/>
                  <a:gd name="T23" fmla="*/ 1868 h 17"/>
                  <a:gd name="T24" fmla="*/ 11642 w 45"/>
                  <a:gd name="T25" fmla="*/ 467 h 17"/>
                  <a:gd name="T26" fmla="*/ 15875 w 45"/>
                  <a:gd name="T27" fmla="*/ 0 h 17"/>
                  <a:gd name="T28" fmla="*/ 19050 w 45"/>
                  <a:gd name="T29" fmla="*/ 0 h 17"/>
                  <a:gd name="T30" fmla="*/ 20638 w 45"/>
                  <a:gd name="T31" fmla="*/ 467 h 17"/>
                  <a:gd name="T32" fmla="*/ 21696 w 45"/>
                  <a:gd name="T33" fmla="*/ 934 h 17"/>
                  <a:gd name="T34" fmla="*/ 23284 w 45"/>
                  <a:gd name="T35" fmla="*/ 1868 h 17"/>
                  <a:gd name="T36" fmla="*/ 23813 w 45"/>
                  <a:gd name="T37" fmla="*/ 3269 h 17"/>
                  <a:gd name="T38" fmla="*/ 23813 w 45"/>
                  <a:gd name="T39" fmla="*/ 3269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5" h="17">
                    <a:moveTo>
                      <a:pt x="45" y="7"/>
                    </a:moveTo>
                    <a:lnTo>
                      <a:pt x="45" y="7"/>
                    </a:lnTo>
                    <a:lnTo>
                      <a:pt x="41" y="11"/>
                    </a:lnTo>
                    <a:lnTo>
                      <a:pt x="36" y="14"/>
                    </a:lnTo>
                    <a:lnTo>
                      <a:pt x="31" y="15"/>
                    </a:lnTo>
                    <a:lnTo>
                      <a:pt x="23" y="16"/>
                    </a:lnTo>
                    <a:lnTo>
                      <a:pt x="10" y="17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8" y="8"/>
                    </a:lnTo>
                    <a:lnTo>
                      <a:pt x="15" y="4"/>
                    </a:lnTo>
                    <a:lnTo>
                      <a:pt x="22" y="1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1" y="2"/>
                    </a:lnTo>
                    <a:lnTo>
                      <a:pt x="44" y="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2" name="Freeform 248"/>
              <p:cNvSpPr/>
              <p:nvPr/>
            </p:nvSpPr>
            <p:spPr bwMode="auto">
              <a:xfrm>
                <a:off x="5768976" y="3811588"/>
                <a:ext cx="22225" cy="9525"/>
              </a:xfrm>
              <a:custGeom>
                <a:avLst/>
                <a:gdLst>
                  <a:gd name="T0" fmla="*/ 20558 w 40"/>
                  <a:gd name="T1" fmla="*/ 0 h 17"/>
                  <a:gd name="T2" fmla="*/ 20558 w 40"/>
                  <a:gd name="T3" fmla="*/ 0 h 17"/>
                  <a:gd name="T4" fmla="*/ 21114 w 40"/>
                  <a:gd name="T5" fmla="*/ 1121 h 17"/>
                  <a:gd name="T6" fmla="*/ 22225 w 40"/>
                  <a:gd name="T7" fmla="*/ 1681 h 17"/>
                  <a:gd name="T8" fmla="*/ 22225 w 40"/>
                  <a:gd name="T9" fmla="*/ 3922 h 17"/>
                  <a:gd name="T10" fmla="*/ 21114 w 40"/>
                  <a:gd name="T11" fmla="*/ 6724 h 17"/>
                  <a:gd name="T12" fmla="*/ 20558 w 40"/>
                  <a:gd name="T13" fmla="*/ 9525 h 17"/>
                  <a:gd name="T14" fmla="*/ 20558 w 40"/>
                  <a:gd name="T15" fmla="*/ 9525 h 17"/>
                  <a:gd name="T16" fmla="*/ 9446 w 40"/>
                  <a:gd name="T17" fmla="*/ 8965 h 17"/>
                  <a:gd name="T18" fmla="*/ 3889 w 40"/>
                  <a:gd name="T19" fmla="*/ 8404 h 17"/>
                  <a:gd name="T20" fmla="*/ 0 w 40"/>
                  <a:gd name="T21" fmla="*/ 7284 h 17"/>
                  <a:gd name="T22" fmla="*/ 0 w 40"/>
                  <a:gd name="T23" fmla="*/ 7284 h 17"/>
                  <a:gd name="T24" fmla="*/ 1111 w 40"/>
                  <a:gd name="T25" fmla="*/ 4482 h 17"/>
                  <a:gd name="T26" fmla="*/ 3334 w 40"/>
                  <a:gd name="T27" fmla="*/ 3362 h 17"/>
                  <a:gd name="T28" fmla="*/ 6112 w 40"/>
                  <a:gd name="T29" fmla="*/ 2241 h 17"/>
                  <a:gd name="T30" fmla="*/ 8890 w 40"/>
                  <a:gd name="T31" fmla="*/ 1681 h 17"/>
                  <a:gd name="T32" fmla="*/ 15002 w 40"/>
                  <a:gd name="T33" fmla="*/ 1121 h 17"/>
                  <a:gd name="T34" fmla="*/ 18336 w 40"/>
                  <a:gd name="T35" fmla="*/ 560 h 17"/>
                  <a:gd name="T36" fmla="*/ 20558 w 40"/>
                  <a:gd name="T37" fmla="*/ 0 h 17"/>
                  <a:gd name="T38" fmla="*/ 20558 w 40"/>
                  <a:gd name="T39" fmla="*/ 0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0" h="17">
                    <a:moveTo>
                      <a:pt x="37" y="0"/>
                    </a:moveTo>
                    <a:lnTo>
                      <a:pt x="37" y="0"/>
                    </a:lnTo>
                    <a:lnTo>
                      <a:pt x="38" y="2"/>
                    </a:lnTo>
                    <a:lnTo>
                      <a:pt x="40" y="3"/>
                    </a:lnTo>
                    <a:lnTo>
                      <a:pt x="40" y="7"/>
                    </a:lnTo>
                    <a:lnTo>
                      <a:pt x="38" y="12"/>
                    </a:lnTo>
                    <a:lnTo>
                      <a:pt x="37" y="17"/>
                    </a:lnTo>
                    <a:lnTo>
                      <a:pt x="17" y="16"/>
                    </a:lnTo>
                    <a:lnTo>
                      <a:pt x="7" y="15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1" y="4"/>
                    </a:lnTo>
                    <a:lnTo>
                      <a:pt x="16" y="3"/>
                    </a:lnTo>
                    <a:lnTo>
                      <a:pt x="27" y="2"/>
                    </a:lnTo>
                    <a:lnTo>
                      <a:pt x="33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3" name="Freeform 249"/>
              <p:cNvSpPr/>
              <p:nvPr/>
            </p:nvSpPr>
            <p:spPr bwMode="auto">
              <a:xfrm>
                <a:off x="5734051" y="3817938"/>
                <a:ext cx="22225" cy="9525"/>
              </a:xfrm>
              <a:custGeom>
                <a:avLst/>
                <a:gdLst>
                  <a:gd name="T0" fmla="*/ 21708 w 43"/>
                  <a:gd name="T1" fmla="*/ 7520 h 19"/>
                  <a:gd name="T2" fmla="*/ 21708 w 43"/>
                  <a:gd name="T3" fmla="*/ 7520 h 19"/>
                  <a:gd name="T4" fmla="*/ 11371 w 43"/>
                  <a:gd name="T5" fmla="*/ 9024 h 19"/>
                  <a:gd name="T6" fmla="*/ 5685 w 43"/>
                  <a:gd name="T7" fmla="*/ 9525 h 19"/>
                  <a:gd name="T8" fmla="*/ 0 w 43"/>
                  <a:gd name="T9" fmla="*/ 9525 h 19"/>
                  <a:gd name="T10" fmla="*/ 0 w 43"/>
                  <a:gd name="T11" fmla="*/ 9525 h 19"/>
                  <a:gd name="T12" fmla="*/ 1034 w 43"/>
                  <a:gd name="T13" fmla="*/ 8021 h 19"/>
                  <a:gd name="T14" fmla="*/ 1551 w 43"/>
                  <a:gd name="T15" fmla="*/ 6016 h 19"/>
                  <a:gd name="T16" fmla="*/ 3101 w 43"/>
                  <a:gd name="T17" fmla="*/ 4512 h 19"/>
                  <a:gd name="T18" fmla="*/ 4652 w 43"/>
                  <a:gd name="T19" fmla="*/ 3509 h 19"/>
                  <a:gd name="T20" fmla="*/ 8787 w 43"/>
                  <a:gd name="T21" fmla="*/ 1504 h 19"/>
                  <a:gd name="T22" fmla="*/ 12922 w 43"/>
                  <a:gd name="T23" fmla="*/ 0 h 19"/>
                  <a:gd name="T24" fmla="*/ 17573 w 43"/>
                  <a:gd name="T25" fmla="*/ 0 h 19"/>
                  <a:gd name="T26" fmla="*/ 19124 w 43"/>
                  <a:gd name="T27" fmla="*/ 0 h 19"/>
                  <a:gd name="T28" fmla="*/ 20674 w 43"/>
                  <a:gd name="T29" fmla="*/ 1003 h 19"/>
                  <a:gd name="T30" fmla="*/ 21708 w 43"/>
                  <a:gd name="T31" fmla="*/ 2005 h 19"/>
                  <a:gd name="T32" fmla="*/ 22225 w 43"/>
                  <a:gd name="T33" fmla="*/ 3008 h 19"/>
                  <a:gd name="T34" fmla="*/ 22225 w 43"/>
                  <a:gd name="T35" fmla="*/ 5013 h 19"/>
                  <a:gd name="T36" fmla="*/ 21708 w 43"/>
                  <a:gd name="T37" fmla="*/ 7520 h 19"/>
                  <a:gd name="T38" fmla="*/ 21708 w 43"/>
                  <a:gd name="T39" fmla="*/ 7520 h 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3" h="19">
                    <a:moveTo>
                      <a:pt x="42" y="15"/>
                    </a:moveTo>
                    <a:lnTo>
                      <a:pt x="42" y="15"/>
                    </a:lnTo>
                    <a:lnTo>
                      <a:pt x="22" y="18"/>
                    </a:lnTo>
                    <a:lnTo>
                      <a:pt x="11" y="19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17" y="3"/>
                    </a:lnTo>
                    <a:lnTo>
                      <a:pt x="25" y="0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2"/>
                    </a:lnTo>
                    <a:lnTo>
                      <a:pt x="42" y="4"/>
                    </a:lnTo>
                    <a:lnTo>
                      <a:pt x="43" y="6"/>
                    </a:lnTo>
                    <a:lnTo>
                      <a:pt x="43" y="10"/>
                    </a:lnTo>
                    <a:lnTo>
                      <a:pt x="42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4" name="Freeform 250"/>
              <p:cNvSpPr/>
              <p:nvPr/>
            </p:nvSpPr>
            <p:spPr bwMode="auto">
              <a:xfrm>
                <a:off x="5707063" y="3817938"/>
                <a:ext cx="14288" cy="11113"/>
              </a:xfrm>
              <a:custGeom>
                <a:avLst/>
                <a:gdLst>
                  <a:gd name="T0" fmla="*/ 14288 w 28"/>
                  <a:gd name="T1" fmla="*/ 6668 h 20"/>
                  <a:gd name="T2" fmla="*/ 14288 w 28"/>
                  <a:gd name="T3" fmla="*/ 6668 h 20"/>
                  <a:gd name="T4" fmla="*/ 13778 w 28"/>
                  <a:gd name="T5" fmla="*/ 8335 h 20"/>
                  <a:gd name="T6" fmla="*/ 13267 w 28"/>
                  <a:gd name="T7" fmla="*/ 9446 h 20"/>
                  <a:gd name="T8" fmla="*/ 11226 w 28"/>
                  <a:gd name="T9" fmla="*/ 10557 h 20"/>
                  <a:gd name="T10" fmla="*/ 8165 w 28"/>
                  <a:gd name="T11" fmla="*/ 11113 h 20"/>
                  <a:gd name="T12" fmla="*/ 4593 w 28"/>
                  <a:gd name="T13" fmla="*/ 11113 h 20"/>
                  <a:gd name="T14" fmla="*/ 4593 w 28"/>
                  <a:gd name="T15" fmla="*/ 11113 h 20"/>
                  <a:gd name="T16" fmla="*/ 3572 w 28"/>
                  <a:gd name="T17" fmla="*/ 8335 h 20"/>
                  <a:gd name="T18" fmla="*/ 1021 w 28"/>
                  <a:gd name="T19" fmla="*/ 5557 h 20"/>
                  <a:gd name="T20" fmla="*/ 510 w 28"/>
                  <a:gd name="T21" fmla="*/ 4445 h 20"/>
                  <a:gd name="T22" fmla="*/ 0 w 28"/>
                  <a:gd name="T23" fmla="*/ 3334 h 20"/>
                  <a:gd name="T24" fmla="*/ 0 w 28"/>
                  <a:gd name="T25" fmla="*/ 2223 h 20"/>
                  <a:gd name="T26" fmla="*/ 510 w 28"/>
                  <a:gd name="T27" fmla="*/ 556 h 20"/>
                  <a:gd name="T28" fmla="*/ 510 w 28"/>
                  <a:gd name="T29" fmla="*/ 556 h 20"/>
                  <a:gd name="T30" fmla="*/ 3062 w 28"/>
                  <a:gd name="T31" fmla="*/ 0 h 20"/>
                  <a:gd name="T32" fmla="*/ 4593 w 28"/>
                  <a:gd name="T33" fmla="*/ 0 h 20"/>
                  <a:gd name="T34" fmla="*/ 8675 w 28"/>
                  <a:gd name="T35" fmla="*/ 1111 h 20"/>
                  <a:gd name="T36" fmla="*/ 10206 w 28"/>
                  <a:gd name="T37" fmla="*/ 2223 h 20"/>
                  <a:gd name="T38" fmla="*/ 12247 w 28"/>
                  <a:gd name="T39" fmla="*/ 3334 h 20"/>
                  <a:gd name="T40" fmla="*/ 13778 w 28"/>
                  <a:gd name="T41" fmla="*/ 4445 h 20"/>
                  <a:gd name="T42" fmla="*/ 14288 w 28"/>
                  <a:gd name="T43" fmla="*/ 6668 h 20"/>
                  <a:gd name="T44" fmla="*/ 14288 w 28"/>
                  <a:gd name="T45" fmla="*/ 6668 h 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" h="20">
                    <a:moveTo>
                      <a:pt x="28" y="12"/>
                    </a:moveTo>
                    <a:lnTo>
                      <a:pt x="28" y="12"/>
                    </a:lnTo>
                    <a:lnTo>
                      <a:pt x="27" y="15"/>
                    </a:lnTo>
                    <a:lnTo>
                      <a:pt x="26" y="17"/>
                    </a:lnTo>
                    <a:lnTo>
                      <a:pt x="22" y="19"/>
                    </a:lnTo>
                    <a:lnTo>
                      <a:pt x="16" y="20"/>
                    </a:lnTo>
                    <a:lnTo>
                      <a:pt x="9" y="20"/>
                    </a:lnTo>
                    <a:lnTo>
                      <a:pt x="7" y="15"/>
                    </a:lnTo>
                    <a:lnTo>
                      <a:pt x="2" y="10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7" y="2"/>
                    </a:lnTo>
                    <a:lnTo>
                      <a:pt x="20" y="4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5" name="Freeform 251"/>
              <p:cNvSpPr>
                <a:spLocks noEditPoints="1"/>
              </p:cNvSpPr>
              <p:nvPr/>
            </p:nvSpPr>
            <p:spPr bwMode="auto">
              <a:xfrm>
                <a:off x="5473701" y="3829050"/>
                <a:ext cx="33338" cy="30163"/>
              </a:xfrm>
              <a:custGeom>
                <a:avLst/>
                <a:gdLst>
                  <a:gd name="T0" fmla="*/ 28046 w 63"/>
                  <a:gd name="T1" fmla="*/ 3175 h 57"/>
                  <a:gd name="T2" fmla="*/ 28046 w 63"/>
                  <a:gd name="T3" fmla="*/ 3175 h 57"/>
                  <a:gd name="T4" fmla="*/ 31221 w 63"/>
                  <a:gd name="T5" fmla="*/ 7938 h 57"/>
                  <a:gd name="T6" fmla="*/ 32809 w 63"/>
                  <a:gd name="T7" fmla="*/ 12700 h 57"/>
                  <a:gd name="T8" fmla="*/ 33338 w 63"/>
                  <a:gd name="T9" fmla="*/ 16404 h 57"/>
                  <a:gd name="T10" fmla="*/ 32809 w 63"/>
                  <a:gd name="T11" fmla="*/ 20638 h 57"/>
                  <a:gd name="T12" fmla="*/ 30692 w 63"/>
                  <a:gd name="T13" fmla="*/ 23284 h 57"/>
                  <a:gd name="T14" fmla="*/ 28575 w 63"/>
                  <a:gd name="T15" fmla="*/ 25930 h 57"/>
                  <a:gd name="T16" fmla="*/ 24871 w 63"/>
                  <a:gd name="T17" fmla="*/ 27517 h 57"/>
                  <a:gd name="T18" fmla="*/ 21696 w 63"/>
                  <a:gd name="T19" fmla="*/ 29634 h 57"/>
                  <a:gd name="T20" fmla="*/ 17463 w 63"/>
                  <a:gd name="T21" fmla="*/ 30163 h 57"/>
                  <a:gd name="T22" fmla="*/ 13759 w 63"/>
                  <a:gd name="T23" fmla="*/ 30163 h 57"/>
                  <a:gd name="T24" fmla="*/ 9525 w 63"/>
                  <a:gd name="T25" fmla="*/ 29634 h 57"/>
                  <a:gd name="T26" fmla="*/ 6350 w 63"/>
                  <a:gd name="T27" fmla="*/ 27517 h 57"/>
                  <a:gd name="T28" fmla="*/ 3704 w 63"/>
                  <a:gd name="T29" fmla="*/ 24871 h 57"/>
                  <a:gd name="T30" fmla="*/ 1058 w 63"/>
                  <a:gd name="T31" fmla="*/ 22225 h 57"/>
                  <a:gd name="T32" fmla="*/ 0 w 63"/>
                  <a:gd name="T33" fmla="*/ 17463 h 57"/>
                  <a:gd name="T34" fmla="*/ 0 w 63"/>
                  <a:gd name="T35" fmla="*/ 11642 h 57"/>
                  <a:gd name="T36" fmla="*/ 0 w 63"/>
                  <a:gd name="T37" fmla="*/ 11642 h 57"/>
                  <a:gd name="T38" fmla="*/ 529 w 63"/>
                  <a:gd name="T39" fmla="*/ 9525 h 57"/>
                  <a:gd name="T40" fmla="*/ 1058 w 63"/>
                  <a:gd name="T41" fmla="*/ 7938 h 57"/>
                  <a:gd name="T42" fmla="*/ 2117 w 63"/>
                  <a:gd name="T43" fmla="*/ 6350 h 57"/>
                  <a:gd name="T44" fmla="*/ 3704 w 63"/>
                  <a:gd name="T45" fmla="*/ 4763 h 57"/>
                  <a:gd name="T46" fmla="*/ 6350 w 63"/>
                  <a:gd name="T47" fmla="*/ 2117 h 57"/>
                  <a:gd name="T48" fmla="*/ 9525 w 63"/>
                  <a:gd name="T49" fmla="*/ 529 h 57"/>
                  <a:gd name="T50" fmla="*/ 14288 w 63"/>
                  <a:gd name="T51" fmla="*/ 0 h 57"/>
                  <a:gd name="T52" fmla="*/ 18521 w 63"/>
                  <a:gd name="T53" fmla="*/ 529 h 57"/>
                  <a:gd name="T54" fmla="*/ 23284 w 63"/>
                  <a:gd name="T55" fmla="*/ 1588 h 57"/>
                  <a:gd name="T56" fmla="*/ 28046 w 63"/>
                  <a:gd name="T57" fmla="*/ 3175 h 57"/>
                  <a:gd name="T58" fmla="*/ 28046 w 63"/>
                  <a:gd name="T59" fmla="*/ 3175 h 57"/>
                  <a:gd name="T60" fmla="*/ 8996 w 63"/>
                  <a:gd name="T61" fmla="*/ 13229 h 57"/>
                  <a:gd name="T62" fmla="*/ 8996 w 63"/>
                  <a:gd name="T63" fmla="*/ 13229 h 57"/>
                  <a:gd name="T64" fmla="*/ 9525 w 63"/>
                  <a:gd name="T65" fmla="*/ 15875 h 57"/>
                  <a:gd name="T66" fmla="*/ 10583 w 63"/>
                  <a:gd name="T67" fmla="*/ 17992 h 57"/>
                  <a:gd name="T68" fmla="*/ 12700 w 63"/>
                  <a:gd name="T69" fmla="*/ 19579 h 57"/>
                  <a:gd name="T70" fmla="*/ 14288 w 63"/>
                  <a:gd name="T71" fmla="*/ 21167 h 57"/>
                  <a:gd name="T72" fmla="*/ 16404 w 63"/>
                  <a:gd name="T73" fmla="*/ 21696 h 57"/>
                  <a:gd name="T74" fmla="*/ 18521 w 63"/>
                  <a:gd name="T75" fmla="*/ 21696 h 57"/>
                  <a:gd name="T76" fmla="*/ 21696 w 63"/>
                  <a:gd name="T77" fmla="*/ 21167 h 57"/>
                  <a:gd name="T78" fmla="*/ 23813 w 63"/>
                  <a:gd name="T79" fmla="*/ 19050 h 57"/>
                  <a:gd name="T80" fmla="*/ 23813 w 63"/>
                  <a:gd name="T81" fmla="*/ 19050 h 57"/>
                  <a:gd name="T82" fmla="*/ 23813 w 63"/>
                  <a:gd name="T83" fmla="*/ 14288 h 57"/>
                  <a:gd name="T84" fmla="*/ 23284 w 63"/>
                  <a:gd name="T85" fmla="*/ 10054 h 57"/>
                  <a:gd name="T86" fmla="*/ 23284 w 63"/>
                  <a:gd name="T87" fmla="*/ 10054 h 57"/>
                  <a:gd name="T88" fmla="*/ 18521 w 63"/>
                  <a:gd name="T89" fmla="*/ 9525 h 57"/>
                  <a:gd name="T90" fmla="*/ 15346 w 63"/>
                  <a:gd name="T91" fmla="*/ 10054 h 57"/>
                  <a:gd name="T92" fmla="*/ 12700 w 63"/>
                  <a:gd name="T93" fmla="*/ 11113 h 57"/>
                  <a:gd name="T94" fmla="*/ 8996 w 63"/>
                  <a:gd name="T95" fmla="*/ 13229 h 57"/>
                  <a:gd name="T96" fmla="*/ 8996 w 63"/>
                  <a:gd name="T97" fmla="*/ 13229 h 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63" h="57">
                    <a:moveTo>
                      <a:pt x="53" y="6"/>
                    </a:moveTo>
                    <a:lnTo>
                      <a:pt x="53" y="6"/>
                    </a:lnTo>
                    <a:lnTo>
                      <a:pt x="59" y="15"/>
                    </a:lnTo>
                    <a:lnTo>
                      <a:pt x="62" y="24"/>
                    </a:lnTo>
                    <a:lnTo>
                      <a:pt x="63" y="31"/>
                    </a:lnTo>
                    <a:lnTo>
                      <a:pt x="62" y="39"/>
                    </a:lnTo>
                    <a:lnTo>
                      <a:pt x="58" y="44"/>
                    </a:lnTo>
                    <a:lnTo>
                      <a:pt x="54" y="49"/>
                    </a:lnTo>
                    <a:lnTo>
                      <a:pt x="47" y="52"/>
                    </a:lnTo>
                    <a:lnTo>
                      <a:pt x="41" y="56"/>
                    </a:lnTo>
                    <a:lnTo>
                      <a:pt x="33" y="57"/>
                    </a:lnTo>
                    <a:lnTo>
                      <a:pt x="26" y="57"/>
                    </a:lnTo>
                    <a:lnTo>
                      <a:pt x="18" y="56"/>
                    </a:lnTo>
                    <a:lnTo>
                      <a:pt x="12" y="52"/>
                    </a:lnTo>
                    <a:lnTo>
                      <a:pt x="7" y="47"/>
                    </a:lnTo>
                    <a:lnTo>
                      <a:pt x="2" y="42"/>
                    </a:lnTo>
                    <a:lnTo>
                      <a:pt x="0" y="33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4" y="12"/>
                    </a:lnTo>
                    <a:lnTo>
                      <a:pt x="7" y="9"/>
                    </a:lnTo>
                    <a:lnTo>
                      <a:pt x="12" y="4"/>
                    </a:lnTo>
                    <a:lnTo>
                      <a:pt x="18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44" y="3"/>
                    </a:lnTo>
                    <a:lnTo>
                      <a:pt x="53" y="6"/>
                    </a:lnTo>
                    <a:close/>
                    <a:moveTo>
                      <a:pt x="17" y="25"/>
                    </a:moveTo>
                    <a:lnTo>
                      <a:pt x="17" y="25"/>
                    </a:lnTo>
                    <a:lnTo>
                      <a:pt x="18" y="30"/>
                    </a:lnTo>
                    <a:lnTo>
                      <a:pt x="20" y="34"/>
                    </a:lnTo>
                    <a:lnTo>
                      <a:pt x="24" y="37"/>
                    </a:lnTo>
                    <a:lnTo>
                      <a:pt x="27" y="40"/>
                    </a:lnTo>
                    <a:lnTo>
                      <a:pt x="31" y="41"/>
                    </a:lnTo>
                    <a:lnTo>
                      <a:pt x="35" y="41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27"/>
                    </a:lnTo>
                    <a:lnTo>
                      <a:pt x="44" y="19"/>
                    </a:lnTo>
                    <a:lnTo>
                      <a:pt x="35" y="18"/>
                    </a:lnTo>
                    <a:lnTo>
                      <a:pt x="29" y="19"/>
                    </a:lnTo>
                    <a:lnTo>
                      <a:pt x="24" y="21"/>
                    </a:lnTo>
                    <a:lnTo>
                      <a:pt x="17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Freeform 252"/>
              <p:cNvSpPr>
                <a:spLocks noEditPoints="1"/>
              </p:cNvSpPr>
              <p:nvPr/>
            </p:nvSpPr>
            <p:spPr bwMode="auto">
              <a:xfrm>
                <a:off x="5627688" y="3665538"/>
                <a:ext cx="312738" cy="215900"/>
              </a:xfrm>
              <a:custGeom>
                <a:avLst/>
                <a:gdLst>
                  <a:gd name="T0" fmla="*/ 279874 w 590"/>
                  <a:gd name="T1" fmla="*/ 34925 h 408"/>
                  <a:gd name="T2" fmla="*/ 284115 w 590"/>
                  <a:gd name="T3" fmla="*/ 67204 h 408"/>
                  <a:gd name="T4" fmla="*/ 304787 w 590"/>
                  <a:gd name="T5" fmla="*/ 84138 h 408"/>
                  <a:gd name="T6" fmla="*/ 303197 w 590"/>
                  <a:gd name="T7" fmla="*/ 113242 h 408"/>
                  <a:gd name="T8" fmla="*/ 305317 w 590"/>
                  <a:gd name="T9" fmla="*/ 132292 h 408"/>
                  <a:gd name="T10" fmla="*/ 268743 w 590"/>
                  <a:gd name="T11" fmla="*/ 176742 h 408"/>
                  <a:gd name="T12" fmla="*/ 237999 w 590"/>
                  <a:gd name="T13" fmla="*/ 169863 h 408"/>
                  <a:gd name="T14" fmla="*/ 196124 w 590"/>
                  <a:gd name="T15" fmla="*/ 176213 h 408"/>
                  <a:gd name="T16" fmla="*/ 173861 w 590"/>
                  <a:gd name="T17" fmla="*/ 202142 h 408"/>
                  <a:gd name="T18" fmla="*/ 151068 w 590"/>
                  <a:gd name="T19" fmla="*/ 186796 h 408"/>
                  <a:gd name="T20" fmla="*/ 128276 w 590"/>
                  <a:gd name="T21" fmla="*/ 213254 h 408"/>
                  <a:gd name="T22" fmla="*/ 102832 w 590"/>
                  <a:gd name="T23" fmla="*/ 193675 h 408"/>
                  <a:gd name="T24" fmla="*/ 66258 w 590"/>
                  <a:gd name="T25" fmla="*/ 190500 h 408"/>
                  <a:gd name="T26" fmla="*/ 30214 w 590"/>
                  <a:gd name="T27" fmla="*/ 200025 h 408"/>
                  <a:gd name="T28" fmla="*/ 16962 w 590"/>
                  <a:gd name="T29" fmla="*/ 140229 h 408"/>
                  <a:gd name="T30" fmla="*/ 22263 w 590"/>
                  <a:gd name="T31" fmla="*/ 114300 h 408"/>
                  <a:gd name="T32" fmla="*/ 530 w 590"/>
                  <a:gd name="T33" fmla="*/ 78846 h 408"/>
                  <a:gd name="T34" fmla="*/ 47176 w 590"/>
                  <a:gd name="T35" fmla="*/ 43392 h 408"/>
                  <a:gd name="T36" fmla="*/ 83220 w 590"/>
                  <a:gd name="T37" fmla="*/ 51329 h 408"/>
                  <a:gd name="T38" fmla="*/ 129336 w 590"/>
                  <a:gd name="T39" fmla="*/ 41275 h 408"/>
                  <a:gd name="T40" fmla="*/ 152659 w 590"/>
                  <a:gd name="T41" fmla="*/ 17992 h 408"/>
                  <a:gd name="T42" fmla="*/ 182342 w 590"/>
                  <a:gd name="T43" fmla="*/ 29104 h 408"/>
                  <a:gd name="T44" fmla="*/ 212556 w 590"/>
                  <a:gd name="T45" fmla="*/ 12171 h 408"/>
                  <a:gd name="T46" fmla="*/ 249130 w 590"/>
                  <a:gd name="T47" fmla="*/ 529 h 408"/>
                  <a:gd name="T48" fmla="*/ 253371 w 590"/>
                  <a:gd name="T49" fmla="*/ 38629 h 408"/>
                  <a:gd name="T50" fmla="*/ 270863 w 590"/>
                  <a:gd name="T51" fmla="*/ 134408 h 408"/>
                  <a:gd name="T52" fmla="*/ 245420 w 590"/>
                  <a:gd name="T53" fmla="*/ 157692 h 408"/>
                  <a:gd name="T54" fmla="*/ 274043 w 590"/>
                  <a:gd name="T55" fmla="*/ 159808 h 408"/>
                  <a:gd name="T56" fmla="*/ 281994 w 590"/>
                  <a:gd name="T57" fmla="*/ 130175 h 408"/>
                  <a:gd name="T58" fmla="*/ 286235 w 590"/>
                  <a:gd name="T59" fmla="*/ 113771 h 408"/>
                  <a:gd name="T60" fmla="*/ 280934 w 590"/>
                  <a:gd name="T61" fmla="*/ 95779 h 408"/>
                  <a:gd name="T62" fmla="*/ 271393 w 590"/>
                  <a:gd name="T63" fmla="*/ 75671 h 408"/>
                  <a:gd name="T64" fmla="*/ 284115 w 590"/>
                  <a:gd name="T65" fmla="*/ 44450 h 408"/>
                  <a:gd name="T66" fmla="*/ 248600 w 590"/>
                  <a:gd name="T67" fmla="*/ 12700 h 408"/>
                  <a:gd name="T68" fmla="*/ 32864 w 590"/>
                  <a:gd name="T69" fmla="*/ 109008 h 408"/>
                  <a:gd name="T70" fmla="*/ 14312 w 590"/>
                  <a:gd name="T71" fmla="*/ 130175 h 408"/>
                  <a:gd name="T72" fmla="*/ 45055 w 590"/>
                  <a:gd name="T73" fmla="*/ 141288 h 408"/>
                  <a:gd name="T74" fmla="*/ 34454 w 590"/>
                  <a:gd name="T75" fmla="*/ 188383 h 408"/>
                  <a:gd name="T76" fmla="*/ 86931 w 590"/>
                  <a:gd name="T77" fmla="*/ 203729 h 408"/>
                  <a:gd name="T78" fmla="*/ 83750 w 590"/>
                  <a:gd name="T79" fmla="*/ 175154 h 408"/>
                  <a:gd name="T80" fmla="*/ 54067 w 590"/>
                  <a:gd name="T81" fmla="*/ 114300 h 408"/>
                  <a:gd name="T82" fmla="*/ 55127 w 590"/>
                  <a:gd name="T83" fmla="*/ 76729 h 408"/>
                  <a:gd name="T84" fmla="*/ 180222 w 590"/>
                  <a:gd name="T85" fmla="*/ 49742 h 408"/>
                  <a:gd name="T86" fmla="*/ 201955 w 590"/>
                  <a:gd name="T87" fmla="*/ 16933 h 408"/>
                  <a:gd name="T88" fmla="*/ 179162 w 590"/>
                  <a:gd name="T89" fmla="*/ 41275 h 408"/>
                  <a:gd name="T90" fmla="*/ 141527 w 590"/>
                  <a:gd name="T91" fmla="*/ 48683 h 408"/>
                  <a:gd name="T92" fmla="*/ 94882 w 590"/>
                  <a:gd name="T93" fmla="*/ 48154 h 408"/>
                  <a:gd name="T94" fmla="*/ 72089 w 590"/>
                  <a:gd name="T95" fmla="*/ 60854 h 408"/>
                  <a:gd name="T96" fmla="*/ 43995 w 590"/>
                  <a:gd name="T97" fmla="*/ 73554 h 408"/>
                  <a:gd name="T98" fmla="*/ 19612 w 590"/>
                  <a:gd name="T99" fmla="*/ 98425 h 408"/>
                  <a:gd name="T100" fmla="*/ 175981 w 590"/>
                  <a:gd name="T101" fmla="*/ 61912 h 408"/>
                  <a:gd name="T102" fmla="*/ 58307 w 590"/>
                  <a:gd name="T103" fmla="*/ 100013 h 408"/>
                  <a:gd name="T104" fmla="*/ 67848 w 590"/>
                  <a:gd name="T105" fmla="*/ 154517 h 408"/>
                  <a:gd name="T106" fmla="*/ 161140 w 590"/>
                  <a:gd name="T107" fmla="*/ 156633 h 408"/>
                  <a:gd name="T108" fmla="*/ 261852 w 590"/>
                  <a:gd name="T109" fmla="*/ 131233 h 408"/>
                  <a:gd name="T110" fmla="*/ 245950 w 590"/>
                  <a:gd name="T111" fmla="*/ 41804 h 408"/>
                  <a:gd name="T112" fmla="*/ 139407 w 590"/>
                  <a:gd name="T113" fmla="*/ 188913 h 408"/>
                  <a:gd name="T114" fmla="*/ 177042 w 590"/>
                  <a:gd name="T115" fmla="*/ 190500 h 408"/>
                  <a:gd name="T116" fmla="*/ 209906 w 590"/>
                  <a:gd name="T117" fmla="*/ 169863 h 408"/>
                  <a:gd name="T118" fmla="*/ 168560 w 590"/>
                  <a:gd name="T119" fmla="*/ 164571 h 4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90" h="408">
                    <a:moveTo>
                      <a:pt x="479" y="0"/>
                    </a:moveTo>
                    <a:lnTo>
                      <a:pt x="479" y="0"/>
                    </a:lnTo>
                    <a:lnTo>
                      <a:pt x="482" y="5"/>
                    </a:lnTo>
                    <a:lnTo>
                      <a:pt x="485" y="12"/>
                    </a:lnTo>
                    <a:lnTo>
                      <a:pt x="490" y="26"/>
                    </a:lnTo>
                    <a:lnTo>
                      <a:pt x="494" y="40"/>
                    </a:lnTo>
                    <a:lnTo>
                      <a:pt x="496" y="47"/>
                    </a:lnTo>
                    <a:lnTo>
                      <a:pt x="500" y="52"/>
                    </a:lnTo>
                    <a:lnTo>
                      <a:pt x="511" y="57"/>
                    </a:lnTo>
                    <a:lnTo>
                      <a:pt x="523" y="64"/>
                    </a:lnTo>
                    <a:lnTo>
                      <a:pt x="528" y="66"/>
                    </a:lnTo>
                    <a:lnTo>
                      <a:pt x="536" y="67"/>
                    </a:lnTo>
                    <a:lnTo>
                      <a:pt x="542" y="69"/>
                    </a:lnTo>
                    <a:lnTo>
                      <a:pt x="551" y="69"/>
                    </a:lnTo>
                    <a:lnTo>
                      <a:pt x="552" y="72"/>
                    </a:lnTo>
                    <a:lnTo>
                      <a:pt x="553" y="76"/>
                    </a:lnTo>
                    <a:lnTo>
                      <a:pt x="553" y="83"/>
                    </a:lnTo>
                    <a:lnTo>
                      <a:pt x="552" y="90"/>
                    </a:lnTo>
                    <a:lnTo>
                      <a:pt x="549" y="97"/>
                    </a:lnTo>
                    <a:lnTo>
                      <a:pt x="541" y="112"/>
                    </a:lnTo>
                    <a:lnTo>
                      <a:pt x="538" y="119"/>
                    </a:lnTo>
                    <a:lnTo>
                      <a:pt x="536" y="127"/>
                    </a:lnTo>
                    <a:lnTo>
                      <a:pt x="539" y="132"/>
                    </a:lnTo>
                    <a:lnTo>
                      <a:pt x="542" y="136"/>
                    </a:lnTo>
                    <a:lnTo>
                      <a:pt x="546" y="138"/>
                    </a:lnTo>
                    <a:lnTo>
                      <a:pt x="551" y="140"/>
                    </a:lnTo>
                    <a:lnTo>
                      <a:pt x="561" y="142"/>
                    </a:lnTo>
                    <a:lnTo>
                      <a:pt x="573" y="144"/>
                    </a:lnTo>
                    <a:lnTo>
                      <a:pt x="575" y="148"/>
                    </a:lnTo>
                    <a:lnTo>
                      <a:pt x="576" y="153"/>
                    </a:lnTo>
                    <a:lnTo>
                      <a:pt x="576" y="156"/>
                    </a:lnTo>
                    <a:lnTo>
                      <a:pt x="575" y="159"/>
                    </a:lnTo>
                    <a:lnTo>
                      <a:pt x="572" y="166"/>
                    </a:lnTo>
                    <a:lnTo>
                      <a:pt x="567" y="170"/>
                    </a:lnTo>
                    <a:lnTo>
                      <a:pt x="555" y="179"/>
                    </a:lnTo>
                    <a:lnTo>
                      <a:pt x="550" y="185"/>
                    </a:lnTo>
                    <a:lnTo>
                      <a:pt x="549" y="188"/>
                    </a:lnTo>
                    <a:lnTo>
                      <a:pt x="546" y="191"/>
                    </a:lnTo>
                    <a:lnTo>
                      <a:pt x="549" y="194"/>
                    </a:lnTo>
                    <a:lnTo>
                      <a:pt x="551" y="199"/>
                    </a:lnTo>
                    <a:lnTo>
                      <a:pt x="557" y="204"/>
                    </a:lnTo>
                    <a:lnTo>
                      <a:pt x="565" y="209"/>
                    </a:lnTo>
                    <a:lnTo>
                      <a:pt x="572" y="214"/>
                    </a:lnTo>
                    <a:lnTo>
                      <a:pt x="580" y="218"/>
                    </a:lnTo>
                    <a:lnTo>
                      <a:pt x="585" y="223"/>
                    </a:lnTo>
                    <a:lnTo>
                      <a:pt x="587" y="225"/>
                    </a:lnTo>
                    <a:lnTo>
                      <a:pt x="589" y="229"/>
                    </a:lnTo>
                    <a:lnTo>
                      <a:pt x="590" y="232"/>
                    </a:lnTo>
                    <a:lnTo>
                      <a:pt x="590" y="236"/>
                    </a:lnTo>
                    <a:lnTo>
                      <a:pt x="589" y="239"/>
                    </a:lnTo>
                    <a:lnTo>
                      <a:pt x="588" y="243"/>
                    </a:lnTo>
                    <a:lnTo>
                      <a:pt x="586" y="245"/>
                    </a:lnTo>
                    <a:lnTo>
                      <a:pt x="583" y="247"/>
                    </a:lnTo>
                    <a:lnTo>
                      <a:pt x="576" y="250"/>
                    </a:lnTo>
                    <a:lnTo>
                      <a:pt x="568" y="253"/>
                    </a:lnTo>
                    <a:lnTo>
                      <a:pt x="551" y="259"/>
                    </a:lnTo>
                    <a:lnTo>
                      <a:pt x="542" y="262"/>
                    </a:lnTo>
                    <a:lnTo>
                      <a:pt x="536" y="266"/>
                    </a:lnTo>
                    <a:lnTo>
                      <a:pt x="535" y="289"/>
                    </a:lnTo>
                    <a:lnTo>
                      <a:pt x="532" y="307"/>
                    </a:lnTo>
                    <a:lnTo>
                      <a:pt x="528" y="322"/>
                    </a:lnTo>
                    <a:lnTo>
                      <a:pt x="523" y="338"/>
                    </a:lnTo>
                    <a:lnTo>
                      <a:pt x="514" y="337"/>
                    </a:lnTo>
                    <a:lnTo>
                      <a:pt x="507" y="334"/>
                    </a:lnTo>
                    <a:lnTo>
                      <a:pt x="501" y="328"/>
                    </a:lnTo>
                    <a:lnTo>
                      <a:pt x="498" y="323"/>
                    </a:lnTo>
                    <a:lnTo>
                      <a:pt x="490" y="321"/>
                    </a:lnTo>
                    <a:lnTo>
                      <a:pt x="477" y="319"/>
                    </a:lnTo>
                    <a:lnTo>
                      <a:pt x="470" y="318"/>
                    </a:lnTo>
                    <a:lnTo>
                      <a:pt x="465" y="315"/>
                    </a:lnTo>
                    <a:lnTo>
                      <a:pt x="460" y="313"/>
                    </a:lnTo>
                    <a:lnTo>
                      <a:pt x="456" y="309"/>
                    </a:lnTo>
                    <a:lnTo>
                      <a:pt x="452" y="314"/>
                    </a:lnTo>
                    <a:lnTo>
                      <a:pt x="449" y="321"/>
                    </a:lnTo>
                    <a:lnTo>
                      <a:pt x="443" y="335"/>
                    </a:lnTo>
                    <a:lnTo>
                      <a:pt x="439" y="341"/>
                    </a:lnTo>
                    <a:lnTo>
                      <a:pt x="436" y="348"/>
                    </a:lnTo>
                    <a:lnTo>
                      <a:pt x="431" y="353"/>
                    </a:lnTo>
                    <a:lnTo>
                      <a:pt x="424" y="356"/>
                    </a:lnTo>
                    <a:lnTo>
                      <a:pt x="403" y="341"/>
                    </a:lnTo>
                    <a:lnTo>
                      <a:pt x="391" y="334"/>
                    </a:lnTo>
                    <a:lnTo>
                      <a:pt x="378" y="328"/>
                    </a:lnTo>
                    <a:lnTo>
                      <a:pt x="373" y="329"/>
                    </a:lnTo>
                    <a:lnTo>
                      <a:pt x="370" y="333"/>
                    </a:lnTo>
                    <a:lnTo>
                      <a:pt x="365" y="336"/>
                    </a:lnTo>
                    <a:lnTo>
                      <a:pt x="363" y="339"/>
                    </a:lnTo>
                    <a:lnTo>
                      <a:pt x="358" y="349"/>
                    </a:lnTo>
                    <a:lnTo>
                      <a:pt x="354" y="358"/>
                    </a:lnTo>
                    <a:lnTo>
                      <a:pt x="349" y="368"/>
                    </a:lnTo>
                    <a:lnTo>
                      <a:pt x="344" y="375"/>
                    </a:lnTo>
                    <a:lnTo>
                      <a:pt x="342" y="379"/>
                    </a:lnTo>
                    <a:lnTo>
                      <a:pt x="339" y="381"/>
                    </a:lnTo>
                    <a:lnTo>
                      <a:pt x="334" y="382"/>
                    </a:lnTo>
                    <a:lnTo>
                      <a:pt x="331" y="383"/>
                    </a:lnTo>
                    <a:lnTo>
                      <a:pt x="328" y="382"/>
                    </a:lnTo>
                    <a:lnTo>
                      <a:pt x="325" y="381"/>
                    </a:lnTo>
                    <a:lnTo>
                      <a:pt x="320" y="378"/>
                    </a:lnTo>
                    <a:lnTo>
                      <a:pt x="316" y="372"/>
                    </a:lnTo>
                    <a:lnTo>
                      <a:pt x="313" y="367"/>
                    </a:lnTo>
                    <a:lnTo>
                      <a:pt x="310" y="360"/>
                    </a:lnTo>
                    <a:lnTo>
                      <a:pt x="305" y="355"/>
                    </a:lnTo>
                    <a:lnTo>
                      <a:pt x="300" y="351"/>
                    </a:lnTo>
                    <a:lnTo>
                      <a:pt x="297" y="350"/>
                    </a:lnTo>
                    <a:lnTo>
                      <a:pt x="294" y="349"/>
                    </a:lnTo>
                    <a:lnTo>
                      <a:pt x="288" y="350"/>
                    </a:lnTo>
                    <a:lnTo>
                      <a:pt x="285" y="353"/>
                    </a:lnTo>
                    <a:lnTo>
                      <a:pt x="281" y="355"/>
                    </a:lnTo>
                    <a:lnTo>
                      <a:pt x="279" y="359"/>
                    </a:lnTo>
                    <a:lnTo>
                      <a:pt x="272" y="368"/>
                    </a:lnTo>
                    <a:lnTo>
                      <a:pt x="268" y="376"/>
                    </a:lnTo>
                    <a:lnTo>
                      <a:pt x="264" y="386"/>
                    </a:lnTo>
                    <a:lnTo>
                      <a:pt x="258" y="395"/>
                    </a:lnTo>
                    <a:lnTo>
                      <a:pt x="256" y="398"/>
                    </a:lnTo>
                    <a:lnTo>
                      <a:pt x="253" y="400"/>
                    </a:lnTo>
                    <a:lnTo>
                      <a:pt x="250" y="402"/>
                    </a:lnTo>
                    <a:lnTo>
                      <a:pt x="247" y="403"/>
                    </a:lnTo>
                    <a:lnTo>
                      <a:pt x="242" y="403"/>
                    </a:lnTo>
                    <a:lnTo>
                      <a:pt x="238" y="401"/>
                    </a:lnTo>
                    <a:lnTo>
                      <a:pt x="235" y="397"/>
                    </a:lnTo>
                    <a:lnTo>
                      <a:pt x="232" y="393"/>
                    </a:lnTo>
                    <a:lnTo>
                      <a:pt x="225" y="383"/>
                    </a:lnTo>
                    <a:lnTo>
                      <a:pt x="222" y="378"/>
                    </a:lnTo>
                    <a:lnTo>
                      <a:pt x="219" y="373"/>
                    </a:lnTo>
                    <a:lnTo>
                      <a:pt x="211" y="372"/>
                    </a:lnTo>
                    <a:lnTo>
                      <a:pt x="205" y="371"/>
                    </a:lnTo>
                    <a:lnTo>
                      <a:pt x="199" y="369"/>
                    </a:lnTo>
                    <a:lnTo>
                      <a:pt x="194" y="366"/>
                    </a:lnTo>
                    <a:lnTo>
                      <a:pt x="179" y="386"/>
                    </a:lnTo>
                    <a:lnTo>
                      <a:pt x="171" y="397"/>
                    </a:lnTo>
                    <a:lnTo>
                      <a:pt x="164" y="408"/>
                    </a:lnTo>
                    <a:lnTo>
                      <a:pt x="160" y="405"/>
                    </a:lnTo>
                    <a:lnTo>
                      <a:pt x="157" y="404"/>
                    </a:lnTo>
                    <a:lnTo>
                      <a:pt x="151" y="399"/>
                    </a:lnTo>
                    <a:lnTo>
                      <a:pt x="146" y="393"/>
                    </a:lnTo>
                    <a:lnTo>
                      <a:pt x="143" y="385"/>
                    </a:lnTo>
                    <a:lnTo>
                      <a:pt x="135" y="371"/>
                    </a:lnTo>
                    <a:lnTo>
                      <a:pt x="130" y="365"/>
                    </a:lnTo>
                    <a:lnTo>
                      <a:pt x="125" y="360"/>
                    </a:lnTo>
                    <a:lnTo>
                      <a:pt x="120" y="359"/>
                    </a:lnTo>
                    <a:lnTo>
                      <a:pt x="116" y="359"/>
                    </a:lnTo>
                    <a:lnTo>
                      <a:pt x="108" y="360"/>
                    </a:lnTo>
                    <a:lnTo>
                      <a:pt x="101" y="364"/>
                    </a:lnTo>
                    <a:lnTo>
                      <a:pt x="93" y="368"/>
                    </a:lnTo>
                    <a:lnTo>
                      <a:pt x="86" y="372"/>
                    </a:lnTo>
                    <a:lnTo>
                      <a:pt x="77" y="375"/>
                    </a:lnTo>
                    <a:lnTo>
                      <a:pt x="68" y="378"/>
                    </a:lnTo>
                    <a:lnTo>
                      <a:pt x="62" y="378"/>
                    </a:lnTo>
                    <a:lnTo>
                      <a:pt x="57" y="378"/>
                    </a:lnTo>
                    <a:lnTo>
                      <a:pt x="54" y="372"/>
                    </a:lnTo>
                    <a:lnTo>
                      <a:pt x="50" y="369"/>
                    </a:lnTo>
                    <a:lnTo>
                      <a:pt x="50" y="357"/>
                    </a:lnTo>
                    <a:lnTo>
                      <a:pt x="52" y="344"/>
                    </a:lnTo>
                    <a:lnTo>
                      <a:pt x="57" y="321"/>
                    </a:lnTo>
                    <a:lnTo>
                      <a:pt x="61" y="299"/>
                    </a:lnTo>
                    <a:lnTo>
                      <a:pt x="62" y="289"/>
                    </a:lnTo>
                    <a:lnTo>
                      <a:pt x="62" y="279"/>
                    </a:lnTo>
                    <a:lnTo>
                      <a:pt x="47" y="273"/>
                    </a:lnTo>
                    <a:lnTo>
                      <a:pt x="32" y="265"/>
                    </a:lnTo>
                    <a:lnTo>
                      <a:pt x="0" y="253"/>
                    </a:lnTo>
                    <a:lnTo>
                      <a:pt x="0" y="248"/>
                    </a:lnTo>
                    <a:lnTo>
                      <a:pt x="0" y="244"/>
                    </a:lnTo>
                    <a:lnTo>
                      <a:pt x="1" y="239"/>
                    </a:lnTo>
                    <a:lnTo>
                      <a:pt x="4" y="236"/>
                    </a:lnTo>
                    <a:lnTo>
                      <a:pt x="8" y="231"/>
                    </a:lnTo>
                    <a:lnTo>
                      <a:pt x="14" y="228"/>
                    </a:lnTo>
                    <a:lnTo>
                      <a:pt x="21" y="224"/>
                    </a:lnTo>
                    <a:lnTo>
                      <a:pt x="28" y="221"/>
                    </a:lnTo>
                    <a:lnTo>
                      <a:pt x="36" y="219"/>
                    </a:lnTo>
                    <a:lnTo>
                      <a:pt x="42" y="216"/>
                    </a:lnTo>
                    <a:lnTo>
                      <a:pt x="39" y="213"/>
                    </a:lnTo>
                    <a:lnTo>
                      <a:pt x="36" y="208"/>
                    </a:lnTo>
                    <a:lnTo>
                      <a:pt x="30" y="199"/>
                    </a:lnTo>
                    <a:lnTo>
                      <a:pt x="24" y="188"/>
                    </a:lnTo>
                    <a:lnTo>
                      <a:pt x="17" y="178"/>
                    </a:lnTo>
                    <a:lnTo>
                      <a:pt x="10" y="169"/>
                    </a:lnTo>
                    <a:lnTo>
                      <a:pt x="6" y="164"/>
                    </a:lnTo>
                    <a:lnTo>
                      <a:pt x="2" y="159"/>
                    </a:lnTo>
                    <a:lnTo>
                      <a:pt x="1" y="155"/>
                    </a:lnTo>
                    <a:lnTo>
                      <a:pt x="1" y="149"/>
                    </a:lnTo>
                    <a:lnTo>
                      <a:pt x="5" y="143"/>
                    </a:lnTo>
                    <a:lnTo>
                      <a:pt x="10" y="137"/>
                    </a:lnTo>
                    <a:lnTo>
                      <a:pt x="40" y="138"/>
                    </a:lnTo>
                    <a:lnTo>
                      <a:pt x="53" y="139"/>
                    </a:lnTo>
                    <a:lnTo>
                      <a:pt x="65" y="141"/>
                    </a:lnTo>
                    <a:lnTo>
                      <a:pt x="70" y="125"/>
                    </a:lnTo>
                    <a:lnTo>
                      <a:pt x="75" y="106"/>
                    </a:lnTo>
                    <a:lnTo>
                      <a:pt x="78" y="97"/>
                    </a:lnTo>
                    <a:lnTo>
                      <a:pt x="84" y="88"/>
                    </a:lnTo>
                    <a:lnTo>
                      <a:pt x="89" y="82"/>
                    </a:lnTo>
                    <a:lnTo>
                      <a:pt x="92" y="79"/>
                    </a:lnTo>
                    <a:lnTo>
                      <a:pt x="97" y="77"/>
                    </a:lnTo>
                    <a:lnTo>
                      <a:pt x="104" y="79"/>
                    </a:lnTo>
                    <a:lnTo>
                      <a:pt x="111" y="82"/>
                    </a:lnTo>
                    <a:lnTo>
                      <a:pt x="125" y="91"/>
                    </a:lnTo>
                    <a:lnTo>
                      <a:pt x="131" y="95"/>
                    </a:lnTo>
                    <a:lnTo>
                      <a:pt x="137" y="98"/>
                    </a:lnTo>
                    <a:lnTo>
                      <a:pt x="144" y="99"/>
                    </a:lnTo>
                    <a:lnTo>
                      <a:pt x="150" y="99"/>
                    </a:lnTo>
                    <a:lnTo>
                      <a:pt x="157" y="97"/>
                    </a:lnTo>
                    <a:lnTo>
                      <a:pt x="162" y="93"/>
                    </a:lnTo>
                    <a:lnTo>
                      <a:pt x="166" y="87"/>
                    </a:lnTo>
                    <a:lnTo>
                      <a:pt x="169" y="82"/>
                    </a:lnTo>
                    <a:lnTo>
                      <a:pt x="175" y="68"/>
                    </a:lnTo>
                    <a:lnTo>
                      <a:pt x="180" y="56"/>
                    </a:lnTo>
                    <a:lnTo>
                      <a:pt x="191" y="57"/>
                    </a:lnTo>
                    <a:lnTo>
                      <a:pt x="201" y="62"/>
                    </a:lnTo>
                    <a:lnTo>
                      <a:pt x="218" y="70"/>
                    </a:lnTo>
                    <a:lnTo>
                      <a:pt x="226" y="73"/>
                    </a:lnTo>
                    <a:lnTo>
                      <a:pt x="235" y="77"/>
                    </a:lnTo>
                    <a:lnTo>
                      <a:pt x="244" y="78"/>
                    </a:lnTo>
                    <a:lnTo>
                      <a:pt x="249" y="78"/>
                    </a:lnTo>
                    <a:lnTo>
                      <a:pt x="254" y="77"/>
                    </a:lnTo>
                    <a:lnTo>
                      <a:pt x="258" y="73"/>
                    </a:lnTo>
                    <a:lnTo>
                      <a:pt x="262" y="68"/>
                    </a:lnTo>
                    <a:lnTo>
                      <a:pt x="267" y="58"/>
                    </a:lnTo>
                    <a:lnTo>
                      <a:pt x="271" y="47"/>
                    </a:lnTo>
                    <a:lnTo>
                      <a:pt x="274" y="35"/>
                    </a:lnTo>
                    <a:lnTo>
                      <a:pt x="280" y="34"/>
                    </a:lnTo>
                    <a:lnTo>
                      <a:pt x="284" y="34"/>
                    </a:lnTo>
                    <a:lnTo>
                      <a:pt x="288" y="34"/>
                    </a:lnTo>
                    <a:lnTo>
                      <a:pt x="293" y="35"/>
                    </a:lnTo>
                    <a:lnTo>
                      <a:pt x="300" y="39"/>
                    </a:lnTo>
                    <a:lnTo>
                      <a:pt x="308" y="45"/>
                    </a:lnTo>
                    <a:lnTo>
                      <a:pt x="314" y="51"/>
                    </a:lnTo>
                    <a:lnTo>
                      <a:pt x="322" y="55"/>
                    </a:lnTo>
                    <a:lnTo>
                      <a:pt x="326" y="57"/>
                    </a:lnTo>
                    <a:lnTo>
                      <a:pt x="329" y="58"/>
                    </a:lnTo>
                    <a:lnTo>
                      <a:pt x="333" y="58"/>
                    </a:lnTo>
                    <a:lnTo>
                      <a:pt x="339" y="57"/>
                    </a:lnTo>
                    <a:lnTo>
                      <a:pt x="342" y="56"/>
                    </a:lnTo>
                    <a:lnTo>
                      <a:pt x="344" y="55"/>
                    </a:lnTo>
                    <a:lnTo>
                      <a:pt x="346" y="51"/>
                    </a:lnTo>
                    <a:lnTo>
                      <a:pt x="348" y="45"/>
                    </a:lnTo>
                    <a:lnTo>
                      <a:pt x="352" y="39"/>
                    </a:lnTo>
                    <a:lnTo>
                      <a:pt x="358" y="31"/>
                    </a:lnTo>
                    <a:lnTo>
                      <a:pt x="365" y="22"/>
                    </a:lnTo>
                    <a:lnTo>
                      <a:pt x="373" y="13"/>
                    </a:lnTo>
                    <a:lnTo>
                      <a:pt x="378" y="5"/>
                    </a:lnTo>
                    <a:lnTo>
                      <a:pt x="385" y="8"/>
                    </a:lnTo>
                    <a:lnTo>
                      <a:pt x="391" y="13"/>
                    </a:lnTo>
                    <a:lnTo>
                      <a:pt x="401" y="23"/>
                    </a:lnTo>
                    <a:lnTo>
                      <a:pt x="406" y="28"/>
                    </a:lnTo>
                    <a:lnTo>
                      <a:pt x="411" y="34"/>
                    </a:lnTo>
                    <a:lnTo>
                      <a:pt x="418" y="37"/>
                    </a:lnTo>
                    <a:lnTo>
                      <a:pt x="426" y="39"/>
                    </a:lnTo>
                    <a:lnTo>
                      <a:pt x="434" y="34"/>
                    </a:lnTo>
                    <a:lnTo>
                      <a:pt x="439" y="28"/>
                    </a:lnTo>
                    <a:lnTo>
                      <a:pt x="450" y="15"/>
                    </a:lnTo>
                    <a:lnTo>
                      <a:pt x="455" y="8"/>
                    </a:lnTo>
                    <a:lnTo>
                      <a:pt x="462" y="3"/>
                    </a:lnTo>
                    <a:lnTo>
                      <a:pt x="466" y="2"/>
                    </a:lnTo>
                    <a:lnTo>
                      <a:pt x="470" y="1"/>
                    </a:lnTo>
                    <a:lnTo>
                      <a:pt x="475" y="0"/>
                    </a:lnTo>
                    <a:lnTo>
                      <a:pt x="479" y="0"/>
                    </a:lnTo>
                    <a:close/>
                    <a:moveTo>
                      <a:pt x="438" y="54"/>
                    </a:moveTo>
                    <a:lnTo>
                      <a:pt x="438" y="54"/>
                    </a:lnTo>
                    <a:lnTo>
                      <a:pt x="452" y="55"/>
                    </a:lnTo>
                    <a:lnTo>
                      <a:pt x="466" y="57"/>
                    </a:lnTo>
                    <a:lnTo>
                      <a:pt x="469" y="64"/>
                    </a:lnTo>
                    <a:lnTo>
                      <a:pt x="473" y="68"/>
                    </a:lnTo>
                    <a:lnTo>
                      <a:pt x="476" y="72"/>
                    </a:lnTo>
                    <a:lnTo>
                      <a:pt x="478" y="73"/>
                    </a:lnTo>
                    <a:lnTo>
                      <a:pt x="481" y="75"/>
                    </a:lnTo>
                    <a:lnTo>
                      <a:pt x="495" y="133"/>
                    </a:lnTo>
                    <a:lnTo>
                      <a:pt x="509" y="193"/>
                    </a:lnTo>
                    <a:lnTo>
                      <a:pt x="512" y="206"/>
                    </a:lnTo>
                    <a:lnTo>
                      <a:pt x="514" y="221"/>
                    </a:lnTo>
                    <a:lnTo>
                      <a:pt x="515" y="234"/>
                    </a:lnTo>
                    <a:lnTo>
                      <a:pt x="515" y="244"/>
                    </a:lnTo>
                    <a:lnTo>
                      <a:pt x="513" y="249"/>
                    </a:lnTo>
                    <a:lnTo>
                      <a:pt x="511" y="254"/>
                    </a:lnTo>
                    <a:lnTo>
                      <a:pt x="509" y="259"/>
                    </a:lnTo>
                    <a:lnTo>
                      <a:pt x="506" y="262"/>
                    </a:lnTo>
                    <a:lnTo>
                      <a:pt x="499" y="268"/>
                    </a:lnTo>
                    <a:lnTo>
                      <a:pt x="491" y="274"/>
                    </a:lnTo>
                    <a:lnTo>
                      <a:pt x="481" y="278"/>
                    </a:lnTo>
                    <a:lnTo>
                      <a:pt x="470" y="281"/>
                    </a:lnTo>
                    <a:lnTo>
                      <a:pt x="449" y="287"/>
                    </a:lnTo>
                    <a:lnTo>
                      <a:pt x="452" y="288"/>
                    </a:lnTo>
                    <a:lnTo>
                      <a:pt x="455" y="289"/>
                    </a:lnTo>
                    <a:lnTo>
                      <a:pt x="459" y="293"/>
                    </a:lnTo>
                    <a:lnTo>
                      <a:pt x="463" y="298"/>
                    </a:lnTo>
                    <a:lnTo>
                      <a:pt x="465" y="300"/>
                    </a:lnTo>
                    <a:lnTo>
                      <a:pt x="468" y="302"/>
                    </a:lnTo>
                    <a:lnTo>
                      <a:pt x="473" y="304"/>
                    </a:lnTo>
                    <a:lnTo>
                      <a:pt x="479" y="305"/>
                    </a:lnTo>
                    <a:lnTo>
                      <a:pt x="490" y="306"/>
                    </a:lnTo>
                    <a:lnTo>
                      <a:pt x="501" y="307"/>
                    </a:lnTo>
                    <a:lnTo>
                      <a:pt x="507" y="308"/>
                    </a:lnTo>
                    <a:lnTo>
                      <a:pt x="511" y="309"/>
                    </a:lnTo>
                    <a:lnTo>
                      <a:pt x="515" y="306"/>
                    </a:lnTo>
                    <a:lnTo>
                      <a:pt x="517" y="302"/>
                    </a:lnTo>
                    <a:lnTo>
                      <a:pt x="519" y="298"/>
                    </a:lnTo>
                    <a:lnTo>
                      <a:pt x="520" y="294"/>
                    </a:lnTo>
                    <a:lnTo>
                      <a:pt x="520" y="284"/>
                    </a:lnTo>
                    <a:lnTo>
                      <a:pt x="517" y="276"/>
                    </a:lnTo>
                    <a:lnTo>
                      <a:pt x="515" y="267"/>
                    </a:lnTo>
                    <a:lnTo>
                      <a:pt x="514" y="259"/>
                    </a:lnTo>
                    <a:lnTo>
                      <a:pt x="515" y="254"/>
                    </a:lnTo>
                    <a:lnTo>
                      <a:pt x="515" y="251"/>
                    </a:lnTo>
                    <a:lnTo>
                      <a:pt x="517" y="248"/>
                    </a:lnTo>
                    <a:lnTo>
                      <a:pt x="521" y="246"/>
                    </a:lnTo>
                    <a:lnTo>
                      <a:pt x="532" y="246"/>
                    </a:lnTo>
                    <a:lnTo>
                      <a:pt x="539" y="245"/>
                    </a:lnTo>
                    <a:lnTo>
                      <a:pt x="545" y="243"/>
                    </a:lnTo>
                    <a:lnTo>
                      <a:pt x="552" y="240"/>
                    </a:lnTo>
                    <a:lnTo>
                      <a:pt x="557" y="237"/>
                    </a:lnTo>
                    <a:lnTo>
                      <a:pt x="561" y="233"/>
                    </a:lnTo>
                    <a:lnTo>
                      <a:pt x="564" y="229"/>
                    </a:lnTo>
                    <a:lnTo>
                      <a:pt x="561" y="225"/>
                    </a:lnTo>
                    <a:lnTo>
                      <a:pt x="559" y="223"/>
                    </a:lnTo>
                    <a:lnTo>
                      <a:pt x="554" y="219"/>
                    </a:lnTo>
                    <a:lnTo>
                      <a:pt x="546" y="217"/>
                    </a:lnTo>
                    <a:lnTo>
                      <a:pt x="540" y="215"/>
                    </a:lnTo>
                    <a:lnTo>
                      <a:pt x="532" y="213"/>
                    </a:lnTo>
                    <a:lnTo>
                      <a:pt x="526" y="210"/>
                    </a:lnTo>
                    <a:lnTo>
                      <a:pt x="522" y="207"/>
                    </a:lnTo>
                    <a:lnTo>
                      <a:pt x="520" y="205"/>
                    </a:lnTo>
                    <a:lnTo>
                      <a:pt x="519" y="202"/>
                    </a:lnTo>
                    <a:lnTo>
                      <a:pt x="517" y="199"/>
                    </a:lnTo>
                    <a:lnTo>
                      <a:pt x="519" y="196"/>
                    </a:lnTo>
                    <a:lnTo>
                      <a:pt x="519" y="192"/>
                    </a:lnTo>
                    <a:lnTo>
                      <a:pt x="521" y="189"/>
                    </a:lnTo>
                    <a:lnTo>
                      <a:pt x="525" y="185"/>
                    </a:lnTo>
                    <a:lnTo>
                      <a:pt x="530" y="181"/>
                    </a:lnTo>
                    <a:lnTo>
                      <a:pt x="537" y="176"/>
                    </a:lnTo>
                    <a:lnTo>
                      <a:pt x="542" y="172"/>
                    </a:lnTo>
                    <a:lnTo>
                      <a:pt x="546" y="166"/>
                    </a:lnTo>
                    <a:lnTo>
                      <a:pt x="549" y="161"/>
                    </a:lnTo>
                    <a:lnTo>
                      <a:pt x="549" y="157"/>
                    </a:lnTo>
                    <a:lnTo>
                      <a:pt x="543" y="154"/>
                    </a:lnTo>
                    <a:lnTo>
                      <a:pt x="537" y="152"/>
                    </a:lnTo>
                    <a:lnTo>
                      <a:pt x="523" y="149"/>
                    </a:lnTo>
                    <a:lnTo>
                      <a:pt x="516" y="147"/>
                    </a:lnTo>
                    <a:lnTo>
                      <a:pt x="514" y="145"/>
                    </a:lnTo>
                    <a:lnTo>
                      <a:pt x="512" y="143"/>
                    </a:lnTo>
                    <a:lnTo>
                      <a:pt x="510" y="141"/>
                    </a:lnTo>
                    <a:lnTo>
                      <a:pt x="509" y="138"/>
                    </a:lnTo>
                    <a:lnTo>
                      <a:pt x="509" y="133"/>
                    </a:lnTo>
                    <a:lnTo>
                      <a:pt x="509" y="129"/>
                    </a:lnTo>
                    <a:lnTo>
                      <a:pt x="514" y="126"/>
                    </a:lnTo>
                    <a:lnTo>
                      <a:pt x="519" y="122"/>
                    </a:lnTo>
                    <a:lnTo>
                      <a:pt x="523" y="116"/>
                    </a:lnTo>
                    <a:lnTo>
                      <a:pt x="526" y="111"/>
                    </a:lnTo>
                    <a:lnTo>
                      <a:pt x="531" y="98"/>
                    </a:lnTo>
                    <a:lnTo>
                      <a:pt x="536" y="84"/>
                    </a:lnTo>
                    <a:lnTo>
                      <a:pt x="525" y="81"/>
                    </a:lnTo>
                    <a:lnTo>
                      <a:pt x="516" y="79"/>
                    </a:lnTo>
                    <a:lnTo>
                      <a:pt x="509" y="79"/>
                    </a:lnTo>
                    <a:lnTo>
                      <a:pt x="500" y="80"/>
                    </a:lnTo>
                    <a:lnTo>
                      <a:pt x="495" y="75"/>
                    </a:lnTo>
                    <a:lnTo>
                      <a:pt x="491" y="68"/>
                    </a:lnTo>
                    <a:lnTo>
                      <a:pt x="484" y="53"/>
                    </a:lnTo>
                    <a:lnTo>
                      <a:pt x="478" y="38"/>
                    </a:lnTo>
                    <a:lnTo>
                      <a:pt x="474" y="31"/>
                    </a:lnTo>
                    <a:lnTo>
                      <a:pt x="469" y="24"/>
                    </a:lnTo>
                    <a:lnTo>
                      <a:pt x="460" y="30"/>
                    </a:lnTo>
                    <a:lnTo>
                      <a:pt x="451" y="37"/>
                    </a:lnTo>
                    <a:lnTo>
                      <a:pt x="445" y="45"/>
                    </a:lnTo>
                    <a:lnTo>
                      <a:pt x="438" y="54"/>
                    </a:lnTo>
                    <a:close/>
                    <a:moveTo>
                      <a:pt x="57" y="202"/>
                    </a:moveTo>
                    <a:lnTo>
                      <a:pt x="57" y="202"/>
                    </a:lnTo>
                    <a:lnTo>
                      <a:pt x="55" y="202"/>
                    </a:lnTo>
                    <a:lnTo>
                      <a:pt x="55" y="201"/>
                    </a:lnTo>
                    <a:lnTo>
                      <a:pt x="59" y="203"/>
                    </a:lnTo>
                    <a:lnTo>
                      <a:pt x="62" y="206"/>
                    </a:lnTo>
                    <a:lnTo>
                      <a:pt x="66" y="210"/>
                    </a:lnTo>
                    <a:lnTo>
                      <a:pt x="67" y="215"/>
                    </a:lnTo>
                    <a:lnTo>
                      <a:pt x="67" y="219"/>
                    </a:lnTo>
                    <a:lnTo>
                      <a:pt x="66" y="223"/>
                    </a:lnTo>
                    <a:lnTo>
                      <a:pt x="65" y="227"/>
                    </a:lnTo>
                    <a:lnTo>
                      <a:pt x="62" y="229"/>
                    </a:lnTo>
                    <a:lnTo>
                      <a:pt x="52" y="231"/>
                    </a:lnTo>
                    <a:lnTo>
                      <a:pt x="41" y="234"/>
                    </a:lnTo>
                    <a:lnTo>
                      <a:pt x="32" y="239"/>
                    </a:lnTo>
                    <a:lnTo>
                      <a:pt x="29" y="242"/>
                    </a:lnTo>
                    <a:lnTo>
                      <a:pt x="27" y="246"/>
                    </a:lnTo>
                    <a:lnTo>
                      <a:pt x="32" y="249"/>
                    </a:lnTo>
                    <a:lnTo>
                      <a:pt x="38" y="252"/>
                    </a:lnTo>
                    <a:lnTo>
                      <a:pt x="44" y="255"/>
                    </a:lnTo>
                    <a:lnTo>
                      <a:pt x="52" y="258"/>
                    </a:lnTo>
                    <a:lnTo>
                      <a:pt x="58" y="259"/>
                    </a:lnTo>
                    <a:lnTo>
                      <a:pt x="66" y="260"/>
                    </a:lnTo>
                    <a:lnTo>
                      <a:pt x="73" y="260"/>
                    </a:lnTo>
                    <a:lnTo>
                      <a:pt x="80" y="259"/>
                    </a:lnTo>
                    <a:lnTo>
                      <a:pt x="83" y="263"/>
                    </a:lnTo>
                    <a:lnTo>
                      <a:pt x="85" y="267"/>
                    </a:lnTo>
                    <a:lnTo>
                      <a:pt x="85" y="273"/>
                    </a:lnTo>
                    <a:lnTo>
                      <a:pt x="83" y="278"/>
                    </a:lnTo>
                    <a:lnTo>
                      <a:pt x="77" y="288"/>
                    </a:lnTo>
                    <a:lnTo>
                      <a:pt x="73" y="294"/>
                    </a:lnTo>
                    <a:lnTo>
                      <a:pt x="71" y="302"/>
                    </a:lnTo>
                    <a:lnTo>
                      <a:pt x="70" y="309"/>
                    </a:lnTo>
                    <a:lnTo>
                      <a:pt x="68" y="325"/>
                    </a:lnTo>
                    <a:lnTo>
                      <a:pt x="67" y="342"/>
                    </a:lnTo>
                    <a:lnTo>
                      <a:pt x="66" y="350"/>
                    </a:lnTo>
                    <a:lnTo>
                      <a:pt x="65" y="356"/>
                    </a:lnTo>
                    <a:lnTo>
                      <a:pt x="69" y="357"/>
                    </a:lnTo>
                    <a:lnTo>
                      <a:pt x="73" y="358"/>
                    </a:lnTo>
                    <a:lnTo>
                      <a:pt x="81" y="356"/>
                    </a:lnTo>
                    <a:lnTo>
                      <a:pt x="88" y="353"/>
                    </a:lnTo>
                    <a:lnTo>
                      <a:pt x="96" y="349"/>
                    </a:lnTo>
                    <a:lnTo>
                      <a:pt x="110" y="338"/>
                    </a:lnTo>
                    <a:lnTo>
                      <a:pt x="116" y="335"/>
                    </a:lnTo>
                    <a:lnTo>
                      <a:pt x="122" y="331"/>
                    </a:lnTo>
                    <a:lnTo>
                      <a:pt x="142" y="359"/>
                    </a:lnTo>
                    <a:lnTo>
                      <a:pt x="152" y="373"/>
                    </a:lnTo>
                    <a:lnTo>
                      <a:pt x="164" y="385"/>
                    </a:lnTo>
                    <a:lnTo>
                      <a:pt x="168" y="380"/>
                    </a:lnTo>
                    <a:lnTo>
                      <a:pt x="173" y="374"/>
                    </a:lnTo>
                    <a:lnTo>
                      <a:pt x="176" y="368"/>
                    </a:lnTo>
                    <a:lnTo>
                      <a:pt x="179" y="360"/>
                    </a:lnTo>
                    <a:lnTo>
                      <a:pt x="184" y="345"/>
                    </a:lnTo>
                    <a:lnTo>
                      <a:pt x="187" y="331"/>
                    </a:lnTo>
                    <a:lnTo>
                      <a:pt x="179" y="334"/>
                    </a:lnTo>
                    <a:lnTo>
                      <a:pt x="173" y="334"/>
                    </a:lnTo>
                    <a:lnTo>
                      <a:pt x="165" y="333"/>
                    </a:lnTo>
                    <a:lnTo>
                      <a:pt x="158" y="331"/>
                    </a:lnTo>
                    <a:lnTo>
                      <a:pt x="142" y="326"/>
                    </a:lnTo>
                    <a:lnTo>
                      <a:pt x="127" y="321"/>
                    </a:lnTo>
                    <a:lnTo>
                      <a:pt x="122" y="315"/>
                    </a:lnTo>
                    <a:lnTo>
                      <a:pt x="119" y="310"/>
                    </a:lnTo>
                    <a:lnTo>
                      <a:pt x="115" y="298"/>
                    </a:lnTo>
                    <a:lnTo>
                      <a:pt x="112" y="285"/>
                    </a:lnTo>
                    <a:lnTo>
                      <a:pt x="108" y="273"/>
                    </a:lnTo>
                    <a:lnTo>
                      <a:pt x="106" y="244"/>
                    </a:lnTo>
                    <a:lnTo>
                      <a:pt x="104" y="230"/>
                    </a:lnTo>
                    <a:lnTo>
                      <a:pt x="102" y="216"/>
                    </a:lnTo>
                    <a:lnTo>
                      <a:pt x="99" y="203"/>
                    </a:lnTo>
                    <a:lnTo>
                      <a:pt x="95" y="190"/>
                    </a:lnTo>
                    <a:lnTo>
                      <a:pt x="92" y="177"/>
                    </a:lnTo>
                    <a:lnTo>
                      <a:pt x="92" y="171"/>
                    </a:lnTo>
                    <a:lnTo>
                      <a:pt x="92" y="164"/>
                    </a:lnTo>
                    <a:lnTo>
                      <a:pt x="93" y="161"/>
                    </a:lnTo>
                    <a:lnTo>
                      <a:pt x="96" y="158"/>
                    </a:lnTo>
                    <a:lnTo>
                      <a:pt x="98" y="154"/>
                    </a:lnTo>
                    <a:lnTo>
                      <a:pt x="98" y="149"/>
                    </a:lnTo>
                    <a:lnTo>
                      <a:pt x="104" y="145"/>
                    </a:lnTo>
                    <a:lnTo>
                      <a:pt x="112" y="142"/>
                    </a:lnTo>
                    <a:lnTo>
                      <a:pt x="120" y="140"/>
                    </a:lnTo>
                    <a:lnTo>
                      <a:pt x="128" y="139"/>
                    </a:lnTo>
                    <a:lnTo>
                      <a:pt x="146" y="137"/>
                    </a:lnTo>
                    <a:lnTo>
                      <a:pt x="164" y="134"/>
                    </a:lnTo>
                    <a:lnTo>
                      <a:pt x="217" y="126"/>
                    </a:lnTo>
                    <a:lnTo>
                      <a:pt x="243" y="121"/>
                    </a:lnTo>
                    <a:lnTo>
                      <a:pt x="269" y="115"/>
                    </a:lnTo>
                    <a:lnTo>
                      <a:pt x="294" y="110"/>
                    </a:lnTo>
                    <a:lnTo>
                      <a:pt x="317" y="102"/>
                    </a:lnTo>
                    <a:lnTo>
                      <a:pt x="340" y="94"/>
                    </a:lnTo>
                    <a:lnTo>
                      <a:pt x="349" y="90"/>
                    </a:lnTo>
                    <a:lnTo>
                      <a:pt x="359" y="84"/>
                    </a:lnTo>
                    <a:lnTo>
                      <a:pt x="374" y="81"/>
                    </a:lnTo>
                    <a:lnTo>
                      <a:pt x="390" y="75"/>
                    </a:lnTo>
                    <a:lnTo>
                      <a:pt x="399" y="70"/>
                    </a:lnTo>
                    <a:lnTo>
                      <a:pt x="405" y="66"/>
                    </a:lnTo>
                    <a:lnTo>
                      <a:pt x="411" y="62"/>
                    </a:lnTo>
                    <a:lnTo>
                      <a:pt x="417" y="56"/>
                    </a:lnTo>
                    <a:lnTo>
                      <a:pt x="399" y="45"/>
                    </a:lnTo>
                    <a:lnTo>
                      <a:pt x="381" y="32"/>
                    </a:lnTo>
                    <a:lnTo>
                      <a:pt x="372" y="40"/>
                    </a:lnTo>
                    <a:lnTo>
                      <a:pt x="368" y="46"/>
                    </a:lnTo>
                    <a:lnTo>
                      <a:pt x="363" y="51"/>
                    </a:lnTo>
                    <a:lnTo>
                      <a:pt x="360" y="57"/>
                    </a:lnTo>
                    <a:lnTo>
                      <a:pt x="358" y="65"/>
                    </a:lnTo>
                    <a:lnTo>
                      <a:pt x="356" y="72"/>
                    </a:lnTo>
                    <a:lnTo>
                      <a:pt x="356" y="80"/>
                    </a:lnTo>
                    <a:lnTo>
                      <a:pt x="350" y="81"/>
                    </a:lnTo>
                    <a:lnTo>
                      <a:pt x="346" y="80"/>
                    </a:lnTo>
                    <a:lnTo>
                      <a:pt x="338" y="78"/>
                    </a:lnTo>
                    <a:lnTo>
                      <a:pt x="329" y="73"/>
                    </a:lnTo>
                    <a:lnTo>
                      <a:pt x="320" y="69"/>
                    </a:lnTo>
                    <a:lnTo>
                      <a:pt x="311" y="64"/>
                    </a:lnTo>
                    <a:lnTo>
                      <a:pt x="302" y="61"/>
                    </a:lnTo>
                    <a:lnTo>
                      <a:pt x="294" y="57"/>
                    </a:lnTo>
                    <a:lnTo>
                      <a:pt x="288" y="57"/>
                    </a:lnTo>
                    <a:lnTo>
                      <a:pt x="284" y="57"/>
                    </a:lnTo>
                    <a:lnTo>
                      <a:pt x="282" y="61"/>
                    </a:lnTo>
                    <a:lnTo>
                      <a:pt x="279" y="65"/>
                    </a:lnTo>
                    <a:lnTo>
                      <a:pt x="273" y="78"/>
                    </a:lnTo>
                    <a:lnTo>
                      <a:pt x="267" y="92"/>
                    </a:lnTo>
                    <a:lnTo>
                      <a:pt x="264" y="98"/>
                    </a:lnTo>
                    <a:lnTo>
                      <a:pt x="259" y="102"/>
                    </a:lnTo>
                    <a:lnTo>
                      <a:pt x="242" y="97"/>
                    </a:lnTo>
                    <a:lnTo>
                      <a:pt x="227" y="92"/>
                    </a:lnTo>
                    <a:lnTo>
                      <a:pt x="195" y="77"/>
                    </a:lnTo>
                    <a:lnTo>
                      <a:pt x="192" y="78"/>
                    </a:lnTo>
                    <a:lnTo>
                      <a:pt x="188" y="79"/>
                    </a:lnTo>
                    <a:lnTo>
                      <a:pt x="186" y="82"/>
                    </a:lnTo>
                    <a:lnTo>
                      <a:pt x="182" y="84"/>
                    </a:lnTo>
                    <a:lnTo>
                      <a:pt x="179" y="91"/>
                    </a:lnTo>
                    <a:lnTo>
                      <a:pt x="177" y="98"/>
                    </a:lnTo>
                    <a:lnTo>
                      <a:pt x="174" y="106"/>
                    </a:lnTo>
                    <a:lnTo>
                      <a:pt x="172" y="113"/>
                    </a:lnTo>
                    <a:lnTo>
                      <a:pt x="167" y="118"/>
                    </a:lnTo>
                    <a:lnTo>
                      <a:pt x="165" y="121"/>
                    </a:lnTo>
                    <a:lnTo>
                      <a:pt x="162" y="122"/>
                    </a:lnTo>
                    <a:lnTo>
                      <a:pt x="158" y="123"/>
                    </a:lnTo>
                    <a:lnTo>
                      <a:pt x="153" y="123"/>
                    </a:lnTo>
                    <a:lnTo>
                      <a:pt x="149" y="122"/>
                    </a:lnTo>
                    <a:lnTo>
                      <a:pt x="145" y="119"/>
                    </a:lnTo>
                    <a:lnTo>
                      <a:pt x="136" y="115"/>
                    </a:lnTo>
                    <a:lnTo>
                      <a:pt x="128" y="109"/>
                    </a:lnTo>
                    <a:lnTo>
                      <a:pt x="119" y="103"/>
                    </a:lnTo>
                    <a:lnTo>
                      <a:pt x="111" y="100"/>
                    </a:lnTo>
                    <a:lnTo>
                      <a:pt x="105" y="99"/>
                    </a:lnTo>
                    <a:lnTo>
                      <a:pt x="101" y="98"/>
                    </a:lnTo>
                    <a:lnTo>
                      <a:pt x="96" y="99"/>
                    </a:lnTo>
                    <a:lnTo>
                      <a:pt x="90" y="101"/>
                    </a:lnTo>
                    <a:lnTo>
                      <a:pt x="88" y="108"/>
                    </a:lnTo>
                    <a:lnTo>
                      <a:pt x="87" y="114"/>
                    </a:lnTo>
                    <a:lnTo>
                      <a:pt x="85" y="127"/>
                    </a:lnTo>
                    <a:lnTo>
                      <a:pt x="83" y="139"/>
                    </a:lnTo>
                    <a:lnTo>
                      <a:pt x="81" y="144"/>
                    </a:lnTo>
                    <a:lnTo>
                      <a:pt x="77" y="149"/>
                    </a:lnTo>
                    <a:lnTo>
                      <a:pt x="63" y="152"/>
                    </a:lnTo>
                    <a:lnTo>
                      <a:pt x="51" y="152"/>
                    </a:lnTo>
                    <a:lnTo>
                      <a:pt x="38" y="154"/>
                    </a:lnTo>
                    <a:lnTo>
                      <a:pt x="25" y="157"/>
                    </a:lnTo>
                    <a:lnTo>
                      <a:pt x="26" y="166"/>
                    </a:lnTo>
                    <a:lnTo>
                      <a:pt x="29" y="173"/>
                    </a:lnTo>
                    <a:lnTo>
                      <a:pt x="32" y="179"/>
                    </a:lnTo>
                    <a:lnTo>
                      <a:pt x="37" y="186"/>
                    </a:lnTo>
                    <a:lnTo>
                      <a:pt x="42" y="191"/>
                    </a:lnTo>
                    <a:lnTo>
                      <a:pt x="46" y="197"/>
                    </a:lnTo>
                    <a:lnTo>
                      <a:pt x="52" y="200"/>
                    </a:lnTo>
                    <a:lnTo>
                      <a:pt x="57" y="202"/>
                    </a:lnTo>
                    <a:close/>
                    <a:moveTo>
                      <a:pt x="416" y="80"/>
                    </a:moveTo>
                    <a:lnTo>
                      <a:pt x="416" y="80"/>
                    </a:lnTo>
                    <a:lnTo>
                      <a:pt x="400" y="90"/>
                    </a:lnTo>
                    <a:lnTo>
                      <a:pt x="384" y="97"/>
                    </a:lnTo>
                    <a:lnTo>
                      <a:pt x="367" y="104"/>
                    </a:lnTo>
                    <a:lnTo>
                      <a:pt x="349" y="111"/>
                    </a:lnTo>
                    <a:lnTo>
                      <a:pt x="332" y="117"/>
                    </a:lnTo>
                    <a:lnTo>
                      <a:pt x="314" y="122"/>
                    </a:lnTo>
                    <a:lnTo>
                      <a:pt x="277" y="131"/>
                    </a:lnTo>
                    <a:lnTo>
                      <a:pt x="239" y="139"/>
                    </a:lnTo>
                    <a:lnTo>
                      <a:pt x="201" y="144"/>
                    </a:lnTo>
                    <a:lnTo>
                      <a:pt x="122" y="156"/>
                    </a:lnTo>
                    <a:lnTo>
                      <a:pt x="119" y="159"/>
                    </a:lnTo>
                    <a:lnTo>
                      <a:pt x="116" y="162"/>
                    </a:lnTo>
                    <a:lnTo>
                      <a:pt x="114" y="167"/>
                    </a:lnTo>
                    <a:lnTo>
                      <a:pt x="112" y="171"/>
                    </a:lnTo>
                    <a:lnTo>
                      <a:pt x="110" y="179"/>
                    </a:lnTo>
                    <a:lnTo>
                      <a:pt x="110" y="189"/>
                    </a:lnTo>
                    <a:lnTo>
                      <a:pt x="111" y="200"/>
                    </a:lnTo>
                    <a:lnTo>
                      <a:pt x="113" y="210"/>
                    </a:lnTo>
                    <a:lnTo>
                      <a:pt x="117" y="232"/>
                    </a:lnTo>
                    <a:lnTo>
                      <a:pt x="117" y="242"/>
                    </a:lnTo>
                    <a:lnTo>
                      <a:pt x="118" y="251"/>
                    </a:lnTo>
                    <a:lnTo>
                      <a:pt x="118" y="260"/>
                    </a:lnTo>
                    <a:lnTo>
                      <a:pt x="119" y="268"/>
                    </a:lnTo>
                    <a:lnTo>
                      <a:pt x="121" y="277"/>
                    </a:lnTo>
                    <a:lnTo>
                      <a:pt x="125" y="285"/>
                    </a:lnTo>
                    <a:lnTo>
                      <a:pt x="128" y="292"/>
                    </a:lnTo>
                    <a:lnTo>
                      <a:pt x="131" y="297"/>
                    </a:lnTo>
                    <a:lnTo>
                      <a:pt x="135" y="302"/>
                    </a:lnTo>
                    <a:lnTo>
                      <a:pt x="141" y="305"/>
                    </a:lnTo>
                    <a:lnTo>
                      <a:pt x="146" y="308"/>
                    </a:lnTo>
                    <a:lnTo>
                      <a:pt x="151" y="309"/>
                    </a:lnTo>
                    <a:lnTo>
                      <a:pt x="158" y="310"/>
                    </a:lnTo>
                    <a:lnTo>
                      <a:pt x="165" y="311"/>
                    </a:lnTo>
                    <a:lnTo>
                      <a:pt x="180" y="311"/>
                    </a:lnTo>
                    <a:lnTo>
                      <a:pt x="219" y="308"/>
                    </a:lnTo>
                    <a:lnTo>
                      <a:pt x="264" y="303"/>
                    </a:lnTo>
                    <a:lnTo>
                      <a:pt x="304" y="296"/>
                    </a:lnTo>
                    <a:lnTo>
                      <a:pt x="343" y="289"/>
                    </a:lnTo>
                    <a:lnTo>
                      <a:pt x="387" y="279"/>
                    </a:lnTo>
                    <a:lnTo>
                      <a:pt x="417" y="275"/>
                    </a:lnTo>
                    <a:lnTo>
                      <a:pt x="449" y="268"/>
                    </a:lnTo>
                    <a:lnTo>
                      <a:pt x="464" y="265"/>
                    </a:lnTo>
                    <a:lnTo>
                      <a:pt x="477" y="261"/>
                    </a:lnTo>
                    <a:lnTo>
                      <a:pt x="483" y="258"/>
                    </a:lnTo>
                    <a:lnTo>
                      <a:pt x="487" y="254"/>
                    </a:lnTo>
                    <a:lnTo>
                      <a:pt x="492" y="251"/>
                    </a:lnTo>
                    <a:lnTo>
                      <a:pt x="494" y="248"/>
                    </a:lnTo>
                    <a:lnTo>
                      <a:pt x="496" y="244"/>
                    </a:lnTo>
                    <a:lnTo>
                      <a:pt x="497" y="239"/>
                    </a:lnTo>
                    <a:lnTo>
                      <a:pt x="497" y="228"/>
                    </a:lnTo>
                    <a:lnTo>
                      <a:pt x="497" y="215"/>
                    </a:lnTo>
                    <a:lnTo>
                      <a:pt x="496" y="204"/>
                    </a:lnTo>
                    <a:lnTo>
                      <a:pt x="490" y="173"/>
                    </a:lnTo>
                    <a:lnTo>
                      <a:pt x="482" y="139"/>
                    </a:lnTo>
                    <a:lnTo>
                      <a:pt x="474" y="106"/>
                    </a:lnTo>
                    <a:lnTo>
                      <a:pt x="469" y="91"/>
                    </a:lnTo>
                    <a:lnTo>
                      <a:pt x="464" y="79"/>
                    </a:lnTo>
                    <a:lnTo>
                      <a:pt x="451" y="78"/>
                    </a:lnTo>
                    <a:lnTo>
                      <a:pt x="439" y="79"/>
                    </a:lnTo>
                    <a:lnTo>
                      <a:pt x="428" y="80"/>
                    </a:lnTo>
                    <a:lnTo>
                      <a:pt x="416" y="80"/>
                    </a:lnTo>
                    <a:close/>
                    <a:moveTo>
                      <a:pt x="242" y="378"/>
                    </a:moveTo>
                    <a:lnTo>
                      <a:pt x="242" y="378"/>
                    </a:lnTo>
                    <a:lnTo>
                      <a:pt x="248" y="375"/>
                    </a:lnTo>
                    <a:lnTo>
                      <a:pt x="251" y="372"/>
                    </a:lnTo>
                    <a:lnTo>
                      <a:pt x="255" y="369"/>
                    </a:lnTo>
                    <a:lnTo>
                      <a:pt x="257" y="366"/>
                    </a:lnTo>
                    <a:lnTo>
                      <a:pt x="263" y="357"/>
                    </a:lnTo>
                    <a:lnTo>
                      <a:pt x="268" y="349"/>
                    </a:lnTo>
                    <a:lnTo>
                      <a:pt x="272" y="340"/>
                    </a:lnTo>
                    <a:lnTo>
                      <a:pt x="278" y="333"/>
                    </a:lnTo>
                    <a:lnTo>
                      <a:pt x="282" y="329"/>
                    </a:lnTo>
                    <a:lnTo>
                      <a:pt x="285" y="326"/>
                    </a:lnTo>
                    <a:lnTo>
                      <a:pt x="290" y="324"/>
                    </a:lnTo>
                    <a:lnTo>
                      <a:pt x="295" y="323"/>
                    </a:lnTo>
                    <a:lnTo>
                      <a:pt x="303" y="334"/>
                    </a:lnTo>
                    <a:lnTo>
                      <a:pt x="313" y="343"/>
                    </a:lnTo>
                    <a:lnTo>
                      <a:pt x="323" y="353"/>
                    </a:lnTo>
                    <a:lnTo>
                      <a:pt x="334" y="360"/>
                    </a:lnTo>
                    <a:lnTo>
                      <a:pt x="339" y="354"/>
                    </a:lnTo>
                    <a:lnTo>
                      <a:pt x="343" y="348"/>
                    </a:lnTo>
                    <a:lnTo>
                      <a:pt x="349" y="333"/>
                    </a:lnTo>
                    <a:lnTo>
                      <a:pt x="353" y="326"/>
                    </a:lnTo>
                    <a:lnTo>
                      <a:pt x="357" y="319"/>
                    </a:lnTo>
                    <a:lnTo>
                      <a:pt x="361" y="312"/>
                    </a:lnTo>
                    <a:lnTo>
                      <a:pt x="367" y="308"/>
                    </a:lnTo>
                    <a:lnTo>
                      <a:pt x="375" y="310"/>
                    </a:lnTo>
                    <a:lnTo>
                      <a:pt x="383" y="313"/>
                    </a:lnTo>
                    <a:lnTo>
                      <a:pt x="396" y="321"/>
                    </a:lnTo>
                    <a:lnTo>
                      <a:pt x="409" y="328"/>
                    </a:lnTo>
                    <a:lnTo>
                      <a:pt x="417" y="331"/>
                    </a:lnTo>
                    <a:lnTo>
                      <a:pt x="424" y="334"/>
                    </a:lnTo>
                    <a:lnTo>
                      <a:pt x="429" y="330"/>
                    </a:lnTo>
                    <a:lnTo>
                      <a:pt x="432" y="325"/>
                    </a:lnTo>
                    <a:lnTo>
                      <a:pt x="438" y="312"/>
                    </a:lnTo>
                    <a:lnTo>
                      <a:pt x="443" y="299"/>
                    </a:lnTo>
                    <a:lnTo>
                      <a:pt x="446" y="287"/>
                    </a:lnTo>
                    <a:lnTo>
                      <a:pt x="383" y="299"/>
                    </a:lnTo>
                    <a:lnTo>
                      <a:pt x="318" y="311"/>
                    </a:lnTo>
                    <a:lnTo>
                      <a:pt x="254" y="321"/>
                    </a:lnTo>
                    <a:lnTo>
                      <a:pt x="192" y="331"/>
                    </a:lnTo>
                    <a:lnTo>
                      <a:pt x="202" y="337"/>
                    </a:lnTo>
                    <a:lnTo>
                      <a:pt x="208" y="341"/>
                    </a:lnTo>
                    <a:lnTo>
                      <a:pt x="214" y="346"/>
                    </a:lnTo>
                    <a:lnTo>
                      <a:pt x="219" y="353"/>
                    </a:lnTo>
                    <a:lnTo>
                      <a:pt x="228" y="365"/>
                    </a:lnTo>
                    <a:lnTo>
                      <a:pt x="235" y="371"/>
                    </a:lnTo>
                    <a:lnTo>
                      <a:pt x="242" y="3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Freeform 253"/>
              <p:cNvSpPr>
                <a:spLocks noEditPoints="1"/>
              </p:cNvSpPr>
              <p:nvPr/>
            </p:nvSpPr>
            <p:spPr bwMode="auto">
              <a:xfrm>
                <a:off x="5148263" y="2954338"/>
                <a:ext cx="1249363" cy="1279525"/>
              </a:xfrm>
              <a:custGeom>
                <a:avLst/>
                <a:gdLst>
                  <a:gd name="T0" fmla="*/ 1172666 w 2362"/>
                  <a:gd name="T1" fmla="*/ 1059392 h 2418"/>
                  <a:gd name="T2" fmla="*/ 288274 w 2362"/>
                  <a:gd name="T3" fmla="*/ 1275292 h 2418"/>
                  <a:gd name="T4" fmla="*/ 76697 w 2362"/>
                  <a:gd name="T5" fmla="*/ 806450 h 2418"/>
                  <a:gd name="T6" fmla="*/ 55010 w 2362"/>
                  <a:gd name="T7" fmla="*/ 368300 h 2418"/>
                  <a:gd name="T8" fmla="*/ 722536 w 2362"/>
                  <a:gd name="T9" fmla="*/ 262467 h 2418"/>
                  <a:gd name="T10" fmla="*/ 394591 w 2362"/>
                  <a:gd name="T11" fmla="*/ 209021 h 2418"/>
                  <a:gd name="T12" fmla="*/ 705081 w 2362"/>
                  <a:gd name="T13" fmla="*/ 529 h 2418"/>
                  <a:gd name="T14" fmla="*/ 997586 w 2362"/>
                  <a:gd name="T15" fmla="*/ 60854 h 2418"/>
                  <a:gd name="T16" fmla="*/ 933055 w 2362"/>
                  <a:gd name="T17" fmla="*/ 966258 h 2418"/>
                  <a:gd name="T18" fmla="*/ 929353 w 2362"/>
                  <a:gd name="T19" fmla="*/ 936625 h 2418"/>
                  <a:gd name="T20" fmla="*/ 440609 w 2362"/>
                  <a:gd name="T21" fmla="*/ 212196 h 2418"/>
                  <a:gd name="T22" fmla="*/ 744752 w 2362"/>
                  <a:gd name="T23" fmla="*/ 24342 h 2418"/>
                  <a:gd name="T24" fmla="*/ 838903 w 2362"/>
                  <a:gd name="T25" fmla="*/ 25929 h 2418"/>
                  <a:gd name="T26" fmla="*/ 489801 w 2362"/>
                  <a:gd name="T27" fmla="*/ 205317 h 2418"/>
                  <a:gd name="T28" fmla="*/ 805580 w 2362"/>
                  <a:gd name="T29" fmla="*/ 265642 h 2418"/>
                  <a:gd name="T30" fmla="*/ 199940 w 2362"/>
                  <a:gd name="T31" fmla="*/ 347133 h 2418"/>
                  <a:gd name="T32" fmla="*/ 532645 w 2362"/>
                  <a:gd name="T33" fmla="*/ 396346 h 2418"/>
                  <a:gd name="T34" fmla="*/ 853185 w 2362"/>
                  <a:gd name="T35" fmla="*/ 22225 h 2418"/>
                  <a:gd name="T36" fmla="*/ 1112367 w 2362"/>
                  <a:gd name="T37" fmla="*/ 395288 h 2418"/>
                  <a:gd name="T38" fmla="*/ 884392 w 2362"/>
                  <a:gd name="T39" fmla="*/ 27517 h 2418"/>
                  <a:gd name="T40" fmla="*/ 413633 w 2362"/>
                  <a:gd name="T41" fmla="*/ 209550 h 2418"/>
                  <a:gd name="T42" fmla="*/ 799233 w 2362"/>
                  <a:gd name="T43" fmla="*/ 240242 h 2418"/>
                  <a:gd name="T44" fmla="*/ 724123 w 2362"/>
                  <a:gd name="T45" fmla="*/ 310621 h 2418"/>
                  <a:gd name="T46" fmla="*/ 746338 w 2362"/>
                  <a:gd name="T47" fmla="*/ 275696 h 2418"/>
                  <a:gd name="T48" fmla="*/ 841019 w 2362"/>
                  <a:gd name="T49" fmla="*/ 816504 h 2418"/>
                  <a:gd name="T50" fmla="*/ 896029 w 2362"/>
                  <a:gd name="T51" fmla="*/ 596371 h 2418"/>
                  <a:gd name="T52" fmla="*/ 1020331 w 2362"/>
                  <a:gd name="T53" fmla="*/ 835554 h 2418"/>
                  <a:gd name="T54" fmla="*/ 1085920 w 2362"/>
                  <a:gd name="T55" fmla="*/ 544513 h 2418"/>
                  <a:gd name="T56" fmla="*/ 416278 w 2362"/>
                  <a:gd name="T57" fmla="*/ 433917 h 2418"/>
                  <a:gd name="T58" fmla="*/ 170320 w 2362"/>
                  <a:gd name="T59" fmla="*/ 1051983 h 2418"/>
                  <a:gd name="T60" fmla="*/ 336408 w 2362"/>
                  <a:gd name="T61" fmla="*/ 760413 h 2418"/>
                  <a:gd name="T62" fmla="*/ 292505 w 2362"/>
                  <a:gd name="T63" fmla="*/ 909637 h 2418"/>
                  <a:gd name="T64" fmla="*/ 379781 w 2362"/>
                  <a:gd name="T65" fmla="*/ 821267 h 2418"/>
                  <a:gd name="T66" fmla="*/ 846309 w 2362"/>
                  <a:gd name="T67" fmla="*/ 834496 h 2418"/>
                  <a:gd name="T68" fmla="*/ 114781 w 2362"/>
                  <a:gd name="T69" fmla="*/ 400050 h 2418"/>
                  <a:gd name="T70" fmla="*/ 37555 w 2362"/>
                  <a:gd name="T71" fmla="*/ 512762 h 2418"/>
                  <a:gd name="T72" fmla="*/ 21687 w 2362"/>
                  <a:gd name="T73" fmla="*/ 523346 h 2418"/>
                  <a:gd name="T74" fmla="*/ 1083804 w 2362"/>
                  <a:gd name="T75" fmla="*/ 421217 h 2418"/>
                  <a:gd name="T76" fmla="*/ 1131938 w 2362"/>
                  <a:gd name="T77" fmla="*/ 442912 h 2418"/>
                  <a:gd name="T78" fmla="*/ 1136169 w 2362"/>
                  <a:gd name="T79" fmla="*/ 802746 h 2418"/>
                  <a:gd name="T80" fmla="*/ 1200700 w 2362"/>
                  <a:gd name="T81" fmla="*/ 939800 h 2418"/>
                  <a:gd name="T82" fmla="*/ 1203874 w 2362"/>
                  <a:gd name="T83" fmla="*/ 829204 h 2418"/>
                  <a:gd name="T84" fmla="*/ 1100201 w 2362"/>
                  <a:gd name="T85" fmla="*/ 470429 h 2418"/>
                  <a:gd name="T86" fmla="*/ 842077 w 2362"/>
                  <a:gd name="T87" fmla="*/ 652463 h 2418"/>
                  <a:gd name="T88" fmla="*/ 273463 w 2362"/>
                  <a:gd name="T89" fmla="*/ 763588 h 2418"/>
                  <a:gd name="T90" fmla="*/ 858474 w 2362"/>
                  <a:gd name="T91" fmla="*/ 887412 h 2418"/>
                  <a:gd name="T92" fmla="*/ 929353 w 2362"/>
                  <a:gd name="T93" fmla="*/ 814387 h 2418"/>
                  <a:gd name="T94" fmla="*/ 990710 w 2362"/>
                  <a:gd name="T95" fmla="*/ 892175 h 2418"/>
                  <a:gd name="T96" fmla="*/ 285100 w 2362"/>
                  <a:gd name="T97" fmla="*/ 1266825 h 2418"/>
                  <a:gd name="T98" fmla="*/ 1082746 w 2362"/>
                  <a:gd name="T99" fmla="*/ 1073150 h 2418"/>
                  <a:gd name="T100" fmla="*/ 998644 w 2362"/>
                  <a:gd name="T101" fmla="*/ 923396 h 2418"/>
                  <a:gd name="T102" fmla="*/ 883335 w 2362"/>
                  <a:gd name="T103" fmla="*/ 981075 h 2418"/>
                  <a:gd name="T104" fmla="*/ 437436 w 2362"/>
                  <a:gd name="T105" fmla="*/ 1044046 h 2418"/>
                  <a:gd name="T106" fmla="*/ 306787 w 2362"/>
                  <a:gd name="T107" fmla="*/ 1076325 h 2418"/>
                  <a:gd name="T108" fmla="*/ 916658 w 2362"/>
                  <a:gd name="T109" fmla="*/ 887412 h 2418"/>
                  <a:gd name="T110" fmla="*/ 413633 w 2362"/>
                  <a:gd name="T111" fmla="*/ 921808 h 2418"/>
                  <a:gd name="T112" fmla="*/ 346987 w 2362"/>
                  <a:gd name="T113" fmla="*/ 1046692 h 2418"/>
                  <a:gd name="T114" fmla="*/ 410460 w 2362"/>
                  <a:gd name="T115" fmla="*/ 1032933 h 2418"/>
                  <a:gd name="T116" fmla="*/ 975900 w 2362"/>
                  <a:gd name="T117" fmla="*/ 949854 h 2418"/>
                  <a:gd name="T118" fmla="*/ 909253 w 2362"/>
                  <a:gd name="T119" fmla="*/ 989012 h 2418"/>
                  <a:gd name="T120" fmla="*/ 379781 w 2362"/>
                  <a:gd name="T121" fmla="*/ 1005946 h 2418"/>
                  <a:gd name="T122" fmla="*/ 356507 w 2362"/>
                  <a:gd name="T123" fmla="*/ 1019704 h 2418"/>
                  <a:gd name="T124" fmla="*/ 385599 w 2362"/>
                  <a:gd name="T125" fmla="*/ 1101196 h 241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362" h="2418">
                    <a:moveTo>
                      <a:pt x="2115" y="897"/>
                    </a:moveTo>
                    <a:lnTo>
                      <a:pt x="2115" y="897"/>
                    </a:lnTo>
                    <a:lnTo>
                      <a:pt x="2122" y="940"/>
                    </a:lnTo>
                    <a:lnTo>
                      <a:pt x="2129" y="983"/>
                    </a:lnTo>
                    <a:lnTo>
                      <a:pt x="2139" y="1024"/>
                    </a:lnTo>
                    <a:lnTo>
                      <a:pt x="2149" y="1065"/>
                    </a:lnTo>
                    <a:lnTo>
                      <a:pt x="2161" y="1105"/>
                    </a:lnTo>
                    <a:lnTo>
                      <a:pt x="2174" y="1144"/>
                    </a:lnTo>
                    <a:lnTo>
                      <a:pt x="2200" y="1221"/>
                    </a:lnTo>
                    <a:lnTo>
                      <a:pt x="2211" y="1260"/>
                    </a:lnTo>
                    <a:lnTo>
                      <a:pt x="2224" y="1300"/>
                    </a:lnTo>
                    <a:lnTo>
                      <a:pt x="2247" y="1381"/>
                    </a:lnTo>
                    <a:lnTo>
                      <a:pt x="2268" y="1464"/>
                    </a:lnTo>
                    <a:lnTo>
                      <a:pt x="2289" y="1550"/>
                    </a:lnTo>
                    <a:lnTo>
                      <a:pt x="2308" y="1637"/>
                    </a:lnTo>
                    <a:lnTo>
                      <a:pt x="2327" y="1724"/>
                    </a:lnTo>
                    <a:lnTo>
                      <a:pt x="2362" y="1892"/>
                    </a:lnTo>
                    <a:lnTo>
                      <a:pt x="2361" y="1903"/>
                    </a:lnTo>
                    <a:lnTo>
                      <a:pt x="2358" y="1913"/>
                    </a:lnTo>
                    <a:lnTo>
                      <a:pt x="2356" y="1916"/>
                    </a:lnTo>
                    <a:lnTo>
                      <a:pt x="2354" y="1919"/>
                    </a:lnTo>
                    <a:lnTo>
                      <a:pt x="2351" y="1923"/>
                    </a:lnTo>
                    <a:lnTo>
                      <a:pt x="2346" y="1925"/>
                    </a:lnTo>
                    <a:lnTo>
                      <a:pt x="2343" y="1927"/>
                    </a:lnTo>
                    <a:lnTo>
                      <a:pt x="2339" y="1928"/>
                    </a:lnTo>
                    <a:lnTo>
                      <a:pt x="2335" y="1928"/>
                    </a:lnTo>
                    <a:lnTo>
                      <a:pt x="2330" y="1928"/>
                    </a:lnTo>
                    <a:lnTo>
                      <a:pt x="2325" y="1927"/>
                    </a:lnTo>
                    <a:lnTo>
                      <a:pt x="2321" y="1925"/>
                    </a:lnTo>
                    <a:lnTo>
                      <a:pt x="2315" y="1922"/>
                    </a:lnTo>
                    <a:lnTo>
                      <a:pt x="2310" y="1918"/>
                    </a:lnTo>
                    <a:lnTo>
                      <a:pt x="2299" y="1940"/>
                    </a:lnTo>
                    <a:lnTo>
                      <a:pt x="2285" y="1963"/>
                    </a:lnTo>
                    <a:lnTo>
                      <a:pt x="2279" y="1964"/>
                    </a:lnTo>
                    <a:lnTo>
                      <a:pt x="2272" y="1967"/>
                    </a:lnTo>
                    <a:lnTo>
                      <a:pt x="2260" y="1973"/>
                    </a:lnTo>
                    <a:lnTo>
                      <a:pt x="2253" y="1977"/>
                    </a:lnTo>
                    <a:lnTo>
                      <a:pt x="2247" y="1979"/>
                    </a:lnTo>
                    <a:lnTo>
                      <a:pt x="2238" y="1980"/>
                    </a:lnTo>
                    <a:lnTo>
                      <a:pt x="2230" y="1980"/>
                    </a:lnTo>
                    <a:lnTo>
                      <a:pt x="2228" y="1987"/>
                    </a:lnTo>
                    <a:lnTo>
                      <a:pt x="2224" y="1993"/>
                    </a:lnTo>
                    <a:lnTo>
                      <a:pt x="2221" y="1998"/>
                    </a:lnTo>
                    <a:lnTo>
                      <a:pt x="2217" y="2002"/>
                    </a:lnTo>
                    <a:lnTo>
                      <a:pt x="2207" y="2009"/>
                    </a:lnTo>
                    <a:lnTo>
                      <a:pt x="2200" y="2016"/>
                    </a:lnTo>
                    <a:lnTo>
                      <a:pt x="2168" y="2023"/>
                    </a:lnTo>
                    <a:lnTo>
                      <a:pt x="2136" y="2030"/>
                    </a:lnTo>
                    <a:lnTo>
                      <a:pt x="2073" y="2042"/>
                    </a:lnTo>
                    <a:lnTo>
                      <a:pt x="2041" y="2048"/>
                    </a:lnTo>
                    <a:lnTo>
                      <a:pt x="2008" y="2054"/>
                    </a:lnTo>
                    <a:lnTo>
                      <a:pt x="1974" y="2063"/>
                    </a:lnTo>
                    <a:lnTo>
                      <a:pt x="1938" y="2073"/>
                    </a:lnTo>
                    <a:lnTo>
                      <a:pt x="1915" y="2078"/>
                    </a:lnTo>
                    <a:lnTo>
                      <a:pt x="1890" y="2083"/>
                    </a:lnTo>
                    <a:lnTo>
                      <a:pt x="1842" y="2093"/>
                    </a:lnTo>
                    <a:lnTo>
                      <a:pt x="1747" y="2112"/>
                    </a:lnTo>
                    <a:lnTo>
                      <a:pt x="1700" y="2123"/>
                    </a:lnTo>
                    <a:lnTo>
                      <a:pt x="1653" y="2135"/>
                    </a:lnTo>
                    <a:lnTo>
                      <a:pt x="1608" y="2146"/>
                    </a:lnTo>
                    <a:lnTo>
                      <a:pt x="1562" y="2160"/>
                    </a:lnTo>
                    <a:lnTo>
                      <a:pt x="1517" y="2173"/>
                    </a:lnTo>
                    <a:lnTo>
                      <a:pt x="1471" y="2187"/>
                    </a:lnTo>
                    <a:lnTo>
                      <a:pt x="1424" y="2200"/>
                    </a:lnTo>
                    <a:lnTo>
                      <a:pt x="1378" y="2214"/>
                    </a:lnTo>
                    <a:lnTo>
                      <a:pt x="1287" y="2242"/>
                    </a:lnTo>
                    <a:lnTo>
                      <a:pt x="1241" y="2256"/>
                    </a:lnTo>
                    <a:lnTo>
                      <a:pt x="1194" y="2269"/>
                    </a:lnTo>
                    <a:lnTo>
                      <a:pt x="1147" y="2280"/>
                    </a:lnTo>
                    <a:lnTo>
                      <a:pt x="1099" y="2292"/>
                    </a:lnTo>
                    <a:lnTo>
                      <a:pt x="1052" y="2302"/>
                    </a:lnTo>
                    <a:lnTo>
                      <a:pt x="1004" y="2311"/>
                    </a:lnTo>
                    <a:lnTo>
                      <a:pt x="909" y="2328"/>
                    </a:lnTo>
                    <a:lnTo>
                      <a:pt x="815" y="2347"/>
                    </a:lnTo>
                    <a:lnTo>
                      <a:pt x="768" y="2357"/>
                    </a:lnTo>
                    <a:lnTo>
                      <a:pt x="721" y="2369"/>
                    </a:lnTo>
                    <a:lnTo>
                      <a:pt x="677" y="2381"/>
                    </a:lnTo>
                    <a:lnTo>
                      <a:pt x="633" y="2394"/>
                    </a:lnTo>
                    <a:lnTo>
                      <a:pt x="612" y="2400"/>
                    </a:lnTo>
                    <a:lnTo>
                      <a:pt x="589" y="2406"/>
                    </a:lnTo>
                    <a:lnTo>
                      <a:pt x="579" y="2408"/>
                    </a:lnTo>
                    <a:lnTo>
                      <a:pt x="568" y="2410"/>
                    </a:lnTo>
                    <a:lnTo>
                      <a:pt x="556" y="2410"/>
                    </a:lnTo>
                    <a:lnTo>
                      <a:pt x="545" y="2410"/>
                    </a:lnTo>
                    <a:lnTo>
                      <a:pt x="542" y="2411"/>
                    </a:lnTo>
                    <a:lnTo>
                      <a:pt x="540" y="2412"/>
                    </a:lnTo>
                    <a:lnTo>
                      <a:pt x="536" y="2415"/>
                    </a:lnTo>
                    <a:lnTo>
                      <a:pt x="532" y="2418"/>
                    </a:lnTo>
                    <a:lnTo>
                      <a:pt x="529" y="2418"/>
                    </a:lnTo>
                    <a:lnTo>
                      <a:pt x="528" y="2417"/>
                    </a:lnTo>
                    <a:lnTo>
                      <a:pt x="514" y="2413"/>
                    </a:lnTo>
                    <a:lnTo>
                      <a:pt x="500" y="2408"/>
                    </a:lnTo>
                    <a:lnTo>
                      <a:pt x="493" y="2405"/>
                    </a:lnTo>
                    <a:lnTo>
                      <a:pt x="487" y="2401"/>
                    </a:lnTo>
                    <a:lnTo>
                      <a:pt x="480" y="2397"/>
                    </a:lnTo>
                    <a:lnTo>
                      <a:pt x="476" y="2392"/>
                    </a:lnTo>
                    <a:lnTo>
                      <a:pt x="468" y="2380"/>
                    </a:lnTo>
                    <a:lnTo>
                      <a:pt x="460" y="2363"/>
                    </a:lnTo>
                    <a:lnTo>
                      <a:pt x="452" y="2345"/>
                    </a:lnTo>
                    <a:lnTo>
                      <a:pt x="447" y="2332"/>
                    </a:lnTo>
                    <a:lnTo>
                      <a:pt x="443" y="2316"/>
                    </a:lnTo>
                    <a:lnTo>
                      <a:pt x="438" y="2300"/>
                    </a:lnTo>
                    <a:lnTo>
                      <a:pt x="431" y="2265"/>
                    </a:lnTo>
                    <a:lnTo>
                      <a:pt x="423" y="2229"/>
                    </a:lnTo>
                    <a:lnTo>
                      <a:pt x="416" y="2193"/>
                    </a:lnTo>
                    <a:lnTo>
                      <a:pt x="404" y="2142"/>
                    </a:lnTo>
                    <a:lnTo>
                      <a:pt x="394" y="2093"/>
                    </a:lnTo>
                    <a:lnTo>
                      <a:pt x="384" y="2046"/>
                    </a:lnTo>
                    <a:lnTo>
                      <a:pt x="374" y="2001"/>
                    </a:lnTo>
                    <a:lnTo>
                      <a:pt x="361" y="2005"/>
                    </a:lnTo>
                    <a:lnTo>
                      <a:pt x="348" y="2008"/>
                    </a:lnTo>
                    <a:lnTo>
                      <a:pt x="336" y="2008"/>
                    </a:lnTo>
                    <a:lnTo>
                      <a:pt x="323" y="2008"/>
                    </a:lnTo>
                    <a:lnTo>
                      <a:pt x="311" y="2006"/>
                    </a:lnTo>
                    <a:lnTo>
                      <a:pt x="298" y="2003"/>
                    </a:lnTo>
                    <a:lnTo>
                      <a:pt x="271" y="1995"/>
                    </a:lnTo>
                    <a:lnTo>
                      <a:pt x="268" y="1990"/>
                    </a:lnTo>
                    <a:lnTo>
                      <a:pt x="266" y="1985"/>
                    </a:lnTo>
                    <a:lnTo>
                      <a:pt x="264" y="1975"/>
                    </a:lnTo>
                    <a:lnTo>
                      <a:pt x="260" y="1954"/>
                    </a:lnTo>
                    <a:lnTo>
                      <a:pt x="257" y="1943"/>
                    </a:lnTo>
                    <a:lnTo>
                      <a:pt x="254" y="1929"/>
                    </a:lnTo>
                    <a:lnTo>
                      <a:pt x="225" y="1831"/>
                    </a:lnTo>
                    <a:lnTo>
                      <a:pt x="199" y="1730"/>
                    </a:lnTo>
                    <a:lnTo>
                      <a:pt x="145" y="1524"/>
                    </a:lnTo>
                    <a:lnTo>
                      <a:pt x="131" y="1472"/>
                    </a:lnTo>
                    <a:lnTo>
                      <a:pt x="115" y="1418"/>
                    </a:lnTo>
                    <a:lnTo>
                      <a:pt x="100" y="1365"/>
                    </a:lnTo>
                    <a:lnTo>
                      <a:pt x="85" y="1310"/>
                    </a:lnTo>
                    <a:lnTo>
                      <a:pt x="72" y="1255"/>
                    </a:lnTo>
                    <a:lnTo>
                      <a:pt x="58" y="1197"/>
                    </a:lnTo>
                    <a:lnTo>
                      <a:pt x="52" y="1173"/>
                    </a:lnTo>
                    <a:lnTo>
                      <a:pt x="45" y="1151"/>
                    </a:lnTo>
                    <a:lnTo>
                      <a:pt x="40" y="1128"/>
                    </a:lnTo>
                    <a:lnTo>
                      <a:pt x="35" y="1107"/>
                    </a:lnTo>
                    <a:lnTo>
                      <a:pt x="34" y="1096"/>
                    </a:lnTo>
                    <a:lnTo>
                      <a:pt x="33" y="1084"/>
                    </a:lnTo>
                    <a:lnTo>
                      <a:pt x="33" y="1074"/>
                    </a:lnTo>
                    <a:lnTo>
                      <a:pt x="33" y="1063"/>
                    </a:lnTo>
                    <a:lnTo>
                      <a:pt x="35" y="1051"/>
                    </a:lnTo>
                    <a:lnTo>
                      <a:pt x="37" y="1039"/>
                    </a:lnTo>
                    <a:lnTo>
                      <a:pt x="41" y="1028"/>
                    </a:lnTo>
                    <a:lnTo>
                      <a:pt x="45" y="1015"/>
                    </a:lnTo>
                    <a:lnTo>
                      <a:pt x="40" y="1008"/>
                    </a:lnTo>
                    <a:lnTo>
                      <a:pt x="35" y="1002"/>
                    </a:lnTo>
                    <a:lnTo>
                      <a:pt x="29" y="993"/>
                    </a:lnTo>
                    <a:lnTo>
                      <a:pt x="24" y="984"/>
                    </a:lnTo>
                    <a:lnTo>
                      <a:pt x="15" y="963"/>
                    </a:lnTo>
                    <a:lnTo>
                      <a:pt x="8" y="940"/>
                    </a:lnTo>
                    <a:lnTo>
                      <a:pt x="4" y="916"/>
                    </a:lnTo>
                    <a:lnTo>
                      <a:pt x="2" y="903"/>
                    </a:lnTo>
                    <a:lnTo>
                      <a:pt x="0" y="892"/>
                    </a:lnTo>
                    <a:lnTo>
                      <a:pt x="0" y="879"/>
                    </a:lnTo>
                    <a:lnTo>
                      <a:pt x="0" y="867"/>
                    </a:lnTo>
                    <a:lnTo>
                      <a:pt x="3" y="855"/>
                    </a:lnTo>
                    <a:lnTo>
                      <a:pt x="5" y="844"/>
                    </a:lnTo>
                    <a:lnTo>
                      <a:pt x="11" y="819"/>
                    </a:lnTo>
                    <a:lnTo>
                      <a:pt x="19" y="792"/>
                    </a:lnTo>
                    <a:lnTo>
                      <a:pt x="24" y="779"/>
                    </a:lnTo>
                    <a:lnTo>
                      <a:pt x="29" y="766"/>
                    </a:lnTo>
                    <a:lnTo>
                      <a:pt x="35" y="756"/>
                    </a:lnTo>
                    <a:lnTo>
                      <a:pt x="40" y="747"/>
                    </a:lnTo>
                    <a:lnTo>
                      <a:pt x="45" y="740"/>
                    </a:lnTo>
                    <a:lnTo>
                      <a:pt x="52" y="733"/>
                    </a:lnTo>
                    <a:lnTo>
                      <a:pt x="68" y="719"/>
                    </a:lnTo>
                    <a:lnTo>
                      <a:pt x="86" y="707"/>
                    </a:lnTo>
                    <a:lnTo>
                      <a:pt x="104" y="696"/>
                    </a:lnTo>
                    <a:lnTo>
                      <a:pt x="121" y="684"/>
                    </a:lnTo>
                    <a:lnTo>
                      <a:pt x="140" y="672"/>
                    </a:lnTo>
                    <a:lnTo>
                      <a:pt x="157" y="660"/>
                    </a:lnTo>
                    <a:lnTo>
                      <a:pt x="173" y="651"/>
                    </a:lnTo>
                    <a:lnTo>
                      <a:pt x="196" y="640"/>
                    </a:lnTo>
                    <a:lnTo>
                      <a:pt x="220" y="630"/>
                    </a:lnTo>
                    <a:lnTo>
                      <a:pt x="245" y="622"/>
                    </a:lnTo>
                    <a:lnTo>
                      <a:pt x="270" y="614"/>
                    </a:lnTo>
                    <a:lnTo>
                      <a:pt x="297" y="608"/>
                    </a:lnTo>
                    <a:lnTo>
                      <a:pt x="324" y="601"/>
                    </a:lnTo>
                    <a:lnTo>
                      <a:pt x="351" y="596"/>
                    </a:lnTo>
                    <a:lnTo>
                      <a:pt x="378" y="592"/>
                    </a:lnTo>
                    <a:lnTo>
                      <a:pt x="435" y="584"/>
                    </a:lnTo>
                    <a:lnTo>
                      <a:pt x="492" y="580"/>
                    </a:lnTo>
                    <a:lnTo>
                      <a:pt x="548" y="577"/>
                    </a:lnTo>
                    <a:lnTo>
                      <a:pt x="603" y="574"/>
                    </a:lnTo>
                    <a:lnTo>
                      <a:pt x="619" y="574"/>
                    </a:lnTo>
                    <a:lnTo>
                      <a:pt x="635" y="575"/>
                    </a:lnTo>
                    <a:lnTo>
                      <a:pt x="667" y="577"/>
                    </a:lnTo>
                    <a:lnTo>
                      <a:pt x="699" y="580"/>
                    </a:lnTo>
                    <a:lnTo>
                      <a:pt x="731" y="583"/>
                    </a:lnTo>
                    <a:lnTo>
                      <a:pt x="763" y="585"/>
                    </a:lnTo>
                    <a:lnTo>
                      <a:pt x="794" y="589"/>
                    </a:lnTo>
                    <a:lnTo>
                      <a:pt x="857" y="596"/>
                    </a:lnTo>
                    <a:lnTo>
                      <a:pt x="914" y="602"/>
                    </a:lnTo>
                    <a:lnTo>
                      <a:pt x="973" y="607"/>
                    </a:lnTo>
                    <a:lnTo>
                      <a:pt x="1002" y="608"/>
                    </a:lnTo>
                    <a:lnTo>
                      <a:pt x="1030" y="609"/>
                    </a:lnTo>
                    <a:lnTo>
                      <a:pt x="1059" y="609"/>
                    </a:lnTo>
                    <a:lnTo>
                      <a:pt x="1087" y="608"/>
                    </a:lnTo>
                    <a:lnTo>
                      <a:pt x="1115" y="606"/>
                    </a:lnTo>
                    <a:lnTo>
                      <a:pt x="1143" y="604"/>
                    </a:lnTo>
                    <a:lnTo>
                      <a:pt x="1171" y="599"/>
                    </a:lnTo>
                    <a:lnTo>
                      <a:pt x="1196" y="594"/>
                    </a:lnTo>
                    <a:lnTo>
                      <a:pt x="1222" y="587"/>
                    </a:lnTo>
                    <a:lnTo>
                      <a:pt x="1247" y="580"/>
                    </a:lnTo>
                    <a:lnTo>
                      <a:pt x="1271" y="571"/>
                    </a:lnTo>
                    <a:lnTo>
                      <a:pt x="1294" y="561"/>
                    </a:lnTo>
                    <a:lnTo>
                      <a:pt x="1308" y="553"/>
                    </a:lnTo>
                    <a:lnTo>
                      <a:pt x="1322" y="545"/>
                    </a:lnTo>
                    <a:lnTo>
                      <a:pt x="1335" y="534"/>
                    </a:lnTo>
                    <a:lnTo>
                      <a:pt x="1346" y="523"/>
                    </a:lnTo>
                    <a:lnTo>
                      <a:pt x="1357" y="510"/>
                    </a:lnTo>
                    <a:lnTo>
                      <a:pt x="1366" y="496"/>
                    </a:lnTo>
                    <a:lnTo>
                      <a:pt x="1370" y="489"/>
                    </a:lnTo>
                    <a:lnTo>
                      <a:pt x="1373" y="481"/>
                    </a:lnTo>
                    <a:lnTo>
                      <a:pt x="1375" y="473"/>
                    </a:lnTo>
                    <a:lnTo>
                      <a:pt x="1376" y="465"/>
                    </a:lnTo>
                    <a:lnTo>
                      <a:pt x="1377" y="453"/>
                    </a:lnTo>
                    <a:lnTo>
                      <a:pt x="1376" y="437"/>
                    </a:lnTo>
                    <a:lnTo>
                      <a:pt x="1373" y="423"/>
                    </a:lnTo>
                    <a:lnTo>
                      <a:pt x="1371" y="417"/>
                    </a:lnTo>
                    <a:lnTo>
                      <a:pt x="1369" y="412"/>
                    </a:lnTo>
                    <a:lnTo>
                      <a:pt x="1366" y="409"/>
                    </a:lnTo>
                    <a:lnTo>
                      <a:pt x="1359" y="404"/>
                    </a:lnTo>
                    <a:lnTo>
                      <a:pt x="1343" y="396"/>
                    </a:lnTo>
                    <a:lnTo>
                      <a:pt x="1326" y="388"/>
                    </a:lnTo>
                    <a:lnTo>
                      <a:pt x="1313" y="384"/>
                    </a:lnTo>
                    <a:lnTo>
                      <a:pt x="1298" y="381"/>
                    </a:lnTo>
                    <a:lnTo>
                      <a:pt x="1283" y="379"/>
                    </a:lnTo>
                    <a:lnTo>
                      <a:pt x="1253" y="374"/>
                    </a:lnTo>
                    <a:lnTo>
                      <a:pt x="1222" y="370"/>
                    </a:lnTo>
                    <a:lnTo>
                      <a:pt x="1193" y="366"/>
                    </a:lnTo>
                    <a:lnTo>
                      <a:pt x="1165" y="364"/>
                    </a:lnTo>
                    <a:lnTo>
                      <a:pt x="1136" y="364"/>
                    </a:lnTo>
                    <a:lnTo>
                      <a:pt x="1115" y="366"/>
                    </a:lnTo>
                    <a:lnTo>
                      <a:pt x="1093" y="369"/>
                    </a:lnTo>
                    <a:lnTo>
                      <a:pt x="1050" y="379"/>
                    </a:lnTo>
                    <a:lnTo>
                      <a:pt x="1030" y="384"/>
                    </a:lnTo>
                    <a:lnTo>
                      <a:pt x="1011" y="389"/>
                    </a:lnTo>
                    <a:lnTo>
                      <a:pt x="975" y="403"/>
                    </a:lnTo>
                    <a:lnTo>
                      <a:pt x="958" y="409"/>
                    </a:lnTo>
                    <a:lnTo>
                      <a:pt x="939" y="413"/>
                    </a:lnTo>
                    <a:lnTo>
                      <a:pt x="921" y="417"/>
                    </a:lnTo>
                    <a:lnTo>
                      <a:pt x="902" y="420"/>
                    </a:lnTo>
                    <a:lnTo>
                      <a:pt x="883" y="423"/>
                    </a:lnTo>
                    <a:lnTo>
                      <a:pt x="862" y="425"/>
                    </a:lnTo>
                    <a:lnTo>
                      <a:pt x="821" y="427"/>
                    </a:lnTo>
                    <a:lnTo>
                      <a:pt x="805" y="424"/>
                    </a:lnTo>
                    <a:lnTo>
                      <a:pt x="792" y="420"/>
                    </a:lnTo>
                    <a:lnTo>
                      <a:pt x="780" y="415"/>
                    </a:lnTo>
                    <a:lnTo>
                      <a:pt x="767" y="409"/>
                    </a:lnTo>
                    <a:lnTo>
                      <a:pt x="756" y="402"/>
                    </a:lnTo>
                    <a:lnTo>
                      <a:pt x="746" y="395"/>
                    </a:lnTo>
                    <a:lnTo>
                      <a:pt x="737" y="386"/>
                    </a:lnTo>
                    <a:lnTo>
                      <a:pt x="729" y="377"/>
                    </a:lnTo>
                    <a:lnTo>
                      <a:pt x="721" y="366"/>
                    </a:lnTo>
                    <a:lnTo>
                      <a:pt x="714" y="353"/>
                    </a:lnTo>
                    <a:lnTo>
                      <a:pt x="707" y="340"/>
                    </a:lnTo>
                    <a:lnTo>
                      <a:pt x="701" y="326"/>
                    </a:lnTo>
                    <a:lnTo>
                      <a:pt x="699" y="318"/>
                    </a:lnTo>
                    <a:lnTo>
                      <a:pt x="697" y="308"/>
                    </a:lnTo>
                    <a:lnTo>
                      <a:pt x="696" y="297"/>
                    </a:lnTo>
                    <a:lnTo>
                      <a:pt x="696" y="286"/>
                    </a:lnTo>
                    <a:lnTo>
                      <a:pt x="697" y="274"/>
                    </a:lnTo>
                    <a:lnTo>
                      <a:pt x="699" y="262"/>
                    </a:lnTo>
                    <a:lnTo>
                      <a:pt x="702" y="251"/>
                    </a:lnTo>
                    <a:lnTo>
                      <a:pt x="705" y="242"/>
                    </a:lnTo>
                    <a:lnTo>
                      <a:pt x="708" y="235"/>
                    </a:lnTo>
                    <a:lnTo>
                      <a:pt x="712" y="230"/>
                    </a:lnTo>
                    <a:lnTo>
                      <a:pt x="717" y="223"/>
                    </a:lnTo>
                    <a:lnTo>
                      <a:pt x="721" y="217"/>
                    </a:lnTo>
                    <a:lnTo>
                      <a:pt x="733" y="199"/>
                    </a:lnTo>
                    <a:lnTo>
                      <a:pt x="744" y="184"/>
                    </a:lnTo>
                    <a:lnTo>
                      <a:pt x="756" y="170"/>
                    </a:lnTo>
                    <a:lnTo>
                      <a:pt x="775" y="155"/>
                    </a:lnTo>
                    <a:lnTo>
                      <a:pt x="805" y="131"/>
                    </a:lnTo>
                    <a:lnTo>
                      <a:pt x="822" y="120"/>
                    </a:lnTo>
                    <a:lnTo>
                      <a:pt x="840" y="108"/>
                    </a:lnTo>
                    <a:lnTo>
                      <a:pt x="858" y="97"/>
                    </a:lnTo>
                    <a:lnTo>
                      <a:pt x="876" y="86"/>
                    </a:lnTo>
                    <a:lnTo>
                      <a:pt x="894" y="78"/>
                    </a:lnTo>
                    <a:lnTo>
                      <a:pt x="913" y="70"/>
                    </a:lnTo>
                    <a:lnTo>
                      <a:pt x="922" y="68"/>
                    </a:lnTo>
                    <a:lnTo>
                      <a:pt x="933" y="66"/>
                    </a:lnTo>
                    <a:lnTo>
                      <a:pt x="957" y="63"/>
                    </a:lnTo>
                    <a:lnTo>
                      <a:pt x="992" y="55"/>
                    </a:lnTo>
                    <a:lnTo>
                      <a:pt x="1028" y="46"/>
                    </a:lnTo>
                    <a:lnTo>
                      <a:pt x="1066" y="37"/>
                    </a:lnTo>
                    <a:lnTo>
                      <a:pt x="1102" y="30"/>
                    </a:lnTo>
                    <a:lnTo>
                      <a:pt x="1132" y="24"/>
                    </a:lnTo>
                    <a:lnTo>
                      <a:pt x="1161" y="19"/>
                    </a:lnTo>
                    <a:lnTo>
                      <a:pt x="1218" y="13"/>
                    </a:lnTo>
                    <a:lnTo>
                      <a:pt x="1275" y="6"/>
                    </a:lnTo>
                    <a:lnTo>
                      <a:pt x="1333" y="1"/>
                    </a:lnTo>
                    <a:lnTo>
                      <a:pt x="1350" y="1"/>
                    </a:lnTo>
                    <a:lnTo>
                      <a:pt x="1366" y="1"/>
                    </a:lnTo>
                    <a:lnTo>
                      <a:pt x="1381" y="1"/>
                    </a:lnTo>
                    <a:lnTo>
                      <a:pt x="1392" y="0"/>
                    </a:lnTo>
                    <a:lnTo>
                      <a:pt x="1399" y="1"/>
                    </a:lnTo>
                    <a:lnTo>
                      <a:pt x="1406" y="2"/>
                    </a:lnTo>
                    <a:lnTo>
                      <a:pt x="1421" y="3"/>
                    </a:lnTo>
                    <a:lnTo>
                      <a:pt x="1429" y="3"/>
                    </a:lnTo>
                    <a:lnTo>
                      <a:pt x="1436" y="5"/>
                    </a:lnTo>
                    <a:lnTo>
                      <a:pt x="1444" y="8"/>
                    </a:lnTo>
                    <a:lnTo>
                      <a:pt x="1450" y="13"/>
                    </a:lnTo>
                    <a:lnTo>
                      <a:pt x="1461" y="15"/>
                    </a:lnTo>
                    <a:lnTo>
                      <a:pt x="1473" y="16"/>
                    </a:lnTo>
                    <a:lnTo>
                      <a:pt x="1495" y="16"/>
                    </a:lnTo>
                    <a:lnTo>
                      <a:pt x="1518" y="16"/>
                    </a:lnTo>
                    <a:lnTo>
                      <a:pt x="1529" y="16"/>
                    </a:lnTo>
                    <a:lnTo>
                      <a:pt x="1540" y="16"/>
                    </a:lnTo>
                    <a:lnTo>
                      <a:pt x="1544" y="17"/>
                    </a:lnTo>
                    <a:lnTo>
                      <a:pt x="1548" y="19"/>
                    </a:lnTo>
                    <a:lnTo>
                      <a:pt x="1552" y="21"/>
                    </a:lnTo>
                    <a:lnTo>
                      <a:pt x="1555" y="22"/>
                    </a:lnTo>
                    <a:lnTo>
                      <a:pt x="1562" y="22"/>
                    </a:lnTo>
                    <a:lnTo>
                      <a:pt x="1568" y="21"/>
                    </a:lnTo>
                    <a:lnTo>
                      <a:pt x="1575" y="20"/>
                    </a:lnTo>
                    <a:lnTo>
                      <a:pt x="1582" y="20"/>
                    </a:lnTo>
                    <a:lnTo>
                      <a:pt x="1597" y="21"/>
                    </a:lnTo>
                    <a:lnTo>
                      <a:pt x="1613" y="23"/>
                    </a:lnTo>
                    <a:lnTo>
                      <a:pt x="1646" y="29"/>
                    </a:lnTo>
                    <a:lnTo>
                      <a:pt x="1715" y="45"/>
                    </a:lnTo>
                    <a:lnTo>
                      <a:pt x="1727" y="47"/>
                    </a:lnTo>
                    <a:lnTo>
                      <a:pt x="1741" y="49"/>
                    </a:lnTo>
                    <a:lnTo>
                      <a:pt x="1755" y="51"/>
                    </a:lnTo>
                    <a:lnTo>
                      <a:pt x="1769" y="54"/>
                    </a:lnTo>
                    <a:lnTo>
                      <a:pt x="1778" y="56"/>
                    </a:lnTo>
                    <a:lnTo>
                      <a:pt x="1786" y="61"/>
                    </a:lnTo>
                    <a:lnTo>
                      <a:pt x="1804" y="69"/>
                    </a:lnTo>
                    <a:lnTo>
                      <a:pt x="1821" y="79"/>
                    </a:lnTo>
                    <a:lnTo>
                      <a:pt x="1837" y="87"/>
                    </a:lnTo>
                    <a:lnTo>
                      <a:pt x="1854" y="97"/>
                    </a:lnTo>
                    <a:lnTo>
                      <a:pt x="1870" y="106"/>
                    </a:lnTo>
                    <a:lnTo>
                      <a:pt x="1886" y="115"/>
                    </a:lnTo>
                    <a:lnTo>
                      <a:pt x="1903" y="123"/>
                    </a:lnTo>
                    <a:lnTo>
                      <a:pt x="1948" y="169"/>
                    </a:lnTo>
                    <a:lnTo>
                      <a:pt x="1994" y="215"/>
                    </a:lnTo>
                    <a:lnTo>
                      <a:pt x="2017" y="237"/>
                    </a:lnTo>
                    <a:lnTo>
                      <a:pt x="2038" y="262"/>
                    </a:lnTo>
                    <a:lnTo>
                      <a:pt x="2059" y="287"/>
                    </a:lnTo>
                    <a:lnTo>
                      <a:pt x="2079" y="313"/>
                    </a:lnTo>
                    <a:lnTo>
                      <a:pt x="2101" y="357"/>
                    </a:lnTo>
                    <a:lnTo>
                      <a:pt x="2122" y="402"/>
                    </a:lnTo>
                    <a:lnTo>
                      <a:pt x="2141" y="448"/>
                    </a:lnTo>
                    <a:lnTo>
                      <a:pt x="2158" y="496"/>
                    </a:lnTo>
                    <a:lnTo>
                      <a:pt x="2162" y="526"/>
                    </a:lnTo>
                    <a:lnTo>
                      <a:pt x="2165" y="558"/>
                    </a:lnTo>
                    <a:lnTo>
                      <a:pt x="2168" y="587"/>
                    </a:lnTo>
                    <a:lnTo>
                      <a:pt x="2168" y="617"/>
                    </a:lnTo>
                    <a:lnTo>
                      <a:pt x="2166" y="650"/>
                    </a:lnTo>
                    <a:lnTo>
                      <a:pt x="2163" y="682"/>
                    </a:lnTo>
                    <a:lnTo>
                      <a:pt x="2157" y="714"/>
                    </a:lnTo>
                    <a:lnTo>
                      <a:pt x="2154" y="731"/>
                    </a:lnTo>
                    <a:lnTo>
                      <a:pt x="2148" y="748"/>
                    </a:lnTo>
                    <a:lnTo>
                      <a:pt x="2151" y="766"/>
                    </a:lnTo>
                    <a:lnTo>
                      <a:pt x="2155" y="787"/>
                    </a:lnTo>
                    <a:lnTo>
                      <a:pt x="2156" y="809"/>
                    </a:lnTo>
                    <a:lnTo>
                      <a:pt x="2156" y="821"/>
                    </a:lnTo>
                    <a:lnTo>
                      <a:pt x="2155" y="832"/>
                    </a:lnTo>
                    <a:lnTo>
                      <a:pt x="2154" y="842"/>
                    </a:lnTo>
                    <a:lnTo>
                      <a:pt x="2151" y="853"/>
                    </a:lnTo>
                    <a:lnTo>
                      <a:pt x="2148" y="863"/>
                    </a:lnTo>
                    <a:lnTo>
                      <a:pt x="2144" y="871"/>
                    </a:lnTo>
                    <a:lnTo>
                      <a:pt x="2139" y="880"/>
                    </a:lnTo>
                    <a:lnTo>
                      <a:pt x="2132" y="887"/>
                    </a:lnTo>
                    <a:lnTo>
                      <a:pt x="2124" y="893"/>
                    </a:lnTo>
                    <a:lnTo>
                      <a:pt x="2115" y="897"/>
                    </a:lnTo>
                    <a:close/>
                    <a:moveTo>
                      <a:pt x="1760" y="1774"/>
                    </a:moveTo>
                    <a:lnTo>
                      <a:pt x="1760" y="1774"/>
                    </a:lnTo>
                    <a:lnTo>
                      <a:pt x="1760" y="1777"/>
                    </a:lnTo>
                    <a:lnTo>
                      <a:pt x="1759" y="1780"/>
                    </a:lnTo>
                    <a:lnTo>
                      <a:pt x="1756" y="1785"/>
                    </a:lnTo>
                    <a:lnTo>
                      <a:pt x="1754" y="1788"/>
                    </a:lnTo>
                    <a:lnTo>
                      <a:pt x="1752" y="1791"/>
                    </a:lnTo>
                    <a:lnTo>
                      <a:pt x="1756" y="1806"/>
                    </a:lnTo>
                    <a:lnTo>
                      <a:pt x="1761" y="1820"/>
                    </a:lnTo>
                    <a:lnTo>
                      <a:pt x="1764" y="1826"/>
                    </a:lnTo>
                    <a:lnTo>
                      <a:pt x="1767" y="1832"/>
                    </a:lnTo>
                    <a:lnTo>
                      <a:pt x="1772" y="1836"/>
                    </a:lnTo>
                    <a:lnTo>
                      <a:pt x="1776" y="1837"/>
                    </a:lnTo>
                    <a:lnTo>
                      <a:pt x="1779" y="1837"/>
                    </a:lnTo>
                    <a:lnTo>
                      <a:pt x="1783" y="1837"/>
                    </a:lnTo>
                    <a:lnTo>
                      <a:pt x="1787" y="1836"/>
                    </a:lnTo>
                    <a:lnTo>
                      <a:pt x="1792" y="1834"/>
                    </a:lnTo>
                    <a:lnTo>
                      <a:pt x="1795" y="1832"/>
                    </a:lnTo>
                    <a:lnTo>
                      <a:pt x="1797" y="1827"/>
                    </a:lnTo>
                    <a:lnTo>
                      <a:pt x="1799" y="1823"/>
                    </a:lnTo>
                    <a:lnTo>
                      <a:pt x="1802" y="1813"/>
                    </a:lnTo>
                    <a:lnTo>
                      <a:pt x="1804" y="1803"/>
                    </a:lnTo>
                    <a:lnTo>
                      <a:pt x="1804" y="1792"/>
                    </a:lnTo>
                    <a:lnTo>
                      <a:pt x="1800" y="1782"/>
                    </a:lnTo>
                    <a:lnTo>
                      <a:pt x="1798" y="1778"/>
                    </a:lnTo>
                    <a:lnTo>
                      <a:pt x="1796" y="1774"/>
                    </a:lnTo>
                    <a:lnTo>
                      <a:pt x="1796" y="1762"/>
                    </a:lnTo>
                    <a:lnTo>
                      <a:pt x="1796" y="1751"/>
                    </a:lnTo>
                    <a:lnTo>
                      <a:pt x="1795" y="1740"/>
                    </a:lnTo>
                    <a:lnTo>
                      <a:pt x="1793" y="1728"/>
                    </a:lnTo>
                    <a:lnTo>
                      <a:pt x="1789" y="1704"/>
                    </a:lnTo>
                    <a:lnTo>
                      <a:pt x="1787" y="1691"/>
                    </a:lnTo>
                    <a:lnTo>
                      <a:pt x="1786" y="1677"/>
                    </a:lnTo>
                    <a:lnTo>
                      <a:pt x="1783" y="1675"/>
                    </a:lnTo>
                    <a:lnTo>
                      <a:pt x="1780" y="1673"/>
                    </a:lnTo>
                    <a:lnTo>
                      <a:pt x="1777" y="1672"/>
                    </a:lnTo>
                    <a:lnTo>
                      <a:pt x="1774" y="1671"/>
                    </a:lnTo>
                    <a:lnTo>
                      <a:pt x="1766" y="1672"/>
                    </a:lnTo>
                    <a:lnTo>
                      <a:pt x="1759" y="1675"/>
                    </a:lnTo>
                    <a:lnTo>
                      <a:pt x="1752" y="1680"/>
                    </a:lnTo>
                    <a:lnTo>
                      <a:pt x="1747" y="1685"/>
                    </a:lnTo>
                    <a:lnTo>
                      <a:pt x="1744" y="1691"/>
                    </a:lnTo>
                    <a:lnTo>
                      <a:pt x="1741" y="1699"/>
                    </a:lnTo>
                    <a:lnTo>
                      <a:pt x="1741" y="1706"/>
                    </a:lnTo>
                    <a:lnTo>
                      <a:pt x="1742" y="1715"/>
                    </a:lnTo>
                    <a:lnTo>
                      <a:pt x="1747" y="1732"/>
                    </a:lnTo>
                    <a:lnTo>
                      <a:pt x="1749" y="1741"/>
                    </a:lnTo>
                    <a:lnTo>
                      <a:pt x="1751" y="1750"/>
                    </a:lnTo>
                    <a:lnTo>
                      <a:pt x="1751" y="1758"/>
                    </a:lnTo>
                    <a:lnTo>
                      <a:pt x="1750" y="1766"/>
                    </a:lnTo>
                    <a:lnTo>
                      <a:pt x="1754" y="1765"/>
                    </a:lnTo>
                    <a:lnTo>
                      <a:pt x="1755" y="1765"/>
                    </a:lnTo>
                    <a:lnTo>
                      <a:pt x="1756" y="1766"/>
                    </a:lnTo>
                    <a:lnTo>
                      <a:pt x="1757" y="1770"/>
                    </a:lnTo>
                    <a:lnTo>
                      <a:pt x="1760" y="1774"/>
                    </a:lnTo>
                    <a:close/>
                    <a:moveTo>
                      <a:pt x="1339" y="22"/>
                    </a:moveTo>
                    <a:lnTo>
                      <a:pt x="1339" y="22"/>
                    </a:lnTo>
                    <a:lnTo>
                      <a:pt x="1327" y="21"/>
                    </a:lnTo>
                    <a:lnTo>
                      <a:pt x="1315" y="22"/>
                    </a:lnTo>
                    <a:lnTo>
                      <a:pt x="1254" y="28"/>
                    </a:lnTo>
                    <a:lnTo>
                      <a:pt x="1190" y="35"/>
                    </a:lnTo>
                    <a:lnTo>
                      <a:pt x="1157" y="39"/>
                    </a:lnTo>
                    <a:lnTo>
                      <a:pt x="1124" y="45"/>
                    </a:lnTo>
                    <a:lnTo>
                      <a:pt x="1093" y="51"/>
                    </a:lnTo>
                    <a:lnTo>
                      <a:pt x="1062" y="57"/>
                    </a:lnTo>
                    <a:lnTo>
                      <a:pt x="1039" y="63"/>
                    </a:lnTo>
                    <a:lnTo>
                      <a:pt x="1018" y="70"/>
                    </a:lnTo>
                    <a:lnTo>
                      <a:pt x="996" y="78"/>
                    </a:lnTo>
                    <a:lnTo>
                      <a:pt x="975" y="86"/>
                    </a:lnTo>
                    <a:lnTo>
                      <a:pt x="935" y="105"/>
                    </a:lnTo>
                    <a:lnTo>
                      <a:pt x="898" y="123"/>
                    </a:lnTo>
                    <a:lnTo>
                      <a:pt x="888" y="128"/>
                    </a:lnTo>
                    <a:lnTo>
                      <a:pt x="877" y="131"/>
                    </a:lnTo>
                    <a:lnTo>
                      <a:pt x="868" y="136"/>
                    </a:lnTo>
                    <a:lnTo>
                      <a:pt x="858" y="140"/>
                    </a:lnTo>
                    <a:lnTo>
                      <a:pt x="843" y="150"/>
                    </a:lnTo>
                    <a:lnTo>
                      <a:pt x="826" y="162"/>
                    </a:lnTo>
                    <a:lnTo>
                      <a:pt x="808" y="177"/>
                    </a:lnTo>
                    <a:lnTo>
                      <a:pt x="792" y="195"/>
                    </a:lnTo>
                    <a:lnTo>
                      <a:pt x="777" y="213"/>
                    </a:lnTo>
                    <a:lnTo>
                      <a:pt x="770" y="222"/>
                    </a:lnTo>
                    <a:lnTo>
                      <a:pt x="764" y="232"/>
                    </a:lnTo>
                    <a:lnTo>
                      <a:pt x="760" y="242"/>
                    </a:lnTo>
                    <a:lnTo>
                      <a:pt x="755" y="251"/>
                    </a:lnTo>
                    <a:lnTo>
                      <a:pt x="753" y="262"/>
                    </a:lnTo>
                    <a:lnTo>
                      <a:pt x="752" y="272"/>
                    </a:lnTo>
                    <a:lnTo>
                      <a:pt x="751" y="290"/>
                    </a:lnTo>
                    <a:lnTo>
                      <a:pt x="753" y="307"/>
                    </a:lnTo>
                    <a:lnTo>
                      <a:pt x="756" y="323"/>
                    </a:lnTo>
                    <a:lnTo>
                      <a:pt x="762" y="338"/>
                    </a:lnTo>
                    <a:lnTo>
                      <a:pt x="768" y="352"/>
                    </a:lnTo>
                    <a:lnTo>
                      <a:pt x="777" y="364"/>
                    </a:lnTo>
                    <a:lnTo>
                      <a:pt x="786" y="374"/>
                    </a:lnTo>
                    <a:lnTo>
                      <a:pt x="796" y="383"/>
                    </a:lnTo>
                    <a:lnTo>
                      <a:pt x="808" y="392"/>
                    </a:lnTo>
                    <a:lnTo>
                      <a:pt x="821" y="397"/>
                    </a:lnTo>
                    <a:lnTo>
                      <a:pt x="833" y="401"/>
                    </a:lnTo>
                    <a:lnTo>
                      <a:pt x="847" y="404"/>
                    </a:lnTo>
                    <a:lnTo>
                      <a:pt x="861" y="405"/>
                    </a:lnTo>
                    <a:lnTo>
                      <a:pt x="876" y="404"/>
                    </a:lnTo>
                    <a:lnTo>
                      <a:pt x="890" y="402"/>
                    </a:lnTo>
                    <a:lnTo>
                      <a:pt x="905" y="397"/>
                    </a:lnTo>
                    <a:lnTo>
                      <a:pt x="896" y="393"/>
                    </a:lnTo>
                    <a:lnTo>
                      <a:pt x="887" y="386"/>
                    </a:lnTo>
                    <a:lnTo>
                      <a:pt x="879" y="378"/>
                    </a:lnTo>
                    <a:lnTo>
                      <a:pt x="874" y="368"/>
                    </a:lnTo>
                    <a:lnTo>
                      <a:pt x="870" y="358"/>
                    </a:lnTo>
                    <a:lnTo>
                      <a:pt x="868" y="347"/>
                    </a:lnTo>
                    <a:lnTo>
                      <a:pt x="866" y="335"/>
                    </a:lnTo>
                    <a:lnTo>
                      <a:pt x="866" y="322"/>
                    </a:lnTo>
                    <a:lnTo>
                      <a:pt x="867" y="309"/>
                    </a:lnTo>
                    <a:lnTo>
                      <a:pt x="868" y="296"/>
                    </a:lnTo>
                    <a:lnTo>
                      <a:pt x="871" y="283"/>
                    </a:lnTo>
                    <a:lnTo>
                      <a:pt x="874" y="272"/>
                    </a:lnTo>
                    <a:lnTo>
                      <a:pt x="878" y="259"/>
                    </a:lnTo>
                    <a:lnTo>
                      <a:pt x="883" y="248"/>
                    </a:lnTo>
                    <a:lnTo>
                      <a:pt x="888" y="237"/>
                    </a:lnTo>
                    <a:lnTo>
                      <a:pt x="894" y="229"/>
                    </a:lnTo>
                    <a:lnTo>
                      <a:pt x="902" y="219"/>
                    </a:lnTo>
                    <a:lnTo>
                      <a:pt x="909" y="211"/>
                    </a:lnTo>
                    <a:lnTo>
                      <a:pt x="918" y="203"/>
                    </a:lnTo>
                    <a:lnTo>
                      <a:pt x="927" y="197"/>
                    </a:lnTo>
                    <a:lnTo>
                      <a:pt x="944" y="184"/>
                    </a:lnTo>
                    <a:lnTo>
                      <a:pt x="951" y="177"/>
                    </a:lnTo>
                    <a:lnTo>
                      <a:pt x="958" y="170"/>
                    </a:lnTo>
                    <a:lnTo>
                      <a:pt x="978" y="159"/>
                    </a:lnTo>
                    <a:lnTo>
                      <a:pt x="998" y="150"/>
                    </a:lnTo>
                    <a:lnTo>
                      <a:pt x="1020" y="140"/>
                    </a:lnTo>
                    <a:lnTo>
                      <a:pt x="1041" y="131"/>
                    </a:lnTo>
                    <a:lnTo>
                      <a:pt x="1064" y="123"/>
                    </a:lnTo>
                    <a:lnTo>
                      <a:pt x="1086" y="116"/>
                    </a:lnTo>
                    <a:lnTo>
                      <a:pt x="1134" y="102"/>
                    </a:lnTo>
                    <a:lnTo>
                      <a:pt x="1179" y="91"/>
                    </a:lnTo>
                    <a:lnTo>
                      <a:pt x="1224" y="78"/>
                    </a:lnTo>
                    <a:lnTo>
                      <a:pt x="1268" y="66"/>
                    </a:lnTo>
                    <a:lnTo>
                      <a:pt x="1290" y="62"/>
                    </a:lnTo>
                    <a:lnTo>
                      <a:pt x="1311" y="57"/>
                    </a:lnTo>
                    <a:lnTo>
                      <a:pt x="1330" y="55"/>
                    </a:lnTo>
                    <a:lnTo>
                      <a:pt x="1350" y="52"/>
                    </a:lnTo>
                    <a:lnTo>
                      <a:pt x="1388" y="48"/>
                    </a:lnTo>
                    <a:lnTo>
                      <a:pt x="1408" y="46"/>
                    </a:lnTo>
                    <a:lnTo>
                      <a:pt x="1428" y="41"/>
                    </a:lnTo>
                    <a:lnTo>
                      <a:pt x="1448" y="36"/>
                    </a:lnTo>
                    <a:lnTo>
                      <a:pt x="1467" y="30"/>
                    </a:lnTo>
                    <a:lnTo>
                      <a:pt x="1403" y="25"/>
                    </a:lnTo>
                    <a:lnTo>
                      <a:pt x="1339" y="22"/>
                    </a:lnTo>
                    <a:close/>
                    <a:moveTo>
                      <a:pt x="2063" y="534"/>
                    </a:moveTo>
                    <a:lnTo>
                      <a:pt x="2063" y="534"/>
                    </a:lnTo>
                    <a:lnTo>
                      <a:pt x="2060" y="522"/>
                    </a:lnTo>
                    <a:lnTo>
                      <a:pt x="2057" y="510"/>
                    </a:lnTo>
                    <a:lnTo>
                      <a:pt x="2051" y="486"/>
                    </a:lnTo>
                    <a:lnTo>
                      <a:pt x="2041" y="449"/>
                    </a:lnTo>
                    <a:lnTo>
                      <a:pt x="2030" y="415"/>
                    </a:lnTo>
                    <a:lnTo>
                      <a:pt x="2024" y="398"/>
                    </a:lnTo>
                    <a:lnTo>
                      <a:pt x="2018" y="381"/>
                    </a:lnTo>
                    <a:lnTo>
                      <a:pt x="2010" y="365"/>
                    </a:lnTo>
                    <a:lnTo>
                      <a:pt x="2002" y="349"/>
                    </a:lnTo>
                    <a:lnTo>
                      <a:pt x="1996" y="339"/>
                    </a:lnTo>
                    <a:lnTo>
                      <a:pt x="1989" y="331"/>
                    </a:lnTo>
                    <a:lnTo>
                      <a:pt x="1981" y="322"/>
                    </a:lnTo>
                    <a:lnTo>
                      <a:pt x="1974" y="313"/>
                    </a:lnTo>
                    <a:lnTo>
                      <a:pt x="1969" y="306"/>
                    </a:lnTo>
                    <a:lnTo>
                      <a:pt x="1966" y="297"/>
                    </a:lnTo>
                    <a:lnTo>
                      <a:pt x="1963" y="290"/>
                    </a:lnTo>
                    <a:lnTo>
                      <a:pt x="1959" y="282"/>
                    </a:lnTo>
                    <a:lnTo>
                      <a:pt x="1949" y="269"/>
                    </a:lnTo>
                    <a:lnTo>
                      <a:pt x="1938" y="257"/>
                    </a:lnTo>
                    <a:lnTo>
                      <a:pt x="1927" y="244"/>
                    </a:lnTo>
                    <a:lnTo>
                      <a:pt x="1915" y="232"/>
                    </a:lnTo>
                    <a:lnTo>
                      <a:pt x="1891" y="208"/>
                    </a:lnTo>
                    <a:lnTo>
                      <a:pt x="1865" y="185"/>
                    </a:lnTo>
                    <a:lnTo>
                      <a:pt x="1843" y="167"/>
                    </a:lnTo>
                    <a:lnTo>
                      <a:pt x="1820" y="148"/>
                    </a:lnTo>
                    <a:lnTo>
                      <a:pt x="1795" y="132"/>
                    </a:lnTo>
                    <a:lnTo>
                      <a:pt x="1769" y="117"/>
                    </a:lnTo>
                    <a:lnTo>
                      <a:pt x="1742" y="104"/>
                    </a:lnTo>
                    <a:lnTo>
                      <a:pt x="1715" y="91"/>
                    </a:lnTo>
                    <a:lnTo>
                      <a:pt x="1685" y="79"/>
                    </a:lnTo>
                    <a:lnTo>
                      <a:pt x="1655" y="69"/>
                    </a:lnTo>
                    <a:lnTo>
                      <a:pt x="1632" y="62"/>
                    </a:lnTo>
                    <a:lnTo>
                      <a:pt x="1610" y="55"/>
                    </a:lnTo>
                    <a:lnTo>
                      <a:pt x="1586" y="49"/>
                    </a:lnTo>
                    <a:lnTo>
                      <a:pt x="1563" y="45"/>
                    </a:lnTo>
                    <a:lnTo>
                      <a:pt x="1539" y="42"/>
                    </a:lnTo>
                    <a:lnTo>
                      <a:pt x="1514" y="41"/>
                    </a:lnTo>
                    <a:lnTo>
                      <a:pt x="1490" y="42"/>
                    </a:lnTo>
                    <a:lnTo>
                      <a:pt x="1478" y="44"/>
                    </a:lnTo>
                    <a:lnTo>
                      <a:pt x="1465" y="47"/>
                    </a:lnTo>
                    <a:lnTo>
                      <a:pt x="1438" y="54"/>
                    </a:lnTo>
                    <a:lnTo>
                      <a:pt x="1411" y="60"/>
                    </a:lnTo>
                    <a:lnTo>
                      <a:pt x="1382" y="66"/>
                    </a:lnTo>
                    <a:lnTo>
                      <a:pt x="1352" y="70"/>
                    </a:lnTo>
                    <a:lnTo>
                      <a:pt x="1293" y="80"/>
                    </a:lnTo>
                    <a:lnTo>
                      <a:pt x="1264" y="85"/>
                    </a:lnTo>
                    <a:lnTo>
                      <a:pt x="1234" y="92"/>
                    </a:lnTo>
                    <a:lnTo>
                      <a:pt x="1209" y="98"/>
                    </a:lnTo>
                    <a:lnTo>
                      <a:pt x="1184" y="105"/>
                    </a:lnTo>
                    <a:lnTo>
                      <a:pt x="1163" y="109"/>
                    </a:lnTo>
                    <a:lnTo>
                      <a:pt x="1144" y="114"/>
                    </a:lnTo>
                    <a:lnTo>
                      <a:pt x="1106" y="127"/>
                    </a:lnTo>
                    <a:lnTo>
                      <a:pt x="1071" y="140"/>
                    </a:lnTo>
                    <a:lnTo>
                      <a:pt x="1037" y="153"/>
                    </a:lnTo>
                    <a:lnTo>
                      <a:pt x="1008" y="166"/>
                    </a:lnTo>
                    <a:lnTo>
                      <a:pt x="993" y="173"/>
                    </a:lnTo>
                    <a:lnTo>
                      <a:pt x="978" y="182"/>
                    </a:lnTo>
                    <a:lnTo>
                      <a:pt x="964" y="190"/>
                    </a:lnTo>
                    <a:lnTo>
                      <a:pt x="949" y="201"/>
                    </a:lnTo>
                    <a:lnTo>
                      <a:pt x="936" y="212"/>
                    </a:lnTo>
                    <a:lnTo>
                      <a:pt x="923" y="223"/>
                    </a:lnTo>
                    <a:lnTo>
                      <a:pt x="913" y="236"/>
                    </a:lnTo>
                    <a:lnTo>
                      <a:pt x="903" y="250"/>
                    </a:lnTo>
                    <a:lnTo>
                      <a:pt x="894" y="266"/>
                    </a:lnTo>
                    <a:lnTo>
                      <a:pt x="888" y="282"/>
                    </a:lnTo>
                    <a:lnTo>
                      <a:pt x="884" y="299"/>
                    </a:lnTo>
                    <a:lnTo>
                      <a:pt x="883" y="309"/>
                    </a:lnTo>
                    <a:lnTo>
                      <a:pt x="883" y="319"/>
                    </a:lnTo>
                    <a:lnTo>
                      <a:pt x="883" y="328"/>
                    </a:lnTo>
                    <a:lnTo>
                      <a:pt x="883" y="338"/>
                    </a:lnTo>
                    <a:lnTo>
                      <a:pt x="885" y="349"/>
                    </a:lnTo>
                    <a:lnTo>
                      <a:pt x="887" y="359"/>
                    </a:lnTo>
                    <a:lnTo>
                      <a:pt x="892" y="368"/>
                    </a:lnTo>
                    <a:lnTo>
                      <a:pt x="899" y="375"/>
                    </a:lnTo>
                    <a:lnTo>
                      <a:pt x="905" y="381"/>
                    </a:lnTo>
                    <a:lnTo>
                      <a:pt x="912" y="385"/>
                    </a:lnTo>
                    <a:lnTo>
                      <a:pt x="918" y="387"/>
                    </a:lnTo>
                    <a:lnTo>
                      <a:pt x="926" y="388"/>
                    </a:lnTo>
                    <a:lnTo>
                      <a:pt x="933" y="389"/>
                    </a:lnTo>
                    <a:lnTo>
                      <a:pt x="942" y="388"/>
                    </a:lnTo>
                    <a:lnTo>
                      <a:pt x="958" y="385"/>
                    </a:lnTo>
                    <a:lnTo>
                      <a:pt x="975" y="381"/>
                    </a:lnTo>
                    <a:lnTo>
                      <a:pt x="993" y="374"/>
                    </a:lnTo>
                    <a:lnTo>
                      <a:pt x="1012" y="369"/>
                    </a:lnTo>
                    <a:lnTo>
                      <a:pt x="1035" y="364"/>
                    </a:lnTo>
                    <a:lnTo>
                      <a:pt x="1055" y="359"/>
                    </a:lnTo>
                    <a:lnTo>
                      <a:pt x="1094" y="352"/>
                    </a:lnTo>
                    <a:lnTo>
                      <a:pt x="1101" y="347"/>
                    </a:lnTo>
                    <a:lnTo>
                      <a:pt x="1110" y="343"/>
                    </a:lnTo>
                    <a:lnTo>
                      <a:pt x="1117" y="340"/>
                    </a:lnTo>
                    <a:lnTo>
                      <a:pt x="1127" y="338"/>
                    </a:lnTo>
                    <a:lnTo>
                      <a:pt x="1146" y="334"/>
                    </a:lnTo>
                    <a:lnTo>
                      <a:pt x="1169" y="329"/>
                    </a:lnTo>
                    <a:lnTo>
                      <a:pt x="1200" y="322"/>
                    </a:lnTo>
                    <a:lnTo>
                      <a:pt x="1216" y="320"/>
                    </a:lnTo>
                    <a:lnTo>
                      <a:pt x="1231" y="319"/>
                    </a:lnTo>
                    <a:lnTo>
                      <a:pt x="1261" y="319"/>
                    </a:lnTo>
                    <a:lnTo>
                      <a:pt x="1291" y="319"/>
                    </a:lnTo>
                    <a:lnTo>
                      <a:pt x="1354" y="317"/>
                    </a:lnTo>
                    <a:lnTo>
                      <a:pt x="1382" y="318"/>
                    </a:lnTo>
                    <a:lnTo>
                      <a:pt x="1408" y="319"/>
                    </a:lnTo>
                    <a:lnTo>
                      <a:pt x="1439" y="319"/>
                    </a:lnTo>
                    <a:lnTo>
                      <a:pt x="1453" y="320"/>
                    </a:lnTo>
                    <a:lnTo>
                      <a:pt x="1459" y="321"/>
                    </a:lnTo>
                    <a:lnTo>
                      <a:pt x="1463" y="322"/>
                    </a:lnTo>
                    <a:lnTo>
                      <a:pt x="1467" y="324"/>
                    </a:lnTo>
                    <a:lnTo>
                      <a:pt x="1471" y="327"/>
                    </a:lnTo>
                    <a:lnTo>
                      <a:pt x="1478" y="336"/>
                    </a:lnTo>
                    <a:lnTo>
                      <a:pt x="1486" y="347"/>
                    </a:lnTo>
                    <a:lnTo>
                      <a:pt x="1492" y="358"/>
                    </a:lnTo>
                    <a:lnTo>
                      <a:pt x="1503" y="383"/>
                    </a:lnTo>
                    <a:lnTo>
                      <a:pt x="1512" y="404"/>
                    </a:lnTo>
                    <a:lnTo>
                      <a:pt x="1518" y="418"/>
                    </a:lnTo>
                    <a:lnTo>
                      <a:pt x="1521" y="433"/>
                    </a:lnTo>
                    <a:lnTo>
                      <a:pt x="1524" y="447"/>
                    </a:lnTo>
                    <a:lnTo>
                      <a:pt x="1525" y="461"/>
                    </a:lnTo>
                    <a:lnTo>
                      <a:pt x="1525" y="475"/>
                    </a:lnTo>
                    <a:lnTo>
                      <a:pt x="1524" y="488"/>
                    </a:lnTo>
                    <a:lnTo>
                      <a:pt x="1523" y="502"/>
                    </a:lnTo>
                    <a:lnTo>
                      <a:pt x="1520" y="514"/>
                    </a:lnTo>
                    <a:lnTo>
                      <a:pt x="1515" y="526"/>
                    </a:lnTo>
                    <a:lnTo>
                      <a:pt x="1510" y="538"/>
                    </a:lnTo>
                    <a:lnTo>
                      <a:pt x="1505" y="549"/>
                    </a:lnTo>
                    <a:lnTo>
                      <a:pt x="1498" y="559"/>
                    </a:lnTo>
                    <a:lnTo>
                      <a:pt x="1491" y="568"/>
                    </a:lnTo>
                    <a:lnTo>
                      <a:pt x="1482" y="576"/>
                    </a:lnTo>
                    <a:lnTo>
                      <a:pt x="1473" y="583"/>
                    </a:lnTo>
                    <a:lnTo>
                      <a:pt x="1463" y="589"/>
                    </a:lnTo>
                    <a:lnTo>
                      <a:pt x="1452" y="593"/>
                    </a:lnTo>
                    <a:lnTo>
                      <a:pt x="1437" y="597"/>
                    </a:lnTo>
                    <a:lnTo>
                      <a:pt x="1407" y="604"/>
                    </a:lnTo>
                    <a:lnTo>
                      <a:pt x="1325" y="623"/>
                    </a:lnTo>
                    <a:lnTo>
                      <a:pt x="1284" y="631"/>
                    </a:lnTo>
                    <a:lnTo>
                      <a:pt x="1244" y="640"/>
                    </a:lnTo>
                    <a:lnTo>
                      <a:pt x="1202" y="646"/>
                    </a:lnTo>
                    <a:lnTo>
                      <a:pt x="1160" y="652"/>
                    </a:lnTo>
                    <a:lnTo>
                      <a:pt x="1118" y="656"/>
                    </a:lnTo>
                    <a:lnTo>
                      <a:pt x="1076" y="658"/>
                    </a:lnTo>
                    <a:lnTo>
                      <a:pt x="1056" y="658"/>
                    </a:lnTo>
                    <a:lnTo>
                      <a:pt x="1037" y="657"/>
                    </a:lnTo>
                    <a:lnTo>
                      <a:pt x="1018" y="655"/>
                    </a:lnTo>
                    <a:lnTo>
                      <a:pt x="998" y="653"/>
                    </a:lnTo>
                    <a:lnTo>
                      <a:pt x="960" y="645"/>
                    </a:lnTo>
                    <a:lnTo>
                      <a:pt x="922" y="637"/>
                    </a:lnTo>
                    <a:lnTo>
                      <a:pt x="885" y="627"/>
                    </a:lnTo>
                    <a:lnTo>
                      <a:pt x="848" y="620"/>
                    </a:lnTo>
                    <a:lnTo>
                      <a:pt x="829" y="616"/>
                    </a:lnTo>
                    <a:lnTo>
                      <a:pt x="811" y="614"/>
                    </a:lnTo>
                    <a:lnTo>
                      <a:pt x="793" y="612"/>
                    </a:lnTo>
                    <a:lnTo>
                      <a:pt x="775" y="611"/>
                    </a:lnTo>
                    <a:lnTo>
                      <a:pt x="729" y="612"/>
                    </a:lnTo>
                    <a:lnTo>
                      <a:pt x="682" y="614"/>
                    </a:lnTo>
                    <a:lnTo>
                      <a:pt x="635" y="619"/>
                    </a:lnTo>
                    <a:lnTo>
                      <a:pt x="588" y="624"/>
                    </a:lnTo>
                    <a:lnTo>
                      <a:pt x="496" y="634"/>
                    </a:lnTo>
                    <a:lnTo>
                      <a:pt x="450" y="638"/>
                    </a:lnTo>
                    <a:lnTo>
                      <a:pt x="406" y="641"/>
                    </a:lnTo>
                    <a:lnTo>
                      <a:pt x="401" y="645"/>
                    </a:lnTo>
                    <a:lnTo>
                      <a:pt x="396" y="649"/>
                    </a:lnTo>
                    <a:lnTo>
                      <a:pt x="390" y="652"/>
                    </a:lnTo>
                    <a:lnTo>
                      <a:pt x="386" y="656"/>
                    </a:lnTo>
                    <a:lnTo>
                      <a:pt x="378" y="656"/>
                    </a:lnTo>
                    <a:lnTo>
                      <a:pt x="372" y="657"/>
                    </a:lnTo>
                    <a:lnTo>
                      <a:pt x="367" y="658"/>
                    </a:lnTo>
                    <a:lnTo>
                      <a:pt x="361" y="660"/>
                    </a:lnTo>
                    <a:lnTo>
                      <a:pt x="352" y="666"/>
                    </a:lnTo>
                    <a:lnTo>
                      <a:pt x="342" y="671"/>
                    </a:lnTo>
                    <a:lnTo>
                      <a:pt x="326" y="681"/>
                    </a:lnTo>
                    <a:lnTo>
                      <a:pt x="311" y="690"/>
                    </a:lnTo>
                    <a:lnTo>
                      <a:pt x="296" y="701"/>
                    </a:lnTo>
                    <a:lnTo>
                      <a:pt x="282" y="713"/>
                    </a:lnTo>
                    <a:lnTo>
                      <a:pt x="263" y="730"/>
                    </a:lnTo>
                    <a:lnTo>
                      <a:pt x="246" y="747"/>
                    </a:lnTo>
                    <a:lnTo>
                      <a:pt x="228" y="763"/>
                    </a:lnTo>
                    <a:lnTo>
                      <a:pt x="222" y="772"/>
                    </a:lnTo>
                    <a:lnTo>
                      <a:pt x="217" y="780"/>
                    </a:lnTo>
                    <a:lnTo>
                      <a:pt x="209" y="794"/>
                    </a:lnTo>
                    <a:lnTo>
                      <a:pt x="203" y="810"/>
                    </a:lnTo>
                    <a:lnTo>
                      <a:pt x="199" y="827"/>
                    </a:lnTo>
                    <a:lnTo>
                      <a:pt x="194" y="847"/>
                    </a:lnTo>
                    <a:lnTo>
                      <a:pt x="192" y="866"/>
                    </a:lnTo>
                    <a:lnTo>
                      <a:pt x="192" y="884"/>
                    </a:lnTo>
                    <a:lnTo>
                      <a:pt x="193" y="901"/>
                    </a:lnTo>
                    <a:lnTo>
                      <a:pt x="195" y="910"/>
                    </a:lnTo>
                    <a:lnTo>
                      <a:pt x="197" y="917"/>
                    </a:lnTo>
                    <a:lnTo>
                      <a:pt x="200" y="923"/>
                    </a:lnTo>
                    <a:lnTo>
                      <a:pt x="203" y="927"/>
                    </a:lnTo>
                    <a:lnTo>
                      <a:pt x="209" y="934"/>
                    </a:lnTo>
                    <a:lnTo>
                      <a:pt x="215" y="941"/>
                    </a:lnTo>
                    <a:lnTo>
                      <a:pt x="218" y="945"/>
                    </a:lnTo>
                    <a:lnTo>
                      <a:pt x="220" y="949"/>
                    </a:lnTo>
                    <a:lnTo>
                      <a:pt x="268" y="939"/>
                    </a:lnTo>
                    <a:lnTo>
                      <a:pt x="315" y="927"/>
                    </a:lnTo>
                    <a:lnTo>
                      <a:pt x="409" y="902"/>
                    </a:lnTo>
                    <a:lnTo>
                      <a:pt x="599" y="850"/>
                    </a:lnTo>
                    <a:lnTo>
                      <a:pt x="647" y="837"/>
                    </a:lnTo>
                    <a:lnTo>
                      <a:pt x="694" y="825"/>
                    </a:lnTo>
                    <a:lnTo>
                      <a:pt x="742" y="813"/>
                    </a:lnTo>
                    <a:lnTo>
                      <a:pt x="791" y="801"/>
                    </a:lnTo>
                    <a:lnTo>
                      <a:pt x="886" y="776"/>
                    </a:lnTo>
                    <a:lnTo>
                      <a:pt x="934" y="764"/>
                    </a:lnTo>
                    <a:lnTo>
                      <a:pt x="982" y="755"/>
                    </a:lnTo>
                    <a:lnTo>
                      <a:pt x="1007" y="749"/>
                    </a:lnTo>
                    <a:lnTo>
                      <a:pt x="1030" y="744"/>
                    </a:lnTo>
                    <a:lnTo>
                      <a:pt x="1079" y="731"/>
                    </a:lnTo>
                    <a:lnTo>
                      <a:pt x="1126" y="718"/>
                    </a:lnTo>
                    <a:lnTo>
                      <a:pt x="1174" y="705"/>
                    </a:lnTo>
                    <a:lnTo>
                      <a:pt x="1223" y="693"/>
                    </a:lnTo>
                    <a:lnTo>
                      <a:pt x="1270" y="680"/>
                    </a:lnTo>
                    <a:lnTo>
                      <a:pt x="1363" y="653"/>
                    </a:lnTo>
                    <a:lnTo>
                      <a:pt x="1454" y="626"/>
                    </a:lnTo>
                    <a:lnTo>
                      <a:pt x="1545" y="600"/>
                    </a:lnTo>
                    <a:lnTo>
                      <a:pt x="1593" y="587"/>
                    </a:lnTo>
                    <a:lnTo>
                      <a:pt x="1639" y="577"/>
                    </a:lnTo>
                    <a:lnTo>
                      <a:pt x="1685" y="567"/>
                    </a:lnTo>
                    <a:lnTo>
                      <a:pt x="1707" y="563"/>
                    </a:lnTo>
                    <a:lnTo>
                      <a:pt x="1730" y="561"/>
                    </a:lnTo>
                    <a:lnTo>
                      <a:pt x="1766" y="556"/>
                    </a:lnTo>
                    <a:lnTo>
                      <a:pt x="1804" y="551"/>
                    </a:lnTo>
                    <a:lnTo>
                      <a:pt x="1824" y="548"/>
                    </a:lnTo>
                    <a:lnTo>
                      <a:pt x="1844" y="544"/>
                    </a:lnTo>
                    <a:lnTo>
                      <a:pt x="1884" y="535"/>
                    </a:lnTo>
                    <a:lnTo>
                      <a:pt x="1921" y="528"/>
                    </a:lnTo>
                    <a:lnTo>
                      <a:pt x="1941" y="524"/>
                    </a:lnTo>
                    <a:lnTo>
                      <a:pt x="1959" y="523"/>
                    </a:lnTo>
                    <a:lnTo>
                      <a:pt x="1975" y="533"/>
                    </a:lnTo>
                    <a:lnTo>
                      <a:pt x="1983" y="538"/>
                    </a:lnTo>
                    <a:lnTo>
                      <a:pt x="1993" y="541"/>
                    </a:lnTo>
                    <a:lnTo>
                      <a:pt x="2004" y="563"/>
                    </a:lnTo>
                    <a:lnTo>
                      <a:pt x="2012" y="584"/>
                    </a:lnTo>
                    <a:lnTo>
                      <a:pt x="2020" y="607"/>
                    </a:lnTo>
                    <a:lnTo>
                      <a:pt x="2027" y="630"/>
                    </a:lnTo>
                    <a:lnTo>
                      <a:pt x="2034" y="653"/>
                    </a:lnTo>
                    <a:lnTo>
                      <a:pt x="2041" y="676"/>
                    </a:lnTo>
                    <a:lnTo>
                      <a:pt x="2050" y="699"/>
                    </a:lnTo>
                    <a:lnTo>
                      <a:pt x="2060" y="720"/>
                    </a:lnTo>
                    <a:lnTo>
                      <a:pt x="2063" y="675"/>
                    </a:lnTo>
                    <a:lnTo>
                      <a:pt x="2065" y="628"/>
                    </a:lnTo>
                    <a:lnTo>
                      <a:pt x="2066" y="605"/>
                    </a:lnTo>
                    <a:lnTo>
                      <a:pt x="2066" y="581"/>
                    </a:lnTo>
                    <a:lnTo>
                      <a:pt x="2065" y="558"/>
                    </a:lnTo>
                    <a:lnTo>
                      <a:pt x="2063" y="534"/>
                    </a:lnTo>
                    <a:close/>
                    <a:moveTo>
                      <a:pt x="1613" y="42"/>
                    </a:moveTo>
                    <a:lnTo>
                      <a:pt x="1613" y="42"/>
                    </a:lnTo>
                    <a:lnTo>
                      <a:pt x="1631" y="47"/>
                    </a:lnTo>
                    <a:lnTo>
                      <a:pt x="1648" y="51"/>
                    </a:lnTo>
                    <a:lnTo>
                      <a:pt x="1666" y="57"/>
                    </a:lnTo>
                    <a:lnTo>
                      <a:pt x="1684" y="64"/>
                    </a:lnTo>
                    <a:lnTo>
                      <a:pt x="1717" y="78"/>
                    </a:lnTo>
                    <a:lnTo>
                      <a:pt x="1750" y="93"/>
                    </a:lnTo>
                    <a:lnTo>
                      <a:pt x="1776" y="107"/>
                    </a:lnTo>
                    <a:lnTo>
                      <a:pt x="1800" y="121"/>
                    </a:lnTo>
                    <a:lnTo>
                      <a:pt x="1823" y="136"/>
                    </a:lnTo>
                    <a:lnTo>
                      <a:pt x="1844" y="152"/>
                    </a:lnTo>
                    <a:lnTo>
                      <a:pt x="1876" y="176"/>
                    </a:lnTo>
                    <a:lnTo>
                      <a:pt x="1891" y="190"/>
                    </a:lnTo>
                    <a:lnTo>
                      <a:pt x="1906" y="204"/>
                    </a:lnTo>
                    <a:lnTo>
                      <a:pt x="1921" y="219"/>
                    </a:lnTo>
                    <a:lnTo>
                      <a:pt x="1934" y="233"/>
                    </a:lnTo>
                    <a:lnTo>
                      <a:pt x="1947" y="249"/>
                    </a:lnTo>
                    <a:lnTo>
                      <a:pt x="1959" y="264"/>
                    </a:lnTo>
                    <a:lnTo>
                      <a:pt x="1966" y="276"/>
                    </a:lnTo>
                    <a:lnTo>
                      <a:pt x="1974" y="288"/>
                    </a:lnTo>
                    <a:lnTo>
                      <a:pt x="1989" y="311"/>
                    </a:lnTo>
                    <a:lnTo>
                      <a:pt x="1995" y="318"/>
                    </a:lnTo>
                    <a:lnTo>
                      <a:pt x="2002" y="325"/>
                    </a:lnTo>
                    <a:lnTo>
                      <a:pt x="2008" y="332"/>
                    </a:lnTo>
                    <a:lnTo>
                      <a:pt x="2013" y="339"/>
                    </a:lnTo>
                    <a:lnTo>
                      <a:pt x="2025" y="359"/>
                    </a:lnTo>
                    <a:lnTo>
                      <a:pt x="2036" y="382"/>
                    </a:lnTo>
                    <a:lnTo>
                      <a:pt x="2047" y="407"/>
                    </a:lnTo>
                    <a:lnTo>
                      <a:pt x="2055" y="432"/>
                    </a:lnTo>
                    <a:lnTo>
                      <a:pt x="2063" y="459"/>
                    </a:lnTo>
                    <a:lnTo>
                      <a:pt x="2069" y="486"/>
                    </a:lnTo>
                    <a:lnTo>
                      <a:pt x="2074" y="513"/>
                    </a:lnTo>
                    <a:lnTo>
                      <a:pt x="2079" y="540"/>
                    </a:lnTo>
                    <a:lnTo>
                      <a:pt x="2082" y="568"/>
                    </a:lnTo>
                    <a:lnTo>
                      <a:pt x="2083" y="596"/>
                    </a:lnTo>
                    <a:lnTo>
                      <a:pt x="2082" y="624"/>
                    </a:lnTo>
                    <a:lnTo>
                      <a:pt x="2081" y="652"/>
                    </a:lnTo>
                    <a:lnTo>
                      <a:pt x="2075" y="706"/>
                    </a:lnTo>
                    <a:lnTo>
                      <a:pt x="2070" y="760"/>
                    </a:lnTo>
                    <a:lnTo>
                      <a:pt x="2080" y="758"/>
                    </a:lnTo>
                    <a:lnTo>
                      <a:pt x="2088" y="755"/>
                    </a:lnTo>
                    <a:lnTo>
                      <a:pt x="2096" y="751"/>
                    </a:lnTo>
                    <a:lnTo>
                      <a:pt x="2103" y="747"/>
                    </a:lnTo>
                    <a:lnTo>
                      <a:pt x="2110" y="743"/>
                    </a:lnTo>
                    <a:lnTo>
                      <a:pt x="2118" y="740"/>
                    </a:lnTo>
                    <a:lnTo>
                      <a:pt x="2127" y="736"/>
                    </a:lnTo>
                    <a:lnTo>
                      <a:pt x="2138" y="735"/>
                    </a:lnTo>
                    <a:lnTo>
                      <a:pt x="2142" y="716"/>
                    </a:lnTo>
                    <a:lnTo>
                      <a:pt x="2145" y="698"/>
                    </a:lnTo>
                    <a:lnTo>
                      <a:pt x="2148" y="679"/>
                    </a:lnTo>
                    <a:lnTo>
                      <a:pt x="2150" y="660"/>
                    </a:lnTo>
                    <a:lnTo>
                      <a:pt x="2151" y="642"/>
                    </a:lnTo>
                    <a:lnTo>
                      <a:pt x="2153" y="625"/>
                    </a:lnTo>
                    <a:lnTo>
                      <a:pt x="2153" y="607"/>
                    </a:lnTo>
                    <a:lnTo>
                      <a:pt x="2151" y="590"/>
                    </a:lnTo>
                    <a:lnTo>
                      <a:pt x="2150" y="573"/>
                    </a:lnTo>
                    <a:lnTo>
                      <a:pt x="2148" y="555"/>
                    </a:lnTo>
                    <a:lnTo>
                      <a:pt x="2143" y="522"/>
                    </a:lnTo>
                    <a:lnTo>
                      <a:pt x="2134" y="489"/>
                    </a:lnTo>
                    <a:lnTo>
                      <a:pt x="2124" y="458"/>
                    </a:lnTo>
                    <a:lnTo>
                      <a:pt x="2112" y="423"/>
                    </a:lnTo>
                    <a:lnTo>
                      <a:pt x="2099" y="389"/>
                    </a:lnTo>
                    <a:lnTo>
                      <a:pt x="2093" y="374"/>
                    </a:lnTo>
                    <a:lnTo>
                      <a:pt x="2085" y="358"/>
                    </a:lnTo>
                    <a:lnTo>
                      <a:pt x="2077" y="343"/>
                    </a:lnTo>
                    <a:lnTo>
                      <a:pt x="2068" y="328"/>
                    </a:lnTo>
                    <a:lnTo>
                      <a:pt x="2053" y="306"/>
                    </a:lnTo>
                    <a:lnTo>
                      <a:pt x="2036" y="283"/>
                    </a:lnTo>
                    <a:lnTo>
                      <a:pt x="2019" y="263"/>
                    </a:lnTo>
                    <a:lnTo>
                      <a:pt x="2001" y="244"/>
                    </a:lnTo>
                    <a:lnTo>
                      <a:pt x="1961" y="203"/>
                    </a:lnTo>
                    <a:lnTo>
                      <a:pt x="1942" y="185"/>
                    </a:lnTo>
                    <a:lnTo>
                      <a:pt x="1921" y="166"/>
                    </a:lnTo>
                    <a:lnTo>
                      <a:pt x="1901" y="148"/>
                    </a:lnTo>
                    <a:lnTo>
                      <a:pt x="1881" y="131"/>
                    </a:lnTo>
                    <a:lnTo>
                      <a:pt x="1859" y="116"/>
                    </a:lnTo>
                    <a:lnTo>
                      <a:pt x="1837" y="102"/>
                    </a:lnTo>
                    <a:lnTo>
                      <a:pt x="1820" y="94"/>
                    </a:lnTo>
                    <a:lnTo>
                      <a:pt x="1801" y="85"/>
                    </a:lnTo>
                    <a:lnTo>
                      <a:pt x="1785" y="79"/>
                    </a:lnTo>
                    <a:lnTo>
                      <a:pt x="1770" y="74"/>
                    </a:lnTo>
                    <a:lnTo>
                      <a:pt x="1755" y="69"/>
                    </a:lnTo>
                    <a:lnTo>
                      <a:pt x="1740" y="66"/>
                    </a:lnTo>
                    <a:lnTo>
                      <a:pt x="1708" y="60"/>
                    </a:lnTo>
                    <a:lnTo>
                      <a:pt x="1672" y="52"/>
                    </a:lnTo>
                    <a:lnTo>
                      <a:pt x="1647" y="45"/>
                    </a:lnTo>
                    <a:lnTo>
                      <a:pt x="1634" y="42"/>
                    </a:lnTo>
                    <a:lnTo>
                      <a:pt x="1619" y="40"/>
                    </a:lnTo>
                    <a:lnTo>
                      <a:pt x="1614" y="40"/>
                    </a:lnTo>
                    <a:lnTo>
                      <a:pt x="1612" y="41"/>
                    </a:lnTo>
                    <a:lnTo>
                      <a:pt x="1611" y="41"/>
                    </a:lnTo>
                    <a:lnTo>
                      <a:pt x="1612" y="42"/>
                    </a:lnTo>
                    <a:lnTo>
                      <a:pt x="1613" y="42"/>
                    </a:lnTo>
                    <a:close/>
                    <a:moveTo>
                      <a:pt x="919" y="90"/>
                    </a:moveTo>
                    <a:lnTo>
                      <a:pt x="919" y="90"/>
                    </a:lnTo>
                    <a:lnTo>
                      <a:pt x="907" y="93"/>
                    </a:lnTo>
                    <a:lnTo>
                      <a:pt x="899" y="97"/>
                    </a:lnTo>
                    <a:lnTo>
                      <a:pt x="890" y="101"/>
                    </a:lnTo>
                    <a:lnTo>
                      <a:pt x="882" y="107"/>
                    </a:lnTo>
                    <a:lnTo>
                      <a:pt x="868" y="112"/>
                    </a:lnTo>
                    <a:lnTo>
                      <a:pt x="855" y="117"/>
                    </a:lnTo>
                    <a:lnTo>
                      <a:pt x="837" y="128"/>
                    </a:lnTo>
                    <a:lnTo>
                      <a:pt x="822" y="139"/>
                    </a:lnTo>
                    <a:lnTo>
                      <a:pt x="808" y="151"/>
                    </a:lnTo>
                    <a:lnTo>
                      <a:pt x="795" y="162"/>
                    </a:lnTo>
                    <a:lnTo>
                      <a:pt x="782" y="173"/>
                    </a:lnTo>
                    <a:lnTo>
                      <a:pt x="768" y="185"/>
                    </a:lnTo>
                    <a:lnTo>
                      <a:pt x="754" y="196"/>
                    </a:lnTo>
                    <a:lnTo>
                      <a:pt x="749" y="201"/>
                    </a:lnTo>
                    <a:lnTo>
                      <a:pt x="745" y="206"/>
                    </a:lnTo>
                    <a:lnTo>
                      <a:pt x="735" y="219"/>
                    </a:lnTo>
                    <a:lnTo>
                      <a:pt x="729" y="233"/>
                    </a:lnTo>
                    <a:lnTo>
                      <a:pt x="722" y="247"/>
                    </a:lnTo>
                    <a:lnTo>
                      <a:pt x="718" y="261"/>
                    </a:lnTo>
                    <a:lnTo>
                      <a:pt x="715" y="275"/>
                    </a:lnTo>
                    <a:lnTo>
                      <a:pt x="714" y="288"/>
                    </a:lnTo>
                    <a:lnTo>
                      <a:pt x="714" y="302"/>
                    </a:lnTo>
                    <a:lnTo>
                      <a:pt x="716" y="314"/>
                    </a:lnTo>
                    <a:lnTo>
                      <a:pt x="719" y="327"/>
                    </a:lnTo>
                    <a:lnTo>
                      <a:pt x="723" y="339"/>
                    </a:lnTo>
                    <a:lnTo>
                      <a:pt x="730" y="351"/>
                    </a:lnTo>
                    <a:lnTo>
                      <a:pt x="737" y="362"/>
                    </a:lnTo>
                    <a:lnTo>
                      <a:pt x="746" y="371"/>
                    </a:lnTo>
                    <a:lnTo>
                      <a:pt x="756" y="381"/>
                    </a:lnTo>
                    <a:lnTo>
                      <a:pt x="768" y="388"/>
                    </a:lnTo>
                    <a:lnTo>
                      <a:pt x="782" y="396"/>
                    </a:lnTo>
                    <a:lnTo>
                      <a:pt x="775" y="389"/>
                    </a:lnTo>
                    <a:lnTo>
                      <a:pt x="769" y="382"/>
                    </a:lnTo>
                    <a:lnTo>
                      <a:pt x="763" y="374"/>
                    </a:lnTo>
                    <a:lnTo>
                      <a:pt x="757" y="365"/>
                    </a:lnTo>
                    <a:lnTo>
                      <a:pt x="753" y="355"/>
                    </a:lnTo>
                    <a:lnTo>
                      <a:pt x="749" y="344"/>
                    </a:lnTo>
                    <a:lnTo>
                      <a:pt x="745" y="334"/>
                    </a:lnTo>
                    <a:lnTo>
                      <a:pt x="741" y="323"/>
                    </a:lnTo>
                    <a:lnTo>
                      <a:pt x="739" y="311"/>
                    </a:lnTo>
                    <a:lnTo>
                      <a:pt x="737" y="299"/>
                    </a:lnTo>
                    <a:lnTo>
                      <a:pt x="737" y="288"/>
                    </a:lnTo>
                    <a:lnTo>
                      <a:pt x="736" y="277"/>
                    </a:lnTo>
                    <a:lnTo>
                      <a:pt x="737" y="265"/>
                    </a:lnTo>
                    <a:lnTo>
                      <a:pt x="738" y="256"/>
                    </a:lnTo>
                    <a:lnTo>
                      <a:pt x="740" y="245"/>
                    </a:lnTo>
                    <a:lnTo>
                      <a:pt x="745" y="236"/>
                    </a:lnTo>
                    <a:lnTo>
                      <a:pt x="750" y="225"/>
                    </a:lnTo>
                    <a:lnTo>
                      <a:pt x="757" y="213"/>
                    </a:lnTo>
                    <a:lnTo>
                      <a:pt x="766" y="201"/>
                    </a:lnTo>
                    <a:lnTo>
                      <a:pt x="776" y="190"/>
                    </a:lnTo>
                    <a:lnTo>
                      <a:pt x="786" y="178"/>
                    </a:lnTo>
                    <a:lnTo>
                      <a:pt x="797" y="169"/>
                    </a:lnTo>
                    <a:lnTo>
                      <a:pt x="820" y="150"/>
                    </a:lnTo>
                    <a:lnTo>
                      <a:pt x="832" y="140"/>
                    </a:lnTo>
                    <a:lnTo>
                      <a:pt x="845" y="131"/>
                    </a:lnTo>
                    <a:lnTo>
                      <a:pt x="872" y="116"/>
                    </a:lnTo>
                    <a:lnTo>
                      <a:pt x="899" y="102"/>
                    </a:lnTo>
                    <a:lnTo>
                      <a:pt x="922" y="90"/>
                    </a:lnTo>
                    <a:lnTo>
                      <a:pt x="919" y="90"/>
                    </a:lnTo>
                    <a:close/>
                    <a:moveTo>
                      <a:pt x="1448" y="576"/>
                    </a:moveTo>
                    <a:lnTo>
                      <a:pt x="1448" y="576"/>
                    </a:lnTo>
                    <a:lnTo>
                      <a:pt x="1457" y="573"/>
                    </a:lnTo>
                    <a:lnTo>
                      <a:pt x="1465" y="567"/>
                    </a:lnTo>
                    <a:lnTo>
                      <a:pt x="1473" y="561"/>
                    </a:lnTo>
                    <a:lnTo>
                      <a:pt x="1480" y="554"/>
                    </a:lnTo>
                    <a:lnTo>
                      <a:pt x="1487" y="547"/>
                    </a:lnTo>
                    <a:lnTo>
                      <a:pt x="1492" y="538"/>
                    </a:lnTo>
                    <a:lnTo>
                      <a:pt x="1497" y="529"/>
                    </a:lnTo>
                    <a:lnTo>
                      <a:pt x="1502" y="519"/>
                    </a:lnTo>
                    <a:lnTo>
                      <a:pt x="1506" y="509"/>
                    </a:lnTo>
                    <a:lnTo>
                      <a:pt x="1508" y="499"/>
                    </a:lnTo>
                    <a:lnTo>
                      <a:pt x="1510" y="487"/>
                    </a:lnTo>
                    <a:lnTo>
                      <a:pt x="1511" y="476"/>
                    </a:lnTo>
                    <a:lnTo>
                      <a:pt x="1512" y="464"/>
                    </a:lnTo>
                    <a:lnTo>
                      <a:pt x="1511" y="454"/>
                    </a:lnTo>
                    <a:lnTo>
                      <a:pt x="1510" y="442"/>
                    </a:lnTo>
                    <a:lnTo>
                      <a:pt x="1508" y="431"/>
                    </a:lnTo>
                    <a:lnTo>
                      <a:pt x="1505" y="419"/>
                    </a:lnTo>
                    <a:lnTo>
                      <a:pt x="1499" y="408"/>
                    </a:lnTo>
                    <a:lnTo>
                      <a:pt x="1488" y="384"/>
                    </a:lnTo>
                    <a:lnTo>
                      <a:pt x="1482" y="373"/>
                    </a:lnTo>
                    <a:lnTo>
                      <a:pt x="1477" y="365"/>
                    </a:lnTo>
                    <a:lnTo>
                      <a:pt x="1472" y="356"/>
                    </a:lnTo>
                    <a:lnTo>
                      <a:pt x="1465" y="350"/>
                    </a:lnTo>
                    <a:lnTo>
                      <a:pt x="1459" y="344"/>
                    </a:lnTo>
                    <a:lnTo>
                      <a:pt x="1451" y="340"/>
                    </a:lnTo>
                    <a:lnTo>
                      <a:pt x="1442" y="337"/>
                    </a:lnTo>
                    <a:lnTo>
                      <a:pt x="1431" y="336"/>
                    </a:lnTo>
                    <a:lnTo>
                      <a:pt x="1417" y="334"/>
                    </a:lnTo>
                    <a:lnTo>
                      <a:pt x="1403" y="334"/>
                    </a:lnTo>
                    <a:lnTo>
                      <a:pt x="1375" y="334"/>
                    </a:lnTo>
                    <a:lnTo>
                      <a:pt x="1347" y="335"/>
                    </a:lnTo>
                    <a:lnTo>
                      <a:pt x="1323" y="337"/>
                    </a:lnTo>
                    <a:lnTo>
                      <a:pt x="1339" y="340"/>
                    </a:lnTo>
                    <a:lnTo>
                      <a:pt x="1354" y="346"/>
                    </a:lnTo>
                    <a:lnTo>
                      <a:pt x="1367" y="351"/>
                    </a:lnTo>
                    <a:lnTo>
                      <a:pt x="1380" y="358"/>
                    </a:lnTo>
                    <a:lnTo>
                      <a:pt x="1390" y="367"/>
                    </a:lnTo>
                    <a:lnTo>
                      <a:pt x="1401" y="375"/>
                    </a:lnTo>
                    <a:lnTo>
                      <a:pt x="1411" y="385"/>
                    </a:lnTo>
                    <a:lnTo>
                      <a:pt x="1420" y="396"/>
                    </a:lnTo>
                    <a:lnTo>
                      <a:pt x="1428" y="413"/>
                    </a:lnTo>
                    <a:lnTo>
                      <a:pt x="1433" y="430"/>
                    </a:lnTo>
                    <a:lnTo>
                      <a:pt x="1436" y="446"/>
                    </a:lnTo>
                    <a:lnTo>
                      <a:pt x="1437" y="463"/>
                    </a:lnTo>
                    <a:lnTo>
                      <a:pt x="1437" y="480"/>
                    </a:lnTo>
                    <a:lnTo>
                      <a:pt x="1434" y="498"/>
                    </a:lnTo>
                    <a:lnTo>
                      <a:pt x="1430" y="515"/>
                    </a:lnTo>
                    <a:lnTo>
                      <a:pt x="1423" y="533"/>
                    </a:lnTo>
                    <a:lnTo>
                      <a:pt x="1418" y="538"/>
                    </a:lnTo>
                    <a:lnTo>
                      <a:pt x="1413" y="544"/>
                    </a:lnTo>
                    <a:lnTo>
                      <a:pt x="1403" y="556"/>
                    </a:lnTo>
                    <a:lnTo>
                      <a:pt x="1393" y="568"/>
                    </a:lnTo>
                    <a:lnTo>
                      <a:pt x="1388" y="575"/>
                    </a:lnTo>
                    <a:lnTo>
                      <a:pt x="1383" y="580"/>
                    </a:lnTo>
                    <a:lnTo>
                      <a:pt x="1375" y="583"/>
                    </a:lnTo>
                    <a:lnTo>
                      <a:pt x="1369" y="587"/>
                    </a:lnTo>
                    <a:lnTo>
                      <a:pt x="1366" y="589"/>
                    </a:lnTo>
                    <a:lnTo>
                      <a:pt x="1362" y="592"/>
                    </a:lnTo>
                    <a:lnTo>
                      <a:pt x="1360" y="594"/>
                    </a:lnTo>
                    <a:lnTo>
                      <a:pt x="1358" y="598"/>
                    </a:lnTo>
                    <a:lnTo>
                      <a:pt x="1383" y="592"/>
                    </a:lnTo>
                    <a:lnTo>
                      <a:pt x="1404" y="587"/>
                    </a:lnTo>
                    <a:lnTo>
                      <a:pt x="1426" y="582"/>
                    </a:lnTo>
                    <a:lnTo>
                      <a:pt x="1448" y="576"/>
                    </a:lnTo>
                    <a:close/>
                    <a:moveTo>
                      <a:pt x="1369" y="388"/>
                    </a:moveTo>
                    <a:lnTo>
                      <a:pt x="1369" y="388"/>
                    </a:lnTo>
                    <a:lnTo>
                      <a:pt x="1373" y="390"/>
                    </a:lnTo>
                    <a:lnTo>
                      <a:pt x="1376" y="394"/>
                    </a:lnTo>
                    <a:lnTo>
                      <a:pt x="1381" y="401"/>
                    </a:lnTo>
                    <a:lnTo>
                      <a:pt x="1385" y="411"/>
                    </a:lnTo>
                    <a:lnTo>
                      <a:pt x="1388" y="420"/>
                    </a:lnTo>
                    <a:lnTo>
                      <a:pt x="1391" y="442"/>
                    </a:lnTo>
                    <a:lnTo>
                      <a:pt x="1393" y="465"/>
                    </a:lnTo>
                    <a:lnTo>
                      <a:pt x="1390" y="479"/>
                    </a:lnTo>
                    <a:lnTo>
                      <a:pt x="1385" y="492"/>
                    </a:lnTo>
                    <a:lnTo>
                      <a:pt x="1378" y="505"/>
                    </a:lnTo>
                    <a:lnTo>
                      <a:pt x="1371" y="517"/>
                    </a:lnTo>
                    <a:lnTo>
                      <a:pt x="1363" y="528"/>
                    </a:lnTo>
                    <a:lnTo>
                      <a:pt x="1354" y="537"/>
                    </a:lnTo>
                    <a:lnTo>
                      <a:pt x="1344" y="547"/>
                    </a:lnTo>
                    <a:lnTo>
                      <a:pt x="1333" y="556"/>
                    </a:lnTo>
                    <a:lnTo>
                      <a:pt x="1322" y="564"/>
                    </a:lnTo>
                    <a:lnTo>
                      <a:pt x="1310" y="571"/>
                    </a:lnTo>
                    <a:lnTo>
                      <a:pt x="1298" y="579"/>
                    </a:lnTo>
                    <a:lnTo>
                      <a:pt x="1285" y="585"/>
                    </a:lnTo>
                    <a:lnTo>
                      <a:pt x="1259" y="596"/>
                    </a:lnTo>
                    <a:lnTo>
                      <a:pt x="1232" y="606"/>
                    </a:lnTo>
                    <a:lnTo>
                      <a:pt x="1249" y="601"/>
                    </a:lnTo>
                    <a:lnTo>
                      <a:pt x="1266" y="598"/>
                    </a:lnTo>
                    <a:lnTo>
                      <a:pt x="1303" y="592"/>
                    </a:lnTo>
                    <a:lnTo>
                      <a:pt x="1323" y="589"/>
                    </a:lnTo>
                    <a:lnTo>
                      <a:pt x="1340" y="584"/>
                    </a:lnTo>
                    <a:lnTo>
                      <a:pt x="1348" y="581"/>
                    </a:lnTo>
                    <a:lnTo>
                      <a:pt x="1357" y="577"/>
                    </a:lnTo>
                    <a:lnTo>
                      <a:pt x="1365" y="573"/>
                    </a:lnTo>
                    <a:lnTo>
                      <a:pt x="1371" y="568"/>
                    </a:lnTo>
                    <a:lnTo>
                      <a:pt x="1377" y="563"/>
                    </a:lnTo>
                    <a:lnTo>
                      <a:pt x="1384" y="556"/>
                    </a:lnTo>
                    <a:lnTo>
                      <a:pt x="1398" y="539"/>
                    </a:lnTo>
                    <a:lnTo>
                      <a:pt x="1411" y="521"/>
                    </a:lnTo>
                    <a:lnTo>
                      <a:pt x="1415" y="514"/>
                    </a:lnTo>
                    <a:lnTo>
                      <a:pt x="1418" y="506"/>
                    </a:lnTo>
                    <a:lnTo>
                      <a:pt x="1420" y="499"/>
                    </a:lnTo>
                    <a:lnTo>
                      <a:pt x="1421" y="489"/>
                    </a:lnTo>
                    <a:lnTo>
                      <a:pt x="1421" y="470"/>
                    </a:lnTo>
                    <a:lnTo>
                      <a:pt x="1421" y="453"/>
                    </a:lnTo>
                    <a:lnTo>
                      <a:pt x="1420" y="441"/>
                    </a:lnTo>
                    <a:lnTo>
                      <a:pt x="1418" y="429"/>
                    </a:lnTo>
                    <a:lnTo>
                      <a:pt x="1414" y="417"/>
                    </a:lnTo>
                    <a:lnTo>
                      <a:pt x="1407" y="408"/>
                    </a:lnTo>
                    <a:lnTo>
                      <a:pt x="1401" y="399"/>
                    </a:lnTo>
                    <a:lnTo>
                      <a:pt x="1392" y="390"/>
                    </a:lnTo>
                    <a:lnTo>
                      <a:pt x="1384" y="383"/>
                    </a:lnTo>
                    <a:lnTo>
                      <a:pt x="1373" y="377"/>
                    </a:lnTo>
                    <a:lnTo>
                      <a:pt x="1362" y="370"/>
                    </a:lnTo>
                    <a:lnTo>
                      <a:pt x="1351" y="365"/>
                    </a:lnTo>
                    <a:lnTo>
                      <a:pt x="1339" y="360"/>
                    </a:lnTo>
                    <a:lnTo>
                      <a:pt x="1314" y="352"/>
                    </a:lnTo>
                    <a:lnTo>
                      <a:pt x="1290" y="346"/>
                    </a:lnTo>
                    <a:lnTo>
                      <a:pt x="1266" y="341"/>
                    </a:lnTo>
                    <a:lnTo>
                      <a:pt x="1257" y="343"/>
                    </a:lnTo>
                    <a:lnTo>
                      <a:pt x="1254" y="344"/>
                    </a:lnTo>
                    <a:lnTo>
                      <a:pt x="1249" y="344"/>
                    </a:lnTo>
                    <a:lnTo>
                      <a:pt x="1241" y="340"/>
                    </a:lnTo>
                    <a:lnTo>
                      <a:pt x="1234" y="338"/>
                    </a:lnTo>
                    <a:lnTo>
                      <a:pt x="1224" y="336"/>
                    </a:lnTo>
                    <a:lnTo>
                      <a:pt x="1215" y="337"/>
                    </a:lnTo>
                    <a:lnTo>
                      <a:pt x="1206" y="338"/>
                    </a:lnTo>
                    <a:lnTo>
                      <a:pt x="1196" y="341"/>
                    </a:lnTo>
                    <a:lnTo>
                      <a:pt x="1189" y="344"/>
                    </a:lnTo>
                    <a:lnTo>
                      <a:pt x="1181" y="349"/>
                    </a:lnTo>
                    <a:lnTo>
                      <a:pt x="1233" y="356"/>
                    </a:lnTo>
                    <a:lnTo>
                      <a:pt x="1281" y="364"/>
                    </a:lnTo>
                    <a:lnTo>
                      <a:pt x="1305" y="368"/>
                    </a:lnTo>
                    <a:lnTo>
                      <a:pt x="1327" y="373"/>
                    </a:lnTo>
                    <a:lnTo>
                      <a:pt x="1348" y="380"/>
                    </a:lnTo>
                    <a:lnTo>
                      <a:pt x="1369" y="388"/>
                    </a:lnTo>
                    <a:close/>
                    <a:moveTo>
                      <a:pt x="1598" y="1565"/>
                    </a:moveTo>
                    <a:lnTo>
                      <a:pt x="1598" y="1565"/>
                    </a:lnTo>
                    <a:lnTo>
                      <a:pt x="1597" y="1560"/>
                    </a:lnTo>
                    <a:lnTo>
                      <a:pt x="1594" y="1554"/>
                    </a:lnTo>
                    <a:lnTo>
                      <a:pt x="1592" y="1549"/>
                    </a:lnTo>
                    <a:lnTo>
                      <a:pt x="1590" y="1543"/>
                    </a:lnTo>
                    <a:lnTo>
                      <a:pt x="1592" y="1537"/>
                    </a:lnTo>
                    <a:lnTo>
                      <a:pt x="1593" y="1532"/>
                    </a:lnTo>
                    <a:lnTo>
                      <a:pt x="1595" y="1525"/>
                    </a:lnTo>
                    <a:lnTo>
                      <a:pt x="1598" y="1520"/>
                    </a:lnTo>
                    <a:lnTo>
                      <a:pt x="1601" y="1516"/>
                    </a:lnTo>
                    <a:lnTo>
                      <a:pt x="1605" y="1510"/>
                    </a:lnTo>
                    <a:lnTo>
                      <a:pt x="1611" y="1507"/>
                    </a:lnTo>
                    <a:lnTo>
                      <a:pt x="1615" y="1503"/>
                    </a:lnTo>
                    <a:lnTo>
                      <a:pt x="1616" y="1504"/>
                    </a:lnTo>
                    <a:lnTo>
                      <a:pt x="1617" y="1504"/>
                    </a:lnTo>
                    <a:lnTo>
                      <a:pt x="1618" y="1504"/>
                    </a:lnTo>
                    <a:lnTo>
                      <a:pt x="1619" y="1503"/>
                    </a:lnTo>
                    <a:lnTo>
                      <a:pt x="1616" y="1497"/>
                    </a:lnTo>
                    <a:lnTo>
                      <a:pt x="1614" y="1488"/>
                    </a:lnTo>
                    <a:lnTo>
                      <a:pt x="1612" y="1479"/>
                    </a:lnTo>
                    <a:lnTo>
                      <a:pt x="1612" y="1469"/>
                    </a:lnTo>
                    <a:lnTo>
                      <a:pt x="1610" y="1447"/>
                    </a:lnTo>
                    <a:lnTo>
                      <a:pt x="1608" y="1426"/>
                    </a:lnTo>
                    <a:lnTo>
                      <a:pt x="1596" y="1351"/>
                    </a:lnTo>
                    <a:lnTo>
                      <a:pt x="1583" y="1278"/>
                    </a:lnTo>
                    <a:lnTo>
                      <a:pt x="1581" y="1257"/>
                    </a:lnTo>
                    <a:lnTo>
                      <a:pt x="1578" y="1236"/>
                    </a:lnTo>
                    <a:lnTo>
                      <a:pt x="1575" y="1216"/>
                    </a:lnTo>
                    <a:lnTo>
                      <a:pt x="1573" y="1207"/>
                    </a:lnTo>
                    <a:lnTo>
                      <a:pt x="1570" y="1199"/>
                    </a:lnTo>
                    <a:lnTo>
                      <a:pt x="1567" y="1194"/>
                    </a:lnTo>
                    <a:lnTo>
                      <a:pt x="1564" y="1187"/>
                    </a:lnTo>
                    <a:lnTo>
                      <a:pt x="1559" y="1182"/>
                    </a:lnTo>
                    <a:lnTo>
                      <a:pt x="1556" y="1175"/>
                    </a:lnTo>
                    <a:lnTo>
                      <a:pt x="1553" y="1168"/>
                    </a:lnTo>
                    <a:lnTo>
                      <a:pt x="1552" y="1160"/>
                    </a:lnTo>
                    <a:lnTo>
                      <a:pt x="1553" y="1151"/>
                    </a:lnTo>
                    <a:lnTo>
                      <a:pt x="1557" y="1141"/>
                    </a:lnTo>
                    <a:lnTo>
                      <a:pt x="1572" y="1137"/>
                    </a:lnTo>
                    <a:lnTo>
                      <a:pt x="1586" y="1135"/>
                    </a:lnTo>
                    <a:lnTo>
                      <a:pt x="1599" y="1132"/>
                    </a:lnTo>
                    <a:lnTo>
                      <a:pt x="1612" y="1131"/>
                    </a:lnTo>
                    <a:lnTo>
                      <a:pt x="1638" y="1130"/>
                    </a:lnTo>
                    <a:lnTo>
                      <a:pt x="1666" y="1129"/>
                    </a:lnTo>
                    <a:lnTo>
                      <a:pt x="1680" y="1128"/>
                    </a:lnTo>
                    <a:lnTo>
                      <a:pt x="1694" y="1127"/>
                    </a:lnTo>
                    <a:lnTo>
                      <a:pt x="1707" y="1126"/>
                    </a:lnTo>
                    <a:lnTo>
                      <a:pt x="1720" y="1125"/>
                    </a:lnTo>
                    <a:lnTo>
                      <a:pt x="1732" y="1125"/>
                    </a:lnTo>
                    <a:lnTo>
                      <a:pt x="1736" y="1126"/>
                    </a:lnTo>
                    <a:lnTo>
                      <a:pt x="1741" y="1128"/>
                    </a:lnTo>
                    <a:lnTo>
                      <a:pt x="1746" y="1130"/>
                    </a:lnTo>
                    <a:lnTo>
                      <a:pt x="1750" y="1132"/>
                    </a:lnTo>
                    <a:lnTo>
                      <a:pt x="1753" y="1137"/>
                    </a:lnTo>
                    <a:lnTo>
                      <a:pt x="1756" y="1141"/>
                    </a:lnTo>
                    <a:lnTo>
                      <a:pt x="1759" y="1145"/>
                    </a:lnTo>
                    <a:lnTo>
                      <a:pt x="1760" y="1151"/>
                    </a:lnTo>
                    <a:lnTo>
                      <a:pt x="1760" y="1160"/>
                    </a:lnTo>
                    <a:lnTo>
                      <a:pt x="1759" y="1171"/>
                    </a:lnTo>
                    <a:lnTo>
                      <a:pt x="1757" y="1181"/>
                    </a:lnTo>
                    <a:lnTo>
                      <a:pt x="1761" y="1196"/>
                    </a:lnTo>
                    <a:lnTo>
                      <a:pt x="1764" y="1213"/>
                    </a:lnTo>
                    <a:lnTo>
                      <a:pt x="1768" y="1230"/>
                    </a:lnTo>
                    <a:lnTo>
                      <a:pt x="1771" y="1248"/>
                    </a:lnTo>
                    <a:lnTo>
                      <a:pt x="1779" y="1304"/>
                    </a:lnTo>
                    <a:lnTo>
                      <a:pt x="1785" y="1361"/>
                    </a:lnTo>
                    <a:lnTo>
                      <a:pt x="1791" y="1418"/>
                    </a:lnTo>
                    <a:lnTo>
                      <a:pt x="1796" y="1477"/>
                    </a:lnTo>
                    <a:lnTo>
                      <a:pt x="1811" y="1475"/>
                    </a:lnTo>
                    <a:lnTo>
                      <a:pt x="1830" y="1475"/>
                    </a:lnTo>
                    <a:lnTo>
                      <a:pt x="1840" y="1475"/>
                    </a:lnTo>
                    <a:lnTo>
                      <a:pt x="1848" y="1477"/>
                    </a:lnTo>
                    <a:lnTo>
                      <a:pt x="1857" y="1479"/>
                    </a:lnTo>
                    <a:lnTo>
                      <a:pt x="1860" y="1482"/>
                    </a:lnTo>
                    <a:lnTo>
                      <a:pt x="1863" y="1485"/>
                    </a:lnTo>
                    <a:lnTo>
                      <a:pt x="1870" y="1504"/>
                    </a:lnTo>
                    <a:lnTo>
                      <a:pt x="1876" y="1524"/>
                    </a:lnTo>
                    <a:lnTo>
                      <a:pt x="1875" y="1532"/>
                    </a:lnTo>
                    <a:lnTo>
                      <a:pt x="1874" y="1540"/>
                    </a:lnTo>
                    <a:lnTo>
                      <a:pt x="1874" y="1559"/>
                    </a:lnTo>
                    <a:lnTo>
                      <a:pt x="1876" y="1577"/>
                    </a:lnTo>
                    <a:lnTo>
                      <a:pt x="1880" y="1597"/>
                    </a:lnTo>
                    <a:lnTo>
                      <a:pt x="1889" y="1595"/>
                    </a:lnTo>
                    <a:lnTo>
                      <a:pt x="1897" y="1592"/>
                    </a:lnTo>
                    <a:lnTo>
                      <a:pt x="1904" y="1588"/>
                    </a:lnTo>
                    <a:lnTo>
                      <a:pt x="1912" y="1584"/>
                    </a:lnTo>
                    <a:lnTo>
                      <a:pt x="1929" y="1579"/>
                    </a:lnTo>
                    <a:lnTo>
                      <a:pt x="1948" y="1574"/>
                    </a:lnTo>
                    <a:lnTo>
                      <a:pt x="1989" y="1564"/>
                    </a:lnTo>
                    <a:lnTo>
                      <a:pt x="2030" y="1554"/>
                    </a:lnTo>
                    <a:lnTo>
                      <a:pt x="2051" y="1549"/>
                    </a:lnTo>
                    <a:lnTo>
                      <a:pt x="2070" y="1543"/>
                    </a:lnTo>
                    <a:lnTo>
                      <a:pt x="2087" y="1535"/>
                    </a:lnTo>
                    <a:lnTo>
                      <a:pt x="2108" y="1525"/>
                    </a:lnTo>
                    <a:lnTo>
                      <a:pt x="2117" y="1520"/>
                    </a:lnTo>
                    <a:lnTo>
                      <a:pt x="2126" y="1515"/>
                    </a:lnTo>
                    <a:lnTo>
                      <a:pt x="2132" y="1508"/>
                    </a:lnTo>
                    <a:lnTo>
                      <a:pt x="2138" y="1503"/>
                    </a:lnTo>
                    <a:lnTo>
                      <a:pt x="2141" y="1497"/>
                    </a:lnTo>
                    <a:lnTo>
                      <a:pt x="2143" y="1488"/>
                    </a:lnTo>
                    <a:lnTo>
                      <a:pt x="2146" y="1470"/>
                    </a:lnTo>
                    <a:lnTo>
                      <a:pt x="2149" y="1455"/>
                    </a:lnTo>
                    <a:lnTo>
                      <a:pt x="2150" y="1441"/>
                    </a:lnTo>
                    <a:lnTo>
                      <a:pt x="2151" y="1426"/>
                    </a:lnTo>
                    <a:lnTo>
                      <a:pt x="2150" y="1412"/>
                    </a:lnTo>
                    <a:lnTo>
                      <a:pt x="2149" y="1397"/>
                    </a:lnTo>
                    <a:lnTo>
                      <a:pt x="2147" y="1382"/>
                    </a:lnTo>
                    <a:lnTo>
                      <a:pt x="2141" y="1351"/>
                    </a:lnTo>
                    <a:lnTo>
                      <a:pt x="2134" y="1326"/>
                    </a:lnTo>
                    <a:lnTo>
                      <a:pt x="2126" y="1301"/>
                    </a:lnTo>
                    <a:lnTo>
                      <a:pt x="2123" y="1288"/>
                    </a:lnTo>
                    <a:lnTo>
                      <a:pt x="2119" y="1276"/>
                    </a:lnTo>
                    <a:lnTo>
                      <a:pt x="2118" y="1264"/>
                    </a:lnTo>
                    <a:lnTo>
                      <a:pt x="2118" y="1253"/>
                    </a:lnTo>
                    <a:lnTo>
                      <a:pt x="2114" y="1243"/>
                    </a:lnTo>
                    <a:lnTo>
                      <a:pt x="2110" y="1231"/>
                    </a:lnTo>
                    <a:lnTo>
                      <a:pt x="2104" y="1205"/>
                    </a:lnTo>
                    <a:lnTo>
                      <a:pt x="2099" y="1180"/>
                    </a:lnTo>
                    <a:lnTo>
                      <a:pt x="2096" y="1168"/>
                    </a:lnTo>
                    <a:lnTo>
                      <a:pt x="2093" y="1156"/>
                    </a:lnTo>
                    <a:lnTo>
                      <a:pt x="2088" y="1149"/>
                    </a:lnTo>
                    <a:lnTo>
                      <a:pt x="2085" y="1142"/>
                    </a:lnTo>
                    <a:lnTo>
                      <a:pt x="2083" y="1139"/>
                    </a:lnTo>
                    <a:lnTo>
                      <a:pt x="2083" y="1135"/>
                    </a:lnTo>
                    <a:lnTo>
                      <a:pt x="2083" y="1130"/>
                    </a:lnTo>
                    <a:lnTo>
                      <a:pt x="2085" y="1126"/>
                    </a:lnTo>
                    <a:lnTo>
                      <a:pt x="2068" y="1078"/>
                    </a:lnTo>
                    <a:lnTo>
                      <a:pt x="2060" y="1053"/>
                    </a:lnTo>
                    <a:lnTo>
                      <a:pt x="2053" y="1029"/>
                    </a:lnTo>
                    <a:lnTo>
                      <a:pt x="2044" y="1000"/>
                    </a:lnTo>
                    <a:lnTo>
                      <a:pt x="2036" y="973"/>
                    </a:lnTo>
                    <a:lnTo>
                      <a:pt x="2027" y="945"/>
                    </a:lnTo>
                    <a:lnTo>
                      <a:pt x="2019" y="917"/>
                    </a:lnTo>
                    <a:lnTo>
                      <a:pt x="2008" y="882"/>
                    </a:lnTo>
                    <a:lnTo>
                      <a:pt x="1996" y="846"/>
                    </a:lnTo>
                    <a:lnTo>
                      <a:pt x="1984" y="811"/>
                    </a:lnTo>
                    <a:lnTo>
                      <a:pt x="1980" y="794"/>
                    </a:lnTo>
                    <a:lnTo>
                      <a:pt x="1976" y="777"/>
                    </a:lnTo>
                    <a:lnTo>
                      <a:pt x="1963" y="716"/>
                    </a:lnTo>
                    <a:lnTo>
                      <a:pt x="1957" y="686"/>
                    </a:lnTo>
                    <a:lnTo>
                      <a:pt x="1952" y="658"/>
                    </a:lnTo>
                    <a:lnTo>
                      <a:pt x="1948" y="629"/>
                    </a:lnTo>
                    <a:lnTo>
                      <a:pt x="1945" y="601"/>
                    </a:lnTo>
                    <a:lnTo>
                      <a:pt x="1944" y="573"/>
                    </a:lnTo>
                    <a:lnTo>
                      <a:pt x="1944" y="544"/>
                    </a:lnTo>
                    <a:lnTo>
                      <a:pt x="1921" y="545"/>
                    </a:lnTo>
                    <a:lnTo>
                      <a:pt x="1899" y="548"/>
                    </a:lnTo>
                    <a:lnTo>
                      <a:pt x="1877" y="552"/>
                    </a:lnTo>
                    <a:lnTo>
                      <a:pt x="1855" y="556"/>
                    </a:lnTo>
                    <a:lnTo>
                      <a:pt x="1811" y="566"/>
                    </a:lnTo>
                    <a:lnTo>
                      <a:pt x="1790" y="570"/>
                    </a:lnTo>
                    <a:lnTo>
                      <a:pt x="1767" y="574"/>
                    </a:lnTo>
                    <a:lnTo>
                      <a:pt x="1729" y="579"/>
                    </a:lnTo>
                    <a:lnTo>
                      <a:pt x="1691" y="584"/>
                    </a:lnTo>
                    <a:lnTo>
                      <a:pt x="1653" y="592"/>
                    </a:lnTo>
                    <a:lnTo>
                      <a:pt x="1615" y="600"/>
                    </a:lnTo>
                    <a:lnTo>
                      <a:pt x="1578" y="609"/>
                    </a:lnTo>
                    <a:lnTo>
                      <a:pt x="1542" y="617"/>
                    </a:lnTo>
                    <a:lnTo>
                      <a:pt x="1473" y="638"/>
                    </a:lnTo>
                    <a:lnTo>
                      <a:pt x="1360" y="671"/>
                    </a:lnTo>
                    <a:lnTo>
                      <a:pt x="1247" y="703"/>
                    </a:lnTo>
                    <a:lnTo>
                      <a:pt x="1132" y="734"/>
                    </a:lnTo>
                    <a:lnTo>
                      <a:pt x="1017" y="763"/>
                    </a:lnTo>
                    <a:lnTo>
                      <a:pt x="988" y="771"/>
                    </a:lnTo>
                    <a:lnTo>
                      <a:pt x="959" y="776"/>
                    </a:lnTo>
                    <a:lnTo>
                      <a:pt x="902" y="788"/>
                    </a:lnTo>
                    <a:lnTo>
                      <a:pt x="873" y="795"/>
                    </a:lnTo>
                    <a:lnTo>
                      <a:pt x="844" y="804"/>
                    </a:lnTo>
                    <a:lnTo>
                      <a:pt x="787" y="820"/>
                    </a:lnTo>
                    <a:lnTo>
                      <a:pt x="717" y="838"/>
                    </a:lnTo>
                    <a:lnTo>
                      <a:pt x="646" y="855"/>
                    </a:lnTo>
                    <a:lnTo>
                      <a:pt x="606" y="865"/>
                    </a:lnTo>
                    <a:lnTo>
                      <a:pt x="568" y="876"/>
                    </a:lnTo>
                    <a:lnTo>
                      <a:pt x="490" y="898"/>
                    </a:lnTo>
                    <a:lnTo>
                      <a:pt x="412" y="919"/>
                    </a:lnTo>
                    <a:lnTo>
                      <a:pt x="372" y="930"/>
                    </a:lnTo>
                    <a:lnTo>
                      <a:pt x="332" y="940"/>
                    </a:lnTo>
                    <a:lnTo>
                      <a:pt x="232" y="964"/>
                    </a:lnTo>
                    <a:lnTo>
                      <a:pt x="185" y="977"/>
                    </a:lnTo>
                    <a:lnTo>
                      <a:pt x="137" y="991"/>
                    </a:lnTo>
                    <a:lnTo>
                      <a:pt x="112" y="999"/>
                    </a:lnTo>
                    <a:lnTo>
                      <a:pt x="89" y="1006"/>
                    </a:lnTo>
                    <a:lnTo>
                      <a:pt x="80" y="1010"/>
                    </a:lnTo>
                    <a:lnTo>
                      <a:pt x="71" y="1016"/>
                    </a:lnTo>
                    <a:lnTo>
                      <a:pt x="64" y="1022"/>
                    </a:lnTo>
                    <a:lnTo>
                      <a:pt x="57" y="1030"/>
                    </a:lnTo>
                    <a:lnTo>
                      <a:pt x="54" y="1039"/>
                    </a:lnTo>
                    <a:lnTo>
                      <a:pt x="52" y="1049"/>
                    </a:lnTo>
                    <a:lnTo>
                      <a:pt x="51" y="1059"/>
                    </a:lnTo>
                    <a:lnTo>
                      <a:pt x="50" y="1068"/>
                    </a:lnTo>
                    <a:lnTo>
                      <a:pt x="51" y="1089"/>
                    </a:lnTo>
                    <a:lnTo>
                      <a:pt x="53" y="1109"/>
                    </a:lnTo>
                    <a:lnTo>
                      <a:pt x="57" y="1129"/>
                    </a:lnTo>
                    <a:lnTo>
                      <a:pt x="63" y="1150"/>
                    </a:lnTo>
                    <a:lnTo>
                      <a:pt x="72" y="1184"/>
                    </a:lnTo>
                    <a:lnTo>
                      <a:pt x="81" y="1217"/>
                    </a:lnTo>
                    <a:lnTo>
                      <a:pt x="85" y="1233"/>
                    </a:lnTo>
                    <a:lnTo>
                      <a:pt x="88" y="1250"/>
                    </a:lnTo>
                    <a:lnTo>
                      <a:pt x="97" y="1283"/>
                    </a:lnTo>
                    <a:lnTo>
                      <a:pt x="105" y="1316"/>
                    </a:lnTo>
                    <a:lnTo>
                      <a:pt x="125" y="1380"/>
                    </a:lnTo>
                    <a:lnTo>
                      <a:pt x="145" y="1455"/>
                    </a:lnTo>
                    <a:lnTo>
                      <a:pt x="165" y="1532"/>
                    </a:lnTo>
                    <a:lnTo>
                      <a:pt x="205" y="1684"/>
                    </a:lnTo>
                    <a:lnTo>
                      <a:pt x="224" y="1759"/>
                    </a:lnTo>
                    <a:lnTo>
                      <a:pt x="245" y="1834"/>
                    </a:lnTo>
                    <a:lnTo>
                      <a:pt x="267" y="1909"/>
                    </a:lnTo>
                    <a:lnTo>
                      <a:pt x="290" y="1983"/>
                    </a:lnTo>
                    <a:lnTo>
                      <a:pt x="306" y="1986"/>
                    </a:lnTo>
                    <a:lnTo>
                      <a:pt x="322" y="1988"/>
                    </a:lnTo>
                    <a:lnTo>
                      <a:pt x="338" y="1989"/>
                    </a:lnTo>
                    <a:lnTo>
                      <a:pt x="353" y="1988"/>
                    </a:lnTo>
                    <a:lnTo>
                      <a:pt x="368" y="1985"/>
                    </a:lnTo>
                    <a:lnTo>
                      <a:pt x="383" y="1982"/>
                    </a:lnTo>
                    <a:lnTo>
                      <a:pt x="399" y="1977"/>
                    </a:lnTo>
                    <a:lnTo>
                      <a:pt x="414" y="1972"/>
                    </a:lnTo>
                    <a:lnTo>
                      <a:pt x="444" y="1960"/>
                    </a:lnTo>
                    <a:lnTo>
                      <a:pt x="474" y="1948"/>
                    </a:lnTo>
                    <a:lnTo>
                      <a:pt x="490" y="1942"/>
                    </a:lnTo>
                    <a:lnTo>
                      <a:pt x="505" y="1938"/>
                    </a:lnTo>
                    <a:lnTo>
                      <a:pt x="521" y="1933"/>
                    </a:lnTo>
                    <a:lnTo>
                      <a:pt x="538" y="1929"/>
                    </a:lnTo>
                    <a:lnTo>
                      <a:pt x="534" y="1891"/>
                    </a:lnTo>
                    <a:lnTo>
                      <a:pt x="530" y="1852"/>
                    </a:lnTo>
                    <a:lnTo>
                      <a:pt x="530" y="1833"/>
                    </a:lnTo>
                    <a:lnTo>
                      <a:pt x="529" y="1812"/>
                    </a:lnTo>
                    <a:lnTo>
                      <a:pt x="530" y="1792"/>
                    </a:lnTo>
                    <a:lnTo>
                      <a:pt x="532" y="1772"/>
                    </a:lnTo>
                    <a:lnTo>
                      <a:pt x="542" y="1764"/>
                    </a:lnTo>
                    <a:lnTo>
                      <a:pt x="553" y="1759"/>
                    </a:lnTo>
                    <a:lnTo>
                      <a:pt x="564" y="1754"/>
                    </a:lnTo>
                    <a:lnTo>
                      <a:pt x="575" y="1749"/>
                    </a:lnTo>
                    <a:lnTo>
                      <a:pt x="587" y="1745"/>
                    </a:lnTo>
                    <a:lnTo>
                      <a:pt x="599" y="1742"/>
                    </a:lnTo>
                    <a:lnTo>
                      <a:pt x="624" y="1737"/>
                    </a:lnTo>
                    <a:lnTo>
                      <a:pt x="650" y="1734"/>
                    </a:lnTo>
                    <a:lnTo>
                      <a:pt x="677" y="1732"/>
                    </a:lnTo>
                    <a:lnTo>
                      <a:pt x="705" y="1729"/>
                    </a:lnTo>
                    <a:lnTo>
                      <a:pt x="733" y="1725"/>
                    </a:lnTo>
                    <a:lnTo>
                      <a:pt x="724" y="1667"/>
                    </a:lnTo>
                    <a:lnTo>
                      <a:pt x="714" y="1606"/>
                    </a:lnTo>
                    <a:lnTo>
                      <a:pt x="707" y="1576"/>
                    </a:lnTo>
                    <a:lnTo>
                      <a:pt x="700" y="1546"/>
                    </a:lnTo>
                    <a:lnTo>
                      <a:pt x="692" y="1517"/>
                    </a:lnTo>
                    <a:lnTo>
                      <a:pt x="684" y="1490"/>
                    </a:lnTo>
                    <a:lnTo>
                      <a:pt x="679" y="1473"/>
                    </a:lnTo>
                    <a:lnTo>
                      <a:pt x="677" y="1464"/>
                    </a:lnTo>
                    <a:lnTo>
                      <a:pt x="675" y="1456"/>
                    </a:lnTo>
                    <a:lnTo>
                      <a:pt x="670" y="1447"/>
                    </a:lnTo>
                    <a:lnTo>
                      <a:pt x="665" y="1442"/>
                    </a:lnTo>
                    <a:lnTo>
                      <a:pt x="659" y="1438"/>
                    </a:lnTo>
                    <a:lnTo>
                      <a:pt x="652" y="1437"/>
                    </a:lnTo>
                    <a:lnTo>
                      <a:pt x="645" y="1436"/>
                    </a:lnTo>
                    <a:lnTo>
                      <a:pt x="636" y="1437"/>
                    </a:lnTo>
                    <a:lnTo>
                      <a:pt x="616" y="1440"/>
                    </a:lnTo>
                    <a:lnTo>
                      <a:pt x="594" y="1442"/>
                    </a:lnTo>
                    <a:lnTo>
                      <a:pt x="580" y="1444"/>
                    </a:lnTo>
                    <a:lnTo>
                      <a:pt x="564" y="1446"/>
                    </a:lnTo>
                    <a:lnTo>
                      <a:pt x="550" y="1450"/>
                    </a:lnTo>
                    <a:lnTo>
                      <a:pt x="537" y="1456"/>
                    </a:lnTo>
                    <a:lnTo>
                      <a:pt x="532" y="1459"/>
                    </a:lnTo>
                    <a:lnTo>
                      <a:pt x="527" y="1462"/>
                    </a:lnTo>
                    <a:lnTo>
                      <a:pt x="524" y="1467"/>
                    </a:lnTo>
                    <a:lnTo>
                      <a:pt x="523" y="1472"/>
                    </a:lnTo>
                    <a:lnTo>
                      <a:pt x="522" y="1475"/>
                    </a:lnTo>
                    <a:lnTo>
                      <a:pt x="522" y="1478"/>
                    </a:lnTo>
                    <a:lnTo>
                      <a:pt x="524" y="1487"/>
                    </a:lnTo>
                    <a:lnTo>
                      <a:pt x="528" y="1505"/>
                    </a:lnTo>
                    <a:lnTo>
                      <a:pt x="529" y="1514"/>
                    </a:lnTo>
                    <a:lnTo>
                      <a:pt x="530" y="1523"/>
                    </a:lnTo>
                    <a:lnTo>
                      <a:pt x="532" y="1540"/>
                    </a:lnTo>
                    <a:lnTo>
                      <a:pt x="535" y="1553"/>
                    </a:lnTo>
                    <a:lnTo>
                      <a:pt x="539" y="1565"/>
                    </a:lnTo>
                    <a:lnTo>
                      <a:pt x="543" y="1578"/>
                    </a:lnTo>
                    <a:lnTo>
                      <a:pt x="546" y="1592"/>
                    </a:lnTo>
                    <a:lnTo>
                      <a:pt x="549" y="1606"/>
                    </a:lnTo>
                    <a:lnTo>
                      <a:pt x="550" y="1619"/>
                    </a:lnTo>
                    <a:lnTo>
                      <a:pt x="551" y="1633"/>
                    </a:lnTo>
                    <a:lnTo>
                      <a:pt x="553" y="1646"/>
                    </a:lnTo>
                    <a:lnTo>
                      <a:pt x="561" y="1686"/>
                    </a:lnTo>
                    <a:lnTo>
                      <a:pt x="566" y="1705"/>
                    </a:lnTo>
                    <a:lnTo>
                      <a:pt x="568" y="1725"/>
                    </a:lnTo>
                    <a:lnTo>
                      <a:pt x="569" y="1731"/>
                    </a:lnTo>
                    <a:lnTo>
                      <a:pt x="570" y="1739"/>
                    </a:lnTo>
                    <a:lnTo>
                      <a:pt x="569" y="1743"/>
                    </a:lnTo>
                    <a:lnTo>
                      <a:pt x="568" y="1745"/>
                    </a:lnTo>
                    <a:lnTo>
                      <a:pt x="566" y="1748"/>
                    </a:lnTo>
                    <a:lnTo>
                      <a:pt x="561" y="1749"/>
                    </a:lnTo>
                    <a:lnTo>
                      <a:pt x="557" y="1748"/>
                    </a:lnTo>
                    <a:lnTo>
                      <a:pt x="554" y="1745"/>
                    </a:lnTo>
                    <a:lnTo>
                      <a:pt x="553" y="1742"/>
                    </a:lnTo>
                    <a:lnTo>
                      <a:pt x="552" y="1737"/>
                    </a:lnTo>
                    <a:lnTo>
                      <a:pt x="553" y="1728"/>
                    </a:lnTo>
                    <a:lnTo>
                      <a:pt x="553" y="1719"/>
                    </a:lnTo>
                    <a:lnTo>
                      <a:pt x="551" y="1712"/>
                    </a:lnTo>
                    <a:lnTo>
                      <a:pt x="549" y="1703"/>
                    </a:lnTo>
                    <a:lnTo>
                      <a:pt x="546" y="1696"/>
                    </a:lnTo>
                    <a:lnTo>
                      <a:pt x="545" y="1687"/>
                    </a:lnTo>
                    <a:lnTo>
                      <a:pt x="534" y="1608"/>
                    </a:lnTo>
                    <a:lnTo>
                      <a:pt x="528" y="1569"/>
                    </a:lnTo>
                    <a:lnTo>
                      <a:pt x="521" y="1532"/>
                    </a:lnTo>
                    <a:lnTo>
                      <a:pt x="514" y="1501"/>
                    </a:lnTo>
                    <a:lnTo>
                      <a:pt x="511" y="1487"/>
                    </a:lnTo>
                    <a:lnTo>
                      <a:pt x="508" y="1475"/>
                    </a:lnTo>
                    <a:lnTo>
                      <a:pt x="505" y="1470"/>
                    </a:lnTo>
                    <a:lnTo>
                      <a:pt x="502" y="1465"/>
                    </a:lnTo>
                    <a:lnTo>
                      <a:pt x="493" y="1458"/>
                    </a:lnTo>
                    <a:lnTo>
                      <a:pt x="490" y="1454"/>
                    </a:lnTo>
                    <a:lnTo>
                      <a:pt x="487" y="1449"/>
                    </a:lnTo>
                    <a:lnTo>
                      <a:pt x="484" y="1445"/>
                    </a:lnTo>
                    <a:lnTo>
                      <a:pt x="483" y="1440"/>
                    </a:lnTo>
                    <a:lnTo>
                      <a:pt x="488" y="1432"/>
                    </a:lnTo>
                    <a:lnTo>
                      <a:pt x="494" y="1425"/>
                    </a:lnTo>
                    <a:lnTo>
                      <a:pt x="506" y="1411"/>
                    </a:lnTo>
                    <a:lnTo>
                      <a:pt x="524" y="1404"/>
                    </a:lnTo>
                    <a:lnTo>
                      <a:pt x="543" y="1398"/>
                    </a:lnTo>
                    <a:lnTo>
                      <a:pt x="563" y="1392"/>
                    </a:lnTo>
                    <a:lnTo>
                      <a:pt x="584" y="1387"/>
                    </a:lnTo>
                    <a:lnTo>
                      <a:pt x="605" y="1384"/>
                    </a:lnTo>
                    <a:lnTo>
                      <a:pt x="627" y="1383"/>
                    </a:lnTo>
                    <a:lnTo>
                      <a:pt x="649" y="1383"/>
                    </a:lnTo>
                    <a:lnTo>
                      <a:pt x="671" y="1385"/>
                    </a:lnTo>
                    <a:lnTo>
                      <a:pt x="675" y="1391"/>
                    </a:lnTo>
                    <a:lnTo>
                      <a:pt x="677" y="1396"/>
                    </a:lnTo>
                    <a:lnTo>
                      <a:pt x="678" y="1402"/>
                    </a:lnTo>
                    <a:lnTo>
                      <a:pt x="679" y="1408"/>
                    </a:lnTo>
                    <a:lnTo>
                      <a:pt x="679" y="1422"/>
                    </a:lnTo>
                    <a:lnTo>
                      <a:pt x="679" y="1428"/>
                    </a:lnTo>
                    <a:lnTo>
                      <a:pt x="680" y="1433"/>
                    </a:lnTo>
                    <a:lnTo>
                      <a:pt x="684" y="1448"/>
                    </a:lnTo>
                    <a:lnTo>
                      <a:pt x="688" y="1462"/>
                    </a:lnTo>
                    <a:lnTo>
                      <a:pt x="700" y="1491"/>
                    </a:lnTo>
                    <a:lnTo>
                      <a:pt x="710" y="1521"/>
                    </a:lnTo>
                    <a:lnTo>
                      <a:pt x="715" y="1536"/>
                    </a:lnTo>
                    <a:lnTo>
                      <a:pt x="718" y="1552"/>
                    </a:lnTo>
                    <a:lnTo>
                      <a:pt x="733" y="1639"/>
                    </a:lnTo>
                    <a:lnTo>
                      <a:pt x="750" y="1724"/>
                    </a:lnTo>
                    <a:lnTo>
                      <a:pt x="756" y="1724"/>
                    </a:lnTo>
                    <a:lnTo>
                      <a:pt x="762" y="1724"/>
                    </a:lnTo>
                    <a:lnTo>
                      <a:pt x="772" y="1720"/>
                    </a:lnTo>
                    <a:lnTo>
                      <a:pt x="778" y="1719"/>
                    </a:lnTo>
                    <a:lnTo>
                      <a:pt x="783" y="1718"/>
                    </a:lnTo>
                    <a:lnTo>
                      <a:pt x="787" y="1719"/>
                    </a:lnTo>
                    <a:lnTo>
                      <a:pt x="793" y="1721"/>
                    </a:lnTo>
                    <a:lnTo>
                      <a:pt x="797" y="1725"/>
                    </a:lnTo>
                    <a:lnTo>
                      <a:pt x="799" y="1729"/>
                    </a:lnTo>
                    <a:lnTo>
                      <a:pt x="801" y="1734"/>
                    </a:lnTo>
                    <a:lnTo>
                      <a:pt x="801" y="1740"/>
                    </a:lnTo>
                    <a:lnTo>
                      <a:pt x="801" y="1754"/>
                    </a:lnTo>
                    <a:lnTo>
                      <a:pt x="802" y="1768"/>
                    </a:lnTo>
                    <a:lnTo>
                      <a:pt x="806" y="1793"/>
                    </a:lnTo>
                    <a:lnTo>
                      <a:pt x="811" y="1821"/>
                    </a:lnTo>
                    <a:lnTo>
                      <a:pt x="816" y="1848"/>
                    </a:lnTo>
                    <a:lnTo>
                      <a:pt x="820" y="1869"/>
                    </a:lnTo>
                    <a:lnTo>
                      <a:pt x="866" y="1853"/>
                    </a:lnTo>
                    <a:lnTo>
                      <a:pt x="914" y="1838"/>
                    </a:lnTo>
                    <a:lnTo>
                      <a:pt x="962" y="1824"/>
                    </a:lnTo>
                    <a:lnTo>
                      <a:pt x="1012" y="1810"/>
                    </a:lnTo>
                    <a:lnTo>
                      <a:pt x="1063" y="1797"/>
                    </a:lnTo>
                    <a:lnTo>
                      <a:pt x="1113" y="1786"/>
                    </a:lnTo>
                    <a:lnTo>
                      <a:pt x="1214" y="1762"/>
                    </a:lnTo>
                    <a:lnTo>
                      <a:pt x="1315" y="1740"/>
                    </a:lnTo>
                    <a:lnTo>
                      <a:pt x="1366" y="1729"/>
                    </a:lnTo>
                    <a:lnTo>
                      <a:pt x="1415" y="1719"/>
                    </a:lnTo>
                    <a:lnTo>
                      <a:pt x="1438" y="1714"/>
                    </a:lnTo>
                    <a:lnTo>
                      <a:pt x="1461" y="1709"/>
                    </a:lnTo>
                    <a:lnTo>
                      <a:pt x="1508" y="1697"/>
                    </a:lnTo>
                    <a:lnTo>
                      <a:pt x="1533" y="1690"/>
                    </a:lnTo>
                    <a:lnTo>
                      <a:pt x="1556" y="1684"/>
                    </a:lnTo>
                    <a:lnTo>
                      <a:pt x="1580" y="1675"/>
                    </a:lnTo>
                    <a:lnTo>
                      <a:pt x="1602" y="1667"/>
                    </a:lnTo>
                    <a:lnTo>
                      <a:pt x="1600" y="1653"/>
                    </a:lnTo>
                    <a:lnTo>
                      <a:pt x="1600" y="1640"/>
                    </a:lnTo>
                    <a:lnTo>
                      <a:pt x="1600" y="1614"/>
                    </a:lnTo>
                    <a:lnTo>
                      <a:pt x="1600" y="1590"/>
                    </a:lnTo>
                    <a:lnTo>
                      <a:pt x="1600" y="1577"/>
                    </a:lnTo>
                    <a:lnTo>
                      <a:pt x="1598" y="1565"/>
                    </a:lnTo>
                    <a:close/>
                    <a:moveTo>
                      <a:pt x="588" y="591"/>
                    </a:moveTo>
                    <a:lnTo>
                      <a:pt x="588" y="591"/>
                    </a:lnTo>
                    <a:lnTo>
                      <a:pt x="526" y="594"/>
                    </a:lnTo>
                    <a:lnTo>
                      <a:pt x="463" y="598"/>
                    </a:lnTo>
                    <a:lnTo>
                      <a:pt x="432" y="601"/>
                    </a:lnTo>
                    <a:lnTo>
                      <a:pt x="401" y="605"/>
                    </a:lnTo>
                    <a:lnTo>
                      <a:pt x="371" y="609"/>
                    </a:lnTo>
                    <a:lnTo>
                      <a:pt x="341" y="614"/>
                    </a:lnTo>
                    <a:lnTo>
                      <a:pt x="312" y="620"/>
                    </a:lnTo>
                    <a:lnTo>
                      <a:pt x="284" y="627"/>
                    </a:lnTo>
                    <a:lnTo>
                      <a:pt x="256" y="635"/>
                    </a:lnTo>
                    <a:lnTo>
                      <a:pt x="230" y="644"/>
                    </a:lnTo>
                    <a:lnTo>
                      <a:pt x="205" y="655"/>
                    </a:lnTo>
                    <a:lnTo>
                      <a:pt x="180" y="667"/>
                    </a:lnTo>
                    <a:lnTo>
                      <a:pt x="159" y="681"/>
                    </a:lnTo>
                    <a:lnTo>
                      <a:pt x="137" y="696"/>
                    </a:lnTo>
                    <a:lnTo>
                      <a:pt x="152" y="687"/>
                    </a:lnTo>
                    <a:lnTo>
                      <a:pt x="169" y="680"/>
                    </a:lnTo>
                    <a:lnTo>
                      <a:pt x="184" y="673"/>
                    </a:lnTo>
                    <a:lnTo>
                      <a:pt x="200" y="667"/>
                    </a:lnTo>
                    <a:lnTo>
                      <a:pt x="233" y="655"/>
                    </a:lnTo>
                    <a:lnTo>
                      <a:pt x="267" y="645"/>
                    </a:lnTo>
                    <a:lnTo>
                      <a:pt x="295" y="639"/>
                    </a:lnTo>
                    <a:lnTo>
                      <a:pt x="323" y="634"/>
                    </a:lnTo>
                    <a:lnTo>
                      <a:pt x="351" y="630"/>
                    </a:lnTo>
                    <a:lnTo>
                      <a:pt x="379" y="627"/>
                    </a:lnTo>
                    <a:lnTo>
                      <a:pt x="437" y="623"/>
                    </a:lnTo>
                    <a:lnTo>
                      <a:pt x="466" y="621"/>
                    </a:lnTo>
                    <a:lnTo>
                      <a:pt x="494" y="617"/>
                    </a:lnTo>
                    <a:lnTo>
                      <a:pt x="542" y="611"/>
                    </a:lnTo>
                    <a:lnTo>
                      <a:pt x="593" y="606"/>
                    </a:lnTo>
                    <a:lnTo>
                      <a:pt x="644" y="601"/>
                    </a:lnTo>
                    <a:lnTo>
                      <a:pt x="693" y="598"/>
                    </a:lnTo>
                    <a:lnTo>
                      <a:pt x="667" y="594"/>
                    </a:lnTo>
                    <a:lnTo>
                      <a:pt x="642" y="591"/>
                    </a:lnTo>
                    <a:lnTo>
                      <a:pt x="616" y="590"/>
                    </a:lnTo>
                    <a:lnTo>
                      <a:pt x="588" y="591"/>
                    </a:lnTo>
                    <a:close/>
                    <a:moveTo>
                      <a:pt x="188" y="801"/>
                    </a:moveTo>
                    <a:lnTo>
                      <a:pt x="188" y="801"/>
                    </a:lnTo>
                    <a:lnTo>
                      <a:pt x="194" y="789"/>
                    </a:lnTo>
                    <a:lnTo>
                      <a:pt x="202" y="778"/>
                    </a:lnTo>
                    <a:lnTo>
                      <a:pt x="217" y="756"/>
                    </a:lnTo>
                    <a:lnTo>
                      <a:pt x="233" y="736"/>
                    </a:lnTo>
                    <a:lnTo>
                      <a:pt x="251" y="717"/>
                    </a:lnTo>
                    <a:lnTo>
                      <a:pt x="270" y="700"/>
                    </a:lnTo>
                    <a:lnTo>
                      <a:pt x="291" y="684"/>
                    </a:lnTo>
                    <a:lnTo>
                      <a:pt x="312" y="669"/>
                    </a:lnTo>
                    <a:lnTo>
                      <a:pt x="334" y="655"/>
                    </a:lnTo>
                    <a:lnTo>
                      <a:pt x="334" y="652"/>
                    </a:lnTo>
                    <a:lnTo>
                      <a:pt x="332" y="651"/>
                    </a:lnTo>
                    <a:lnTo>
                      <a:pt x="331" y="651"/>
                    </a:lnTo>
                    <a:lnTo>
                      <a:pt x="307" y="656"/>
                    </a:lnTo>
                    <a:lnTo>
                      <a:pt x="284" y="661"/>
                    </a:lnTo>
                    <a:lnTo>
                      <a:pt x="261" y="668"/>
                    </a:lnTo>
                    <a:lnTo>
                      <a:pt x="237" y="675"/>
                    </a:lnTo>
                    <a:lnTo>
                      <a:pt x="226" y="679"/>
                    </a:lnTo>
                    <a:lnTo>
                      <a:pt x="216" y="681"/>
                    </a:lnTo>
                    <a:lnTo>
                      <a:pt x="206" y="684"/>
                    </a:lnTo>
                    <a:lnTo>
                      <a:pt x="195" y="687"/>
                    </a:lnTo>
                    <a:lnTo>
                      <a:pt x="179" y="693"/>
                    </a:lnTo>
                    <a:lnTo>
                      <a:pt x="164" y="702"/>
                    </a:lnTo>
                    <a:lnTo>
                      <a:pt x="149" y="711"/>
                    </a:lnTo>
                    <a:lnTo>
                      <a:pt x="134" y="721"/>
                    </a:lnTo>
                    <a:lnTo>
                      <a:pt x="121" y="732"/>
                    </a:lnTo>
                    <a:lnTo>
                      <a:pt x="109" y="744"/>
                    </a:lnTo>
                    <a:lnTo>
                      <a:pt x="96" y="756"/>
                    </a:lnTo>
                    <a:lnTo>
                      <a:pt x="85" y="767"/>
                    </a:lnTo>
                    <a:lnTo>
                      <a:pt x="78" y="776"/>
                    </a:lnTo>
                    <a:lnTo>
                      <a:pt x="71" y="787"/>
                    </a:lnTo>
                    <a:lnTo>
                      <a:pt x="66" y="797"/>
                    </a:lnTo>
                    <a:lnTo>
                      <a:pt x="61" y="808"/>
                    </a:lnTo>
                    <a:lnTo>
                      <a:pt x="57" y="820"/>
                    </a:lnTo>
                    <a:lnTo>
                      <a:pt x="54" y="833"/>
                    </a:lnTo>
                    <a:lnTo>
                      <a:pt x="52" y="846"/>
                    </a:lnTo>
                    <a:lnTo>
                      <a:pt x="51" y="858"/>
                    </a:lnTo>
                    <a:lnTo>
                      <a:pt x="50" y="872"/>
                    </a:lnTo>
                    <a:lnTo>
                      <a:pt x="51" y="885"/>
                    </a:lnTo>
                    <a:lnTo>
                      <a:pt x="51" y="899"/>
                    </a:lnTo>
                    <a:lnTo>
                      <a:pt x="53" y="912"/>
                    </a:lnTo>
                    <a:lnTo>
                      <a:pt x="55" y="926"/>
                    </a:lnTo>
                    <a:lnTo>
                      <a:pt x="57" y="939"/>
                    </a:lnTo>
                    <a:lnTo>
                      <a:pt x="60" y="950"/>
                    </a:lnTo>
                    <a:lnTo>
                      <a:pt x="65" y="962"/>
                    </a:lnTo>
                    <a:lnTo>
                      <a:pt x="68" y="965"/>
                    </a:lnTo>
                    <a:lnTo>
                      <a:pt x="71" y="969"/>
                    </a:lnTo>
                    <a:lnTo>
                      <a:pt x="75" y="975"/>
                    </a:lnTo>
                    <a:lnTo>
                      <a:pt x="80" y="982"/>
                    </a:lnTo>
                    <a:lnTo>
                      <a:pt x="83" y="984"/>
                    </a:lnTo>
                    <a:lnTo>
                      <a:pt x="87" y="985"/>
                    </a:lnTo>
                    <a:lnTo>
                      <a:pt x="91" y="986"/>
                    </a:lnTo>
                    <a:lnTo>
                      <a:pt x="98" y="985"/>
                    </a:lnTo>
                    <a:lnTo>
                      <a:pt x="113" y="983"/>
                    </a:lnTo>
                    <a:lnTo>
                      <a:pt x="128" y="978"/>
                    </a:lnTo>
                    <a:lnTo>
                      <a:pt x="142" y="974"/>
                    </a:lnTo>
                    <a:lnTo>
                      <a:pt x="154" y="969"/>
                    </a:lnTo>
                    <a:lnTo>
                      <a:pt x="167" y="963"/>
                    </a:lnTo>
                    <a:lnTo>
                      <a:pt x="182" y="958"/>
                    </a:lnTo>
                    <a:lnTo>
                      <a:pt x="190" y="956"/>
                    </a:lnTo>
                    <a:lnTo>
                      <a:pt x="197" y="955"/>
                    </a:lnTo>
                    <a:lnTo>
                      <a:pt x="192" y="947"/>
                    </a:lnTo>
                    <a:lnTo>
                      <a:pt x="188" y="939"/>
                    </a:lnTo>
                    <a:lnTo>
                      <a:pt x="185" y="930"/>
                    </a:lnTo>
                    <a:lnTo>
                      <a:pt x="181" y="922"/>
                    </a:lnTo>
                    <a:lnTo>
                      <a:pt x="179" y="913"/>
                    </a:lnTo>
                    <a:lnTo>
                      <a:pt x="177" y="903"/>
                    </a:lnTo>
                    <a:lnTo>
                      <a:pt x="176" y="883"/>
                    </a:lnTo>
                    <a:lnTo>
                      <a:pt x="177" y="863"/>
                    </a:lnTo>
                    <a:lnTo>
                      <a:pt x="179" y="842"/>
                    </a:lnTo>
                    <a:lnTo>
                      <a:pt x="184" y="822"/>
                    </a:lnTo>
                    <a:lnTo>
                      <a:pt x="188" y="801"/>
                    </a:lnTo>
                    <a:close/>
                    <a:moveTo>
                      <a:pt x="50" y="762"/>
                    </a:moveTo>
                    <a:lnTo>
                      <a:pt x="50" y="762"/>
                    </a:lnTo>
                    <a:lnTo>
                      <a:pt x="43" y="773"/>
                    </a:lnTo>
                    <a:lnTo>
                      <a:pt x="38" y="787"/>
                    </a:lnTo>
                    <a:lnTo>
                      <a:pt x="28" y="817"/>
                    </a:lnTo>
                    <a:lnTo>
                      <a:pt x="25" y="828"/>
                    </a:lnTo>
                    <a:lnTo>
                      <a:pt x="22" y="841"/>
                    </a:lnTo>
                    <a:lnTo>
                      <a:pt x="19" y="854"/>
                    </a:lnTo>
                    <a:lnTo>
                      <a:pt x="18" y="868"/>
                    </a:lnTo>
                    <a:lnTo>
                      <a:pt x="17" y="881"/>
                    </a:lnTo>
                    <a:lnTo>
                      <a:pt x="15" y="894"/>
                    </a:lnTo>
                    <a:lnTo>
                      <a:pt x="17" y="908"/>
                    </a:lnTo>
                    <a:lnTo>
                      <a:pt x="18" y="920"/>
                    </a:lnTo>
                    <a:lnTo>
                      <a:pt x="20" y="933"/>
                    </a:lnTo>
                    <a:lnTo>
                      <a:pt x="22" y="945"/>
                    </a:lnTo>
                    <a:lnTo>
                      <a:pt x="25" y="957"/>
                    </a:lnTo>
                    <a:lnTo>
                      <a:pt x="29" y="969"/>
                    </a:lnTo>
                    <a:lnTo>
                      <a:pt x="35" y="978"/>
                    </a:lnTo>
                    <a:lnTo>
                      <a:pt x="41" y="989"/>
                    </a:lnTo>
                    <a:lnTo>
                      <a:pt x="48" y="998"/>
                    </a:lnTo>
                    <a:lnTo>
                      <a:pt x="55" y="1006"/>
                    </a:lnTo>
                    <a:lnTo>
                      <a:pt x="57" y="1003"/>
                    </a:lnTo>
                    <a:lnTo>
                      <a:pt x="61" y="1001"/>
                    </a:lnTo>
                    <a:lnTo>
                      <a:pt x="64" y="998"/>
                    </a:lnTo>
                    <a:lnTo>
                      <a:pt x="66" y="994"/>
                    </a:lnTo>
                    <a:lnTo>
                      <a:pt x="59" y="985"/>
                    </a:lnTo>
                    <a:lnTo>
                      <a:pt x="54" y="973"/>
                    </a:lnTo>
                    <a:lnTo>
                      <a:pt x="49" y="961"/>
                    </a:lnTo>
                    <a:lnTo>
                      <a:pt x="45" y="947"/>
                    </a:lnTo>
                    <a:lnTo>
                      <a:pt x="39" y="918"/>
                    </a:lnTo>
                    <a:lnTo>
                      <a:pt x="35" y="889"/>
                    </a:lnTo>
                    <a:lnTo>
                      <a:pt x="37" y="879"/>
                    </a:lnTo>
                    <a:lnTo>
                      <a:pt x="38" y="868"/>
                    </a:lnTo>
                    <a:lnTo>
                      <a:pt x="38" y="859"/>
                    </a:lnTo>
                    <a:lnTo>
                      <a:pt x="38" y="850"/>
                    </a:lnTo>
                    <a:lnTo>
                      <a:pt x="40" y="837"/>
                    </a:lnTo>
                    <a:lnTo>
                      <a:pt x="42" y="825"/>
                    </a:lnTo>
                    <a:lnTo>
                      <a:pt x="45" y="813"/>
                    </a:lnTo>
                    <a:lnTo>
                      <a:pt x="49" y="803"/>
                    </a:lnTo>
                    <a:lnTo>
                      <a:pt x="53" y="792"/>
                    </a:lnTo>
                    <a:lnTo>
                      <a:pt x="57" y="782"/>
                    </a:lnTo>
                    <a:lnTo>
                      <a:pt x="63" y="773"/>
                    </a:lnTo>
                    <a:lnTo>
                      <a:pt x="68" y="763"/>
                    </a:lnTo>
                    <a:lnTo>
                      <a:pt x="74" y="755"/>
                    </a:lnTo>
                    <a:lnTo>
                      <a:pt x="82" y="746"/>
                    </a:lnTo>
                    <a:lnTo>
                      <a:pt x="97" y="730"/>
                    </a:lnTo>
                    <a:lnTo>
                      <a:pt x="114" y="715"/>
                    </a:lnTo>
                    <a:lnTo>
                      <a:pt x="134" y="702"/>
                    </a:lnTo>
                    <a:lnTo>
                      <a:pt x="135" y="699"/>
                    </a:lnTo>
                    <a:lnTo>
                      <a:pt x="134" y="698"/>
                    </a:lnTo>
                    <a:lnTo>
                      <a:pt x="132" y="698"/>
                    </a:lnTo>
                    <a:lnTo>
                      <a:pt x="123" y="705"/>
                    </a:lnTo>
                    <a:lnTo>
                      <a:pt x="113" y="712"/>
                    </a:lnTo>
                    <a:lnTo>
                      <a:pt x="90" y="726"/>
                    </a:lnTo>
                    <a:lnTo>
                      <a:pt x="79" y="732"/>
                    </a:lnTo>
                    <a:lnTo>
                      <a:pt x="68" y="741"/>
                    </a:lnTo>
                    <a:lnTo>
                      <a:pt x="58" y="750"/>
                    </a:lnTo>
                    <a:lnTo>
                      <a:pt x="50" y="762"/>
                    </a:lnTo>
                    <a:close/>
                    <a:moveTo>
                      <a:pt x="2051" y="797"/>
                    </a:moveTo>
                    <a:lnTo>
                      <a:pt x="2051" y="797"/>
                    </a:lnTo>
                    <a:lnTo>
                      <a:pt x="2049" y="796"/>
                    </a:lnTo>
                    <a:lnTo>
                      <a:pt x="2048" y="796"/>
                    </a:lnTo>
                    <a:lnTo>
                      <a:pt x="2047" y="798"/>
                    </a:lnTo>
                    <a:lnTo>
                      <a:pt x="2044" y="801"/>
                    </a:lnTo>
                    <a:lnTo>
                      <a:pt x="2042" y="802"/>
                    </a:lnTo>
                    <a:lnTo>
                      <a:pt x="2040" y="801"/>
                    </a:lnTo>
                    <a:lnTo>
                      <a:pt x="2039" y="811"/>
                    </a:lnTo>
                    <a:lnTo>
                      <a:pt x="2038" y="822"/>
                    </a:lnTo>
                    <a:lnTo>
                      <a:pt x="2051" y="820"/>
                    </a:lnTo>
                    <a:lnTo>
                      <a:pt x="2060" y="817"/>
                    </a:lnTo>
                    <a:lnTo>
                      <a:pt x="2070" y="813"/>
                    </a:lnTo>
                    <a:lnTo>
                      <a:pt x="2079" y="807"/>
                    </a:lnTo>
                    <a:lnTo>
                      <a:pt x="2082" y="807"/>
                    </a:lnTo>
                    <a:lnTo>
                      <a:pt x="2086" y="807"/>
                    </a:lnTo>
                    <a:lnTo>
                      <a:pt x="2097" y="805"/>
                    </a:lnTo>
                    <a:lnTo>
                      <a:pt x="2108" y="802"/>
                    </a:lnTo>
                    <a:lnTo>
                      <a:pt x="2119" y="795"/>
                    </a:lnTo>
                    <a:lnTo>
                      <a:pt x="2124" y="792"/>
                    </a:lnTo>
                    <a:lnTo>
                      <a:pt x="2128" y="789"/>
                    </a:lnTo>
                    <a:lnTo>
                      <a:pt x="2131" y="785"/>
                    </a:lnTo>
                    <a:lnTo>
                      <a:pt x="2134" y="780"/>
                    </a:lnTo>
                    <a:lnTo>
                      <a:pt x="2135" y="775"/>
                    </a:lnTo>
                    <a:lnTo>
                      <a:pt x="2135" y="771"/>
                    </a:lnTo>
                    <a:lnTo>
                      <a:pt x="2133" y="765"/>
                    </a:lnTo>
                    <a:lnTo>
                      <a:pt x="2130" y="760"/>
                    </a:lnTo>
                    <a:lnTo>
                      <a:pt x="2109" y="765"/>
                    </a:lnTo>
                    <a:lnTo>
                      <a:pt x="2098" y="768"/>
                    </a:lnTo>
                    <a:lnTo>
                      <a:pt x="2087" y="773"/>
                    </a:lnTo>
                    <a:lnTo>
                      <a:pt x="2077" y="778"/>
                    </a:lnTo>
                    <a:lnTo>
                      <a:pt x="2067" y="783"/>
                    </a:lnTo>
                    <a:lnTo>
                      <a:pt x="2058" y="790"/>
                    </a:lnTo>
                    <a:lnTo>
                      <a:pt x="2051" y="797"/>
                    </a:lnTo>
                    <a:close/>
                    <a:moveTo>
                      <a:pt x="2118" y="814"/>
                    </a:moveTo>
                    <a:lnTo>
                      <a:pt x="2118" y="814"/>
                    </a:lnTo>
                    <a:lnTo>
                      <a:pt x="2120" y="820"/>
                    </a:lnTo>
                    <a:lnTo>
                      <a:pt x="2123" y="827"/>
                    </a:lnTo>
                    <a:lnTo>
                      <a:pt x="2124" y="841"/>
                    </a:lnTo>
                    <a:lnTo>
                      <a:pt x="2126" y="856"/>
                    </a:lnTo>
                    <a:lnTo>
                      <a:pt x="2128" y="863"/>
                    </a:lnTo>
                    <a:lnTo>
                      <a:pt x="2130" y="869"/>
                    </a:lnTo>
                    <a:lnTo>
                      <a:pt x="2134" y="863"/>
                    </a:lnTo>
                    <a:lnTo>
                      <a:pt x="2138" y="855"/>
                    </a:lnTo>
                    <a:lnTo>
                      <a:pt x="2139" y="847"/>
                    </a:lnTo>
                    <a:lnTo>
                      <a:pt x="2140" y="837"/>
                    </a:lnTo>
                    <a:lnTo>
                      <a:pt x="2140" y="819"/>
                    </a:lnTo>
                    <a:lnTo>
                      <a:pt x="2138" y="803"/>
                    </a:lnTo>
                    <a:lnTo>
                      <a:pt x="2128" y="808"/>
                    </a:lnTo>
                    <a:lnTo>
                      <a:pt x="2123" y="811"/>
                    </a:lnTo>
                    <a:lnTo>
                      <a:pt x="2118" y="814"/>
                    </a:lnTo>
                    <a:close/>
                    <a:moveTo>
                      <a:pt x="2086" y="827"/>
                    </a:moveTo>
                    <a:lnTo>
                      <a:pt x="2086" y="827"/>
                    </a:lnTo>
                    <a:lnTo>
                      <a:pt x="2090" y="841"/>
                    </a:lnTo>
                    <a:lnTo>
                      <a:pt x="2093" y="856"/>
                    </a:lnTo>
                    <a:lnTo>
                      <a:pt x="2096" y="870"/>
                    </a:lnTo>
                    <a:lnTo>
                      <a:pt x="2097" y="878"/>
                    </a:lnTo>
                    <a:lnTo>
                      <a:pt x="2100" y="884"/>
                    </a:lnTo>
                    <a:lnTo>
                      <a:pt x="2103" y="881"/>
                    </a:lnTo>
                    <a:lnTo>
                      <a:pt x="2107" y="879"/>
                    </a:lnTo>
                    <a:lnTo>
                      <a:pt x="2109" y="876"/>
                    </a:lnTo>
                    <a:lnTo>
                      <a:pt x="2111" y="872"/>
                    </a:lnTo>
                    <a:lnTo>
                      <a:pt x="2113" y="865"/>
                    </a:lnTo>
                    <a:lnTo>
                      <a:pt x="2113" y="857"/>
                    </a:lnTo>
                    <a:lnTo>
                      <a:pt x="2111" y="839"/>
                    </a:lnTo>
                    <a:lnTo>
                      <a:pt x="2110" y="829"/>
                    </a:lnTo>
                    <a:lnTo>
                      <a:pt x="2109" y="820"/>
                    </a:lnTo>
                    <a:lnTo>
                      <a:pt x="2102" y="821"/>
                    </a:lnTo>
                    <a:lnTo>
                      <a:pt x="2097" y="823"/>
                    </a:lnTo>
                    <a:lnTo>
                      <a:pt x="2086" y="827"/>
                    </a:lnTo>
                    <a:close/>
                    <a:moveTo>
                      <a:pt x="2011" y="842"/>
                    </a:moveTo>
                    <a:lnTo>
                      <a:pt x="2011" y="842"/>
                    </a:lnTo>
                    <a:lnTo>
                      <a:pt x="2042" y="943"/>
                    </a:lnTo>
                    <a:lnTo>
                      <a:pt x="2072" y="1050"/>
                    </a:lnTo>
                    <a:lnTo>
                      <a:pt x="2102" y="1157"/>
                    </a:lnTo>
                    <a:lnTo>
                      <a:pt x="2130" y="1259"/>
                    </a:lnTo>
                    <a:lnTo>
                      <a:pt x="2140" y="1295"/>
                    </a:lnTo>
                    <a:lnTo>
                      <a:pt x="2150" y="1333"/>
                    </a:lnTo>
                    <a:lnTo>
                      <a:pt x="2161" y="1371"/>
                    </a:lnTo>
                    <a:lnTo>
                      <a:pt x="2164" y="1391"/>
                    </a:lnTo>
                    <a:lnTo>
                      <a:pt x="2168" y="1410"/>
                    </a:lnTo>
                    <a:lnTo>
                      <a:pt x="2170" y="1428"/>
                    </a:lnTo>
                    <a:lnTo>
                      <a:pt x="2170" y="1446"/>
                    </a:lnTo>
                    <a:lnTo>
                      <a:pt x="2169" y="1463"/>
                    </a:lnTo>
                    <a:lnTo>
                      <a:pt x="2165" y="1480"/>
                    </a:lnTo>
                    <a:lnTo>
                      <a:pt x="2160" y="1495"/>
                    </a:lnTo>
                    <a:lnTo>
                      <a:pt x="2157" y="1503"/>
                    </a:lnTo>
                    <a:lnTo>
                      <a:pt x="2153" y="1510"/>
                    </a:lnTo>
                    <a:lnTo>
                      <a:pt x="2148" y="1517"/>
                    </a:lnTo>
                    <a:lnTo>
                      <a:pt x="2143" y="1523"/>
                    </a:lnTo>
                    <a:lnTo>
                      <a:pt x="2136" y="1530"/>
                    </a:lnTo>
                    <a:lnTo>
                      <a:pt x="2130" y="1535"/>
                    </a:lnTo>
                    <a:lnTo>
                      <a:pt x="2140" y="1576"/>
                    </a:lnTo>
                    <a:lnTo>
                      <a:pt x="2151" y="1615"/>
                    </a:lnTo>
                    <a:lnTo>
                      <a:pt x="2173" y="1692"/>
                    </a:lnTo>
                    <a:lnTo>
                      <a:pt x="2196" y="1767"/>
                    </a:lnTo>
                    <a:lnTo>
                      <a:pt x="2207" y="1807"/>
                    </a:lnTo>
                    <a:lnTo>
                      <a:pt x="2218" y="1847"/>
                    </a:lnTo>
                    <a:lnTo>
                      <a:pt x="2221" y="1853"/>
                    </a:lnTo>
                    <a:lnTo>
                      <a:pt x="2224" y="1860"/>
                    </a:lnTo>
                    <a:lnTo>
                      <a:pt x="2230" y="1874"/>
                    </a:lnTo>
                    <a:lnTo>
                      <a:pt x="2233" y="1892"/>
                    </a:lnTo>
                    <a:lnTo>
                      <a:pt x="2235" y="1910"/>
                    </a:lnTo>
                    <a:lnTo>
                      <a:pt x="2236" y="1927"/>
                    </a:lnTo>
                    <a:lnTo>
                      <a:pt x="2236" y="1943"/>
                    </a:lnTo>
                    <a:lnTo>
                      <a:pt x="2235" y="1969"/>
                    </a:lnTo>
                    <a:lnTo>
                      <a:pt x="2240" y="1969"/>
                    </a:lnTo>
                    <a:lnTo>
                      <a:pt x="2246" y="1967"/>
                    </a:lnTo>
                    <a:lnTo>
                      <a:pt x="2250" y="1966"/>
                    </a:lnTo>
                    <a:lnTo>
                      <a:pt x="2254" y="1963"/>
                    </a:lnTo>
                    <a:lnTo>
                      <a:pt x="2257" y="1960"/>
                    </a:lnTo>
                    <a:lnTo>
                      <a:pt x="2260" y="1957"/>
                    </a:lnTo>
                    <a:lnTo>
                      <a:pt x="2264" y="1951"/>
                    </a:lnTo>
                    <a:lnTo>
                      <a:pt x="2266" y="1942"/>
                    </a:lnTo>
                    <a:lnTo>
                      <a:pt x="2266" y="1932"/>
                    </a:lnTo>
                    <a:lnTo>
                      <a:pt x="2266" y="1922"/>
                    </a:lnTo>
                    <a:lnTo>
                      <a:pt x="2265" y="1911"/>
                    </a:lnTo>
                    <a:lnTo>
                      <a:pt x="2260" y="1888"/>
                    </a:lnTo>
                    <a:lnTo>
                      <a:pt x="2254" y="1866"/>
                    </a:lnTo>
                    <a:lnTo>
                      <a:pt x="2251" y="1846"/>
                    </a:lnTo>
                    <a:lnTo>
                      <a:pt x="2251" y="1837"/>
                    </a:lnTo>
                    <a:lnTo>
                      <a:pt x="2252" y="1830"/>
                    </a:lnTo>
                    <a:lnTo>
                      <a:pt x="2260" y="1853"/>
                    </a:lnTo>
                    <a:lnTo>
                      <a:pt x="2267" y="1881"/>
                    </a:lnTo>
                    <a:lnTo>
                      <a:pt x="2282" y="1937"/>
                    </a:lnTo>
                    <a:lnTo>
                      <a:pt x="2284" y="1927"/>
                    </a:lnTo>
                    <a:lnTo>
                      <a:pt x="2286" y="1916"/>
                    </a:lnTo>
                    <a:lnTo>
                      <a:pt x="2289" y="1896"/>
                    </a:lnTo>
                    <a:lnTo>
                      <a:pt x="2289" y="1876"/>
                    </a:lnTo>
                    <a:lnTo>
                      <a:pt x="2286" y="1856"/>
                    </a:lnTo>
                    <a:lnTo>
                      <a:pt x="2283" y="1836"/>
                    </a:lnTo>
                    <a:lnTo>
                      <a:pt x="2279" y="1816"/>
                    </a:lnTo>
                    <a:lnTo>
                      <a:pt x="2270" y="1776"/>
                    </a:lnTo>
                    <a:lnTo>
                      <a:pt x="2263" y="1733"/>
                    </a:lnTo>
                    <a:lnTo>
                      <a:pt x="2259" y="1711"/>
                    </a:lnTo>
                    <a:lnTo>
                      <a:pt x="2253" y="1689"/>
                    </a:lnTo>
                    <a:lnTo>
                      <a:pt x="2247" y="1666"/>
                    </a:lnTo>
                    <a:lnTo>
                      <a:pt x="2240" y="1644"/>
                    </a:lnTo>
                    <a:lnTo>
                      <a:pt x="2237" y="1634"/>
                    </a:lnTo>
                    <a:lnTo>
                      <a:pt x="2235" y="1622"/>
                    </a:lnTo>
                    <a:lnTo>
                      <a:pt x="2234" y="1611"/>
                    </a:lnTo>
                    <a:lnTo>
                      <a:pt x="2235" y="1599"/>
                    </a:lnTo>
                    <a:lnTo>
                      <a:pt x="2246" y="1626"/>
                    </a:lnTo>
                    <a:lnTo>
                      <a:pt x="2256" y="1656"/>
                    </a:lnTo>
                    <a:lnTo>
                      <a:pt x="2276" y="1717"/>
                    </a:lnTo>
                    <a:lnTo>
                      <a:pt x="2280" y="1742"/>
                    </a:lnTo>
                    <a:lnTo>
                      <a:pt x="2284" y="1764"/>
                    </a:lnTo>
                    <a:lnTo>
                      <a:pt x="2294" y="1808"/>
                    </a:lnTo>
                    <a:lnTo>
                      <a:pt x="2298" y="1831"/>
                    </a:lnTo>
                    <a:lnTo>
                      <a:pt x="2301" y="1853"/>
                    </a:lnTo>
                    <a:lnTo>
                      <a:pt x="2304" y="1876"/>
                    </a:lnTo>
                    <a:lnTo>
                      <a:pt x="2305" y="1899"/>
                    </a:lnTo>
                    <a:lnTo>
                      <a:pt x="2309" y="1901"/>
                    </a:lnTo>
                    <a:lnTo>
                      <a:pt x="2312" y="1902"/>
                    </a:lnTo>
                    <a:lnTo>
                      <a:pt x="2320" y="1907"/>
                    </a:lnTo>
                    <a:lnTo>
                      <a:pt x="2323" y="1909"/>
                    </a:lnTo>
                    <a:lnTo>
                      <a:pt x="2327" y="1910"/>
                    </a:lnTo>
                    <a:lnTo>
                      <a:pt x="2332" y="1911"/>
                    </a:lnTo>
                    <a:lnTo>
                      <a:pt x="2338" y="1911"/>
                    </a:lnTo>
                    <a:lnTo>
                      <a:pt x="2340" y="1896"/>
                    </a:lnTo>
                    <a:lnTo>
                      <a:pt x="2340" y="1882"/>
                    </a:lnTo>
                    <a:lnTo>
                      <a:pt x="2339" y="1868"/>
                    </a:lnTo>
                    <a:lnTo>
                      <a:pt x="2337" y="1855"/>
                    </a:lnTo>
                    <a:lnTo>
                      <a:pt x="2330" y="1828"/>
                    </a:lnTo>
                    <a:lnTo>
                      <a:pt x="2327" y="1816"/>
                    </a:lnTo>
                    <a:lnTo>
                      <a:pt x="2325" y="1802"/>
                    </a:lnTo>
                    <a:lnTo>
                      <a:pt x="2322" y="1782"/>
                    </a:lnTo>
                    <a:lnTo>
                      <a:pt x="2317" y="1764"/>
                    </a:lnTo>
                    <a:lnTo>
                      <a:pt x="2308" y="1727"/>
                    </a:lnTo>
                    <a:lnTo>
                      <a:pt x="2304" y="1707"/>
                    </a:lnTo>
                    <a:lnTo>
                      <a:pt x="2298" y="1687"/>
                    </a:lnTo>
                    <a:lnTo>
                      <a:pt x="2291" y="1646"/>
                    </a:lnTo>
                    <a:lnTo>
                      <a:pt x="2284" y="1607"/>
                    </a:lnTo>
                    <a:lnTo>
                      <a:pt x="2276" y="1567"/>
                    </a:lnTo>
                    <a:lnTo>
                      <a:pt x="2251" y="1463"/>
                    </a:lnTo>
                    <a:lnTo>
                      <a:pt x="2224" y="1359"/>
                    </a:lnTo>
                    <a:lnTo>
                      <a:pt x="2209" y="1308"/>
                    </a:lnTo>
                    <a:lnTo>
                      <a:pt x="2194" y="1257"/>
                    </a:lnTo>
                    <a:lnTo>
                      <a:pt x="2178" y="1206"/>
                    </a:lnTo>
                    <a:lnTo>
                      <a:pt x="2162" y="1156"/>
                    </a:lnTo>
                    <a:lnTo>
                      <a:pt x="2151" y="1125"/>
                    </a:lnTo>
                    <a:lnTo>
                      <a:pt x="2142" y="1094"/>
                    </a:lnTo>
                    <a:lnTo>
                      <a:pt x="2133" y="1063"/>
                    </a:lnTo>
                    <a:lnTo>
                      <a:pt x="2126" y="1033"/>
                    </a:lnTo>
                    <a:lnTo>
                      <a:pt x="2118" y="1002"/>
                    </a:lnTo>
                    <a:lnTo>
                      <a:pt x="2113" y="970"/>
                    </a:lnTo>
                    <a:lnTo>
                      <a:pt x="2108" y="938"/>
                    </a:lnTo>
                    <a:lnTo>
                      <a:pt x="2103" y="904"/>
                    </a:lnTo>
                    <a:lnTo>
                      <a:pt x="2094" y="910"/>
                    </a:lnTo>
                    <a:lnTo>
                      <a:pt x="2085" y="912"/>
                    </a:lnTo>
                    <a:lnTo>
                      <a:pt x="2077" y="913"/>
                    </a:lnTo>
                    <a:lnTo>
                      <a:pt x="2069" y="913"/>
                    </a:lnTo>
                    <a:lnTo>
                      <a:pt x="2063" y="911"/>
                    </a:lnTo>
                    <a:lnTo>
                      <a:pt x="2056" y="907"/>
                    </a:lnTo>
                    <a:lnTo>
                      <a:pt x="2051" y="901"/>
                    </a:lnTo>
                    <a:lnTo>
                      <a:pt x="2045" y="896"/>
                    </a:lnTo>
                    <a:lnTo>
                      <a:pt x="2041" y="888"/>
                    </a:lnTo>
                    <a:lnTo>
                      <a:pt x="2037" y="881"/>
                    </a:lnTo>
                    <a:lnTo>
                      <a:pt x="2029" y="864"/>
                    </a:lnTo>
                    <a:lnTo>
                      <a:pt x="2024" y="846"/>
                    </a:lnTo>
                    <a:lnTo>
                      <a:pt x="2019" y="827"/>
                    </a:lnTo>
                    <a:lnTo>
                      <a:pt x="2017" y="836"/>
                    </a:lnTo>
                    <a:lnTo>
                      <a:pt x="2014" y="839"/>
                    </a:lnTo>
                    <a:lnTo>
                      <a:pt x="2011" y="842"/>
                    </a:lnTo>
                    <a:close/>
                    <a:moveTo>
                      <a:pt x="2040" y="844"/>
                    </a:moveTo>
                    <a:lnTo>
                      <a:pt x="2040" y="844"/>
                    </a:lnTo>
                    <a:lnTo>
                      <a:pt x="2043" y="852"/>
                    </a:lnTo>
                    <a:lnTo>
                      <a:pt x="2045" y="859"/>
                    </a:lnTo>
                    <a:lnTo>
                      <a:pt x="2048" y="868"/>
                    </a:lnTo>
                    <a:lnTo>
                      <a:pt x="2051" y="877"/>
                    </a:lnTo>
                    <a:lnTo>
                      <a:pt x="2055" y="884"/>
                    </a:lnTo>
                    <a:lnTo>
                      <a:pt x="2059" y="891"/>
                    </a:lnTo>
                    <a:lnTo>
                      <a:pt x="2064" y="893"/>
                    </a:lnTo>
                    <a:lnTo>
                      <a:pt x="2067" y="895"/>
                    </a:lnTo>
                    <a:lnTo>
                      <a:pt x="2072" y="896"/>
                    </a:lnTo>
                    <a:lnTo>
                      <a:pt x="2078" y="897"/>
                    </a:lnTo>
                    <a:lnTo>
                      <a:pt x="2080" y="889"/>
                    </a:lnTo>
                    <a:lnTo>
                      <a:pt x="2082" y="881"/>
                    </a:lnTo>
                    <a:lnTo>
                      <a:pt x="2082" y="871"/>
                    </a:lnTo>
                    <a:lnTo>
                      <a:pt x="2082" y="863"/>
                    </a:lnTo>
                    <a:lnTo>
                      <a:pt x="2080" y="854"/>
                    </a:lnTo>
                    <a:lnTo>
                      <a:pt x="2078" y="846"/>
                    </a:lnTo>
                    <a:lnTo>
                      <a:pt x="2075" y="838"/>
                    </a:lnTo>
                    <a:lnTo>
                      <a:pt x="2071" y="832"/>
                    </a:lnTo>
                    <a:lnTo>
                      <a:pt x="2064" y="836"/>
                    </a:lnTo>
                    <a:lnTo>
                      <a:pt x="2055" y="839"/>
                    </a:lnTo>
                    <a:lnTo>
                      <a:pt x="2040" y="844"/>
                    </a:lnTo>
                    <a:close/>
                    <a:moveTo>
                      <a:pt x="1734" y="1141"/>
                    </a:moveTo>
                    <a:lnTo>
                      <a:pt x="1734" y="1141"/>
                    </a:lnTo>
                    <a:lnTo>
                      <a:pt x="1716" y="1141"/>
                    </a:lnTo>
                    <a:lnTo>
                      <a:pt x="1698" y="1143"/>
                    </a:lnTo>
                    <a:lnTo>
                      <a:pt x="1677" y="1145"/>
                    </a:lnTo>
                    <a:lnTo>
                      <a:pt x="1657" y="1146"/>
                    </a:lnTo>
                    <a:lnTo>
                      <a:pt x="1634" y="1146"/>
                    </a:lnTo>
                    <a:lnTo>
                      <a:pt x="1621" y="1145"/>
                    </a:lnTo>
                    <a:lnTo>
                      <a:pt x="1610" y="1146"/>
                    </a:lnTo>
                    <a:lnTo>
                      <a:pt x="1595" y="1149"/>
                    </a:lnTo>
                    <a:lnTo>
                      <a:pt x="1587" y="1151"/>
                    </a:lnTo>
                    <a:lnTo>
                      <a:pt x="1581" y="1153"/>
                    </a:lnTo>
                    <a:lnTo>
                      <a:pt x="1575" y="1157"/>
                    </a:lnTo>
                    <a:lnTo>
                      <a:pt x="1571" y="1161"/>
                    </a:lnTo>
                    <a:lnTo>
                      <a:pt x="1570" y="1164"/>
                    </a:lnTo>
                    <a:lnTo>
                      <a:pt x="1569" y="1167"/>
                    </a:lnTo>
                    <a:lnTo>
                      <a:pt x="1569" y="1171"/>
                    </a:lnTo>
                    <a:lnTo>
                      <a:pt x="1570" y="1174"/>
                    </a:lnTo>
                    <a:lnTo>
                      <a:pt x="1590" y="1173"/>
                    </a:lnTo>
                    <a:lnTo>
                      <a:pt x="1611" y="1172"/>
                    </a:lnTo>
                    <a:lnTo>
                      <a:pt x="1655" y="1172"/>
                    </a:lnTo>
                    <a:lnTo>
                      <a:pt x="1676" y="1171"/>
                    </a:lnTo>
                    <a:lnTo>
                      <a:pt x="1698" y="1170"/>
                    </a:lnTo>
                    <a:lnTo>
                      <a:pt x="1719" y="1168"/>
                    </a:lnTo>
                    <a:lnTo>
                      <a:pt x="1739" y="1164"/>
                    </a:lnTo>
                    <a:lnTo>
                      <a:pt x="1739" y="1156"/>
                    </a:lnTo>
                    <a:lnTo>
                      <a:pt x="1738" y="1151"/>
                    </a:lnTo>
                    <a:lnTo>
                      <a:pt x="1736" y="1145"/>
                    </a:lnTo>
                    <a:lnTo>
                      <a:pt x="1734" y="1141"/>
                    </a:lnTo>
                    <a:close/>
                    <a:moveTo>
                      <a:pt x="1587" y="1194"/>
                    </a:moveTo>
                    <a:lnTo>
                      <a:pt x="1587" y="1194"/>
                    </a:lnTo>
                    <a:lnTo>
                      <a:pt x="1592" y="1233"/>
                    </a:lnTo>
                    <a:lnTo>
                      <a:pt x="1597" y="1272"/>
                    </a:lnTo>
                    <a:lnTo>
                      <a:pt x="1610" y="1348"/>
                    </a:lnTo>
                    <a:lnTo>
                      <a:pt x="1623" y="1423"/>
                    </a:lnTo>
                    <a:lnTo>
                      <a:pt x="1628" y="1460"/>
                    </a:lnTo>
                    <a:lnTo>
                      <a:pt x="1632" y="1498"/>
                    </a:lnTo>
                    <a:lnTo>
                      <a:pt x="1649" y="1492"/>
                    </a:lnTo>
                    <a:lnTo>
                      <a:pt x="1666" y="1489"/>
                    </a:lnTo>
                    <a:lnTo>
                      <a:pt x="1683" y="1487"/>
                    </a:lnTo>
                    <a:lnTo>
                      <a:pt x="1699" y="1486"/>
                    </a:lnTo>
                    <a:lnTo>
                      <a:pt x="1733" y="1485"/>
                    </a:lnTo>
                    <a:lnTo>
                      <a:pt x="1753" y="1484"/>
                    </a:lnTo>
                    <a:lnTo>
                      <a:pt x="1777" y="1480"/>
                    </a:lnTo>
                    <a:lnTo>
                      <a:pt x="1779" y="1461"/>
                    </a:lnTo>
                    <a:lnTo>
                      <a:pt x="1779" y="1442"/>
                    </a:lnTo>
                    <a:lnTo>
                      <a:pt x="1779" y="1422"/>
                    </a:lnTo>
                    <a:lnTo>
                      <a:pt x="1777" y="1401"/>
                    </a:lnTo>
                    <a:lnTo>
                      <a:pt x="1772" y="1361"/>
                    </a:lnTo>
                    <a:lnTo>
                      <a:pt x="1767" y="1319"/>
                    </a:lnTo>
                    <a:lnTo>
                      <a:pt x="1764" y="1286"/>
                    </a:lnTo>
                    <a:lnTo>
                      <a:pt x="1759" y="1252"/>
                    </a:lnTo>
                    <a:lnTo>
                      <a:pt x="1755" y="1235"/>
                    </a:lnTo>
                    <a:lnTo>
                      <a:pt x="1752" y="1220"/>
                    </a:lnTo>
                    <a:lnTo>
                      <a:pt x="1747" y="1204"/>
                    </a:lnTo>
                    <a:lnTo>
                      <a:pt x="1741" y="1189"/>
                    </a:lnTo>
                    <a:lnTo>
                      <a:pt x="1706" y="1188"/>
                    </a:lnTo>
                    <a:lnTo>
                      <a:pt x="1665" y="1189"/>
                    </a:lnTo>
                    <a:lnTo>
                      <a:pt x="1624" y="1190"/>
                    </a:lnTo>
                    <a:lnTo>
                      <a:pt x="1587" y="1194"/>
                    </a:lnTo>
                    <a:close/>
                    <a:moveTo>
                      <a:pt x="598" y="1403"/>
                    </a:moveTo>
                    <a:lnTo>
                      <a:pt x="598" y="1403"/>
                    </a:lnTo>
                    <a:lnTo>
                      <a:pt x="579" y="1408"/>
                    </a:lnTo>
                    <a:lnTo>
                      <a:pt x="559" y="1412"/>
                    </a:lnTo>
                    <a:lnTo>
                      <a:pt x="539" y="1417"/>
                    </a:lnTo>
                    <a:lnTo>
                      <a:pt x="521" y="1425"/>
                    </a:lnTo>
                    <a:lnTo>
                      <a:pt x="520" y="1428"/>
                    </a:lnTo>
                    <a:lnTo>
                      <a:pt x="518" y="1431"/>
                    </a:lnTo>
                    <a:lnTo>
                      <a:pt x="512" y="1437"/>
                    </a:lnTo>
                    <a:lnTo>
                      <a:pt x="509" y="1440"/>
                    </a:lnTo>
                    <a:lnTo>
                      <a:pt x="508" y="1443"/>
                    </a:lnTo>
                    <a:lnTo>
                      <a:pt x="507" y="1445"/>
                    </a:lnTo>
                    <a:lnTo>
                      <a:pt x="508" y="1448"/>
                    </a:lnTo>
                    <a:lnTo>
                      <a:pt x="517" y="1443"/>
                    </a:lnTo>
                    <a:lnTo>
                      <a:pt x="528" y="1438"/>
                    </a:lnTo>
                    <a:lnTo>
                      <a:pt x="541" y="1433"/>
                    </a:lnTo>
                    <a:lnTo>
                      <a:pt x="554" y="1430"/>
                    </a:lnTo>
                    <a:lnTo>
                      <a:pt x="573" y="1426"/>
                    </a:lnTo>
                    <a:lnTo>
                      <a:pt x="595" y="1423"/>
                    </a:lnTo>
                    <a:lnTo>
                      <a:pt x="633" y="1417"/>
                    </a:lnTo>
                    <a:lnTo>
                      <a:pt x="641" y="1416"/>
                    </a:lnTo>
                    <a:lnTo>
                      <a:pt x="649" y="1416"/>
                    </a:lnTo>
                    <a:lnTo>
                      <a:pt x="652" y="1415"/>
                    </a:lnTo>
                    <a:lnTo>
                      <a:pt x="656" y="1413"/>
                    </a:lnTo>
                    <a:lnTo>
                      <a:pt x="658" y="1411"/>
                    </a:lnTo>
                    <a:lnTo>
                      <a:pt x="660" y="1408"/>
                    </a:lnTo>
                    <a:lnTo>
                      <a:pt x="654" y="1402"/>
                    </a:lnTo>
                    <a:lnTo>
                      <a:pt x="646" y="1400"/>
                    </a:lnTo>
                    <a:lnTo>
                      <a:pt x="639" y="1399"/>
                    </a:lnTo>
                    <a:lnTo>
                      <a:pt x="630" y="1399"/>
                    </a:lnTo>
                    <a:lnTo>
                      <a:pt x="614" y="1401"/>
                    </a:lnTo>
                    <a:lnTo>
                      <a:pt x="598" y="1403"/>
                    </a:lnTo>
                    <a:close/>
                    <a:moveTo>
                      <a:pt x="1846" y="1500"/>
                    </a:moveTo>
                    <a:lnTo>
                      <a:pt x="1846" y="1500"/>
                    </a:lnTo>
                    <a:lnTo>
                      <a:pt x="1842" y="1498"/>
                    </a:lnTo>
                    <a:lnTo>
                      <a:pt x="1837" y="1497"/>
                    </a:lnTo>
                    <a:lnTo>
                      <a:pt x="1822" y="1497"/>
                    </a:lnTo>
                    <a:lnTo>
                      <a:pt x="1807" y="1499"/>
                    </a:lnTo>
                    <a:lnTo>
                      <a:pt x="1794" y="1500"/>
                    </a:lnTo>
                    <a:lnTo>
                      <a:pt x="1770" y="1501"/>
                    </a:lnTo>
                    <a:lnTo>
                      <a:pt x="1747" y="1501"/>
                    </a:lnTo>
                    <a:lnTo>
                      <a:pt x="1722" y="1501"/>
                    </a:lnTo>
                    <a:lnTo>
                      <a:pt x="1698" y="1502"/>
                    </a:lnTo>
                    <a:lnTo>
                      <a:pt x="1674" y="1505"/>
                    </a:lnTo>
                    <a:lnTo>
                      <a:pt x="1663" y="1507"/>
                    </a:lnTo>
                    <a:lnTo>
                      <a:pt x="1651" y="1509"/>
                    </a:lnTo>
                    <a:lnTo>
                      <a:pt x="1641" y="1514"/>
                    </a:lnTo>
                    <a:lnTo>
                      <a:pt x="1630" y="1518"/>
                    </a:lnTo>
                    <a:lnTo>
                      <a:pt x="1620" y="1523"/>
                    </a:lnTo>
                    <a:lnTo>
                      <a:pt x="1612" y="1530"/>
                    </a:lnTo>
                    <a:lnTo>
                      <a:pt x="1611" y="1548"/>
                    </a:lnTo>
                    <a:lnTo>
                      <a:pt x="1611" y="1567"/>
                    </a:lnTo>
                    <a:lnTo>
                      <a:pt x="1611" y="1585"/>
                    </a:lnTo>
                    <a:lnTo>
                      <a:pt x="1612" y="1605"/>
                    </a:lnTo>
                    <a:lnTo>
                      <a:pt x="1617" y="1642"/>
                    </a:lnTo>
                    <a:lnTo>
                      <a:pt x="1623" y="1677"/>
                    </a:lnTo>
                    <a:lnTo>
                      <a:pt x="1620" y="1690"/>
                    </a:lnTo>
                    <a:lnTo>
                      <a:pt x="1619" y="1704"/>
                    </a:lnTo>
                    <a:lnTo>
                      <a:pt x="1618" y="1716"/>
                    </a:lnTo>
                    <a:lnTo>
                      <a:pt x="1620" y="1729"/>
                    </a:lnTo>
                    <a:lnTo>
                      <a:pt x="1623" y="1740"/>
                    </a:lnTo>
                    <a:lnTo>
                      <a:pt x="1627" y="1750"/>
                    </a:lnTo>
                    <a:lnTo>
                      <a:pt x="1630" y="1755"/>
                    </a:lnTo>
                    <a:lnTo>
                      <a:pt x="1633" y="1758"/>
                    </a:lnTo>
                    <a:lnTo>
                      <a:pt x="1638" y="1761"/>
                    </a:lnTo>
                    <a:lnTo>
                      <a:pt x="1642" y="1764"/>
                    </a:lnTo>
                    <a:lnTo>
                      <a:pt x="1651" y="1768"/>
                    </a:lnTo>
                    <a:lnTo>
                      <a:pt x="1663" y="1771"/>
                    </a:lnTo>
                    <a:lnTo>
                      <a:pt x="1675" y="1772"/>
                    </a:lnTo>
                    <a:lnTo>
                      <a:pt x="1688" y="1772"/>
                    </a:lnTo>
                    <a:lnTo>
                      <a:pt x="1714" y="1770"/>
                    </a:lnTo>
                    <a:lnTo>
                      <a:pt x="1737" y="1766"/>
                    </a:lnTo>
                    <a:lnTo>
                      <a:pt x="1737" y="1750"/>
                    </a:lnTo>
                    <a:lnTo>
                      <a:pt x="1737" y="1744"/>
                    </a:lnTo>
                    <a:lnTo>
                      <a:pt x="1737" y="1736"/>
                    </a:lnTo>
                    <a:lnTo>
                      <a:pt x="1725" y="1734"/>
                    </a:lnTo>
                    <a:lnTo>
                      <a:pt x="1715" y="1734"/>
                    </a:lnTo>
                    <a:lnTo>
                      <a:pt x="1694" y="1733"/>
                    </a:lnTo>
                    <a:lnTo>
                      <a:pt x="1686" y="1732"/>
                    </a:lnTo>
                    <a:lnTo>
                      <a:pt x="1677" y="1730"/>
                    </a:lnTo>
                    <a:lnTo>
                      <a:pt x="1671" y="1726"/>
                    </a:lnTo>
                    <a:lnTo>
                      <a:pt x="1668" y="1722"/>
                    </a:lnTo>
                    <a:lnTo>
                      <a:pt x="1664" y="1719"/>
                    </a:lnTo>
                    <a:lnTo>
                      <a:pt x="1659" y="1672"/>
                    </a:lnTo>
                    <a:lnTo>
                      <a:pt x="1657" y="1648"/>
                    </a:lnTo>
                    <a:lnTo>
                      <a:pt x="1656" y="1625"/>
                    </a:lnTo>
                    <a:lnTo>
                      <a:pt x="1657" y="1603"/>
                    </a:lnTo>
                    <a:lnTo>
                      <a:pt x="1658" y="1592"/>
                    </a:lnTo>
                    <a:lnTo>
                      <a:pt x="1661" y="1582"/>
                    </a:lnTo>
                    <a:lnTo>
                      <a:pt x="1663" y="1573"/>
                    </a:lnTo>
                    <a:lnTo>
                      <a:pt x="1668" y="1563"/>
                    </a:lnTo>
                    <a:lnTo>
                      <a:pt x="1673" y="1554"/>
                    </a:lnTo>
                    <a:lnTo>
                      <a:pt x="1679" y="1547"/>
                    </a:lnTo>
                    <a:lnTo>
                      <a:pt x="1688" y="1547"/>
                    </a:lnTo>
                    <a:lnTo>
                      <a:pt x="1696" y="1546"/>
                    </a:lnTo>
                    <a:lnTo>
                      <a:pt x="1716" y="1543"/>
                    </a:lnTo>
                    <a:lnTo>
                      <a:pt x="1736" y="1539"/>
                    </a:lnTo>
                    <a:lnTo>
                      <a:pt x="1747" y="1539"/>
                    </a:lnTo>
                    <a:lnTo>
                      <a:pt x="1757" y="1539"/>
                    </a:lnTo>
                    <a:lnTo>
                      <a:pt x="1793" y="1542"/>
                    </a:lnTo>
                    <a:lnTo>
                      <a:pt x="1811" y="1544"/>
                    </a:lnTo>
                    <a:lnTo>
                      <a:pt x="1818" y="1545"/>
                    </a:lnTo>
                    <a:lnTo>
                      <a:pt x="1824" y="1547"/>
                    </a:lnTo>
                    <a:lnTo>
                      <a:pt x="1829" y="1549"/>
                    </a:lnTo>
                    <a:lnTo>
                      <a:pt x="1832" y="1553"/>
                    </a:lnTo>
                    <a:lnTo>
                      <a:pt x="1835" y="1559"/>
                    </a:lnTo>
                    <a:lnTo>
                      <a:pt x="1837" y="1564"/>
                    </a:lnTo>
                    <a:lnTo>
                      <a:pt x="1838" y="1577"/>
                    </a:lnTo>
                    <a:lnTo>
                      <a:pt x="1839" y="1592"/>
                    </a:lnTo>
                    <a:lnTo>
                      <a:pt x="1842" y="1619"/>
                    </a:lnTo>
                    <a:lnTo>
                      <a:pt x="1846" y="1645"/>
                    </a:lnTo>
                    <a:lnTo>
                      <a:pt x="1850" y="1671"/>
                    </a:lnTo>
                    <a:lnTo>
                      <a:pt x="1851" y="1683"/>
                    </a:lnTo>
                    <a:lnTo>
                      <a:pt x="1850" y="1692"/>
                    </a:lnTo>
                    <a:lnTo>
                      <a:pt x="1848" y="1698"/>
                    </a:lnTo>
                    <a:lnTo>
                      <a:pt x="1846" y="1702"/>
                    </a:lnTo>
                    <a:lnTo>
                      <a:pt x="1839" y="1710"/>
                    </a:lnTo>
                    <a:lnTo>
                      <a:pt x="1831" y="1717"/>
                    </a:lnTo>
                    <a:lnTo>
                      <a:pt x="1828" y="1721"/>
                    </a:lnTo>
                    <a:lnTo>
                      <a:pt x="1826" y="1725"/>
                    </a:lnTo>
                    <a:lnTo>
                      <a:pt x="1821" y="1727"/>
                    </a:lnTo>
                    <a:lnTo>
                      <a:pt x="1816" y="1728"/>
                    </a:lnTo>
                    <a:lnTo>
                      <a:pt x="1813" y="1728"/>
                    </a:lnTo>
                    <a:lnTo>
                      <a:pt x="1809" y="1729"/>
                    </a:lnTo>
                    <a:lnTo>
                      <a:pt x="1808" y="1737"/>
                    </a:lnTo>
                    <a:lnTo>
                      <a:pt x="1809" y="1747"/>
                    </a:lnTo>
                    <a:lnTo>
                      <a:pt x="1811" y="1756"/>
                    </a:lnTo>
                    <a:lnTo>
                      <a:pt x="1814" y="1764"/>
                    </a:lnTo>
                    <a:lnTo>
                      <a:pt x="1822" y="1765"/>
                    </a:lnTo>
                    <a:lnTo>
                      <a:pt x="1829" y="1765"/>
                    </a:lnTo>
                    <a:lnTo>
                      <a:pt x="1836" y="1764"/>
                    </a:lnTo>
                    <a:lnTo>
                      <a:pt x="1842" y="1763"/>
                    </a:lnTo>
                    <a:lnTo>
                      <a:pt x="1847" y="1762"/>
                    </a:lnTo>
                    <a:lnTo>
                      <a:pt x="1852" y="1759"/>
                    </a:lnTo>
                    <a:lnTo>
                      <a:pt x="1856" y="1757"/>
                    </a:lnTo>
                    <a:lnTo>
                      <a:pt x="1859" y="1752"/>
                    </a:lnTo>
                    <a:lnTo>
                      <a:pt x="1866" y="1745"/>
                    </a:lnTo>
                    <a:lnTo>
                      <a:pt x="1870" y="1735"/>
                    </a:lnTo>
                    <a:lnTo>
                      <a:pt x="1872" y="1724"/>
                    </a:lnTo>
                    <a:lnTo>
                      <a:pt x="1873" y="1712"/>
                    </a:lnTo>
                    <a:lnTo>
                      <a:pt x="1874" y="1699"/>
                    </a:lnTo>
                    <a:lnTo>
                      <a:pt x="1873" y="1686"/>
                    </a:lnTo>
                    <a:lnTo>
                      <a:pt x="1871" y="1660"/>
                    </a:lnTo>
                    <a:lnTo>
                      <a:pt x="1869" y="1637"/>
                    </a:lnTo>
                    <a:lnTo>
                      <a:pt x="1869" y="1627"/>
                    </a:lnTo>
                    <a:lnTo>
                      <a:pt x="1869" y="1618"/>
                    </a:lnTo>
                    <a:lnTo>
                      <a:pt x="1869" y="1615"/>
                    </a:lnTo>
                    <a:lnTo>
                      <a:pt x="1868" y="1614"/>
                    </a:lnTo>
                    <a:lnTo>
                      <a:pt x="1865" y="1614"/>
                    </a:lnTo>
                    <a:lnTo>
                      <a:pt x="1860" y="1613"/>
                    </a:lnTo>
                    <a:lnTo>
                      <a:pt x="1859" y="1612"/>
                    </a:lnTo>
                    <a:lnTo>
                      <a:pt x="1859" y="1610"/>
                    </a:lnTo>
                    <a:lnTo>
                      <a:pt x="1861" y="1608"/>
                    </a:lnTo>
                    <a:lnTo>
                      <a:pt x="1863" y="1606"/>
                    </a:lnTo>
                    <a:lnTo>
                      <a:pt x="1866" y="1603"/>
                    </a:lnTo>
                    <a:lnTo>
                      <a:pt x="1867" y="1601"/>
                    </a:lnTo>
                    <a:lnTo>
                      <a:pt x="1867" y="1599"/>
                    </a:lnTo>
                    <a:lnTo>
                      <a:pt x="1863" y="1588"/>
                    </a:lnTo>
                    <a:lnTo>
                      <a:pt x="1862" y="1574"/>
                    </a:lnTo>
                    <a:lnTo>
                      <a:pt x="1861" y="1546"/>
                    </a:lnTo>
                    <a:lnTo>
                      <a:pt x="1860" y="1532"/>
                    </a:lnTo>
                    <a:lnTo>
                      <a:pt x="1858" y="1519"/>
                    </a:lnTo>
                    <a:lnTo>
                      <a:pt x="1856" y="1513"/>
                    </a:lnTo>
                    <a:lnTo>
                      <a:pt x="1854" y="1508"/>
                    </a:lnTo>
                    <a:lnTo>
                      <a:pt x="1851" y="1503"/>
                    </a:lnTo>
                    <a:lnTo>
                      <a:pt x="1846" y="1500"/>
                    </a:lnTo>
                    <a:close/>
                    <a:moveTo>
                      <a:pt x="406" y="2088"/>
                    </a:moveTo>
                    <a:lnTo>
                      <a:pt x="406" y="2088"/>
                    </a:lnTo>
                    <a:lnTo>
                      <a:pt x="415" y="2129"/>
                    </a:lnTo>
                    <a:lnTo>
                      <a:pt x="424" y="2172"/>
                    </a:lnTo>
                    <a:lnTo>
                      <a:pt x="437" y="2225"/>
                    </a:lnTo>
                    <a:lnTo>
                      <a:pt x="449" y="2278"/>
                    </a:lnTo>
                    <a:lnTo>
                      <a:pt x="455" y="2304"/>
                    </a:lnTo>
                    <a:lnTo>
                      <a:pt x="463" y="2330"/>
                    </a:lnTo>
                    <a:lnTo>
                      <a:pt x="472" y="2354"/>
                    </a:lnTo>
                    <a:lnTo>
                      <a:pt x="481" y="2379"/>
                    </a:lnTo>
                    <a:lnTo>
                      <a:pt x="487" y="2382"/>
                    </a:lnTo>
                    <a:lnTo>
                      <a:pt x="492" y="2385"/>
                    </a:lnTo>
                    <a:lnTo>
                      <a:pt x="498" y="2388"/>
                    </a:lnTo>
                    <a:lnTo>
                      <a:pt x="504" y="2392"/>
                    </a:lnTo>
                    <a:lnTo>
                      <a:pt x="513" y="2391"/>
                    </a:lnTo>
                    <a:lnTo>
                      <a:pt x="522" y="2392"/>
                    </a:lnTo>
                    <a:lnTo>
                      <a:pt x="530" y="2393"/>
                    </a:lnTo>
                    <a:lnTo>
                      <a:pt x="539" y="2394"/>
                    </a:lnTo>
                    <a:lnTo>
                      <a:pt x="558" y="2393"/>
                    </a:lnTo>
                    <a:lnTo>
                      <a:pt x="578" y="2390"/>
                    </a:lnTo>
                    <a:lnTo>
                      <a:pt x="597" y="2385"/>
                    </a:lnTo>
                    <a:lnTo>
                      <a:pt x="616" y="2380"/>
                    </a:lnTo>
                    <a:lnTo>
                      <a:pt x="654" y="2367"/>
                    </a:lnTo>
                    <a:lnTo>
                      <a:pt x="672" y="2361"/>
                    </a:lnTo>
                    <a:lnTo>
                      <a:pt x="690" y="2355"/>
                    </a:lnTo>
                    <a:lnTo>
                      <a:pt x="721" y="2349"/>
                    </a:lnTo>
                    <a:lnTo>
                      <a:pt x="755" y="2340"/>
                    </a:lnTo>
                    <a:lnTo>
                      <a:pt x="790" y="2333"/>
                    </a:lnTo>
                    <a:lnTo>
                      <a:pt x="824" y="2326"/>
                    </a:lnTo>
                    <a:lnTo>
                      <a:pt x="896" y="2315"/>
                    </a:lnTo>
                    <a:lnTo>
                      <a:pt x="968" y="2303"/>
                    </a:lnTo>
                    <a:lnTo>
                      <a:pt x="1004" y="2295"/>
                    </a:lnTo>
                    <a:lnTo>
                      <a:pt x="1039" y="2288"/>
                    </a:lnTo>
                    <a:lnTo>
                      <a:pt x="1073" y="2281"/>
                    </a:lnTo>
                    <a:lnTo>
                      <a:pt x="1106" y="2275"/>
                    </a:lnTo>
                    <a:lnTo>
                      <a:pt x="1133" y="2269"/>
                    </a:lnTo>
                    <a:lnTo>
                      <a:pt x="1160" y="2262"/>
                    </a:lnTo>
                    <a:lnTo>
                      <a:pt x="1211" y="2247"/>
                    </a:lnTo>
                    <a:lnTo>
                      <a:pt x="1315" y="2215"/>
                    </a:lnTo>
                    <a:lnTo>
                      <a:pt x="1354" y="2204"/>
                    </a:lnTo>
                    <a:lnTo>
                      <a:pt x="1392" y="2194"/>
                    </a:lnTo>
                    <a:lnTo>
                      <a:pt x="1431" y="2183"/>
                    </a:lnTo>
                    <a:lnTo>
                      <a:pt x="1468" y="2172"/>
                    </a:lnTo>
                    <a:lnTo>
                      <a:pt x="1526" y="2153"/>
                    </a:lnTo>
                    <a:lnTo>
                      <a:pt x="1582" y="2136"/>
                    </a:lnTo>
                    <a:lnTo>
                      <a:pt x="1639" y="2120"/>
                    </a:lnTo>
                    <a:lnTo>
                      <a:pt x="1666" y="2112"/>
                    </a:lnTo>
                    <a:lnTo>
                      <a:pt x="1696" y="2106"/>
                    </a:lnTo>
                    <a:lnTo>
                      <a:pt x="1796" y="2086"/>
                    </a:lnTo>
                    <a:lnTo>
                      <a:pt x="1846" y="2076"/>
                    </a:lnTo>
                    <a:lnTo>
                      <a:pt x="1891" y="2065"/>
                    </a:lnTo>
                    <a:lnTo>
                      <a:pt x="1901" y="2063"/>
                    </a:lnTo>
                    <a:lnTo>
                      <a:pt x="1911" y="2061"/>
                    </a:lnTo>
                    <a:lnTo>
                      <a:pt x="1943" y="2051"/>
                    </a:lnTo>
                    <a:lnTo>
                      <a:pt x="1977" y="2043"/>
                    </a:lnTo>
                    <a:lnTo>
                      <a:pt x="2011" y="2035"/>
                    </a:lnTo>
                    <a:lnTo>
                      <a:pt x="2047" y="2028"/>
                    </a:lnTo>
                    <a:lnTo>
                      <a:pt x="2116" y="2015"/>
                    </a:lnTo>
                    <a:lnTo>
                      <a:pt x="2183" y="2003"/>
                    </a:lnTo>
                    <a:lnTo>
                      <a:pt x="2199" y="1988"/>
                    </a:lnTo>
                    <a:lnTo>
                      <a:pt x="2215" y="1973"/>
                    </a:lnTo>
                    <a:lnTo>
                      <a:pt x="2218" y="1947"/>
                    </a:lnTo>
                    <a:lnTo>
                      <a:pt x="2218" y="1921"/>
                    </a:lnTo>
                    <a:lnTo>
                      <a:pt x="2217" y="1894"/>
                    </a:lnTo>
                    <a:lnTo>
                      <a:pt x="2215" y="1880"/>
                    </a:lnTo>
                    <a:lnTo>
                      <a:pt x="2213" y="1868"/>
                    </a:lnTo>
                    <a:lnTo>
                      <a:pt x="2206" y="1842"/>
                    </a:lnTo>
                    <a:lnTo>
                      <a:pt x="2198" y="1816"/>
                    </a:lnTo>
                    <a:lnTo>
                      <a:pt x="2189" y="1790"/>
                    </a:lnTo>
                    <a:lnTo>
                      <a:pt x="2180" y="1764"/>
                    </a:lnTo>
                    <a:lnTo>
                      <a:pt x="2172" y="1737"/>
                    </a:lnTo>
                    <a:lnTo>
                      <a:pt x="2162" y="1712"/>
                    </a:lnTo>
                    <a:lnTo>
                      <a:pt x="2153" y="1686"/>
                    </a:lnTo>
                    <a:lnTo>
                      <a:pt x="2145" y="1661"/>
                    </a:lnTo>
                    <a:lnTo>
                      <a:pt x="2141" y="1645"/>
                    </a:lnTo>
                    <a:lnTo>
                      <a:pt x="2139" y="1630"/>
                    </a:lnTo>
                    <a:lnTo>
                      <a:pt x="2135" y="1615"/>
                    </a:lnTo>
                    <a:lnTo>
                      <a:pt x="2131" y="1601"/>
                    </a:lnTo>
                    <a:lnTo>
                      <a:pt x="2124" y="1573"/>
                    </a:lnTo>
                    <a:lnTo>
                      <a:pt x="2116" y="1543"/>
                    </a:lnTo>
                    <a:lnTo>
                      <a:pt x="2115" y="1542"/>
                    </a:lnTo>
                    <a:lnTo>
                      <a:pt x="2113" y="1540"/>
                    </a:lnTo>
                    <a:lnTo>
                      <a:pt x="2086" y="1552"/>
                    </a:lnTo>
                    <a:lnTo>
                      <a:pt x="2057" y="1563"/>
                    </a:lnTo>
                    <a:lnTo>
                      <a:pt x="2029" y="1571"/>
                    </a:lnTo>
                    <a:lnTo>
                      <a:pt x="2001" y="1579"/>
                    </a:lnTo>
                    <a:lnTo>
                      <a:pt x="1942" y="1594"/>
                    </a:lnTo>
                    <a:lnTo>
                      <a:pt x="1912" y="1601"/>
                    </a:lnTo>
                    <a:lnTo>
                      <a:pt x="1882" y="1610"/>
                    </a:lnTo>
                    <a:lnTo>
                      <a:pt x="1883" y="1625"/>
                    </a:lnTo>
                    <a:lnTo>
                      <a:pt x="1884" y="1641"/>
                    </a:lnTo>
                    <a:lnTo>
                      <a:pt x="1887" y="1674"/>
                    </a:lnTo>
                    <a:lnTo>
                      <a:pt x="1890" y="1707"/>
                    </a:lnTo>
                    <a:lnTo>
                      <a:pt x="1890" y="1724"/>
                    </a:lnTo>
                    <a:lnTo>
                      <a:pt x="1889" y="1739"/>
                    </a:lnTo>
                    <a:lnTo>
                      <a:pt x="1888" y="1745"/>
                    </a:lnTo>
                    <a:lnTo>
                      <a:pt x="1886" y="1752"/>
                    </a:lnTo>
                    <a:lnTo>
                      <a:pt x="1883" y="1759"/>
                    </a:lnTo>
                    <a:lnTo>
                      <a:pt x="1880" y="1764"/>
                    </a:lnTo>
                    <a:lnTo>
                      <a:pt x="1875" y="1768"/>
                    </a:lnTo>
                    <a:lnTo>
                      <a:pt x="1869" y="1773"/>
                    </a:lnTo>
                    <a:lnTo>
                      <a:pt x="1862" y="1776"/>
                    </a:lnTo>
                    <a:lnTo>
                      <a:pt x="1856" y="1777"/>
                    </a:lnTo>
                    <a:lnTo>
                      <a:pt x="1859" y="1790"/>
                    </a:lnTo>
                    <a:lnTo>
                      <a:pt x="1862" y="1804"/>
                    </a:lnTo>
                    <a:lnTo>
                      <a:pt x="1866" y="1820"/>
                    </a:lnTo>
                    <a:lnTo>
                      <a:pt x="1867" y="1836"/>
                    </a:lnTo>
                    <a:lnTo>
                      <a:pt x="1869" y="1872"/>
                    </a:lnTo>
                    <a:lnTo>
                      <a:pt x="1868" y="1891"/>
                    </a:lnTo>
                    <a:lnTo>
                      <a:pt x="1867" y="1906"/>
                    </a:lnTo>
                    <a:lnTo>
                      <a:pt x="1866" y="1911"/>
                    </a:lnTo>
                    <a:lnTo>
                      <a:pt x="1862" y="1915"/>
                    </a:lnTo>
                    <a:lnTo>
                      <a:pt x="1859" y="1918"/>
                    </a:lnTo>
                    <a:lnTo>
                      <a:pt x="1855" y="1922"/>
                    </a:lnTo>
                    <a:lnTo>
                      <a:pt x="1847" y="1927"/>
                    </a:lnTo>
                    <a:lnTo>
                      <a:pt x="1841" y="1931"/>
                    </a:lnTo>
                    <a:lnTo>
                      <a:pt x="1836" y="1937"/>
                    </a:lnTo>
                    <a:lnTo>
                      <a:pt x="1830" y="1942"/>
                    </a:lnTo>
                    <a:lnTo>
                      <a:pt x="1821" y="1955"/>
                    </a:lnTo>
                    <a:lnTo>
                      <a:pt x="1815" y="1960"/>
                    </a:lnTo>
                    <a:lnTo>
                      <a:pt x="1810" y="1966"/>
                    </a:lnTo>
                    <a:lnTo>
                      <a:pt x="1804" y="1970"/>
                    </a:lnTo>
                    <a:lnTo>
                      <a:pt x="1796" y="1973"/>
                    </a:lnTo>
                    <a:lnTo>
                      <a:pt x="1791" y="1969"/>
                    </a:lnTo>
                    <a:lnTo>
                      <a:pt x="1785" y="1962"/>
                    </a:lnTo>
                    <a:lnTo>
                      <a:pt x="1777" y="1951"/>
                    </a:lnTo>
                    <a:lnTo>
                      <a:pt x="1768" y="1938"/>
                    </a:lnTo>
                    <a:lnTo>
                      <a:pt x="1764" y="1932"/>
                    </a:lnTo>
                    <a:lnTo>
                      <a:pt x="1760" y="1928"/>
                    </a:lnTo>
                    <a:lnTo>
                      <a:pt x="1724" y="1895"/>
                    </a:lnTo>
                    <a:lnTo>
                      <a:pt x="1707" y="1879"/>
                    </a:lnTo>
                    <a:lnTo>
                      <a:pt x="1700" y="1872"/>
                    </a:lnTo>
                    <a:lnTo>
                      <a:pt x="1692" y="1868"/>
                    </a:lnTo>
                    <a:lnTo>
                      <a:pt x="1686" y="1864"/>
                    </a:lnTo>
                    <a:lnTo>
                      <a:pt x="1679" y="1862"/>
                    </a:lnTo>
                    <a:lnTo>
                      <a:pt x="1674" y="1860"/>
                    </a:lnTo>
                    <a:lnTo>
                      <a:pt x="1672" y="1857"/>
                    </a:lnTo>
                    <a:lnTo>
                      <a:pt x="1670" y="1854"/>
                    </a:lnTo>
                    <a:lnTo>
                      <a:pt x="1668" y="1851"/>
                    </a:lnTo>
                    <a:lnTo>
                      <a:pt x="1666" y="1848"/>
                    </a:lnTo>
                    <a:lnTo>
                      <a:pt x="1668" y="1845"/>
                    </a:lnTo>
                    <a:lnTo>
                      <a:pt x="1668" y="1842"/>
                    </a:lnTo>
                    <a:lnTo>
                      <a:pt x="1670" y="1836"/>
                    </a:lnTo>
                    <a:lnTo>
                      <a:pt x="1671" y="1833"/>
                    </a:lnTo>
                    <a:lnTo>
                      <a:pt x="1672" y="1828"/>
                    </a:lnTo>
                    <a:lnTo>
                      <a:pt x="1671" y="1817"/>
                    </a:lnTo>
                    <a:lnTo>
                      <a:pt x="1669" y="1806"/>
                    </a:lnTo>
                    <a:lnTo>
                      <a:pt x="1668" y="1796"/>
                    </a:lnTo>
                    <a:lnTo>
                      <a:pt x="1668" y="1792"/>
                    </a:lnTo>
                    <a:lnTo>
                      <a:pt x="1668" y="1789"/>
                    </a:lnTo>
                    <a:lnTo>
                      <a:pt x="1657" y="1788"/>
                    </a:lnTo>
                    <a:lnTo>
                      <a:pt x="1648" y="1786"/>
                    </a:lnTo>
                    <a:lnTo>
                      <a:pt x="1640" y="1783"/>
                    </a:lnTo>
                    <a:lnTo>
                      <a:pt x="1632" y="1779"/>
                    </a:lnTo>
                    <a:lnTo>
                      <a:pt x="1626" y="1775"/>
                    </a:lnTo>
                    <a:lnTo>
                      <a:pt x="1619" y="1770"/>
                    </a:lnTo>
                    <a:lnTo>
                      <a:pt x="1615" y="1764"/>
                    </a:lnTo>
                    <a:lnTo>
                      <a:pt x="1611" y="1757"/>
                    </a:lnTo>
                    <a:lnTo>
                      <a:pt x="1608" y="1750"/>
                    </a:lnTo>
                    <a:lnTo>
                      <a:pt x="1605" y="1743"/>
                    </a:lnTo>
                    <a:lnTo>
                      <a:pt x="1603" y="1734"/>
                    </a:lnTo>
                    <a:lnTo>
                      <a:pt x="1602" y="1727"/>
                    </a:lnTo>
                    <a:lnTo>
                      <a:pt x="1601" y="1709"/>
                    </a:lnTo>
                    <a:lnTo>
                      <a:pt x="1602" y="1691"/>
                    </a:lnTo>
                    <a:lnTo>
                      <a:pt x="1556" y="1704"/>
                    </a:lnTo>
                    <a:lnTo>
                      <a:pt x="1509" y="1716"/>
                    </a:lnTo>
                    <a:lnTo>
                      <a:pt x="1460" y="1727"/>
                    </a:lnTo>
                    <a:lnTo>
                      <a:pt x="1411" y="1737"/>
                    </a:lnTo>
                    <a:lnTo>
                      <a:pt x="1209" y="1780"/>
                    </a:lnTo>
                    <a:lnTo>
                      <a:pt x="1108" y="1803"/>
                    </a:lnTo>
                    <a:lnTo>
                      <a:pt x="1058" y="1815"/>
                    </a:lnTo>
                    <a:lnTo>
                      <a:pt x="1009" y="1827"/>
                    </a:lnTo>
                    <a:lnTo>
                      <a:pt x="961" y="1841"/>
                    </a:lnTo>
                    <a:lnTo>
                      <a:pt x="913" y="1856"/>
                    </a:lnTo>
                    <a:lnTo>
                      <a:pt x="868" y="1872"/>
                    </a:lnTo>
                    <a:lnTo>
                      <a:pt x="823" y="1891"/>
                    </a:lnTo>
                    <a:lnTo>
                      <a:pt x="826" y="1904"/>
                    </a:lnTo>
                    <a:lnTo>
                      <a:pt x="828" y="1919"/>
                    </a:lnTo>
                    <a:lnTo>
                      <a:pt x="830" y="1936"/>
                    </a:lnTo>
                    <a:lnTo>
                      <a:pt x="830" y="1952"/>
                    </a:lnTo>
                    <a:lnTo>
                      <a:pt x="828" y="1967"/>
                    </a:lnTo>
                    <a:lnTo>
                      <a:pt x="827" y="1973"/>
                    </a:lnTo>
                    <a:lnTo>
                      <a:pt x="824" y="1979"/>
                    </a:lnTo>
                    <a:lnTo>
                      <a:pt x="822" y="1985"/>
                    </a:lnTo>
                    <a:lnTo>
                      <a:pt x="817" y="1990"/>
                    </a:lnTo>
                    <a:lnTo>
                      <a:pt x="813" y="1994"/>
                    </a:lnTo>
                    <a:lnTo>
                      <a:pt x="808" y="1998"/>
                    </a:lnTo>
                    <a:lnTo>
                      <a:pt x="808" y="2018"/>
                    </a:lnTo>
                    <a:lnTo>
                      <a:pt x="809" y="2039"/>
                    </a:lnTo>
                    <a:lnTo>
                      <a:pt x="811" y="2079"/>
                    </a:lnTo>
                    <a:lnTo>
                      <a:pt x="812" y="2097"/>
                    </a:lnTo>
                    <a:lnTo>
                      <a:pt x="811" y="2116"/>
                    </a:lnTo>
                    <a:lnTo>
                      <a:pt x="810" y="2135"/>
                    </a:lnTo>
                    <a:lnTo>
                      <a:pt x="806" y="2153"/>
                    </a:lnTo>
                    <a:lnTo>
                      <a:pt x="800" y="2159"/>
                    </a:lnTo>
                    <a:lnTo>
                      <a:pt x="794" y="2168"/>
                    </a:lnTo>
                    <a:lnTo>
                      <a:pt x="781" y="2187"/>
                    </a:lnTo>
                    <a:lnTo>
                      <a:pt x="773" y="2197"/>
                    </a:lnTo>
                    <a:lnTo>
                      <a:pt x="767" y="2204"/>
                    </a:lnTo>
                    <a:lnTo>
                      <a:pt x="760" y="2211"/>
                    </a:lnTo>
                    <a:lnTo>
                      <a:pt x="755" y="2212"/>
                    </a:lnTo>
                    <a:lnTo>
                      <a:pt x="752" y="2213"/>
                    </a:lnTo>
                    <a:lnTo>
                      <a:pt x="748" y="2213"/>
                    </a:lnTo>
                    <a:lnTo>
                      <a:pt x="745" y="2213"/>
                    </a:lnTo>
                    <a:lnTo>
                      <a:pt x="736" y="2210"/>
                    </a:lnTo>
                    <a:lnTo>
                      <a:pt x="729" y="2205"/>
                    </a:lnTo>
                    <a:lnTo>
                      <a:pt x="721" y="2199"/>
                    </a:lnTo>
                    <a:lnTo>
                      <a:pt x="705" y="2186"/>
                    </a:lnTo>
                    <a:lnTo>
                      <a:pt x="697" y="2181"/>
                    </a:lnTo>
                    <a:lnTo>
                      <a:pt x="690" y="2175"/>
                    </a:lnTo>
                    <a:lnTo>
                      <a:pt x="678" y="2170"/>
                    </a:lnTo>
                    <a:lnTo>
                      <a:pt x="666" y="2165"/>
                    </a:lnTo>
                    <a:lnTo>
                      <a:pt x="657" y="2159"/>
                    </a:lnTo>
                    <a:lnTo>
                      <a:pt x="652" y="2156"/>
                    </a:lnTo>
                    <a:lnTo>
                      <a:pt x="648" y="2153"/>
                    </a:lnTo>
                    <a:lnTo>
                      <a:pt x="643" y="2139"/>
                    </a:lnTo>
                    <a:lnTo>
                      <a:pt x="640" y="2123"/>
                    </a:lnTo>
                    <a:lnTo>
                      <a:pt x="636" y="2107"/>
                    </a:lnTo>
                    <a:lnTo>
                      <a:pt x="634" y="2090"/>
                    </a:lnTo>
                    <a:lnTo>
                      <a:pt x="630" y="2058"/>
                    </a:lnTo>
                    <a:lnTo>
                      <a:pt x="628" y="2044"/>
                    </a:lnTo>
                    <a:lnTo>
                      <a:pt x="624" y="2031"/>
                    </a:lnTo>
                    <a:lnTo>
                      <a:pt x="604" y="2033"/>
                    </a:lnTo>
                    <a:lnTo>
                      <a:pt x="587" y="2035"/>
                    </a:lnTo>
                    <a:lnTo>
                      <a:pt x="580" y="2034"/>
                    </a:lnTo>
                    <a:lnTo>
                      <a:pt x="572" y="2033"/>
                    </a:lnTo>
                    <a:lnTo>
                      <a:pt x="565" y="2030"/>
                    </a:lnTo>
                    <a:lnTo>
                      <a:pt x="558" y="2023"/>
                    </a:lnTo>
                    <a:lnTo>
                      <a:pt x="554" y="2017"/>
                    </a:lnTo>
                    <a:lnTo>
                      <a:pt x="550" y="2009"/>
                    </a:lnTo>
                    <a:lnTo>
                      <a:pt x="548" y="2001"/>
                    </a:lnTo>
                    <a:lnTo>
                      <a:pt x="545" y="1991"/>
                    </a:lnTo>
                    <a:lnTo>
                      <a:pt x="542" y="1970"/>
                    </a:lnTo>
                    <a:lnTo>
                      <a:pt x="541" y="1948"/>
                    </a:lnTo>
                    <a:lnTo>
                      <a:pt x="520" y="1952"/>
                    </a:lnTo>
                    <a:lnTo>
                      <a:pt x="500" y="1957"/>
                    </a:lnTo>
                    <a:lnTo>
                      <a:pt x="481" y="1963"/>
                    </a:lnTo>
                    <a:lnTo>
                      <a:pt x="463" y="1971"/>
                    </a:lnTo>
                    <a:lnTo>
                      <a:pt x="428" y="1986"/>
                    </a:lnTo>
                    <a:lnTo>
                      <a:pt x="408" y="1993"/>
                    </a:lnTo>
                    <a:lnTo>
                      <a:pt x="389" y="1999"/>
                    </a:lnTo>
                    <a:lnTo>
                      <a:pt x="390" y="2010"/>
                    </a:lnTo>
                    <a:lnTo>
                      <a:pt x="391" y="2021"/>
                    </a:lnTo>
                    <a:lnTo>
                      <a:pt x="396" y="2044"/>
                    </a:lnTo>
                    <a:lnTo>
                      <a:pt x="401" y="2065"/>
                    </a:lnTo>
                    <a:lnTo>
                      <a:pt x="406" y="2088"/>
                    </a:lnTo>
                    <a:close/>
                    <a:moveTo>
                      <a:pt x="1681" y="1569"/>
                    </a:moveTo>
                    <a:lnTo>
                      <a:pt x="1681" y="1569"/>
                    </a:lnTo>
                    <a:lnTo>
                      <a:pt x="1678" y="1576"/>
                    </a:lnTo>
                    <a:lnTo>
                      <a:pt x="1675" y="1583"/>
                    </a:lnTo>
                    <a:lnTo>
                      <a:pt x="1672" y="1599"/>
                    </a:lnTo>
                    <a:lnTo>
                      <a:pt x="1670" y="1616"/>
                    </a:lnTo>
                    <a:lnTo>
                      <a:pt x="1670" y="1634"/>
                    </a:lnTo>
                    <a:lnTo>
                      <a:pt x="1671" y="1653"/>
                    </a:lnTo>
                    <a:lnTo>
                      <a:pt x="1672" y="1671"/>
                    </a:lnTo>
                    <a:lnTo>
                      <a:pt x="1677" y="1706"/>
                    </a:lnTo>
                    <a:lnTo>
                      <a:pt x="1684" y="1711"/>
                    </a:lnTo>
                    <a:lnTo>
                      <a:pt x="1691" y="1713"/>
                    </a:lnTo>
                    <a:lnTo>
                      <a:pt x="1698" y="1715"/>
                    </a:lnTo>
                    <a:lnTo>
                      <a:pt x="1705" y="1715"/>
                    </a:lnTo>
                    <a:lnTo>
                      <a:pt x="1718" y="1715"/>
                    </a:lnTo>
                    <a:lnTo>
                      <a:pt x="1725" y="1716"/>
                    </a:lnTo>
                    <a:lnTo>
                      <a:pt x="1732" y="1717"/>
                    </a:lnTo>
                    <a:lnTo>
                      <a:pt x="1730" y="1709"/>
                    </a:lnTo>
                    <a:lnTo>
                      <a:pt x="1729" y="1700"/>
                    </a:lnTo>
                    <a:lnTo>
                      <a:pt x="1729" y="1692"/>
                    </a:lnTo>
                    <a:lnTo>
                      <a:pt x="1730" y="1685"/>
                    </a:lnTo>
                    <a:lnTo>
                      <a:pt x="1733" y="1677"/>
                    </a:lnTo>
                    <a:lnTo>
                      <a:pt x="1736" y="1672"/>
                    </a:lnTo>
                    <a:lnTo>
                      <a:pt x="1740" y="1667"/>
                    </a:lnTo>
                    <a:lnTo>
                      <a:pt x="1746" y="1661"/>
                    </a:lnTo>
                    <a:lnTo>
                      <a:pt x="1751" y="1658"/>
                    </a:lnTo>
                    <a:lnTo>
                      <a:pt x="1757" y="1656"/>
                    </a:lnTo>
                    <a:lnTo>
                      <a:pt x="1764" y="1654"/>
                    </a:lnTo>
                    <a:lnTo>
                      <a:pt x="1770" y="1654"/>
                    </a:lnTo>
                    <a:lnTo>
                      <a:pt x="1778" y="1655"/>
                    </a:lnTo>
                    <a:lnTo>
                      <a:pt x="1784" y="1657"/>
                    </a:lnTo>
                    <a:lnTo>
                      <a:pt x="1791" y="1661"/>
                    </a:lnTo>
                    <a:lnTo>
                      <a:pt x="1797" y="1667"/>
                    </a:lnTo>
                    <a:lnTo>
                      <a:pt x="1799" y="1688"/>
                    </a:lnTo>
                    <a:lnTo>
                      <a:pt x="1800" y="1697"/>
                    </a:lnTo>
                    <a:lnTo>
                      <a:pt x="1804" y="1706"/>
                    </a:lnTo>
                    <a:lnTo>
                      <a:pt x="1807" y="1704"/>
                    </a:lnTo>
                    <a:lnTo>
                      <a:pt x="1811" y="1704"/>
                    </a:lnTo>
                    <a:lnTo>
                      <a:pt x="1820" y="1706"/>
                    </a:lnTo>
                    <a:lnTo>
                      <a:pt x="1825" y="1699"/>
                    </a:lnTo>
                    <a:lnTo>
                      <a:pt x="1828" y="1691"/>
                    </a:lnTo>
                    <a:lnTo>
                      <a:pt x="1830" y="1684"/>
                    </a:lnTo>
                    <a:lnTo>
                      <a:pt x="1832" y="1676"/>
                    </a:lnTo>
                    <a:lnTo>
                      <a:pt x="1833" y="1669"/>
                    </a:lnTo>
                    <a:lnTo>
                      <a:pt x="1833" y="1660"/>
                    </a:lnTo>
                    <a:lnTo>
                      <a:pt x="1831" y="1643"/>
                    </a:lnTo>
                    <a:lnTo>
                      <a:pt x="1829" y="1626"/>
                    </a:lnTo>
                    <a:lnTo>
                      <a:pt x="1825" y="1608"/>
                    </a:lnTo>
                    <a:lnTo>
                      <a:pt x="1822" y="1590"/>
                    </a:lnTo>
                    <a:lnTo>
                      <a:pt x="1820" y="1570"/>
                    </a:lnTo>
                    <a:lnTo>
                      <a:pt x="1802" y="1564"/>
                    </a:lnTo>
                    <a:lnTo>
                      <a:pt x="1785" y="1560"/>
                    </a:lnTo>
                    <a:lnTo>
                      <a:pt x="1768" y="1558"/>
                    </a:lnTo>
                    <a:lnTo>
                      <a:pt x="1750" y="1556"/>
                    </a:lnTo>
                    <a:lnTo>
                      <a:pt x="1733" y="1558"/>
                    </a:lnTo>
                    <a:lnTo>
                      <a:pt x="1716" y="1560"/>
                    </a:lnTo>
                    <a:lnTo>
                      <a:pt x="1698" y="1564"/>
                    </a:lnTo>
                    <a:lnTo>
                      <a:pt x="1681" y="1569"/>
                    </a:lnTo>
                    <a:close/>
                    <a:moveTo>
                      <a:pt x="791" y="1779"/>
                    </a:moveTo>
                    <a:lnTo>
                      <a:pt x="791" y="1779"/>
                    </a:lnTo>
                    <a:lnTo>
                      <a:pt x="790" y="1759"/>
                    </a:lnTo>
                    <a:lnTo>
                      <a:pt x="788" y="1750"/>
                    </a:lnTo>
                    <a:lnTo>
                      <a:pt x="787" y="1746"/>
                    </a:lnTo>
                    <a:lnTo>
                      <a:pt x="785" y="1744"/>
                    </a:lnTo>
                    <a:lnTo>
                      <a:pt x="782" y="1742"/>
                    </a:lnTo>
                    <a:lnTo>
                      <a:pt x="779" y="1740"/>
                    </a:lnTo>
                    <a:lnTo>
                      <a:pt x="768" y="1737"/>
                    </a:lnTo>
                    <a:lnTo>
                      <a:pt x="756" y="1737"/>
                    </a:lnTo>
                    <a:lnTo>
                      <a:pt x="742" y="1739"/>
                    </a:lnTo>
                    <a:lnTo>
                      <a:pt x="712" y="1744"/>
                    </a:lnTo>
                    <a:lnTo>
                      <a:pt x="688" y="1747"/>
                    </a:lnTo>
                    <a:lnTo>
                      <a:pt x="661" y="1751"/>
                    </a:lnTo>
                    <a:lnTo>
                      <a:pt x="636" y="1756"/>
                    </a:lnTo>
                    <a:lnTo>
                      <a:pt x="614" y="1758"/>
                    </a:lnTo>
                    <a:lnTo>
                      <a:pt x="605" y="1759"/>
                    </a:lnTo>
                    <a:lnTo>
                      <a:pt x="598" y="1759"/>
                    </a:lnTo>
                    <a:lnTo>
                      <a:pt x="586" y="1765"/>
                    </a:lnTo>
                    <a:lnTo>
                      <a:pt x="575" y="1770"/>
                    </a:lnTo>
                    <a:lnTo>
                      <a:pt x="554" y="1779"/>
                    </a:lnTo>
                    <a:lnTo>
                      <a:pt x="554" y="1782"/>
                    </a:lnTo>
                    <a:lnTo>
                      <a:pt x="553" y="1785"/>
                    </a:lnTo>
                    <a:lnTo>
                      <a:pt x="549" y="1788"/>
                    </a:lnTo>
                    <a:lnTo>
                      <a:pt x="545" y="1791"/>
                    </a:lnTo>
                    <a:lnTo>
                      <a:pt x="541" y="1794"/>
                    </a:lnTo>
                    <a:lnTo>
                      <a:pt x="543" y="1830"/>
                    </a:lnTo>
                    <a:lnTo>
                      <a:pt x="545" y="1867"/>
                    </a:lnTo>
                    <a:lnTo>
                      <a:pt x="546" y="1885"/>
                    </a:lnTo>
                    <a:lnTo>
                      <a:pt x="549" y="1903"/>
                    </a:lnTo>
                    <a:lnTo>
                      <a:pt x="552" y="1919"/>
                    </a:lnTo>
                    <a:lnTo>
                      <a:pt x="556" y="1936"/>
                    </a:lnTo>
                    <a:lnTo>
                      <a:pt x="556" y="1946"/>
                    </a:lnTo>
                    <a:lnTo>
                      <a:pt x="556" y="1956"/>
                    </a:lnTo>
                    <a:lnTo>
                      <a:pt x="557" y="1966"/>
                    </a:lnTo>
                    <a:lnTo>
                      <a:pt x="559" y="1975"/>
                    </a:lnTo>
                    <a:lnTo>
                      <a:pt x="561" y="1985"/>
                    </a:lnTo>
                    <a:lnTo>
                      <a:pt x="565" y="1993"/>
                    </a:lnTo>
                    <a:lnTo>
                      <a:pt x="573" y="2013"/>
                    </a:lnTo>
                    <a:lnTo>
                      <a:pt x="584" y="2014"/>
                    </a:lnTo>
                    <a:lnTo>
                      <a:pt x="595" y="2015"/>
                    </a:lnTo>
                    <a:lnTo>
                      <a:pt x="617" y="2012"/>
                    </a:lnTo>
                    <a:lnTo>
                      <a:pt x="629" y="2010"/>
                    </a:lnTo>
                    <a:lnTo>
                      <a:pt x="640" y="2010"/>
                    </a:lnTo>
                    <a:lnTo>
                      <a:pt x="651" y="2013"/>
                    </a:lnTo>
                    <a:lnTo>
                      <a:pt x="657" y="2015"/>
                    </a:lnTo>
                    <a:lnTo>
                      <a:pt x="661" y="2018"/>
                    </a:lnTo>
                    <a:lnTo>
                      <a:pt x="659" y="1999"/>
                    </a:lnTo>
                    <a:lnTo>
                      <a:pt x="656" y="1978"/>
                    </a:lnTo>
                    <a:lnTo>
                      <a:pt x="634" y="1979"/>
                    </a:lnTo>
                    <a:lnTo>
                      <a:pt x="624" y="1979"/>
                    </a:lnTo>
                    <a:lnTo>
                      <a:pt x="616" y="1980"/>
                    </a:lnTo>
                    <a:lnTo>
                      <a:pt x="611" y="1974"/>
                    </a:lnTo>
                    <a:lnTo>
                      <a:pt x="605" y="1967"/>
                    </a:lnTo>
                    <a:lnTo>
                      <a:pt x="601" y="1958"/>
                    </a:lnTo>
                    <a:lnTo>
                      <a:pt x="597" y="1949"/>
                    </a:lnTo>
                    <a:lnTo>
                      <a:pt x="595" y="1940"/>
                    </a:lnTo>
                    <a:lnTo>
                      <a:pt x="593" y="1930"/>
                    </a:lnTo>
                    <a:lnTo>
                      <a:pt x="589" y="1910"/>
                    </a:lnTo>
                    <a:lnTo>
                      <a:pt x="588" y="1887"/>
                    </a:lnTo>
                    <a:lnTo>
                      <a:pt x="587" y="1864"/>
                    </a:lnTo>
                    <a:lnTo>
                      <a:pt x="587" y="1840"/>
                    </a:lnTo>
                    <a:lnTo>
                      <a:pt x="586" y="1817"/>
                    </a:lnTo>
                    <a:lnTo>
                      <a:pt x="590" y="1811"/>
                    </a:lnTo>
                    <a:lnTo>
                      <a:pt x="596" y="1805"/>
                    </a:lnTo>
                    <a:lnTo>
                      <a:pt x="601" y="1801"/>
                    </a:lnTo>
                    <a:lnTo>
                      <a:pt x="609" y="1796"/>
                    </a:lnTo>
                    <a:lnTo>
                      <a:pt x="614" y="1795"/>
                    </a:lnTo>
                    <a:lnTo>
                      <a:pt x="620" y="1794"/>
                    </a:lnTo>
                    <a:lnTo>
                      <a:pt x="636" y="1792"/>
                    </a:lnTo>
                    <a:lnTo>
                      <a:pt x="656" y="1791"/>
                    </a:lnTo>
                    <a:lnTo>
                      <a:pt x="675" y="1789"/>
                    </a:lnTo>
                    <a:lnTo>
                      <a:pt x="681" y="1787"/>
                    </a:lnTo>
                    <a:lnTo>
                      <a:pt x="688" y="1785"/>
                    </a:lnTo>
                    <a:lnTo>
                      <a:pt x="694" y="1782"/>
                    </a:lnTo>
                    <a:lnTo>
                      <a:pt x="701" y="1781"/>
                    </a:lnTo>
                    <a:lnTo>
                      <a:pt x="709" y="1781"/>
                    </a:lnTo>
                    <a:lnTo>
                      <a:pt x="719" y="1781"/>
                    </a:lnTo>
                    <a:lnTo>
                      <a:pt x="727" y="1783"/>
                    </a:lnTo>
                    <a:lnTo>
                      <a:pt x="737" y="1785"/>
                    </a:lnTo>
                    <a:lnTo>
                      <a:pt x="752" y="1790"/>
                    </a:lnTo>
                    <a:lnTo>
                      <a:pt x="758" y="1793"/>
                    </a:lnTo>
                    <a:lnTo>
                      <a:pt x="763" y="1796"/>
                    </a:lnTo>
                    <a:lnTo>
                      <a:pt x="771" y="1835"/>
                    </a:lnTo>
                    <a:lnTo>
                      <a:pt x="776" y="1856"/>
                    </a:lnTo>
                    <a:lnTo>
                      <a:pt x="779" y="1878"/>
                    </a:lnTo>
                    <a:lnTo>
                      <a:pt x="780" y="1899"/>
                    </a:lnTo>
                    <a:lnTo>
                      <a:pt x="780" y="1922"/>
                    </a:lnTo>
                    <a:lnTo>
                      <a:pt x="779" y="1931"/>
                    </a:lnTo>
                    <a:lnTo>
                      <a:pt x="778" y="1942"/>
                    </a:lnTo>
                    <a:lnTo>
                      <a:pt x="776" y="1952"/>
                    </a:lnTo>
                    <a:lnTo>
                      <a:pt x="772" y="1961"/>
                    </a:lnTo>
                    <a:lnTo>
                      <a:pt x="764" y="1964"/>
                    </a:lnTo>
                    <a:lnTo>
                      <a:pt x="757" y="1968"/>
                    </a:lnTo>
                    <a:lnTo>
                      <a:pt x="750" y="1970"/>
                    </a:lnTo>
                    <a:lnTo>
                      <a:pt x="740" y="1969"/>
                    </a:lnTo>
                    <a:lnTo>
                      <a:pt x="739" y="1971"/>
                    </a:lnTo>
                    <a:lnTo>
                      <a:pt x="739" y="1973"/>
                    </a:lnTo>
                    <a:lnTo>
                      <a:pt x="740" y="1978"/>
                    </a:lnTo>
                    <a:lnTo>
                      <a:pt x="741" y="1984"/>
                    </a:lnTo>
                    <a:lnTo>
                      <a:pt x="742" y="1990"/>
                    </a:lnTo>
                    <a:lnTo>
                      <a:pt x="755" y="1988"/>
                    </a:lnTo>
                    <a:lnTo>
                      <a:pt x="772" y="1987"/>
                    </a:lnTo>
                    <a:lnTo>
                      <a:pt x="781" y="1986"/>
                    </a:lnTo>
                    <a:lnTo>
                      <a:pt x="790" y="1984"/>
                    </a:lnTo>
                    <a:lnTo>
                      <a:pt x="797" y="1980"/>
                    </a:lnTo>
                    <a:lnTo>
                      <a:pt x="805" y="1976"/>
                    </a:lnTo>
                    <a:lnTo>
                      <a:pt x="808" y="1967"/>
                    </a:lnTo>
                    <a:lnTo>
                      <a:pt x="810" y="1955"/>
                    </a:lnTo>
                    <a:lnTo>
                      <a:pt x="812" y="1943"/>
                    </a:lnTo>
                    <a:lnTo>
                      <a:pt x="813" y="1931"/>
                    </a:lnTo>
                    <a:lnTo>
                      <a:pt x="812" y="1918"/>
                    </a:lnTo>
                    <a:lnTo>
                      <a:pt x="812" y="1906"/>
                    </a:lnTo>
                    <a:lnTo>
                      <a:pt x="809" y="1879"/>
                    </a:lnTo>
                    <a:lnTo>
                      <a:pt x="803" y="1852"/>
                    </a:lnTo>
                    <a:lnTo>
                      <a:pt x="799" y="1826"/>
                    </a:lnTo>
                    <a:lnTo>
                      <a:pt x="794" y="1802"/>
                    </a:lnTo>
                    <a:lnTo>
                      <a:pt x="791" y="1779"/>
                    </a:lnTo>
                    <a:close/>
                    <a:moveTo>
                      <a:pt x="1837" y="1901"/>
                    </a:moveTo>
                    <a:lnTo>
                      <a:pt x="1837" y="1901"/>
                    </a:lnTo>
                    <a:lnTo>
                      <a:pt x="1839" y="1901"/>
                    </a:lnTo>
                    <a:lnTo>
                      <a:pt x="1841" y="1901"/>
                    </a:lnTo>
                    <a:lnTo>
                      <a:pt x="1844" y="1898"/>
                    </a:lnTo>
                    <a:lnTo>
                      <a:pt x="1845" y="1896"/>
                    </a:lnTo>
                    <a:lnTo>
                      <a:pt x="1845" y="1895"/>
                    </a:lnTo>
                    <a:lnTo>
                      <a:pt x="1844" y="1894"/>
                    </a:lnTo>
                    <a:lnTo>
                      <a:pt x="1846" y="1889"/>
                    </a:lnTo>
                    <a:lnTo>
                      <a:pt x="1848" y="1885"/>
                    </a:lnTo>
                    <a:lnTo>
                      <a:pt x="1851" y="1873"/>
                    </a:lnTo>
                    <a:lnTo>
                      <a:pt x="1852" y="1860"/>
                    </a:lnTo>
                    <a:lnTo>
                      <a:pt x="1852" y="1843"/>
                    </a:lnTo>
                    <a:lnTo>
                      <a:pt x="1851" y="1827"/>
                    </a:lnTo>
                    <a:lnTo>
                      <a:pt x="1848" y="1811"/>
                    </a:lnTo>
                    <a:lnTo>
                      <a:pt x="1845" y="1795"/>
                    </a:lnTo>
                    <a:lnTo>
                      <a:pt x="1842" y="1781"/>
                    </a:lnTo>
                    <a:lnTo>
                      <a:pt x="1836" y="1781"/>
                    </a:lnTo>
                    <a:lnTo>
                      <a:pt x="1827" y="1781"/>
                    </a:lnTo>
                    <a:lnTo>
                      <a:pt x="1821" y="1782"/>
                    </a:lnTo>
                    <a:lnTo>
                      <a:pt x="1817" y="1783"/>
                    </a:lnTo>
                    <a:lnTo>
                      <a:pt x="1816" y="1785"/>
                    </a:lnTo>
                    <a:lnTo>
                      <a:pt x="1820" y="1793"/>
                    </a:lnTo>
                    <a:lnTo>
                      <a:pt x="1821" y="1801"/>
                    </a:lnTo>
                    <a:lnTo>
                      <a:pt x="1821" y="1809"/>
                    </a:lnTo>
                    <a:lnTo>
                      <a:pt x="1820" y="1817"/>
                    </a:lnTo>
                    <a:lnTo>
                      <a:pt x="1817" y="1823"/>
                    </a:lnTo>
                    <a:lnTo>
                      <a:pt x="1814" y="1831"/>
                    </a:lnTo>
                    <a:lnTo>
                      <a:pt x="1811" y="1836"/>
                    </a:lnTo>
                    <a:lnTo>
                      <a:pt x="1806" y="1841"/>
                    </a:lnTo>
                    <a:lnTo>
                      <a:pt x="1800" y="1847"/>
                    </a:lnTo>
                    <a:lnTo>
                      <a:pt x="1795" y="1850"/>
                    </a:lnTo>
                    <a:lnTo>
                      <a:pt x="1789" y="1853"/>
                    </a:lnTo>
                    <a:lnTo>
                      <a:pt x="1783" y="1855"/>
                    </a:lnTo>
                    <a:lnTo>
                      <a:pt x="1777" y="1855"/>
                    </a:lnTo>
                    <a:lnTo>
                      <a:pt x="1770" y="1854"/>
                    </a:lnTo>
                    <a:lnTo>
                      <a:pt x="1765" y="1852"/>
                    </a:lnTo>
                    <a:lnTo>
                      <a:pt x="1760" y="1849"/>
                    </a:lnTo>
                    <a:lnTo>
                      <a:pt x="1755" y="1843"/>
                    </a:lnTo>
                    <a:lnTo>
                      <a:pt x="1752" y="1836"/>
                    </a:lnTo>
                    <a:lnTo>
                      <a:pt x="1747" y="1822"/>
                    </a:lnTo>
                    <a:lnTo>
                      <a:pt x="1744" y="1813"/>
                    </a:lnTo>
                    <a:lnTo>
                      <a:pt x="1742" y="1804"/>
                    </a:lnTo>
                    <a:lnTo>
                      <a:pt x="1740" y="1794"/>
                    </a:lnTo>
                    <a:lnTo>
                      <a:pt x="1737" y="1785"/>
                    </a:lnTo>
                    <a:lnTo>
                      <a:pt x="1722" y="1786"/>
                    </a:lnTo>
                    <a:lnTo>
                      <a:pt x="1709" y="1787"/>
                    </a:lnTo>
                    <a:lnTo>
                      <a:pt x="1698" y="1788"/>
                    </a:lnTo>
                    <a:lnTo>
                      <a:pt x="1685" y="1789"/>
                    </a:lnTo>
                    <a:lnTo>
                      <a:pt x="1685" y="1805"/>
                    </a:lnTo>
                    <a:lnTo>
                      <a:pt x="1685" y="1822"/>
                    </a:lnTo>
                    <a:lnTo>
                      <a:pt x="1685" y="1830"/>
                    </a:lnTo>
                    <a:lnTo>
                      <a:pt x="1686" y="1837"/>
                    </a:lnTo>
                    <a:lnTo>
                      <a:pt x="1688" y="1842"/>
                    </a:lnTo>
                    <a:lnTo>
                      <a:pt x="1690" y="1847"/>
                    </a:lnTo>
                    <a:lnTo>
                      <a:pt x="1700" y="1854"/>
                    </a:lnTo>
                    <a:lnTo>
                      <a:pt x="1709" y="1862"/>
                    </a:lnTo>
                    <a:lnTo>
                      <a:pt x="1719" y="1869"/>
                    </a:lnTo>
                    <a:lnTo>
                      <a:pt x="1727" y="1877"/>
                    </a:lnTo>
                    <a:lnTo>
                      <a:pt x="1747" y="1897"/>
                    </a:lnTo>
                    <a:lnTo>
                      <a:pt x="1766" y="1916"/>
                    </a:lnTo>
                    <a:lnTo>
                      <a:pt x="1785" y="1933"/>
                    </a:lnTo>
                    <a:lnTo>
                      <a:pt x="1795" y="1942"/>
                    </a:lnTo>
                    <a:lnTo>
                      <a:pt x="1805" y="1948"/>
                    </a:lnTo>
                    <a:lnTo>
                      <a:pt x="1814" y="1938"/>
                    </a:lnTo>
                    <a:lnTo>
                      <a:pt x="1825" y="1926"/>
                    </a:lnTo>
                    <a:lnTo>
                      <a:pt x="1829" y="1921"/>
                    </a:lnTo>
                    <a:lnTo>
                      <a:pt x="1832" y="1914"/>
                    </a:lnTo>
                    <a:lnTo>
                      <a:pt x="1836" y="1908"/>
                    </a:lnTo>
                    <a:lnTo>
                      <a:pt x="1837" y="1901"/>
                    </a:lnTo>
                    <a:close/>
                    <a:moveTo>
                      <a:pt x="630" y="1813"/>
                    </a:moveTo>
                    <a:lnTo>
                      <a:pt x="630" y="1813"/>
                    </a:lnTo>
                    <a:lnTo>
                      <a:pt x="619" y="1815"/>
                    </a:lnTo>
                    <a:lnTo>
                      <a:pt x="613" y="1817"/>
                    </a:lnTo>
                    <a:lnTo>
                      <a:pt x="606" y="1820"/>
                    </a:lnTo>
                    <a:lnTo>
                      <a:pt x="601" y="1824"/>
                    </a:lnTo>
                    <a:lnTo>
                      <a:pt x="601" y="1858"/>
                    </a:lnTo>
                    <a:lnTo>
                      <a:pt x="601" y="1877"/>
                    </a:lnTo>
                    <a:lnTo>
                      <a:pt x="602" y="1895"/>
                    </a:lnTo>
                    <a:lnTo>
                      <a:pt x="604" y="1913"/>
                    </a:lnTo>
                    <a:lnTo>
                      <a:pt x="608" y="1930"/>
                    </a:lnTo>
                    <a:lnTo>
                      <a:pt x="613" y="1946"/>
                    </a:lnTo>
                    <a:lnTo>
                      <a:pt x="616" y="1953"/>
                    </a:lnTo>
                    <a:lnTo>
                      <a:pt x="620" y="1959"/>
                    </a:lnTo>
                    <a:lnTo>
                      <a:pt x="628" y="1960"/>
                    </a:lnTo>
                    <a:lnTo>
                      <a:pt x="636" y="1961"/>
                    </a:lnTo>
                    <a:lnTo>
                      <a:pt x="645" y="1961"/>
                    </a:lnTo>
                    <a:lnTo>
                      <a:pt x="649" y="1961"/>
                    </a:lnTo>
                    <a:lnTo>
                      <a:pt x="654" y="1959"/>
                    </a:lnTo>
                    <a:lnTo>
                      <a:pt x="656" y="1927"/>
                    </a:lnTo>
                    <a:lnTo>
                      <a:pt x="657" y="1912"/>
                    </a:lnTo>
                    <a:lnTo>
                      <a:pt x="660" y="1899"/>
                    </a:lnTo>
                    <a:lnTo>
                      <a:pt x="664" y="1895"/>
                    </a:lnTo>
                    <a:lnTo>
                      <a:pt x="671" y="1893"/>
                    </a:lnTo>
                    <a:lnTo>
                      <a:pt x="677" y="1891"/>
                    </a:lnTo>
                    <a:lnTo>
                      <a:pt x="684" y="1891"/>
                    </a:lnTo>
                    <a:lnTo>
                      <a:pt x="699" y="1893"/>
                    </a:lnTo>
                    <a:lnTo>
                      <a:pt x="714" y="1896"/>
                    </a:lnTo>
                    <a:lnTo>
                      <a:pt x="718" y="1901"/>
                    </a:lnTo>
                    <a:lnTo>
                      <a:pt x="721" y="1908"/>
                    </a:lnTo>
                    <a:lnTo>
                      <a:pt x="726" y="1921"/>
                    </a:lnTo>
                    <a:lnTo>
                      <a:pt x="732" y="1933"/>
                    </a:lnTo>
                    <a:lnTo>
                      <a:pt x="735" y="1939"/>
                    </a:lnTo>
                    <a:lnTo>
                      <a:pt x="738" y="1944"/>
                    </a:lnTo>
                    <a:lnTo>
                      <a:pt x="745" y="1945"/>
                    </a:lnTo>
                    <a:lnTo>
                      <a:pt x="751" y="1945"/>
                    </a:lnTo>
                    <a:lnTo>
                      <a:pt x="756" y="1944"/>
                    </a:lnTo>
                    <a:lnTo>
                      <a:pt x="761" y="1941"/>
                    </a:lnTo>
                    <a:lnTo>
                      <a:pt x="763" y="1924"/>
                    </a:lnTo>
                    <a:lnTo>
                      <a:pt x="764" y="1906"/>
                    </a:lnTo>
                    <a:lnTo>
                      <a:pt x="764" y="1886"/>
                    </a:lnTo>
                    <a:lnTo>
                      <a:pt x="763" y="1867"/>
                    </a:lnTo>
                    <a:lnTo>
                      <a:pt x="760" y="1848"/>
                    </a:lnTo>
                    <a:lnTo>
                      <a:pt x="757" y="1839"/>
                    </a:lnTo>
                    <a:lnTo>
                      <a:pt x="754" y="1831"/>
                    </a:lnTo>
                    <a:lnTo>
                      <a:pt x="751" y="1822"/>
                    </a:lnTo>
                    <a:lnTo>
                      <a:pt x="747" y="1815"/>
                    </a:lnTo>
                    <a:lnTo>
                      <a:pt x="742" y="1808"/>
                    </a:lnTo>
                    <a:lnTo>
                      <a:pt x="736" y="1802"/>
                    </a:lnTo>
                    <a:lnTo>
                      <a:pt x="721" y="1802"/>
                    </a:lnTo>
                    <a:lnTo>
                      <a:pt x="706" y="1802"/>
                    </a:lnTo>
                    <a:lnTo>
                      <a:pt x="692" y="1803"/>
                    </a:lnTo>
                    <a:lnTo>
                      <a:pt x="679" y="1805"/>
                    </a:lnTo>
                    <a:lnTo>
                      <a:pt x="654" y="1809"/>
                    </a:lnTo>
                    <a:lnTo>
                      <a:pt x="630" y="1813"/>
                    </a:lnTo>
                    <a:close/>
                    <a:moveTo>
                      <a:pt x="718" y="1952"/>
                    </a:moveTo>
                    <a:lnTo>
                      <a:pt x="718" y="1952"/>
                    </a:lnTo>
                    <a:lnTo>
                      <a:pt x="719" y="1953"/>
                    </a:lnTo>
                    <a:lnTo>
                      <a:pt x="720" y="1953"/>
                    </a:lnTo>
                    <a:lnTo>
                      <a:pt x="721" y="1954"/>
                    </a:lnTo>
                    <a:lnTo>
                      <a:pt x="721" y="1952"/>
                    </a:lnTo>
                    <a:lnTo>
                      <a:pt x="718" y="1943"/>
                    </a:lnTo>
                    <a:lnTo>
                      <a:pt x="716" y="1933"/>
                    </a:lnTo>
                    <a:lnTo>
                      <a:pt x="711" y="1923"/>
                    </a:lnTo>
                    <a:lnTo>
                      <a:pt x="706" y="1913"/>
                    </a:lnTo>
                    <a:lnTo>
                      <a:pt x="701" y="1911"/>
                    </a:lnTo>
                    <a:lnTo>
                      <a:pt x="693" y="1911"/>
                    </a:lnTo>
                    <a:lnTo>
                      <a:pt x="687" y="1911"/>
                    </a:lnTo>
                    <a:lnTo>
                      <a:pt x="682" y="1911"/>
                    </a:lnTo>
                    <a:lnTo>
                      <a:pt x="677" y="1917"/>
                    </a:lnTo>
                    <a:lnTo>
                      <a:pt x="674" y="1927"/>
                    </a:lnTo>
                    <a:lnTo>
                      <a:pt x="672" y="1938"/>
                    </a:lnTo>
                    <a:lnTo>
                      <a:pt x="671" y="1949"/>
                    </a:lnTo>
                    <a:lnTo>
                      <a:pt x="670" y="1962"/>
                    </a:lnTo>
                    <a:lnTo>
                      <a:pt x="670" y="1974"/>
                    </a:lnTo>
                    <a:lnTo>
                      <a:pt x="671" y="1998"/>
                    </a:lnTo>
                    <a:lnTo>
                      <a:pt x="673" y="2006"/>
                    </a:lnTo>
                    <a:lnTo>
                      <a:pt x="675" y="2016"/>
                    </a:lnTo>
                    <a:lnTo>
                      <a:pt x="680" y="2033"/>
                    </a:lnTo>
                    <a:lnTo>
                      <a:pt x="687" y="2049"/>
                    </a:lnTo>
                    <a:lnTo>
                      <a:pt x="693" y="2063"/>
                    </a:lnTo>
                    <a:lnTo>
                      <a:pt x="703" y="2064"/>
                    </a:lnTo>
                    <a:lnTo>
                      <a:pt x="711" y="2064"/>
                    </a:lnTo>
                    <a:lnTo>
                      <a:pt x="721" y="2062"/>
                    </a:lnTo>
                    <a:lnTo>
                      <a:pt x="729" y="2059"/>
                    </a:lnTo>
                    <a:lnTo>
                      <a:pt x="731" y="2047"/>
                    </a:lnTo>
                    <a:lnTo>
                      <a:pt x="732" y="2033"/>
                    </a:lnTo>
                    <a:lnTo>
                      <a:pt x="731" y="2019"/>
                    </a:lnTo>
                    <a:lnTo>
                      <a:pt x="730" y="2005"/>
                    </a:lnTo>
                    <a:lnTo>
                      <a:pt x="727" y="1991"/>
                    </a:lnTo>
                    <a:lnTo>
                      <a:pt x="724" y="1977"/>
                    </a:lnTo>
                    <a:lnTo>
                      <a:pt x="718" y="1952"/>
                    </a:lnTo>
                    <a:close/>
                    <a:moveTo>
                      <a:pt x="798" y="2098"/>
                    </a:moveTo>
                    <a:lnTo>
                      <a:pt x="798" y="2098"/>
                    </a:lnTo>
                    <a:lnTo>
                      <a:pt x="799" y="2088"/>
                    </a:lnTo>
                    <a:lnTo>
                      <a:pt x="799" y="2075"/>
                    </a:lnTo>
                    <a:lnTo>
                      <a:pt x="797" y="2046"/>
                    </a:lnTo>
                    <a:lnTo>
                      <a:pt x="795" y="2032"/>
                    </a:lnTo>
                    <a:lnTo>
                      <a:pt x="793" y="2019"/>
                    </a:lnTo>
                    <a:lnTo>
                      <a:pt x="791" y="2008"/>
                    </a:lnTo>
                    <a:lnTo>
                      <a:pt x="787" y="2001"/>
                    </a:lnTo>
                    <a:lnTo>
                      <a:pt x="777" y="2005"/>
                    </a:lnTo>
                    <a:lnTo>
                      <a:pt x="767" y="2010"/>
                    </a:lnTo>
                    <a:lnTo>
                      <a:pt x="758" y="2015"/>
                    </a:lnTo>
                    <a:lnTo>
                      <a:pt x="750" y="2018"/>
                    </a:lnTo>
                    <a:lnTo>
                      <a:pt x="751" y="2031"/>
                    </a:lnTo>
                    <a:lnTo>
                      <a:pt x="750" y="2045"/>
                    </a:lnTo>
                    <a:lnTo>
                      <a:pt x="749" y="2051"/>
                    </a:lnTo>
                    <a:lnTo>
                      <a:pt x="748" y="2058"/>
                    </a:lnTo>
                    <a:lnTo>
                      <a:pt x="746" y="2063"/>
                    </a:lnTo>
                    <a:lnTo>
                      <a:pt x="742" y="2069"/>
                    </a:lnTo>
                    <a:lnTo>
                      <a:pt x="738" y="2074"/>
                    </a:lnTo>
                    <a:lnTo>
                      <a:pt x="734" y="2078"/>
                    </a:lnTo>
                    <a:lnTo>
                      <a:pt x="729" y="2081"/>
                    </a:lnTo>
                    <a:lnTo>
                      <a:pt x="723" y="2084"/>
                    </a:lnTo>
                    <a:lnTo>
                      <a:pt x="716" y="2085"/>
                    </a:lnTo>
                    <a:lnTo>
                      <a:pt x="708" y="2086"/>
                    </a:lnTo>
                    <a:lnTo>
                      <a:pt x="700" y="2085"/>
                    </a:lnTo>
                    <a:lnTo>
                      <a:pt x="690" y="2083"/>
                    </a:lnTo>
                    <a:lnTo>
                      <a:pt x="684" y="2078"/>
                    </a:lnTo>
                    <a:lnTo>
                      <a:pt x="679" y="2072"/>
                    </a:lnTo>
                    <a:lnTo>
                      <a:pt x="676" y="2064"/>
                    </a:lnTo>
                    <a:lnTo>
                      <a:pt x="673" y="2057"/>
                    </a:lnTo>
                    <a:lnTo>
                      <a:pt x="667" y="2039"/>
                    </a:lnTo>
                    <a:lnTo>
                      <a:pt x="661" y="2023"/>
                    </a:lnTo>
                    <a:lnTo>
                      <a:pt x="660" y="2027"/>
                    </a:lnTo>
                    <a:lnTo>
                      <a:pt x="658" y="2030"/>
                    </a:lnTo>
                    <a:lnTo>
                      <a:pt x="655" y="2031"/>
                    </a:lnTo>
                    <a:lnTo>
                      <a:pt x="650" y="2032"/>
                    </a:lnTo>
                    <a:lnTo>
                      <a:pt x="643" y="2032"/>
                    </a:lnTo>
                    <a:lnTo>
                      <a:pt x="640" y="2032"/>
                    </a:lnTo>
                    <a:lnTo>
                      <a:pt x="638" y="2033"/>
                    </a:lnTo>
                    <a:lnTo>
                      <a:pt x="642" y="2044"/>
                    </a:lnTo>
                    <a:lnTo>
                      <a:pt x="645" y="2057"/>
                    </a:lnTo>
                    <a:lnTo>
                      <a:pt x="647" y="2069"/>
                    </a:lnTo>
                    <a:lnTo>
                      <a:pt x="649" y="2084"/>
                    </a:lnTo>
                    <a:lnTo>
                      <a:pt x="652" y="2112"/>
                    </a:lnTo>
                    <a:lnTo>
                      <a:pt x="655" y="2126"/>
                    </a:lnTo>
                    <a:lnTo>
                      <a:pt x="658" y="2138"/>
                    </a:lnTo>
                    <a:lnTo>
                      <a:pt x="679" y="2151"/>
                    </a:lnTo>
                    <a:lnTo>
                      <a:pt x="700" y="2165"/>
                    </a:lnTo>
                    <a:lnTo>
                      <a:pt x="721" y="2179"/>
                    </a:lnTo>
                    <a:lnTo>
                      <a:pt x="733" y="2185"/>
                    </a:lnTo>
                    <a:lnTo>
                      <a:pt x="745" y="2190"/>
                    </a:lnTo>
                    <a:lnTo>
                      <a:pt x="755" y="2185"/>
                    </a:lnTo>
                    <a:lnTo>
                      <a:pt x="765" y="2178"/>
                    </a:lnTo>
                    <a:lnTo>
                      <a:pt x="773" y="2168"/>
                    </a:lnTo>
                    <a:lnTo>
                      <a:pt x="781" y="2156"/>
                    </a:lnTo>
                    <a:lnTo>
                      <a:pt x="787" y="2144"/>
                    </a:lnTo>
                    <a:lnTo>
                      <a:pt x="793" y="2130"/>
                    </a:lnTo>
                    <a:lnTo>
                      <a:pt x="796" y="2114"/>
                    </a:lnTo>
                    <a:lnTo>
                      <a:pt x="798" y="20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Freeform 254"/>
              <p:cNvSpPr>
                <a:spLocks noEditPoints="1"/>
              </p:cNvSpPr>
              <p:nvPr/>
            </p:nvSpPr>
            <p:spPr bwMode="auto">
              <a:xfrm>
                <a:off x="6045201" y="3317875"/>
                <a:ext cx="190500" cy="322263"/>
              </a:xfrm>
              <a:custGeom>
                <a:avLst/>
                <a:gdLst>
                  <a:gd name="T0" fmla="*/ 4222 w 361"/>
                  <a:gd name="T1" fmla="*/ 122892 h 611"/>
                  <a:gd name="T2" fmla="*/ 1055 w 361"/>
                  <a:gd name="T3" fmla="*/ 78060 h 611"/>
                  <a:gd name="T4" fmla="*/ 12665 w 361"/>
                  <a:gd name="T5" fmla="*/ 26899 h 611"/>
                  <a:gd name="T6" fmla="*/ 35884 w 361"/>
                  <a:gd name="T7" fmla="*/ 10549 h 611"/>
                  <a:gd name="T8" fmla="*/ 94986 w 361"/>
                  <a:gd name="T9" fmla="*/ 527 h 611"/>
                  <a:gd name="T10" fmla="*/ 101319 w 361"/>
                  <a:gd name="T11" fmla="*/ 2637 h 611"/>
                  <a:gd name="T12" fmla="*/ 124010 w 361"/>
                  <a:gd name="T13" fmla="*/ 8439 h 611"/>
                  <a:gd name="T14" fmla="*/ 136147 w 361"/>
                  <a:gd name="T15" fmla="*/ 71731 h 611"/>
                  <a:gd name="T16" fmla="*/ 172558 w 361"/>
                  <a:gd name="T17" fmla="*/ 213611 h 611"/>
                  <a:gd name="T18" fmla="*/ 187334 w 361"/>
                  <a:gd name="T19" fmla="*/ 256334 h 611"/>
                  <a:gd name="T20" fmla="*/ 185223 w 361"/>
                  <a:gd name="T21" fmla="*/ 294309 h 611"/>
                  <a:gd name="T22" fmla="*/ 148812 w 361"/>
                  <a:gd name="T23" fmla="*/ 315934 h 611"/>
                  <a:gd name="T24" fmla="*/ 115566 w 361"/>
                  <a:gd name="T25" fmla="*/ 319626 h 611"/>
                  <a:gd name="T26" fmla="*/ 94986 w 361"/>
                  <a:gd name="T27" fmla="*/ 321736 h 611"/>
                  <a:gd name="T28" fmla="*/ 71240 w 361"/>
                  <a:gd name="T29" fmla="*/ 298528 h 611"/>
                  <a:gd name="T30" fmla="*/ 37467 w 361"/>
                  <a:gd name="T31" fmla="*/ 231017 h 611"/>
                  <a:gd name="T32" fmla="*/ 16886 w 361"/>
                  <a:gd name="T33" fmla="*/ 122365 h 611"/>
                  <a:gd name="T34" fmla="*/ 7916 w 361"/>
                  <a:gd name="T35" fmla="*/ 82807 h 611"/>
                  <a:gd name="T36" fmla="*/ 34828 w 361"/>
                  <a:gd name="T37" fmla="*/ 110234 h 611"/>
                  <a:gd name="T38" fmla="*/ 97097 w 361"/>
                  <a:gd name="T39" fmla="*/ 77006 h 611"/>
                  <a:gd name="T40" fmla="*/ 70184 w 361"/>
                  <a:gd name="T41" fmla="*/ 13713 h 611"/>
                  <a:gd name="T42" fmla="*/ 20053 w 361"/>
                  <a:gd name="T43" fmla="*/ 29536 h 611"/>
                  <a:gd name="T44" fmla="*/ 162004 w 361"/>
                  <a:gd name="T45" fmla="*/ 208864 h 611"/>
                  <a:gd name="T46" fmla="*/ 138785 w 361"/>
                  <a:gd name="T47" fmla="*/ 116036 h 611"/>
                  <a:gd name="T48" fmla="*/ 120843 w 361"/>
                  <a:gd name="T49" fmla="*/ 35866 h 611"/>
                  <a:gd name="T50" fmla="*/ 107123 w 361"/>
                  <a:gd name="T51" fmla="*/ 14768 h 611"/>
                  <a:gd name="T52" fmla="*/ 101319 w 361"/>
                  <a:gd name="T53" fmla="*/ 15823 h 611"/>
                  <a:gd name="T54" fmla="*/ 100263 w 361"/>
                  <a:gd name="T55" fmla="*/ 24262 h 611"/>
                  <a:gd name="T56" fmla="*/ 106068 w 361"/>
                  <a:gd name="T57" fmla="*/ 79643 h 611"/>
                  <a:gd name="T58" fmla="*/ 114511 w 361"/>
                  <a:gd name="T59" fmla="*/ 129222 h 611"/>
                  <a:gd name="T60" fmla="*/ 149867 w 361"/>
                  <a:gd name="T61" fmla="*/ 241565 h 611"/>
                  <a:gd name="T62" fmla="*/ 164115 w 361"/>
                  <a:gd name="T63" fmla="*/ 301166 h 611"/>
                  <a:gd name="T64" fmla="*/ 164643 w 361"/>
                  <a:gd name="T65" fmla="*/ 277431 h 611"/>
                  <a:gd name="T66" fmla="*/ 156727 w 361"/>
                  <a:gd name="T67" fmla="*/ 248422 h 611"/>
                  <a:gd name="T68" fmla="*/ 173086 w 361"/>
                  <a:gd name="T69" fmla="*/ 287452 h 611"/>
                  <a:gd name="T70" fmla="*/ 179946 w 361"/>
                  <a:gd name="T71" fmla="*/ 273739 h 611"/>
                  <a:gd name="T72" fmla="*/ 83377 w 361"/>
                  <a:gd name="T73" fmla="*/ 157176 h 611"/>
                  <a:gd name="T74" fmla="*/ 61213 w 361"/>
                  <a:gd name="T75" fmla="*/ 166142 h 611"/>
                  <a:gd name="T76" fmla="*/ 40105 w 361"/>
                  <a:gd name="T77" fmla="*/ 138188 h 611"/>
                  <a:gd name="T78" fmla="*/ 23747 w 361"/>
                  <a:gd name="T79" fmla="*/ 121310 h 611"/>
                  <a:gd name="T80" fmla="*/ 42744 w 361"/>
                  <a:gd name="T81" fmla="*/ 220995 h 611"/>
                  <a:gd name="T82" fmla="*/ 78100 w 361"/>
                  <a:gd name="T83" fmla="*/ 292727 h 611"/>
                  <a:gd name="T84" fmla="*/ 100263 w 361"/>
                  <a:gd name="T85" fmla="*/ 310659 h 611"/>
                  <a:gd name="T86" fmla="*/ 146701 w 361"/>
                  <a:gd name="T87" fmla="*/ 307495 h 611"/>
                  <a:gd name="T88" fmla="*/ 150395 w 361"/>
                  <a:gd name="T89" fmla="*/ 277958 h 611"/>
                  <a:gd name="T90" fmla="*/ 129287 w 361"/>
                  <a:gd name="T91" fmla="*/ 214666 h 611"/>
                  <a:gd name="T92" fmla="*/ 102902 w 361"/>
                  <a:gd name="T93" fmla="*/ 117091 h 611"/>
                  <a:gd name="T94" fmla="*/ 81266 w 361"/>
                  <a:gd name="T95" fmla="*/ 112871 h 611"/>
                  <a:gd name="T96" fmla="*/ 45910 w 361"/>
                  <a:gd name="T97" fmla="*/ 132386 h 611"/>
                  <a:gd name="T98" fmla="*/ 71240 w 361"/>
                  <a:gd name="T99" fmla="*/ 131859 h 611"/>
                  <a:gd name="T100" fmla="*/ 64907 w 361"/>
                  <a:gd name="T101" fmla="*/ 117091 h 611"/>
                  <a:gd name="T102" fmla="*/ 48548 w 361"/>
                  <a:gd name="T103" fmla="*/ 143462 h 611"/>
                  <a:gd name="T104" fmla="*/ 56992 w 361"/>
                  <a:gd name="T105" fmla="*/ 159285 h 611"/>
                  <a:gd name="T106" fmla="*/ 74406 w 361"/>
                  <a:gd name="T107" fmla="*/ 146627 h 611"/>
                  <a:gd name="T108" fmla="*/ 48548 w 361"/>
                  <a:gd name="T109" fmla="*/ 143462 h 6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61" h="611">
                    <a:moveTo>
                      <a:pt x="32" y="232"/>
                    </a:moveTo>
                    <a:lnTo>
                      <a:pt x="32" y="232"/>
                    </a:lnTo>
                    <a:lnTo>
                      <a:pt x="28" y="231"/>
                    </a:lnTo>
                    <a:lnTo>
                      <a:pt x="25" y="230"/>
                    </a:lnTo>
                    <a:lnTo>
                      <a:pt x="18" y="232"/>
                    </a:lnTo>
                    <a:lnTo>
                      <a:pt x="12" y="233"/>
                    </a:lnTo>
                    <a:lnTo>
                      <a:pt x="8" y="233"/>
                    </a:lnTo>
                    <a:lnTo>
                      <a:pt x="4" y="232"/>
                    </a:lnTo>
                    <a:lnTo>
                      <a:pt x="2" y="224"/>
                    </a:lnTo>
                    <a:lnTo>
                      <a:pt x="1" y="214"/>
                    </a:lnTo>
                    <a:lnTo>
                      <a:pt x="0" y="194"/>
                    </a:lnTo>
                    <a:lnTo>
                      <a:pt x="2" y="148"/>
                    </a:lnTo>
                    <a:lnTo>
                      <a:pt x="4" y="124"/>
                    </a:lnTo>
                    <a:lnTo>
                      <a:pt x="6" y="103"/>
                    </a:lnTo>
                    <a:lnTo>
                      <a:pt x="10" y="84"/>
                    </a:lnTo>
                    <a:lnTo>
                      <a:pt x="12" y="75"/>
                    </a:lnTo>
                    <a:lnTo>
                      <a:pt x="15" y="66"/>
                    </a:lnTo>
                    <a:lnTo>
                      <a:pt x="20" y="59"/>
                    </a:lnTo>
                    <a:lnTo>
                      <a:pt x="24" y="51"/>
                    </a:lnTo>
                    <a:lnTo>
                      <a:pt x="29" y="45"/>
                    </a:lnTo>
                    <a:lnTo>
                      <a:pt x="35" y="39"/>
                    </a:lnTo>
                    <a:lnTo>
                      <a:pt x="42" y="33"/>
                    </a:lnTo>
                    <a:lnTo>
                      <a:pt x="50" y="28"/>
                    </a:lnTo>
                    <a:lnTo>
                      <a:pt x="58" y="24"/>
                    </a:lnTo>
                    <a:lnTo>
                      <a:pt x="68" y="20"/>
                    </a:lnTo>
                    <a:lnTo>
                      <a:pt x="81" y="16"/>
                    </a:lnTo>
                    <a:lnTo>
                      <a:pt x="95" y="14"/>
                    </a:lnTo>
                    <a:lnTo>
                      <a:pt x="122" y="10"/>
                    </a:lnTo>
                    <a:lnTo>
                      <a:pt x="152" y="6"/>
                    </a:lnTo>
                    <a:lnTo>
                      <a:pt x="166" y="4"/>
                    </a:lnTo>
                    <a:lnTo>
                      <a:pt x="180" y="1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7" y="2"/>
                    </a:lnTo>
                    <a:lnTo>
                      <a:pt x="189" y="4"/>
                    </a:lnTo>
                    <a:lnTo>
                      <a:pt x="190" y="5"/>
                    </a:lnTo>
                    <a:lnTo>
                      <a:pt x="192" y="5"/>
                    </a:lnTo>
                    <a:lnTo>
                      <a:pt x="199" y="2"/>
                    </a:lnTo>
                    <a:lnTo>
                      <a:pt x="206" y="0"/>
                    </a:lnTo>
                    <a:lnTo>
                      <a:pt x="211" y="0"/>
                    </a:lnTo>
                    <a:lnTo>
                      <a:pt x="217" y="1"/>
                    </a:lnTo>
                    <a:lnTo>
                      <a:pt x="222" y="4"/>
                    </a:lnTo>
                    <a:lnTo>
                      <a:pt x="226" y="8"/>
                    </a:lnTo>
                    <a:lnTo>
                      <a:pt x="235" y="16"/>
                    </a:lnTo>
                    <a:lnTo>
                      <a:pt x="236" y="34"/>
                    </a:lnTo>
                    <a:lnTo>
                      <a:pt x="238" y="51"/>
                    </a:lnTo>
                    <a:lnTo>
                      <a:pt x="242" y="70"/>
                    </a:lnTo>
                    <a:lnTo>
                      <a:pt x="247" y="87"/>
                    </a:lnTo>
                    <a:lnTo>
                      <a:pt x="255" y="120"/>
                    </a:lnTo>
                    <a:lnTo>
                      <a:pt x="258" y="136"/>
                    </a:lnTo>
                    <a:lnTo>
                      <a:pt x="262" y="152"/>
                    </a:lnTo>
                    <a:lnTo>
                      <a:pt x="268" y="183"/>
                    </a:lnTo>
                    <a:lnTo>
                      <a:pt x="274" y="215"/>
                    </a:lnTo>
                    <a:lnTo>
                      <a:pt x="290" y="277"/>
                    </a:lnTo>
                    <a:lnTo>
                      <a:pt x="309" y="342"/>
                    </a:lnTo>
                    <a:lnTo>
                      <a:pt x="327" y="405"/>
                    </a:lnTo>
                    <a:lnTo>
                      <a:pt x="334" y="426"/>
                    </a:lnTo>
                    <a:lnTo>
                      <a:pt x="342" y="447"/>
                    </a:lnTo>
                    <a:lnTo>
                      <a:pt x="349" y="466"/>
                    </a:lnTo>
                    <a:lnTo>
                      <a:pt x="353" y="475"/>
                    </a:lnTo>
                    <a:lnTo>
                      <a:pt x="355" y="486"/>
                    </a:lnTo>
                    <a:lnTo>
                      <a:pt x="358" y="508"/>
                    </a:lnTo>
                    <a:lnTo>
                      <a:pt x="361" y="529"/>
                    </a:lnTo>
                    <a:lnTo>
                      <a:pt x="360" y="538"/>
                    </a:lnTo>
                    <a:lnTo>
                      <a:pt x="358" y="545"/>
                    </a:lnTo>
                    <a:lnTo>
                      <a:pt x="355" y="551"/>
                    </a:lnTo>
                    <a:lnTo>
                      <a:pt x="351" y="558"/>
                    </a:lnTo>
                    <a:lnTo>
                      <a:pt x="342" y="571"/>
                    </a:lnTo>
                    <a:lnTo>
                      <a:pt x="332" y="584"/>
                    </a:lnTo>
                    <a:lnTo>
                      <a:pt x="320" y="589"/>
                    </a:lnTo>
                    <a:lnTo>
                      <a:pt x="308" y="592"/>
                    </a:lnTo>
                    <a:lnTo>
                      <a:pt x="282" y="599"/>
                    </a:lnTo>
                    <a:lnTo>
                      <a:pt x="257" y="605"/>
                    </a:lnTo>
                    <a:lnTo>
                      <a:pt x="244" y="608"/>
                    </a:lnTo>
                    <a:lnTo>
                      <a:pt x="233" y="609"/>
                    </a:lnTo>
                    <a:lnTo>
                      <a:pt x="228" y="609"/>
                    </a:lnTo>
                    <a:lnTo>
                      <a:pt x="224" y="608"/>
                    </a:lnTo>
                    <a:lnTo>
                      <a:pt x="219" y="606"/>
                    </a:lnTo>
                    <a:lnTo>
                      <a:pt x="214" y="606"/>
                    </a:lnTo>
                    <a:lnTo>
                      <a:pt x="205" y="608"/>
                    </a:lnTo>
                    <a:lnTo>
                      <a:pt x="196" y="610"/>
                    </a:lnTo>
                    <a:lnTo>
                      <a:pt x="191" y="611"/>
                    </a:lnTo>
                    <a:lnTo>
                      <a:pt x="186" y="611"/>
                    </a:lnTo>
                    <a:lnTo>
                      <a:pt x="180" y="610"/>
                    </a:lnTo>
                    <a:lnTo>
                      <a:pt x="175" y="608"/>
                    </a:lnTo>
                    <a:lnTo>
                      <a:pt x="165" y="601"/>
                    </a:lnTo>
                    <a:lnTo>
                      <a:pt x="154" y="591"/>
                    </a:lnTo>
                    <a:lnTo>
                      <a:pt x="144" y="579"/>
                    </a:lnTo>
                    <a:lnTo>
                      <a:pt x="135" y="566"/>
                    </a:lnTo>
                    <a:lnTo>
                      <a:pt x="117" y="536"/>
                    </a:lnTo>
                    <a:lnTo>
                      <a:pt x="105" y="518"/>
                    </a:lnTo>
                    <a:lnTo>
                      <a:pt x="96" y="502"/>
                    </a:lnTo>
                    <a:lnTo>
                      <a:pt x="83" y="471"/>
                    </a:lnTo>
                    <a:lnTo>
                      <a:pt x="71" y="438"/>
                    </a:lnTo>
                    <a:lnTo>
                      <a:pt x="61" y="405"/>
                    </a:lnTo>
                    <a:lnTo>
                      <a:pt x="53" y="371"/>
                    </a:lnTo>
                    <a:lnTo>
                      <a:pt x="46" y="336"/>
                    </a:lnTo>
                    <a:lnTo>
                      <a:pt x="41" y="302"/>
                    </a:lnTo>
                    <a:lnTo>
                      <a:pt x="36" y="268"/>
                    </a:lnTo>
                    <a:lnTo>
                      <a:pt x="32" y="232"/>
                    </a:lnTo>
                    <a:close/>
                    <a:moveTo>
                      <a:pt x="38" y="56"/>
                    </a:moveTo>
                    <a:lnTo>
                      <a:pt x="38" y="56"/>
                    </a:lnTo>
                    <a:lnTo>
                      <a:pt x="30" y="74"/>
                    </a:lnTo>
                    <a:lnTo>
                      <a:pt x="25" y="94"/>
                    </a:lnTo>
                    <a:lnTo>
                      <a:pt x="20" y="115"/>
                    </a:lnTo>
                    <a:lnTo>
                      <a:pt x="16" y="136"/>
                    </a:lnTo>
                    <a:lnTo>
                      <a:pt x="15" y="157"/>
                    </a:lnTo>
                    <a:lnTo>
                      <a:pt x="15" y="177"/>
                    </a:lnTo>
                    <a:lnTo>
                      <a:pt x="16" y="195"/>
                    </a:lnTo>
                    <a:lnTo>
                      <a:pt x="18" y="204"/>
                    </a:lnTo>
                    <a:lnTo>
                      <a:pt x="21" y="212"/>
                    </a:lnTo>
                    <a:lnTo>
                      <a:pt x="43" y="211"/>
                    </a:lnTo>
                    <a:lnTo>
                      <a:pt x="66" y="209"/>
                    </a:lnTo>
                    <a:lnTo>
                      <a:pt x="88" y="206"/>
                    </a:lnTo>
                    <a:lnTo>
                      <a:pt x="111" y="201"/>
                    </a:lnTo>
                    <a:lnTo>
                      <a:pt x="152" y="193"/>
                    </a:lnTo>
                    <a:lnTo>
                      <a:pt x="190" y="185"/>
                    </a:lnTo>
                    <a:lnTo>
                      <a:pt x="187" y="166"/>
                    </a:lnTo>
                    <a:lnTo>
                      <a:pt x="184" y="146"/>
                    </a:lnTo>
                    <a:lnTo>
                      <a:pt x="180" y="103"/>
                    </a:lnTo>
                    <a:lnTo>
                      <a:pt x="177" y="61"/>
                    </a:lnTo>
                    <a:lnTo>
                      <a:pt x="174" y="42"/>
                    </a:lnTo>
                    <a:lnTo>
                      <a:pt x="171" y="26"/>
                    </a:lnTo>
                    <a:lnTo>
                      <a:pt x="151" y="25"/>
                    </a:lnTo>
                    <a:lnTo>
                      <a:pt x="133" y="26"/>
                    </a:lnTo>
                    <a:lnTo>
                      <a:pt x="116" y="28"/>
                    </a:lnTo>
                    <a:lnTo>
                      <a:pt x="99" y="32"/>
                    </a:lnTo>
                    <a:lnTo>
                      <a:pt x="83" y="36"/>
                    </a:lnTo>
                    <a:lnTo>
                      <a:pt x="68" y="42"/>
                    </a:lnTo>
                    <a:lnTo>
                      <a:pt x="53" y="48"/>
                    </a:lnTo>
                    <a:lnTo>
                      <a:pt x="38" y="56"/>
                    </a:lnTo>
                    <a:close/>
                    <a:moveTo>
                      <a:pt x="340" y="507"/>
                    </a:moveTo>
                    <a:lnTo>
                      <a:pt x="340" y="507"/>
                    </a:lnTo>
                    <a:lnTo>
                      <a:pt x="338" y="492"/>
                    </a:lnTo>
                    <a:lnTo>
                      <a:pt x="334" y="478"/>
                    </a:lnTo>
                    <a:lnTo>
                      <a:pt x="325" y="450"/>
                    </a:lnTo>
                    <a:lnTo>
                      <a:pt x="315" y="423"/>
                    </a:lnTo>
                    <a:lnTo>
                      <a:pt x="307" y="396"/>
                    </a:lnTo>
                    <a:lnTo>
                      <a:pt x="294" y="354"/>
                    </a:lnTo>
                    <a:lnTo>
                      <a:pt x="282" y="313"/>
                    </a:lnTo>
                    <a:lnTo>
                      <a:pt x="277" y="290"/>
                    </a:lnTo>
                    <a:lnTo>
                      <a:pt x="271" y="268"/>
                    </a:lnTo>
                    <a:lnTo>
                      <a:pt x="267" y="244"/>
                    </a:lnTo>
                    <a:lnTo>
                      <a:pt x="263" y="220"/>
                    </a:lnTo>
                    <a:lnTo>
                      <a:pt x="259" y="209"/>
                    </a:lnTo>
                    <a:lnTo>
                      <a:pt x="256" y="197"/>
                    </a:lnTo>
                    <a:lnTo>
                      <a:pt x="251" y="172"/>
                    </a:lnTo>
                    <a:lnTo>
                      <a:pt x="241" y="119"/>
                    </a:lnTo>
                    <a:lnTo>
                      <a:pt x="236" y="92"/>
                    </a:lnTo>
                    <a:lnTo>
                      <a:pt x="229" y="68"/>
                    </a:lnTo>
                    <a:lnTo>
                      <a:pt x="225" y="57"/>
                    </a:lnTo>
                    <a:lnTo>
                      <a:pt x="221" y="46"/>
                    </a:lnTo>
                    <a:lnTo>
                      <a:pt x="217" y="36"/>
                    </a:lnTo>
                    <a:lnTo>
                      <a:pt x="210" y="28"/>
                    </a:lnTo>
                    <a:lnTo>
                      <a:pt x="206" y="29"/>
                    </a:lnTo>
                    <a:lnTo>
                      <a:pt x="203" y="28"/>
                    </a:lnTo>
                    <a:lnTo>
                      <a:pt x="201" y="27"/>
                    </a:lnTo>
                    <a:lnTo>
                      <a:pt x="197" y="26"/>
                    </a:lnTo>
                    <a:lnTo>
                      <a:pt x="197" y="28"/>
                    </a:lnTo>
                    <a:lnTo>
                      <a:pt x="196" y="29"/>
                    </a:lnTo>
                    <a:lnTo>
                      <a:pt x="194" y="30"/>
                    </a:lnTo>
                    <a:lnTo>
                      <a:pt x="192" y="30"/>
                    </a:lnTo>
                    <a:lnTo>
                      <a:pt x="193" y="32"/>
                    </a:lnTo>
                    <a:lnTo>
                      <a:pt x="194" y="34"/>
                    </a:lnTo>
                    <a:lnTo>
                      <a:pt x="193" y="38"/>
                    </a:lnTo>
                    <a:lnTo>
                      <a:pt x="191" y="42"/>
                    </a:lnTo>
                    <a:lnTo>
                      <a:pt x="190" y="46"/>
                    </a:lnTo>
                    <a:lnTo>
                      <a:pt x="190" y="57"/>
                    </a:lnTo>
                    <a:lnTo>
                      <a:pt x="191" y="68"/>
                    </a:lnTo>
                    <a:lnTo>
                      <a:pt x="193" y="88"/>
                    </a:lnTo>
                    <a:lnTo>
                      <a:pt x="196" y="109"/>
                    </a:lnTo>
                    <a:lnTo>
                      <a:pt x="199" y="131"/>
                    </a:lnTo>
                    <a:lnTo>
                      <a:pt x="201" y="151"/>
                    </a:lnTo>
                    <a:lnTo>
                      <a:pt x="203" y="175"/>
                    </a:lnTo>
                    <a:lnTo>
                      <a:pt x="205" y="187"/>
                    </a:lnTo>
                    <a:lnTo>
                      <a:pt x="207" y="199"/>
                    </a:lnTo>
                    <a:lnTo>
                      <a:pt x="210" y="211"/>
                    </a:lnTo>
                    <a:lnTo>
                      <a:pt x="214" y="223"/>
                    </a:lnTo>
                    <a:lnTo>
                      <a:pt x="217" y="245"/>
                    </a:lnTo>
                    <a:lnTo>
                      <a:pt x="221" y="267"/>
                    </a:lnTo>
                    <a:lnTo>
                      <a:pt x="226" y="288"/>
                    </a:lnTo>
                    <a:lnTo>
                      <a:pt x="232" y="310"/>
                    </a:lnTo>
                    <a:lnTo>
                      <a:pt x="245" y="351"/>
                    </a:lnTo>
                    <a:lnTo>
                      <a:pt x="262" y="394"/>
                    </a:lnTo>
                    <a:lnTo>
                      <a:pt x="277" y="437"/>
                    </a:lnTo>
                    <a:lnTo>
                      <a:pt x="284" y="458"/>
                    </a:lnTo>
                    <a:lnTo>
                      <a:pt x="290" y="481"/>
                    </a:lnTo>
                    <a:lnTo>
                      <a:pt x="296" y="503"/>
                    </a:lnTo>
                    <a:lnTo>
                      <a:pt x="301" y="526"/>
                    </a:lnTo>
                    <a:lnTo>
                      <a:pt x="304" y="549"/>
                    </a:lnTo>
                    <a:lnTo>
                      <a:pt x="307" y="574"/>
                    </a:lnTo>
                    <a:lnTo>
                      <a:pt x="311" y="571"/>
                    </a:lnTo>
                    <a:lnTo>
                      <a:pt x="315" y="566"/>
                    </a:lnTo>
                    <a:lnTo>
                      <a:pt x="316" y="561"/>
                    </a:lnTo>
                    <a:lnTo>
                      <a:pt x="317" y="555"/>
                    </a:lnTo>
                    <a:lnTo>
                      <a:pt x="316" y="547"/>
                    </a:lnTo>
                    <a:lnTo>
                      <a:pt x="315" y="540"/>
                    </a:lnTo>
                    <a:lnTo>
                      <a:pt x="312" y="526"/>
                    </a:lnTo>
                    <a:lnTo>
                      <a:pt x="310" y="518"/>
                    </a:lnTo>
                    <a:lnTo>
                      <a:pt x="307" y="512"/>
                    </a:lnTo>
                    <a:lnTo>
                      <a:pt x="300" y="498"/>
                    </a:lnTo>
                    <a:lnTo>
                      <a:pt x="297" y="490"/>
                    </a:lnTo>
                    <a:lnTo>
                      <a:pt x="296" y="484"/>
                    </a:lnTo>
                    <a:lnTo>
                      <a:pt x="295" y="478"/>
                    </a:lnTo>
                    <a:lnTo>
                      <a:pt x="297" y="471"/>
                    </a:lnTo>
                    <a:lnTo>
                      <a:pt x="303" y="480"/>
                    </a:lnTo>
                    <a:lnTo>
                      <a:pt x="309" y="489"/>
                    </a:lnTo>
                    <a:lnTo>
                      <a:pt x="313" y="500"/>
                    </a:lnTo>
                    <a:lnTo>
                      <a:pt x="316" y="511"/>
                    </a:lnTo>
                    <a:lnTo>
                      <a:pt x="324" y="534"/>
                    </a:lnTo>
                    <a:lnTo>
                      <a:pt x="328" y="545"/>
                    </a:lnTo>
                    <a:lnTo>
                      <a:pt x="332" y="556"/>
                    </a:lnTo>
                    <a:lnTo>
                      <a:pt x="335" y="550"/>
                    </a:lnTo>
                    <a:lnTo>
                      <a:pt x="339" y="545"/>
                    </a:lnTo>
                    <a:lnTo>
                      <a:pt x="340" y="539"/>
                    </a:lnTo>
                    <a:lnTo>
                      <a:pt x="341" y="532"/>
                    </a:lnTo>
                    <a:lnTo>
                      <a:pt x="341" y="519"/>
                    </a:lnTo>
                    <a:lnTo>
                      <a:pt x="340" y="507"/>
                    </a:lnTo>
                    <a:close/>
                    <a:moveTo>
                      <a:pt x="141" y="220"/>
                    </a:moveTo>
                    <a:lnTo>
                      <a:pt x="141" y="220"/>
                    </a:lnTo>
                    <a:lnTo>
                      <a:pt x="150" y="257"/>
                    </a:lnTo>
                    <a:lnTo>
                      <a:pt x="154" y="275"/>
                    </a:lnTo>
                    <a:lnTo>
                      <a:pt x="158" y="298"/>
                    </a:lnTo>
                    <a:lnTo>
                      <a:pt x="152" y="303"/>
                    </a:lnTo>
                    <a:lnTo>
                      <a:pt x="146" y="307"/>
                    </a:lnTo>
                    <a:lnTo>
                      <a:pt x="139" y="311"/>
                    </a:lnTo>
                    <a:lnTo>
                      <a:pt x="132" y="313"/>
                    </a:lnTo>
                    <a:lnTo>
                      <a:pt x="124" y="314"/>
                    </a:lnTo>
                    <a:lnTo>
                      <a:pt x="116" y="315"/>
                    </a:lnTo>
                    <a:lnTo>
                      <a:pt x="96" y="315"/>
                    </a:lnTo>
                    <a:lnTo>
                      <a:pt x="90" y="304"/>
                    </a:lnTo>
                    <a:lnTo>
                      <a:pt x="86" y="295"/>
                    </a:lnTo>
                    <a:lnTo>
                      <a:pt x="82" y="284"/>
                    </a:lnTo>
                    <a:lnTo>
                      <a:pt x="78" y="274"/>
                    </a:lnTo>
                    <a:lnTo>
                      <a:pt x="76" y="262"/>
                    </a:lnTo>
                    <a:lnTo>
                      <a:pt x="75" y="252"/>
                    </a:lnTo>
                    <a:lnTo>
                      <a:pt x="73" y="225"/>
                    </a:lnTo>
                    <a:lnTo>
                      <a:pt x="67" y="225"/>
                    </a:lnTo>
                    <a:lnTo>
                      <a:pt x="60" y="226"/>
                    </a:lnTo>
                    <a:lnTo>
                      <a:pt x="45" y="230"/>
                    </a:lnTo>
                    <a:lnTo>
                      <a:pt x="51" y="278"/>
                    </a:lnTo>
                    <a:lnTo>
                      <a:pt x="54" y="303"/>
                    </a:lnTo>
                    <a:lnTo>
                      <a:pt x="58" y="327"/>
                    </a:lnTo>
                    <a:lnTo>
                      <a:pt x="62" y="350"/>
                    </a:lnTo>
                    <a:lnTo>
                      <a:pt x="68" y="374"/>
                    </a:lnTo>
                    <a:lnTo>
                      <a:pt x="74" y="396"/>
                    </a:lnTo>
                    <a:lnTo>
                      <a:pt x="81" y="419"/>
                    </a:lnTo>
                    <a:lnTo>
                      <a:pt x="88" y="440"/>
                    </a:lnTo>
                    <a:lnTo>
                      <a:pt x="96" y="462"/>
                    </a:lnTo>
                    <a:lnTo>
                      <a:pt x="105" y="482"/>
                    </a:lnTo>
                    <a:lnTo>
                      <a:pt x="115" y="501"/>
                    </a:lnTo>
                    <a:lnTo>
                      <a:pt x="124" y="519"/>
                    </a:lnTo>
                    <a:lnTo>
                      <a:pt x="136" y="538"/>
                    </a:lnTo>
                    <a:lnTo>
                      <a:pt x="148" y="555"/>
                    </a:lnTo>
                    <a:lnTo>
                      <a:pt x="162" y="571"/>
                    </a:lnTo>
                    <a:lnTo>
                      <a:pt x="167" y="576"/>
                    </a:lnTo>
                    <a:lnTo>
                      <a:pt x="173" y="580"/>
                    </a:lnTo>
                    <a:lnTo>
                      <a:pt x="178" y="584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90"/>
                    </a:lnTo>
                    <a:lnTo>
                      <a:pt x="207" y="591"/>
                    </a:lnTo>
                    <a:lnTo>
                      <a:pt x="220" y="591"/>
                    </a:lnTo>
                    <a:lnTo>
                      <a:pt x="234" y="589"/>
                    </a:lnTo>
                    <a:lnTo>
                      <a:pt x="263" y="584"/>
                    </a:lnTo>
                    <a:lnTo>
                      <a:pt x="278" y="583"/>
                    </a:lnTo>
                    <a:lnTo>
                      <a:pt x="284" y="580"/>
                    </a:lnTo>
                    <a:lnTo>
                      <a:pt x="286" y="578"/>
                    </a:lnTo>
                    <a:lnTo>
                      <a:pt x="289" y="576"/>
                    </a:lnTo>
                    <a:lnTo>
                      <a:pt x="289" y="559"/>
                    </a:lnTo>
                    <a:lnTo>
                      <a:pt x="287" y="543"/>
                    </a:lnTo>
                    <a:lnTo>
                      <a:pt x="285" y="527"/>
                    </a:lnTo>
                    <a:lnTo>
                      <a:pt x="283" y="513"/>
                    </a:lnTo>
                    <a:lnTo>
                      <a:pt x="275" y="485"/>
                    </a:lnTo>
                    <a:lnTo>
                      <a:pt x="267" y="457"/>
                    </a:lnTo>
                    <a:lnTo>
                      <a:pt x="260" y="440"/>
                    </a:lnTo>
                    <a:lnTo>
                      <a:pt x="253" y="424"/>
                    </a:lnTo>
                    <a:lnTo>
                      <a:pt x="245" y="407"/>
                    </a:lnTo>
                    <a:lnTo>
                      <a:pt x="239" y="390"/>
                    </a:lnTo>
                    <a:lnTo>
                      <a:pt x="224" y="343"/>
                    </a:lnTo>
                    <a:lnTo>
                      <a:pt x="211" y="293"/>
                    </a:lnTo>
                    <a:lnTo>
                      <a:pt x="205" y="269"/>
                    </a:lnTo>
                    <a:lnTo>
                      <a:pt x="199" y="245"/>
                    </a:lnTo>
                    <a:lnTo>
                      <a:pt x="195" y="222"/>
                    </a:lnTo>
                    <a:lnTo>
                      <a:pt x="192" y="198"/>
                    </a:lnTo>
                    <a:lnTo>
                      <a:pt x="187" y="204"/>
                    </a:lnTo>
                    <a:lnTo>
                      <a:pt x="180" y="207"/>
                    </a:lnTo>
                    <a:lnTo>
                      <a:pt x="174" y="209"/>
                    </a:lnTo>
                    <a:lnTo>
                      <a:pt x="167" y="210"/>
                    </a:lnTo>
                    <a:lnTo>
                      <a:pt x="154" y="214"/>
                    </a:lnTo>
                    <a:lnTo>
                      <a:pt x="147" y="216"/>
                    </a:lnTo>
                    <a:lnTo>
                      <a:pt x="141" y="220"/>
                    </a:lnTo>
                    <a:close/>
                    <a:moveTo>
                      <a:pt x="85" y="223"/>
                    </a:moveTo>
                    <a:lnTo>
                      <a:pt x="85" y="223"/>
                    </a:lnTo>
                    <a:lnTo>
                      <a:pt x="85" y="242"/>
                    </a:lnTo>
                    <a:lnTo>
                      <a:pt x="87" y="251"/>
                    </a:lnTo>
                    <a:lnTo>
                      <a:pt x="88" y="259"/>
                    </a:lnTo>
                    <a:lnTo>
                      <a:pt x="100" y="258"/>
                    </a:lnTo>
                    <a:lnTo>
                      <a:pt x="113" y="256"/>
                    </a:lnTo>
                    <a:lnTo>
                      <a:pt x="124" y="253"/>
                    </a:lnTo>
                    <a:lnTo>
                      <a:pt x="135" y="250"/>
                    </a:lnTo>
                    <a:lnTo>
                      <a:pt x="135" y="243"/>
                    </a:lnTo>
                    <a:lnTo>
                      <a:pt x="134" y="238"/>
                    </a:lnTo>
                    <a:lnTo>
                      <a:pt x="133" y="233"/>
                    </a:lnTo>
                    <a:lnTo>
                      <a:pt x="132" y="229"/>
                    </a:lnTo>
                    <a:lnTo>
                      <a:pt x="130" y="226"/>
                    </a:lnTo>
                    <a:lnTo>
                      <a:pt x="127" y="224"/>
                    </a:lnTo>
                    <a:lnTo>
                      <a:pt x="123" y="222"/>
                    </a:lnTo>
                    <a:lnTo>
                      <a:pt x="120" y="221"/>
                    </a:lnTo>
                    <a:lnTo>
                      <a:pt x="113" y="218"/>
                    </a:lnTo>
                    <a:lnTo>
                      <a:pt x="104" y="220"/>
                    </a:lnTo>
                    <a:lnTo>
                      <a:pt x="95" y="221"/>
                    </a:lnTo>
                    <a:lnTo>
                      <a:pt x="85" y="223"/>
                    </a:lnTo>
                    <a:close/>
                    <a:moveTo>
                      <a:pt x="92" y="272"/>
                    </a:moveTo>
                    <a:lnTo>
                      <a:pt x="92" y="272"/>
                    </a:lnTo>
                    <a:lnTo>
                      <a:pt x="93" y="281"/>
                    </a:lnTo>
                    <a:lnTo>
                      <a:pt x="97" y="288"/>
                    </a:lnTo>
                    <a:lnTo>
                      <a:pt x="101" y="295"/>
                    </a:lnTo>
                    <a:lnTo>
                      <a:pt x="103" y="302"/>
                    </a:lnTo>
                    <a:lnTo>
                      <a:pt x="108" y="302"/>
                    </a:lnTo>
                    <a:lnTo>
                      <a:pt x="113" y="301"/>
                    </a:lnTo>
                    <a:lnTo>
                      <a:pt x="120" y="298"/>
                    </a:lnTo>
                    <a:lnTo>
                      <a:pt x="129" y="295"/>
                    </a:lnTo>
                    <a:lnTo>
                      <a:pt x="134" y="293"/>
                    </a:lnTo>
                    <a:lnTo>
                      <a:pt x="141" y="292"/>
                    </a:lnTo>
                    <a:lnTo>
                      <a:pt x="141" y="278"/>
                    </a:lnTo>
                    <a:lnTo>
                      <a:pt x="139" y="272"/>
                    </a:lnTo>
                    <a:lnTo>
                      <a:pt x="137" y="267"/>
                    </a:lnTo>
                    <a:lnTo>
                      <a:pt x="127" y="271"/>
                    </a:lnTo>
                    <a:lnTo>
                      <a:pt x="117" y="272"/>
                    </a:lnTo>
                    <a:lnTo>
                      <a:pt x="106" y="272"/>
                    </a:lnTo>
                    <a:lnTo>
                      <a:pt x="92" y="2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3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数据采集</a:t>
            </a:r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--</a:t>
            </a:r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抽象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0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15"/>
          <p:cNvSpPr txBox="1"/>
          <p:nvPr/>
        </p:nvSpPr>
        <p:spPr>
          <a:xfrm>
            <a:off x="279783" y="1368480"/>
            <a:ext cx="2780430" cy="89916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r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功能分析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  <a:sym typeface="+mn-ea"/>
            </a:endParaRPr>
          </a:p>
          <a:p>
            <a:pPr algn="r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采集车场进出、缴费数据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r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满足满来几年业务发展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r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支持多元化业务数据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8" name="文本框 215"/>
          <p:cNvSpPr txBox="1"/>
          <p:nvPr/>
        </p:nvSpPr>
        <p:spPr>
          <a:xfrm>
            <a:off x="6143373" y="2517830"/>
            <a:ext cx="2780430" cy="89916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逻辑分析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  <a:sym typeface="+mn-ea"/>
            </a:endParaRPr>
          </a:p>
          <a:p>
            <a:pPr algn="l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数据合法性校验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l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数据采集过程中，丢失与剔重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l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数据作用范围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9" name="文本框 215"/>
          <p:cNvSpPr txBox="1"/>
          <p:nvPr/>
        </p:nvSpPr>
        <p:spPr>
          <a:xfrm>
            <a:off x="279783" y="3663370"/>
            <a:ext cx="2780430" cy="126873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r"/>
            <a:r>
              <a:rPr lang="zh-CN" altLang="zh-CN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模型抽象</a:t>
            </a:r>
            <a:endParaRPr lang="zh-CN" altLang="zh-CN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  <a:sym typeface="+mn-ea"/>
            </a:endParaRPr>
          </a:p>
          <a:p>
            <a:pPr algn="l"/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银行、营业厅场景：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进入银行询问需要办理的业务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到指定柜台办理业务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是否提供办理业务所需的相关证件</a:t>
            </a:r>
            <a:endParaRPr lang="zh-CN" altLang="en-US" sz="12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2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07" grpId="0" bldLvl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3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数据采集</a:t>
            </a:r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--</a:t>
            </a:r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抽象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07" name="Rectangle 4"/>
          <p:cNvSpPr txBox="1">
            <a:spLocks noChangeArrowheads="1"/>
          </p:cNvSpPr>
          <p:nvPr/>
        </p:nvSpPr>
        <p:spPr bwMode="auto">
          <a:xfrm>
            <a:off x="89551" y="53768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15"/>
          <p:cNvSpPr txBox="1"/>
          <p:nvPr/>
        </p:nvSpPr>
        <p:spPr>
          <a:xfrm>
            <a:off x="2755900" y="2131695"/>
            <a:ext cx="249809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分发中心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8595" y="2131695"/>
            <a:ext cx="2498090" cy="43180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15"/>
          <p:cNvSpPr txBox="1"/>
          <p:nvPr/>
        </p:nvSpPr>
        <p:spPr>
          <a:xfrm>
            <a:off x="2728595" y="1626235"/>
            <a:ext cx="1341755" cy="34544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进出场柜台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6530" y="1614805"/>
            <a:ext cx="1351915" cy="44894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215"/>
          <p:cNvSpPr txBox="1"/>
          <p:nvPr/>
        </p:nvSpPr>
        <p:spPr>
          <a:xfrm>
            <a:off x="4289425" y="2790190"/>
            <a:ext cx="936625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适配器</a:t>
            </a:r>
            <a:endParaRPr lang="zh-CN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89425" y="2692400"/>
            <a:ext cx="936625" cy="50927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215"/>
          <p:cNvSpPr txBox="1"/>
          <p:nvPr/>
        </p:nvSpPr>
        <p:spPr>
          <a:xfrm>
            <a:off x="4307840" y="3352165"/>
            <a:ext cx="943610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异构系统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6250" y="3270885"/>
            <a:ext cx="948055" cy="44640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215"/>
          <p:cNvSpPr txBox="1"/>
          <p:nvPr/>
        </p:nvSpPr>
        <p:spPr>
          <a:xfrm>
            <a:off x="2743835" y="2973070"/>
            <a:ext cx="1514475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标准系统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50820" y="2692400"/>
            <a:ext cx="1514475" cy="102489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215"/>
          <p:cNvSpPr txBox="1"/>
          <p:nvPr/>
        </p:nvSpPr>
        <p:spPr>
          <a:xfrm>
            <a:off x="4108450" y="1627505"/>
            <a:ext cx="1126490" cy="34544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缴费柜台</a:t>
            </a:r>
            <a:endParaRPr lang="zh-CN" altLang="en-US" sz="18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96385" y="1616075"/>
            <a:ext cx="1134745" cy="44894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07" grpId="0" bldLvl="0" animBg="1"/>
      <p:bldP spid="21" grpId="0"/>
      <p:bldP spid="32" grpId="0"/>
      <p:bldP spid="34" grpId="0"/>
      <p:bldP spid="36" grpId="0"/>
      <p:bldP spid="42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从粗到细：设计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六边形 16"/>
          <p:cNvSpPr>
            <a:spLocks noChangeArrowheads="1"/>
          </p:cNvSpPr>
          <p:nvPr/>
        </p:nvSpPr>
        <p:spPr bwMode="auto">
          <a:xfrm>
            <a:off x="1530350" y="1971675"/>
            <a:ext cx="465138" cy="401638"/>
          </a:xfrm>
          <a:prstGeom prst="hexagon">
            <a:avLst>
              <a:gd name="adj" fmla="val 24996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87" name="六边形 17"/>
          <p:cNvSpPr>
            <a:spLocks noChangeArrowheads="1"/>
          </p:cNvSpPr>
          <p:nvPr/>
        </p:nvSpPr>
        <p:spPr bwMode="auto">
          <a:xfrm>
            <a:off x="2946400" y="3324225"/>
            <a:ext cx="465138" cy="401638"/>
          </a:xfrm>
          <a:prstGeom prst="hexagon">
            <a:avLst>
              <a:gd name="adj" fmla="val 24996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88" name="六边形 18"/>
          <p:cNvSpPr>
            <a:spLocks noChangeArrowheads="1"/>
          </p:cNvSpPr>
          <p:nvPr/>
        </p:nvSpPr>
        <p:spPr bwMode="auto">
          <a:xfrm>
            <a:off x="3968750" y="3406776"/>
            <a:ext cx="465138" cy="401638"/>
          </a:xfrm>
          <a:prstGeom prst="hexagon">
            <a:avLst>
              <a:gd name="adj" fmla="val 24996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89" name="六边形 19"/>
          <p:cNvSpPr>
            <a:spLocks noChangeArrowheads="1"/>
          </p:cNvSpPr>
          <p:nvPr/>
        </p:nvSpPr>
        <p:spPr bwMode="auto">
          <a:xfrm>
            <a:off x="5327651" y="2011363"/>
            <a:ext cx="301625" cy="258762"/>
          </a:xfrm>
          <a:prstGeom prst="hexagon">
            <a:avLst>
              <a:gd name="adj" fmla="val 25029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0" name="六边形 20"/>
          <p:cNvSpPr>
            <a:spLocks noChangeArrowheads="1"/>
          </p:cNvSpPr>
          <p:nvPr/>
        </p:nvSpPr>
        <p:spPr bwMode="auto">
          <a:xfrm>
            <a:off x="4654551" y="1857375"/>
            <a:ext cx="442913" cy="382588"/>
          </a:xfrm>
          <a:prstGeom prst="hexagon">
            <a:avLst>
              <a:gd name="adj" fmla="val 24992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1" name="六边形 21"/>
          <p:cNvSpPr>
            <a:spLocks noChangeArrowheads="1"/>
          </p:cNvSpPr>
          <p:nvPr/>
        </p:nvSpPr>
        <p:spPr bwMode="auto">
          <a:xfrm>
            <a:off x="2684463" y="1571626"/>
            <a:ext cx="182562" cy="157163"/>
          </a:xfrm>
          <a:prstGeom prst="hexagon">
            <a:avLst>
              <a:gd name="adj" fmla="val 24905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2" name="六边形 22"/>
          <p:cNvSpPr>
            <a:spLocks noChangeArrowheads="1"/>
          </p:cNvSpPr>
          <p:nvPr/>
        </p:nvSpPr>
        <p:spPr bwMode="auto">
          <a:xfrm>
            <a:off x="3778251" y="3321051"/>
            <a:ext cx="204788" cy="177800"/>
          </a:xfrm>
          <a:prstGeom prst="hexagon">
            <a:avLst>
              <a:gd name="adj" fmla="val 25035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3" name="六边形 23"/>
          <p:cNvSpPr>
            <a:spLocks noChangeArrowheads="1"/>
          </p:cNvSpPr>
          <p:nvPr/>
        </p:nvSpPr>
        <p:spPr bwMode="auto">
          <a:xfrm>
            <a:off x="5083176" y="2239964"/>
            <a:ext cx="214313" cy="184150"/>
          </a:xfrm>
          <a:prstGeom prst="hexagon">
            <a:avLst>
              <a:gd name="adj" fmla="val 25032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4" name="六边形 24"/>
          <p:cNvSpPr>
            <a:spLocks noChangeArrowheads="1"/>
          </p:cNvSpPr>
          <p:nvPr/>
        </p:nvSpPr>
        <p:spPr bwMode="auto">
          <a:xfrm>
            <a:off x="2373314" y="1755776"/>
            <a:ext cx="358775" cy="307975"/>
          </a:xfrm>
          <a:prstGeom prst="hexagon">
            <a:avLst>
              <a:gd name="adj" fmla="val 24998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5" name="六边形 25"/>
          <p:cNvSpPr>
            <a:spLocks noChangeArrowheads="1"/>
          </p:cNvSpPr>
          <p:nvPr/>
        </p:nvSpPr>
        <p:spPr bwMode="auto">
          <a:xfrm>
            <a:off x="6497638" y="3267075"/>
            <a:ext cx="444500" cy="382588"/>
          </a:xfrm>
          <a:prstGeom prst="hexagon">
            <a:avLst>
              <a:gd name="adj" fmla="val 24979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6" name="六边形 26"/>
          <p:cNvSpPr>
            <a:spLocks noChangeArrowheads="1"/>
          </p:cNvSpPr>
          <p:nvPr/>
        </p:nvSpPr>
        <p:spPr bwMode="auto">
          <a:xfrm>
            <a:off x="7042151" y="3224213"/>
            <a:ext cx="320675" cy="276225"/>
          </a:xfrm>
          <a:prstGeom prst="hexagon">
            <a:avLst>
              <a:gd name="adj" fmla="val 24997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7" name="六边形 27"/>
          <p:cNvSpPr>
            <a:spLocks noChangeArrowheads="1"/>
          </p:cNvSpPr>
          <p:nvPr/>
        </p:nvSpPr>
        <p:spPr bwMode="auto">
          <a:xfrm>
            <a:off x="6948489" y="3559176"/>
            <a:ext cx="212725" cy="184150"/>
          </a:xfrm>
          <a:prstGeom prst="hexagon">
            <a:avLst>
              <a:gd name="adj" fmla="val 24997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498" name="六边形 3"/>
          <p:cNvSpPr>
            <a:spLocks noChangeArrowheads="1"/>
          </p:cNvSpPr>
          <p:nvPr/>
        </p:nvSpPr>
        <p:spPr bwMode="auto">
          <a:xfrm>
            <a:off x="2063751" y="2024063"/>
            <a:ext cx="301625" cy="258762"/>
          </a:xfrm>
          <a:prstGeom prst="hexagon">
            <a:avLst>
              <a:gd name="adj" fmla="val 25029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30488" y="1435100"/>
            <a:ext cx="2011362" cy="1733550"/>
            <a:chOff x="3507317" y="1913467"/>
            <a:chExt cx="2681816" cy="2311400"/>
          </a:xfrm>
        </p:grpSpPr>
        <p:sp>
          <p:nvSpPr>
            <p:cNvPr id="20483" name="六边形 13"/>
            <p:cNvSpPr>
              <a:spLocks noChangeArrowheads="1"/>
            </p:cNvSpPr>
            <p:nvPr/>
          </p:nvSpPr>
          <p:spPr bwMode="auto">
            <a:xfrm>
              <a:off x="3507317" y="1913467"/>
              <a:ext cx="2681816" cy="2311400"/>
            </a:xfrm>
            <a:prstGeom prst="hexagon">
              <a:avLst>
                <a:gd name="adj" fmla="val 24994"/>
                <a:gd name="vf" fmla="val 115470"/>
              </a:avLst>
            </a:prstGeom>
            <a:noFill/>
            <a:ln w="1270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20500" name="TextBox 1"/>
            <p:cNvSpPr>
              <a:spLocks noChangeArrowheads="1"/>
            </p:cNvSpPr>
            <p:nvPr/>
          </p:nvSpPr>
          <p:spPr bwMode="auto">
            <a:xfrm>
              <a:off x="4059768" y="3431118"/>
              <a:ext cx="1655233" cy="53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模型抽象</a:t>
              </a:r>
              <a:endParaRPr lang="zh-CN" altLang="en-US" sz="1800" b="1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grpSp>
          <p:nvGrpSpPr>
            <p:cNvPr id="20503" name="组合 45"/>
            <p:cNvGrpSpPr/>
            <p:nvPr/>
          </p:nvGrpSpPr>
          <p:grpSpPr bwMode="auto">
            <a:xfrm>
              <a:off x="4381501" y="2302934"/>
              <a:ext cx="1045633" cy="996951"/>
              <a:chOff x="4256088" y="1033463"/>
              <a:chExt cx="784225" cy="747713"/>
            </a:xfrm>
          </p:grpSpPr>
          <p:sp>
            <p:nvSpPr>
              <p:cNvPr id="20523" name="Freeform 102"/>
              <p:cNvSpPr/>
              <p:nvPr/>
            </p:nvSpPr>
            <p:spPr bwMode="auto">
              <a:xfrm>
                <a:off x="4311651" y="1282700"/>
                <a:ext cx="34925" cy="166688"/>
              </a:xfrm>
              <a:custGeom>
                <a:avLst/>
                <a:gdLst>
                  <a:gd name="T0" fmla="*/ 25400 w 66"/>
                  <a:gd name="T1" fmla="*/ 11113 h 315"/>
                  <a:gd name="T2" fmla="*/ 25400 w 66"/>
                  <a:gd name="T3" fmla="*/ 11113 h 315"/>
                  <a:gd name="T4" fmla="*/ 20638 w 66"/>
                  <a:gd name="T5" fmla="*/ 17463 h 315"/>
                  <a:gd name="T6" fmla="*/ 15875 w 66"/>
                  <a:gd name="T7" fmla="*/ 25400 h 315"/>
                  <a:gd name="T8" fmla="*/ 12700 w 66"/>
                  <a:gd name="T9" fmla="*/ 33338 h 315"/>
                  <a:gd name="T10" fmla="*/ 9525 w 66"/>
                  <a:gd name="T11" fmla="*/ 42333 h 315"/>
                  <a:gd name="T12" fmla="*/ 7408 w 66"/>
                  <a:gd name="T13" fmla="*/ 51858 h 315"/>
                  <a:gd name="T14" fmla="*/ 5821 w 66"/>
                  <a:gd name="T15" fmla="*/ 61384 h 315"/>
                  <a:gd name="T16" fmla="*/ 5292 w 66"/>
                  <a:gd name="T17" fmla="*/ 71438 h 315"/>
                  <a:gd name="T18" fmla="*/ 4763 w 66"/>
                  <a:gd name="T19" fmla="*/ 81492 h 315"/>
                  <a:gd name="T20" fmla="*/ 4763 w 66"/>
                  <a:gd name="T21" fmla="*/ 92075 h 315"/>
                  <a:gd name="T22" fmla="*/ 5292 w 66"/>
                  <a:gd name="T23" fmla="*/ 102659 h 315"/>
                  <a:gd name="T24" fmla="*/ 6879 w 66"/>
                  <a:gd name="T25" fmla="*/ 124355 h 315"/>
                  <a:gd name="T26" fmla="*/ 11113 w 66"/>
                  <a:gd name="T27" fmla="*/ 166688 h 315"/>
                  <a:gd name="T28" fmla="*/ 11113 w 66"/>
                  <a:gd name="T29" fmla="*/ 166688 h 315"/>
                  <a:gd name="T30" fmla="*/ 8996 w 66"/>
                  <a:gd name="T31" fmla="*/ 159280 h 315"/>
                  <a:gd name="T32" fmla="*/ 7408 w 66"/>
                  <a:gd name="T33" fmla="*/ 150813 h 315"/>
                  <a:gd name="T34" fmla="*/ 5292 w 66"/>
                  <a:gd name="T35" fmla="*/ 141817 h 315"/>
                  <a:gd name="T36" fmla="*/ 3175 w 66"/>
                  <a:gd name="T37" fmla="*/ 132292 h 315"/>
                  <a:gd name="T38" fmla="*/ 2117 w 66"/>
                  <a:gd name="T39" fmla="*/ 121709 h 315"/>
                  <a:gd name="T40" fmla="*/ 1058 w 66"/>
                  <a:gd name="T41" fmla="*/ 111125 h 315"/>
                  <a:gd name="T42" fmla="*/ 0 w 66"/>
                  <a:gd name="T43" fmla="*/ 100542 h 315"/>
                  <a:gd name="T44" fmla="*/ 0 w 66"/>
                  <a:gd name="T45" fmla="*/ 89429 h 315"/>
                  <a:gd name="T46" fmla="*/ 0 w 66"/>
                  <a:gd name="T47" fmla="*/ 78846 h 315"/>
                  <a:gd name="T48" fmla="*/ 0 w 66"/>
                  <a:gd name="T49" fmla="*/ 68263 h 315"/>
                  <a:gd name="T50" fmla="*/ 1058 w 66"/>
                  <a:gd name="T51" fmla="*/ 57679 h 315"/>
                  <a:gd name="T52" fmla="*/ 2646 w 66"/>
                  <a:gd name="T53" fmla="*/ 47625 h 315"/>
                  <a:gd name="T54" fmla="*/ 4763 w 66"/>
                  <a:gd name="T55" fmla="*/ 38629 h 315"/>
                  <a:gd name="T56" fmla="*/ 7408 w 66"/>
                  <a:gd name="T57" fmla="*/ 29633 h 315"/>
                  <a:gd name="T58" fmla="*/ 10054 w 66"/>
                  <a:gd name="T59" fmla="*/ 21696 h 315"/>
                  <a:gd name="T60" fmla="*/ 14287 w 66"/>
                  <a:gd name="T61" fmla="*/ 14288 h 315"/>
                  <a:gd name="T62" fmla="*/ 14287 w 66"/>
                  <a:gd name="T63" fmla="*/ 14288 h 315"/>
                  <a:gd name="T64" fmla="*/ 17992 w 66"/>
                  <a:gd name="T65" fmla="*/ 10054 h 315"/>
                  <a:gd name="T66" fmla="*/ 21696 w 66"/>
                  <a:gd name="T67" fmla="*/ 6879 h 315"/>
                  <a:gd name="T68" fmla="*/ 25400 w 66"/>
                  <a:gd name="T69" fmla="*/ 3704 h 315"/>
                  <a:gd name="T70" fmla="*/ 29104 w 66"/>
                  <a:gd name="T71" fmla="*/ 1058 h 315"/>
                  <a:gd name="T72" fmla="*/ 30692 w 66"/>
                  <a:gd name="T73" fmla="*/ 529 h 315"/>
                  <a:gd name="T74" fmla="*/ 32279 w 66"/>
                  <a:gd name="T75" fmla="*/ 0 h 315"/>
                  <a:gd name="T76" fmla="*/ 33338 w 66"/>
                  <a:gd name="T77" fmla="*/ 529 h 315"/>
                  <a:gd name="T78" fmla="*/ 34396 w 66"/>
                  <a:gd name="T79" fmla="*/ 1058 h 315"/>
                  <a:gd name="T80" fmla="*/ 34925 w 66"/>
                  <a:gd name="T81" fmla="*/ 3175 h 315"/>
                  <a:gd name="T82" fmla="*/ 34925 w 66"/>
                  <a:gd name="T83" fmla="*/ 5292 h 315"/>
                  <a:gd name="T84" fmla="*/ 34925 w 66"/>
                  <a:gd name="T85" fmla="*/ 5292 h 315"/>
                  <a:gd name="T86" fmla="*/ 34396 w 66"/>
                  <a:gd name="T87" fmla="*/ 6350 h 315"/>
                  <a:gd name="T88" fmla="*/ 34396 w 66"/>
                  <a:gd name="T89" fmla="*/ 7938 h 315"/>
                  <a:gd name="T90" fmla="*/ 33338 w 66"/>
                  <a:gd name="T91" fmla="*/ 8467 h 315"/>
                  <a:gd name="T92" fmla="*/ 32279 w 66"/>
                  <a:gd name="T93" fmla="*/ 8996 h 315"/>
                  <a:gd name="T94" fmla="*/ 29633 w 66"/>
                  <a:gd name="T95" fmla="*/ 9525 h 315"/>
                  <a:gd name="T96" fmla="*/ 25400 w 66"/>
                  <a:gd name="T97" fmla="*/ 11113 h 315"/>
                  <a:gd name="T98" fmla="*/ 25400 w 66"/>
                  <a:gd name="T99" fmla="*/ 11113 h 31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6" h="315">
                    <a:moveTo>
                      <a:pt x="48" y="21"/>
                    </a:moveTo>
                    <a:lnTo>
                      <a:pt x="48" y="21"/>
                    </a:lnTo>
                    <a:lnTo>
                      <a:pt x="39" y="33"/>
                    </a:lnTo>
                    <a:lnTo>
                      <a:pt x="30" y="48"/>
                    </a:lnTo>
                    <a:lnTo>
                      <a:pt x="24" y="63"/>
                    </a:lnTo>
                    <a:lnTo>
                      <a:pt x="18" y="80"/>
                    </a:lnTo>
                    <a:lnTo>
                      <a:pt x="14" y="98"/>
                    </a:lnTo>
                    <a:lnTo>
                      <a:pt x="11" y="116"/>
                    </a:lnTo>
                    <a:lnTo>
                      <a:pt x="10" y="135"/>
                    </a:lnTo>
                    <a:lnTo>
                      <a:pt x="9" y="154"/>
                    </a:lnTo>
                    <a:lnTo>
                      <a:pt x="9" y="174"/>
                    </a:lnTo>
                    <a:lnTo>
                      <a:pt x="10" y="194"/>
                    </a:lnTo>
                    <a:lnTo>
                      <a:pt x="13" y="235"/>
                    </a:lnTo>
                    <a:lnTo>
                      <a:pt x="21" y="315"/>
                    </a:lnTo>
                    <a:lnTo>
                      <a:pt x="17" y="301"/>
                    </a:lnTo>
                    <a:lnTo>
                      <a:pt x="14" y="285"/>
                    </a:lnTo>
                    <a:lnTo>
                      <a:pt x="10" y="268"/>
                    </a:lnTo>
                    <a:lnTo>
                      <a:pt x="6" y="250"/>
                    </a:lnTo>
                    <a:lnTo>
                      <a:pt x="4" y="230"/>
                    </a:lnTo>
                    <a:lnTo>
                      <a:pt x="2" y="210"/>
                    </a:lnTo>
                    <a:lnTo>
                      <a:pt x="0" y="190"/>
                    </a:lnTo>
                    <a:lnTo>
                      <a:pt x="0" y="169"/>
                    </a:lnTo>
                    <a:lnTo>
                      <a:pt x="0" y="149"/>
                    </a:lnTo>
                    <a:lnTo>
                      <a:pt x="0" y="129"/>
                    </a:lnTo>
                    <a:lnTo>
                      <a:pt x="2" y="109"/>
                    </a:lnTo>
                    <a:lnTo>
                      <a:pt x="5" y="90"/>
                    </a:lnTo>
                    <a:lnTo>
                      <a:pt x="9" y="73"/>
                    </a:lnTo>
                    <a:lnTo>
                      <a:pt x="14" y="56"/>
                    </a:lnTo>
                    <a:lnTo>
                      <a:pt x="19" y="41"/>
                    </a:lnTo>
                    <a:lnTo>
                      <a:pt x="27" y="27"/>
                    </a:lnTo>
                    <a:lnTo>
                      <a:pt x="34" y="19"/>
                    </a:lnTo>
                    <a:lnTo>
                      <a:pt x="41" y="13"/>
                    </a:lnTo>
                    <a:lnTo>
                      <a:pt x="48" y="7"/>
                    </a:lnTo>
                    <a:lnTo>
                      <a:pt x="55" y="2"/>
                    </a:lnTo>
                    <a:lnTo>
                      <a:pt x="58" y="1"/>
                    </a:lnTo>
                    <a:lnTo>
                      <a:pt x="61" y="0"/>
                    </a:lnTo>
                    <a:lnTo>
                      <a:pt x="63" y="1"/>
                    </a:lnTo>
                    <a:lnTo>
                      <a:pt x="65" y="2"/>
                    </a:lnTo>
                    <a:lnTo>
                      <a:pt x="66" y="6"/>
                    </a:lnTo>
                    <a:lnTo>
                      <a:pt x="66" y="10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3" y="16"/>
                    </a:lnTo>
                    <a:lnTo>
                      <a:pt x="61" y="17"/>
                    </a:lnTo>
                    <a:lnTo>
                      <a:pt x="56" y="18"/>
                    </a:lnTo>
                    <a:lnTo>
                      <a:pt x="48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103"/>
              <p:cNvSpPr>
                <a:spLocks noEditPoints="1"/>
              </p:cNvSpPr>
              <p:nvPr/>
            </p:nvSpPr>
            <p:spPr bwMode="auto">
              <a:xfrm>
                <a:off x="4733926" y="1322388"/>
                <a:ext cx="74613" cy="80963"/>
              </a:xfrm>
              <a:custGeom>
                <a:avLst/>
                <a:gdLst>
                  <a:gd name="T0" fmla="*/ 20108 w 141"/>
                  <a:gd name="T1" fmla="*/ 0 h 153"/>
                  <a:gd name="T2" fmla="*/ 34925 w 141"/>
                  <a:gd name="T3" fmla="*/ 4763 h 153"/>
                  <a:gd name="T4" fmla="*/ 47625 w 141"/>
                  <a:gd name="T5" fmla="*/ 12171 h 153"/>
                  <a:gd name="T6" fmla="*/ 58738 w 141"/>
                  <a:gd name="T7" fmla="*/ 22225 h 153"/>
                  <a:gd name="T8" fmla="*/ 67205 w 141"/>
                  <a:gd name="T9" fmla="*/ 33867 h 153"/>
                  <a:gd name="T10" fmla="*/ 68263 w 141"/>
                  <a:gd name="T11" fmla="*/ 38629 h 153"/>
                  <a:gd name="T12" fmla="*/ 72496 w 141"/>
                  <a:gd name="T13" fmla="*/ 51859 h 153"/>
                  <a:gd name="T14" fmla="*/ 74613 w 141"/>
                  <a:gd name="T15" fmla="*/ 60325 h 153"/>
                  <a:gd name="T16" fmla="*/ 73025 w 141"/>
                  <a:gd name="T17" fmla="*/ 68792 h 153"/>
                  <a:gd name="T18" fmla="*/ 71438 w 141"/>
                  <a:gd name="T19" fmla="*/ 71438 h 153"/>
                  <a:gd name="T20" fmla="*/ 65617 w 141"/>
                  <a:gd name="T21" fmla="*/ 76200 h 153"/>
                  <a:gd name="T22" fmla="*/ 57680 w 141"/>
                  <a:gd name="T23" fmla="*/ 79375 h 153"/>
                  <a:gd name="T24" fmla="*/ 50271 w 141"/>
                  <a:gd name="T25" fmla="*/ 80963 h 153"/>
                  <a:gd name="T26" fmla="*/ 48154 w 141"/>
                  <a:gd name="T27" fmla="*/ 80963 h 153"/>
                  <a:gd name="T28" fmla="*/ 41275 w 141"/>
                  <a:gd name="T29" fmla="*/ 78846 h 153"/>
                  <a:gd name="T30" fmla="*/ 25400 w 141"/>
                  <a:gd name="T31" fmla="*/ 68792 h 153"/>
                  <a:gd name="T32" fmla="*/ 18521 w 141"/>
                  <a:gd name="T33" fmla="*/ 62442 h 153"/>
                  <a:gd name="T34" fmla="*/ 12700 w 141"/>
                  <a:gd name="T35" fmla="*/ 55034 h 153"/>
                  <a:gd name="T36" fmla="*/ 5292 w 141"/>
                  <a:gd name="T37" fmla="*/ 39688 h 153"/>
                  <a:gd name="T38" fmla="*/ 3704 w 141"/>
                  <a:gd name="T39" fmla="*/ 31750 h 153"/>
                  <a:gd name="T40" fmla="*/ 1588 w 141"/>
                  <a:gd name="T41" fmla="*/ 25400 h 153"/>
                  <a:gd name="T42" fmla="*/ 0 w 141"/>
                  <a:gd name="T43" fmla="*/ 21696 h 153"/>
                  <a:gd name="T44" fmla="*/ 0 w 141"/>
                  <a:gd name="T45" fmla="*/ 19579 h 153"/>
                  <a:gd name="T46" fmla="*/ 2646 w 141"/>
                  <a:gd name="T47" fmla="*/ 10583 h 153"/>
                  <a:gd name="T48" fmla="*/ 9525 w 141"/>
                  <a:gd name="T49" fmla="*/ 1058 h 153"/>
                  <a:gd name="T50" fmla="*/ 12171 w 141"/>
                  <a:gd name="T51" fmla="*/ 1588 h 153"/>
                  <a:gd name="T52" fmla="*/ 16933 w 141"/>
                  <a:gd name="T53" fmla="*/ 0 h 153"/>
                  <a:gd name="T54" fmla="*/ 20108 w 141"/>
                  <a:gd name="T55" fmla="*/ 0 h 153"/>
                  <a:gd name="T56" fmla="*/ 12700 w 141"/>
                  <a:gd name="T57" fmla="*/ 12700 h 153"/>
                  <a:gd name="T58" fmla="*/ 11113 w 141"/>
                  <a:gd name="T59" fmla="*/ 20638 h 153"/>
                  <a:gd name="T60" fmla="*/ 12171 w 141"/>
                  <a:gd name="T61" fmla="*/ 30163 h 153"/>
                  <a:gd name="T62" fmla="*/ 15875 w 141"/>
                  <a:gd name="T63" fmla="*/ 40217 h 153"/>
                  <a:gd name="T64" fmla="*/ 21167 w 141"/>
                  <a:gd name="T65" fmla="*/ 49742 h 153"/>
                  <a:gd name="T66" fmla="*/ 28046 w 141"/>
                  <a:gd name="T67" fmla="*/ 58209 h 153"/>
                  <a:gd name="T68" fmla="*/ 35984 w 141"/>
                  <a:gd name="T69" fmla="*/ 65088 h 153"/>
                  <a:gd name="T70" fmla="*/ 44979 w 141"/>
                  <a:gd name="T71" fmla="*/ 69321 h 153"/>
                  <a:gd name="T72" fmla="*/ 54505 w 141"/>
                  <a:gd name="T73" fmla="*/ 69850 h 153"/>
                  <a:gd name="T74" fmla="*/ 47625 w 141"/>
                  <a:gd name="T75" fmla="*/ 51859 h 153"/>
                  <a:gd name="T76" fmla="*/ 39159 w 141"/>
                  <a:gd name="T77" fmla="*/ 34396 h 153"/>
                  <a:gd name="T78" fmla="*/ 30692 w 141"/>
                  <a:gd name="T79" fmla="*/ 23813 h 153"/>
                  <a:gd name="T80" fmla="*/ 24342 w 141"/>
                  <a:gd name="T81" fmla="*/ 17992 h 153"/>
                  <a:gd name="T82" fmla="*/ 16933 w 141"/>
                  <a:gd name="T83" fmla="*/ 13758 h 153"/>
                  <a:gd name="T84" fmla="*/ 12700 w 141"/>
                  <a:gd name="T85" fmla="*/ 12700 h 153"/>
                  <a:gd name="T86" fmla="*/ 59796 w 141"/>
                  <a:gd name="T87" fmla="*/ 62442 h 153"/>
                  <a:gd name="T88" fmla="*/ 60325 w 141"/>
                  <a:gd name="T89" fmla="*/ 55034 h 153"/>
                  <a:gd name="T90" fmla="*/ 59267 w 141"/>
                  <a:gd name="T91" fmla="*/ 47096 h 153"/>
                  <a:gd name="T92" fmla="*/ 52917 w 141"/>
                  <a:gd name="T93" fmla="*/ 32279 h 153"/>
                  <a:gd name="T94" fmla="*/ 43392 w 141"/>
                  <a:gd name="T95" fmla="*/ 20638 h 153"/>
                  <a:gd name="T96" fmla="*/ 37042 w 141"/>
                  <a:gd name="T97" fmla="*/ 16404 h 153"/>
                  <a:gd name="T98" fmla="*/ 31221 w 141"/>
                  <a:gd name="T99" fmla="*/ 14288 h 153"/>
                  <a:gd name="T100" fmla="*/ 35454 w 141"/>
                  <a:gd name="T101" fmla="*/ 19579 h 153"/>
                  <a:gd name="T102" fmla="*/ 43392 w 141"/>
                  <a:gd name="T103" fmla="*/ 30163 h 153"/>
                  <a:gd name="T104" fmla="*/ 53446 w 141"/>
                  <a:gd name="T105" fmla="*/ 49213 h 153"/>
                  <a:gd name="T106" fmla="*/ 59796 w 141"/>
                  <a:gd name="T107" fmla="*/ 62442 h 15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41" h="153">
                    <a:moveTo>
                      <a:pt x="38" y="0"/>
                    </a:moveTo>
                    <a:lnTo>
                      <a:pt x="38" y="0"/>
                    </a:lnTo>
                    <a:lnTo>
                      <a:pt x="52" y="3"/>
                    </a:lnTo>
                    <a:lnTo>
                      <a:pt x="66" y="9"/>
                    </a:lnTo>
                    <a:lnTo>
                      <a:pt x="78" y="15"/>
                    </a:lnTo>
                    <a:lnTo>
                      <a:pt x="90" y="23"/>
                    </a:lnTo>
                    <a:lnTo>
                      <a:pt x="101" y="32"/>
                    </a:lnTo>
                    <a:lnTo>
                      <a:pt x="111" y="42"/>
                    </a:lnTo>
                    <a:lnTo>
                      <a:pt x="120" y="53"/>
                    </a:lnTo>
                    <a:lnTo>
                      <a:pt x="127" y="64"/>
                    </a:lnTo>
                    <a:lnTo>
                      <a:pt x="129" y="73"/>
                    </a:lnTo>
                    <a:lnTo>
                      <a:pt x="131" y="82"/>
                    </a:lnTo>
                    <a:lnTo>
                      <a:pt x="137" y="98"/>
                    </a:lnTo>
                    <a:lnTo>
                      <a:pt x="140" y="105"/>
                    </a:lnTo>
                    <a:lnTo>
                      <a:pt x="141" y="114"/>
                    </a:lnTo>
                    <a:lnTo>
                      <a:pt x="141" y="121"/>
                    </a:lnTo>
                    <a:lnTo>
                      <a:pt x="138" y="130"/>
                    </a:lnTo>
                    <a:lnTo>
                      <a:pt x="135" y="135"/>
                    </a:lnTo>
                    <a:lnTo>
                      <a:pt x="130" y="140"/>
                    </a:lnTo>
                    <a:lnTo>
                      <a:pt x="124" y="144"/>
                    </a:lnTo>
                    <a:lnTo>
                      <a:pt x="116" y="148"/>
                    </a:lnTo>
                    <a:lnTo>
                      <a:pt x="109" y="150"/>
                    </a:lnTo>
                    <a:lnTo>
                      <a:pt x="101" y="152"/>
                    </a:lnTo>
                    <a:lnTo>
                      <a:pt x="95" y="153"/>
                    </a:lnTo>
                    <a:lnTo>
                      <a:pt x="91" y="153"/>
                    </a:lnTo>
                    <a:lnTo>
                      <a:pt x="84" y="152"/>
                    </a:lnTo>
                    <a:lnTo>
                      <a:pt x="78" y="149"/>
                    </a:lnTo>
                    <a:lnTo>
                      <a:pt x="63" y="140"/>
                    </a:lnTo>
                    <a:lnTo>
                      <a:pt x="48" y="130"/>
                    </a:lnTo>
                    <a:lnTo>
                      <a:pt x="42" y="123"/>
                    </a:lnTo>
                    <a:lnTo>
                      <a:pt x="35" y="118"/>
                    </a:lnTo>
                    <a:lnTo>
                      <a:pt x="24" y="104"/>
                    </a:lnTo>
                    <a:lnTo>
                      <a:pt x="17" y="90"/>
                    </a:lnTo>
                    <a:lnTo>
                      <a:pt x="10" y="75"/>
                    </a:lnTo>
                    <a:lnTo>
                      <a:pt x="7" y="60"/>
                    </a:lnTo>
                    <a:lnTo>
                      <a:pt x="5" y="55"/>
                    </a:lnTo>
                    <a:lnTo>
                      <a:pt x="3" y="48"/>
                    </a:lnTo>
                    <a:lnTo>
                      <a:pt x="1" y="44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5" y="20"/>
                    </a:lnTo>
                    <a:lnTo>
                      <a:pt x="12" y="11"/>
                    </a:lnTo>
                    <a:lnTo>
                      <a:pt x="18" y="2"/>
                    </a:lnTo>
                    <a:lnTo>
                      <a:pt x="23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8" y="0"/>
                    </a:lnTo>
                    <a:close/>
                    <a:moveTo>
                      <a:pt x="24" y="24"/>
                    </a:moveTo>
                    <a:lnTo>
                      <a:pt x="24" y="24"/>
                    </a:lnTo>
                    <a:lnTo>
                      <a:pt x="22" y="31"/>
                    </a:lnTo>
                    <a:lnTo>
                      <a:pt x="21" y="39"/>
                    </a:lnTo>
                    <a:lnTo>
                      <a:pt x="22" y="47"/>
                    </a:lnTo>
                    <a:lnTo>
                      <a:pt x="23" y="57"/>
                    </a:lnTo>
                    <a:lnTo>
                      <a:pt x="27" y="67"/>
                    </a:lnTo>
                    <a:lnTo>
                      <a:pt x="30" y="76"/>
                    </a:lnTo>
                    <a:lnTo>
                      <a:pt x="35" y="85"/>
                    </a:lnTo>
                    <a:lnTo>
                      <a:pt x="40" y="94"/>
                    </a:lnTo>
                    <a:lnTo>
                      <a:pt x="46" y="103"/>
                    </a:lnTo>
                    <a:lnTo>
                      <a:pt x="53" y="110"/>
                    </a:lnTo>
                    <a:lnTo>
                      <a:pt x="61" y="117"/>
                    </a:lnTo>
                    <a:lnTo>
                      <a:pt x="68" y="123"/>
                    </a:lnTo>
                    <a:lnTo>
                      <a:pt x="77" y="128"/>
                    </a:lnTo>
                    <a:lnTo>
                      <a:pt x="85" y="131"/>
                    </a:lnTo>
                    <a:lnTo>
                      <a:pt x="94" y="132"/>
                    </a:lnTo>
                    <a:lnTo>
                      <a:pt x="103" y="132"/>
                    </a:lnTo>
                    <a:lnTo>
                      <a:pt x="90" y="98"/>
                    </a:lnTo>
                    <a:lnTo>
                      <a:pt x="82" y="82"/>
                    </a:lnTo>
                    <a:lnTo>
                      <a:pt x="74" y="65"/>
                    </a:lnTo>
                    <a:lnTo>
                      <a:pt x="63" y="52"/>
                    </a:lnTo>
                    <a:lnTo>
                      <a:pt x="58" y="45"/>
                    </a:lnTo>
                    <a:lnTo>
                      <a:pt x="52" y="40"/>
                    </a:lnTo>
                    <a:lnTo>
                      <a:pt x="46" y="34"/>
                    </a:lnTo>
                    <a:lnTo>
                      <a:pt x="39" y="30"/>
                    </a:lnTo>
                    <a:lnTo>
                      <a:pt x="32" y="26"/>
                    </a:lnTo>
                    <a:lnTo>
                      <a:pt x="24" y="24"/>
                    </a:lnTo>
                    <a:close/>
                    <a:moveTo>
                      <a:pt x="113" y="118"/>
                    </a:moveTo>
                    <a:lnTo>
                      <a:pt x="113" y="118"/>
                    </a:lnTo>
                    <a:lnTo>
                      <a:pt x="114" y="110"/>
                    </a:lnTo>
                    <a:lnTo>
                      <a:pt x="114" y="104"/>
                    </a:lnTo>
                    <a:lnTo>
                      <a:pt x="113" y="96"/>
                    </a:lnTo>
                    <a:lnTo>
                      <a:pt x="112" y="89"/>
                    </a:lnTo>
                    <a:lnTo>
                      <a:pt x="108" y="75"/>
                    </a:lnTo>
                    <a:lnTo>
                      <a:pt x="100" y="61"/>
                    </a:lnTo>
                    <a:lnTo>
                      <a:pt x="92" y="49"/>
                    </a:lnTo>
                    <a:lnTo>
                      <a:pt x="82" y="39"/>
                    </a:lnTo>
                    <a:lnTo>
                      <a:pt x="76" y="34"/>
                    </a:lnTo>
                    <a:lnTo>
                      <a:pt x="70" y="31"/>
                    </a:lnTo>
                    <a:lnTo>
                      <a:pt x="64" y="29"/>
                    </a:lnTo>
                    <a:lnTo>
                      <a:pt x="59" y="27"/>
                    </a:lnTo>
                    <a:lnTo>
                      <a:pt x="67" y="37"/>
                    </a:lnTo>
                    <a:lnTo>
                      <a:pt x="75" y="46"/>
                    </a:lnTo>
                    <a:lnTo>
                      <a:pt x="82" y="57"/>
                    </a:lnTo>
                    <a:lnTo>
                      <a:pt x="90" y="69"/>
                    </a:lnTo>
                    <a:lnTo>
                      <a:pt x="101" y="93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104"/>
              <p:cNvSpPr/>
              <p:nvPr/>
            </p:nvSpPr>
            <p:spPr bwMode="auto">
              <a:xfrm>
                <a:off x="4330701" y="1335088"/>
                <a:ext cx="12700" cy="82550"/>
              </a:xfrm>
              <a:custGeom>
                <a:avLst/>
                <a:gdLst>
                  <a:gd name="T0" fmla="*/ 9814 w 22"/>
                  <a:gd name="T1" fmla="*/ 0 h 156"/>
                  <a:gd name="T2" fmla="*/ 9814 w 22"/>
                  <a:gd name="T3" fmla="*/ 0 h 156"/>
                  <a:gd name="T4" fmla="*/ 10968 w 22"/>
                  <a:gd name="T5" fmla="*/ 0 h 156"/>
                  <a:gd name="T6" fmla="*/ 12123 w 22"/>
                  <a:gd name="T7" fmla="*/ 1058 h 156"/>
                  <a:gd name="T8" fmla="*/ 12123 w 22"/>
                  <a:gd name="T9" fmla="*/ 1058 h 156"/>
                  <a:gd name="T10" fmla="*/ 10391 w 22"/>
                  <a:gd name="T11" fmla="*/ 10583 h 156"/>
                  <a:gd name="T12" fmla="*/ 8082 w 22"/>
                  <a:gd name="T13" fmla="*/ 20638 h 156"/>
                  <a:gd name="T14" fmla="*/ 6350 w 22"/>
                  <a:gd name="T15" fmla="*/ 30692 h 156"/>
                  <a:gd name="T16" fmla="*/ 5773 w 22"/>
                  <a:gd name="T17" fmla="*/ 36513 h 156"/>
                  <a:gd name="T18" fmla="*/ 5773 w 22"/>
                  <a:gd name="T19" fmla="*/ 42333 h 156"/>
                  <a:gd name="T20" fmla="*/ 5773 w 22"/>
                  <a:gd name="T21" fmla="*/ 42333 h 156"/>
                  <a:gd name="T22" fmla="*/ 5773 w 22"/>
                  <a:gd name="T23" fmla="*/ 47096 h 156"/>
                  <a:gd name="T24" fmla="*/ 6350 w 22"/>
                  <a:gd name="T25" fmla="*/ 52917 h 156"/>
                  <a:gd name="T26" fmla="*/ 8659 w 22"/>
                  <a:gd name="T27" fmla="*/ 62442 h 156"/>
                  <a:gd name="T28" fmla="*/ 10968 w 22"/>
                  <a:gd name="T29" fmla="*/ 72496 h 156"/>
                  <a:gd name="T30" fmla="*/ 12700 w 22"/>
                  <a:gd name="T31" fmla="*/ 82550 h 156"/>
                  <a:gd name="T32" fmla="*/ 12700 w 22"/>
                  <a:gd name="T33" fmla="*/ 82550 h 156"/>
                  <a:gd name="T34" fmla="*/ 10391 w 22"/>
                  <a:gd name="T35" fmla="*/ 79904 h 156"/>
                  <a:gd name="T36" fmla="*/ 6927 w 22"/>
                  <a:gd name="T37" fmla="*/ 75671 h 156"/>
                  <a:gd name="T38" fmla="*/ 5195 w 22"/>
                  <a:gd name="T39" fmla="*/ 71967 h 156"/>
                  <a:gd name="T40" fmla="*/ 3464 w 22"/>
                  <a:gd name="T41" fmla="*/ 66675 h 156"/>
                  <a:gd name="T42" fmla="*/ 2309 w 22"/>
                  <a:gd name="T43" fmla="*/ 61383 h 156"/>
                  <a:gd name="T44" fmla="*/ 1155 w 22"/>
                  <a:gd name="T45" fmla="*/ 56092 h 156"/>
                  <a:gd name="T46" fmla="*/ 0 w 22"/>
                  <a:gd name="T47" fmla="*/ 50271 h 156"/>
                  <a:gd name="T48" fmla="*/ 0 w 22"/>
                  <a:gd name="T49" fmla="*/ 43921 h 156"/>
                  <a:gd name="T50" fmla="*/ 0 w 22"/>
                  <a:gd name="T51" fmla="*/ 32279 h 156"/>
                  <a:gd name="T52" fmla="*/ 2309 w 22"/>
                  <a:gd name="T53" fmla="*/ 20108 h 156"/>
                  <a:gd name="T54" fmla="*/ 3464 w 22"/>
                  <a:gd name="T55" fmla="*/ 14287 h 156"/>
                  <a:gd name="T56" fmla="*/ 5195 w 22"/>
                  <a:gd name="T57" fmla="*/ 9525 h 156"/>
                  <a:gd name="T58" fmla="*/ 6927 w 22"/>
                  <a:gd name="T59" fmla="*/ 4233 h 156"/>
                  <a:gd name="T60" fmla="*/ 9814 w 22"/>
                  <a:gd name="T61" fmla="*/ 0 h 156"/>
                  <a:gd name="T62" fmla="*/ 9814 w 22"/>
                  <a:gd name="T63" fmla="*/ 0 h 15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2" h="156">
                    <a:moveTo>
                      <a:pt x="17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18" y="20"/>
                    </a:lnTo>
                    <a:lnTo>
                      <a:pt x="14" y="39"/>
                    </a:lnTo>
                    <a:lnTo>
                      <a:pt x="11" y="58"/>
                    </a:lnTo>
                    <a:lnTo>
                      <a:pt x="10" y="69"/>
                    </a:lnTo>
                    <a:lnTo>
                      <a:pt x="10" y="80"/>
                    </a:lnTo>
                    <a:lnTo>
                      <a:pt x="10" y="89"/>
                    </a:lnTo>
                    <a:lnTo>
                      <a:pt x="11" y="100"/>
                    </a:lnTo>
                    <a:lnTo>
                      <a:pt x="15" y="118"/>
                    </a:lnTo>
                    <a:lnTo>
                      <a:pt x="19" y="137"/>
                    </a:lnTo>
                    <a:lnTo>
                      <a:pt x="22" y="156"/>
                    </a:lnTo>
                    <a:lnTo>
                      <a:pt x="18" y="151"/>
                    </a:lnTo>
                    <a:lnTo>
                      <a:pt x="12" y="143"/>
                    </a:lnTo>
                    <a:lnTo>
                      <a:pt x="9" y="136"/>
                    </a:lnTo>
                    <a:lnTo>
                      <a:pt x="6" y="126"/>
                    </a:lnTo>
                    <a:lnTo>
                      <a:pt x="4" y="116"/>
                    </a:lnTo>
                    <a:lnTo>
                      <a:pt x="2" y="106"/>
                    </a:lnTo>
                    <a:lnTo>
                      <a:pt x="0" y="95"/>
                    </a:lnTo>
                    <a:lnTo>
                      <a:pt x="0" y="83"/>
                    </a:lnTo>
                    <a:lnTo>
                      <a:pt x="0" y="61"/>
                    </a:lnTo>
                    <a:lnTo>
                      <a:pt x="4" y="38"/>
                    </a:lnTo>
                    <a:lnTo>
                      <a:pt x="6" y="27"/>
                    </a:lnTo>
                    <a:lnTo>
                      <a:pt x="9" y="18"/>
                    </a:lnTo>
                    <a:lnTo>
                      <a:pt x="12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105"/>
              <p:cNvSpPr/>
              <p:nvPr/>
            </p:nvSpPr>
            <p:spPr bwMode="auto">
              <a:xfrm>
                <a:off x="4351338" y="1377950"/>
                <a:ext cx="6350" cy="39688"/>
              </a:xfrm>
              <a:custGeom>
                <a:avLst/>
                <a:gdLst>
                  <a:gd name="T0" fmla="*/ 977 w 13"/>
                  <a:gd name="T1" fmla="*/ 0 h 75"/>
                  <a:gd name="T2" fmla="*/ 977 w 13"/>
                  <a:gd name="T3" fmla="*/ 0 h 75"/>
                  <a:gd name="T4" fmla="*/ 1954 w 13"/>
                  <a:gd name="T5" fmla="*/ 0 h 75"/>
                  <a:gd name="T6" fmla="*/ 2442 w 13"/>
                  <a:gd name="T7" fmla="*/ 1058 h 75"/>
                  <a:gd name="T8" fmla="*/ 2442 w 13"/>
                  <a:gd name="T9" fmla="*/ 1058 h 75"/>
                  <a:gd name="T10" fmla="*/ 4396 w 13"/>
                  <a:gd name="T11" fmla="*/ 9525 h 75"/>
                  <a:gd name="T12" fmla="*/ 5373 w 13"/>
                  <a:gd name="T13" fmla="*/ 20109 h 75"/>
                  <a:gd name="T14" fmla="*/ 6350 w 13"/>
                  <a:gd name="T15" fmla="*/ 39688 h 75"/>
                  <a:gd name="T16" fmla="*/ 6350 w 13"/>
                  <a:gd name="T17" fmla="*/ 39688 h 75"/>
                  <a:gd name="T18" fmla="*/ 4396 w 13"/>
                  <a:gd name="T19" fmla="*/ 36513 h 75"/>
                  <a:gd name="T20" fmla="*/ 2442 w 13"/>
                  <a:gd name="T21" fmla="*/ 31750 h 75"/>
                  <a:gd name="T22" fmla="*/ 977 w 13"/>
                  <a:gd name="T23" fmla="*/ 26988 h 75"/>
                  <a:gd name="T24" fmla="*/ 488 w 13"/>
                  <a:gd name="T25" fmla="*/ 22225 h 75"/>
                  <a:gd name="T26" fmla="*/ 0 w 13"/>
                  <a:gd name="T27" fmla="*/ 16404 h 75"/>
                  <a:gd name="T28" fmla="*/ 0 w 13"/>
                  <a:gd name="T29" fmla="*/ 10583 h 75"/>
                  <a:gd name="T30" fmla="*/ 977 w 13"/>
                  <a:gd name="T31" fmla="*/ 0 h 75"/>
                  <a:gd name="T32" fmla="*/ 977 w 13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" h="75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9" y="18"/>
                    </a:lnTo>
                    <a:lnTo>
                      <a:pt x="11" y="38"/>
                    </a:lnTo>
                    <a:lnTo>
                      <a:pt x="13" y="75"/>
                    </a:lnTo>
                    <a:lnTo>
                      <a:pt x="9" y="69"/>
                    </a:lnTo>
                    <a:lnTo>
                      <a:pt x="5" y="60"/>
                    </a:lnTo>
                    <a:lnTo>
                      <a:pt x="2" y="51"/>
                    </a:lnTo>
                    <a:lnTo>
                      <a:pt x="1" y="42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106"/>
              <p:cNvSpPr/>
              <p:nvPr/>
            </p:nvSpPr>
            <p:spPr bwMode="auto">
              <a:xfrm>
                <a:off x="4402138" y="1581150"/>
                <a:ext cx="79375" cy="68263"/>
              </a:xfrm>
              <a:custGeom>
                <a:avLst/>
                <a:gdLst>
                  <a:gd name="T0" fmla="*/ 0 w 148"/>
                  <a:gd name="T1" fmla="*/ 0 h 128"/>
                  <a:gd name="T2" fmla="*/ 0 w 148"/>
                  <a:gd name="T3" fmla="*/ 0 h 128"/>
                  <a:gd name="T4" fmla="*/ 1609 w 148"/>
                  <a:gd name="T5" fmla="*/ 1067 h 128"/>
                  <a:gd name="T6" fmla="*/ 2682 w 148"/>
                  <a:gd name="T7" fmla="*/ 1600 h 128"/>
                  <a:gd name="T8" fmla="*/ 3754 w 148"/>
                  <a:gd name="T9" fmla="*/ 2133 h 128"/>
                  <a:gd name="T10" fmla="*/ 5363 w 148"/>
                  <a:gd name="T11" fmla="*/ 2133 h 128"/>
                  <a:gd name="T12" fmla="*/ 5363 w 148"/>
                  <a:gd name="T13" fmla="*/ 2133 h 128"/>
                  <a:gd name="T14" fmla="*/ 16626 w 148"/>
                  <a:gd name="T15" fmla="*/ 15999 h 128"/>
                  <a:gd name="T16" fmla="*/ 30034 w 148"/>
                  <a:gd name="T17" fmla="*/ 29865 h 128"/>
                  <a:gd name="T18" fmla="*/ 36470 w 148"/>
                  <a:gd name="T19" fmla="*/ 36265 h 128"/>
                  <a:gd name="T20" fmla="*/ 43442 w 148"/>
                  <a:gd name="T21" fmla="*/ 42664 h 128"/>
                  <a:gd name="T22" fmla="*/ 50950 w 148"/>
                  <a:gd name="T23" fmla="*/ 48531 h 128"/>
                  <a:gd name="T24" fmla="*/ 58995 w 148"/>
                  <a:gd name="T25" fmla="*/ 53864 h 128"/>
                  <a:gd name="T26" fmla="*/ 58995 w 148"/>
                  <a:gd name="T27" fmla="*/ 53864 h 128"/>
                  <a:gd name="T28" fmla="*/ 63822 w 148"/>
                  <a:gd name="T29" fmla="*/ 57597 h 128"/>
                  <a:gd name="T30" fmla="*/ 69721 w 148"/>
                  <a:gd name="T31" fmla="*/ 60263 h 128"/>
                  <a:gd name="T32" fmla="*/ 75621 w 148"/>
                  <a:gd name="T33" fmla="*/ 63463 h 128"/>
                  <a:gd name="T34" fmla="*/ 77766 w 148"/>
                  <a:gd name="T35" fmla="*/ 66130 h 128"/>
                  <a:gd name="T36" fmla="*/ 79375 w 148"/>
                  <a:gd name="T37" fmla="*/ 68263 h 128"/>
                  <a:gd name="T38" fmla="*/ 79375 w 148"/>
                  <a:gd name="T39" fmla="*/ 68263 h 128"/>
                  <a:gd name="T40" fmla="*/ 75084 w 148"/>
                  <a:gd name="T41" fmla="*/ 67196 h 128"/>
                  <a:gd name="T42" fmla="*/ 69721 w 148"/>
                  <a:gd name="T43" fmla="*/ 65596 h 128"/>
                  <a:gd name="T44" fmla="*/ 64894 w 148"/>
                  <a:gd name="T45" fmla="*/ 62930 h 128"/>
                  <a:gd name="T46" fmla="*/ 61140 w 148"/>
                  <a:gd name="T47" fmla="*/ 60797 h 128"/>
                  <a:gd name="T48" fmla="*/ 52559 w 148"/>
                  <a:gd name="T49" fmla="*/ 55464 h 128"/>
                  <a:gd name="T50" fmla="*/ 45051 w 148"/>
                  <a:gd name="T51" fmla="*/ 48531 h 128"/>
                  <a:gd name="T52" fmla="*/ 37542 w 148"/>
                  <a:gd name="T53" fmla="*/ 42131 h 128"/>
                  <a:gd name="T54" fmla="*/ 30034 w 148"/>
                  <a:gd name="T55" fmla="*/ 35198 h 128"/>
                  <a:gd name="T56" fmla="*/ 23062 w 148"/>
                  <a:gd name="T57" fmla="*/ 28265 h 128"/>
                  <a:gd name="T58" fmla="*/ 15553 w 148"/>
                  <a:gd name="T59" fmla="*/ 21865 h 128"/>
                  <a:gd name="T60" fmla="*/ 15553 w 148"/>
                  <a:gd name="T61" fmla="*/ 21865 h 128"/>
                  <a:gd name="T62" fmla="*/ 13944 w 148"/>
                  <a:gd name="T63" fmla="*/ 18666 h 128"/>
                  <a:gd name="T64" fmla="*/ 12335 w 148"/>
                  <a:gd name="T65" fmla="*/ 15999 h 128"/>
                  <a:gd name="T66" fmla="*/ 8045 w 148"/>
                  <a:gd name="T67" fmla="*/ 11199 h 128"/>
                  <a:gd name="T68" fmla="*/ 3754 w 148"/>
                  <a:gd name="T69" fmla="*/ 5866 h 128"/>
                  <a:gd name="T70" fmla="*/ 2145 w 148"/>
                  <a:gd name="T71" fmla="*/ 3200 h 128"/>
                  <a:gd name="T72" fmla="*/ 0 w 148"/>
                  <a:gd name="T73" fmla="*/ 0 h 128"/>
                  <a:gd name="T74" fmla="*/ 0 w 148"/>
                  <a:gd name="T75" fmla="*/ 0 h 12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48" h="128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3"/>
                    </a:lnTo>
                    <a:lnTo>
                      <a:pt x="7" y="4"/>
                    </a:lnTo>
                    <a:lnTo>
                      <a:pt x="10" y="4"/>
                    </a:lnTo>
                    <a:lnTo>
                      <a:pt x="31" y="30"/>
                    </a:lnTo>
                    <a:lnTo>
                      <a:pt x="56" y="56"/>
                    </a:lnTo>
                    <a:lnTo>
                      <a:pt x="68" y="68"/>
                    </a:lnTo>
                    <a:lnTo>
                      <a:pt x="81" y="80"/>
                    </a:lnTo>
                    <a:lnTo>
                      <a:pt x="95" y="91"/>
                    </a:lnTo>
                    <a:lnTo>
                      <a:pt x="110" y="101"/>
                    </a:lnTo>
                    <a:lnTo>
                      <a:pt x="119" y="108"/>
                    </a:lnTo>
                    <a:lnTo>
                      <a:pt x="130" y="113"/>
                    </a:lnTo>
                    <a:lnTo>
                      <a:pt x="141" y="119"/>
                    </a:lnTo>
                    <a:lnTo>
                      <a:pt x="145" y="124"/>
                    </a:lnTo>
                    <a:lnTo>
                      <a:pt x="148" y="128"/>
                    </a:lnTo>
                    <a:lnTo>
                      <a:pt x="140" y="126"/>
                    </a:lnTo>
                    <a:lnTo>
                      <a:pt x="130" y="123"/>
                    </a:lnTo>
                    <a:lnTo>
                      <a:pt x="121" y="118"/>
                    </a:lnTo>
                    <a:lnTo>
                      <a:pt x="114" y="114"/>
                    </a:lnTo>
                    <a:lnTo>
                      <a:pt x="98" y="104"/>
                    </a:lnTo>
                    <a:lnTo>
                      <a:pt x="84" y="91"/>
                    </a:lnTo>
                    <a:lnTo>
                      <a:pt x="70" y="79"/>
                    </a:lnTo>
                    <a:lnTo>
                      <a:pt x="56" y="66"/>
                    </a:lnTo>
                    <a:lnTo>
                      <a:pt x="43" y="53"/>
                    </a:lnTo>
                    <a:lnTo>
                      <a:pt x="29" y="41"/>
                    </a:lnTo>
                    <a:lnTo>
                      <a:pt x="26" y="35"/>
                    </a:lnTo>
                    <a:lnTo>
                      <a:pt x="23" y="30"/>
                    </a:lnTo>
                    <a:lnTo>
                      <a:pt x="15" y="21"/>
                    </a:lnTo>
                    <a:lnTo>
                      <a:pt x="7" y="11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107"/>
              <p:cNvSpPr/>
              <p:nvPr/>
            </p:nvSpPr>
            <p:spPr bwMode="auto">
              <a:xfrm>
                <a:off x="4522788" y="1671638"/>
                <a:ext cx="219075" cy="58738"/>
              </a:xfrm>
              <a:custGeom>
                <a:avLst/>
                <a:gdLst>
                  <a:gd name="T0" fmla="*/ 0 w 414"/>
                  <a:gd name="T1" fmla="*/ 1040 h 113"/>
                  <a:gd name="T2" fmla="*/ 0 w 414"/>
                  <a:gd name="T3" fmla="*/ 1040 h 113"/>
                  <a:gd name="T4" fmla="*/ 529 w 414"/>
                  <a:gd name="T5" fmla="*/ 520 h 113"/>
                  <a:gd name="T6" fmla="*/ 1058 w 414"/>
                  <a:gd name="T7" fmla="*/ 520 h 113"/>
                  <a:gd name="T8" fmla="*/ 2646 w 414"/>
                  <a:gd name="T9" fmla="*/ 0 h 113"/>
                  <a:gd name="T10" fmla="*/ 2646 w 414"/>
                  <a:gd name="T11" fmla="*/ 0 h 113"/>
                  <a:gd name="T12" fmla="*/ 40746 w 414"/>
                  <a:gd name="T13" fmla="*/ 18193 h 113"/>
                  <a:gd name="T14" fmla="*/ 60854 w 414"/>
                  <a:gd name="T15" fmla="*/ 26510 h 113"/>
                  <a:gd name="T16" fmla="*/ 81492 w 414"/>
                  <a:gd name="T17" fmla="*/ 34827 h 113"/>
                  <a:gd name="T18" fmla="*/ 92604 w 414"/>
                  <a:gd name="T19" fmla="*/ 37946 h 113"/>
                  <a:gd name="T20" fmla="*/ 103187 w 414"/>
                  <a:gd name="T21" fmla="*/ 41584 h 113"/>
                  <a:gd name="T22" fmla="*/ 114829 w 414"/>
                  <a:gd name="T23" fmla="*/ 44703 h 113"/>
                  <a:gd name="T24" fmla="*/ 126471 w 414"/>
                  <a:gd name="T25" fmla="*/ 47822 h 113"/>
                  <a:gd name="T26" fmla="*/ 138642 w 414"/>
                  <a:gd name="T27" fmla="*/ 49901 h 113"/>
                  <a:gd name="T28" fmla="*/ 150283 w 414"/>
                  <a:gd name="T29" fmla="*/ 51461 h 113"/>
                  <a:gd name="T30" fmla="*/ 163513 w 414"/>
                  <a:gd name="T31" fmla="*/ 52500 h 113"/>
                  <a:gd name="T32" fmla="*/ 176213 w 414"/>
                  <a:gd name="T33" fmla="*/ 53540 h 113"/>
                  <a:gd name="T34" fmla="*/ 176213 w 414"/>
                  <a:gd name="T35" fmla="*/ 53540 h 113"/>
                  <a:gd name="T36" fmla="*/ 182033 w 414"/>
                  <a:gd name="T37" fmla="*/ 53540 h 113"/>
                  <a:gd name="T38" fmla="*/ 187325 w 414"/>
                  <a:gd name="T39" fmla="*/ 53020 h 113"/>
                  <a:gd name="T40" fmla="*/ 198438 w 414"/>
                  <a:gd name="T41" fmla="*/ 52500 h 113"/>
                  <a:gd name="T42" fmla="*/ 204258 w 414"/>
                  <a:gd name="T43" fmla="*/ 52500 h 113"/>
                  <a:gd name="T44" fmla="*/ 209021 w 414"/>
                  <a:gd name="T45" fmla="*/ 53020 h 113"/>
                  <a:gd name="T46" fmla="*/ 214312 w 414"/>
                  <a:gd name="T47" fmla="*/ 55099 h 113"/>
                  <a:gd name="T48" fmla="*/ 219075 w 414"/>
                  <a:gd name="T49" fmla="*/ 57179 h 113"/>
                  <a:gd name="T50" fmla="*/ 219075 w 414"/>
                  <a:gd name="T51" fmla="*/ 57179 h 113"/>
                  <a:gd name="T52" fmla="*/ 203200 w 414"/>
                  <a:gd name="T53" fmla="*/ 58218 h 113"/>
                  <a:gd name="T54" fmla="*/ 187854 w 414"/>
                  <a:gd name="T55" fmla="*/ 58738 h 113"/>
                  <a:gd name="T56" fmla="*/ 173038 w 414"/>
                  <a:gd name="T57" fmla="*/ 58218 h 113"/>
                  <a:gd name="T58" fmla="*/ 157692 w 414"/>
                  <a:gd name="T59" fmla="*/ 57179 h 113"/>
                  <a:gd name="T60" fmla="*/ 142875 w 414"/>
                  <a:gd name="T61" fmla="*/ 55099 h 113"/>
                  <a:gd name="T62" fmla="*/ 128058 w 414"/>
                  <a:gd name="T63" fmla="*/ 51981 h 113"/>
                  <a:gd name="T64" fmla="*/ 114300 w 414"/>
                  <a:gd name="T65" fmla="*/ 48862 h 113"/>
                  <a:gd name="T66" fmla="*/ 100013 w 414"/>
                  <a:gd name="T67" fmla="*/ 44703 h 113"/>
                  <a:gd name="T68" fmla="*/ 86254 w 414"/>
                  <a:gd name="T69" fmla="*/ 41065 h 113"/>
                  <a:gd name="T70" fmla="*/ 72496 w 414"/>
                  <a:gd name="T71" fmla="*/ 35867 h 113"/>
                  <a:gd name="T72" fmla="*/ 59796 w 414"/>
                  <a:gd name="T73" fmla="*/ 31188 h 113"/>
                  <a:gd name="T74" fmla="*/ 46567 w 414"/>
                  <a:gd name="T75" fmla="*/ 25470 h 113"/>
                  <a:gd name="T76" fmla="*/ 34396 w 414"/>
                  <a:gd name="T77" fmla="*/ 19233 h 113"/>
                  <a:gd name="T78" fmla="*/ 22225 w 414"/>
                  <a:gd name="T79" fmla="*/ 12995 h 113"/>
                  <a:gd name="T80" fmla="*/ 11113 w 414"/>
                  <a:gd name="T81" fmla="*/ 6757 h 113"/>
                  <a:gd name="T82" fmla="*/ 0 w 414"/>
                  <a:gd name="T83" fmla="*/ 1040 h 113"/>
                  <a:gd name="T84" fmla="*/ 0 w 414"/>
                  <a:gd name="T85" fmla="*/ 1040 h 11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4" h="113">
                    <a:moveTo>
                      <a:pt x="0" y="2"/>
                    </a:move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7" y="35"/>
                    </a:lnTo>
                    <a:lnTo>
                      <a:pt x="115" y="51"/>
                    </a:lnTo>
                    <a:lnTo>
                      <a:pt x="154" y="67"/>
                    </a:lnTo>
                    <a:lnTo>
                      <a:pt x="175" y="73"/>
                    </a:lnTo>
                    <a:lnTo>
                      <a:pt x="195" y="80"/>
                    </a:lnTo>
                    <a:lnTo>
                      <a:pt x="217" y="86"/>
                    </a:lnTo>
                    <a:lnTo>
                      <a:pt x="239" y="92"/>
                    </a:lnTo>
                    <a:lnTo>
                      <a:pt x="262" y="96"/>
                    </a:lnTo>
                    <a:lnTo>
                      <a:pt x="284" y="99"/>
                    </a:lnTo>
                    <a:lnTo>
                      <a:pt x="309" y="101"/>
                    </a:lnTo>
                    <a:lnTo>
                      <a:pt x="333" y="103"/>
                    </a:lnTo>
                    <a:lnTo>
                      <a:pt x="344" y="103"/>
                    </a:lnTo>
                    <a:lnTo>
                      <a:pt x="354" y="102"/>
                    </a:lnTo>
                    <a:lnTo>
                      <a:pt x="375" y="101"/>
                    </a:lnTo>
                    <a:lnTo>
                      <a:pt x="386" y="101"/>
                    </a:lnTo>
                    <a:lnTo>
                      <a:pt x="395" y="102"/>
                    </a:lnTo>
                    <a:lnTo>
                      <a:pt x="405" y="106"/>
                    </a:lnTo>
                    <a:lnTo>
                      <a:pt x="414" y="110"/>
                    </a:lnTo>
                    <a:lnTo>
                      <a:pt x="384" y="112"/>
                    </a:lnTo>
                    <a:lnTo>
                      <a:pt x="355" y="113"/>
                    </a:lnTo>
                    <a:lnTo>
                      <a:pt x="327" y="112"/>
                    </a:lnTo>
                    <a:lnTo>
                      <a:pt x="298" y="110"/>
                    </a:lnTo>
                    <a:lnTo>
                      <a:pt x="270" y="106"/>
                    </a:lnTo>
                    <a:lnTo>
                      <a:pt x="242" y="100"/>
                    </a:lnTo>
                    <a:lnTo>
                      <a:pt x="216" y="94"/>
                    </a:lnTo>
                    <a:lnTo>
                      <a:pt x="189" y="86"/>
                    </a:lnTo>
                    <a:lnTo>
                      <a:pt x="163" y="79"/>
                    </a:lnTo>
                    <a:lnTo>
                      <a:pt x="137" y="69"/>
                    </a:lnTo>
                    <a:lnTo>
                      <a:pt x="113" y="60"/>
                    </a:lnTo>
                    <a:lnTo>
                      <a:pt x="88" y="49"/>
                    </a:lnTo>
                    <a:lnTo>
                      <a:pt x="65" y="37"/>
                    </a:lnTo>
                    <a:lnTo>
                      <a:pt x="42" y="25"/>
                    </a:lnTo>
                    <a:lnTo>
                      <a:pt x="21" y="1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9" name="Freeform 108"/>
              <p:cNvSpPr/>
              <p:nvPr/>
            </p:nvSpPr>
            <p:spPr bwMode="auto">
              <a:xfrm>
                <a:off x="4573588" y="1673225"/>
                <a:ext cx="117475" cy="31750"/>
              </a:xfrm>
              <a:custGeom>
                <a:avLst/>
                <a:gdLst>
                  <a:gd name="T0" fmla="*/ 117475 w 222"/>
                  <a:gd name="T1" fmla="*/ 28575 h 60"/>
                  <a:gd name="T2" fmla="*/ 117475 w 222"/>
                  <a:gd name="T3" fmla="*/ 28575 h 60"/>
                  <a:gd name="T4" fmla="*/ 114300 w 222"/>
                  <a:gd name="T5" fmla="*/ 30692 h 60"/>
                  <a:gd name="T6" fmla="*/ 110067 w 222"/>
                  <a:gd name="T7" fmla="*/ 31750 h 60"/>
                  <a:gd name="T8" fmla="*/ 106892 w 222"/>
                  <a:gd name="T9" fmla="*/ 31750 h 60"/>
                  <a:gd name="T10" fmla="*/ 103187 w 222"/>
                  <a:gd name="T11" fmla="*/ 31750 h 60"/>
                  <a:gd name="T12" fmla="*/ 95250 w 222"/>
                  <a:gd name="T13" fmla="*/ 30162 h 60"/>
                  <a:gd name="T14" fmla="*/ 87313 w 222"/>
                  <a:gd name="T15" fmla="*/ 27517 h 60"/>
                  <a:gd name="T16" fmla="*/ 87313 w 222"/>
                  <a:gd name="T17" fmla="*/ 27517 h 60"/>
                  <a:gd name="T18" fmla="*/ 64029 w 222"/>
                  <a:gd name="T19" fmla="*/ 23283 h 60"/>
                  <a:gd name="T20" fmla="*/ 51858 w 222"/>
                  <a:gd name="T21" fmla="*/ 20108 h 60"/>
                  <a:gd name="T22" fmla="*/ 40746 w 222"/>
                  <a:gd name="T23" fmla="*/ 16933 h 60"/>
                  <a:gd name="T24" fmla="*/ 29104 w 222"/>
                  <a:gd name="T25" fmla="*/ 13758 h 60"/>
                  <a:gd name="T26" fmla="*/ 18521 w 222"/>
                  <a:gd name="T27" fmla="*/ 9525 h 60"/>
                  <a:gd name="T28" fmla="*/ 8996 w 222"/>
                  <a:gd name="T29" fmla="*/ 4763 h 60"/>
                  <a:gd name="T30" fmla="*/ 0 w 222"/>
                  <a:gd name="T31" fmla="*/ 0 h 60"/>
                  <a:gd name="T32" fmla="*/ 0 w 222"/>
                  <a:gd name="T33" fmla="*/ 0 h 60"/>
                  <a:gd name="T34" fmla="*/ 4763 w 222"/>
                  <a:gd name="T35" fmla="*/ 529 h 60"/>
                  <a:gd name="T36" fmla="*/ 9525 w 222"/>
                  <a:gd name="T37" fmla="*/ 1588 h 60"/>
                  <a:gd name="T38" fmla="*/ 18521 w 222"/>
                  <a:gd name="T39" fmla="*/ 4763 h 60"/>
                  <a:gd name="T40" fmla="*/ 27517 w 222"/>
                  <a:gd name="T41" fmla="*/ 9525 h 60"/>
                  <a:gd name="T42" fmla="*/ 32279 w 222"/>
                  <a:gd name="T43" fmla="*/ 11113 h 60"/>
                  <a:gd name="T44" fmla="*/ 36513 w 222"/>
                  <a:gd name="T45" fmla="*/ 12700 h 60"/>
                  <a:gd name="T46" fmla="*/ 36513 w 222"/>
                  <a:gd name="T47" fmla="*/ 12700 h 60"/>
                  <a:gd name="T48" fmla="*/ 50800 w 222"/>
                  <a:gd name="T49" fmla="*/ 16933 h 60"/>
                  <a:gd name="T50" fmla="*/ 67204 w 222"/>
                  <a:gd name="T51" fmla="*/ 20638 h 60"/>
                  <a:gd name="T52" fmla="*/ 84667 w 222"/>
                  <a:gd name="T53" fmla="*/ 24342 h 60"/>
                  <a:gd name="T54" fmla="*/ 93663 w 222"/>
                  <a:gd name="T55" fmla="*/ 25400 h 60"/>
                  <a:gd name="T56" fmla="*/ 102129 w 222"/>
                  <a:gd name="T57" fmla="*/ 25929 h 60"/>
                  <a:gd name="T58" fmla="*/ 102129 w 222"/>
                  <a:gd name="T59" fmla="*/ 25929 h 60"/>
                  <a:gd name="T60" fmla="*/ 106362 w 222"/>
                  <a:gd name="T61" fmla="*/ 25929 h 60"/>
                  <a:gd name="T62" fmla="*/ 110067 w 222"/>
                  <a:gd name="T63" fmla="*/ 25929 h 60"/>
                  <a:gd name="T64" fmla="*/ 112183 w 222"/>
                  <a:gd name="T65" fmla="*/ 25929 h 60"/>
                  <a:gd name="T66" fmla="*/ 114300 w 222"/>
                  <a:gd name="T67" fmla="*/ 26458 h 60"/>
                  <a:gd name="T68" fmla="*/ 115887 w 222"/>
                  <a:gd name="T69" fmla="*/ 26987 h 60"/>
                  <a:gd name="T70" fmla="*/ 117475 w 222"/>
                  <a:gd name="T71" fmla="*/ 28575 h 60"/>
                  <a:gd name="T72" fmla="*/ 117475 w 222"/>
                  <a:gd name="T73" fmla="*/ 28575 h 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22" h="60">
                    <a:moveTo>
                      <a:pt x="222" y="54"/>
                    </a:moveTo>
                    <a:lnTo>
                      <a:pt x="222" y="54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2" y="60"/>
                    </a:lnTo>
                    <a:lnTo>
                      <a:pt x="195" y="60"/>
                    </a:lnTo>
                    <a:lnTo>
                      <a:pt x="180" y="57"/>
                    </a:lnTo>
                    <a:lnTo>
                      <a:pt x="165" y="52"/>
                    </a:lnTo>
                    <a:lnTo>
                      <a:pt x="121" y="44"/>
                    </a:lnTo>
                    <a:lnTo>
                      <a:pt x="98" y="38"/>
                    </a:lnTo>
                    <a:lnTo>
                      <a:pt x="77" y="32"/>
                    </a:lnTo>
                    <a:lnTo>
                      <a:pt x="55" y="26"/>
                    </a:lnTo>
                    <a:lnTo>
                      <a:pt x="35" y="18"/>
                    </a:lnTo>
                    <a:lnTo>
                      <a:pt x="17" y="9"/>
                    </a:lnTo>
                    <a:lnTo>
                      <a:pt x="0" y="0"/>
                    </a:lnTo>
                    <a:lnTo>
                      <a:pt x="9" y="1"/>
                    </a:lnTo>
                    <a:lnTo>
                      <a:pt x="18" y="3"/>
                    </a:lnTo>
                    <a:lnTo>
                      <a:pt x="35" y="9"/>
                    </a:lnTo>
                    <a:lnTo>
                      <a:pt x="52" y="18"/>
                    </a:lnTo>
                    <a:lnTo>
                      <a:pt x="61" y="21"/>
                    </a:lnTo>
                    <a:lnTo>
                      <a:pt x="69" y="24"/>
                    </a:lnTo>
                    <a:lnTo>
                      <a:pt x="96" y="32"/>
                    </a:lnTo>
                    <a:lnTo>
                      <a:pt x="127" y="39"/>
                    </a:lnTo>
                    <a:lnTo>
                      <a:pt x="160" y="46"/>
                    </a:lnTo>
                    <a:lnTo>
                      <a:pt x="177" y="48"/>
                    </a:lnTo>
                    <a:lnTo>
                      <a:pt x="193" y="49"/>
                    </a:lnTo>
                    <a:lnTo>
                      <a:pt x="201" y="49"/>
                    </a:lnTo>
                    <a:lnTo>
                      <a:pt x="208" y="49"/>
                    </a:lnTo>
                    <a:lnTo>
                      <a:pt x="212" y="49"/>
                    </a:lnTo>
                    <a:lnTo>
                      <a:pt x="216" y="50"/>
                    </a:lnTo>
                    <a:lnTo>
                      <a:pt x="219" y="51"/>
                    </a:lnTo>
                    <a:lnTo>
                      <a:pt x="22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0" name="Freeform 109"/>
              <p:cNvSpPr>
                <a:spLocks noEditPoints="1"/>
              </p:cNvSpPr>
              <p:nvPr/>
            </p:nvSpPr>
            <p:spPr bwMode="auto">
              <a:xfrm>
                <a:off x="4256088" y="1033463"/>
                <a:ext cx="784225" cy="747713"/>
              </a:xfrm>
              <a:custGeom>
                <a:avLst/>
                <a:gdLst>
                  <a:gd name="T0" fmla="*/ 212725 w 1482"/>
                  <a:gd name="T1" fmla="*/ 96769 h 1414"/>
                  <a:gd name="T2" fmla="*/ 295275 w 1482"/>
                  <a:gd name="T3" fmla="*/ 11105 h 1414"/>
                  <a:gd name="T4" fmla="*/ 396346 w 1482"/>
                  <a:gd name="T5" fmla="*/ 8989 h 1414"/>
                  <a:gd name="T6" fmla="*/ 595313 w 1482"/>
                  <a:gd name="T7" fmla="*/ 105759 h 1414"/>
                  <a:gd name="T8" fmla="*/ 736600 w 1482"/>
                  <a:gd name="T9" fmla="*/ 281847 h 1414"/>
                  <a:gd name="T10" fmla="*/ 779463 w 1482"/>
                  <a:gd name="T11" fmla="*/ 522447 h 1414"/>
                  <a:gd name="T12" fmla="*/ 717550 w 1482"/>
                  <a:gd name="T13" fmla="*/ 643541 h 1414"/>
                  <a:gd name="T14" fmla="*/ 645583 w 1482"/>
                  <a:gd name="T15" fmla="*/ 704881 h 1414"/>
                  <a:gd name="T16" fmla="*/ 427567 w 1482"/>
                  <a:gd name="T17" fmla="*/ 746127 h 1414"/>
                  <a:gd name="T18" fmla="*/ 238125 w 1482"/>
                  <a:gd name="T19" fmla="*/ 687959 h 1414"/>
                  <a:gd name="T20" fmla="*/ 108479 w 1482"/>
                  <a:gd name="T21" fmla="*/ 597536 h 1414"/>
                  <a:gd name="T22" fmla="*/ 6879 w 1482"/>
                  <a:gd name="T23" fmla="*/ 426736 h 1414"/>
                  <a:gd name="T24" fmla="*/ 13758 w 1482"/>
                  <a:gd name="T25" fmla="*/ 292422 h 1414"/>
                  <a:gd name="T26" fmla="*/ 118004 w 1482"/>
                  <a:gd name="T27" fmla="*/ 188250 h 1414"/>
                  <a:gd name="T28" fmla="*/ 731838 w 1482"/>
                  <a:gd name="T29" fmla="*/ 622389 h 1414"/>
                  <a:gd name="T30" fmla="*/ 764117 w 1482"/>
                  <a:gd name="T31" fmla="*/ 552060 h 1414"/>
                  <a:gd name="T32" fmla="*/ 762000 w 1482"/>
                  <a:gd name="T33" fmla="*/ 373857 h 1414"/>
                  <a:gd name="T34" fmla="*/ 649817 w 1482"/>
                  <a:gd name="T35" fmla="*/ 170800 h 1414"/>
                  <a:gd name="T36" fmla="*/ 523875 w 1482"/>
                  <a:gd name="T37" fmla="*/ 66628 h 1414"/>
                  <a:gd name="T38" fmla="*/ 400050 w 1482"/>
                  <a:gd name="T39" fmla="*/ 17450 h 1414"/>
                  <a:gd name="T40" fmla="*/ 304800 w 1482"/>
                  <a:gd name="T41" fmla="*/ 18508 h 1414"/>
                  <a:gd name="T42" fmla="*/ 215371 w 1482"/>
                  <a:gd name="T43" fmla="*/ 109460 h 1414"/>
                  <a:gd name="T44" fmla="*/ 210079 w 1482"/>
                  <a:gd name="T45" fmla="*/ 306700 h 1414"/>
                  <a:gd name="T46" fmla="*/ 306917 w 1482"/>
                  <a:gd name="T47" fmla="*/ 502353 h 1414"/>
                  <a:gd name="T48" fmla="*/ 395288 w 1482"/>
                  <a:gd name="T49" fmla="*/ 588546 h 1414"/>
                  <a:gd name="T50" fmla="*/ 637646 w 1482"/>
                  <a:gd name="T51" fmla="*/ 664693 h 1414"/>
                  <a:gd name="T52" fmla="*/ 189442 w 1482"/>
                  <a:gd name="T53" fmla="*/ 254349 h 1414"/>
                  <a:gd name="T54" fmla="*/ 570971 w 1482"/>
                  <a:gd name="T55" fmla="*/ 687959 h 1414"/>
                  <a:gd name="T56" fmla="*/ 402167 w 1482"/>
                  <a:gd name="T57" fmla="*/ 631379 h 1414"/>
                  <a:gd name="T58" fmla="*/ 242887 w 1482"/>
                  <a:gd name="T59" fmla="*/ 455291 h 1414"/>
                  <a:gd name="T60" fmla="*/ 220133 w 1482"/>
                  <a:gd name="T61" fmla="*/ 411930 h 1414"/>
                  <a:gd name="T62" fmla="*/ 194204 w 1482"/>
                  <a:gd name="T63" fmla="*/ 332082 h 1414"/>
                  <a:gd name="T64" fmla="*/ 166688 w 1482"/>
                  <a:gd name="T65" fmla="*/ 187193 h 1414"/>
                  <a:gd name="T66" fmla="*/ 32808 w 1482"/>
                  <a:gd name="T67" fmla="*/ 283433 h 1414"/>
                  <a:gd name="T68" fmla="*/ 48154 w 1482"/>
                  <a:gd name="T69" fmla="*/ 475914 h 1414"/>
                  <a:gd name="T70" fmla="*/ 141288 w 1482"/>
                  <a:gd name="T71" fmla="*/ 587489 h 1414"/>
                  <a:gd name="T72" fmla="*/ 194204 w 1482"/>
                  <a:gd name="T73" fmla="*/ 630321 h 1414"/>
                  <a:gd name="T74" fmla="*/ 298979 w 1482"/>
                  <a:gd name="T75" fmla="*/ 686902 h 1414"/>
                  <a:gd name="T76" fmla="*/ 374121 w 1482"/>
                  <a:gd name="T77" fmla="*/ 713870 h 1414"/>
                  <a:gd name="T78" fmla="*/ 459317 w 1482"/>
                  <a:gd name="T79" fmla="*/ 722860 h 1414"/>
                  <a:gd name="T80" fmla="*/ 614363 w 1482"/>
                  <a:gd name="T81" fmla="*/ 695891 h 1414"/>
                  <a:gd name="T82" fmla="*/ 191029 w 1482"/>
                  <a:gd name="T83" fmla="*/ 262810 h 1414"/>
                  <a:gd name="T84" fmla="*/ 212196 w 1482"/>
                  <a:gd name="T85" fmla="*/ 359579 h 1414"/>
                  <a:gd name="T86" fmla="*/ 324379 w 1482"/>
                  <a:gd name="T87" fmla="*/ 553646 h 1414"/>
                  <a:gd name="T88" fmla="*/ 502708 w 1482"/>
                  <a:gd name="T89" fmla="*/ 667336 h 1414"/>
                  <a:gd name="T90" fmla="*/ 525992 w 1482"/>
                  <a:gd name="T91" fmla="*/ 663635 h 1414"/>
                  <a:gd name="T92" fmla="*/ 324908 w 1482"/>
                  <a:gd name="T93" fmla="*/ 531966 h 1414"/>
                  <a:gd name="T94" fmla="*/ 196850 w 1482"/>
                  <a:gd name="T95" fmla="*/ 288721 h 1414"/>
                  <a:gd name="T96" fmla="*/ 17992 w 1482"/>
                  <a:gd name="T97" fmla="*/ 311459 h 1414"/>
                  <a:gd name="T98" fmla="*/ 11113 w 1482"/>
                  <a:gd name="T99" fmla="*/ 417218 h 1414"/>
                  <a:gd name="T100" fmla="*/ 62442 w 1482"/>
                  <a:gd name="T101" fmla="*/ 527735 h 1414"/>
                  <a:gd name="T102" fmla="*/ 126471 w 1482"/>
                  <a:gd name="T103" fmla="*/ 601766 h 1414"/>
                  <a:gd name="T104" fmla="*/ 187325 w 1482"/>
                  <a:gd name="T105" fmla="*/ 648829 h 1414"/>
                  <a:gd name="T106" fmla="*/ 392113 w 1482"/>
                  <a:gd name="T107" fmla="*/ 731849 h 1414"/>
                  <a:gd name="T108" fmla="*/ 639763 w 1482"/>
                  <a:gd name="T109" fmla="*/ 696949 h 1414"/>
                  <a:gd name="T110" fmla="*/ 663575 w 1482"/>
                  <a:gd name="T111" fmla="*/ 674740 h 1414"/>
                  <a:gd name="T112" fmla="*/ 579967 w 1482"/>
                  <a:gd name="T113" fmla="*/ 717572 h 1414"/>
                  <a:gd name="T114" fmla="*/ 363008 w 1482"/>
                  <a:gd name="T115" fmla="*/ 717572 h 1414"/>
                  <a:gd name="T116" fmla="*/ 228071 w 1482"/>
                  <a:gd name="T117" fmla="*/ 659405 h 1414"/>
                  <a:gd name="T118" fmla="*/ 34925 w 1482"/>
                  <a:gd name="T119" fmla="*/ 468510 h 1414"/>
                  <a:gd name="T120" fmla="*/ 14287 w 1482"/>
                  <a:gd name="T121" fmla="*/ 364338 h 141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482" h="1414">
                    <a:moveTo>
                      <a:pt x="338" y="333"/>
                    </a:moveTo>
                    <a:lnTo>
                      <a:pt x="338" y="333"/>
                    </a:lnTo>
                    <a:lnTo>
                      <a:pt x="343" y="321"/>
                    </a:lnTo>
                    <a:lnTo>
                      <a:pt x="346" y="309"/>
                    </a:lnTo>
                    <a:lnTo>
                      <a:pt x="353" y="286"/>
                    </a:lnTo>
                    <a:lnTo>
                      <a:pt x="360" y="263"/>
                    </a:lnTo>
                    <a:lnTo>
                      <a:pt x="364" y="252"/>
                    </a:lnTo>
                    <a:lnTo>
                      <a:pt x="368" y="241"/>
                    </a:lnTo>
                    <a:lnTo>
                      <a:pt x="375" y="230"/>
                    </a:lnTo>
                    <a:lnTo>
                      <a:pt x="382" y="220"/>
                    </a:lnTo>
                    <a:lnTo>
                      <a:pt x="389" y="211"/>
                    </a:lnTo>
                    <a:lnTo>
                      <a:pt x="395" y="201"/>
                    </a:lnTo>
                    <a:lnTo>
                      <a:pt x="397" y="195"/>
                    </a:lnTo>
                    <a:lnTo>
                      <a:pt x="399" y="189"/>
                    </a:lnTo>
                    <a:lnTo>
                      <a:pt x="402" y="183"/>
                    </a:lnTo>
                    <a:lnTo>
                      <a:pt x="404" y="177"/>
                    </a:lnTo>
                    <a:lnTo>
                      <a:pt x="417" y="154"/>
                    </a:lnTo>
                    <a:lnTo>
                      <a:pt x="431" y="133"/>
                    </a:lnTo>
                    <a:lnTo>
                      <a:pt x="445" y="112"/>
                    </a:lnTo>
                    <a:lnTo>
                      <a:pt x="453" y="103"/>
                    </a:lnTo>
                    <a:lnTo>
                      <a:pt x="462" y="95"/>
                    </a:lnTo>
                    <a:lnTo>
                      <a:pt x="468" y="89"/>
                    </a:lnTo>
                    <a:lnTo>
                      <a:pt x="475" y="83"/>
                    </a:lnTo>
                    <a:lnTo>
                      <a:pt x="484" y="78"/>
                    </a:lnTo>
                    <a:lnTo>
                      <a:pt x="492" y="72"/>
                    </a:lnTo>
                    <a:lnTo>
                      <a:pt x="509" y="57"/>
                    </a:lnTo>
                    <a:lnTo>
                      <a:pt x="527" y="42"/>
                    </a:lnTo>
                    <a:lnTo>
                      <a:pt x="547" y="28"/>
                    </a:lnTo>
                    <a:lnTo>
                      <a:pt x="558" y="21"/>
                    </a:lnTo>
                    <a:lnTo>
                      <a:pt x="570" y="17"/>
                    </a:lnTo>
                    <a:lnTo>
                      <a:pt x="578" y="13"/>
                    </a:lnTo>
                    <a:lnTo>
                      <a:pt x="589" y="11"/>
                    </a:lnTo>
                    <a:lnTo>
                      <a:pt x="611" y="5"/>
                    </a:lnTo>
                    <a:lnTo>
                      <a:pt x="636" y="2"/>
                    </a:lnTo>
                    <a:lnTo>
                      <a:pt x="656" y="1"/>
                    </a:lnTo>
                    <a:lnTo>
                      <a:pt x="683" y="0"/>
                    </a:lnTo>
                    <a:lnTo>
                      <a:pt x="697" y="1"/>
                    </a:lnTo>
                    <a:lnTo>
                      <a:pt x="710" y="2"/>
                    </a:lnTo>
                    <a:lnTo>
                      <a:pt x="720" y="5"/>
                    </a:lnTo>
                    <a:lnTo>
                      <a:pt x="729" y="10"/>
                    </a:lnTo>
                    <a:lnTo>
                      <a:pt x="739" y="14"/>
                    </a:lnTo>
                    <a:lnTo>
                      <a:pt x="749" y="17"/>
                    </a:lnTo>
                    <a:lnTo>
                      <a:pt x="792" y="26"/>
                    </a:lnTo>
                    <a:lnTo>
                      <a:pt x="814" y="31"/>
                    </a:lnTo>
                    <a:lnTo>
                      <a:pt x="834" y="37"/>
                    </a:lnTo>
                    <a:lnTo>
                      <a:pt x="861" y="48"/>
                    </a:lnTo>
                    <a:lnTo>
                      <a:pt x="887" y="60"/>
                    </a:lnTo>
                    <a:lnTo>
                      <a:pt x="937" y="85"/>
                    </a:lnTo>
                    <a:lnTo>
                      <a:pt x="962" y="97"/>
                    </a:lnTo>
                    <a:lnTo>
                      <a:pt x="975" y="103"/>
                    </a:lnTo>
                    <a:lnTo>
                      <a:pt x="990" y="107"/>
                    </a:lnTo>
                    <a:lnTo>
                      <a:pt x="1025" y="129"/>
                    </a:lnTo>
                    <a:lnTo>
                      <a:pt x="1059" y="152"/>
                    </a:lnTo>
                    <a:lnTo>
                      <a:pt x="1092" y="176"/>
                    </a:lnTo>
                    <a:lnTo>
                      <a:pt x="1125" y="200"/>
                    </a:lnTo>
                    <a:lnTo>
                      <a:pt x="1146" y="215"/>
                    </a:lnTo>
                    <a:lnTo>
                      <a:pt x="1165" y="233"/>
                    </a:lnTo>
                    <a:lnTo>
                      <a:pt x="1184" y="252"/>
                    </a:lnTo>
                    <a:lnTo>
                      <a:pt x="1202" y="271"/>
                    </a:lnTo>
                    <a:lnTo>
                      <a:pt x="1238" y="310"/>
                    </a:lnTo>
                    <a:lnTo>
                      <a:pt x="1272" y="351"/>
                    </a:lnTo>
                    <a:lnTo>
                      <a:pt x="1287" y="369"/>
                    </a:lnTo>
                    <a:lnTo>
                      <a:pt x="1301" y="388"/>
                    </a:lnTo>
                    <a:lnTo>
                      <a:pt x="1329" y="425"/>
                    </a:lnTo>
                    <a:lnTo>
                      <a:pt x="1342" y="445"/>
                    </a:lnTo>
                    <a:lnTo>
                      <a:pt x="1355" y="465"/>
                    </a:lnTo>
                    <a:lnTo>
                      <a:pt x="1367" y="485"/>
                    </a:lnTo>
                    <a:lnTo>
                      <a:pt x="1382" y="504"/>
                    </a:lnTo>
                    <a:lnTo>
                      <a:pt x="1392" y="533"/>
                    </a:lnTo>
                    <a:lnTo>
                      <a:pt x="1404" y="562"/>
                    </a:lnTo>
                    <a:lnTo>
                      <a:pt x="1427" y="622"/>
                    </a:lnTo>
                    <a:lnTo>
                      <a:pt x="1439" y="652"/>
                    </a:lnTo>
                    <a:lnTo>
                      <a:pt x="1451" y="683"/>
                    </a:lnTo>
                    <a:lnTo>
                      <a:pt x="1459" y="715"/>
                    </a:lnTo>
                    <a:lnTo>
                      <a:pt x="1464" y="731"/>
                    </a:lnTo>
                    <a:lnTo>
                      <a:pt x="1467" y="747"/>
                    </a:lnTo>
                    <a:lnTo>
                      <a:pt x="1473" y="783"/>
                    </a:lnTo>
                    <a:lnTo>
                      <a:pt x="1479" y="818"/>
                    </a:lnTo>
                    <a:lnTo>
                      <a:pt x="1481" y="853"/>
                    </a:lnTo>
                    <a:lnTo>
                      <a:pt x="1482" y="871"/>
                    </a:lnTo>
                    <a:lnTo>
                      <a:pt x="1482" y="890"/>
                    </a:lnTo>
                    <a:lnTo>
                      <a:pt x="1480" y="922"/>
                    </a:lnTo>
                    <a:lnTo>
                      <a:pt x="1478" y="955"/>
                    </a:lnTo>
                    <a:lnTo>
                      <a:pt x="1473" y="988"/>
                    </a:lnTo>
                    <a:lnTo>
                      <a:pt x="1467" y="1021"/>
                    </a:lnTo>
                    <a:lnTo>
                      <a:pt x="1461" y="1047"/>
                    </a:lnTo>
                    <a:lnTo>
                      <a:pt x="1457" y="1060"/>
                    </a:lnTo>
                    <a:lnTo>
                      <a:pt x="1456" y="1073"/>
                    </a:lnTo>
                    <a:lnTo>
                      <a:pt x="1449" y="1097"/>
                    </a:lnTo>
                    <a:lnTo>
                      <a:pt x="1438" y="1122"/>
                    </a:lnTo>
                    <a:lnTo>
                      <a:pt x="1426" y="1145"/>
                    </a:lnTo>
                    <a:lnTo>
                      <a:pt x="1419" y="1155"/>
                    </a:lnTo>
                    <a:lnTo>
                      <a:pt x="1411" y="1165"/>
                    </a:lnTo>
                    <a:lnTo>
                      <a:pt x="1404" y="1176"/>
                    </a:lnTo>
                    <a:lnTo>
                      <a:pt x="1395" y="1185"/>
                    </a:lnTo>
                    <a:lnTo>
                      <a:pt x="1386" y="1194"/>
                    </a:lnTo>
                    <a:lnTo>
                      <a:pt x="1376" y="1202"/>
                    </a:lnTo>
                    <a:lnTo>
                      <a:pt x="1366" y="1210"/>
                    </a:lnTo>
                    <a:lnTo>
                      <a:pt x="1356" y="1217"/>
                    </a:lnTo>
                    <a:lnTo>
                      <a:pt x="1344" y="1225"/>
                    </a:lnTo>
                    <a:lnTo>
                      <a:pt x="1332" y="1231"/>
                    </a:lnTo>
                    <a:lnTo>
                      <a:pt x="1328" y="1236"/>
                    </a:lnTo>
                    <a:lnTo>
                      <a:pt x="1323" y="1240"/>
                    </a:lnTo>
                    <a:lnTo>
                      <a:pt x="1318" y="1244"/>
                    </a:lnTo>
                    <a:lnTo>
                      <a:pt x="1313" y="1247"/>
                    </a:lnTo>
                    <a:lnTo>
                      <a:pt x="1300" y="1253"/>
                    </a:lnTo>
                    <a:lnTo>
                      <a:pt x="1286" y="1258"/>
                    </a:lnTo>
                    <a:lnTo>
                      <a:pt x="1279" y="1269"/>
                    </a:lnTo>
                    <a:lnTo>
                      <a:pt x="1271" y="1279"/>
                    </a:lnTo>
                    <a:lnTo>
                      <a:pt x="1264" y="1291"/>
                    </a:lnTo>
                    <a:lnTo>
                      <a:pt x="1257" y="1304"/>
                    </a:lnTo>
                    <a:lnTo>
                      <a:pt x="1239" y="1319"/>
                    </a:lnTo>
                    <a:lnTo>
                      <a:pt x="1220" y="1333"/>
                    </a:lnTo>
                    <a:lnTo>
                      <a:pt x="1198" y="1346"/>
                    </a:lnTo>
                    <a:lnTo>
                      <a:pt x="1175" y="1358"/>
                    </a:lnTo>
                    <a:lnTo>
                      <a:pt x="1151" y="1368"/>
                    </a:lnTo>
                    <a:lnTo>
                      <a:pt x="1125" y="1377"/>
                    </a:lnTo>
                    <a:lnTo>
                      <a:pt x="1100" y="1385"/>
                    </a:lnTo>
                    <a:lnTo>
                      <a:pt x="1073" y="1393"/>
                    </a:lnTo>
                    <a:lnTo>
                      <a:pt x="1045" y="1398"/>
                    </a:lnTo>
                    <a:lnTo>
                      <a:pt x="1017" y="1404"/>
                    </a:lnTo>
                    <a:lnTo>
                      <a:pt x="988" y="1408"/>
                    </a:lnTo>
                    <a:lnTo>
                      <a:pt x="961" y="1411"/>
                    </a:lnTo>
                    <a:lnTo>
                      <a:pt x="932" y="1413"/>
                    </a:lnTo>
                    <a:lnTo>
                      <a:pt x="903" y="1414"/>
                    </a:lnTo>
                    <a:lnTo>
                      <a:pt x="875" y="1414"/>
                    </a:lnTo>
                    <a:lnTo>
                      <a:pt x="847" y="1414"/>
                    </a:lnTo>
                    <a:lnTo>
                      <a:pt x="828" y="1413"/>
                    </a:lnTo>
                    <a:lnTo>
                      <a:pt x="808" y="1411"/>
                    </a:lnTo>
                    <a:lnTo>
                      <a:pt x="770" y="1405"/>
                    </a:lnTo>
                    <a:lnTo>
                      <a:pt x="731" y="1397"/>
                    </a:lnTo>
                    <a:lnTo>
                      <a:pt x="692" y="1389"/>
                    </a:lnTo>
                    <a:lnTo>
                      <a:pt x="655" y="1381"/>
                    </a:lnTo>
                    <a:lnTo>
                      <a:pt x="619" y="1372"/>
                    </a:lnTo>
                    <a:lnTo>
                      <a:pt x="585" y="1362"/>
                    </a:lnTo>
                    <a:lnTo>
                      <a:pt x="551" y="1350"/>
                    </a:lnTo>
                    <a:lnTo>
                      <a:pt x="547" y="1348"/>
                    </a:lnTo>
                    <a:lnTo>
                      <a:pt x="543" y="1345"/>
                    </a:lnTo>
                    <a:lnTo>
                      <a:pt x="539" y="1342"/>
                    </a:lnTo>
                    <a:lnTo>
                      <a:pt x="534" y="1339"/>
                    </a:lnTo>
                    <a:lnTo>
                      <a:pt x="505" y="1328"/>
                    </a:lnTo>
                    <a:lnTo>
                      <a:pt x="478" y="1314"/>
                    </a:lnTo>
                    <a:lnTo>
                      <a:pt x="450" y="1301"/>
                    </a:lnTo>
                    <a:lnTo>
                      <a:pt x="424" y="1286"/>
                    </a:lnTo>
                    <a:lnTo>
                      <a:pt x="414" y="1281"/>
                    </a:lnTo>
                    <a:lnTo>
                      <a:pt x="406" y="1273"/>
                    </a:lnTo>
                    <a:lnTo>
                      <a:pt x="397" y="1267"/>
                    </a:lnTo>
                    <a:lnTo>
                      <a:pt x="388" y="1261"/>
                    </a:lnTo>
                    <a:lnTo>
                      <a:pt x="379" y="1256"/>
                    </a:lnTo>
                    <a:lnTo>
                      <a:pt x="371" y="1253"/>
                    </a:lnTo>
                    <a:lnTo>
                      <a:pt x="361" y="1248"/>
                    </a:lnTo>
                    <a:lnTo>
                      <a:pt x="352" y="1243"/>
                    </a:lnTo>
                    <a:lnTo>
                      <a:pt x="315" y="1216"/>
                    </a:lnTo>
                    <a:lnTo>
                      <a:pt x="277" y="1188"/>
                    </a:lnTo>
                    <a:lnTo>
                      <a:pt x="240" y="1160"/>
                    </a:lnTo>
                    <a:lnTo>
                      <a:pt x="205" y="1130"/>
                    </a:lnTo>
                    <a:lnTo>
                      <a:pt x="192" y="1118"/>
                    </a:lnTo>
                    <a:lnTo>
                      <a:pt x="179" y="1105"/>
                    </a:lnTo>
                    <a:lnTo>
                      <a:pt x="160" y="1086"/>
                    </a:lnTo>
                    <a:lnTo>
                      <a:pt x="151" y="1075"/>
                    </a:lnTo>
                    <a:lnTo>
                      <a:pt x="141" y="1064"/>
                    </a:lnTo>
                    <a:lnTo>
                      <a:pt x="120" y="1037"/>
                    </a:lnTo>
                    <a:lnTo>
                      <a:pt x="101" y="1009"/>
                    </a:lnTo>
                    <a:lnTo>
                      <a:pt x="81" y="979"/>
                    </a:lnTo>
                    <a:lnTo>
                      <a:pt x="64" y="948"/>
                    </a:lnTo>
                    <a:lnTo>
                      <a:pt x="48" y="914"/>
                    </a:lnTo>
                    <a:lnTo>
                      <a:pt x="34" y="880"/>
                    </a:lnTo>
                    <a:lnTo>
                      <a:pt x="28" y="863"/>
                    </a:lnTo>
                    <a:lnTo>
                      <a:pt x="23" y="845"/>
                    </a:lnTo>
                    <a:lnTo>
                      <a:pt x="17" y="827"/>
                    </a:lnTo>
                    <a:lnTo>
                      <a:pt x="13" y="807"/>
                    </a:lnTo>
                    <a:lnTo>
                      <a:pt x="12" y="803"/>
                    </a:lnTo>
                    <a:lnTo>
                      <a:pt x="10" y="800"/>
                    </a:lnTo>
                    <a:lnTo>
                      <a:pt x="5" y="793"/>
                    </a:lnTo>
                    <a:lnTo>
                      <a:pt x="2" y="755"/>
                    </a:lnTo>
                    <a:lnTo>
                      <a:pt x="0" y="718"/>
                    </a:lnTo>
                    <a:lnTo>
                      <a:pt x="0" y="700"/>
                    </a:lnTo>
                    <a:lnTo>
                      <a:pt x="1" y="683"/>
                    </a:lnTo>
                    <a:lnTo>
                      <a:pt x="2" y="665"/>
                    </a:lnTo>
                    <a:lnTo>
                      <a:pt x="4" y="646"/>
                    </a:lnTo>
                    <a:lnTo>
                      <a:pt x="9" y="613"/>
                    </a:lnTo>
                    <a:lnTo>
                      <a:pt x="12" y="597"/>
                    </a:lnTo>
                    <a:lnTo>
                      <a:pt x="16" y="582"/>
                    </a:lnTo>
                    <a:lnTo>
                      <a:pt x="20" y="567"/>
                    </a:lnTo>
                    <a:lnTo>
                      <a:pt x="26" y="553"/>
                    </a:lnTo>
                    <a:lnTo>
                      <a:pt x="32" y="540"/>
                    </a:lnTo>
                    <a:lnTo>
                      <a:pt x="40" y="525"/>
                    </a:lnTo>
                    <a:lnTo>
                      <a:pt x="45" y="517"/>
                    </a:lnTo>
                    <a:lnTo>
                      <a:pt x="51" y="509"/>
                    </a:lnTo>
                    <a:lnTo>
                      <a:pt x="59" y="500"/>
                    </a:lnTo>
                    <a:lnTo>
                      <a:pt x="64" y="491"/>
                    </a:lnTo>
                    <a:lnTo>
                      <a:pt x="72" y="481"/>
                    </a:lnTo>
                    <a:lnTo>
                      <a:pt x="79" y="470"/>
                    </a:lnTo>
                    <a:lnTo>
                      <a:pt x="96" y="450"/>
                    </a:lnTo>
                    <a:lnTo>
                      <a:pt x="115" y="431"/>
                    </a:lnTo>
                    <a:lnTo>
                      <a:pt x="135" y="414"/>
                    </a:lnTo>
                    <a:lnTo>
                      <a:pt x="155" y="398"/>
                    </a:lnTo>
                    <a:lnTo>
                      <a:pt x="178" y="383"/>
                    </a:lnTo>
                    <a:lnTo>
                      <a:pt x="200" y="369"/>
                    </a:lnTo>
                    <a:lnTo>
                      <a:pt x="223" y="356"/>
                    </a:lnTo>
                    <a:lnTo>
                      <a:pt x="253" y="349"/>
                    </a:lnTo>
                    <a:lnTo>
                      <a:pt x="280" y="343"/>
                    </a:lnTo>
                    <a:lnTo>
                      <a:pt x="306" y="336"/>
                    </a:lnTo>
                    <a:lnTo>
                      <a:pt x="321" y="334"/>
                    </a:lnTo>
                    <a:lnTo>
                      <a:pt x="338" y="333"/>
                    </a:lnTo>
                    <a:close/>
                    <a:moveTo>
                      <a:pt x="1316" y="1222"/>
                    </a:moveTo>
                    <a:lnTo>
                      <a:pt x="1316" y="1222"/>
                    </a:lnTo>
                    <a:lnTo>
                      <a:pt x="1335" y="1212"/>
                    </a:lnTo>
                    <a:lnTo>
                      <a:pt x="1352" y="1203"/>
                    </a:lnTo>
                    <a:lnTo>
                      <a:pt x="1360" y="1198"/>
                    </a:lnTo>
                    <a:lnTo>
                      <a:pt x="1367" y="1193"/>
                    </a:lnTo>
                    <a:lnTo>
                      <a:pt x="1375" y="1187"/>
                    </a:lnTo>
                    <a:lnTo>
                      <a:pt x="1380" y="1181"/>
                    </a:lnTo>
                    <a:lnTo>
                      <a:pt x="1383" y="1177"/>
                    </a:lnTo>
                    <a:lnTo>
                      <a:pt x="1385" y="1171"/>
                    </a:lnTo>
                    <a:lnTo>
                      <a:pt x="1387" y="1166"/>
                    </a:lnTo>
                    <a:lnTo>
                      <a:pt x="1389" y="1162"/>
                    </a:lnTo>
                    <a:lnTo>
                      <a:pt x="1393" y="1157"/>
                    </a:lnTo>
                    <a:lnTo>
                      <a:pt x="1398" y="1153"/>
                    </a:lnTo>
                    <a:lnTo>
                      <a:pt x="1404" y="1149"/>
                    </a:lnTo>
                    <a:lnTo>
                      <a:pt x="1408" y="1143"/>
                    </a:lnTo>
                    <a:lnTo>
                      <a:pt x="1414" y="1135"/>
                    </a:lnTo>
                    <a:lnTo>
                      <a:pt x="1420" y="1125"/>
                    </a:lnTo>
                    <a:lnTo>
                      <a:pt x="1429" y="1105"/>
                    </a:lnTo>
                    <a:lnTo>
                      <a:pt x="1437" y="1083"/>
                    </a:lnTo>
                    <a:lnTo>
                      <a:pt x="1442" y="1064"/>
                    </a:lnTo>
                    <a:lnTo>
                      <a:pt x="1443" y="1054"/>
                    </a:lnTo>
                    <a:lnTo>
                      <a:pt x="1444" y="1044"/>
                    </a:lnTo>
                    <a:lnTo>
                      <a:pt x="1444" y="1034"/>
                    </a:lnTo>
                    <a:lnTo>
                      <a:pt x="1446" y="1025"/>
                    </a:lnTo>
                    <a:lnTo>
                      <a:pt x="1453" y="989"/>
                    </a:lnTo>
                    <a:lnTo>
                      <a:pt x="1458" y="955"/>
                    </a:lnTo>
                    <a:lnTo>
                      <a:pt x="1464" y="921"/>
                    </a:lnTo>
                    <a:lnTo>
                      <a:pt x="1465" y="904"/>
                    </a:lnTo>
                    <a:lnTo>
                      <a:pt x="1466" y="885"/>
                    </a:lnTo>
                    <a:lnTo>
                      <a:pt x="1465" y="847"/>
                    </a:lnTo>
                    <a:lnTo>
                      <a:pt x="1463" y="809"/>
                    </a:lnTo>
                    <a:lnTo>
                      <a:pt x="1461" y="790"/>
                    </a:lnTo>
                    <a:lnTo>
                      <a:pt x="1457" y="772"/>
                    </a:lnTo>
                    <a:lnTo>
                      <a:pt x="1454" y="754"/>
                    </a:lnTo>
                    <a:lnTo>
                      <a:pt x="1450" y="734"/>
                    </a:lnTo>
                    <a:lnTo>
                      <a:pt x="1440" y="707"/>
                    </a:lnTo>
                    <a:lnTo>
                      <a:pt x="1436" y="691"/>
                    </a:lnTo>
                    <a:lnTo>
                      <a:pt x="1429" y="674"/>
                    </a:lnTo>
                    <a:lnTo>
                      <a:pt x="1412" y="626"/>
                    </a:lnTo>
                    <a:lnTo>
                      <a:pt x="1393" y="577"/>
                    </a:lnTo>
                    <a:lnTo>
                      <a:pt x="1383" y="552"/>
                    </a:lnTo>
                    <a:lnTo>
                      <a:pt x="1372" y="529"/>
                    </a:lnTo>
                    <a:lnTo>
                      <a:pt x="1360" y="506"/>
                    </a:lnTo>
                    <a:lnTo>
                      <a:pt x="1348" y="486"/>
                    </a:lnTo>
                    <a:lnTo>
                      <a:pt x="1317" y="441"/>
                    </a:lnTo>
                    <a:lnTo>
                      <a:pt x="1286" y="397"/>
                    </a:lnTo>
                    <a:lnTo>
                      <a:pt x="1268" y="373"/>
                    </a:lnTo>
                    <a:lnTo>
                      <a:pt x="1247" y="347"/>
                    </a:lnTo>
                    <a:lnTo>
                      <a:pt x="1228" y="323"/>
                    </a:lnTo>
                    <a:lnTo>
                      <a:pt x="1208" y="301"/>
                    </a:lnTo>
                    <a:lnTo>
                      <a:pt x="1186" y="278"/>
                    </a:lnTo>
                    <a:lnTo>
                      <a:pt x="1165" y="256"/>
                    </a:lnTo>
                    <a:lnTo>
                      <a:pt x="1143" y="235"/>
                    </a:lnTo>
                    <a:lnTo>
                      <a:pt x="1131" y="225"/>
                    </a:lnTo>
                    <a:lnTo>
                      <a:pt x="1119" y="216"/>
                    </a:lnTo>
                    <a:lnTo>
                      <a:pt x="1080" y="188"/>
                    </a:lnTo>
                    <a:lnTo>
                      <a:pt x="1042" y="163"/>
                    </a:lnTo>
                    <a:lnTo>
                      <a:pt x="1035" y="157"/>
                    </a:lnTo>
                    <a:lnTo>
                      <a:pt x="1030" y="153"/>
                    </a:lnTo>
                    <a:lnTo>
                      <a:pt x="1017" y="142"/>
                    </a:lnTo>
                    <a:lnTo>
                      <a:pt x="1004" y="135"/>
                    </a:lnTo>
                    <a:lnTo>
                      <a:pt x="990" y="126"/>
                    </a:lnTo>
                    <a:lnTo>
                      <a:pt x="961" y="111"/>
                    </a:lnTo>
                    <a:lnTo>
                      <a:pt x="929" y="96"/>
                    </a:lnTo>
                    <a:lnTo>
                      <a:pt x="901" y="85"/>
                    </a:lnTo>
                    <a:lnTo>
                      <a:pt x="879" y="76"/>
                    </a:lnTo>
                    <a:lnTo>
                      <a:pt x="867" y="73"/>
                    </a:lnTo>
                    <a:lnTo>
                      <a:pt x="858" y="68"/>
                    </a:lnTo>
                    <a:lnTo>
                      <a:pt x="852" y="65"/>
                    </a:lnTo>
                    <a:lnTo>
                      <a:pt x="847" y="61"/>
                    </a:lnTo>
                    <a:lnTo>
                      <a:pt x="842" y="57"/>
                    </a:lnTo>
                    <a:lnTo>
                      <a:pt x="836" y="53"/>
                    </a:lnTo>
                    <a:lnTo>
                      <a:pt x="823" y="49"/>
                    </a:lnTo>
                    <a:lnTo>
                      <a:pt x="810" y="45"/>
                    </a:lnTo>
                    <a:lnTo>
                      <a:pt x="783" y="38"/>
                    </a:lnTo>
                    <a:lnTo>
                      <a:pt x="756" y="33"/>
                    </a:lnTo>
                    <a:lnTo>
                      <a:pt x="731" y="28"/>
                    </a:lnTo>
                    <a:lnTo>
                      <a:pt x="727" y="26"/>
                    </a:lnTo>
                    <a:lnTo>
                      <a:pt x="722" y="23"/>
                    </a:lnTo>
                    <a:lnTo>
                      <a:pt x="717" y="21"/>
                    </a:lnTo>
                    <a:lnTo>
                      <a:pt x="713" y="20"/>
                    </a:lnTo>
                    <a:lnTo>
                      <a:pt x="698" y="18"/>
                    </a:lnTo>
                    <a:lnTo>
                      <a:pt x="681" y="17"/>
                    </a:lnTo>
                    <a:lnTo>
                      <a:pt x="664" y="17"/>
                    </a:lnTo>
                    <a:lnTo>
                      <a:pt x="648" y="18"/>
                    </a:lnTo>
                    <a:lnTo>
                      <a:pt x="632" y="20"/>
                    </a:lnTo>
                    <a:lnTo>
                      <a:pt x="618" y="22"/>
                    </a:lnTo>
                    <a:lnTo>
                      <a:pt x="603" y="26"/>
                    </a:lnTo>
                    <a:lnTo>
                      <a:pt x="590" y="30"/>
                    </a:lnTo>
                    <a:lnTo>
                      <a:pt x="576" y="35"/>
                    </a:lnTo>
                    <a:lnTo>
                      <a:pt x="564" y="41"/>
                    </a:lnTo>
                    <a:lnTo>
                      <a:pt x="553" y="47"/>
                    </a:lnTo>
                    <a:lnTo>
                      <a:pt x="541" y="53"/>
                    </a:lnTo>
                    <a:lnTo>
                      <a:pt x="528" y="63"/>
                    </a:lnTo>
                    <a:lnTo>
                      <a:pt x="515" y="73"/>
                    </a:lnTo>
                    <a:lnTo>
                      <a:pt x="502" y="82"/>
                    </a:lnTo>
                    <a:lnTo>
                      <a:pt x="490" y="92"/>
                    </a:lnTo>
                    <a:lnTo>
                      <a:pt x="480" y="104"/>
                    </a:lnTo>
                    <a:lnTo>
                      <a:pt x="469" y="114"/>
                    </a:lnTo>
                    <a:lnTo>
                      <a:pt x="458" y="126"/>
                    </a:lnTo>
                    <a:lnTo>
                      <a:pt x="449" y="139"/>
                    </a:lnTo>
                    <a:lnTo>
                      <a:pt x="439" y="151"/>
                    </a:lnTo>
                    <a:lnTo>
                      <a:pt x="431" y="165"/>
                    </a:lnTo>
                    <a:lnTo>
                      <a:pt x="422" y="178"/>
                    </a:lnTo>
                    <a:lnTo>
                      <a:pt x="414" y="193"/>
                    </a:lnTo>
                    <a:lnTo>
                      <a:pt x="407" y="207"/>
                    </a:lnTo>
                    <a:lnTo>
                      <a:pt x="401" y="222"/>
                    </a:lnTo>
                    <a:lnTo>
                      <a:pt x="394" y="238"/>
                    </a:lnTo>
                    <a:lnTo>
                      <a:pt x="388" y="253"/>
                    </a:lnTo>
                    <a:lnTo>
                      <a:pt x="386" y="262"/>
                    </a:lnTo>
                    <a:lnTo>
                      <a:pt x="383" y="273"/>
                    </a:lnTo>
                    <a:lnTo>
                      <a:pt x="380" y="294"/>
                    </a:lnTo>
                    <a:lnTo>
                      <a:pt x="377" y="340"/>
                    </a:lnTo>
                    <a:lnTo>
                      <a:pt x="375" y="371"/>
                    </a:lnTo>
                    <a:lnTo>
                      <a:pt x="375" y="401"/>
                    </a:lnTo>
                    <a:lnTo>
                      <a:pt x="375" y="430"/>
                    </a:lnTo>
                    <a:lnTo>
                      <a:pt x="377" y="459"/>
                    </a:lnTo>
                    <a:lnTo>
                      <a:pt x="380" y="489"/>
                    </a:lnTo>
                    <a:lnTo>
                      <a:pt x="384" y="518"/>
                    </a:lnTo>
                    <a:lnTo>
                      <a:pt x="390" y="549"/>
                    </a:lnTo>
                    <a:lnTo>
                      <a:pt x="397" y="580"/>
                    </a:lnTo>
                    <a:lnTo>
                      <a:pt x="406" y="616"/>
                    </a:lnTo>
                    <a:lnTo>
                      <a:pt x="417" y="650"/>
                    </a:lnTo>
                    <a:lnTo>
                      <a:pt x="428" y="683"/>
                    </a:lnTo>
                    <a:lnTo>
                      <a:pt x="442" y="716"/>
                    </a:lnTo>
                    <a:lnTo>
                      <a:pt x="456" y="747"/>
                    </a:lnTo>
                    <a:lnTo>
                      <a:pt x="471" y="777"/>
                    </a:lnTo>
                    <a:lnTo>
                      <a:pt x="487" y="806"/>
                    </a:lnTo>
                    <a:lnTo>
                      <a:pt x="503" y="833"/>
                    </a:lnTo>
                    <a:lnTo>
                      <a:pt x="522" y="862"/>
                    </a:lnTo>
                    <a:lnTo>
                      <a:pt x="539" y="890"/>
                    </a:lnTo>
                    <a:lnTo>
                      <a:pt x="556" y="918"/>
                    </a:lnTo>
                    <a:lnTo>
                      <a:pt x="565" y="930"/>
                    </a:lnTo>
                    <a:lnTo>
                      <a:pt x="575" y="943"/>
                    </a:lnTo>
                    <a:lnTo>
                      <a:pt x="580" y="950"/>
                    </a:lnTo>
                    <a:lnTo>
                      <a:pt x="587" y="956"/>
                    </a:lnTo>
                    <a:lnTo>
                      <a:pt x="593" y="963"/>
                    </a:lnTo>
                    <a:lnTo>
                      <a:pt x="600" y="970"/>
                    </a:lnTo>
                    <a:lnTo>
                      <a:pt x="613" y="985"/>
                    </a:lnTo>
                    <a:lnTo>
                      <a:pt x="624" y="997"/>
                    </a:lnTo>
                    <a:lnTo>
                      <a:pt x="648" y="1019"/>
                    </a:lnTo>
                    <a:lnTo>
                      <a:pt x="670" y="1045"/>
                    </a:lnTo>
                    <a:lnTo>
                      <a:pt x="682" y="1057"/>
                    </a:lnTo>
                    <a:lnTo>
                      <a:pt x="696" y="1067"/>
                    </a:lnTo>
                    <a:lnTo>
                      <a:pt x="710" y="1078"/>
                    </a:lnTo>
                    <a:lnTo>
                      <a:pt x="723" y="1089"/>
                    </a:lnTo>
                    <a:lnTo>
                      <a:pt x="736" y="1101"/>
                    </a:lnTo>
                    <a:lnTo>
                      <a:pt x="747" y="1113"/>
                    </a:lnTo>
                    <a:lnTo>
                      <a:pt x="772" y="1132"/>
                    </a:lnTo>
                    <a:lnTo>
                      <a:pt x="801" y="1149"/>
                    </a:lnTo>
                    <a:lnTo>
                      <a:pt x="831" y="1167"/>
                    </a:lnTo>
                    <a:lnTo>
                      <a:pt x="863" y="1184"/>
                    </a:lnTo>
                    <a:lnTo>
                      <a:pt x="897" y="1200"/>
                    </a:lnTo>
                    <a:lnTo>
                      <a:pt x="934" y="1215"/>
                    </a:lnTo>
                    <a:lnTo>
                      <a:pt x="971" y="1228"/>
                    </a:lnTo>
                    <a:lnTo>
                      <a:pt x="1009" y="1240"/>
                    </a:lnTo>
                    <a:lnTo>
                      <a:pt x="1048" y="1249"/>
                    </a:lnTo>
                    <a:lnTo>
                      <a:pt x="1068" y="1253"/>
                    </a:lnTo>
                    <a:lnTo>
                      <a:pt x="1087" y="1256"/>
                    </a:lnTo>
                    <a:lnTo>
                      <a:pt x="1107" y="1258"/>
                    </a:lnTo>
                    <a:lnTo>
                      <a:pt x="1126" y="1259"/>
                    </a:lnTo>
                    <a:lnTo>
                      <a:pt x="1147" y="1260"/>
                    </a:lnTo>
                    <a:lnTo>
                      <a:pt x="1166" y="1260"/>
                    </a:lnTo>
                    <a:lnTo>
                      <a:pt x="1185" y="1258"/>
                    </a:lnTo>
                    <a:lnTo>
                      <a:pt x="1205" y="1257"/>
                    </a:lnTo>
                    <a:lnTo>
                      <a:pt x="1224" y="1254"/>
                    </a:lnTo>
                    <a:lnTo>
                      <a:pt x="1243" y="1249"/>
                    </a:lnTo>
                    <a:lnTo>
                      <a:pt x="1261" y="1244"/>
                    </a:lnTo>
                    <a:lnTo>
                      <a:pt x="1281" y="1238"/>
                    </a:lnTo>
                    <a:lnTo>
                      <a:pt x="1299" y="1230"/>
                    </a:lnTo>
                    <a:lnTo>
                      <a:pt x="1316" y="1222"/>
                    </a:lnTo>
                    <a:close/>
                    <a:moveTo>
                      <a:pt x="352" y="356"/>
                    </a:moveTo>
                    <a:lnTo>
                      <a:pt x="352" y="356"/>
                    </a:lnTo>
                    <a:lnTo>
                      <a:pt x="351" y="371"/>
                    </a:lnTo>
                    <a:lnTo>
                      <a:pt x="350" y="388"/>
                    </a:lnTo>
                    <a:lnTo>
                      <a:pt x="350" y="404"/>
                    </a:lnTo>
                    <a:lnTo>
                      <a:pt x="350" y="420"/>
                    </a:lnTo>
                    <a:lnTo>
                      <a:pt x="351" y="436"/>
                    </a:lnTo>
                    <a:lnTo>
                      <a:pt x="352" y="452"/>
                    </a:lnTo>
                    <a:lnTo>
                      <a:pt x="356" y="467"/>
                    </a:lnTo>
                    <a:lnTo>
                      <a:pt x="358" y="481"/>
                    </a:lnTo>
                    <a:lnTo>
                      <a:pt x="356" y="446"/>
                    </a:lnTo>
                    <a:lnTo>
                      <a:pt x="356" y="409"/>
                    </a:lnTo>
                    <a:lnTo>
                      <a:pt x="358" y="371"/>
                    </a:lnTo>
                    <a:lnTo>
                      <a:pt x="362" y="335"/>
                    </a:lnTo>
                    <a:lnTo>
                      <a:pt x="359" y="336"/>
                    </a:lnTo>
                    <a:lnTo>
                      <a:pt x="357" y="338"/>
                    </a:lnTo>
                    <a:lnTo>
                      <a:pt x="354" y="345"/>
                    </a:lnTo>
                    <a:lnTo>
                      <a:pt x="353" y="350"/>
                    </a:lnTo>
                    <a:lnTo>
                      <a:pt x="352" y="356"/>
                    </a:lnTo>
                    <a:close/>
                    <a:moveTo>
                      <a:pt x="1135" y="1297"/>
                    </a:moveTo>
                    <a:lnTo>
                      <a:pt x="1135" y="1297"/>
                    </a:lnTo>
                    <a:lnTo>
                      <a:pt x="1116" y="1299"/>
                    </a:lnTo>
                    <a:lnTo>
                      <a:pt x="1098" y="1300"/>
                    </a:lnTo>
                    <a:lnTo>
                      <a:pt x="1079" y="1301"/>
                    </a:lnTo>
                    <a:lnTo>
                      <a:pt x="1061" y="1300"/>
                    </a:lnTo>
                    <a:lnTo>
                      <a:pt x="1044" y="1299"/>
                    </a:lnTo>
                    <a:lnTo>
                      <a:pt x="1027" y="1297"/>
                    </a:lnTo>
                    <a:lnTo>
                      <a:pt x="1010" y="1293"/>
                    </a:lnTo>
                    <a:lnTo>
                      <a:pt x="994" y="1290"/>
                    </a:lnTo>
                    <a:lnTo>
                      <a:pt x="962" y="1282"/>
                    </a:lnTo>
                    <a:lnTo>
                      <a:pt x="929" y="1272"/>
                    </a:lnTo>
                    <a:lnTo>
                      <a:pt x="898" y="1260"/>
                    </a:lnTo>
                    <a:lnTo>
                      <a:pt x="868" y="1248"/>
                    </a:lnTo>
                    <a:lnTo>
                      <a:pt x="853" y="1242"/>
                    </a:lnTo>
                    <a:lnTo>
                      <a:pt x="840" y="1234"/>
                    </a:lnTo>
                    <a:lnTo>
                      <a:pt x="812" y="1218"/>
                    </a:lnTo>
                    <a:lnTo>
                      <a:pt x="795" y="1210"/>
                    </a:lnTo>
                    <a:lnTo>
                      <a:pt x="777" y="1202"/>
                    </a:lnTo>
                    <a:lnTo>
                      <a:pt x="760" y="1194"/>
                    </a:lnTo>
                    <a:lnTo>
                      <a:pt x="745" y="1184"/>
                    </a:lnTo>
                    <a:lnTo>
                      <a:pt x="725" y="1169"/>
                    </a:lnTo>
                    <a:lnTo>
                      <a:pt x="704" y="1152"/>
                    </a:lnTo>
                    <a:lnTo>
                      <a:pt x="664" y="1116"/>
                    </a:lnTo>
                    <a:lnTo>
                      <a:pt x="644" y="1096"/>
                    </a:lnTo>
                    <a:lnTo>
                      <a:pt x="624" y="1078"/>
                    </a:lnTo>
                    <a:lnTo>
                      <a:pt x="605" y="1059"/>
                    </a:lnTo>
                    <a:lnTo>
                      <a:pt x="587" y="1039"/>
                    </a:lnTo>
                    <a:lnTo>
                      <a:pt x="570" y="1018"/>
                    </a:lnTo>
                    <a:lnTo>
                      <a:pt x="553" y="997"/>
                    </a:lnTo>
                    <a:lnTo>
                      <a:pt x="535" y="974"/>
                    </a:lnTo>
                    <a:lnTo>
                      <a:pt x="519" y="952"/>
                    </a:lnTo>
                    <a:lnTo>
                      <a:pt x="489" y="907"/>
                    </a:lnTo>
                    <a:lnTo>
                      <a:pt x="459" y="861"/>
                    </a:lnTo>
                    <a:lnTo>
                      <a:pt x="454" y="854"/>
                    </a:lnTo>
                    <a:lnTo>
                      <a:pt x="448" y="849"/>
                    </a:lnTo>
                    <a:lnTo>
                      <a:pt x="442" y="843"/>
                    </a:lnTo>
                    <a:lnTo>
                      <a:pt x="438" y="836"/>
                    </a:lnTo>
                    <a:lnTo>
                      <a:pt x="437" y="832"/>
                    </a:lnTo>
                    <a:lnTo>
                      <a:pt x="437" y="828"/>
                    </a:lnTo>
                    <a:lnTo>
                      <a:pt x="437" y="824"/>
                    </a:lnTo>
                    <a:lnTo>
                      <a:pt x="436" y="820"/>
                    </a:lnTo>
                    <a:lnTo>
                      <a:pt x="434" y="816"/>
                    </a:lnTo>
                    <a:lnTo>
                      <a:pt x="431" y="812"/>
                    </a:lnTo>
                    <a:lnTo>
                      <a:pt x="428" y="808"/>
                    </a:lnTo>
                    <a:lnTo>
                      <a:pt x="425" y="804"/>
                    </a:lnTo>
                    <a:lnTo>
                      <a:pt x="416" y="779"/>
                    </a:lnTo>
                    <a:lnTo>
                      <a:pt x="406" y="753"/>
                    </a:lnTo>
                    <a:lnTo>
                      <a:pt x="397" y="727"/>
                    </a:lnTo>
                    <a:lnTo>
                      <a:pt x="390" y="701"/>
                    </a:lnTo>
                    <a:lnTo>
                      <a:pt x="387" y="692"/>
                    </a:lnTo>
                    <a:lnTo>
                      <a:pt x="382" y="683"/>
                    </a:lnTo>
                    <a:lnTo>
                      <a:pt x="378" y="674"/>
                    </a:lnTo>
                    <a:lnTo>
                      <a:pt x="376" y="666"/>
                    </a:lnTo>
                    <a:lnTo>
                      <a:pt x="375" y="661"/>
                    </a:lnTo>
                    <a:lnTo>
                      <a:pt x="376" y="655"/>
                    </a:lnTo>
                    <a:lnTo>
                      <a:pt x="376" y="650"/>
                    </a:lnTo>
                    <a:lnTo>
                      <a:pt x="376" y="644"/>
                    </a:lnTo>
                    <a:lnTo>
                      <a:pt x="374" y="639"/>
                    </a:lnTo>
                    <a:lnTo>
                      <a:pt x="371" y="634"/>
                    </a:lnTo>
                    <a:lnTo>
                      <a:pt x="367" y="628"/>
                    </a:lnTo>
                    <a:lnTo>
                      <a:pt x="365" y="623"/>
                    </a:lnTo>
                    <a:lnTo>
                      <a:pt x="365" y="620"/>
                    </a:lnTo>
                    <a:lnTo>
                      <a:pt x="365" y="616"/>
                    </a:lnTo>
                    <a:lnTo>
                      <a:pt x="365" y="612"/>
                    </a:lnTo>
                    <a:lnTo>
                      <a:pt x="365" y="608"/>
                    </a:lnTo>
                    <a:lnTo>
                      <a:pt x="358" y="578"/>
                    </a:lnTo>
                    <a:lnTo>
                      <a:pt x="350" y="547"/>
                    </a:lnTo>
                    <a:lnTo>
                      <a:pt x="345" y="515"/>
                    </a:lnTo>
                    <a:lnTo>
                      <a:pt x="339" y="483"/>
                    </a:lnTo>
                    <a:lnTo>
                      <a:pt x="336" y="450"/>
                    </a:lnTo>
                    <a:lnTo>
                      <a:pt x="335" y="416"/>
                    </a:lnTo>
                    <a:lnTo>
                      <a:pt x="335" y="384"/>
                    </a:lnTo>
                    <a:lnTo>
                      <a:pt x="336" y="352"/>
                    </a:lnTo>
                    <a:lnTo>
                      <a:pt x="315" y="354"/>
                    </a:lnTo>
                    <a:lnTo>
                      <a:pt x="293" y="358"/>
                    </a:lnTo>
                    <a:lnTo>
                      <a:pt x="272" y="362"/>
                    </a:lnTo>
                    <a:lnTo>
                      <a:pt x="252" y="368"/>
                    </a:lnTo>
                    <a:lnTo>
                      <a:pt x="232" y="376"/>
                    </a:lnTo>
                    <a:lnTo>
                      <a:pt x="213" y="383"/>
                    </a:lnTo>
                    <a:lnTo>
                      <a:pt x="195" y="393"/>
                    </a:lnTo>
                    <a:lnTo>
                      <a:pt x="177" y="404"/>
                    </a:lnTo>
                    <a:lnTo>
                      <a:pt x="160" y="415"/>
                    </a:lnTo>
                    <a:lnTo>
                      <a:pt x="144" y="427"/>
                    </a:lnTo>
                    <a:lnTo>
                      <a:pt x="129" y="441"/>
                    </a:lnTo>
                    <a:lnTo>
                      <a:pt x="114" y="455"/>
                    </a:lnTo>
                    <a:lnTo>
                      <a:pt x="101" y="470"/>
                    </a:lnTo>
                    <a:lnTo>
                      <a:pt x="88" y="485"/>
                    </a:lnTo>
                    <a:lnTo>
                      <a:pt x="75" y="501"/>
                    </a:lnTo>
                    <a:lnTo>
                      <a:pt x="64" y="518"/>
                    </a:lnTo>
                    <a:lnTo>
                      <a:pt x="62" y="536"/>
                    </a:lnTo>
                    <a:lnTo>
                      <a:pt x="59" y="556"/>
                    </a:lnTo>
                    <a:lnTo>
                      <a:pt x="50" y="594"/>
                    </a:lnTo>
                    <a:lnTo>
                      <a:pt x="46" y="613"/>
                    </a:lnTo>
                    <a:lnTo>
                      <a:pt x="43" y="633"/>
                    </a:lnTo>
                    <a:lnTo>
                      <a:pt x="41" y="651"/>
                    </a:lnTo>
                    <a:lnTo>
                      <a:pt x="40" y="669"/>
                    </a:lnTo>
                    <a:lnTo>
                      <a:pt x="41" y="697"/>
                    </a:lnTo>
                    <a:lnTo>
                      <a:pt x="43" y="724"/>
                    </a:lnTo>
                    <a:lnTo>
                      <a:pt x="48" y="769"/>
                    </a:lnTo>
                    <a:lnTo>
                      <a:pt x="53" y="792"/>
                    </a:lnTo>
                    <a:lnTo>
                      <a:pt x="58" y="815"/>
                    </a:lnTo>
                    <a:lnTo>
                      <a:pt x="64" y="837"/>
                    </a:lnTo>
                    <a:lnTo>
                      <a:pt x="73" y="859"/>
                    </a:lnTo>
                    <a:lnTo>
                      <a:pt x="81" y="880"/>
                    </a:lnTo>
                    <a:lnTo>
                      <a:pt x="91" y="900"/>
                    </a:lnTo>
                    <a:lnTo>
                      <a:pt x="109" y="941"/>
                    </a:lnTo>
                    <a:lnTo>
                      <a:pt x="122" y="960"/>
                    </a:lnTo>
                    <a:lnTo>
                      <a:pt x="136" y="979"/>
                    </a:lnTo>
                    <a:lnTo>
                      <a:pt x="151" y="996"/>
                    </a:lnTo>
                    <a:lnTo>
                      <a:pt x="167" y="1013"/>
                    </a:lnTo>
                    <a:lnTo>
                      <a:pt x="199" y="1044"/>
                    </a:lnTo>
                    <a:lnTo>
                      <a:pt x="231" y="1074"/>
                    </a:lnTo>
                    <a:lnTo>
                      <a:pt x="237" y="1080"/>
                    </a:lnTo>
                    <a:lnTo>
                      <a:pt x="241" y="1086"/>
                    </a:lnTo>
                    <a:lnTo>
                      <a:pt x="245" y="1092"/>
                    </a:lnTo>
                    <a:lnTo>
                      <a:pt x="250" y="1097"/>
                    </a:lnTo>
                    <a:lnTo>
                      <a:pt x="255" y="1103"/>
                    </a:lnTo>
                    <a:lnTo>
                      <a:pt x="261" y="1107"/>
                    </a:lnTo>
                    <a:lnTo>
                      <a:pt x="267" y="1111"/>
                    </a:lnTo>
                    <a:lnTo>
                      <a:pt x="273" y="1117"/>
                    </a:lnTo>
                    <a:lnTo>
                      <a:pt x="283" y="1128"/>
                    </a:lnTo>
                    <a:lnTo>
                      <a:pt x="288" y="1134"/>
                    </a:lnTo>
                    <a:lnTo>
                      <a:pt x="292" y="1136"/>
                    </a:lnTo>
                    <a:lnTo>
                      <a:pt x="296" y="1137"/>
                    </a:lnTo>
                    <a:lnTo>
                      <a:pt x="297" y="1139"/>
                    </a:lnTo>
                    <a:lnTo>
                      <a:pt x="298" y="1141"/>
                    </a:lnTo>
                    <a:lnTo>
                      <a:pt x="301" y="1145"/>
                    </a:lnTo>
                    <a:lnTo>
                      <a:pt x="304" y="1148"/>
                    </a:lnTo>
                    <a:lnTo>
                      <a:pt x="305" y="1150"/>
                    </a:lnTo>
                    <a:lnTo>
                      <a:pt x="306" y="1153"/>
                    </a:lnTo>
                    <a:lnTo>
                      <a:pt x="321" y="1163"/>
                    </a:lnTo>
                    <a:lnTo>
                      <a:pt x="336" y="1172"/>
                    </a:lnTo>
                    <a:lnTo>
                      <a:pt x="367" y="1192"/>
                    </a:lnTo>
                    <a:lnTo>
                      <a:pt x="383" y="1203"/>
                    </a:lnTo>
                    <a:lnTo>
                      <a:pt x="401" y="1215"/>
                    </a:lnTo>
                    <a:lnTo>
                      <a:pt x="410" y="1219"/>
                    </a:lnTo>
                    <a:lnTo>
                      <a:pt x="420" y="1224"/>
                    </a:lnTo>
                    <a:lnTo>
                      <a:pt x="431" y="1228"/>
                    </a:lnTo>
                    <a:lnTo>
                      <a:pt x="440" y="1232"/>
                    </a:lnTo>
                    <a:lnTo>
                      <a:pt x="457" y="1243"/>
                    </a:lnTo>
                    <a:lnTo>
                      <a:pt x="474" y="1254"/>
                    </a:lnTo>
                    <a:lnTo>
                      <a:pt x="509" y="1275"/>
                    </a:lnTo>
                    <a:lnTo>
                      <a:pt x="518" y="1281"/>
                    </a:lnTo>
                    <a:lnTo>
                      <a:pt x="528" y="1285"/>
                    </a:lnTo>
                    <a:lnTo>
                      <a:pt x="547" y="1292"/>
                    </a:lnTo>
                    <a:lnTo>
                      <a:pt x="565" y="1299"/>
                    </a:lnTo>
                    <a:lnTo>
                      <a:pt x="586" y="1305"/>
                    </a:lnTo>
                    <a:lnTo>
                      <a:pt x="599" y="1312"/>
                    </a:lnTo>
                    <a:lnTo>
                      <a:pt x="610" y="1318"/>
                    </a:lnTo>
                    <a:lnTo>
                      <a:pt x="623" y="1324"/>
                    </a:lnTo>
                    <a:lnTo>
                      <a:pt x="635" y="1329"/>
                    </a:lnTo>
                    <a:lnTo>
                      <a:pt x="640" y="1330"/>
                    </a:lnTo>
                    <a:lnTo>
                      <a:pt x="646" y="1330"/>
                    </a:lnTo>
                    <a:lnTo>
                      <a:pt x="651" y="1330"/>
                    </a:lnTo>
                    <a:lnTo>
                      <a:pt x="656" y="1331"/>
                    </a:lnTo>
                    <a:lnTo>
                      <a:pt x="669" y="1335"/>
                    </a:lnTo>
                    <a:lnTo>
                      <a:pt x="682" y="1340"/>
                    </a:lnTo>
                    <a:lnTo>
                      <a:pt x="694" y="1346"/>
                    </a:lnTo>
                    <a:lnTo>
                      <a:pt x="707" y="1350"/>
                    </a:lnTo>
                    <a:lnTo>
                      <a:pt x="722" y="1353"/>
                    </a:lnTo>
                    <a:lnTo>
                      <a:pt x="738" y="1355"/>
                    </a:lnTo>
                    <a:lnTo>
                      <a:pt x="756" y="1358"/>
                    </a:lnTo>
                    <a:lnTo>
                      <a:pt x="772" y="1359"/>
                    </a:lnTo>
                    <a:lnTo>
                      <a:pt x="776" y="1359"/>
                    </a:lnTo>
                    <a:lnTo>
                      <a:pt x="782" y="1358"/>
                    </a:lnTo>
                    <a:lnTo>
                      <a:pt x="786" y="1355"/>
                    </a:lnTo>
                    <a:lnTo>
                      <a:pt x="790" y="1355"/>
                    </a:lnTo>
                    <a:lnTo>
                      <a:pt x="800" y="1357"/>
                    </a:lnTo>
                    <a:lnTo>
                      <a:pt x="810" y="1358"/>
                    </a:lnTo>
                    <a:lnTo>
                      <a:pt x="829" y="1362"/>
                    </a:lnTo>
                    <a:lnTo>
                      <a:pt x="849" y="1366"/>
                    </a:lnTo>
                    <a:lnTo>
                      <a:pt x="859" y="1367"/>
                    </a:lnTo>
                    <a:lnTo>
                      <a:pt x="868" y="1367"/>
                    </a:lnTo>
                    <a:lnTo>
                      <a:pt x="921" y="1367"/>
                    </a:lnTo>
                    <a:lnTo>
                      <a:pt x="948" y="1366"/>
                    </a:lnTo>
                    <a:lnTo>
                      <a:pt x="973" y="1364"/>
                    </a:lnTo>
                    <a:lnTo>
                      <a:pt x="988" y="1362"/>
                    </a:lnTo>
                    <a:lnTo>
                      <a:pt x="1004" y="1359"/>
                    </a:lnTo>
                    <a:lnTo>
                      <a:pt x="1018" y="1355"/>
                    </a:lnTo>
                    <a:lnTo>
                      <a:pt x="1030" y="1353"/>
                    </a:lnTo>
                    <a:lnTo>
                      <a:pt x="1042" y="1352"/>
                    </a:lnTo>
                    <a:lnTo>
                      <a:pt x="1054" y="1349"/>
                    </a:lnTo>
                    <a:lnTo>
                      <a:pt x="1075" y="1344"/>
                    </a:lnTo>
                    <a:lnTo>
                      <a:pt x="1095" y="1336"/>
                    </a:lnTo>
                    <a:lnTo>
                      <a:pt x="1116" y="1331"/>
                    </a:lnTo>
                    <a:lnTo>
                      <a:pt x="1147" y="1321"/>
                    </a:lnTo>
                    <a:lnTo>
                      <a:pt x="1161" y="1316"/>
                    </a:lnTo>
                    <a:lnTo>
                      <a:pt x="1175" y="1309"/>
                    </a:lnTo>
                    <a:lnTo>
                      <a:pt x="1187" y="1304"/>
                    </a:lnTo>
                    <a:lnTo>
                      <a:pt x="1200" y="1297"/>
                    </a:lnTo>
                    <a:lnTo>
                      <a:pt x="1211" y="1289"/>
                    </a:lnTo>
                    <a:lnTo>
                      <a:pt x="1222" y="1281"/>
                    </a:lnTo>
                    <a:lnTo>
                      <a:pt x="1213" y="1285"/>
                    </a:lnTo>
                    <a:lnTo>
                      <a:pt x="1202" y="1287"/>
                    </a:lnTo>
                    <a:lnTo>
                      <a:pt x="1193" y="1289"/>
                    </a:lnTo>
                    <a:lnTo>
                      <a:pt x="1182" y="1291"/>
                    </a:lnTo>
                    <a:lnTo>
                      <a:pt x="1159" y="1293"/>
                    </a:lnTo>
                    <a:lnTo>
                      <a:pt x="1135" y="1297"/>
                    </a:lnTo>
                    <a:close/>
                    <a:moveTo>
                      <a:pt x="358" y="499"/>
                    </a:moveTo>
                    <a:lnTo>
                      <a:pt x="358" y="499"/>
                    </a:lnTo>
                    <a:lnTo>
                      <a:pt x="360" y="498"/>
                    </a:lnTo>
                    <a:lnTo>
                      <a:pt x="361" y="497"/>
                    </a:lnTo>
                    <a:lnTo>
                      <a:pt x="362" y="495"/>
                    </a:lnTo>
                    <a:lnTo>
                      <a:pt x="362" y="491"/>
                    </a:lnTo>
                    <a:lnTo>
                      <a:pt x="360" y="487"/>
                    </a:lnTo>
                    <a:lnTo>
                      <a:pt x="359" y="485"/>
                    </a:lnTo>
                    <a:lnTo>
                      <a:pt x="358" y="484"/>
                    </a:lnTo>
                    <a:lnTo>
                      <a:pt x="359" y="491"/>
                    </a:lnTo>
                    <a:lnTo>
                      <a:pt x="358" y="499"/>
                    </a:lnTo>
                    <a:close/>
                    <a:moveTo>
                      <a:pt x="363" y="535"/>
                    </a:moveTo>
                    <a:lnTo>
                      <a:pt x="363" y="535"/>
                    </a:lnTo>
                    <a:lnTo>
                      <a:pt x="368" y="562"/>
                    </a:lnTo>
                    <a:lnTo>
                      <a:pt x="375" y="589"/>
                    </a:lnTo>
                    <a:lnTo>
                      <a:pt x="388" y="640"/>
                    </a:lnTo>
                    <a:lnTo>
                      <a:pt x="394" y="661"/>
                    </a:lnTo>
                    <a:lnTo>
                      <a:pt x="401" y="680"/>
                    </a:lnTo>
                    <a:lnTo>
                      <a:pt x="407" y="698"/>
                    </a:lnTo>
                    <a:lnTo>
                      <a:pt x="413" y="717"/>
                    </a:lnTo>
                    <a:lnTo>
                      <a:pt x="426" y="759"/>
                    </a:lnTo>
                    <a:lnTo>
                      <a:pt x="433" y="778"/>
                    </a:lnTo>
                    <a:lnTo>
                      <a:pt x="440" y="797"/>
                    </a:lnTo>
                    <a:lnTo>
                      <a:pt x="451" y="821"/>
                    </a:lnTo>
                    <a:lnTo>
                      <a:pt x="463" y="845"/>
                    </a:lnTo>
                    <a:lnTo>
                      <a:pt x="475" y="867"/>
                    </a:lnTo>
                    <a:lnTo>
                      <a:pt x="489" y="888"/>
                    </a:lnTo>
                    <a:lnTo>
                      <a:pt x="529" y="943"/>
                    </a:lnTo>
                    <a:lnTo>
                      <a:pt x="549" y="970"/>
                    </a:lnTo>
                    <a:lnTo>
                      <a:pt x="570" y="997"/>
                    </a:lnTo>
                    <a:lnTo>
                      <a:pt x="591" y="1022"/>
                    </a:lnTo>
                    <a:lnTo>
                      <a:pt x="613" y="1047"/>
                    </a:lnTo>
                    <a:lnTo>
                      <a:pt x="636" y="1071"/>
                    </a:lnTo>
                    <a:lnTo>
                      <a:pt x="660" y="1094"/>
                    </a:lnTo>
                    <a:lnTo>
                      <a:pt x="680" y="1112"/>
                    </a:lnTo>
                    <a:lnTo>
                      <a:pt x="700" y="1130"/>
                    </a:lnTo>
                    <a:lnTo>
                      <a:pt x="721" y="1146"/>
                    </a:lnTo>
                    <a:lnTo>
                      <a:pt x="742" y="1162"/>
                    </a:lnTo>
                    <a:lnTo>
                      <a:pt x="763" y="1177"/>
                    </a:lnTo>
                    <a:lnTo>
                      <a:pt x="786" y="1191"/>
                    </a:lnTo>
                    <a:lnTo>
                      <a:pt x="810" y="1203"/>
                    </a:lnTo>
                    <a:lnTo>
                      <a:pt x="834" y="1216"/>
                    </a:lnTo>
                    <a:lnTo>
                      <a:pt x="862" y="1230"/>
                    </a:lnTo>
                    <a:lnTo>
                      <a:pt x="891" y="1243"/>
                    </a:lnTo>
                    <a:lnTo>
                      <a:pt x="920" y="1254"/>
                    </a:lnTo>
                    <a:lnTo>
                      <a:pt x="935" y="1259"/>
                    </a:lnTo>
                    <a:lnTo>
                      <a:pt x="950" y="1262"/>
                    </a:lnTo>
                    <a:lnTo>
                      <a:pt x="977" y="1270"/>
                    </a:lnTo>
                    <a:lnTo>
                      <a:pt x="1002" y="1275"/>
                    </a:lnTo>
                    <a:lnTo>
                      <a:pt x="1028" y="1279"/>
                    </a:lnTo>
                    <a:lnTo>
                      <a:pt x="1054" y="1283"/>
                    </a:lnTo>
                    <a:lnTo>
                      <a:pt x="1079" y="1285"/>
                    </a:lnTo>
                    <a:lnTo>
                      <a:pt x="1106" y="1285"/>
                    </a:lnTo>
                    <a:lnTo>
                      <a:pt x="1132" y="1282"/>
                    </a:lnTo>
                    <a:lnTo>
                      <a:pt x="1158" y="1277"/>
                    </a:lnTo>
                    <a:lnTo>
                      <a:pt x="1138" y="1275"/>
                    </a:lnTo>
                    <a:lnTo>
                      <a:pt x="1120" y="1273"/>
                    </a:lnTo>
                    <a:lnTo>
                      <a:pt x="1084" y="1268"/>
                    </a:lnTo>
                    <a:lnTo>
                      <a:pt x="1048" y="1263"/>
                    </a:lnTo>
                    <a:lnTo>
                      <a:pt x="1012" y="1258"/>
                    </a:lnTo>
                    <a:lnTo>
                      <a:pt x="994" y="1255"/>
                    </a:lnTo>
                    <a:lnTo>
                      <a:pt x="975" y="1249"/>
                    </a:lnTo>
                    <a:lnTo>
                      <a:pt x="956" y="1244"/>
                    </a:lnTo>
                    <a:lnTo>
                      <a:pt x="937" y="1238"/>
                    </a:lnTo>
                    <a:lnTo>
                      <a:pt x="913" y="1228"/>
                    </a:lnTo>
                    <a:lnTo>
                      <a:pt x="891" y="1216"/>
                    </a:lnTo>
                    <a:lnTo>
                      <a:pt x="845" y="1192"/>
                    </a:lnTo>
                    <a:lnTo>
                      <a:pt x="813" y="1172"/>
                    </a:lnTo>
                    <a:lnTo>
                      <a:pt x="781" y="1152"/>
                    </a:lnTo>
                    <a:lnTo>
                      <a:pt x="750" y="1131"/>
                    </a:lnTo>
                    <a:lnTo>
                      <a:pt x="721" y="1107"/>
                    </a:lnTo>
                    <a:lnTo>
                      <a:pt x="692" y="1083"/>
                    </a:lnTo>
                    <a:lnTo>
                      <a:pt x="665" y="1059"/>
                    </a:lnTo>
                    <a:lnTo>
                      <a:pt x="638" y="1033"/>
                    </a:lnTo>
                    <a:lnTo>
                      <a:pt x="614" y="1006"/>
                    </a:lnTo>
                    <a:lnTo>
                      <a:pt x="581" y="971"/>
                    </a:lnTo>
                    <a:lnTo>
                      <a:pt x="566" y="953"/>
                    </a:lnTo>
                    <a:lnTo>
                      <a:pt x="551" y="934"/>
                    </a:lnTo>
                    <a:lnTo>
                      <a:pt x="530" y="903"/>
                    </a:lnTo>
                    <a:lnTo>
                      <a:pt x="510" y="870"/>
                    </a:lnTo>
                    <a:lnTo>
                      <a:pt x="490" y="837"/>
                    </a:lnTo>
                    <a:lnTo>
                      <a:pt x="471" y="804"/>
                    </a:lnTo>
                    <a:lnTo>
                      <a:pt x="454" y="770"/>
                    </a:lnTo>
                    <a:lnTo>
                      <a:pt x="437" y="734"/>
                    </a:lnTo>
                    <a:lnTo>
                      <a:pt x="420" y="699"/>
                    </a:lnTo>
                    <a:lnTo>
                      <a:pt x="404" y="664"/>
                    </a:lnTo>
                    <a:lnTo>
                      <a:pt x="397" y="643"/>
                    </a:lnTo>
                    <a:lnTo>
                      <a:pt x="391" y="623"/>
                    </a:lnTo>
                    <a:lnTo>
                      <a:pt x="381" y="583"/>
                    </a:lnTo>
                    <a:lnTo>
                      <a:pt x="372" y="546"/>
                    </a:lnTo>
                    <a:lnTo>
                      <a:pt x="367" y="528"/>
                    </a:lnTo>
                    <a:lnTo>
                      <a:pt x="362" y="511"/>
                    </a:lnTo>
                    <a:lnTo>
                      <a:pt x="362" y="524"/>
                    </a:lnTo>
                    <a:lnTo>
                      <a:pt x="363" y="535"/>
                    </a:lnTo>
                    <a:close/>
                    <a:moveTo>
                      <a:pt x="34" y="589"/>
                    </a:moveTo>
                    <a:lnTo>
                      <a:pt x="34" y="589"/>
                    </a:lnTo>
                    <a:lnTo>
                      <a:pt x="36" y="589"/>
                    </a:lnTo>
                    <a:lnTo>
                      <a:pt x="38" y="588"/>
                    </a:lnTo>
                    <a:lnTo>
                      <a:pt x="39" y="583"/>
                    </a:lnTo>
                    <a:lnTo>
                      <a:pt x="39" y="579"/>
                    </a:lnTo>
                    <a:lnTo>
                      <a:pt x="38" y="577"/>
                    </a:lnTo>
                    <a:lnTo>
                      <a:pt x="35" y="582"/>
                    </a:lnTo>
                    <a:lnTo>
                      <a:pt x="34" y="589"/>
                    </a:lnTo>
                    <a:close/>
                    <a:moveTo>
                      <a:pt x="20" y="713"/>
                    </a:moveTo>
                    <a:lnTo>
                      <a:pt x="20" y="713"/>
                    </a:lnTo>
                    <a:lnTo>
                      <a:pt x="19" y="717"/>
                    </a:lnTo>
                    <a:lnTo>
                      <a:pt x="17" y="719"/>
                    </a:lnTo>
                    <a:lnTo>
                      <a:pt x="16" y="723"/>
                    </a:lnTo>
                    <a:lnTo>
                      <a:pt x="15" y="726"/>
                    </a:lnTo>
                    <a:lnTo>
                      <a:pt x="14" y="734"/>
                    </a:lnTo>
                    <a:lnTo>
                      <a:pt x="15" y="742"/>
                    </a:lnTo>
                    <a:lnTo>
                      <a:pt x="17" y="758"/>
                    </a:lnTo>
                    <a:lnTo>
                      <a:pt x="21" y="773"/>
                    </a:lnTo>
                    <a:lnTo>
                      <a:pt x="26" y="788"/>
                    </a:lnTo>
                    <a:lnTo>
                      <a:pt x="26" y="789"/>
                    </a:lnTo>
                    <a:lnTo>
                      <a:pt x="25" y="790"/>
                    </a:lnTo>
                    <a:lnTo>
                      <a:pt x="24" y="789"/>
                    </a:lnTo>
                    <a:lnTo>
                      <a:pt x="21" y="789"/>
                    </a:lnTo>
                    <a:lnTo>
                      <a:pt x="21" y="791"/>
                    </a:lnTo>
                    <a:lnTo>
                      <a:pt x="30" y="820"/>
                    </a:lnTo>
                    <a:lnTo>
                      <a:pt x="38" y="847"/>
                    </a:lnTo>
                    <a:lnTo>
                      <a:pt x="46" y="871"/>
                    </a:lnTo>
                    <a:lnTo>
                      <a:pt x="56" y="895"/>
                    </a:lnTo>
                    <a:lnTo>
                      <a:pt x="65" y="918"/>
                    </a:lnTo>
                    <a:lnTo>
                      <a:pt x="77" y="940"/>
                    </a:lnTo>
                    <a:lnTo>
                      <a:pt x="90" y="961"/>
                    </a:lnTo>
                    <a:lnTo>
                      <a:pt x="104" y="984"/>
                    </a:lnTo>
                    <a:lnTo>
                      <a:pt x="106" y="985"/>
                    </a:lnTo>
                    <a:lnTo>
                      <a:pt x="109" y="986"/>
                    </a:lnTo>
                    <a:lnTo>
                      <a:pt x="113" y="987"/>
                    </a:lnTo>
                    <a:lnTo>
                      <a:pt x="115" y="989"/>
                    </a:lnTo>
                    <a:lnTo>
                      <a:pt x="118" y="998"/>
                    </a:lnTo>
                    <a:lnTo>
                      <a:pt x="123" y="1006"/>
                    </a:lnTo>
                    <a:lnTo>
                      <a:pt x="129" y="1013"/>
                    </a:lnTo>
                    <a:lnTo>
                      <a:pt x="136" y="1019"/>
                    </a:lnTo>
                    <a:lnTo>
                      <a:pt x="136" y="1024"/>
                    </a:lnTo>
                    <a:lnTo>
                      <a:pt x="135" y="1026"/>
                    </a:lnTo>
                    <a:lnTo>
                      <a:pt x="135" y="1028"/>
                    </a:lnTo>
                    <a:lnTo>
                      <a:pt x="136" y="1030"/>
                    </a:lnTo>
                    <a:lnTo>
                      <a:pt x="153" y="1050"/>
                    </a:lnTo>
                    <a:lnTo>
                      <a:pt x="171" y="1070"/>
                    </a:lnTo>
                    <a:lnTo>
                      <a:pt x="191" y="1089"/>
                    </a:lnTo>
                    <a:lnTo>
                      <a:pt x="210" y="1106"/>
                    </a:lnTo>
                    <a:lnTo>
                      <a:pt x="220" y="1118"/>
                    </a:lnTo>
                    <a:lnTo>
                      <a:pt x="229" y="1128"/>
                    </a:lnTo>
                    <a:lnTo>
                      <a:pt x="239" y="1138"/>
                    </a:lnTo>
                    <a:lnTo>
                      <a:pt x="250" y="1148"/>
                    </a:lnTo>
                    <a:lnTo>
                      <a:pt x="260" y="1157"/>
                    </a:lnTo>
                    <a:lnTo>
                      <a:pt x="272" y="1166"/>
                    </a:lnTo>
                    <a:lnTo>
                      <a:pt x="285" y="1173"/>
                    </a:lnTo>
                    <a:lnTo>
                      <a:pt x="298" y="1181"/>
                    </a:lnTo>
                    <a:lnTo>
                      <a:pt x="300" y="1185"/>
                    </a:lnTo>
                    <a:lnTo>
                      <a:pt x="302" y="1189"/>
                    </a:lnTo>
                    <a:lnTo>
                      <a:pt x="310" y="1195"/>
                    </a:lnTo>
                    <a:lnTo>
                      <a:pt x="317" y="1200"/>
                    </a:lnTo>
                    <a:lnTo>
                      <a:pt x="326" y="1204"/>
                    </a:lnTo>
                    <a:lnTo>
                      <a:pt x="334" y="1209"/>
                    </a:lnTo>
                    <a:lnTo>
                      <a:pt x="342" y="1214"/>
                    </a:lnTo>
                    <a:lnTo>
                      <a:pt x="349" y="1219"/>
                    </a:lnTo>
                    <a:lnTo>
                      <a:pt x="352" y="1224"/>
                    </a:lnTo>
                    <a:lnTo>
                      <a:pt x="354" y="1227"/>
                    </a:lnTo>
                    <a:lnTo>
                      <a:pt x="378" y="1240"/>
                    </a:lnTo>
                    <a:lnTo>
                      <a:pt x="401" y="1253"/>
                    </a:lnTo>
                    <a:lnTo>
                      <a:pt x="422" y="1267"/>
                    </a:lnTo>
                    <a:lnTo>
                      <a:pt x="445" y="1278"/>
                    </a:lnTo>
                    <a:lnTo>
                      <a:pt x="497" y="1304"/>
                    </a:lnTo>
                    <a:lnTo>
                      <a:pt x="550" y="1329"/>
                    </a:lnTo>
                    <a:lnTo>
                      <a:pt x="588" y="1345"/>
                    </a:lnTo>
                    <a:lnTo>
                      <a:pt x="607" y="1352"/>
                    </a:lnTo>
                    <a:lnTo>
                      <a:pt x="626" y="1359"/>
                    </a:lnTo>
                    <a:lnTo>
                      <a:pt x="649" y="1365"/>
                    </a:lnTo>
                    <a:lnTo>
                      <a:pt x="671" y="1372"/>
                    </a:lnTo>
                    <a:lnTo>
                      <a:pt x="695" y="1376"/>
                    </a:lnTo>
                    <a:lnTo>
                      <a:pt x="717" y="1381"/>
                    </a:lnTo>
                    <a:lnTo>
                      <a:pt x="741" y="1384"/>
                    </a:lnTo>
                    <a:lnTo>
                      <a:pt x="765" y="1388"/>
                    </a:lnTo>
                    <a:lnTo>
                      <a:pt x="813" y="1393"/>
                    </a:lnTo>
                    <a:lnTo>
                      <a:pt x="860" y="1395"/>
                    </a:lnTo>
                    <a:lnTo>
                      <a:pt x="908" y="1395"/>
                    </a:lnTo>
                    <a:lnTo>
                      <a:pt x="955" y="1392"/>
                    </a:lnTo>
                    <a:lnTo>
                      <a:pt x="1001" y="1388"/>
                    </a:lnTo>
                    <a:lnTo>
                      <a:pt x="1029" y="1383"/>
                    </a:lnTo>
                    <a:lnTo>
                      <a:pt x="1056" y="1378"/>
                    </a:lnTo>
                    <a:lnTo>
                      <a:pt x="1083" y="1372"/>
                    </a:lnTo>
                    <a:lnTo>
                      <a:pt x="1108" y="1364"/>
                    </a:lnTo>
                    <a:lnTo>
                      <a:pt x="1134" y="1355"/>
                    </a:lnTo>
                    <a:lnTo>
                      <a:pt x="1159" y="1346"/>
                    </a:lnTo>
                    <a:lnTo>
                      <a:pt x="1183" y="1335"/>
                    </a:lnTo>
                    <a:lnTo>
                      <a:pt x="1206" y="1323"/>
                    </a:lnTo>
                    <a:lnTo>
                      <a:pt x="1209" y="1318"/>
                    </a:lnTo>
                    <a:lnTo>
                      <a:pt x="1211" y="1316"/>
                    </a:lnTo>
                    <a:lnTo>
                      <a:pt x="1213" y="1315"/>
                    </a:lnTo>
                    <a:lnTo>
                      <a:pt x="1216" y="1313"/>
                    </a:lnTo>
                    <a:lnTo>
                      <a:pt x="1222" y="1310"/>
                    </a:lnTo>
                    <a:lnTo>
                      <a:pt x="1226" y="1309"/>
                    </a:lnTo>
                    <a:lnTo>
                      <a:pt x="1230" y="1307"/>
                    </a:lnTo>
                    <a:lnTo>
                      <a:pt x="1236" y="1304"/>
                    </a:lnTo>
                    <a:lnTo>
                      <a:pt x="1240" y="1299"/>
                    </a:lnTo>
                    <a:lnTo>
                      <a:pt x="1251" y="1288"/>
                    </a:lnTo>
                    <a:lnTo>
                      <a:pt x="1254" y="1282"/>
                    </a:lnTo>
                    <a:lnTo>
                      <a:pt x="1257" y="1276"/>
                    </a:lnTo>
                    <a:lnTo>
                      <a:pt x="1259" y="1272"/>
                    </a:lnTo>
                    <a:lnTo>
                      <a:pt x="1259" y="1268"/>
                    </a:lnTo>
                    <a:lnTo>
                      <a:pt x="1254" y="1276"/>
                    </a:lnTo>
                    <a:lnTo>
                      <a:pt x="1247" y="1283"/>
                    </a:lnTo>
                    <a:lnTo>
                      <a:pt x="1241" y="1289"/>
                    </a:lnTo>
                    <a:lnTo>
                      <a:pt x="1232" y="1294"/>
                    </a:lnTo>
                    <a:lnTo>
                      <a:pt x="1217" y="1304"/>
                    </a:lnTo>
                    <a:lnTo>
                      <a:pt x="1209" y="1310"/>
                    </a:lnTo>
                    <a:lnTo>
                      <a:pt x="1202" y="1316"/>
                    </a:lnTo>
                    <a:lnTo>
                      <a:pt x="1196" y="1318"/>
                    </a:lnTo>
                    <a:lnTo>
                      <a:pt x="1190" y="1319"/>
                    </a:lnTo>
                    <a:lnTo>
                      <a:pt x="1180" y="1324"/>
                    </a:lnTo>
                    <a:lnTo>
                      <a:pt x="1170" y="1330"/>
                    </a:lnTo>
                    <a:lnTo>
                      <a:pt x="1162" y="1334"/>
                    </a:lnTo>
                    <a:lnTo>
                      <a:pt x="1136" y="1343"/>
                    </a:lnTo>
                    <a:lnTo>
                      <a:pt x="1116" y="1350"/>
                    </a:lnTo>
                    <a:lnTo>
                      <a:pt x="1096" y="1357"/>
                    </a:lnTo>
                    <a:lnTo>
                      <a:pt x="1077" y="1361"/>
                    </a:lnTo>
                    <a:lnTo>
                      <a:pt x="1058" y="1365"/>
                    </a:lnTo>
                    <a:lnTo>
                      <a:pt x="1039" y="1368"/>
                    </a:lnTo>
                    <a:lnTo>
                      <a:pt x="999" y="1375"/>
                    </a:lnTo>
                    <a:lnTo>
                      <a:pt x="958" y="1382"/>
                    </a:lnTo>
                    <a:lnTo>
                      <a:pt x="948" y="1380"/>
                    </a:lnTo>
                    <a:lnTo>
                      <a:pt x="936" y="1380"/>
                    </a:lnTo>
                    <a:lnTo>
                      <a:pt x="923" y="1381"/>
                    </a:lnTo>
                    <a:lnTo>
                      <a:pt x="911" y="1383"/>
                    </a:lnTo>
                    <a:lnTo>
                      <a:pt x="855" y="1381"/>
                    </a:lnTo>
                    <a:lnTo>
                      <a:pt x="798" y="1377"/>
                    </a:lnTo>
                    <a:lnTo>
                      <a:pt x="770" y="1374"/>
                    </a:lnTo>
                    <a:lnTo>
                      <a:pt x="742" y="1369"/>
                    </a:lnTo>
                    <a:lnTo>
                      <a:pt x="714" y="1364"/>
                    </a:lnTo>
                    <a:lnTo>
                      <a:pt x="686" y="1357"/>
                    </a:lnTo>
                    <a:lnTo>
                      <a:pt x="660" y="1350"/>
                    </a:lnTo>
                    <a:lnTo>
                      <a:pt x="631" y="1342"/>
                    </a:lnTo>
                    <a:lnTo>
                      <a:pt x="600" y="1331"/>
                    </a:lnTo>
                    <a:lnTo>
                      <a:pt x="584" y="1323"/>
                    </a:lnTo>
                    <a:lnTo>
                      <a:pt x="568" y="1316"/>
                    </a:lnTo>
                    <a:lnTo>
                      <a:pt x="564" y="1315"/>
                    </a:lnTo>
                    <a:lnTo>
                      <a:pt x="562" y="1316"/>
                    </a:lnTo>
                    <a:lnTo>
                      <a:pt x="559" y="1316"/>
                    </a:lnTo>
                    <a:lnTo>
                      <a:pt x="556" y="1316"/>
                    </a:lnTo>
                    <a:lnTo>
                      <a:pt x="524" y="1299"/>
                    </a:lnTo>
                    <a:lnTo>
                      <a:pt x="494" y="1282"/>
                    </a:lnTo>
                    <a:lnTo>
                      <a:pt x="463" y="1263"/>
                    </a:lnTo>
                    <a:lnTo>
                      <a:pt x="431" y="1247"/>
                    </a:lnTo>
                    <a:lnTo>
                      <a:pt x="408" y="1236"/>
                    </a:lnTo>
                    <a:lnTo>
                      <a:pt x="387" y="1223"/>
                    </a:lnTo>
                    <a:lnTo>
                      <a:pt x="365" y="1210"/>
                    </a:lnTo>
                    <a:lnTo>
                      <a:pt x="345" y="1197"/>
                    </a:lnTo>
                    <a:lnTo>
                      <a:pt x="326" y="1182"/>
                    </a:lnTo>
                    <a:lnTo>
                      <a:pt x="306" y="1168"/>
                    </a:lnTo>
                    <a:lnTo>
                      <a:pt x="288" y="1152"/>
                    </a:lnTo>
                    <a:lnTo>
                      <a:pt x="270" y="1137"/>
                    </a:lnTo>
                    <a:lnTo>
                      <a:pt x="236" y="1105"/>
                    </a:lnTo>
                    <a:lnTo>
                      <a:pt x="201" y="1071"/>
                    </a:lnTo>
                    <a:lnTo>
                      <a:pt x="136" y="1003"/>
                    </a:lnTo>
                    <a:lnTo>
                      <a:pt x="103" y="954"/>
                    </a:lnTo>
                    <a:lnTo>
                      <a:pt x="72" y="904"/>
                    </a:lnTo>
                    <a:lnTo>
                      <a:pt x="70" y="895"/>
                    </a:lnTo>
                    <a:lnTo>
                      <a:pt x="66" y="886"/>
                    </a:lnTo>
                    <a:lnTo>
                      <a:pt x="62" y="879"/>
                    </a:lnTo>
                    <a:lnTo>
                      <a:pt x="58" y="871"/>
                    </a:lnTo>
                    <a:lnTo>
                      <a:pt x="57" y="868"/>
                    </a:lnTo>
                    <a:lnTo>
                      <a:pt x="57" y="866"/>
                    </a:lnTo>
                    <a:lnTo>
                      <a:pt x="57" y="864"/>
                    </a:lnTo>
                    <a:lnTo>
                      <a:pt x="58" y="860"/>
                    </a:lnTo>
                    <a:lnTo>
                      <a:pt x="51" y="846"/>
                    </a:lnTo>
                    <a:lnTo>
                      <a:pt x="46" y="832"/>
                    </a:lnTo>
                    <a:lnTo>
                      <a:pt x="42" y="819"/>
                    </a:lnTo>
                    <a:lnTo>
                      <a:pt x="38" y="805"/>
                    </a:lnTo>
                    <a:lnTo>
                      <a:pt x="34" y="791"/>
                    </a:lnTo>
                    <a:lnTo>
                      <a:pt x="32" y="777"/>
                    </a:lnTo>
                    <a:lnTo>
                      <a:pt x="28" y="749"/>
                    </a:lnTo>
                    <a:lnTo>
                      <a:pt x="27" y="719"/>
                    </a:lnTo>
                    <a:lnTo>
                      <a:pt x="27" y="689"/>
                    </a:lnTo>
                    <a:lnTo>
                      <a:pt x="28" y="658"/>
                    </a:lnTo>
                    <a:lnTo>
                      <a:pt x="29" y="626"/>
                    </a:lnTo>
                    <a:lnTo>
                      <a:pt x="25" y="637"/>
                    </a:lnTo>
                    <a:lnTo>
                      <a:pt x="23" y="648"/>
                    </a:lnTo>
                    <a:lnTo>
                      <a:pt x="21" y="658"/>
                    </a:lnTo>
                    <a:lnTo>
                      <a:pt x="21" y="670"/>
                    </a:lnTo>
                    <a:lnTo>
                      <a:pt x="21" y="693"/>
                    </a:lnTo>
                    <a:lnTo>
                      <a:pt x="21" y="703"/>
                    </a:lnTo>
                    <a:lnTo>
                      <a:pt x="20" y="7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Freeform 110"/>
              <p:cNvSpPr>
                <a:spLocks noEditPoints="1"/>
              </p:cNvSpPr>
              <p:nvPr/>
            </p:nvSpPr>
            <p:spPr bwMode="auto">
              <a:xfrm>
                <a:off x="4678363" y="1257300"/>
                <a:ext cx="179388" cy="215900"/>
              </a:xfrm>
              <a:custGeom>
                <a:avLst/>
                <a:gdLst>
                  <a:gd name="T0" fmla="*/ 73554 w 339"/>
                  <a:gd name="T1" fmla="*/ 3175 h 408"/>
                  <a:gd name="T2" fmla="*/ 104775 w 339"/>
                  <a:gd name="T3" fmla="*/ 19579 h 408"/>
                  <a:gd name="T4" fmla="*/ 130705 w 339"/>
                  <a:gd name="T5" fmla="*/ 41804 h 408"/>
                  <a:gd name="T6" fmla="*/ 151342 w 339"/>
                  <a:gd name="T7" fmla="*/ 69850 h 408"/>
                  <a:gd name="T8" fmla="*/ 166688 w 339"/>
                  <a:gd name="T9" fmla="*/ 101071 h 408"/>
                  <a:gd name="T10" fmla="*/ 178330 w 339"/>
                  <a:gd name="T11" fmla="*/ 135467 h 408"/>
                  <a:gd name="T12" fmla="*/ 179388 w 339"/>
                  <a:gd name="T13" fmla="*/ 158221 h 408"/>
                  <a:gd name="T14" fmla="*/ 177271 w 339"/>
                  <a:gd name="T15" fmla="*/ 178329 h 408"/>
                  <a:gd name="T16" fmla="*/ 171450 w 339"/>
                  <a:gd name="T17" fmla="*/ 192088 h 408"/>
                  <a:gd name="T18" fmla="*/ 162984 w 339"/>
                  <a:gd name="T19" fmla="*/ 202671 h 408"/>
                  <a:gd name="T20" fmla="*/ 154517 w 339"/>
                  <a:gd name="T21" fmla="*/ 208492 h 408"/>
                  <a:gd name="T22" fmla="*/ 139700 w 339"/>
                  <a:gd name="T23" fmla="*/ 215371 h 408"/>
                  <a:gd name="T24" fmla="*/ 128059 w 339"/>
                  <a:gd name="T25" fmla="*/ 215900 h 408"/>
                  <a:gd name="T26" fmla="*/ 110596 w 339"/>
                  <a:gd name="T27" fmla="*/ 213254 h 408"/>
                  <a:gd name="T28" fmla="*/ 93134 w 339"/>
                  <a:gd name="T29" fmla="*/ 206904 h 408"/>
                  <a:gd name="T30" fmla="*/ 71438 w 339"/>
                  <a:gd name="T31" fmla="*/ 192617 h 408"/>
                  <a:gd name="T32" fmla="*/ 41804 w 339"/>
                  <a:gd name="T33" fmla="*/ 162454 h 408"/>
                  <a:gd name="T34" fmla="*/ 19050 w 339"/>
                  <a:gd name="T35" fmla="*/ 125942 h 408"/>
                  <a:gd name="T36" fmla="*/ 4763 w 339"/>
                  <a:gd name="T37" fmla="*/ 86254 h 408"/>
                  <a:gd name="T38" fmla="*/ 1058 w 339"/>
                  <a:gd name="T39" fmla="*/ 62442 h 408"/>
                  <a:gd name="T40" fmla="*/ 1058 w 339"/>
                  <a:gd name="T41" fmla="*/ 43392 h 408"/>
                  <a:gd name="T42" fmla="*/ 3175 w 339"/>
                  <a:gd name="T43" fmla="*/ 33867 h 408"/>
                  <a:gd name="T44" fmla="*/ 14817 w 339"/>
                  <a:gd name="T45" fmla="*/ 13758 h 408"/>
                  <a:gd name="T46" fmla="*/ 19050 w 339"/>
                  <a:gd name="T47" fmla="*/ 8996 h 408"/>
                  <a:gd name="T48" fmla="*/ 33338 w 339"/>
                  <a:gd name="T49" fmla="*/ 3704 h 408"/>
                  <a:gd name="T50" fmla="*/ 61384 w 339"/>
                  <a:gd name="T51" fmla="*/ 0 h 408"/>
                  <a:gd name="T52" fmla="*/ 63500 w 339"/>
                  <a:gd name="T53" fmla="*/ 11113 h 408"/>
                  <a:gd name="T54" fmla="*/ 43392 w 339"/>
                  <a:gd name="T55" fmla="*/ 11642 h 408"/>
                  <a:gd name="T56" fmla="*/ 30163 w 339"/>
                  <a:gd name="T57" fmla="*/ 16404 h 408"/>
                  <a:gd name="T58" fmla="*/ 22754 w 339"/>
                  <a:gd name="T59" fmla="*/ 25400 h 408"/>
                  <a:gd name="T60" fmla="*/ 16933 w 339"/>
                  <a:gd name="T61" fmla="*/ 46038 h 408"/>
                  <a:gd name="T62" fmla="*/ 15346 w 339"/>
                  <a:gd name="T63" fmla="*/ 67733 h 408"/>
                  <a:gd name="T64" fmla="*/ 17992 w 339"/>
                  <a:gd name="T65" fmla="*/ 90488 h 408"/>
                  <a:gd name="T66" fmla="*/ 24342 w 339"/>
                  <a:gd name="T67" fmla="*/ 111125 h 408"/>
                  <a:gd name="T68" fmla="*/ 33338 w 339"/>
                  <a:gd name="T69" fmla="*/ 127000 h 408"/>
                  <a:gd name="T70" fmla="*/ 37042 w 339"/>
                  <a:gd name="T71" fmla="*/ 137583 h 408"/>
                  <a:gd name="T72" fmla="*/ 48683 w 339"/>
                  <a:gd name="T73" fmla="*/ 155575 h 408"/>
                  <a:gd name="T74" fmla="*/ 62442 w 339"/>
                  <a:gd name="T75" fmla="*/ 171979 h 408"/>
                  <a:gd name="T76" fmla="*/ 77259 w 339"/>
                  <a:gd name="T77" fmla="*/ 188383 h 408"/>
                  <a:gd name="T78" fmla="*/ 86254 w 339"/>
                  <a:gd name="T79" fmla="*/ 194204 h 408"/>
                  <a:gd name="T80" fmla="*/ 109538 w 339"/>
                  <a:gd name="T81" fmla="*/ 205317 h 408"/>
                  <a:gd name="T82" fmla="*/ 123825 w 339"/>
                  <a:gd name="T83" fmla="*/ 207962 h 408"/>
                  <a:gd name="T84" fmla="*/ 143405 w 339"/>
                  <a:gd name="T85" fmla="*/ 204258 h 408"/>
                  <a:gd name="T86" fmla="*/ 158750 w 339"/>
                  <a:gd name="T87" fmla="*/ 195263 h 408"/>
                  <a:gd name="T88" fmla="*/ 164571 w 339"/>
                  <a:gd name="T89" fmla="*/ 187325 h 408"/>
                  <a:gd name="T90" fmla="*/ 169334 w 339"/>
                  <a:gd name="T91" fmla="*/ 172508 h 408"/>
                  <a:gd name="T92" fmla="*/ 169863 w 339"/>
                  <a:gd name="T93" fmla="*/ 155046 h 408"/>
                  <a:gd name="T94" fmla="*/ 162455 w 339"/>
                  <a:gd name="T95" fmla="*/ 110067 h 408"/>
                  <a:gd name="T96" fmla="*/ 151342 w 339"/>
                  <a:gd name="T97" fmla="*/ 85196 h 408"/>
                  <a:gd name="T98" fmla="*/ 140230 w 339"/>
                  <a:gd name="T99" fmla="*/ 67733 h 408"/>
                  <a:gd name="T100" fmla="*/ 134938 w 339"/>
                  <a:gd name="T101" fmla="*/ 59267 h 408"/>
                  <a:gd name="T102" fmla="*/ 119592 w 339"/>
                  <a:gd name="T103" fmla="*/ 41804 h 408"/>
                  <a:gd name="T104" fmla="*/ 94721 w 339"/>
                  <a:gd name="T105" fmla="*/ 21167 h 408"/>
                  <a:gd name="T106" fmla="*/ 79904 w 339"/>
                  <a:gd name="T107" fmla="*/ 13758 h 408"/>
                  <a:gd name="T108" fmla="*/ 63500 w 339"/>
                  <a:gd name="T109" fmla="*/ 11113 h 40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39" h="408">
                    <a:moveTo>
                      <a:pt x="116" y="0"/>
                    </a:moveTo>
                    <a:lnTo>
                      <a:pt x="116" y="0"/>
                    </a:lnTo>
                    <a:lnTo>
                      <a:pt x="139" y="6"/>
                    </a:lnTo>
                    <a:lnTo>
                      <a:pt x="160" y="15"/>
                    </a:lnTo>
                    <a:lnTo>
                      <a:pt x="180" y="26"/>
                    </a:lnTo>
                    <a:lnTo>
                      <a:pt x="198" y="37"/>
                    </a:lnTo>
                    <a:lnTo>
                      <a:pt x="216" y="50"/>
                    </a:lnTo>
                    <a:lnTo>
                      <a:pt x="232" y="64"/>
                    </a:lnTo>
                    <a:lnTo>
                      <a:pt x="247" y="79"/>
                    </a:lnTo>
                    <a:lnTo>
                      <a:pt x="261" y="95"/>
                    </a:lnTo>
                    <a:lnTo>
                      <a:pt x="274" y="113"/>
                    </a:lnTo>
                    <a:lnTo>
                      <a:pt x="286" y="132"/>
                    </a:lnTo>
                    <a:lnTo>
                      <a:pt x="296" y="151"/>
                    </a:lnTo>
                    <a:lnTo>
                      <a:pt x="306" y="170"/>
                    </a:lnTo>
                    <a:lnTo>
                      <a:pt x="315" y="191"/>
                    </a:lnTo>
                    <a:lnTo>
                      <a:pt x="323" y="212"/>
                    </a:lnTo>
                    <a:lnTo>
                      <a:pt x="331" y="233"/>
                    </a:lnTo>
                    <a:lnTo>
                      <a:pt x="337" y="256"/>
                    </a:lnTo>
                    <a:lnTo>
                      <a:pt x="339" y="277"/>
                    </a:lnTo>
                    <a:lnTo>
                      <a:pt x="339" y="299"/>
                    </a:lnTo>
                    <a:lnTo>
                      <a:pt x="338" y="319"/>
                    </a:lnTo>
                    <a:lnTo>
                      <a:pt x="337" y="329"/>
                    </a:lnTo>
                    <a:lnTo>
                      <a:pt x="335" y="337"/>
                    </a:lnTo>
                    <a:lnTo>
                      <a:pt x="332" y="347"/>
                    </a:lnTo>
                    <a:lnTo>
                      <a:pt x="328" y="354"/>
                    </a:lnTo>
                    <a:lnTo>
                      <a:pt x="324" y="363"/>
                    </a:lnTo>
                    <a:lnTo>
                      <a:pt x="320" y="370"/>
                    </a:lnTo>
                    <a:lnTo>
                      <a:pt x="313" y="377"/>
                    </a:lnTo>
                    <a:lnTo>
                      <a:pt x="308" y="383"/>
                    </a:lnTo>
                    <a:lnTo>
                      <a:pt x="301" y="390"/>
                    </a:lnTo>
                    <a:lnTo>
                      <a:pt x="292" y="394"/>
                    </a:lnTo>
                    <a:lnTo>
                      <a:pt x="279" y="401"/>
                    </a:lnTo>
                    <a:lnTo>
                      <a:pt x="273" y="405"/>
                    </a:lnTo>
                    <a:lnTo>
                      <a:pt x="264" y="407"/>
                    </a:lnTo>
                    <a:lnTo>
                      <a:pt x="252" y="408"/>
                    </a:lnTo>
                    <a:lnTo>
                      <a:pt x="242" y="408"/>
                    </a:lnTo>
                    <a:lnTo>
                      <a:pt x="231" y="407"/>
                    </a:lnTo>
                    <a:lnTo>
                      <a:pt x="219" y="406"/>
                    </a:lnTo>
                    <a:lnTo>
                      <a:pt x="209" y="403"/>
                    </a:lnTo>
                    <a:lnTo>
                      <a:pt x="198" y="399"/>
                    </a:lnTo>
                    <a:lnTo>
                      <a:pt x="187" y="395"/>
                    </a:lnTo>
                    <a:lnTo>
                      <a:pt x="176" y="391"/>
                    </a:lnTo>
                    <a:lnTo>
                      <a:pt x="166" y="384"/>
                    </a:lnTo>
                    <a:lnTo>
                      <a:pt x="155" y="378"/>
                    </a:lnTo>
                    <a:lnTo>
                      <a:pt x="135" y="364"/>
                    </a:lnTo>
                    <a:lnTo>
                      <a:pt x="115" y="347"/>
                    </a:lnTo>
                    <a:lnTo>
                      <a:pt x="97" y="328"/>
                    </a:lnTo>
                    <a:lnTo>
                      <a:pt x="79" y="307"/>
                    </a:lnTo>
                    <a:lnTo>
                      <a:pt x="64" y="286"/>
                    </a:lnTo>
                    <a:lnTo>
                      <a:pt x="49" y="262"/>
                    </a:lnTo>
                    <a:lnTo>
                      <a:pt x="36" y="238"/>
                    </a:lnTo>
                    <a:lnTo>
                      <a:pt x="25" y="213"/>
                    </a:lnTo>
                    <a:lnTo>
                      <a:pt x="16" y="188"/>
                    </a:lnTo>
                    <a:lnTo>
                      <a:pt x="9" y="163"/>
                    </a:lnTo>
                    <a:lnTo>
                      <a:pt x="4" y="138"/>
                    </a:lnTo>
                    <a:lnTo>
                      <a:pt x="2" y="118"/>
                    </a:lnTo>
                    <a:lnTo>
                      <a:pt x="0" y="100"/>
                    </a:lnTo>
                    <a:lnTo>
                      <a:pt x="1" y="91"/>
                    </a:lnTo>
                    <a:lnTo>
                      <a:pt x="2" y="82"/>
                    </a:lnTo>
                    <a:lnTo>
                      <a:pt x="3" y="74"/>
                    </a:lnTo>
                    <a:lnTo>
                      <a:pt x="6" y="64"/>
                    </a:lnTo>
                    <a:lnTo>
                      <a:pt x="12" y="51"/>
                    </a:lnTo>
                    <a:lnTo>
                      <a:pt x="19" y="37"/>
                    </a:lnTo>
                    <a:lnTo>
                      <a:pt x="28" y="26"/>
                    </a:lnTo>
                    <a:lnTo>
                      <a:pt x="32" y="21"/>
                    </a:lnTo>
                    <a:lnTo>
                      <a:pt x="36" y="17"/>
                    </a:lnTo>
                    <a:lnTo>
                      <a:pt x="44" y="13"/>
                    </a:lnTo>
                    <a:lnTo>
                      <a:pt x="53" y="10"/>
                    </a:lnTo>
                    <a:lnTo>
                      <a:pt x="63" y="7"/>
                    </a:lnTo>
                    <a:lnTo>
                      <a:pt x="74" y="5"/>
                    </a:lnTo>
                    <a:lnTo>
                      <a:pt x="96" y="2"/>
                    </a:lnTo>
                    <a:lnTo>
                      <a:pt x="116" y="0"/>
                    </a:lnTo>
                    <a:close/>
                    <a:moveTo>
                      <a:pt x="120" y="21"/>
                    </a:moveTo>
                    <a:lnTo>
                      <a:pt x="120" y="21"/>
                    </a:lnTo>
                    <a:lnTo>
                      <a:pt x="100" y="21"/>
                    </a:lnTo>
                    <a:lnTo>
                      <a:pt x="91" y="21"/>
                    </a:lnTo>
                    <a:lnTo>
                      <a:pt x="82" y="22"/>
                    </a:lnTo>
                    <a:lnTo>
                      <a:pt x="73" y="23"/>
                    </a:lnTo>
                    <a:lnTo>
                      <a:pt x="64" y="27"/>
                    </a:lnTo>
                    <a:lnTo>
                      <a:pt x="57" y="31"/>
                    </a:lnTo>
                    <a:lnTo>
                      <a:pt x="49" y="37"/>
                    </a:lnTo>
                    <a:lnTo>
                      <a:pt x="43" y="48"/>
                    </a:lnTo>
                    <a:lnTo>
                      <a:pt x="38" y="60"/>
                    </a:lnTo>
                    <a:lnTo>
                      <a:pt x="34" y="73"/>
                    </a:lnTo>
                    <a:lnTo>
                      <a:pt x="32" y="87"/>
                    </a:lnTo>
                    <a:lnTo>
                      <a:pt x="30" y="101"/>
                    </a:lnTo>
                    <a:lnTo>
                      <a:pt x="29" y="114"/>
                    </a:lnTo>
                    <a:lnTo>
                      <a:pt x="29" y="128"/>
                    </a:lnTo>
                    <a:lnTo>
                      <a:pt x="30" y="143"/>
                    </a:lnTo>
                    <a:lnTo>
                      <a:pt x="32" y="157"/>
                    </a:lnTo>
                    <a:lnTo>
                      <a:pt x="34" y="171"/>
                    </a:lnTo>
                    <a:lnTo>
                      <a:pt x="37" y="185"/>
                    </a:lnTo>
                    <a:lnTo>
                      <a:pt x="42" y="198"/>
                    </a:lnTo>
                    <a:lnTo>
                      <a:pt x="46" y="210"/>
                    </a:lnTo>
                    <a:lnTo>
                      <a:pt x="51" y="220"/>
                    </a:lnTo>
                    <a:lnTo>
                      <a:pt x="57" y="231"/>
                    </a:lnTo>
                    <a:lnTo>
                      <a:pt x="63" y="240"/>
                    </a:lnTo>
                    <a:lnTo>
                      <a:pt x="66" y="250"/>
                    </a:lnTo>
                    <a:lnTo>
                      <a:pt x="70" y="260"/>
                    </a:lnTo>
                    <a:lnTo>
                      <a:pt x="75" y="269"/>
                    </a:lnTo>
                    <a:lnTo>
                      <a:pt x="80" y="277"/>
                    </a:lnTo>
                    <a:lnTo>
                      <a:pt x="92" y="294"/>
                    </a:lnTo>
                    <a:lnTo>
                      <a:pt x="106" y="310"/>
                    </a:lnTo>
                    <a:lnTo>
                      <a:pt x="118" y="325"/>
                    </a:lnTo>
                    <a:lnTo>
                      <a:pt x="128" y="339"/>
                    </a:lnTo>
                    <a:lnTo>
                      <a:pt x="140" y="351"/>
                    </a:lnTo>
                    <a:lnTo>
                      <a:pt x="146" y="356"/>
                    </a:lnTo>
                    <a:lnTo>
                      <a:pt x="152" y="361"/>
                    </a:lnTo>
                    <a:lnTo>
                      <a:pt x="163" y="367"/>
                    </a:lnTo>
                    <a:lnTo>
                      <a:pt x="176" y="375"/>
                    </a:lnTo>
                    <a:lnTo>
                      <a:pt x="192" y="381"/>
                    </a:lnTo>
                    <a:lnTo>
                      <a:pt x="207" y="388"/>
                    </a:lnTo>
                    <a:lnTo>
                      <a:pt x="220" y="391"/>
                    </a:lnTo>
                    <a:lnTo>
                      <a:pt x="234" y="393"/>
                    </a:lnTo>
                    <a:lnTo>
                      <a:pt x="247" y="392"/>
                    </a:lnTo>
                    <a:lnTo>
                      <a:pt x="259" y="390"/>
                    </a:lnTo>
                    <a:lnTo>
                      <a:pt x="271" y="386"/>
                    </a:lnTo>
                    <a:lnTo>
                      <a:pt x="281" y="382"/>
                    </a:lnTo>
                    <a:lnTo>
                      <a:pt x="291" y="376"/>
                    </a:lnTo>
                    <a:lnTo>
                      <a:pt x="300" y="369"/>
                    </a:lnTo>
                    <a:lnTo>
                      <a:pt x="306" y="363"/>
                    </a:lnTo>
                    <a:lnTo>
                      <a:pt x="311" y="354"/>
                    </a:lnTo>
                    <a:lnTo>
                      <a:pt x="316" y="346"/>
                    </a:lnTo>
                    <a:lnTo>
                      <a:pt x="319" y="336"/>
                    </a:lnTo>
                    <a:lnTo>
                      <a:pt x="320" y="326"/>
                    </a:lnTo>
                    <a:lnTo>
                      <a:pt x="321" y="316"/>
                    </a:lnTo>
                    <a:lnTo>
                      <a:pt x="322" y="305"/>
                    </a:lnTo>
                    <a:lnTo>
                      <a:pt x="321" y="293"/>
                    </a:lnTo>
                    <a:lnTo>
                      <a:pt x="319" y="271"/>
                    </a:lnTo>
                    <a:lnTo>
                      <a:pt x="315" y="248"/>
                    </a:lnTo>
                    <a:lnTo>
                      <a:pt x="307" y="208"/>
                    </a:lnTo>
                    <a:lnTo>
                      <a:pt x="296" y="184"/>
                    </a:lnTo>
                    <a:lnTo>
                      <a:pt x="286" y="161"/>
                    </a:lnTo>
                    <a:lnTo>
                      <a:pt x="279" y="150"/>
                    </a:lnTo>
                    <a:lnTo>
                      <a:pt x="273" y="139"/>
                    </a:lnTo>
                    <a:lnTo>
                      <a:pt x="265" y="128"/>
                    </a:lnTo>
                    <a:lnTo>
                      <a:pt x="257" y="119"/>
                    </a:lnTo>
                    <a:lnTo>
                      <a:pt x="255" y="112"/>
                    </a:lnTo>
                    <a:lnTo>
                      <a:pt x="254" y="106"/>
                    </a:lnTo>
                    <a:lnTo>
                      <a:pt x="226" y="79"/>
                    </a:lnTo>
                    <a:lnTo>
                      <a:pt x="211" y="65"/>
                    </a:lnTo>
                    <a:lnTo>
                      <a:pt x="196" y="51"/>
                    </a:lnTo>
                    <a:lnTo>
                      <a:pt x="179" y="40"/>
                    </a:lnTo>
                    <a:lnTo>
                      <a:pt x="169" y="34"/>
                    </a:lnTo>
                    <a:lnTo>
                      <a:pt x="160" y="30"/>
                    </a:lnTo>
                    <a:lnTo>
                      <a:pt x="151" y="26"/>
                    </a:lnTo>
                    <a:lnTo>
                      <a:pt x="141" y="23"/>
                    </a:lnTo>
                    <a:lnTo>
                      <a:pt x="130" y="21"/>
                    </a:lnTo>
                    <a:lnTo>
                      <a:pt x="1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437063" y="2493963"/>
            <a:ext cx="2011362" cy="1733550"/>
            <a:chOff x="5916084" y="3325284"/>
            <a:chExt cx="2681816" cy="2311400"/>
          </a:xfrm>
        </p:grpSpPr>
        <p:sp>
          <p:nvSpPr>
            <p:cNvPr id="20484" name="六边形 14"/>
            <p:cNvSpPr>
              <a:spLocks noChangeArrowheads="1"/>
            </p:cNvSpPr>
            <p:nvPr/>
          </p:nvSpPr>
          <p:spPr bwMode="auto">
            <a:xfrm>
              <a:off x="5916084" y="3325284"/>
              <a:ext cx="2681816" cy="2311400"/>
            </a:xfrm>
            <a:prstGeom prst="hexagon">
              <a:avLst>
                <a:gd name="adj" fmla="val 24994"/>
                <a:gd name="vf" fmla="val 115470"/>
              </a:avLst>
            </a:prstGeom>
            <a:noFill/>
            <a:ln w="1270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20501" name="TextBox 1"/>
            <p:cNvSpPr>
              <a:spLocks noChangeArrowheads="1"/>
            </p:cNvSpPr>
            <p:nvPr/>
          </p:nvSpPr>
          <p:spPr bwMode="auto">
            <a:xfrm>
              <a:off x="6477001" y="4859867"/>
              <a:ext cx="1655233" cy="53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场景代入</a:t>
              </a:r>
              <a:endParaRPr lang="zh-CN" altLang="en-US" sz="1800" b="1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sp>
          <p:nvSpPr>
            <p:cNvPr id="20504" name="Freeform 123"/>
            <p:cNvSpPr>
              <a:spLocks noEditPoints="1"/>
            </p:cNvSpPr>
            <p:nvPr/>
          </p:nvSpPr>
          <p:spPr bwMode="auto">
            <a:xfrm>
              <a:off x="6572251" y="3636434"/>
              <a:ext cx="1439333" cy="1007533"/>
            </a:xfrm>
            <a:custGeom>
              <a:avLst/>
              <a:gdLst>
                <a:gd name="T0" fmla="*/ 623888 w 2040"/>
                <a:gd name="T1" fmla="*/ 48717 h 1427"/>
                <a:gd name="T2" fmla="*/ 666221 w 2040"/>
                <a:gd name="T3" fmla="*/ 145623 h 1427"/>
                <a:gd name="T4" fmla="*/ 850371 w 2040"/>
                <a:gd name="T5" fmla="*/ 106967 h 1427"/>
                <a:gd name="T6" fmla="*/ 927629 w 2040"/>
                <a:gd name="T7" fmla="*/ 68840 h 1427"/>
                <a:gd name="T8" fmla="*/ 982662 w 2040"/>
                <a:gd name="T9" fmla="*/ 160979 h 1427"/>
                <a:gd name="T10" fmla="*/ 1069446 w 2040"/>
                <a:gd name="T11" fmla="*/ 300248 h 1427"/>
                <a:gd name="T12" fmla="*/ 927629 w 2040"/>
                <a:gd name="T13" fmla="*/ 668276 h 1427"/>
                <a:gd name="T14" fmla="*/ 464079 w 2040"/>
                <a:gd name="T15" fmla="*/ 725996 h 1427"/>
                <a:gd name="T16" fmla="*/ 5821 w 2040"/>
                <a:gd name="T17" fmla="*/ 747177 h 1427"/>
                <a:gd name="T18" fmla="*/ 12700 w 2040"/>
                <a:gd name="T19" fmla="*/ 583021 h 1427"/>
                <a:gd name="T20" fmla="*/ 96308 w 2040"/>
                <a:gd name="T21" fmla="*/ 424689 h 1427"/>
                <a:gd name="T22" fmla="*/ 314854 w 2040"/>
                <a:gd name="T23" fmla="*/ 216581 h 1427"/>
                <a:gd name="T24" fmla="*/ 567796 w 2040"/>
                <a:gd name="T25" fmla="*/ 370676 h 1427"/>
                <a:gd name="T26" fmla="*/ 611188 w 2040"/>
                <a:gd name="T27" fmla="*/ 99024 h 1427"/>
                <a:gd name="T28" fmla="*/ 474133 w 2040"/>
                <a:gd name="T29" fmla="*/ 372265 h 1427"/>
                <a:gd name="T30" fmla="*/ 549275 w 2040"/>
                <a:gd name="T31" fmla="*/ 421512 h 1427"/>
                <a:gd name="T32" fmla="*/ 617538 w 2040"/>
                <a:gd name="T33" fmla="*/ 289657 h 1427"/>
                <a:gd name="T34" fmla="*/ 546629 w 2040"/>
                <a:gd name="T35" fmla="*/ 577196 h 1427"/>
                <a:gd name="T36" fmla="*/ 891117 w 2040"/>
                <a:gd name="T37" fmla="*/ 149859 h 1427"/>
                <a:gd name="T38" fmla="*/ 824442 w 2040"/>
                <a:gd name="T39" fmla="*/ 349495 h 1427"/>
                <a:gd name="T40" fmla="*/ 497417 w 2040"/>
                <a:gd name="T41" fmla="*/ 661922 h 1427"/>
                <a:gd name="T42" fmla="*/ 508529 w 2040"/>
                <a:gd name="T43" fmla="*/ 683103 h 1427"/>
                <a:gd name="T44" fmla="*/ 876300 w 2040"/>
                <a:gd name="T45" fmla="*/ 241469 h 1427"/>
                <a:gd name="T46" fmla="*/ 942446 w 2040"/>
                <a:gd name="T47" fmla="*/ 305543 h 1427"/>
                <a:gd name="T48" fmla="*/ 959379 w 2040"/>
                <a:gd name="T49" fmla="*/ 133973 h 1427"/>
                <a:gd name="T50" fmla="*/ 929217 w 2040"/>
                <a:gd name="T51" fmla="*/ 158861 h 1427"/>
                <a:gd name="T52" fmla="*/ 863071 w 2040"/>
                <a:gd name="T53" fmla="*/ 373853 h 1427"/>
                <a:gd name="T54" fmla="*/ 911225 w 2040"/>
                <a:gd name="T55" fmla="*/ 216581 h 1427"/>
                <a:gd name="T56" fmla="*/ 897996 w 2040"/>
                <a:gd name="T57" fmla="*/ 374383 h 1427"/>
                <a:gd name="T58" fmla="*/ 919162 w 2040"/>
                <a:gd name="T59" fmla="*/ 393446 h 1427"/>
                <a:gd name="T60" fmla="*/ 646113 w 2040"/>
                <a:gd name="T61" fmla="*/ 581962 h 1427"/>
                <a:gd name="T62" fmla="*/ 950912 w 2040"/>
                <a:gd name="T63" fmla="*/ 361674 h 1427"/>
                <a:gd name="T64" fmla="*/ 946150 w 2040"/>
                <a:gd name="T65" fmla="*/ 297071 h 1427"/>
                <a:gd name="T66" fmla="*/ 180975 w 2040"/>
                <a:gd name="T67" fmla="*/ 314545 h 1427"/>
                <a:gd name="T68" fmla="*/ 213254 w 2040"/>
                <a:gd name="T69" fmla="*/ 579314 h 1427"/>
                <a:gd name="T70" fmla="*/ 475721 w 2040"/>
                <a:gd name="T71" fmla="*/ 425219 h 1427"/>
                <a:gd name="T72" fmla="*/ 995362 w 2040"/>
                <a:gd name="T73" fmla="*/ 238821 h 1427"/>
                <a:gd name="T74" fmla="*/ 939800 w 2040"/>
                <a:gd name="T75" fmla="*/ 596789 h 1427"/>
                <a:gd name="T76" fmla="*/ 649288 w 2040"/>
                <a:gd name="T77" fmla="*/ 646565 h 1427"/>
                <a:gd name="T78" fmla="*/ 738717 w 2040"/>
                <a:gd name="T79" fmla="*/ 662451 h 1427"/>
                <a:gd name="T80" fmla="*/ 951971 w 2040"/>
                <a:gd name="T81" fmla="*/ 661922 h 1427"/>
                <a:gd name="T82" fmla="*/ 1063096 w 2040"/>
                <a:gd name="T83" fmla="*/ 296541 h 1427"/>
                <a:gd name="T84" fmla="*/ 918633 w 2040"/>
                <a:gd name="T85" fmla="*/ 529008 h 1427"/>
                <a:gd name="T86" fmla="*/ 524404 w 2040"/>
                <a:gd name="T87" fmla="*/ 688928 h 1427"/>
                <a:gd name="T88" fmla="*/ 983192 w 2040"/>
                <a:gd name="T89" fmla="*/ 405626 h 1427"/>
                <a:gd name="T90" fmla="*/ 771525 w 2040"/>
                <a:gd name="T91" fmla="*/ 457520 h 1427"/>
                <a:gd name="T92" fmla="*/ 687917 w 2040"/>
                <a:gd name="T93" fmla="*/ 545953 h 1427"/>
                <a:gd name="T94" fmla="*/ 787929 w 2040"/>
                <a:gd name="T95" fmla="*/ 483468 h 1427"/>
                <a:gd name="T96" fmla="*/ 774700 w 2040"/>
                <a:gd name="T97" fmla="*/ 474466 h 1427"/>
                <a:gd name="T98" fmla="*/ 56621 w 2040"/>
                <a:gd name="T99" fmla="*/ 576137 h 1427"/>
                <a:gd name="T100" fmla="*/ 82550 w 2040"/>
                <a:gd name="T101" fmla="*/ 588316 h 1427"/>
                <a:gd name="T102" fmla="*/ 375708 w 2040"/>
                <a:gd name="T103" fmla="*/ 656626 h 1427"/>
                <a:gd name="T104" fmla="*/ 48154 w 2040"/>
                <a:gd name="T105" fmla="*/ 613734 h 1427"/>
                <a:gd name="T106" fmla="*/ 227542 w 2040"/>
                <a:gd name="T107" fmla="*/ 638093 h 1427"/>
                <a:gd name="T108" fmla="*/ 211137 w 2040"/>
                <a:gd name="T109" fmla="*/ 643918 h 1427"/>
                <a:gd name="T110" fmla="*/ 61383 w 2040"/>
                <a:gd name="T111" fmla="*/ 639152 h 1427"/>
                <a:gd name="T112" fmla="*/ 339196 w 2040"/>
                <a:gd name="T113" fmla="*/ 727055 h 1427"/>
                <a:gd name="T114" fmla="*/ 194733 w 2040"/>
                <a:gd name="T115" fmla="*/ 724937 h 1427"/>
                <a:gd name="T116" fmla="*/ 46567 w 2040"/>
                <a:gd name="T117" fmla="*/ 707992 h 1427"/>
                <a:gd name="T118" fmla="*/ 63500 w 2040"/>
                <a:gd name="T119" fmla="*/ 704814 h 1427"/>
                <a:gd name="T120" fmla="*/ 363008 w 2040"/>
                <a:gd name="T121" fmla="*/ 682044 h 1427"/>
                <a:gd name="T122" fmla="*/ 464079 w 2040"/>
                <a:gd name="T123" fmla="*/ 719112 h 14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40" h="1427">
                  <a:moveTo>
                    <a:pt x="1079" y="278"/>
                  </a:moveTo>
                  <a:lnTo>
                    <a:pt x="1079" y="278"/>
                  </a:lnTo>
                  <a:lnTo>
                    <a:pt x="1079" y="276"/>
                  </a:lnTo>
                  <a:lnTo>
                    <a:pt x="1077" y="275"/>
                  </a:lnTo>
                  <a:lnTo>
                    <a:pt x="1077" y="278"/>
                  </a:lnTo>
                  <a:lnTo>
                    <a:pt x="1076" y="278"/>
                  </a:lnTo>
                  <a:lnTo>
                    <a:pt x="1076" y="275"/>
                  </a:lnTo>
                  <a:lnTo>
                    <a:pt x="1076" y="274"/>
                  </a:lnTo>
                  <a:lnTo>
                    <a:pt x="1077" y="273"/>
                  </a:lnTo>
                  <a:lnTo>
                    <a:pt x="1078" y="271"/>
                  </a:lnTo>
                  <a:lnTo>
                    <a:pt x="1080" y="271"/>
                  </a:lnTo>
                  <a:lnTo>
                    <a:pt x="1081" y="271"/>
                  </a:lnTo>
                  <a:lnTo>
                    <a:pt x="1082" y="271"/>
                  </a:lnTo>
                  <a:lnTo>
                    <a:pt x="1082" y="270"/>
                  </a:lnTo>
                  <a:lnTo>
                    <a:pt x="1081" y="269"/>
                  </a:lnTo>
                  <a:lnTo>
                    <a:pt x="1081" y="267"/>
                  </a:lnTo>
                  <a:lnTo>
                    <a:pt x="1084" y="263"/>
                  </a:lnTo>
                  <a:lnTo>
                    <a:pt x="1088" y="261"/>
                  </a:lnTo>
                  <a:lnTo>
                    <a:pt x="1091" y="259"/>
                  </a:lnTo>
                  <a:lnTo>
                    <a:pt x="1093" y="253"/>
                  </a:lnTo>
                  <a:lnTo>
                    <a:pt x="1096" y="245"/>
                  </a:lnTo>
                  <a:lnTo>
                    <a:pt x="1105" y="231"/>
                  </a:lnTo>
                  <a:lnTo>
                    <a:pt x="1115" y="218"/>
                  </a:lnTo>
                  <a:lnTo>
                    <a:pt x="1125" y="206"/>
                  </a:lnTo>
                  <a:lnTo>
                    <a:pt x="1127" y="198"/>
                  </a:lnTo>
                  <a:lnTo>
                    <a:pt x="1130" y="191"/>
                  </a:lnTo>
                  <a:lnTo>
                    <a:pt x="1133" y="183"/>
                  </a:lnTo>
                  <a:lnTo>
                    <a:pt x="1137" y="176"/>
                  </a:lnTo>
                  <a:lnTo>
                    <a:pt x="1147" y="162"/>
                  </a:lnTo>
                  <a:lnTo>
                    <a:pt x="1156" y="147"/>
                  </a:lnTo>
                  <a:lnTo>
                    <a:pt x="1166" y="133"/>
                  </a:lnTo>
                  <a:lnTo>
                    <a:pt x="1170" y="125"/>
                  </a:lnTo>
                  <a:lnTo>
                    <a:pt x="1173" y="117"/>
                  </a:lnTo>
                  <a:lnTo>
                    <a:pt x="1177" y="109"/>
                  </a:lnTo>
                  <a:lnTo>
                    <a:pt x="1178" y="101"/>
                  </a:lnTo>
                  <a:lnTo>
                    <a:pt x="1179" y="92"/>
                  </a:lnTo>
                  <a:lnTo>
                    <a:pt x="1179" y="84"/>
                  </a:lnTo>
                  <a:lnTo>
                    <a:pt x="1181" y="82"/>
                  </a:lnTo>
                  <a:lnTo>
                    <a:pt x="1184" y="81"/>
                  </a:lnTo>
                  <a:lnTo>
                    <a:pt x="1186" y="78"/>
                  </a:lnTo>
                  <a:lnTo>
                    <a:pt x="1188" y="75"/>
                  </a:lnTo>
                  <a:lnTo>
                    <a:pt x="1190" y="71"/>
                  </a:lnTo>
                  <a:lnTo>
                    <a:pt x="1190" y="67"/>
                  </a:lnTo>
                  <a:lnTo>
                    <a:pt x="1190" y="63"/>
                  </a:lnTo>
                  <a:lnTo>
                    <a:pt x="1187" y="60"/>
                  </a:lnTo>
                  <a:lnTo>
                    <a:pt x="1191" y="58"/>
                  </a:lnTo>
                  <a:lnTo>
                    <a:pt x="1193" y="56"/>
                  </a:lnTo>
                  <a:lnTo>
                    <a:pt x="1196" y="48"/>
                  </a:lnTo>
                  <a:lnTo>
                    <a:pt x="1199" y="39"/>
                  </a:lnTo>
                  <a:lnTo>
                    <a:pt x="1201" y="29"/>
                  </a:lnTo>
                  <a:lnTo>
                    <a:pt x="1203" y="19"/>
                  </a:lnTo>
                  <a:lnTo>
                    <a:pt x="1207" y="11"/>
                  </a:lnTo>
                  <a:lnTo>
                    <a:pt x="1210" y="3"/>
                  </a:lnTo>
                  <a:lnTo>
                    <a:pt x="1212" y="1"/>
                  </a:lnTo>
                  <a:lnTo>
                    <a:pt x="1214" y="0"/>
                  </a:lnTo>
                  <a:lnTo>
                    <a:pt x="1221" y="5"/>
                  </a:lnTo>
                  <a:lnTo>
                    <a:pt x="1225" y="13"/>
                  </a:lnTo>
                  <a:lnTo>
                    <a:pt x="1228" y="21"/>
                  </a:lnTo>
                  <a:lnTo>
                    <a:pt x="1231" y="30"/>
                  </a:lnTo>
                  <a:lnTo>
                    <a:pt x="1235" y="50"/>
                  </a:lnTo>
                  <a:lnTo>
                    <a:pt x="1238" y="70"/>
                  </a:lnTo>
                  <a:lnTo>
                    <a:pt x="1240" y="80"/>
                  </a:lnTo>
                  <a:lnTo>
                    <a:pt x="1244" y="91"/>
                  </a:lnTo>
                  <a:lnTo>
                    <a:pt x="1247" y="102"/>
                  </a:lnTo>
                  <a:lnTo>
                    <a:pt x="1250" y="111"/>
                  </a:lnTo>
                  <a:lnTo>
                    <a:pt x="1252" y="128"/>
                  </a:lnTo>
                  <a:lnTo>
                    <a:pt x="1253" y="147"/>
                  </a:lnTo>
                  <a:lnTo>
                    <a:pt x="1254" y="186"/>
                  </a:lnTo>
                  <a:lnTo>
                    <a:pt x="1255" y="236"/>
                  </a:lnTo>
                  <a:lnTo>
                    <a:pt x="1256" y="257"/>
                  </a:lnTo>
                  <a:lnTo>
                    <a:pt x="1259" y="275"/>
                  </a:lnTo>
                  <a:lnTo>
                    <a:pt x="1252" y="320"/>
                  </a:lnTo>
                  <a:lnTo>
                    <a:pt x="1244" y="365"/>
                  </a:lnTo>
                  <a:lnTo>
                    <a:pt x="1233" y="408"/>
                  </a:lnTo>
                  <a:lnTo>
                    <a:pt x="1228" y="429"/>
                  </a:lnTo>
                  <a:lnTo>
                    <a:pt x="1222" y="450"/>
                  </a:lnTo>
                  <a:lnTo>
                    <a:pt x="1250" y="424"/>
                  </a:lnTo>
                  <a:lnTo>
                    <a:pt x="1278" y="398"/>
                  </a:lnTo>
                  <a:lnTo>
                    <a:pt x="1308" y="373"/>
                  </a:lnTo>
                  <a:lnTo>
                    <a:pt x="1338" y="348"/>
                  </a:lnTo>
                  <a:lnTo>
                    <a:pt x="1356" y="334"/>
                  </a:lnTo>
                  <a:lnTo>
                    <a:pt x="1364" y="327"/>
                  </a:lnTo>
                  <a:lnTo>
                    <a:pt x="1373" y="320"/>
                  </a:lnTo>
                  <a:lnTo>
                    <a:pt x="1382" y="314"/>
                  </a:lnTo>
                  <a:lnTo>
                    <a:pt x="1393" y="309"/>
                  </a:lnTo>
                  <a:lnTo>
                    <a:pt x="1397" y="306"/>
                  </a:lnTo>
                  <a:lnTo>
                    <a:pt x="1403" y="304"/>
                  </a:lnTo>
                  <a:lnTo>
                    <a:pt x="1407" y="300"/>
                  </a:lnTo>
                  <a:lnTo>
                    <a:pt x="1410" y="294"/>
                  </a:lnTo>
                  <a:lnTo>
                    <a:pt x="1411" y="296"/>
                  </a:lnTo>
                  <a:lnTo>
                    <a:pt x="1413" y="297"/>
                  </a:lnTo>
                  <a:lnTo>
                    <a:pt x="1415" y="296"/>
                  </a:lnTo>
                  <a:lnTo>
                    <a:pt x="1417" y="294"/>
                  </a:lnTo>
                  <a:lnTo>
                    <a:pt x="1428" y="287"/>
                  </a:lnTo>
                  <a:lnTo>
                    <a:pt x="1439" y="281"/>
                  </a:lnTo>
                  <a:lnTo>
                    <a:pt x="1462" y="269"/>
                  </a:lnTo>
                  <a:lnTo>
                    <a:pt x="1484" y="258"/>
                  </a:lnTo>
                  <a:lnTo>
                    <a:pt x="1495" y="251"/>
                  </a:lnTo>
                  <a:lnTo>
                    <a:pt x="1505" y="243"/>
                  </a:lnTo>
                  <a:lnTo>
                    <a:pt x="1519" y="239"/>
                  </a:lnTo>
                  <a:lnTo>
                    <a:pt x="1532" y="233"/>
                  </a:lnTo>
                  <a:lnTo>
                    <a:pt x="1557" y="223"/>
                  </a:lnTo>
                  <a:lnTo>
                    <a:pt x="1581" y="212"/>
                  </a:lnTo>
                  <a:lnTo>
                    <a:pt x="1593" y="207"/>
                  </a:lnTo>
                  <a:lnTo>
                    <a:pt x="1607" y="202"/>
                  </a:lnTo>
                  <a:lnTo>
                    <a:pt x="1610" y="199"/>
                  </a:lnTo>
                  <a:lnTo>
                    <a:pt x="1615" y="196"/>
                  </a:lnTo>
                  <a:lnTo>
                    <a:pt x="1623" y="190"/>
                  </a:lnTo>
                  <a:lnTo>
                    <a:pt x="1626" y="186"/>
                  </a:lnTo>
                  <a:lnTo>
                    <a:pt x="1630" y="182"/>
                  </a:lnTo>
                  <a:lnTo>
                    <a:pt x="1633" y="178"/>
                  </a:lnTo>
                  <a:lnTo>
                    <a:pt x="1636" y="173"/>
                  </a:lnTo>
                  <a:lnTo>
                    <a:pt x="1639" y="171"/>
                  </a:lnTo>
                  <a:lnTo>
                    <a:pt x="1644" y="170"/>
                  </a:lnTo>
                  <a:lnTo>
                    <a:pt x="1647" y="169"/>
                  </a:lnTo>
                  <a:lnTo>
                    <a:pt x="1650" y="167"/>
                  </a:lnTo>
                  <a:lnTo>
                    <a:pt x="1656" y="161"/>
                  </a:lnTo>
                  <a:lnTo>
                    <a:pt x="1662" y="154"/>
                  </a:lnTo>
                  <a:lnTo>
                    <a:pt x="1666" y="146"/>
                  </a:lnTo>
                  <a:lnTo>
                    <a:pt x="1670" y="137"/>
                  </a:lnTo>
                  <a:lnTo>
                    <a:pt x="1680" y="120"/>
                  </a:lnTo>
                  <a:lnTo>
                    <a:pt x="1688" y="103"/>
                  </a:lnTo>
                  <a:lnTo>
                    <a:pt x="1688" y="96"/>
                  </a:lnTo>
                  <a:lnTo>
                    <a:pt x="1687" y="91"/>
                  </a:lnTo>
                  <a:lnTo>
                    <a:pt x="1687" y="86"/>
                  </a:lnTo>
                  <a:lnTo>
                    <a:pt x="1688" y="84"/>
                  </a:lnTo>
                  <a:lnTo>
                    <a:pt x="1691" y="81"/>
                  </a:lnTo>
                  <a:lnTo>
                    <a:pt x="1696" y="82"/>
                  </a:lnTo>
                  <a:lnTo>
                    <a:pt x="1698" y="82"/>
                  </a:lnTo>
                  <a:lnTo>
                    <a:pt x="1701" y="81"/>
                  </a:lnTo>
                  <a:lnTo>
                    <a:pt x="1705" y="97"/>
                  </a:lnTo>
                  <a:lnTo>
                    <a:pt x="1710" y="112"/>
                  </a:lnTo>
                  <a:lnTo>
                    <a:pt x="1714" y="127"/>
                  </a:lnTo>
                  <a:lnTo>
                    <a:pt x="1715" y="135"/>
                  </a:lnTo>
                  <a:lnTo>
                    <a:pt x="1715" y="142"/>
                  </a:lnTo>
                  <a:lnTo>
                    <a:pt x="1730" y="138"/>
                  </a:lnTo>
                  <a:lnTo>
                    <a:pt x="1742" y="134"/>
                  </a:lnTo>
                  <a:lnTo>
                    <a:pt x="1753" y="130"/>
                  </a:lnTo>
                  <a:lnTo>
                    <a:pt x="1766" y="126"/>
                  </a:lnTo>
                  <a:lnTo>
                    <a:pt x="1781" y="147"/>
                  </a:lnTo>
                  <a:lnTo>
                    <a:pt x="1787" y="157"/>
                  </a:lnTo>
                  <a:lnTo>
                    <a:pt x="1793" y="169"/>
                  </a:lnTo>
                  <a:lnTo>
                    <a:pt x="1797" y="168"/>
                  </a:lnTo>
                  <a:lnTo>
                    <a:pt x="1800" y="167"/>
                  </a:lnTo>
                  <a:lnTo>
                    <a:pt x="1804" y="164"/>
                  </a:lnTo>
                  <a:lnTo>
                    <a:pt x="1809" y="161"/>
                  </a:lnTo>
                  <a:lnTo>
                    <a:pt x="1812" y="161"/>
                  </a:lnTo>
                  <a:lnTo>
                    <a:pt x="1814" y="162"/>
                  </a:lnTo>
                  <a:lnTo>
                    <a:pt x="1816" y="163"/>
                  </a:lnTo>
                  <a:lnTo>
                    <a:pt x="1818" y="164"/>
                  </a:lnTo>
                  <a:lnTo>
                    <a:pt x="1820" y="167"/>
                  </a:lnTo>
                  <a:lnTo>
                    <a:pt x="1822" y="172"/>
                  </a:lnTo>
                  <a:lnTo>
                    <a:pt x="1823" y="179"/>
                  </a:lnTo>
                  <a:lnTo>
                    <a:pt x="1823" y="184"/>
                  </a:lnTo>
                  <a:lnTo>
                    <a:pt x="1824" y="190"/>
                  </a:lnTo>
                  <a:lnTo>
                    <a:pt x="1828" y="195"/>
                  </a:lnTo>
                  <a:lnTo>
                    <a:pt x="1829" y="196"/>
                  </a:lnTo>
                  <a:lnTo>
                    <a:pt x="1831" y="197"/>
                  </a:lnTo>
                  <a:lnTo>
                    <a:pt x="1839" y="194"/>
                  </a:lnTo>
                  <a:lnTo>
                    <a:pt x="1847" y="191"/>
                  </a:lnTo>
                  <a:lnTo>
                    <a:pt x="1856" y="190"/>
                  </a:lnTo>
                  <a:lnTo>
                    <a:pt x="1860" y="191"/>
                  </a:lnTo>
                  <a:lnTo>
                    <a:pt x="1863" y="192"/>
                  </a:lnTo>
                  <a:lnTo>
                    <a:pt x="1866" y="198"/>
                  </a:lnTo>
                  <a:lnTo>
                    <a:pt x="1867" y="206"/>
                  </a:lnTo>
                  <a:lnTo>
                    <a:pt x="1869" y="212"/>
                  </a:lnTo>
                  <a:lnTo>
                    <a:pt x="1869" y="219"/>
                  </a:lnTo>
                  <a:lnTo>
                    <a:pt x="1869" y="233"/>
                  </a:lnTo>
                  <a:lnTo>
                    <a:pt x="1867" y="248"/>
                  </a:lnTo>
                  <a:lnTo>
                    <a:pt x="1864" y="263"/>
                  </a:lnTo>
                  <a:lnTo>
                    <a:pt x="1861" y="278"/>
                  </a:lnTo>
                  <a:lnTo>
                    <a:pt x="1852" y="305"/>
                  </a:lnTo>
                  <a:lnTo>
                    <a:pt x="1857" y="304"/>
                  </a:lnTo>
                  <a:lnTo>
                    <a:pt x="1862" y="304"/>
                  </a:lnTo>
                  <a:lnTo>
                    <a:pt x="1873" y="303"/>
                  </a:lnTo>
                  <a:lnTo>
                    <a:pt x="1884" y="303"/>
                  </a:lnTo>
                  <a:lnTo>
                    <a:pt x="1895" y="302"/>
                  </a:lnTo>
                  <a:lnTo>
                    <a:pt x="1902" y="299"/>
                  </a:lnTo>
                  <a:lnTo>
                    <a:pt x="1908" y="296"/>
                  </a:lnTo>
                  <a:lnTo>
                    <a:pt x="1914" y="292"/>
                  </a:lnTo>
                  <a:lnTo>
                    <a:pt x="1917" y="292"/>
                  </a:lnTo>
                  <a:lnTo>
                    <a:pt x="1920" y="293"/>
                  </a:lnTo>
                  <a:lnTo>
                    <a:pt x="1922" y="297"/>
                  </a:lnTo>
                  <a:lnTo>
                    <a:pt x="1922" y="301"/>
                  </a:lnTo>
                  <a:lnTo>
                    <a:pt x="1922" y="305"/>
                  </a:lnTo>
                  <a:lnTo>
                    <a:pt x="1921" y="309"/>
                  </a:lnTo>
                  <a:lnTo>
                    <a:pt x="1914" y="327"/>
                  </a:lnTo>
                  <a:lnTo>
                    <a:pt x="1908" y="349"/>
                  </a:lnTo>
                  <a:lnTo>
                    <a:pt x="1902" y="372"/>
                  </a:lnTo>
                  <a:lnTo>
                    <a:pt x="1890" y="415"/>
                  </a:lnTo>
                  <a:lnTo>
                    <a:pt x="1923" y="415"/>
                  </a:lnTo>
                  <a:lnTo>
                    <a:pt x="1954" y="413"/>
                  </a:lnTo>
                  <a:lnTo>
                    <a:pt x="2016" y="407"/>
                  </a:lnTo>
                  <a:lnTo>
                    <a:pt x="2023" y="415"/>
                  </a:lnTo>
                  <a:lnTo>
                    <a:pt x="2029" y="423"/>
                  </a:lnTo>
                  <a:lnTo>
                    <a:pt x="2033" y="430"/>
                  </a:lnTo>
                  <a:lnTo>
                    <a:pt x="2036" y="438"/>
                  </a:lnTo>
                  <a:lnTo>
                    <a:pt x="2039" y="446"/>
                  </a:lnTo>
                  <a:lnTo>
                    <a:pt x="2040" y="456"/>
                  </a:lnTo>
                  <a:lnTo>
                    <a:pt x="2039" y="467"/>
                  </a:lnTo>
                  <a:lnTo>
                    <a:pt x="2038" y="480"/>
                  </a:lnTo>
                  <a:lnTo>
                    <a:pt x="2034" y="494"/>
                  </a:lnTo>
                  <a:lnTo>
                    <a:pt x="2030" y="510"/>
                  </a:lnTo>
                  <a:lnTo>
                    <a:pt x="2027" y="526"/>
                  </a:lnTo>
                  <a:lnTo>
                    <a:pt x="2024" y="542"/>
                  </a:lnTo>
                  <a:lnTo>
                    <a:pt x="2021" y="555"/>
                  </a:lnTo>
                  <a:lnTo>
                    <a:pt x="2021" y="567"/>
                  </a:lnTo>
                  <a:lnTo>
                    <a:pt x="2020" y="580"/>
                  </a:lnTo>
                  <a:lnTo>
                    <a:pt x="2019" y="593"/>
                  </a:lnTo>
                  <a:lnTo>
                    <a:pt x="2017" y="603"/>
                  </a:lnTo>
                  <a:lnTo>
                    <a:pt x="2014" y="612"/>
                  </a:lnTo>
                  <a:lnTo>
                    <a:pt x="2011" y="622"/>
                  </a:lnTo>
                  <a:lnTo>
                    <a:pt x="2009" y="631"/>
                  </a:lnTo>
                  <a:lnTo>
                    <a:pt x="2005" y="647"/>
                  </a:lnTo>
                  <a:lnTo>
                    <a:pt x="2002" y="661"/>
                  </a:lnTo>
                  <a:lnTo>
                    <a:pt x="1993" y="693"/>
                  </a:lnTo>
                  <a:lnTo>
                    <a:pt x="1974" y="768"/>
                  </a:lnTo>
                  <a:lnTo>
                    <a:pt x="1956" y="844"/>
                  </a:lnTo>
                  <a:lnTo>
                    <a:pt x="1937" y="919"/>
                  </a:lnTo>
                  <a:lnTo>
                    <a:pt x="1919" y="991"/>
                  </a:lnTo>
                  <a:lnTo>
                    <a:pt x="1911" y="1014"/>
                  </a:lnTo>
                  <a:lnTo>
                    <a:pt x="1905" y="1036"/>
                  </a:lnTo>
                  <a:lnTo>
                    <a:pt x="1898" y="1058"/>
                  </a:lnTo>
                  <a:lnTo>
                    <a:pt x="1895" y="1069"/>
                  </a:lnTo>
                  <a:lnTo>
                    <a:pt x="1893" y="1079"/>
                  </a:lnTo>
                  <a:lnTo>
                    <a:pt x="1886" y="1126"/>
                  </a:lnTo>
                  <a:lnTo>
                    <a:pt x="1881" y="1149"/>
                  </a:lnTo>
                  <a:lnTo>
                    <a:pt x="1877" y="1170"/>
                  </a:lnTo>
                  <a:lnTo>
                    <a:pt x="1872" y="1192"/>
                  </a:lnTo>
                  <a:lnTo>
                    <a:pt x="1865" y="1212"/>
                  </a:lnTo>
                  <a:lnTo>
                    <a:pt x="1859" y="1232"/>
                  </a:lnTo>
                  <a:lnTo>
                    <a:pt x="1850" y="1252"/>
                  </a:lnTo>
                  <a:lnTo>
                    <a:pt x="1846" y="1254"/>
                  </a:lnTo>
                  <a:lnTo>
                    <a:pt x="1841" y="1257"/>
                  </a:lnTo>
                  <a:lnTo>
                    <a:pt x="1834" y="1259"/>
                  </a:lnTo>
                  <a:lnTo>
                    <a:pt x="1830" y="1262"/>
                  </a:lnTo>
                  <a:lnTo>
                    <a:pt x="1812" y="1265"/>
                  </a:lnTo>
                  <a:lnTo>
                    <a:pt x="1792" y="1265"/>
                  </a:lnTo>
                  <a:lnTo>
                    <a:pt x="1773" y="1263"/>
                  </a:lnTo>
                  <a:lnTo>
                    <a:pt x="1753" y="1262"/>
                  </a:lnTo>
                  <a:lnTo>
                    <a:pt x="1733" y="1261"/>
                  </a:lnTo>
                  <a:lnTo>
                    <a:pt x="1715" y="1262"/>
                  </a:lnTo>
                  <a:lnTo>
                    <a:pt x="1697" y="1265"/>
                  </a:lnTo>
                  <a:lnTo>
                    <a:pt x="1679" y="1268"/>
                  </a:lnTo>
                  <a:lnTo>
                    <a:pt x="1642" y="1274"/>
                  </a:lnTo>
                  <a:lnTo>
                    <a:pt x="1624" y="1276"/>
                  </a:lnTo>
                  <a:lnTo>
                    <a:pt x="1607" y="1278"/>
                  </a:lnTo>
                  <a:lnTo>
                    <a:pt x="1593" y="1277"/>
                  </a:lnTo>
                  <a:lnTo>
                    <a:pt x="1579" y="1277"/>
                  </a:lnTo>
                  <a:lnTo>
                    <a:pt x="1573" y="1277"/>
                  </a:lnTo>
                  <a:lnTo>
                    <a:pt x="1568" y="1280"/>
                  </a:lnTo>
                  <a:lnTo>
                    <a:pt x="1561" y="1282"/>
                  </a:lnTo>
                  <a:lnTo>
                    <a:pt x="1556" y="1285"/>
                  </a:lnTo>
                  <a:lnTo>
                    <a:pt x="1428" y="1293"/>
                  </a:lnTo>
                  <a:lnTo>
                    <a:pt x="1294" y="1301"/>
                  </a:lnTo>
                  <a:lnTo>
                    <a:pt x="1224" y="1306"/>
                  </a:lnTo>
                  <a:lnTo>
                    <a:pt x="1188" y="1311"/>
                  </a:lnTo>
                  <a:lnTo>
                    <a:pt x="1153" y="1315"/>
                  </a:lnTo>
                  <a:lnTo>
                    <a:pt x="1118" y="1320"/>
                  </a:lnTo>
                  <a:lnTo>
                    <a:pt x="1084" y="1328"/>
                  </a:lnTo>
                  <a:lnTo>
                    <a:pt x="1050" y="1335"/>
                  </a:lnTo>
                  <a:lnTo>
                    <a:pt x="1018" y="1344"/>
                  </a:lnTo>
                  <a:lnTo>
                    <a:pt x="1012" y="1347"/>
                  </a:lnTo>
                  <a:lnTo>
                    <a:pt x="999" y="1354"/>
                  </a:lnTo>
                  <a:lnTo>
                    <a:pt x="987" y="1362"/>
                  </a:lnTo>
                  <a:lnTo>
                    <a:pt x="975" y="1369"/>
                  </a:lnTo>
                  <a:lnTo>
                    <a:pt x="969" y="1373"/>
                  </a:lnTo>
                  <a:lnTo>
                    <a:pt x="961" y="1374"/>
                  </a:lnTo>
                  <a:lnTo>
                    <a:pt x="947" y="1376"/>
                  </a:lnTo>
                  <a:lnTo>
                    <a:pt x="929" y="1377"/>
                  </a:lnTo>
                  <a:lnTo>
                    <a:pt x="912" y="1377"/>
                  </a:lnTo>
                  <a:lnTo>
                    <a:pt x="896" y="1376"/>
                  </a:lnTo>
                  <a:lnTo>
                    <a:pt x="887" y="1374"/>
                  </a:lnTo>
                  <a:lnTo>
                    <a:pt x="877" y="1371"/>
                  </a:lnTo>
                  <a:lnTo>
                    <a:pt x="867" y="1367"/>
                  </a:lnTo>
                  <a:lnTo>
                    <a:pt x="861" y="1367"/>
                  </a:lnTo>
                  <a:lnTo>
                    <a:pt x="839" y="1368"/>
                  </a:lnTo>
                  <a:lnTo>
                    <a:pt x="817" y="1369"/>
                  </a:lnTo>
                  <a:lnTo>
                    <a:pt x="772" y="1371"/>
                  </a:lnTo>
                  <a:lnTo>
                    <a:pt x="741" y="1372"/>
                  </a:lnTo>
                  <a:lnTo>
                    <a:pt x="712" y="1375"/>
                  </a:lnTo>
                  <a:lnTo>
                    <a:pt x="649" y="1384"/>
                  </a:lnTo>
                  <a:lnTo>
                    <a:pt x="614" y="1389"/>
                  </a:lnTo>
                  <a:lnTo>
                    <a:pt x="578" y="1392"/>
                  </a:lnTo>
                  <a:lnTo>
                    <a:pt x="542" y="1394"/>
                  </a:lnTo>
                  <a:lnTo>
                    <a:pt x="506" y="1397"/>
                  </a:lnTo>
                  <a:lnTo>
                    <a:pt x="448" y="1404"/>
                  </a:lnTo>
                  <a:lnTo>
                    <a:pt x="388" y="1410"/>
                  </a:lnTo>
                  <a:lnTo>
                    <a:pt x="328" y="1415"/>
                  </a:lnTo>
                  <a:lnTo>
                    <a:pt x="298" y="1418"/>
                  </a:lnTo>
                  <a:lnTo>
                    <a:pt x="267" y="1419"/>
                  </a:lnTo>
                  <a:lnTo>
                    <a:pt x="252" y="1418"/>
                  </a:lnTo>
                  <a:lnTo>
                    <a:pt x="244" y="1417"/>
                  </a:lnTo>
                  <a:lnTo>
                    <a:pt x="237" y="1417"/>
                  </a:lnTo>
                  <a:lnTo>
                    <a:pt x="216" y="1419"/>
                  </a:lnTo>
                  <a:lnTo>
                    <a:pt x="196" y="1422"/>
                  </a:lnTo>
                  <a:lnTo>
                    <a:pt x="177" y="1425"/>
                  </a:lnTo>
                  <a:lnTo>
                    <a:pt x="156" y="1427"/>
                  </a:lnTo>
                  <a:lnTo>
                    <a:pt x="134" y="1427"/>
                  </a:lnTo>
                  <a:lnTo>
                    <a:pt x="110" y="1425"/>
                  </a:lnTo>
                  <a:lnTo>
                    <a:pt x="87" y="1423"/>
                  </a:lnTo>
                  <a:lnTo>
                    <a:pt x="64" y="1422"/>
                  </a:lnTo>
                  <a:lnTo>
                    <a:pt x="50" y="1421"/>
                  </a:lnTo>
                  <a:lnTo>
                    <a:pt x="36" y="1419"/>
                  </a:lnTo>
                  <a:lnTo>
                    <a:pt x="24" y="1415"/>
                  </a:lnTo>
                  <a:lnTo>
                    <a:pt x="11" y="1411"/>
                  </a:lnTo>
                  <a:lnTo>
                    <a:pt x="9" y="1404"/>
                  </a:lnTo>
                  <a:lnTo>
                    <a:pt x="6" y="1394"/>
                  </a:lnTo>
                  <a:lnTo>
                    <a:pt x="4" y="1386"/>
                  </a:lnTo>
                  <a:lnTo>
                    <a:pt x="2" y="1382"/>
                  </a:lnTo>
                  <a:lnTo>
                    <a:pt x="0" y="1379"/>
                  </a:lnTo>
                  <a:lnTo>
                    <a:pt x="21" y="1335"/>
                  </a:lnTo>
                  <a:lnTo>
                    <a:pt x="43" y="1291"/>
                  </a:lnTo>
                  <a:lnTo>
                    <a:pt x="66" y="1250"/>
                  </a:lnTo>
                  <a:lnTo>
                    <a:pt x="89" y="1210"/>
                  </a:lnTo>
                  <a:lnTo>
                    <a:pt x="71" y="1211"/>
                  </a:lnTo>
                  <a:lnTo>
                    <a:pt x="52" y="1213"/>
                  </a:lnTo>
                  <a:lnTo>
                    <a:pt x="35" y="1215"/>
                  </a:lnTo>
                  <a:lnTo>
                    <a:pt x="18" y="1215"/>
                  </a:lnTo>
                  <a:lnTo>
                    <a:pt x="16" y="1208"/>
                  </a:lnTo>
                  <a:lnTo>
                    <a:pt x="17" y="1199"/>
                  </a:lnTo>
                  <a:lnTo>
                    <a:pt x="19" y="1192"/>
                  </a:lnTo>
                  <a:lnTo>
                    <a:pt x="22" y="1183"/>
                  </a:lnTo>
                  <a:lnTo>
                    <a:pt x="30" y="1168"/>
                  </a:lnTo>
                  <a:lnTo>
                    <a:pt x="37" y="1153"/>
                  </a:lnTo>
                  <a:lnTo>
                    <a:pt x="32" y="1151"/>
                  </a:lnTo>
                  <a:lnTo>
                    <a:pt x="27" y="1150"/>
                  </a:lnTo>
                  <a:lnTo>
                    <a:pt x="21" y="1151"/>
                  </a:lnTo>
                  <a:lnTo>
                    <a:pt x="16" y="1151"/>
                  </a:lnTo>
                  <a:lnTo>
                    <a:pt x="12" y="1152"/>
                  </a:lnTo>
                  <a:lnTo>
                    <a:pt x="7" y="1152"/>
                  </a:lnTo>
                  <a:lnTo>
                    <a:pt x="4" y="1151"/>
                  </a:lnTo>
                  <a:lnTo>
                    <a:pt x="0" y="1148"/>
                  </a:lnTo>
                  <a:lnTo>
                    <a:pt x="0" y="1140"/>
                  </a:lnTo>
                  <a:lnTo>
                    <a:pt x="2" y="1134"/>
                  </a:lnTo>
                  <a:lnTo>
                    <a:pt x="5" y="1129"/>
                  </a:lnTo>
                  <a:lnTo>
                    <a:pt x="10" y="1123"/>
                  </a:lnTo>
                  <a:lnTo>
                    <a:pt x="19" y="1112"/>
                  </a:lnTo>
                  <a:lnTo>
                    <a:pt x="24" y="1107"/>
                  </a:lnTo>
                  <a:lnTo>
                    <a:pt x="27" y="1101"/>
                  </a:lnTo>
                  <a:lnTo>
                    <a:pt x="24" y="1101"/>
                  </a:lnTo>
                  <a:lnTo>
                    <a:pt x="19" y="1101"/>
                  </a:lnTo>
                  <a:lnTo>
                    <a:pt x="14" y="1099"/>
                  </a:lnTo>
                  <a:lnTo>
                    <a:pt x="12" y="1097"/>
                  </a:lnTo>
                  <a:lnTo>
                    <a:pt x="11" y="1095"/>
                  </a:lnTo>
                  <a:lnTo>
                    <a:pt x="14" y="1086"/>
                  </a:lnTo>
                  <a:lnTo>
                    <a:pt x="17" y="1078"/>
                  </a:lnTo>
                  <a:lnTo>
                    <a:pt x="27" y="1064"/>
                  </a:lnTo>
                  <a:lnTo>
                    <a:pt x="36" y="1051"/>
                  </a:lnTo>
                  <a:lnTo>
                    <a:pt x="41" y="1044"/>
                  </a:lnTo>
                  <a:lnTo>
                    <a:pt x="45" y="1036"/>
                  </a:lnTo>
                  <a:lnTo>
                    <a:pt x="36" y="1036"/>
                  </a:lnTo>
                  <a:lnTo>
                    <a:pt x="29" y="1036"/>
                  </a:lnTo>
                  <a:lnTo>
                    <a:pt x="25" y="1035"/>
                  </a:lnTo>
                  <a:lnTo>
                    <a:pt x="21" y="1034"/>
                  </a:lnTo>
                  <a:lnTo>
                    <a:pt x="18" y="1031"/>
                  </a:lnTo>
                  <a:lnTo>
                    <a:pt x="16" y="1027"/>
                  </a:lnTo>
                  <a:lnTo>
                    <a:pt x="19" y="1020"/>
                  </a:lnTo>
                  <a:lnTo>
                    <a:pt x="22" y="1014"/>
                  </a:lnTo>
                  <a:lnTo>
                    <a:pt x="33" y="1004"/>
                  </a:lnTo>
                  <a:lnTo>
                    <a:pt x="37" y="999"/>
                  </a:lnTo>
                  <a:lnTo>
                    <a:pt x="42" y="994"/>
                  </a:lnTo>
                  <a:lnTo>
                    <a:pt x="46" y="987"/>
                  </a:lnTo>
                  <a:lnTo>
                    <a:pt x="48" y="980"/>
                  </a:lnTo>
                  <a:lnTo>
                    <a:pt x="51" y="980"/>
                  </a:lnTo>
                  <a:lnTo>
                    <a:pt x="54" y="979"/>
                  </a:lnTo>
                  <a:lnTo>
                    <a:pt x="55" y="976"/>
                  </a:lnTo>
                  <a:lnTo>
                    <a:pt x="57" y="975"/>
                  </a:lnTo>
                  <a:lnTo>
                    <a:pt x="72" y="953"/>
                  </a:lnTo>
                  <a:lnTo>
                    <a:pt x="87" y="932"/>
                  </a:lnTo>
                  <a:lnTo>
                    <a:pt x="119" y="891"/>
                  </a:lnTo>
                  <a:lnTo>
                    <a:pt x="135" y="869"/>
                  </a:lnTo>
                  <a:lnTo>
                    <a:pt x="151" y="849"/>
                  </a:lnTo>
                  <a:lnTo>
                    <a:pt x="166" y="827"/>
                  </a:lnTo>
                  <a:lnTo>
                    <a:pt x="180" y="803"/>
                  </a:lnTo>
                  <a:lnTo>
                    <a:pt x="182" y="802"/>
                  </a:lnTo>
                  <a:lnTo>
                    <a:pt x="184" y="800"/>
                  </a:lnTo>
                  <a:lnTo>
                    <a:pt x="186" y="799"/>
                  </a:lnTo>
                  <a:lnTo>
                    <a:pt x="191" y="798"/>
                  </a:lnTo>
                  <a:lnTo>
                    <a:pt x="210" y="766"/>
                  </a:lnTo>
                  <a:lnTo>
                    <a:pt x="215" y="757"/>
                  </a:lnTo>
                  <a:lnTo>
                    <a:pt x="221" y="751"/>
                  </a:lnTo>
                  <a:lnTo>
                    <a:pt x="227" y="743"/>
                  </a:lnTo>
                  <a:lnTo>
                    <a:pt x="234" y="738"/>
                  </a:lnTo>
                  <a:lnTo>
                    <a:pt x="252" y="708"/>
                  </a:lnTo>
                  <a:lnTo>
                    <a:pt x="269" y="681"/>
                  </a:lnTo>
                  <a:lnTo>
                    <a:pt x="304" y="630"/>
                  </a:lnTo>
                  <a:lnTo>
                    <a:pt x="321" y="603"/>
                  </a:lnTo>
                  <a:lnTo>
                    <a:pt x="337" y="576"/>
                  </a:lnTo>
                  <a:lnTo>
                    <a:pt x="353" y="546"/>
                  </a:lnTo>
                  <a:lnTo>
                    <a:pt x="368" y="514"/>
                  </a:lnTo>
                  <a:lnTo>
                    <a:pt x="372" y="512"/>
                  </a:lnTo>
                  <a:lnTo>
                    <a:pt x="374" y="511"/>
                  </a:lnTo>
                  <a:lnTo>
                    <a:pt x="380" y="512"/>
                  </a:lnTo>
                  <a:lnTo>
                    <a:pt x="398" y="484"/>
                  </a:lnTo>
                  <a:lnTo>
                    <a:pt x="417" y="456"/>
                  </a:lnTo>
                  <a:lnTo>
                    <a:pt x="436" y="429"/>
                  </a:lnTo>
                  <a:lnTo>
                    <a:pt x="453" y="402"/>
                  </a:lnTo>
                  <a:lnTo>
                    <a:pt x="456" y="402"/>
                  </a:lnTo>
                  <a:lnTo>
                    <a:pt x="458" y="403"/>
                  </a:lnTo>
                  <a:lnTo>
                    <a:pt x="460" y="406"/>
                  </a:lnTo>
                  <a:lnTo>
                    <a:pt x="464" y="409"/>
                  </a:lnTo>
                  <a:lnTo>
                    <a:pt x="465" y="410"/>
                  </a:lnTo>
                  <a:lnTo>
                    <a:pt x="468" y="410"/>
                  </a:lnTo>
                  <a:lnTo>
                    <a:pt x="482" y="408"/>
                  </a:lnTo>
                  <a:lnTo>
                    <a:pt x="497" y="406"/>
                  </a:lnTo>
                  <a:lnTo>
                    <a:pt x="513" y="405"/>
                  </a:lnTo>
                  <a:lnTo>
                    <a:pt x="529" y="405"/>
                  </a:lnTo>
                  <a:lnTo>
                    <a:pt x="562" y="406"/>
                  </a:lnTo>
                  <a:lnTo>
                    <a:pt x="595" y="409"/>
                  </a:lnTo>
                  <a:lnTo>
                    <a:pt x="647" y="412"/>
                  </a:lnTo>
                  <a:lnTo>
                    <a:pt x="698" y="413"/>
                  </a:lnTo>
                  <a:lnTo>
                    <a:pt x="748" y="415"/>
                  </a:lnTo>
                  <a:lnTo>
                    <a:pt x="797" y="420"/>
                  </a:lnTo>
                  <a:lnTo>
                    <a:pt x="815" y="424"/>
                  </a:lnTo>
                  <a:lnTo>
                    <a:pt x="834" y="428"/>
                  </a:lnTo>
                  <a:lnTo>
                    <a:pt x="878" y="436"/>
                  </a:lnTo>
                  <a:lnTo>
                    <a:pt x="902" y="440"/>
                  </a:lnTo>
                  <a:lnTo>
                    <a:pt x="924" y="444"/>
                  </a:lnTo>
                  <a:lnTo>
                    <a:pt x="948" y="450"/>
                  </a:lnTo>
                  <a:lnTo>
                    <a:pt x="969" y="456"/>
                  </a:lnTo>
                  <a:lnTo>
                    <a:pt x="985" y="429"/>
                  </a:lnTo>
                  <a:lnTo>
                    <a:pt x="993" y="414"/>
                  </a:lnTo>
                  <a:lnTo>
                    <a:pt x="999" y="399"/>
                  </a:lnTo>
                  <a:lnTo>
                    <a:pt x="1002" y="399"/>
                  </a:lnTo>
                  <a:lnTo>
                    <a:pt x="1004" y="399"/>
                  </a:lnTo>
                  <a:lnTo>
                    <a:pt x="1005" y="399"/>
                  </a:lnTo>
                  <a:lnTo>
                    <a:pt x="1008" y="398"/>
                  </a:lnTo>
                  <a:lnTo>
                    <a:pt x="1026" y="368"/>
                  </a:lnTo>
                  <a:lnTo>
                    <a:pt x="1043" y="338"/>
                  </a:lnTo>
                  <a:lnTo>
                    <a:pt x="1061" y="308"/>
                  </a:lnTo>
                  <a:lnTo>
                    <a:pt x="1079" y="278"/>
                  </a:lnTo>
                  <a:close/>
                  <a:moveTo>
                    <a:pt x="1042" y="789"/>
                  </a:moveTo>
                  <a:lnTo>
                    <a:pt x="1042" y="789"/>
                  </a:lnTo>
                  <a:lnTo>
                    <a:pt x="1046" y="778"/>
                  </a:lnTo>
                  <a:lnTo>
                    <a:pt x="1049" y="769"/>
                  </a:lnTo>
                  <a:lnTo>
                    <a:pt x="1056" y="748"/>
                  </a:lnTo>
                  <a:lnTo>
                    <a:pt x="1063" y="726"/>
                  </a:lnTo>
                  <a:lnTo>
                    <a:pt x="1066" y="714"/>
                  </a:lnTo>
                  <a:lnTo>
                    <a:pt x="1067" y="710"/>
                  </a:lnTo>
                  <a:lnTo>
                    <a:pt x="1066" y="709"/>
                  </a:lnTo>
                  <a:lnTo>
                    <a:pt x="1069" y="708"/>
                  </a:lnTo>
                  <a:lnTo>
                    <a:pt x="1070" y="706"/>
                  </a:lnTo>
                  <a:lnTo>
                    <a:pt x="1073" y="700"/>
                  </a:lnTo>
                  <a:lnTo>
                    <a:pt x="1075" y="692"/>
                  </a:lnTo>
                  <a:lnTo>
                    <a:pt x="1076" y="684"/>
                  </a:lnTo>
                  <a:lnTo>
                    <a:pt x="1114" y="609"/>
                  </a:lnTo>
                  <a:lnTo>
                    <a:pt x="1152" y="535"/>
                  </a:lnTo>
                  <a:lnTo>
                    <a:pt x="1156" y="533"/>
                  </a:lnTo>
                  <a:lnTo>
                    <a:pt x="1160" y="532"/>
                  </a:lnTo>
                  <a:lnTo>
                    <a:pt x="1163" y="531"/>
                  </a:lnTo>
                  <a:lnTo>
                    <a:pt x="1166" y="528"/>
                  </a:lnTo>
                  <a:lnTo>
                    <a:pt x="1176" y="511"/>
                  </a:lnTo>
                  <a:lnTo>
                    <a:pt x="1185" y="495"/>
                  </a:lnTo>
                  <a:lnTo>
                    <a:pt x="1207" y="464"/>
                  </a:lnTo>
                  <a:lnTo>
                    <a:pt x="1220" y="412"/>
                  </a:lnTo>
                  <a:lnTo>
                    <a:pt x="1229" y="359"/>
                  </a:lnTo>
                  <a:lnTo>
                    <a:pt x="1233" y="332"/>
                  </a:lnTo>
                  <a:lnTo>
                    <a:pt x="1238" y="304"/>
                  </a:lnTo>
                  <a:lnTo>
                    <a:pt x="1240" y="277"/>
                  </a:lnTo>
                  <a:lnTo>
                    <a:pt x="1242" y="249"/>
                  </a:lnTo>
                  <a:lnTo>
                    <a:pt x="1243" y="223"/>
                  </a:lnTo>
                  <a:lnTo>
                    <a:pt x="1243" y="195"/>
                  </a:lnTo>
                  <a:lnTo>
                    <a:pt x="1241" y="168"/>
                  </a:lnTo>
                  <a:lnTo>
                    <a:pt x="1239" y="142"/>
                  </a:lnTo>
                  <a:lnTo>
                    <a:pt x="1236" y="116"/>
                  </a:lnTo>
                  <a:lnTo>
                    <a:pt x="1230" y="90"/>
                  </a:lnTo>
                  <a:lnTo>
                    <a:pt x="1224" y="65"/>
                  </a:lnTo>
                  <a:lnTo>
                    <a:pt x="1216" y="41"/>
                  </a:lnTo>
                  <a:lnTo>
                    <a:pt x="1210" y="54"/>
                  </a:lnTo>
                  <a:lnTo>
                    <a:pt x="1205" y="66"/>
                  </a:lnTo>
                  <a:lnTo>
                    <a:pt x="1196" y="92"/>
                  </a:lnTo>
                  <a:lnTo>
                    <a:pt x="1188" y="119"/>
                  </a:lnTo>
                  <a:lnTo>
                    <a:pt x="1181" y="143"/>
                  </a:lnTo>
                  <a:lnTo>
                    <a:pt x="1176" y="154"/>
                  </a:lnTo>
                  <a:lnTo>
                    <a:pt x="1169" y="164"/>
                  </a:lnTo>
                  <a:lnTo>
                    <a:pt x="1157" y="183"/>
                  </a:lnTo>
                  <a:lnTo>
                    <a:pt x="1155" y="187"/>
                  </a:lnTo>
                  <a:lnTo>
                    <a:pt x="1154" y="192"/>
                  </a:lnTo>
                  <a:lnTo>
                    <a:pt x="1153" y="196"/>
                  </a:lnTo>
                  <a:lnTo>
                    <a:pt x="1152" y="199"/>
                  </a:lnTo>
                  <a:lnTo>
                    <a:pt x="1147" y="206"/>
                  </a:lnTo>
                  <a:lnTo>
                    <a:pt x="1141" y="212"/>
                  </a:lnTo>
                  <a:lnTo>
                    <a:pt x="1136" y="217"/>
                  </a:lnTo>
                  <a:lnTo>
                    <a:pt x="1131" y="224"/>
                  </a:lnTo>
                  <a:lnTo>
                    <a:pt x="1101" y="270"/>
                  </a:lnTo>
                  <a:lnTo>
                    <a:pt x="1091" y="285"/>
                  </a:lnTo>
                  <a:lnTo>
                    <a:pt x="1082" y="301"/>
                  </a:lnTo>
                  <a:lnTo>
                    <a:pt x="1074" y="316"/>
                  </a:lnTo>
                  <a:lnTo>
                    <a:pt x="1066" y="332"/>
                  </a:lnTo>
                  <a:lnTo>
                    <a:pt x="1053" y="349"/>
                  </a:lnTo>
                  <a:lnTo>
                    <a:pt x="1041" y="366"/>
                  </a:lnTo>
                  <a:lnTo>
                    <a:pt x="1029" y="384"/>
                  </a:lnTo>
                  <a:lnTo>
                    <a:pt x="1017" y="404"/>
                  </a:lnTo>
                  <a:lnTo>
                    <a:pt x="996" y="442"/>
                  </a:lnTo>
                  <a:lnTo>
                    <a:pt x="984" y="461"/>
                  </a:lnTo>
                  <a:lnTo>
                    <a:pt x="972" y="480"/>
                  </a:lnTo>
                  <a:lnTo>
                    <a:pt x="973" y="482"/>
                  </a:lnTo>
                  <a:lnTo>
                    <a:pt x="973" y="484"/>
                  </a:lnTo>
                  <a:lnTo>
                    <a:pt x="972" y="487"/>
                  </a:lnTo>
                  <a:lnTo>
                    <a:pt x="971" y="490"/>
                  </a:lnTo>
                  <a:lnTo>
                    <a:pt x="970" y="493"/>
                  </a:lnTo>
                  <a:lnTo>
                    <a:pt x="971" y="496"/>
                  </a:lnTo>
                  <a:lnTo>
                    <a:pt x="947" y="533"/>
                  </a:lnTo>
                  <a:lnTo>
                    <a:pt x="922" y="572"/>
                  </a:lnTo>
                  <a:lnTo>
                    <a:pt x="910" y="591"/>
                  </a:lnTo>
                  <a:lnTo>
                    <a:pt x="899" y="610"/>
                  </a:lnTo>
                  <a:lnTo>
                    <a:pt x="889" y="631"/>
                  </a:lnTo>
                  <a:lnTo>
                    <a:pt x="880" y="650"/>
                  </a:lnTo>
                  <a:lnTo>
                    <a:pt x="884" y="669"/>
                  </a:lnTo>
                  <a:lnTo>
                    <a:pt x="890" y="686"/>
                  </a:lnTo>
                  <a:lnTo>
                    <a:pt x="896" y="703"/>
                  </a:lnTo>
                  <a:lnTo>
                    <a:pt x="902" y="720"/>
                  </a:lnTo>
                  <a:lnTo>
                    <a:pt x="909" y="752"/>
                  </a:lnTo>
                  <a:lnTo>
                    <a:pt x="913" y="783"/>
                  </a:lnTo>
                  <a:lnTo>
                    <a:pt x="917" y="814"/>
                  </a:lnTo>
                  <a:lnTo>
                    <a:pt x="919" y="845"/>
                  </a:lnTo>
                  <a:lnTo>
                    <a:pt x="919" y="877"/>
                  </a:lnTo>
                  <a:lnTo>
                    <a:pt x="918" y="908"/>
                  </a:lnTo>
                  <a:lnTo>
                    <a:pt x="914" y="971"/>
                  </a:lnTo>
                  <a:lnTo>
                    <a:pt x="910" y="1036"/>
                  </a:lnTo>
                  <a:lnTo>
                    <a:pt x="908" y="1069"/>
                  </a:lnTo>
                  <a:lnTo>
                    <a:pt x="907" y="1103"/>
                  </a:lnTo>
                  <a:lnTo>
                    <a:pt x="907" y="1136"/>
                  </a:lnTo>
                  <a:lnTo>
                    <a:pt x="908" y="1171"/>
                  </a:lnTo>
                  <a:lnTo>
                    <a:pt x="910" y="1207"/>
                  </a:lnTo>
                  <a:lnTo>
                    <a:pt x="913" y="1242"/>
                  </a:lnTo>
                  <a:lnTo>
                    <a:pt x="936" y="1140"/>
                  </a:lnTo>
                  <a:lnTo>
                    <a:pt x="947" y="1091"/>
                  </a:lnTo>
                  <a:lnTo>
                    <a:pt x="958" y="1043"/>
                  </a:lnTo>
                  <a:lnTo>
                    <a:pt x="971" y="996"/>
                  </a:lnTo>
                  <a:lnTo>
                    <a:pt x="985" y="950"/>
                  </a:lnTo>
                  <a:lnTo>
                    <a:pt x="999" y="903"/>
                  </a:lnTo>
                  <a:lnTo>
                    <a:pt x="1015" y="857"/>
                  </a:lnTo>
                  <a:lnTo>
                    <a:pt x="1017" y="854"/>
                  </a:lnTo>
                  <a:lnTo>
                    <a:pt x="1016" y="852"/>
                  </a:lnTo>
                  <a:lnTo>
                    <a:pt x="1014" y="850"/>
                  </a:lnTo>
                  <a:lnTo>
                    <a:pt x="1014" y="849"/>
                  </a:lnTo>
                  <a:lnTo>
                    <a:pt x="1013" y="848"/>
                  </a:lnTo>
                  <a:lnTo>
                    <a:pt x="1018" y="849"/>
                  </a:lnTo>
                  <a:lnTo>
                    <a:pt x="1020" y="848"/>
                  </a:lnTo>
                  <a:lnTo>
                    <a:pt x="1020" y="844"/>
                  </a:lnTo>
                  <a:lnTo>
                    <a:pt x="1030" y="821"/>
                  </a:lnTo>
                  <a:lnTo>
                    <a:pt x="1034" y="809"/>
                  </a:lnTo>
                  <a:lnTo>
                    <a:pt x="1039" y="798"/>
                  </a:lnTo>
                  <a:lnTo>
                    <a:pt x="1038" y="797"/>
                  </a:lnTo>
                  <a:lnTo>
                    <a:pt x="1038" y="796"/>
                  </a:lnTo>
                  <a:lnTo>
                    <a:pt x="1036" y="798"/>
                  </a:lnTo>
                  <a:lnTo>
                    <a:pt x="1035" y="800"/>
                  </a:lnTo>
                  <a:lnTo>
                    <a:pt x="1034" y="798"/>
                  </a:lnTo>
                  <a:lnTo>
                    <a:pt x="1034" y="796"/>
                  </a:lnTo>
                  <a:lnTo>
                    <a:pt x="1035" y="794"/>
                  </a:lnTo>
                  <a:lnTo>
                    <a:pt x="1039" y="793"/>
                  </a:lnTo>
                  <a:lnTo>
                    <a:pt x="1042" y="792"/>
                  </a:lnTo>
                  <a:lnTo>
                    <a:pt x="1042" y="791"/>
                  </a:lnTo>
                  <a:lnTo>
                    <a:pt x="1042" y="789"/>
                  </a:lnTo>
                  <a:close/>
                  <a:moveTo>
                    <a:pt x="1666" y="178"/>
                  </a:moveTo>
                  <a:lnTo>
                    <a:pt x="1666" y="178"/>
                  </a:lnTo>
                  <a:lnTo>
                    <a:pt x="1650" y="190"/>
                  </a:lnTo>
                  <a:lnTo>
                    <a:pt x="1634" y="201"/>
                  </a:lnTo>
                  <a:lnTo>
                    <a:pt x="1617" y="212"/>
                  </a:lnTo>
                  <a:lnTo>
                    <a:pt x="1599" y="222"/>
                  </a:lnTo>
                  <a:lnTo>
                    <a:pt x="1572" y="231"/>
                  </a:lnTo>
                  <a:lnTo>
                    <a:pt x="1545" y="242"/>
                  </a:lnTo>
                  <a:lnTo>
                    <a:pt x="1520" y="254"/>
                  </a:lnTo>
                  <a:lnTo>
                    <a:pt x="1496" y="264"/>
                  </a:lnTo>
                  <a:lnTo>
                    <a:pt x="1471" y="277"/>
                  </a:lnTo>
                  <a:lnTo>
                    <a:pt x="1449" y="290"/>
                  </a:lnTo>
                  <a:lnTo>
                    <a:pt x="1426" y="303"/>
                  </a:lnTo>
                  <a:lnTo>
                    <a:pt x="1405" y="316"/>
                  </a:lnTo>
                  <a:lnTo>
                    <a:pt x="1374" y="337"/>
                  </a:lnTo>
                  <a:lnTo>
                    <a:pt x="1344" y="360"/>
                  </a:lnTo>
                  <a:lnTo>
                    <a:pt x="1287" y="407"/>
                  </a:lnTo>
                  <a:lnTo>
                    <a:pt x="1259" y="431"/>
                  </a:lnTo>
                  <a:lnTo>
                    <a:pt x="1245" y="443"/>
                  </a:lnTo>
                  <a:lnTo>
                    <a:pt x="1232" y="457"/>
                  </a:lnTo>
                  <a:lnTo>
                    <a:pt x="1221" y="470"/>
                  </a:lnTo>
                  <a:lnTo>
                    <a:pt x="1209" y="485"/>
                  </a:lnTo>
                  <a:lnTo>
                    <a:pt x="1198" y="500"/>
                  </a:lnTo>
                  <a:lnTo>
                    <a:pt x="1187" y="515"/>
                  </a:lnTo>
                  <a:lnTo>
                    <a:pt x="1167" y="547"/>
                  </a:lnTo>
                  <a:lnTo>
                    <a:pt x="1147" y="577"/>
                  </a:lnTo>
                  <a:lnTo>
                    <a:pt x="1139" y="589"/>
                  </a:lnTo>
                  <a:lnTo>
                    <a:pt x="1133" y="602"/>
                  </a:lnTo>
                  <a:lnTo>
                    <a:pt x="1120" y="629"/>
                  </a:lnTo>
                  <a:lnTo>
                    <a:pt x="1099" y="681"/>
                  </a:lnTo>
                  <a:lnTo>
                    <a:pt x="1087" y="710"/>
                  </a:lnTo>
                  <a:lnTo>
                    <a:pt x="1075" y="740"/>
                  </a:lnTo>
                  <a:lnTo>
                    <a:pt x="1055" y="799"/>
                  </a:lnTo>
                  <a:lnTo>
                    <a:pt x="1033" y="858"/>
                  </a:lnTo>
                  <a:lnTo>
                    <a:pt x="1012" y="918"/>
                  </a:lnTo>
                  <a:lnTo>
                    <a:pt x="999" y="952"/>
                  </a:lnTo>
                  <a:lnTo>
                    <a:pt x="988" y="986"/>
                  </a:lnTo>
                  <a:lnTo>
                    <a:pt x="978" y="1021"/>
                  </a:lnTo>
                  <a:lnTo>
                    <a:pt x="968" y="1058"/>
                  </a:lnTo>
                  <a:lnTo>
                    <a:pt x="950" y="1130"/>
                  </a:lnTo>
                  <a:lnTo>
                    <a:pt x="932" y="1203"/>
                  </a:lnTo>
                  <a:lnTo>
                    <a:pt x="933" y="1209"/>
                  </a:lnTo>
                  <a:lnTo>
                    <a:pt x="933" y="1215"/>
                  </a:lnTo>
                  <a:lnTo>
                    <a:pt x="930" y="1227"/>
                  </a:lnTo>
                  <a:lnTo>
                    <a:pt x="929" y="1233"/>
                  </a:lnTo>
                  <a:lnTo>
                    <a:pt x="928" y="1239"/>
                  </a:lnTo>
                  <a:lnTo>
                    <a:pt x="928" y="1244"/>
                  </a:lnTo>
                  <a:lnTo>
                    <a:pt x="929" y="1250"/>
                  </a:lnTo>
                  <a:lnTo>
                    <a:pt x="935" y="1236"/>
                  </a:lnTo>
                  <a:lnTo>
                    <a:pt x="939" y="1222"/>
                  </a:lnTo>
                  <a:lnTo>
                    <a:pt x="942" y="1215"/>
                  </a:lnTo>
                  <a:lnTo>
                    <a:pt x="947" y="1210"/>
                  </a:lnTo>
                  <a:lnTo>
                    <a:pt x="951" y="1206"/>
                  </a:lnTo>
                  <a:lnTo>
                    <a:pt x="956" y="1201"/>
                  </a:lnTo>
                  <a:lnTo>
                    <a:pt x="974" y="1172"/>
                  </a:lnTo>
                  <a:lnTo>
                    <a:pt x="993" y="1142"/>
                  </a:lnTo>
                  <a:lnTo>
                    <a:pt x="1013" y="1115"/>
                  </a:lnTo>
                  <a:lnTo>
                    <a:pt x="1023" y="1102"/>
                  </a:lnTo>
                  <a:lnTo>
                    <a:pt x="1033" y="1090"/>
                  </a:lnTo>
                  <a:lnTo>
                    <a:pt x="1045" y="1077"/>
                  </a:lnTo>
                  <a:lnTo>
                    <a:pt x="1057" y="1065"/>
                  </a:lnTo>
                  <a:lnTo>
                    <a:pt x="1071" y="1053"/>
                  </a:lnTo>
                  <a:lnTo>
                    <a:pt x="1082" y="1040"/>
                  </a:lnTo>
                  <a:lnTo>
                    <a:pt x="1105" y="1013"/>
                  </a:lnTo>
                  <a:lnTo>
                    <a:pt x="1117" y="1000"/>
                  </a:lnTo>
                  <a:lnTo>
                    <a:pt x="1129" y="988"/>
                  </a:lnTo>
                  <a:lnTo>
                    <a:pt x="1168" y="956"/>
                  </a:lnTo>
                  <a:lnTo>
                    <a:pt x="1210" y="924"/>
                  </a:lnTo>
                  <a:lnTo>
                    <a:pt x="1230" y="909"/>
                  </a:lnTo>
                  <a:lnTo>
                    <a:pt x="1253" y="895"/>
                  </a:lnTo>
                  <a:lnTo>
                    <a:pt x="1275" y="881"/>
                  </a:lnTo>
                  <a:lnTo>
                    <a:pt x="1298" y="868"/>
                  </a:lnTo>
                  <a:lnTo>
                    <a:pt x="1321" y="857"/>
                  </a:lnTo>
                  <a:lnTo>
                    <a:pt x="1347" y="846"/>
                  </a:lnTo>
                  <a:lnTo>
                    <a:pt x="1372" y="837"/>
                  </a:lnTo>
                  <a:lnTo>
                    <a:pt x="1398" y="829"/>
                  </a:lnTo>
                  <a:lnTo>
                    <a:pt x="1426" y="822"/>
                  </a:lnTo>
                  <a:lnTo>
                    <a:pt x="1454" y="818"/>
                  </a:lnTo>
                  <a:lnTo>
                    <a:pt x="1484" y="815"/>
                  </a:lnTo>
                  <a:lnTo>
                    <a:pt x="1515" y="814"/>
                  </a:lnTo>
                  <a:lnTo>
                    <a:pt x="1518" y="783"/>
                  </a:lnTo>
                  <a:lnTo>
                    <a:pt x="1524" y="753"/>
                  </a:lnTo>
                  <a:lnTo>
                    <a:pt x="1529" y="723"/>
                  </a:lnTo>
                  <a:lnTo>
                    <a:pt x="1535" y="693"/>
                  </a:lnTo>
                  <a:lnTo>
                    <a:pt x="1542" y="664"/>
                  </a:lnTo>
                  <a:lnTo>
                    <a:pt x="1550" y="634"/>
                  </a:lnTo>
                  <a:lnTo>
                    <a:pt x="1568" y="572"/>
                  </a:lnTo>
                  <a:lnTo>
                    <a:pt x="1579" y="536"/>
                  </a:lnTo>
                  <a:lnTo>
                    <a:pt x="1592" y="501"/>
                  </a:lnTo>
                  <a:lnTo>
                    <a:pt x="1618" y="431"/>
                  </a:lnTo>
                  <a:lnTo>
                    <a:pt x="1625" y="413"/>
                  </a:lnTo>
                  <a:lnTo>
                    <a:pt x="1633" y="394"/>
                  </a:lnTo>
                  <a:lnTo>
                    <a:pt x="1650" y="358"/>
                  </a:lnTo>
                  <a:lnTo>
                    <a:pt x="1668" y="320"/>
                  </a:lnTo>
                  <a:lnTo>
                    <a:pt x="1684" y="283"/>
                  </a:lnTo>
                  <a:lnTo>
                    <a:pt x="1691" y="263"/>
                  </a:lnTo>
                  <a:lnTo>
                    <a:pt x="1697" y="244"/>
                  </a:lnTo>
                  <a:lnTo>
                    <a:pt x="1701" y="225"/>
                  </a:lnTo>
                  <a:lnTo>
                    <a:pt x="1705" y="206"/>
                  </a:lnTo>
                  <a:lnTo>
                    <a:pt x="1707" y="186"/>
                  </a:lnTo>
                  <a:lnTo>
                    <a:pt x="1707" y="166"/>
                  </a:lnTo>
                  <a:lnTo>
                    <a:pt x="1705" y="147"/>
                  </a:lnTo>
                  <a:lnTo>
                    <a:pt x="1699" y="126"/>
                  </a:lnTo>
                  <a:lnTo>
                    <a:pt x="1699" y="124"/>
                  </a:lnTo>
                  <a:lnTo>
                    <a:pt x="1698" y="124"/>
                  </a:lnTo>
                  <a:lnTo>
                    <a:pt x="1695" y="132"/>
                  </a:lnTo>
                  <a:lnTo>
                    <a:pt x="1691" y="139"/>
                  </a:lnTo>
                  <a:lnTo>
                    <a:pt x="1682" y="151"/>
                  </a:lnTo>
                  <a:lnTo>
                    <a:pt x="1674" y="164"/>
                  </a:lnTo>
                  <a:lnTo>
                    <a:pt x="1669" y="170"/>
                  </a:lnTo>
                  <a:lnTo>
                    <a:pt x="1666" y="178"/>
                  </a:lnTo>
                  <a:close/>
                  <a:moveTo>
                    <a:pt x="1717" y="151"/>
                  </a:moveTo>
                  <a:lnTo>
                    <a:pt x="1717" y="151"/>
                  </a:lnTo>
                  <a:lnTo>
                    <a:pt x="1720" y="170"/>
                  </a:lnTo>
                  <a:lnTo>
                    <a:pt x="1720" y="188"/>
                  </a:lnTo>
                  <a:lnTo>
                    <a:pt x="1718" y="206"/>
                  </a:lnTo>
                  <a:lnTo>
                    <a:pt x="1716" y="223"/>
                  </a:lnTo>
                  <a:lnTo>
                    <a:pt x="1713" y="240"/>
                  </a:lnTo>
                  <a:lnTo>
                    <a:pt x="1709" y="256"/>
                  </a:lnTo>
                  <a:lnTo>
                    <a:pt x="1703" y="272"/>
                  </a:lnTo>
                  <a:lnTo>
                    <a:pt x="1698" y="287"/>
                  </a:lnTo>
                  <a:lnTo>
                    <a:pt x="1685" y="318"/>
                  </a:lnTo>
                  <a:lnTo>
                    <a:pt x="1670" y="347"/>
                  </a:lnTo>
                  <a:lnTo>
                    <a:pt x="1655" y="377"/>
                  </a:lnTo>
                  <a:lnTo>
                    <a:pt x="1641" y="407"/>
                  </a:lnTo>
                  <a:lnTo>
                    <a:pt x="1632" y="430"/>
                  </a:lnTo>
                  <a:lnTo>
                    <a:pt x="1623" y="454"/>
                  </a:lnTo>
                  <a:lnTo>
                    <a:pt x="1607" y="503"/>
                  </a:lnTo>
                  <a:lnTo>
                    <a:pt x="1581" y="580"/>
                  </a:lnTo>
                  <a:lnTo>
                    <a:pt x="1570" y="620"/>
                  </a:lnTo>
                  <a:lnTo>
                    <a:pt x="1558" y="660"/>
                  </a:lnTo>
                  <a:lnTo>
                    <a:pt x="1547" y="700"/>
                  </a:lnTo>
                  <a:lnTo>
                    <a:pt x="1539" y="742"/>
                  </a:lnTo>
                  <a:lnTo>
                    <a:pt x="1531" y="785"/>
                  </a:lnTo>
                  <a:lnTo>
                    <a:pt x="1526" y="829"/>
                  </a:lnTo>
                  <a:lnTo>
                    <a:pt x="1498" y="830"/>
                  </a:lnTo>
                  <a:lnTo>
                    <a:pt x="1470" y="831"/>
                  </a:lnTo>
                  <a:lnTo>
                    <a:pt x="1417" y="833"/>
                  </a:lnTo>
                  <a:lnTo>
                    <a:pt x="1391" y="842"/>
                  </a:lnTo>
                  <a:lnTo>
                    <a:pt x="1365" y="851"/>
                  </a:lnTo>
                  <a:lnTo>
                    <a:pt x="1339" y="862"/>
                  </a:lnTo>
                  <a:lnTo>
                    <a:pt x="1315" y="874"/>
                  </a:lnTo>
                  <a:lnTo>
                    <a:pt x="1291" y="887"/>
                  </a:lnTo>
                  <a:lnTo>
                    <a:pt x="1268" y="899"/>
                  </a:lnTo>
                  <a:lnTo>
                    <a:pt x="1245" y="913"/>
                  </a:lnTo>
                  <a:lnTo>
                    <a:pt x="1223" y="927"/>
                  </a:lnTo>
                  <a:lnTo>
                    <a:pt x="1207" y="940"/>
                  </a:lnTo>
                  <a:lnTo>
                    <a:pt x="1192" y="954"/>
                  </a:lnTo>
                  <a:lnTo>
                    <a:pt x="1165" y="980"/>
                  </a:lnTo>
                  <a:lnTo>
                    <a:pt x="1154" y="987"/>
                  </a:lnTo>
                  <a:lnTo>
                    <a:pt x="1145" y="995"/>
                  </a:lnTo>
                  <a:lnTo>
                    <a:pt x="1135" y="1001"/>
                  </a:lnTo>
                  <a:lnTo>
                    <a:pt x="1125" y="1010"/>
                  </a:lnTo>
                  <a:lnTo>
                    <a:pt x="1117" y="1018"/>
                  </a:lnTo>
                  <a:lnTo>
                    <a:pt x="1108" y="1028"/>
                  </a:lnTo>
                  <a:lnTo>
                    <a:pt x="1091" y="1047"/>
                  </a:lnTo>
                  <a:lnTo>
                    <a:pt x="1056" y="1082"/>
                  </a:lnTo>
                  <a:lnTo>
                    <a:pt x="1039" y="1101"/>
                  </a:lnTo>
                  <a:lnTo>
                    <a:pt x="1023" y="1120"/>
                  </a:lnTo>
                  <a:lnTo>
                    <a:pt x="1008" y="1140"/>
                  </a:lnTo>
                  <a:lnTo>
                    <a:pt x="993" y="1161"/>
                  </a:lnTo>
                  <a:lnTo>
                    <a:pt x="979" y="1182"/>
                  </a:lnTo>
                  <a:lnTo>
                    <a:pt x="965" y="1205"/>
                  </a:lnTo>
                  <a:lnTo>
                    <a:pt x="952" y="1226"/>
                  </a:lnTo>
                  <a:lnTo>
                    <a:pt x="940" y="1250"/>
                  </a:lnTo>
                  <a:lnTo>
                    <a:pt x="928" y="1272"/>
                  </a:lnTo>
                  <a:lnTo>
                    <a:pt x="918" y="1296"/>
                  </a:lnTo>
                  <a:lnTo>
                    <a:pt x="923" y="1290"/>
                  </a:lnTo>
                  <a:lnTo>
                    <a:pt x="928" y="1284"/>
                  </a:lnTo>
                  <a:lnTo>
                    <a:pt x="933" y="1275"/>
                  </a:lnTo>
                  <a:lnTo>
                    <a:pt x="937" y="1268"/>
                  </a:lnTo>
                  <a:lnTo>
                    <a:pt x="944" y="1251"/>
                  </a:lnTo>
                  <a:lnTo>
                    <a:pt x="953" y="1233"/>
                  </a:lnTo>
                  <a:lnTo>
                    <a:pt x="959" y="1225"/>
                  </a:lnTo>
                  <a:lnTo>
                    <a:pt x="967" y="1216"/>
                  </a:lnTo>
                  <a:lnTo>
                    <a:pt x="975" y="1208"/>
                  </a:lnTo>
                  <a:lnTo>
                    <a:pt x="983" y="1200"/>
                  </a:lnTo>
                  <a:lnTo>
                    <a:pt x="998" y="1179"/>
                  </a:lnTo>
                  <a:lnTo>
                    <a:pt x="1013" y="1157"/>
                  </a:lnTo>
                  <a:lnTo>
                    <a:pt x="1020" y="1147"/>
                  </a:lnTo>
                  <a:lnTo>
                    <a:pt x="1028" y="1136"/>
                  </a:lnTo>
                  <a:lnTo>
                    <a:pt x="1032" y="1131"/>
                  </a:lnTo>
                  <a:lnTo>
                    <a:pt x="1036" y="1126"/>
                  </a:lnTo>
                  <a:lnTo>
                    <a:pt x="1042" y="1123"/>
                  </a:lnTo>
                  <a:lnTo>
                    <a:pt x="1047" y="1121"/>
                  </a:lnTo>
                  <a:lnTo>
                    <a:pt x="1038" y="1138"/>
                  </a:lnTo>
                  <a:lnTo>
                    <a:pt x="1027" y="1153"/>
                  </a:lnTo>
                  <a:lnTo>
                    <a:pt x="1003" y="1184"/>
                  </a:lnTo>
                  <a:lnTo>
                    <a:pt x="980" y="1214"/>
                  </a:lnTo>
                  <a:lnTo>
                    <a:pt x="969" y="1230"/>
                  </a:lnTo>
                  <a:lnTo>
                    <a:pt x="960" y="1246"/>
                  </a:lnTo>
                  <a:lnTo>
                    <a:pt x="954" y="1257"/>
                  </a:lnTo>
                  <a:lnTo>
                    <a:pt x="949" y="1270"/>
                  </a:lnTo>
                  <a:lnTo>
                    <a:pt x="943" y="1282"/>
                  </a:lnTo>
                  <a:lnTo>
                    <a:pt x="940" y="1294"/>
                  </a:lnTo>
                  <a:lnTo>
                    <a:pt x="945" y="1293"/>
                  </a:lnTo>
                  <a:lnTo>
                    <a:pt x="951" y="1292"/>
                  </a:lnTo>
                  <a:lnTo>
                    <a:pt x="956" y="1291"/>
                  </a:lnTo>
                  <a:lnTo>
                    <a:pt x="961" y="1290"/>
                  </a:lnTo>
                  <a:lnTo>
                    <a:pt x="1012" y="1221"/>
                  </a:lnTo>
                  <a:lnTo>
                    <a:pt x="1038" y="1186"/>
                  </a:lnTo>
                  <a:lnTo>
                    <a:pt x="1064" y="1152"/>
                  </a:lnTo>
                  <a:lnTo>
                    <a:pt x="1091" y="1118"/>
                  </a:lnTo>
                  <a:lnTo>
                    <a:pt x="1119" y="1086"/>
                  </a:lnTo>
                  <a:lnTo>
                    <a:pt x="1147" y="1055"/>
                  </a:lnTo>
                  <a:lnTo>
                    <a:pt x="1177" y="1024"/>
                  </a:lnTo>
                  <a:lnTo>
                    <a:pt x="1181" y="1024"/>
                  </a:lnTo>
                  <a:lnTo>
                    <a:pt x="1184" y="1023"/>
                  </a:lnTo>
                  <a:lnTo>
                    <a:pt x="1190" y="1020"/>
                  </a:lnTo>
                  <a:lnTo>
                    <a:pt x="1220" y="995"/>
                  </a:lnTo>
                  <a:lnTo>
                    <a:pt x="1251" y="969"/>
                  </a:lnTo>
                  <a:lnTo>
                    <a:pt x="1284" y="943"/>
                  </a:lnTo>
                  <a:lnTo>
                    <a:pt x="1317" y="919"/>
                  </a:lnTo>
                  <a:lnTo>
                    <a:pt x="1338" y="905"/>
                  </a:lnTo>
                  <a:lnTo>
                    <a:pt x="1360" y="892"/>
                  </a:lnTo>
                  <a:lnTo>
                    <a:pt x="1381" y="880"/>
                  </a:lnTo>
                  <a:lnTo>
                    <a:pt x="1404" y="869"/>
                  </a:lnTo>
                  <a:lnTo>
                    <a:pt x="1428" y="861"/>
                  </a:lnTo>
                  <a:lnTo>
                    <a:pt x="1441" y="858"/>
                  </a:lnTo>
                  <a:lnTo>
                    <a:pt x="1454" y="854"/>
                  </a:lnTo>
                  <a:lnTo>
                    <a:pt x="1468" y="851"/>
                  </a:lnTo>
                  <a:lnTo>
                    <a:pt x="1482" y="850"/>
                  </a:lnTo>
                  <a:lnTo>
                    <a:pt x="1496" y="848"/>
                  </a:lnTo>
                  <a:lnTo>
                    <a:pt x="1511" y="848"/>
                  </a:lnTo>
                  <a:lnTo>
                    <a:pt x="1524" y="848"/>
                  </a:lnTo>
                  <a:lnTo>
                    <a:pt x="1532" y="849"/>
                  </a:lnTo>
                  <a:lnTo>
                    <a:pt x="1541" y="849"/>
                  </a:lnTo>
                  <a:lnTo>
                    <a:pt x="1553" y="848"/>
                  </a:lnTo>
                  <a:lnTo>
                    <a:pt x="1580" y="752"/>
                  </a:lnTo>
                  <a:lnTo>
                    <a:pt x="1609" y="656"/>
                  </a:lnTo>
                  <a:lnTo>
                    <a:pt x="1622" y="607"/>
                  </a:lnTo>
                  <a:lnTo>
                    <a:pt x="1635" y="559"/>
                  </a:lnTo>
                  <a:lnTo>
                    <a:pt x="1647" y="509"/>
                  </a:lnTo>
                  <a:lnTo>
                    <a:pt x="1656" y="456"/>
                  </a:lnTo>
                  <a:lnTo>
                    <a:pt x="1659" y="453"/>
                  </a:lnTo>
                  <a:lnTo>
                    <a:pt x="1662" y="450"/>
                  </a:lnTo>
                  <a:lnTo>
                    <a:pt x="1664" y="446"/>
                  </a:lnTo>
                  <a:lnTo>
                    <a:pt x="1666" y="442"/>
                  </a:lnTo>
                  <a:lnTo>
                    <a:pt x="1672" y="424"/>
                  </a:lnTo>
                  <a:lnTo>
                    <a:pt x="1678" y="406"/>
                  </a:lnTo>
                  <a:lnTo>
                    <a:pt x="1682" y="387"/>
                  </a:lnTo>
                  <a:lnTo>
                    <a:pt x="1685" y="368"/>
                  </a:lnTo>
                  <a:lnTo>
                    <a:pt x="1694" y="330"/>
                  </a:lnTo>
                  <a:lnTo>
                    <a:pt x="1699" y="313"/>
                  </a:lnTo>
                  <a:lnTo>
                    <a:pt x="1705" y="294"/>
                  </a:lnTo>
                  <a:lnTo>
                    <a:pt x="1707" y="291"/>
                  </a:lnTo>
                  <a:lnTo>
                    <a:pt x="1710" y="289"/>
                  </a:lnTo>
                  <a:lnTo>
                    <a:pt x="1712" y="286"/>
                  </a:lnTo>
                  <a:lnTo>
                    <a:pt x="1714" y="283"/>
                  </a:lnTo>
                  <a:lnTo>
                    <a:pt x="1723" y="256"/>
                  </a:lnTo>
                  <a:lnTo>
                    <a:pt x="1730" y="229"/>
                  </a:lnTo>
                  <a:lnTo>
                    <a:pt x="1737" y="202"/>
                  </a:lnTo>
                  <a:lnTo>
                    <a:pt x="1744" y="178"/>
                  </a:lnTo>
                  <a:lnTo>
                    <a:pt x="1751" y="162"/>
                  </a:lnTo>
                  <a:lnTo>
                    <a:pt x="1753" y="154"/>
                  </a:lnTo>
                  <a:lnTo>
                    <a:pt x="1753" y="150"/>
                  </a:lnTo>
                  <a:lnTo>
                    <a:pt x="1751" y="146"/>
                  </a:lnTo>
                  <a:lnTo>
                    <a:pt x="1742" y="148"/>
                  </a:lnTo>
                  <a:lnTo>
                    <a:pt x="1735" y="150"/>
                  </a:lnTo>
                  <a:lnTo>
                    <a:pt x="1727" y="152"/>
                  </a:lnTo>
                  <a:lnTo>
                    <a:pt x="1723" y="152"/>
                  </a:lnTo>
                  <a:lnTo>
                    <a:pt x="1717" y="151"/>
                  </a:lnTo>
                  <a:close/>
                  <a:moveTo>
                    <a:pt x="1785" y="576"/>
                  </a:moveTo>
                  <a:lnTo>
                    <a:pt x="1785" y="576"/>
                  </a:lnTo>
                  <a:lnTo>
                    <a:pt x="1783" y="575"/>
                  </a:lnTo>
                  <a:lnTo>
                    <a:pt x="1782" y="575"/>
                  </a:lnTo>
                  <a:lnTo>
                    <a:pt x="1781" y="576"/>
                  </a:lnTo>
                  <a:lnTo>
                    <a:pt x="1781" y="577"/>
                  </a:lnTo>
                  <a:lnTo>
                    <a:pt x="1778" y="581"/>
                  </a:lnTo>
                  <a:lnTo>
                    <a:pt x="1776" y="587"/>
                  </a:lnTo>
                  <a:lnTo>
                    <a:pt x="1781" y="556"/>
                  </a:lnTo>
                  <a:lnTo>
                    <a:pt x="1785" y="526"/>
                  </a:lnTo>
                  <a:lnTo>
                    <a:pt x="1798" y="464"/>
                  </a:lnTo>
                  <a:lnTo>
                    <a:pt x="1811" y="399"/>
                  </a:lnTo>
                  <a:lnTo>
                    <a:pt x="1822" y="334"/>
                  </a:lnTo>
                  <a:lnTo>
                    <a:pt x="1827" y="327"/>
                  </a:lnTo>
                  <a:lnTo>
                    <a:pt x="1831" y="320"/>
                  </a:lnTo>
                  <a:lnTo>
                    <a:pt x="1831" y="312"/>
                  </a:lnTo>
                  <a:lnTo>
                    <a:pt x="1833" y="303"/>
                  </a:lnTo>
                  <a:lnTo>
                    <a:pt x="1838" y="282"/>
                  </a:lnTo>
                  <a:lnTo>
                    <a:pt x="1844" y="260"/>
                  </a:lnTo>
                  <a:lnTo>
                    <a:pt x="1849" y="240"/>
                  </a:lnTo>
                  <a:lnTo>
                    <a:pt x="1852" y="237"/>
                  </a:lnTo>
                  <a:lnTo>
                    <a:pt x="1854" y="232"/>
                  </a:lnTo>
                  <a:lnTo>
                    <a:pt x="1857" y="227"/>
                  </a:lnTo>
                  <a:lnTo>
                    <a:pt x="1858" y="222"/>
                  </a:lnTo>
                  <a:lnTo>
                    <a:pt x="1853" y="217"/>
                  </a:lnTo>
                  <a:lnTo>
                    <a:pt x="1849" y="213"/>
                  </a:lnTo>
                  <a:lnTo>
                    <a:pt x="1844" y="211"/>
                  </a:lnTo>
                  <a:lnTo>
                    <a:pt x="1838" y="210"/>
                  </a:lnTo>
                  <a:lnTo>
                    <a:pt x="1835" y="213"/>
                  </a:lnTo>
                  <a:lnTo>
                    <a:pt x="1832" y="216"/>
                  </a:lnTo>
                  <a:lnTo>
                    <a:pt x="1828" y="225"/>
                  </a:lnTo>
                  <a:lnTo>
                    <a:pt x="1824" y="236"/>
                  </a:lnTo>
                  <a:lnTo>
                    <a:pt x="1822" y="246"/>
                  </a:lnTo>
                  <a:lnTo>
                    <a:pt x="1820" y="257"/>
                  </a:lnTo>
                  <a:lnTo>
                    <a:pt x="1818" y="268"/>
                  </a:lnTo>
                  <a:lnTo>
                    <a:pt x="1815" y="277"/>
                  </a:lnTo>
                  <a:lnTo>
                    <a:pt x="1809" y="286"/>
                  </a:lnTo>
                  <a:lnTo>
                    <a:pt x="1809" y="278"/>
                  </a:lnTo>
                  <a:lnTo>
                    <a:pt x="1809" y="271"/>
                  </a:lnTo>
                  <a:lnTo>
                    <a:pt x="1813" y="253"/>
                  </a:lnTo>
                  <a:lnTo>
                    <a:pt x="1817" y="233"/>
                  </a:lnTo>
                  <a:lnTo>
                    <a:pt x="1820" y="215"/>
                  </a:lnTo>
                  <a:lnTo>
                    <a:pt x="1818" y="212"/>
                  </a:lnTo>
                  <a:lnTo>
                    <a:pt x="1816" y="209"/>
                  </a:lnTo>
                  <a:lnTo>
                    <a:pt x="1814" y="201"/>
                  </a:lnTo>
                  <a:lnTo>
                    <a:pt x="1813" y="194"/>
                  </a:lnTo>
                  <a:lnTo>
                    <a:pt x="1809" y="186"/>
                  </a:lnTo>
                  <a:lnTo>
                    <a:pt x="1804" y="204"/>
                  </a:lnTo>
                  <a:lnTo>
                    <a:pt x="1800" y="223"/>
                  </a:lnTo>
                  <a:lnTo>
                    <a:pt x="1794" y="241"/>
                  </a:lnTo>
                  <a:lnTo>
                    <a:pt x="1791" y="248"/>
                  </a:lnTo>
                  <a:lnTo>
                    <a:pt x="1787" y="256"/>
                  </a:lnTo>
                  <a:lnTo>
                    <a:pt x="1787" y="246"/>
                  </a:lnTo>
                  <a:lnTo>
                    <a:pt x="1788" y="237"/>
                  </a:lnTo>
                  <a:lnTo>
                    <a:pt x="1792" y="219"/>
                  </a:lnTo>
                  <a:lnTo>
                    <a:pt x="1796" y="202"/>
                  </a:lnTo>
                  <a:lnTo>
                    <a:pt x="1797" y="194"/>
                  </a:lnTo>
                  <a:lnTo>
                    <a:pt x="1798" y="186"/>
                  </a:lnTo>
                  <a:lnTo>
                    <a:pt x="1794" y="191"/>
                  </a:lnTo>
                  <a:lnTo>
                    <a:pt x="1791" y="196"/>
                  </a:lnTo>
                  <a:lnTo>
                    <a:pt x="1789" y="207"/>
                  </a:lnTo>
                  <a:lnTo>
                    <a:pt x="1787" y="217"/>
                  </a:lnTo>
                  <a:lnTo>
                    <a:pt x="1785" y="229"/>
                  </a:lnTo>
                  <a:lnTo>
                    <a:pt x="1771" y="272"/>
                  </a:lnTo>
                  <a:lnTo>
                    <a:pt x="1765" y="293"/>
                  </a:lnTo>
                  <a:lnTo>
                    <a:pt x="1760" y="315"/>
                  </a:lnTo>
                  <a:lnTo>
                    <a:pt x="1758" y="324"/>
                  </a:lnTo>
                  <a:lnTo>
                    <a:pt x="1757" y="333"/>
                  </a:lnTo>
                  <a:lnTo>
                    <a:pt x="1756" y="336"/>
                  </a:lnTo>
                  <a:lnTo>
                    <a:pt x="1754" y="339"/>
                  </a:lnTo>
                  <a:lnTo>
                    <a:pt x="1752" y="342"/>
                  </a:lnTo>
                  <a:lnTo>
                    <a:pt x="1750" y="343"/>
                  </a:lnTo>
                  <a:lnTo>
                    <a:pt x="1752" y="321"/>
                  </a:lnTo>
                  <a:lnTo>
                    <a:pt x="1756" y="300"/>
                  </a:lnTo>
                  <a:lnTo>
                    <a:pt x="1765" y="259"/>
                  </a:lnTo>
                  <a:lnTo>
                    <a:pt x="1775" y="217"/>
                  </a:lnTo>
                  <a:lnTo>
                    <a:pt x="1780" y="196"/>
                  </a:lnTo>
                  <a:lnTo>
                    <a:pt x="1783" y="173"/>
                  </a:lnTo>
                  <a:lnTo>
                    <a:pt x="1776" y="164"/>
                  </a:lnTo>
                  <a:lnTo>
                    <a:pt x="1772" y="160"/>
                  </a:lnTo>
                  <a:lnTo>
                    <a:pt x="1767" y="156"/>
                  </a:lnTo>
                  <a:lnTo>
                    <a:pt x="1753" y="197"/>
                  </a:lnTo>
                  <a:lnTo>
                    <a:pt x="1740" y="239"/>
                  </a:lnTo>
                  <a:lnTo>
                    <a:pt x="1714" y="323"/>
                  </a:lnTo>
                  <a:lnTo>
                    <a:pt x="1690" y="410"/>
                  </a:lnTo>
                  <a:lnTo>
                    <a:pt x="1666" y="497"/>
                  </a:lnTo>
                  <a:lnTo>
                    <a:pt x="1641" y="584"/>
                  </a:lnTo>
                  <a:lnTo>
                    <a:pt x="1617" y="670"/>
                  </a:lnTo>
                  <a:lnTo>
                    <a:pt x="1592" y="756"/>
                  </a:lnTo>
                  <a:lnTo>
                    <a:pt x="1578" y="799"/>
                  </a:lnTo>
                  <a:lnTo>
                    <a:pt x="1564" y="841"/>
                  </a:lnTo>
                  <a:lnTo>
                    <a:pt x="1569" y="847"/>
                  </a:lnTo>
                  <a:lnTo>
                    <a:pt x="1574" y="851"/>
                  </a:lnTo>
                  <a:lnTo>
                    <a:pt x="1577" y="853"/>
                  </a:lnTo>
                  <a:lnTo>
                    <a:pt x="1581" y="854"/>
                  </a:lnTo>
                  <a:lnTo>
                    <a:pt x="1586" y="855"/>
                  </a:lnTo>
                  <a:lnTo>
                    <a:pt x="1591" y="854"/>
                  </a:lnTo>
                  <a:lnTo>
                    <a:pt x="1592" y="842"/>
                  </a:lnTo>
                  <a:lnTo>
                    <a:pt x="1595" y="830"/>
                  </a:lnTo>
                  <a:lnTo>
                    <a:pt x="1599" y="817"/>
                  </a:lnTo>
                  <a:lnTo>
                    <a:pt x="1602" y="805"/>
                  </a:lnTo>
                  <a:lnTo>
                    <a:pt x="1610" y="782"/>
                  </a:lnTo>
                  <a:lnTo>
                    <a:pt x="1615" y="769"/>
                  </a:lnTo>
                  <a:lnTo>
                    <a:pt x="1618" y="757"/>
                  </a:lnTo>
                  <a:lnTo>
                    <a:pt x="1620" y="744"/>
                  </a:lnTo>
                  <a:lnTo>
                    <a:pt x="1621" y="730"/>
                  </a:lnTo>
                  <a:lnTo>
                    <a:pt x="1622" y="724"/>
                  </a:lnTo>
                  <a:lnTo>
                    <a:pt x="1624" y="717"/>
                  </a:lnTo>
                  <a:lnTo>
                    <a:pt x="1626" y="711"/>
                  </a:lnTo>
                  <a:lnTo>
                    <a:pt x="1631" y="706"/>
                  </a:lnTo>
                  <a:lnTo>
                    <a:pt x="1629" y="725"/>
                  </a:lnTo>
                  <a:lnTo>
                    <a:pt x="1625" y="743"/>
                  </a:lnTo>
                  <a:lnTo>
                    <a:pt x="1618" y="779"/>
                  </a:lnTo>
                  <a:lnTo>
                    <a:pt x="1609" y="816"/>
                  </a:lnTo>
                  <a:lnTo>
                    <a:pt x="1605" y="834"/>
                  </a:lnTo>
                  <a:lnTo>
                    <a:pt x="1602" y="853"/>
                  </a:lnTo>
                  <a:lnTo>
                    <a:pt x="1605" y="852"/>
                  </a:lnTo>
                  <a:lnTo>
                    <a:pt x="1607" y="852"/>
                  </a:lnTo>
                  <a:lnTo>
                    <a:pt x="1611" y="852"/>
                  </a:lnTo>
                  <a:lnTo>
                    <a:pt x="1616" y="853"/>
                  </a:lnTo>
                  <a:lnTo>
                    <a:pt x="1618" y="853"/>
                  </a:lnTo>
                  <a:lnTo>
                    <a:pt x="1620" y="853"/>
                  </a:lnTo>
                  <a:lnTo>
                    <a:pt x="1626" y="823"/>
                  </a:lnTo>
                  <a:lnTo>
                    <a:pt x="1634" y="792"/>
                  </a:lnTo>
                  <a:lnTo>
                    <a:pt x="1650" y="731"/>
                  </a:lnTo>
                  <a:lnTo>
                    <a:pt x="1665" y="669"/>
                  </a:lnTo>
                  <a:lnTo>
                    <a:pt x="1672" y="637"/>
                  </a:lnTo>
                  <a:lnTo>
                    <a:pt x="1678" y="604"/>
                  </a:lnTo>
                  <a:lnTo>
                    <a:pt x="1681" y="600"/>
                  </a:lnTo>
                  <a:lnTo>
                    <a:pt x="1684" y="595"/>
                  </a:lnTo>
                  <a:lnTo>
                    <a:pt x="1685" y="590"/>
                  </a:lnTo>
                  <a:lnTo>
                    <a:pt x="1686" y="584"/>
                  </a:lnTo>
                  <a:lnTo>
                    <a:pt x="1687" y="571"/>
                  </a:lnTo>
                  <a:lnTo>
                    <a:pt x="1688" y="558"/>
                  </a:lnTo>
                  <a:lnTo>
                    <a:pt x="1693" y="537"/>
                  </a:lnTo>
                  <a:lnTo>
                    <a:pt x="1698" y="517"/>
                  </a:lnTo>
                  <a:lnTo>
                    <a:pt x="1702" y="497"/>
                  </a:lnTo>
                  <a:lnTo>
                    <a:pt x="1707" y="476"/>
                  </a:lnTo>
                  <a:lnTo>
                    <a:pt x="1709" y="466"/>
                  </a:lnTo>
                  <a:lnTo>
                    <a:pt x="1712" y="456"/>
                  </a:lnTo>
                  <a:lnTo>
                    <a:pt x="1717" y="436"/>
                  </a:lnTo>
                  <a:lnTo>
                    <a:pt x="1720" y="425"/>
                  </a:lnTo>
                  <a:lnTo>
                    <a:pt x="1721" y="414"/>
                  </a:lnTo>
                  <a:lnTo>
                    <a:pt x="1722" y="409"/>
                  </a:lnTo>
                  <a:lnTo>
                    <a:pt x="1724" y="405"/>
                  </a:lnTo>
                  <a:lnTo>
                    <a:pt x="1727" y="402"/>
                  </a:lnTo>
                  <a:lnTo>
                    <a:pt x="1731" y="398"/>
                  </a:lnTo>
                  <a:lnTo>
                    <a:pt x="1726" y="434"/>
                  </a:lnTo>
                  <a:lnTo>
                    <a:pt x="1720" y="471"/>
                  </a:lnTo>
                  <a:lnTo>
                    <a:pt x="1712" y="509"/>
                  </a:lnTo>
                  <a:lnTo>
                    <a:pt x="1705" y="547"/>
                  </a:lnTo>
                  <a:lnTo>
                    <a:pt x="1686" y="624"/>
                  </a:lnTo>
                  <a:lnTo>
                    <a:pt x="1667" y="700"/>
                  </a:lnTo>
                  <a:lnTo>
                    <a:pt x="1664" y="716"/>
                  </a:lnTo>
                  <a:lnTo>
                    <a:pt x="1662" y="733"/>
                  </a:lnTo>
                  <a:lnTo>
                    <a:pt x="1659" y="749"/>
                  </a:lnTo>
                  <a:lnTo>
                    <a:pt x="1655" y="766"/>
                  </a:lnTo>
                  <a:lnTo>
                    <a:pt x="1651" y="779"/>
                  </a:lnTo>
                  <a:lnTo>
                    <a:pt x="1646" y="794"/>
                  </a:lnTo>
                  <a:lnTo>
                    <a:pt x="1635" y="824"/>
                  </a:lnTo>
                  <a:lnTo>
                    <a:pt x="1630" y="841"/>
                  </a:lnTo>
                  <a:lnTo>
                    <a:pt x="1626" y="855"/>
                  </a:lnTo>
                  <a:lnTo>
                    <a:pt x="1623" y="869"/>
                  </a:lnTo>
                  <a:lnTo>
                    <a:pt x="1623" y="883"/>
                  </a:lnTo>
                  <a:lnTo>
                    <a:pt x="1630" y="888"/>
                  </a:lnTo>
                  <a:lnTo>
                    <a:pt x="1635" y="891"/>
                  </a:lnTo>
                  <a:lnTo>
                    <a:pt x="1650" y="894"/>
                  </a:lnTo>
                  <a:lnTo>
                    <a:pt x="1651" y="879"/>
                  </a:lnTo>
                  <a:lnTo>
                    <a:pt x="1654" y="865"/>
                  </a:lnTo>
                  <a:lnTo>
                    <a:pt x="1657" y="852"/>
                  </a:lnTo>
                  <a:lnTo>
                    <a:pt x="1662" y="838"/>
                  </a:lnTo>
                  <a:lnTo>
                    <a:pt x="1671" y="813"/>
                  </a:lnTo>
                  <a:lnTo>
                    <a:pt x="1680" y="787"/>
                  </a:lnTo>
                  <a:lnTo>
                    <a:pt x="1683" y="775"/>
                  </a:lnTo>
                  <a:lnTo>
                    <a:pt x="1685" y="763"/>
                  </a:lnTo>
                  <a:lnTo>
                    <a:pt x="1688" y="741"/>
                  </a:lnTo>
                  <a:lnTo>
                    <a:pt x="1691" y="729"/>
                  </a:lnTo>
                  <a:lnTo>
                    <a:pt x="1693" y="717"/>
                  </a:lnTo>
                  <a:lnTo>
                    <a:pt x="1697" y="707"/>
                  </a:lnTo>
                  <a:lnTo>
                    <a:pt x="1703" y="697"/>
                  </a:lnTo>
                  <a:lnTo>
                    <a:pt x="1699" y="727"/>
                  </a:lnTo>
                  <a:lnTo>
                    <a:pt x="1694" y="761"/>
                  </a:lnTo>
                  <a:lnTo>
                    <a:pt x="1691" y="778"/>
                  </a:lnTo>
                  <a:lnTo>
                    <a:pt x="1686" y="794"/>
                  </a:lnTo>
                  <a:lnTo>
                    <a:pt x="1680" y="808"/>
                  </a:lnTo>
                  <a:lnTo>
                    <a:pt x="1677" y="815"/>
                  </a:lnTo>
                  <a:lnTo>
                    <a:pt x="1672" y="821"/>
                  </a:lnTo>
                  <a:lnTo>
                    <a:pt x="1665" y="857"/>
                  </a:lnTo>
                  <a:lnTo>
                    <a:pt x="1656" y="894"/>
                  </a:lnTo>
                  <a:lnTo>
                    <a:pt x="1660" y="893"/>
                  </a:lnTo>
                  <a:lnTo>
                    <a:pt x="1663" y="894"/>
                  </a:lnTo>
                  <a:lnTo>
                    <a:pt x="1665" y="897"/>
                  </a:lnTo>
                  <a:lnTo>
                    <a:pt x="1666" y="902"/>
                  </a:lnTo>
                  <a:lnTo>
                    <a:pt x="1670" y="911"/>
                  </a:lnTo>
                  <a:lnTo>
                    <a:pt x="1672" y="915"/>
                  </a:lnTo>
                  <a:lnTo>
                    <a:pt x="1675" y="919"/>
                  </a:lnTo>
                  <a:lnTo>
                    <a:pt x="1681" y="888"/>
                  </a:lnTo>
                  <a:lnTo>
                    <a:pt x="1688" y="857"/>
                  </a:lnTo>
                  <a:lnTo>
                    <a:pt x="1697" y="827"/>
                  </a:lnTo>
                  <a:lnTo>
                    <a:pt x="1707" y="796"/>
                  </a:lnTo>
                  <a:lnTo>
                    <a:pt x="1726" y="735"/>
                  </a:lnTo>
                  <a:lnTo>
                    <a:pt x="1736" y="703"/>
                  </a:lnTo>
                  <a:lnTo>
                    <a:pt x="1742" y="671"/>
                  </a:lnTo>
                  <a:lnTo>
                    <a:pt x="1742" y="665"/>
                  </a:lnTo>
                  <a:lnTo>
                    <a:pt x="1742" y="658"/>
                  </a:lnTo>
                  <a:lnTo>
                    <a:pt x="1743" y="655"/>
                  </a:lnTo>
                  <a:lnTo>
                    <a:pt x="1744" y="652"/>
                  </a:lnTo>
                  <a:lnTo>
                    <a:pt x="1746" y="650"/>
                  </a:lnTo>
                  <a:lnTo>
                    <a:pt x="1750" y="649"/>
                  </a:lnTo>
                  <a:lnTo>
                    <a:pt x="1750" y="660"/>
                  </a:lnTo>
                  <a:lnTo>
                    <a:pt x="1750" y="671"/>
                  </a:lnTo>
                  <a:lnTo>
                    <a:pt x="1747" y="695"/>
                  </a:lnTo>
                  <a:lnTo>
                    <a:pt x="1743" y="718"/>
                  </a:lnTo>
                  <a:lnTo>
                    <a:pt x="1737" y="743"/>
                  </a:lnTo>
                  <a:lnTo>
                    <a:pt x="1730" y="766"/>
                  </a:lnTo>
                  <a:lnTo>
                    <a:pt x="1724" y="789"/>
                  </a:lnTo>
                  <a:lnTo>
                    <a:pt x="1708" y="837"/>
                  </a:lnTo>
                  <a:lnTo>
                    <a:pt x="1693" y="887"/>
                  </a:lnTo>
                  <a:lnTo>
                    <a:pt x="1686" y="911"/>
                  </a:lnTo>
                  <a:lnTo>
                    <a:pt x="1682" y="935"/>
                  </a:lnTo>
                  <a:lnTo>
                    <a:pt x="1678" y="937"/>
                  </a:lnTo>
                  <a:lnTo>
                    <a:pt x="1675" y="940"/>
                  </a:lnTo>
                  <a:lnTo>
                    <a:pt x="1667" y="945"/>
                  </a:lnTo>
                  <a:lnTo>
                    <a:pt x="1660" y="945"/>
                  </a:lnTo>
                  <a:lnTo>
                    <a:pt x="1651" y="945"/>
                  </a:lnTo>
                  <a:lnTo>
                    <a:pt x="1634" y="944"/>
                  </a:lnTo>
                  <a:lnTo>
                    <a:pt x="1616" y="943"/>
                  </a:lnTo>
                  <a:lnTo>
                    <a:pt x="1606" y="944"/>
                  </a:lnTo>
                  <a:lnTo>
                    <a:pt x="1596" y="945"/>
                  </a:lnTo>
                  <a:lnTo>
                    <a:pt x="1562" y="954"/>
                  </a:lnTo>
                  <a:lnTo>
                    <a:pt x="1527" y="963"/>
                  </a:lnTo>
                  <a:lnTo>
                    <a:pt x="1490" y="972"/>
                  </a:lnTo>
                  <a:lnTo>
                    <a:pt x="1456" y="981"/>
                  </a:lnTo>
                  <a:lnTo>
                    <a:pt x="1438" y="986"/>
                  </a:lnTo>
                  <a:lnTo>
                    <a:pt x="1420" y="993"/>
                  </a:lnTo>
                  <a:lnTo>
                    <a:pt x="1403" y="1000"/>
                  </a:lnTo>
                  <a:lnTo>
                    <a:pt x="1387" y="1008"/>
                  </a:lnTo>
                  <a:lnTo>
                    <a:pt x="1354" y="1025"/>
                  </a:lnTo>
                  <a:lnTo>
                    <a:pt x="1322" y="1040"/>
                  </a:lnTo>
                  <a:lnTo>
                    <a:pt x="1308" y="1047"/>
                  </a:lnTo>
                  <a:lnTo>
                    <a:pt x="1296" y="1055"/>
                  </a:lnTo>
                  <a:lnTo>
                    <a:pt x="1273" y="1069"/>
                  </a:lnTo>
                  <a:lnTo>
                    <a:pt x="1267" y="1072"/>
                  </a:lnTo>
                  <a:lnTo>
                    <a:pt x="1259" y="1074"/>
                  </a:lnTo>
                  <a:lnTo>
                    <a:pt x="1253" y="1077"/>
                  </a:lnTo>
                  <a:lnTo>
                    <a:pt x="1246" y="1080"/>
                  </a:lnTo>
                  <a:lnTo>
                    <a:pt x="1221" y="1099"/>
                  </a:lnTo>
                  <a:lnTo>
                    <a:pt x="1195" y="1117"/>
                  </a:lnTo>
                  <a:lnTo>
                    <a:pt x="1144" y="1154"/>
                  </a:lnTo>
                  <a:lnTo>
                    <a:pt x="1118" y="1174"/>
                  </a:lnTo>
                  <a:lnTo>
                    <a:pt x="1093" y="1194"/>
                  </a:lnTo>
                  <a:lnTo>
                    <a:pt x="1071" y="1215"/>
                  </a:lnTo>
                  <a:lnTo>
                    <a:pt x="1060" y="1227"/>
                  </a:lnTo>
                  <a:lnTo>
                    <a:pt x="1049" y="1239"/>
                  </a:lnTo>
                  <a:lnTo>
                    <a:pt x="1099" y="1210"/>
                  </a:lnTo>
                  <a:lnTo>
                    <a:pt x="1149" y="1182"/>
                  </a:lnTo>
                  <a:lnTo>
                    <a:pt x="1201" y="1155"/>
                  </a:lnTo>
                  <a:lnTo>
                    <a:pt x="1254" y="1129"/>
                  </a:lnTo>
                  <a:lnTo>
                    <a:pt x="1258" y="1125"/>
                  </a:lnTo>
                  <a:lnTo>
                    <a:pt x="1262" y="1122"/>
                  </a:lnTo>
                  <a:lnTo>
                    <a:pt x="1267" y="1119"/>
                  </a:lnTo>
                  <a:lnTo>
                    <a:pt x="1271" y="1116"/>
                  </a:lnTo>
                  <a:lnTo>
                    <a:pt x="1304" y="1102"/>
                  </a:lnTo>
                  <a:lnTo>
                    <a:pt x="1339" y="1090"/>
                  </a:lnTo>
                  <a:lnTo>
                    <a:pt x="1375" y="1079"/>
                  </a:lnTo>
                  <a:lnTo>
                    <a:pt x="1411" y="1070"/>
                  </a:lnTo>
                  <a:lnTo>
                    <a:pt x="1449" y="1061"/>
                  </a:lnTo>
                  <a:lnTo>
                    <a:pt x="1486" y="1054"/>
                  </a:lnTo>
                  <a:lnTo>
                    <a:pt x="1562" y="1040"/>
                  </a:lnTo>
                  <a:lnTo>
                    <a:pt x="1581" y="1035"/>
                  </a:lnTo>
                  <a:lnTo>
                    <a:pt x="1599" y="1031"/>
                  </a:lnTo>
                  <a:lnTo>
                    <a:pt x="1617" y="1029"/>
                  </a:lnTo>
                  <a:lnTo>
                    <a:pt x="1635" y="1027"/>
                  </a:lnTo>
                  <a:lnTo>
                    <a:pt x="1671" y="1024"/>
                  </a:lnTo>
                  <a:lnTo>
                    <a:pt x="1710" y="1020"/>
                  </a:lnTo>
                  <a:lnTo>
                    <a:pt x="1722" y="982"/>
                  </a:lnTo>
                  <a:lnTo>
                    <a:pt x="1733" y="945"/>
                  </a:lnTo>
                  <a:lnTo>
                    <a:pt x="1743" y="908"/>
                  </a:lnTo>
                  <a:lnTo>
                    <a:pt x="1752" y="872"/>
                  </a:lnTo>
                  <a:lnTo>
                    <a:pt x="1769" y="797"/>
                  </a:lnTo>
                  <a:lnTo>
                    <a:pt x="1787" y="720"/>
                  </a:lnTo>
                  <a:lnTo>
                    <a:pt x="1797" y="683"/>
                  </a:lnTo>
                  <a:lnTo>
                    <a:pt x="1808" y="645"/>
                  </a:lnTo>
                  <a:lnTo>
                    <a:pt x="1819" y="607"/>
                  </a:lnTo>
                  <a:lnTo>
                    <a:pt x="1830" y="571"/>
                  </a:lnTo>
                  <a:lnTo>
                    <a:pt x="1838" y="530"/>
                  </a:lnTo>
                  <a:lnTo>
                    <a:pt x="1847" y="488"/>
                  </a:lnTo>
                  <a:lnTo>
                    <a:pt x="1850" y="479"/>
                  </a:lnTo>
                  <a:lnTo>
                    <a:pt x="1853" y="469"/>
                  </a:lnTo>
                  <a:lnTo>
                    <a:pt x="1860" y="451"/>
                  </a:lnTo>
                  <a:lnTo>
                    <a:pt x="1866" y="431"/>
                  </a:lnTo>
                  <a:lnTo>
                    <a:pt x="1868" y="422"/>
                  </a:lnTo>
                  <a:lnTo>
                    <a:pt x="1871" y="412"/>
                  </a:lnTo>
                  <a:lnTo>
                    <a:pt x="1876" y="403"/>
                  </a:lnTo>
                  <a:lnTo>
                    <a:pt x="1880" y="391"/>
                  </a:lnTo>
                  <a:lnTo>
                    <a:pt x="1883" y="378"/>
                  </a:lnTo>
                  <a:lnTo>
                    <a:pt x="1887" y="364"/>
                  </a:lnTo>
                  <a:lnTo>
                    <a:pt x="1893" y="337"/>
                  </a:lnTo>
                  <a:lnTo>
                    <a:pt x="1898" y="313"/>
                  </a:lnTo>
                  <a:lnTo>
                    <a:pt x="1886" y="315"/>
                  </a:lnTo>
                  <a:lnTo>
                    <a:pt x="1873" y="317"/>
                  </a:lnTo>
                  <a:lnTo>
                    <a:pt x="1850" y="321"/>
                  </a:lnTo>
                  <a:lnTo>
                    <a:pt x="1845" y="338"/>
                  </a:lnTo>
                  <a:lnTo>
                    <a:pt x="1839" y="357"/>
                  </a:lnTo>
                  <a:lnTo>
                    <a:pt x="1831" y="394"/>
                  </a:lnTo>
                  <a:lnTo>
                    <a:pt x="1822" y="431"/>
                  </a:lnTo>
                  <a:lnTo>
                    <a:pt x="1817" y="450"/>
                  </a:lnTo>
                  <a:lnTo>
                    <a:pt x="1812" y="467"/>
                  </a:lnTo>
                  <a:lnTo>
                    <a:pt x="1811" y="465"/>
                  </a:lnTo>
                  <a:lnTo>
                    <a:pt x="1809" y="466"/>
                  </a:lnTo>
                  <a:lnTo>
                    <a:pt x="1808" y="480"/>
                  </a:lnTo>
                  <a:lnTo>
                    <a:pt x="1806" y="494"/>
                  </a:lnTo>
                  <a:lnTo>
                    <a:pt x="1799" y="520"/>
                  </a:lnTo>
                  <a:lnTo>
                    <a:pt x="1791" y="547"/>
                  </a:lnTo>
                  <a:lnTo>
                    <a:pt x="1788" y="561"/>
                  </a:lnTo>
                  <a:lnTo>
                    <a:pt x="1785" y="576"/>
                  </a:lnTo>
                  <a:close/>
                  <a:moveTo>
                    <a:pt x="794" y="441"/>
                  </a:moveTo>
                  <a:lnTo>
                    <a:pt x="794" y="441"/>
                  </a:lnTo>
                  <a:lnTo>
                    <a:pt x="787" y="437"/>
                  </a:lnTo>
                  <a:lnTo>
                    <a:pt x="779" y="435"/>
                  </a:lnTo>
                  <a:lnTo>
                    <a:pt x="771" y="434"/>
                  </a:lnTo>
                  <a:lnTo>
                    <a:pt x="763" y="434"/>
                  </a:lnTo>
                  <a:lnTo>
                    <a:pt x="746" y="434"/>
                  </a:lnTo>
                  <a:lnTo>
                    <a:pt x="729" y="434"/>
                  </a:lnTo>
                  <a:lnTo>
                    <a:pt x="717" y="433"/>
                  </a:lnTo>
                  <a:lnTo>
                    <a:pt x="706" y="430"/>
                  </a:lnTo>
                  <a:lnTo>
                    <a:pt x="683" y="426"/>
                  </a:lnTo>
                  <a:lnTo>
                    <a:pt x="673" y="424"/>
                  </a:lnTo>
                  <a:lnTo>
                    <a:pt x="664" y="423"/>
                  </a:lnTo>
                  <a:lnTo>
                    <a:pt x="654" y="423"/>
                  </a:lnTo>
                  <a:lnTo>
                    <a:pt x="646" y="425"/>
                  </a:lnTo>
                  <a:lnTo>
                    <a:pt x="647" y="425"/>
                  </a:lnTo>
                  <a:lnTo>
                    <a:pt x="647" y="426"/>
                  </a:lnTo>
                  <a:lnTo>
                    <a:pt x="646" y="426"/>
                  </a:lnTo>
                  <a:lnTo>
                    <a:pt x="624" y="424"/>
                  </a:lnTo>
                  <a:lnTo>
                    <a:pt x="603" y="422"/>
                  </a:lnTo>
                  <a:lnTo>
                    <a:pt x="581" y="419"/>
                  </a:lnTo>
                  <a:lnTo>
                    <a:pt x="560" y="418"/>
                  </a:lnTo>
                  <a:lnTo>
                    <a:pt x="471" y="418"/>
                  </a:lnTo>
                  <a:lnTo>
                    <a:pt x="464" y="423"/>
                  </a:lnTo>
                  <a:lnTo>
                    <a:pt x="457" y="429"/>
                  </a:lnTo>
                  <a:lnTo>
                    <a:pt x="445" y="444"/>
                  </a:lnTo>
                  <a:lnTo>
                    <a:pt x="435" y="459"/>
                  </a:lnTo>
                  <a:lnTo>
                    <a:pt x="425" y="476"/>
                  </a:lnTo>
                  <a:lnTo>
                    <a:pt x="411" y="497"/>
                  </a:lnTo>
                  <a:lnTo>
                    <a:pt x="398" y="516"/>
                  </a:lnTo>
                  <a:lnTo>
                    <a:pt x="369" y="556"/>
                  </a:lnTo>
                  <a:lnTo>
                    <a:pt x="355" y="575"/>
                  </a:lnTo>
                  <a:lnTo>
                    <a:pt x="342" y="594"/>
                  </a:lnTo>
                  <a:lnTo>
                    <a:pt x="330" y="615"/>
                  </a:lnTo>
                  <a:lnTo>
                    <a:pt x="318" y="635"/>
                  </a:lnTo>
                  <a:lnTo>
                    <a:pt x="317" y="636"/>
                  </a:lnTo>
                  <a:lnTo>
                    <a:pt x="316" y="636"/>
                  </a:lnTo>
                  <a:lnTo>
                    <a:pt x="315" y="635"/>
                  </a:lnTo>
                  <a:lnTo>
                    <a:pt x="314" y="633"/>
                  </a:lnTo>
                  <a:lnTo>
                    <a:pt x="313" y="633"/>
                  </a:lnTo>
                  <a:lnTo>
                    <a:pt x="312" y="635"/>
                  </a:lnTo>
                  <a:lnTo>
                    <a:pt x="306" y="647"/>
                  </a:lnTo>
                  <a:lnTo>
                    <a:pt x="301" y="657"/>
                  </a:lnTo>
                  <a:lnTo>
                    <a:pt x="288" y="680"/>
                  </a:lnTo>
                  <a:lnTo>
                    <a:pt x="273" y="701"/>
                  </a:lnTo>
                  <a:lnTo>
                    <a:pt x="258" y="723"/>
                  </a:lnTo>
                  <a:lnTo>
                    <a:pt x="242" y="744"/>
                  </a:lnTo>
                  <a:lnTo>
                    <a:pt x="227" y="766"/>
                  </a:lnTo>
                  <a:lnTo>
                    <a:pt x="213" y="788"/>
                  </a:lnTo>
                  <a:lnTo>
                    <a:pt x="207" y="800"/>
                  </a:lnTo>
                  <a:lnTo>
                    <a:pt x="201" y="813"/>
                  </a:lnTo>
                  <a:lnTo>
                    <a:pt x="163" y="861"/>
                  </a:lnTo>
                  <a:lnTo>
                    <a:pt x="124" y="911"/>
                  </a:lnTo>
                  <a:lnTo>
                    <a:pt x="87" y="961"/>
                  </a:lnTo>
                  <a:lnTo>
                    <a:pt x="70" y="987"/>
                  </a:lnTo>
                  <a:lnTo>
                    <a:pt x="51" y="1013"/>
                  </a:lnTo>
                  <a:lnTo>
                    <a:pt x="78" y="1015"/>
                  </a:lnTo>
                  <a:lnTo>
                    <a:pt x="105" y="1018"/>
                  </a:lnTo>
                  <a:lnTo>
                    <a:pt x="132" y="1024"/>
                  </a:lnTo>
                  <a:lnTo>
                    <a:pt x="157" y="1028"/>
                  </a:lnTo>
                  <a:lnTo>
                    <a:pt x="210" y="1041"/>
                  </a:lnTo>
                  <a:lnTo>
                    <a:pt x="263" y="1054"/>
                  </a:lnTo>
                  <a:lnTo>
                    <a:pt x="285" y="1060"/>
                  </a:lnTo>
                  <a:lnTo>
                    <a:pt x="306" y="1067"/>
                  </a:lnTo>
                  <a:lnTo>
                    <a:pt x="328" y="1074"/>
                  </a:lnTo>
                  <a:lnTo>
                    <a:pt x="348" y="1080"/>
                  </a:lnTo>
                  <a:lnTo>
                    <a:pt x="376" y="1088"/>
                  </a:lnTo>
                  <a:lnTo>
                    <a:pt x="403" y="1094"/>
                  </a:lnTo>
                  <a:lnTo>
                    <a:pt x="427" y="1100"/>
                  </a:lnTo>
                  <a:lnTo>
                    <a:pt x="450" y="1102"/>
                  </a:lnTo>
                  <a:lnTo>
                    <a:pt x="501" y="1118"/>
                  </a:lnTo>
                  <a:lnTo>
                    <a:pt x="557" y="1135"/>
                  </a:lnTo>
                  <a:lnTo>
                    <a:pt x="615" y="1155"/>
                  </a:lnTo>
                  <a:lnTo>
                    <a:pt x="670" y="1175"/>
                  </a:lnTo>
                  <a:lnTo>
                    <a:pt x="678" y="1179"/>
                  </a:lnTo>
                  <a:lnTo>
                    <a:pt x="684" y="1183"/>
                  </a:lnTo>
                  <a:lnTo>
                    <a:pt x="692" y="1187"/>
                  </a:lnTo>
                  <a:lnTo>
                    <a:pt x="699" y="1191"/>
                  </a:lnTo>
                  <a:lnTo>
                    <a:pt x="713" y="1196"/>
                  </a:lnTo>
                  <a:lnTo>
                    <a:pt x="727" y="1200"/>
                  </a:lnTo>
                  <a:lnTo>
                    <a:pt x="755" y="1208"/>
                  </a:lnTo>
                  <a:lnTo>
                    <a:pt x="769" y="1211"/>
                  </a:lnTo>
                  <a:lnTo>
                    <a:pt x="782" y="1216"/>
                  </a:lnTo>
                  <a:lnTo>
                    <a:pt x="793" y="1223"/>
                  </a:lnTo>
                  <a:lnTo>
                    <a:pt x="799" y="1227"/>
                  </a:lnTo>
                  <a:lnTo>
                    <a:pt x="804" y="1231"/>
                  </a:lnTo>
                  <a:lnTo>
                    <a:pt x="819" y="1236"/>
                  </a:lnTo>
                  <a:lnTo>
                    <a:pt x="833" y="1241"/>
                  </a:lnTo>
                  <a:lnTo>
                    <a:pt x="846" y="1247"/>
                  </a:lnTo>
                  <a:lnTo>
                    <a:pt x="858" y="1254"/>
                  </a:lnTo>
                  <a:lnTo>
                    <a:pt x="881" y="1269"/>
                  </a:lnTo>
                  <a:lnTo>
                    <a:pt x="893" y="1276"/>
                  </a:lnTo>
                  <a:lnTo>
                    <a:pt x="905" y="1284"/>
                  </a:lnTo>
                  <a:lnTo>
                    <a:pt x="900" y="1261"/>
                  </a:lnTo>
                  <a:lnTo>
                    <a:pt x="897" y="1239"/>
                  </a:lnTo>
                  <a:lnTo>
                    <a:pt x="895" y="1217"/>
                  </a:lnTo>
                  <a:lnTo>
                    <a:pt x="893" y="1196"/>
                  </a:lnTo>
                  <a:lnTo>
                    <a:pt x="889" y="1115"/>
                  </a:lnTo>
                  <a:lnTo>
                    <a:pt x="895" y="1033"/>
                  </a:lnTo>
                  <a:lnTo>
                    <a:pt x="899" y="955"/>
                  </a:lnTo>
                  <a:lnTo>
                    <a:pt x="900" y="879"/>
                  </a:lnTo>
                  <a:lnTo>
                    <a:pt x="899" y="803"/>
                  </a:lnTo>
                  <a:lnTo>
                    <a:pt x="898" y="785"/>
                  </a:lnTo>
                  <a:lnTo>
                    <a:pt x="895" y="768"/>
                  </a:lnTo>
                  <a:lnTo>
                    <a:pt x="891" y="751"/>
                  </a:lnTo>
                  <a:lnTo>
                    <a:pt x="885" y="735"/>
                  </a:lnTo>
                  <a:lnTo>
                    <a:pt x="880" y="717"/>
                  </a:lnTo>
                  <a:lnTo>
                    <a:pt x="876" y="701"/>
                  </a:lnTo>
                  <a:lnTo>
                    <a:pt x="873" y="684"/>
                  </a:lnTo>
                  <a:lnTo>
                    <a:pt x="872" y="666"/>
                  </a:lnTo>
                  <a:lnTo>
                    <a:pt x="867" y="660"/>
                  </a:lnTo>
                  <a:lnTo>
                    <a:pt x="864" y="653"/>
                  </a:lnTo>
                  <a:lnTo>
                    <a:pt x="862" y="647"/>
                  </a:lnTo>
                  <a:lnTo>
                    <a:pt x="861" y="640"/>
                  </a:lnTo>
                  <a:lnTo>
                    <a:pt x="875" y="622"/>
                  </a:lnTo>
                  <a:lnTo>
                    <a:pt x="889" y="602"/>
                  </a:lnTo>
                  <a:lnTo>
                    <a:pt x="902" y="580"/>
                  </a:lnTo>
                  <a:lnTo>
                    <a:pt x="914" y="559"/>
                  </a:lnTo>
                  <a:lnTo>
                    <a:pt x="939" y="514"/>
                  </a:lnTo>
                  <a:lnTo>
                    <a:pt x="964" y="469"/>
                  </a:lnTo>
                  <a:lnTo>
                    <a:pt x="920" y="459"/>
                  </a:lnTo>
                  <a:lnTo>
                    <a:pt x="876" y="449"/>
                  </a:lnTo>
                  <a:lnTo>
                    <a:pt x="854" y="444"/>
                  </a:lnTo>
                  <a:lnTo>
                    <a:pt x="833" y="441"/>
                  </a:lnTo>
                  <a:lnTo>
                    <a:pt x="814" y="440"/>
                  </a:lnTo>
                  <a:lnTo>
                    <a:pt x="794" y="441"/>
                  </a:lnTo>
                  <a:close/>
                  <a:moveTo>
                    <a:pt x="1957" y="430"/>
                  </a:moveTo>
                  <a:lnTo>
                    <a:pt x="1957" y="430"/>
                  </a:lnTo>
                  <a:lnTo>
                    <a:pt x="1927" y="430"/>
                  </a:lnTo>
                  <a:lnTo>
                    <a:pt x="1913" y="433"/>
                  </a:lnTo>
                  <a:lnTo>
                    <a:pt x="1898" y="436"/>
                  </a:lnTo>
                  <a:lnTo>
                    <a:pt x="1892" y="437"/>
                  </a:lnTo>
                  <a:lnTo>
                    <a:pt x="1886" y="439"/>
                  </a:lnTo>
                  <a:lnTo>
                    <a:pt x="1882" y="441"/>
                  </a:lnTo>
                  <a:lnTo>
                    <a:pt x="1881" y="443"/>
                  </a:lnTo>
                  <a:lnTo>
                    <a:pt x="1880" y="446"/>
                  </a:lnTo>
                  <a:lnTo>
                    <a:pt x="1881" y="451"/>
                  </a:lnTo>
                  <a:lnTo>
                    <a:pt x="1895" y="454"/>
                  </a:lnTo>
                  <a:lnTo>
                    <a:pt x="1911" y="455"/>
                  </a:lnTo>
                  <a:lnTo>
                    <a:pt x="1928" y="455"/>
                  </a:lnTo>
                  <a:lnTo>
                    <a:pt x="1938" y="453"/>
                  </a:lnTo>
                  <a:lnTo>
                    <a:pt x="1947" y="451"/>
                  </a:lnTo>
                  <a:lnTo>
                    <a:pt x="1947" y="454"/>
                  </a:lnTo>
                  <a:lnTo>
                    <a:pt x="1948" y="455"/>
                  </a:lnTo>
                  <a:lnTo>
                    <a:pt x="1950" y="456"/>
                  </a:lnTo>
                  <a:lnTo>
                    <a:pt x="1952" y="456"/>
                  </a:lnTo>
                  <a:lnTo>
                    <a:pt x="1952" y="472"/>
                  </a:lnTo>
                  <a:lnTo>
                    <a:pt x="1950" y="487"/>
                  </a:lnTo>
                  <a:lnTo>
                    <a:pt x="1948" y="502"/>
                  </a:lnTo>
                  <a:lnTo>
                    <a:pt x="1944" y="516"/>
                  </a:lnTo>
                  <a:lnTo>
                    <a:pt x="1937" y="545"/>
                  </a:lnTo>
                  <a:lnTo>
                    <a:pt x="1928" y="574"/>
                  </a:lnTo>
                  <a:lnTo>
                    <a:pt x="1908" y="629"/>
                  </a:lnTo>
                  <a:lnTo>
                    <a:pt x="1899" y="655"/>
                  </a:lnTo>
                  <a:lnTo>
                    <a:pt x="1892" y="682"/>
                  </a:lnTo>
                  <a:lnTo>
                    <a:pt x="1879" y="736"/>
                  </a:lnTo>
                  <a:lnTo>
                    <a:pt x="1874" y="762"/>
                  </a:lnTo>
                  <a:lnTo>
                    <a:pt x="1866" y="789"/>
                  </a:lnTo>
                  <a:lnTo>
                    <a:pt x="1859" y="818"/>
                  </a:lnTo>
                  <a:lnTo>
                    <a:pt x="1850" y="847"/>
                  </a:lnTo>
                  <a:lnTo>
                    <a:pt x="1842" y="876"/>
                  </a:lnTo>
                  <a:lnTo>
                    <a:pt x="1833" y="905"/>
                  </a:lnTo>
                  <a:lnTo>
                    <a:pt x="1824" y="933"/>
                  </a:lnTo>
                  <a:lnTo>
                    <a:pt x="1815" y="960"/>
                  </a:lnTo>
                  <a:lnTo>
                    <a:pt x="1806" y="987"/>
                  </a:lnTo>
                  <a:lnTo>
                    <a:pt x="1802" y="1001"/>
                  </a:lnTo>
                  <a:lnTo>
                    <a:pt x="1799" y="1015"/>
                  </a:lnTo>
                  <a:lnTo>
                    <a:pt x="1790" y="1061"/>
                  </a:lnTo>
                  <a:lnTo>
                    <a:pt x="1786" y="1085"/>
                  </a:lnTo>
                  <a:lnTo>
                    <a:pt x="1782" y="1107"/>
                  </a:lnTo>
                  <a:lnTo>
                    <a:pt x="1776" y="1127"/>
                  </a:lnTo>
                  <a:lnTo>
                    <a:pt x="1770" y="1149"/>
                  </a:lnTo>
                  <a:lnTo>
                    <a:pt x="1767" y="1159"/>
                  </a:lnTo>
                  <a:lnTo>
                    <a:pt x="1761" y="1168"/>
                  </a:lnTo>
                  <a:lnTo>
                    <a:pt x="1756" y="1177"/>
                  </a:lnTo>
                  <a:lnTo>
                    <a:pt x="1750" y="1185"/>
                  </a:lnTo>
                  <a:lnTo>
                    <a:pt x="1739" y="1181"/>
                  </a:lnTo>
                  <a:lnTo>
                    <a:pt x="1735" y="1179"/>
                  </a:lnTo>
                  <a:lnTo>
                    <a:pt x="1730" y="1177"/>
                  </a:lnTo>
                  <a:lnTo>
                    <a:pt x="1710" y="1177"/>
                  </a:lnTo>
                  <a:lnTo>
                    <a:pt x="1690" y="1177"/>
                  </a:lnTo>
                  <a:lnTo>
                    <a:pt x="1647" y="1175"/>
                  </a:lnTo>
                  <a:lnTo>
                    <a:pt x="1626" y="1174"/>
                  </a:lnTo>
                  <a:lnTo>
                    <a:pt x="1606" y="1175"/>
                  </a:lnTo>
                  <a:lnTo>
                    <a:pt x="1586" y="1176"/>
                  </a:lnTo>
                  <a:lnTo>
                    <a:pt x="1568" y="1179"/>
                  </a:lnTo>
                  <a:lnTo>
                    <a:pt x="1562" y="1175"/>
                  </a:lnTo>
                  <a:lnTo>
                    <a:pt x="1558" y="1174"/>
                  </a:lnTo>
                  <a:lnTo>
                    <a:pt x="1553" y="1174"/>
                  </a:lnTo>
                  <a:lnTo>
                    <a:pt x="1549" y="1175"/>
                  </a:lnTo>
                  <a:lnTo>
                    <a:pt x="1541" y="1179"/>
                  </a:lnTo>
                  <a:lnTo>
                    <a:pt x="1536" y="1181"/>
                  </a:lnTo>
                  <a:lnTo>
                    <a:pt x="1532" y="1182"/>
                  </a:lnTo>
                  <a:lnTo>
                    <a:pt x="1515" y="1184"/>
                  </a:lnTo>
                  <a:lnTo>
                    <a:pt x="1497" y="1185"/>
                  </a:lnTo>
                  <a:lnTo>
                    <a:pt x="1478" y="1186"/>
                  </a:lnTo>
                  <a:lnTo>
                    <a:pt x="1459" y="1187"/>
                  </a:lnTo>
                  <a:lnTo>
                    <a:pt x="1399" y="1195"/>
                  </a:lnTo>
                  <a:lnTo>
                    <a:pt x="1326" y="1202"/>
                  </a:lnTo>
                  <a:lnTo>
                    <a:pt x="1288" y="1207"/>
                  </a:lnTo>
                  <a:lnTo>
                    <a:pt x="1252" y="1212"/>
                  </a:lnTo>
                  <a:lnTo>
                    <a:pt x="1245" y="1214"/>
                  </a:lnTo>
                  <a:lnTo>
                    <a:pt x="1239" y="1216"/>
                  </a:lnTo>
                  <a:lnTo>
                    <a:pt x="1233" y="1220"/>
                  </a:lnTo>
                  <a:lnTo>
                    <a:pt x="1227" y="1221"/>
                  </a:lnTo>
                  <a:lnTo>
                    <a:pt x="1184" y="1231"/>
                  </a:lnTo>
                  <a:lnTo>
                    <a:pt x="1164" y="1237"/>
                  </a:lnTo>
                  <a:lnTo>
                    <a:pt x="1144" y="1243"/>
                  </a:lnTo>
                  <a:lnTo>
                    <a:pt x="1123" y="1250"/>
                  </a:lnTo>
                  <a:lnTo>
                    <a:pt x="1105" y="1258"/>
                  </a:lnTo>
                  <a:lnTo>
                    <a:pt x="1086" y="1267"/>
                  </a:lnTo>
                  <a:lnTo>
                    <a:pt x="1069" y="1278"/>
                  </a:lnTo>
                  <a:lnTo>
                    <a:pt x="1141" y="1268"/>
                  </a:lnTo>
                  <a:lnTo>
                    <a:pt x="1214" y="1259"/>
                  </a:lnTo>
                  <a:lnTo>
                    <a:pt x="1362" y="1241"/>
                  </a:lnTo>
                  <a:lnTo>
                    <a:pt x="1394" y="1236"/>
                  </a:lnTo>
                  <a:lnTo>
                    <a:pt x="1426" y="1230"/>
                  </a:lnTo>
                  <a:lnTo>
                    <a:pt x="1458" y="1226"/>
                  </a:lnTo>
                  <a:lnTo>
                    <a:pt x="1475" y="1225"/>
                  </a:lnTo>
                  <a:lnTo>
                    <a:pt x="1491" y="1225"/>
                  </a:lnTo>
                  <a:lnTo>
                    <a:pt x="1531" y="1226"/>
                  </a:lnTo>
                  <a:lnTo>
                    <a:pt x="1550" y="1226"/>
                  </a:lnTo>
                  <a:lnTo>
                    <a:pt x="1568" y="1226"/>
                  </a:lnTo>
                  <a:lnTo>
                    <a:pt x="1578" y="1225"/>
                  </a:lnTo>
                  <a:lnTo>
                    <a:pt x="1589" y="1224"/>
                  </a:lnTo>
                  <a:lnTo>
                    <a:pt x="1593" y="1224"/>
                  </a:lnTo>
                  <a:lnTo>
                    <a:pt x="1597" y="1226"/>
                  </a:lnTo>
                  <a:lnTo>
                    <a:pt x="1601" y="1229"/>
                  </a:lnTo>
                  <a:lnTo>
                    <a:pt x="1602" y="1236"/>
                  </a:lnTo>
                  <a:lnTo>
                    <a:pt x="1594" y="1239"/>
                  </a:lnTo>
                  <a:lnTo>
                    <a:pt x="1586" y="1241"/>
                  </a:lnTo>
                  <a:lnTo>
                    <a:pt x="1577" y="1241"/>
                  </a:lnTo>
                  <a:lnTo>
                    <a:pt x="1569" y="1241"/>
                  </a:lnTo>
                  <a:lnTo>
                    <a:pt x="1551" y="1239"/>
                  </a:lnTo>
                  <a:lnTo>
                    <a:pt x="1534" y="1237"/>
                  </a:lnTo>
                  <a:lnTo>
                    <a:pt x="1511" y="1238"/>
                  </a:lnTo>
                  <a:lnTo>
                    <a:pt x="1487" y="1239"/>
                  </a:lnTo>
                  <a:lnTo>
                    <a:pt x="1440" y="1244"/>
                  </a:lnTo>
                  <a:lnTo>
                    <a:pt x="1396" y="1251"/>
                  </a:lnTo>
                  <a:lnTo>
                    <a:pt x="1357" y="1255"/>
                  </a:lnTo>
                  <a:lnTo>
                    <a:pt x="1290" y="1261"/>
                  </a:lnTo>
                  <a:lnTo>
                    <a:pt x="1232" y="1268"/>
                  </a:lnTo>
                  <a:lnTo>
                    <a:pt x="1211" y="1271"/>
                  </a:lnTo>
                  <a:lnTo>
                    <a:pt x="1190" y="1275"/>
                  </a:lnTo>
                  <a:lnTo>
                    <a:pt x="1169" y="1281"/>
                  </a:lnTo>
                  <a:lnTo>
                    <a:pt x="1149" y="1284"/>
                  </a:lnTo>
                  <a:lnTo>
                    <a:pt x="1106" y="1288"/>
                  </a:lnTo>
                  <a:lnTo>
                    <a:pt x="1087" y="1290"/>
                  </a:lnTo>
                  <a:lnTo>
                    <a:pt x="1067" y="1293"/>
                  </a:lnTo>
                  <a:lnTo>
                    <a:pt x="1049" y="1298"/>
                  </a:lnTo>
                  <a:lnTo>
                    <a:pt x="1032" y="1303"/>
                  </a:lnTo>
                  <a:lnTo>
                    <a:pt x="1015" y="1311"/>
                  </a:lnTo>
                  <a:lnTo>
                    <a:pt x="999" y="1320"/>
                  </a:lnTo>
                  <a:lnTo>
                    <a:pt x="1002" y="1322"/>
                  </a:lnTo>
                  <a:lnTo>
                    <a:pt x="1003" y="1326"/>
                  </a:lnTo>
                  <a:lnTo>
                    <a:pt x="1004" y="1330"/>
                  </a:lnTo>
                  <a:lnTo>
                    <a:pt x="1004" y="1335"/>
                  </a:lnTo>
                  <a:lnTo>
                    <a:pt x="1026" y="1326"/>
                  </a:lnTo>
                  <a:lnTo>
                    <a:pt x="1047" y="1317"/>
                  </a:lnTo>
                  <a:lnTo>
                    <a:pt x="1071" y="1311"/>
                  </a:lnTo>
                  <a:lnTo>
                    <a:pt x="1095" y="1306"/>
                  </a:lnTo>
                  <a:lnTo>
                    <a:pt x="1167" y="1298"/>
                  </a:lnTo>
                  <a:lnTo>
                    <a:pt x="1242" y="1290"/>
                  </a:lnTo>
                  <a:lnTo>
                    <a:pt x="1318" y="1285"/>
                  </a:lnTo>
                  <a:lnTo>
                    <a:pt x="1396" y="1278"/>
                  </a:lnTo>
                  <a:lnTo>
                    <a:pt x="1474" y="1272"/>
                  </a:lnTo>
                  <a:lnTo>
                    <a:pt x="1554" y="1266"/>
                  </a:lnTo>
                  <a:lnTo>
                    <a:pt x="1631" y="1258"/>
                  </a:lnTo>
                  <a:lnTo>
                    <a:pt x="1707" y="1250"/>
                  </a:lnTo>
                  <a:lnTo>
                    <a:pt x="1725" y="1248"/>
                  </a:lnTo>
                  <a:lnTo>
                    <a:pt x="1744" y="1248"/>
                  </a:lnTo>
                  <a:lnTo>
                    <a:pt x="1782" y="1251"/>
                  </a:lnTo>
                  <a:lnTo>
                    <a:pt x="1799" y="1250"/>
                  </a:lnTo>
                  <a:lnTo>
                    <a:pt x="1807" y="1248"/>
                  </a:lnTo>
                  <a:lnTo>
                    <a:pt x="1816" y="1247"/>
                  </a:lnTo>
                  <a:lnTo>
                    <a:pt x="1823" y="1245"/>
                  </a:lnTo>
                  <a:lnTo>
                    <a:pt x="1831" y="1241"/>
                  </a:lnTo>
                  <a:lnTo>
                    <a:pt x="1837" y="1237"/>
                  </a:lnTo>
                  <a:lnTo>
                    <a:pt x="1844" y="1231"/>
                  </a:lnTo>
                  <a:lnTo>
                    <a:pt x="1853" y="1203"/>
                  </a:lnTo>
                  <a:lnTo>
                    <a:pt x="1861" y="1176"/>
                  </a:lnTo>
                  <a:lnTo>
                    <a:pt x="1867" y="1147"/>
                  </a:lnTo>
                  <a:lnTo>
                    <a:pt x="1873" y="1118"/>
                  </a:lnTo>
                  <a:lnTo>
                    <a:pt x="1884" y="1059"/>
                  </a:lnTo>
                  <a:lnTo>
                    <a:pt x="1890" y="1030"/>
                  </a:lnTo>
                  <a:lnTo>
                    <a:pt x="1897" y="1001"/>
                  </a:lnTo>
                  <a:lnTo>
                    <a:pt x="1903" y="982"/>
                  </a:lnTo>
                  <a:lnTo>
                    <a:pt x="1909" y="964"/>
                  </a:lnTo>
                  <a:lnTo>
                    <a:pt x="1915" y="944"/>
                  </a:lnTo>
                  <a:lnTo>
                    <a:pt x="1922" y="926"/>
                  </a:lnTo>
                  <a:lnTo>
                    <a:pt x="1933" y="884"/>
                  </a:lnTo>
                  <a:lnTo>
                    <a:pt x="1938" y="863"/>
                  </a:lnTo>
                  <a:lnTo>
                    <a:pt x="1943" y="843"/>
                  </a:lnTo>
                  <a:lnTo>
                    <a:pt x="1948" y="822"/>
                  </a:lnTo>
                  <a:lnTo>
                    <a:pt x="1953" y="802"/>
                  </a:lnTo>
                  <a:lnTo>
                    <a:pt x="1958" y="782"/>
                  </a:lnTo>
                  <a:lnTo>
                    <a:pt x="1963" y="760"/>
                  </a:lnTo>
                  <a:lnTo>
                    <a:pt x="1972" y="717"/>
                  </a:lnTo>
                  <a:lnTo>
                    <a:pt x="1977" y="696"/>
                  </a:lnTo>
                  <a:lnTo>
                    <a:pt x="1982" y="676"/>
                  </a:lnTo>
                  <a:lnTo>
                    <a:pt x="1985" y="667"/>
                  </a:lnTo>
                  <a:lnTo>
                    <a:pt x="1988" y="661"/>
                  </a:lnTo>
                  <a:lnTo>
                    <a:pt x="1993" y="653"/>
                  </a:lnTo>
                  <a:lnTo>
                    <a:pt x="1995" y="645"/>
                  </a:lnTo>
                  <a:lnTo>
                    <a:pt x="2000" y="617"/>
                  </a:lnTo>
                  <a:lnTo>
                    <a:pt x="2004" y="588"/>
                  </a:lnTo>
                  <a:lnTo>
                    <a:pt x="2009" y="560"/>
                  </a:lnTo>
                  <a:lnTo>
                    <a:pt x="2011" y="546"/>
                  </a:lnTo>
                  <a:lnTo>
                    <a:pt x="2014" y="533"/>
                  </a:lnTo>
                  <a:lnTo>
                    <a:pt x="2014" y="521"/>
                  </a:lnTo>
                  <a:lnTo>
                    <a:pt x="2016" y="510"/>
                  </a:lnTo>
                  <a:lnTo>
                    <a:pt x="2021" y="482"/>
                  </a:lnTo>
                  <a:lnTo>
                    <a:pt x="2024" y="468"/>
                  </a:lnTo>
                  <a:lnTo>
                    <a:pt x="2025" y="454"/>
                  </a:lnTo>
                  <a:lnTo>
                    <a:pt x="2024" y="449"/>
                  </a:lnTo>
                  <a:lnTo>
                    <a:pt x="2021" y="442"/>
                  </a:lnTo>
                  <a:lnTo>
                    <a:pt x="2019" y="437"/>
                  </a:lnTo>
                  <a:lnTo>
                    <a:pt x="2016" y="431"/>
                  </a:lnTo>
                  <a:lnTo>
                    <a:pt x="2010" y="429"/>
                  </a:lnTo>
                  <a:lnTo>
                    <a:pt x="2002" y="428"/>
                  </a:lnTo>
                  <a:lnTo>
                    <a:pt x="1995" y="427"/>
                  </a:lnTo>
                  <a:lnTo>
                    <a:pt x="1987" y="427"/>
                  </a:lnTo>
                  <a:lnTo>
                    <a:pt x="1972" y="429"/>
                  </a:lnTo>
                  <a:lnTo>
                    <a:pt x="1957" y="430"/>
                  </a:lnTo>
                  <a:close/>
                  <a:moveTo>
                    <a:pt x="1876" y="466"/>
                  </a:moveTo>
                  <a:lnTo>
                    <a:pt x="1876" y="466"/>
                  </a:lnTo>
                  <a:lnTo>
                    <a:pt x="1867" y="496"/>
                  </a:lnTo>
                  <a:lnTo>
                    <a:pt x="1859" y="525"/>
                  </a:lnTo>
                  <a:lnTo>
                    <a:pt x="1845" y="585"/>
                  </a:lnTo>
                  <a:lnTo>
                    <a:pt x="1831" y="645"/>
                  </a:lnTo>
                  <a:lnTo>
                    <a:pt x="1823" y="673"/>
                  </a:lnTo>
                  <a:lnTo>
                    <a:pt x="1815" y="703"/>
                  </a:lnTo>
                  <a:lnTo>
                    <a:pt x="1796" y="771"/>
                  </a:lnTo>
                  <a:lnTo>
                    <a:pt x="1791" y="789"/>
                  </a:lnTo>
                  <a:lnTo>
                    <a:pt x="1787" y="807"/>
                  </a:lnTo>
                  <a:lnTo>
                    <a:pt x="1780" y="844"/>
                  </a:lnTo>
                  <a:lnTo>
                    <a:pt x="1770" y="881"/>
                  </a:lnTo>
                  <a:lnTo>
                    <a:pt x="1759" y="919"/>
                  </a:lnTo>
                  <a:lnTo>
                    <a:pt x="1747" y="955"/>
                  </a:lnTo>
                  <a:lnTo>
                    <a:pt x="1737" y="991"/>
                  </a:lnTo>
                  <a:lnTo>
                    <a:pt x="1736" y="999"/>
                  </a:lnTo>
                  <a:lnTo>
                    <a:pt x="1736" y="1008"/>
                  </a:lnTo>
                  <a:lnTo>
                    <a:pt x="1735" y="1011"/>
                  </a:lnTo>
                  <a:lnTo>
                    <a:pt x="1733" y="1015"/>
                  </a:lnTo>
                  <a:lnTo>
                    <a:pt x="1730" y="1017"/>
                  </a:lnTo>
                  <a:lnTo>
                    <a:pt x="1726" y="1020"/>
                  </a:lnTo>
                  <a:lnTo>
                    <a:pt x="1728" y="1025"/>
                  </a:lnTo>
                  <a:lnTo>
                    <a:pt x="1729" y="1029"/>
                  </a:lnTo>
                  <a:lnTo>
                    <a:pt x="1729" y="1032"/>
                  </a:lnTo>
                  <a:lnTo>
                    <a:pt x="1726" y="1036"/>
                  </a:lnTo>
                  <a:lnTo>
                    <a:pt x="1683" y="1038"/>
                  </a:lnTo>
                  <a:lnTo>
                    <a:pt x="1639" y="1042"/>
                  </a:lnTo>
                  <a:lnTo>
                    <a:pt x="1593" y="1046"/>
                  </a:lnTo>
                  <a:lnTo>
                    <a:pt x="1547" y="1054"/>
                  </a:lnTo>
                  <a:lnTo>
                    <a:pt x="1512" y="1061"/>
                  </a:lnTo>
                  <a:lnTo>
                    <a:pt x="1478" y="1069"/>
                  </a:lnTo>
                  <a:lnTo>
                    <a:pt x="1442" y="1076"/>
                  </a:lnTo>
                  <a:lnTo>
                    <a:pt x="1409" y="1085"/>
                  </a:lnTo>
                  <a:lnTo>
                    <a:pt x="1376" y="1095"/>
                  </a:lnTo>
                  <a:lnTo>
                    <a:pt x="1343" y="1106"/>
                  </a:lnTo>
                  <a:lnTo>
                    <a:pt x="1311" y="1118"/>
                  </a:lnTo>
                  <a:lnTo>
                    <a:pt x="1279" y="1131"/>
                  </a:lnTo>
                  <a:lnTo>
                    <a:pt x="1260" y="1139"/>
                  </a:lnTo>
                  <a:lnTo>
                    <a:pt x="1241" y="1149"/>
                  </a:lnTo>
                  <a:lnTo>
                    <a:pt x="1203" y="1170"/>
                  </a:lnTo>
                  <a:lnTo>
                    <a:pt x="1129" y="1212"/>
                  </a:lnTo>
                  <a:lnTo>
                    <a:pt x="1091" y="1233"/>
                  </a:lnTo>
                  <a:lnTo>
                    <a:pt x="1073" y="1244"/>
                  </a:lnTo>
                  <a:lnTo>
                    <a:pt x="1055" y="1255"/>
                  </a:lnTo>
                  <a:lnTo>
                    <a:pt x="1027" y="1271"/>
                  </a:lnTo>
                  <a:lnTo>
                    <a:pt x="1013" y="1280"/>
                  </a:lnTo>
                  <a:lnTo>
                    <a:pt x="1001" y="1289"/>
                  </a:lnTo>
                  <a:lnTo>
                    <a:pt x="995" y="1294"/>
                  </a:lnTo>
                  <a:lnTo>
                    <a:pt x="993" y="1299"/>
                  </a:lnTo>
                  <a:lnTo>
                    <a:pt x="991" y="1301"/>
                  </a:lnTo>
                  <a:lnTo>
                    <a:pt x="993" y="1303"/>
                  </a:lnTo>
                  <a:lnTo>
                    <a:pt x="995" y="1303"/>
                  </a:lnTo>
                  <a:lnTo>
                    <a:pt x="998" y="1302"/>
                  </a:lnTo>
                  <a:lnTo>
                    <a:pt x="1003" y="1299"/>
                  </a:lnTo>
                  <a:lnTo>
                    <a:pt x="1009" y="1293"/>
                  </a:lnTo>
                  <a:lnTo>
                    <a:pt x="1013" y="1289"/>
                  </a:lnTo>
                  <a:lnTo>
                    <a:pt x="1025" y="1283"/>
                  </a:lnTo>
                  <a:lnTo>
                    <a:pt x="1036" y="1276"/>
                  </a:lnTo>
                  <a:lnTo>
                    <a:pt x="1061" y="1263"/>
                  </a:lnTo>
                  <a:lnTo>
                    <a:pt x="1087" y="1252"/>
                  </a:lnTo>
                  <a:lnTo>
                    <a:pt x="1111" y="1241"/>
                  </a:lnTo>
                  <a:lnTo>
                    <a:pt x="1131" y="1232"/>
                  </a:lnTo>
                  <a:lnTo>
                    <a:pt x="1150" y="1225"/>
                  </a:lnTo>
                  <a:lnTo>
                    <a:pt x="1170" y="1218"/>
                  </a:lnTo>
                  <a:lnTo>
                    <a:pt x="1191" y="1212"/>
                  </a:lnTo>
                  <a:lnTo>
                    <a:pt x="1211" y="1207"/>
                  </a:lnTo>
                  <a:lnTo>
                    <a:pt x="1232" y="1202"/>
                  </a:lnTo>
                  <a:lnTo>
                    <a:pt x="1275" y="1194"/>
                  </a:lnTo>
                  <a:lnTo>
                    <a:pt x="1320" y="1187"/>
                  </a:lnTo>
                  <a:lnTo>
                    <a:pt x="1365" y="1182"/>
                  </a:lnTo>
                  <a:lnTo>
                    <a:pt x="1456" y="1174"/>
                  </a:lnTo>
                  <a:lnTo>
                    <a:pt x="1529" y="1166"/>
                  </a:lnTo>
                  <a:lnTo>
                    <a:pt x="1565" y="1162"/>
                  </a:lnTo>
                  <a:lnTo>
                    <a:pt x="1603" y="1160"/>
                  </a:lnTo>
                  <a:lnTo>
                    <a:pt x="1639" y="1157"/>
                  </a:lnTo>
                  <a:lnTo>
                    <a:pt x="1677" y="1159"/>
                  </a:lnTo>
                  <a:lnTo>
                    <a:pt x="1714" y="1161"/>
                  </a:lnTo>
                  <a:lnTo>
                    <a:pt x="1732" y="1163"/>
                  </a:lnTo>
                  <a:lnTo>
                    <a:pt x="1751" y="1166"/>
                  </a:lnTo>
                  <a:lnTo>
                    <a:pt x="1775" y="1067"/>
                  </a:lnTo>
                  <a:lnTo>
                    <a:pt x="1801" y="967"/>
                  </a:lnTo>
                  <a:lnTo>
                    <a:pt x="1829" y="867"/>
                  </a:lnTo>
                  <a:lnTo>
                    <a:pt x="1856" y="773"/>
                  </a:lnTo>
                  <a:lnTo>
                    <a:pt x="1858" y="766"/>
                  </a:lnTo>
                  <a:lnTo>
                    <a:pt x="1859" y="758"/>
                  </a:lnTo>
                  <a:lnTo>
                    <a:pt x="1861" y="743"/>
                  </a:lnTo>
                  <a:lnTo>
                    <a:pt x="1865" y="733"/>
                  </a:lnTo>
                  <a:lnTo>
                    <a:pt x="1869" y="723"/>
                  </a:lnTo>
                  <a:lnTo>
                    <a:pt x="1874" y="713"/>
                  </a:lnTo>
                  <a:lnTo>
                    <a:pt x="1877" y="703"/>
                  </a:lnTo>
                  <a:lnTo>
                    <a:pt x="1880" y="692"/>
                  </a:lnTo>
                  <a:lnTo>
                    <a:pt x="1882" y="680"/>
                  </a:lnTo>
                  <a:lnTo>
                    <a:pt x="1884" y="668"/>
                  </a:lnTo>
                  <a:lnTo>
                    <a:pt x="1888" y="655"/>
                  </a:lnTo>
                  <a:lnTo>
                    <a:pt x="1903" y="609"/>
                  </a:lnTo>
                  <a:lnTo>
                    <a:pt x="1917" y="563"/>
                  </a:lnTo>
                  <a:lnTo>
                    <a:pt x="1923" y="541"/>
                  </a:lnTo>
                  <a:lnTo>
                    <a:pt x="1928" y="518"/>
                  </a:lnTo>
                  <a:lnTo>
                    <a:pt x="1933" y="497"/>
                  </a:lnTo>
                  <a:lnTo>
                    <a:pt x="1936" y="476"/>
                  </a:lnTo>
                  <a:lnTo>
                    <a:pt x="1922" y="473"/>
                  </a:lnTo>
                  <a:lnTo>
                    <a:pt x="1906" y="470"/>
                  </a:lnTo>
                  <a:lnTo>
                    <a:pt x="1891" y="468"/>
                  </a:lnTo>
                  <a:lnTo>
                    <a:pt x="1876" y="466"/>
                  </a:lnTo>
                  <a:close/>
                  <a:moveTo>
                    <a:pt x="1783" y="572"/>
                  </a:moveTo>
                  <a:lnTo>
                    <a:pt x="1783" y="572"/>
                  </a:lnTo>
                  <a:lnTo>
                    <a:pt x="1785" y="566"/>
                  </a:lnTo>
                  <a:lnTo>
                    <a:pt x="1786" y="560"/>
                  </a:lnTo>
                  <a:lnTo>
                    <a:pt x="1788" y="554"/>
                  </a:lnTo>
                  <a:lnTo>
                    <a:pt x="1788" y="551"/>
                  </a:lnTo>
                  <a:lnTo>
                    <a:pt x="1787" y="549"/>
                  </a:lnTo>
                  <a:lnTo>
                    <a:pt x="1783" y="561"/>
                  </a:lnTo>
                  <a:lnTo>
                    <a:pt x="1782" y="567"/>
                  </a:lnTo>
                  <a:lnTo>
                    <a:pt x="1782" y="570"/>
                  </a:lnTo>
                  <a:lnTo>
                    <a:pt x="1783" y="572"/>
                  </a:lnTo>
                  <a:close/>
                  <a:moveTo>
                    <a:pt x="1470" y="862"/>
                  </a:moveTo>
                  <a:lnTo>
                    <a:pt x="1470" y="862"/>
                  </a:lnTo>
                  <a:lnTo>
                    <a:pt x="1458" y="864"/>
                  </a:lnTo>
                  <a:lnTo>
                    <a:pt x="1448" y="866"/>
                  </a:lnTo>
                  <a:lnTo>
                    <a:pt x="1425" y="873"/>
                  </a:lnTo>
                  <a:lnTo>
                    <a:pt x="1405" y="881"/>
                  </a:lnTo>
                  <a:lnTo>
                    <a:pt x="1385" y="892"/>
                  </a:lnTo>
                  <a:lnTo>
                    <a:pt x="1366" y="903"/>
                  </a:lnTo>
                  <a:lnTo>
                    <a:pt x="1348" y="913"/>
                  </a:lnTo>
                  <a:lnTo>
                    <a:pt x="1311" y="937"/>
                  </a:lnTo>
                  <a:lnTo>
                    <a:pt x="1282" y="960"/>
                  </a:lnTo>
                  <a:lnTo>
                    <a:pt x="1252" y="983"/>
                  </a:lnTo>
                  <a:lnTo>
                    <a:pt x="1222" y="1005"/>
                  </a:lnTo>
                  <a:lnTo>
                    <a:pt x="1193" y="1029"/>
                  </a:lnTo>
                  <a:lnTo>
                    <a:pt x="1164" y="1059"/>
                  </a:lnTo>
                  <a:lnTo>
                    <a:pt x="1136" y="1089"/>
                  </a:lnTo>
                  <a:lnTo>
                    <a:pt x="1108" y="1121"/>
                  </a:lnTo>
                  <a:lnTo>
                    <a:pt x="1080" y="1152"/>
                  </a:lnTo>
                  <a:lnTo>
                    <a:pt x="1054" y="1185"/>
                  </a:lnTo>
                  <a:lnTo>
                    <a:pt x="1028" y="1218"/>
                  </a:lnTo>
                  <a:lnTo>
                    <a:pt x="1004" y="1252"/>
                  </a:lnTo>
                  <a:lnTo>
                    <a:pt x="982" y="1285"/>
                  </a:lnTo>
                  <a:lnTo>
                    <a:pt x="1017" y="1246"/>
                  </a:lnTo>
                  <a:lnTo>
                    <a:pt x="1055" y="1209"/>
                  </a:lnTo>
                  <a:lnTo>
                    <a:pt x="1075" y="1191"/>
                  </a:lnTo>
                  <a:lnTo>
                    <a:pt x="1094" y="1174"/>
                  </a:lnTo>
                  <a:lnTo>
                    <a:pt x="1115" y="1156"/>
                  </a:lnTo>
                  <a:lnTo>
                    <a:pt x="1136" y="1139"/>
                  </a:lnTo>
                  <a:lnTo>
                    <a:pt x="1142" y="1137"/>
                  </a:lnTo>
                  <a:lnTo>
                    <a:pt x="1149" y="1134"/>
                  </a:lnTo>
                  <a:lnTo>
                    <a:pt x="1162" y="1124"/>
                  </a:lnTo>
                  <a:lnTo>
                    <a:pt x="1185" y="1104"/>
                  </a:lnTo>
                  <a:lnTo>
                    <a:pt x="1200" y="1096"/>
                  </a:lnTo>
                  <a:lnTo>
                    <a:pt x="1215" y="1087"/>
                  </a:lnTo>
                  <a:lnTo>
                    <a:pt x="1243" y="1069"/>
                  </a:lnTo>
                  <a:lnTo>
                    <a:pt x="1271" y="1048"/>
                  </a:lnTo>
                  <a:lnTo>
                    <a:pt x="1285" y="1040"/>
                  </a:lnTo>
                  <a:lnTo>
                    <a:pt x="1300" y="1031"/>
                  </a:lnTo>
                  <a:lnTo>
                    <a:pt x="1329" y="1015"/>
                  </a:lnTo>
                  <a:lnTo>
                    <a:pt x="1359" y="999"/>
                  </a:lnTo>
                  <a:lnTo>
                    <a:pt x="1375" y="991"/>
                  </a:lnTo>
                  <a:lnTo>
                    <a:pt x="1391" y="984"/>
                  </a:lnTo>
                  <a:lnTo>
                    <a:pt x="1407" y="978"/>
                  </a:lnTo>
                  <a:lnTo>
                    <a:pt x="1424" y="972"/>
                  </a:lnTo>
                  <a:lnTo>
                    <a:pt x="1426" y="969"/>
                  </a:lnTo>
                  <a:lnTo>
                    <a:pt x="1429" y="968"/>
                  </a:lnTo>
                  <a:lnTo>
                    <a:pt x="1433" y="966"/>
                  </a:lnTo>
                  <a:lnTo>
                    <a:pt x="1435" y="964"/>
                  </a:lnTo>
                  <a:lnTo>
                    <a:pt x="1485" y="948"/>
                  </a:lnTo>
                  <a:lnTo>
                    <a:pt x="1513" y="939"/>
                  </a:lnTo>
                  <a:lnTo>
                    <a:pt x="1542" y="933"/>
                  </a:lnTo>
                  <a:lnTo>
                    <a:pt x="1572" y="927"/>
                  </a:lnTo>
                  <a:lnTo>
                    <a:pt x="1587" y="925"/>
                  </a:lnTo>
                  <a:lnTo>
                    <a:pt x="1602" y="924"/>
                  </a:lnTo>
                  <a:lnTo>
                    <a:pt x="1617" y="924"/>
                  </a:lnTo>
                  <a:lnTo>
                    <a:pt x="1632" y="925"/>
                  </a:lnTo>
                  <a:lnTo>
                    <a:pt x="1647" y="927"/>
                  </a:lnTo>
                  <a:lnTo>
                    <a:pt x="1661" y="929"/>
                  </a:lnTo>
                  <a:lnTo>
                    <a:pt x="1661" y="926"/>
                  </a:lnTo>
                  <a:lnTo>
                    <a:pt x="1661" y="923"/>
                  </a:lnTo>
                  <a:lnTo>
                    <a:pt x="1659" y="919"/>
                  </a:lnTo>
                  <a:lnTo>
                    <a:pt x="1656" y="914"/>
                  </a:lnTo>
                  <a:lnTo>
                    <a:pt x="1655" y="910"/>
                  </a:lnTo>
                  <a:lnTo>
                    <a:pt x="1626" y="908"/>
                  </a:lnTo>
                  <a:lnTo>
                    <a:pt x="1617" y="904"/>
                  </a:lnTo>
                  <a:lnTo>
                    <a:pt x="1607" y="900"/>
                  </a:lnTo>
                  <a:lnTo>
                    <a:pt x="1596" y="899"/>
                  </a:lnTo>
                  <a:lnTo>
                    <a:pt x="1585" y="898"/>
                  </a:lnTo>
                  <a:lnTo>
                    <a:pt x="1573" y="899"/>
                  </a:lnTo>
                  <a:lnTo>
                    <a:pt x="1561" y="899"/>
                  </a:lnTo>
                  <a:lnTo>
                    <a:pt x="1538" y="903"/>
                  </a:lnTo>
                  <a:lnTo>
                    <a:pt x="1505" y="909"/>
                  </a:lnTo>
                  <a:lnTo>
                    <a:pt x="1489" y="913"/>
                  </a:lnTo>
                  <a:lnTo>
                    <a:pt x="1473" y="918"/>
                  </a:lnTo>
                  <a:lnTo>
                    <a:pt x="1458" y="923"/>
                  </a:lnTo>
                  <a:lnTo>
                    <a:pt x="1443" y="928"/>
                  </a:lnTo>
                  <a:lnTo>
                    <a:pt x="1429" y="935"/>
                  </a:lnTo>
                  <a:lnTo>
                    <a:pt x="1417" y="942"/>
                  </a:lnTo>
                  <a:lnTo>
                    <a:pt x="1407" y="950"/>
                  </a:lnTo>
                  <a:lnTo>
                    <a:pt x="1397" y="957"/>
                  </a:lnTo>
                  <a:lnTo>
                    <a:pt x="1392" y="960"/>
                  </a:lnTo>
                  <a:lnTo>
                    <a:pt x="1388" y="963"/>
                  </a:lnTo>
                  <a:lnTo>
                    <a:pt x="1382" y="965"/>
                  </a:lnTo>
                  <a:lnTo>
                    <a:pt x="1376" y="965"/>
                  </a:lnTo>
                  <a:lnTo>
                    <a:pt x="1380" y="960"/>
                  </a:lnTo>
                  <a:lnTo>
                    <a:pt x="1387" y="957"/>
                  </a:lnTo>
                  <a:lnTo>
                    <a:pt x="1399" y="951"/>
                  </a:lnTo>
                  <a:lnTo>
                    <a:pt x="1408" y="942"/>
                  </a:lnTo>
                  <a:lnTo>
                    <a:pt x="1418" y="934"/>
                  </a:lnTo>
                  <a:lnTo>
                    <a:pt x="1428" y="927"/>
                  </a:lnTo>
                  <a:lnTo>
                    <a:pt x="1439" y="921"/>
                  </a:lnTo>
                  <a:lnTo>
                    <a:pt x="1452" y="915"/>
                  </a:lnTo>
                  <a:lnTo>
                    <a:pt x="1465" y="910"/>
                  </a:lnTo>
                  <a:lnTo>
                    <a:pt x="1478" y="906"/>
                  </a:lnTo>
                  <a:lnTo>
                    <a:pt x="1491" y="902"/>
                  </a:lnTo>
                  <a:lnTo>
                    <a:pt x="1520" y="895"/>
                  </a:lnTo>
                  <a:lnTo>
                    <a:pt x="1551" y="891"/>
                  </a:lnTo>
                  <a:lnTo>
                    <a:pt x="1582" y="888"/>
                  </a:lnTo>
                  <a:lnTo>
                    <a:pt x="1612" y="885"/>
                  </a:lnTo>
                  <a:lnTo>
                    <a:pt x="1612" y="880"/>
                  </a:lnTo>
                  <a:lnTo>
                    <a:pt x="1612" y="876"/>
                  </a:lnTo>
                  <a:lnTo>
                    <a:pt x="1611" y="872"/>
                  </a:lnTo>
                  <a:lnTo>
                    <a:pt x="1609" y="869"/>
                  </a:lnTo>
                  <a:lnTo>
                    <a:pt x="1585" y="869"/>
                  </a:lnTo>
                  <a:lnTo>
                    <a:pt x="1560" y="873"/>
                  </a:lnTo>
                  <a:lnTo>
                    <a:pt x="1535" y="877"/>
                  </a:lnTo>
                  <a:lnTo>
                    <a:pt x="1511" y="882"/>
                  </a:lnTo>
                  <a:lnTo>
                    <a:pt x="1486" y="889"/>
                  </a:lnTo>
                  <a:lnTo>
                    <a:pt x="1464" y="896"/>
                  </a:lnTo>
                  <a:lnTo>
                    <a:pt x="1422" y="910"/>
                  </a:lnTo>
                  <a:lnTo>
                    <a:pt x="1436" y="900"/>
                  </a:lnTo>
                  <a:lnTo>
                    <a:pt x="1451" y="892"/>
                  </a:lnTo>
                  <a:lnTo>
                    <a:pt x="1467" y="885"/>
                  </a:lnTo>
                  <a:lnTo>
                    <a:pt x="1484" y="879"/>
                  </a:lnTo>
                  <a:lnTo>
                    <a:pt x="1502" y="874"/>
                  </a:lnTo>
                  <a:lnTo>
                    <a:pt x="1519" y="868"/>
                  </a:lnTo>
                  <a:lnTo>
                    <a:pt x="1554" y="860"/>
                  </a:lnTo>
                  <a:lnTo>
                    <a:pt x="1511" y="860"/>
                  </a:lnTo>
                  <a:lnTo>
                    <a:pt x="1490" y="860"/>
                  </a:lnTo>
                  <a:lnTo>
                    <a:pt x="1470" y="862"/>
                  </a:lnTo>
                  <a:close/>
                  <a:moveTo>
                    <a:pt x="437" y="1121"/>
                  </a:moveTo>
                  <a:lnTo>
                    <a:pt x="437" y="1121"/>
                  </a:lnTo>
                  <a:lnTo>
                    <a:pt x="430" y="1120"/>
                  </a:lnTo>
                  <a:lnTo>
                    <a:pt x="423" y="1118"/>
                  </a:lnTo>
                  <a:lnTo>
                    <a:pt x="336" y="1093"/>
                  </a:lnTo>
                  <a:lnTo>
                    <a:pt x="294" y="1081"/>
                  </a:lnTo>
                  <a:lnTo>
                    <a:pt x="254" y="1072"/>
                  </a:lnTo>
                  <a:lnTo>
                    <a:pt x="209" y="1062"/>
                  </a:lnTo>
                  <a:lnTo>
                    <a:pt x="163" y="1054"/>
                  </a:lnTo>
                  <a:lnTo>
                    <a:pt x="76" y="1038"/>
                  </a:lnTo>
                  <a:lnTo>
                    <a:pt x="71" y="1041"/>
                  </a:lnTo>
                  <a:lnTo>
                    <a:pt x="65" y="1041"/>
                  </a:lnTo>
                  <a:lnTo>
                    <a:pt x="61" y="1041"/>
                  </a:lnTo>
                  <a:lnTo>
                    <a:pt x="55" y="1042"/>
                  </a:lnTo>
                  <a:lnTo>
                    <a:pt x="49" y="1051"/>
                  </a:lnTo>
                  <a:lnTo>
                    <a:pt x="42" y="1061"/>
                  </a:lnTo>
                  <a:lnTo>
                    <a:pt x="35" y="1070"/>
                  </a:lnTo>
                  <a:lnTo>
                    <a:pt x="30" y="1080"/>
                  </a:lnTo>
                  <a:lnTo>
                    <a:pt x="51" y="1081"/>
                  </a:lnTo>
                  <a:lnTo>
                    <a:pt x="70" y="1084"/>
                  </a:lnTo>
                  <a:lnTo>
                    <a:pt x="107" y="1088"/>
                  </a:lnTo>
                  <a:lnTo>
                    <a:pt x="179" y="1099"/>
                  </a:lnTo>
                  <a:lnTo>
                    <a:pt x="251" y="1110"/>
                  </a:lnTo>
                  <a:lnTo>
                    <a:pt x="321" y="1122"/>
                  </a:lnTo>
                  <a:lnTo>
                    <a:pt x="391" y="1132"/>
                  </a:lnTo>
                  <a:lnTo>
                    <a:pt x="454" y="1139"/>
                  </a:lnTo>
                  <a:lnTo>
                    <a:pt x="487" y="1144"/>
                  </a:lnTo>
                  <a:lnTo>
                    <a:pt x="523" y="1148"/>
                  </a:lnTo>
                  <a:lnTo>
                    <a:pt x="530" y="1151"/>
                  </a:lnTo>
                  <a:lnTo>
                    <a:pt x="534" y="1151"/>
                  </a:lnTo>
                  <a:lnTo>
                    <a:pt x="535" y="1150"/>
                  </a:lnTo>
                  <a:lnTo>
                    <a:pt x="536" y="1148"/>
                  </a:lnTo>
                  <a:lnTo>
                    <a:pt x="487" y="1136"/>
                  </a:lnTo>
                  <a:lnTo>
                    <a:pt x="461" y="1130"/>
                  </a:lnTo>
                  <a:lnTo>
                    <a:pt x="437" y="1121"/>
                  </a:lnTo>
                  <a:close/>
                  <a:moveTo>
                    <a:pt x="657" y="1209"/>
                  </a:moveTo>
                  <a:lnTo>
                    <a:pt x="657" y="1209"/>
                  </a:lnTo>
                  <a:lnTo>
                    <a:pt x="624" y="1195"/>
                  </a:lnTo>
                  <a:lnTo>
                    <a:pt x="607" y="1188"/>
                  </a:lnTo>
                  <a:lnTo>
                    <a:pt x="589" y="1182"/>
                  </a:lnTo>
                  <a:lnTo>
                    <a:pt x="572" y="1176"/>
                  </a:lnTo>
                  <a:lnTo>
                    <a:pt x="555" y="1169"/>
                  </a:lnTo>
                  <a:lnTo>
                    <a:pt x="546" y="1167"/>
                  </a:lnTo>
                  <a:lnTo>
                    <a:pt x="536" y="1166"/>
                  </a:lnTo>
                  <a:lnTo>
                    <a:pt x="515" y="1164"/>
                  </a:lnTo>
                  <a:lnTo>
                    <a:pt x="494" y="1162"/>
                  </a:lnTo>
                  <a:lnTo>
                    <a:pt x="473" y="1159"/>
                  </a:lnTo>
                  <a:lnTo>
                    <a:pt x="442" y="1154"/>
                  </a:lnTo>
                  <a:lnTo>
                    <a:pt x="411" y="1150"/>
                  </a:lnTo>
                  <a:lnTo>
                    <a:pt x="347" y="1142"/>
                  </a:lnTo>
                  <a:lnTo>
                    <a:pt x="307" y="1138"/>
                  </a:lnTo>
                  <a:lnTo>
                    <a:pt x="269" y="1132"/>
                  </a:lnTo>
                  <a:lnTo>
                    <a:pt x="194" y="1118"/>
                  </a:lnTo>
                  <a:lnTo>
                    <a:pt x="156" y="1111"/>
                  </a:lnTo>
                  <a:lnTo>
                    <a:pt x="119" y="1105"/>
                  </a:lnTo>
                  <a:lnTo>
                    <a:pt x="82" y="1100"/>
                  </a:lnTo>
                  <a:lnTo>
                    <a:pt x="46" y="1096"/>
                  </a:lnTo>
                  <a:lnTo>
                    <a:pt x="42" y="1101"/>
                  </a:lnTo>
                  <a:lnTo>
                    <a:pt x="37" y="1105"/>
                  </a:lnTo>
                  <a:lnTo>
                    <a:pt x="30" y="1115"/>
                  </a:lnTo>
                  <a:lnTo>
                    <a:pt x="25" y="1126"/>
                  </a:lnTo>
                  <a:lnTo>
                    <a:pt x="21" y="1136"/>
                  </a:lnTo>
                  <a:lnTo>
                    <a:pt x="57" y="1138"/>
                  </a:lnTo>
                  <a:lnTo>
                    <a:pt x="93" y="1142"/>
                  </a:lnTo>
                  <a:lnTo>
                    <a:pt x="131" y="1147"/>
                  </a:lnTo>
                  <a:lnTo>
                    <a:pt x="169" y="1152"/>
                  </a:lnTo>
                  <a:lnTo>
                    <a:pt x="215" y="1155"/>
                  </a:lnTo>
                  <a:lnTo>
                    <a:pt x="264" y="1157"/>
                  </a:lnTo>
                  <a:lnTo>
                    <a:pt x="313" y="1160"/>
                  </a:lnTo>
                  <a:lnTo>
                    <a:pt x="335" y="1162"/>
                  </a:lnTo>
                  <a:lnTo>
                    <a:pt x="355" y="1164"/>
                  </a:lnTo>
                  <a:lnTo>
                    <a:pt x="393" y="1168"/>
                  </a:lnTo>
                  <a:lnTo>
                    <a:pt x="410" y="1170"/>
                  </a:lnTo>
                  <a:lnTo>
                    <a:pt x="427" y="1174"/>
                  </a:lnTo>
                  <a:lnTo>
                    <a:pt x="430" y="1175"/>
                  </a:lnTo>
                  <a:lnTo>
                    <a:pt x="435" y="1177"/>
                  </a:lnTo>
                  <a:lnTo>
                    <a:pt x="439" y="1179"/>
                  </a:lnTo>
                  <a:lnTo>
                    <a:pt x="442" y="1180"/>
                  </a:lnTo>
                  <a:lnTo>
                    <a:pt x="455" y="1183"/>
                  </a:lnTo>
                  <a:lnTo>
                    <a:pt x="467" y="1184"/>
                  </a:lnTo>
                  <a:lnTo>
                    <a:pt x="491" y="1186"/>
                  </a:lnTo>
                  <a:lnTo>
                    <a:pt x="516" y="1188"/>
                  </a:lnTo>
                  <a:lnTo>
                    <a:pt x="529" y="1191"/>
                  </a:lnTo>
                  <a:lnTo>
                    <a:pt x="541" y="1193"/>
                  </a:lnTo>
                  <a:lnTo>
                    <a:pt x="616" y="1212"/>
                  </a:lnTo>
                  <a:lnTo>
                    <a:pt x="684" y="1231"/>
                  </a:lnTo>
                  <a:lnTo>
                    <a:pt x="710" y="1240"/>
                  </a:lnTo>
                  <a:lnTo>
                    <a:pt x="723" y="1243"/>
                  </a:lnTo>
                  <a:lnTo>
                    <a:pt x="729" y="1243"/>
                  </a:lnTo>
                  <a:lnTo>
                    <a:pt x="736" y="1242"/>
                  </a:lnTo>
                  <a:lnTo>
                    <a:pt x="725" y="1240"/>
                  </a:lnTo>
                  <a:lnTo>
                    <a:pt x="714" y="1236"/>
                  </a:lnTo>
                  <a:lnTo>
                    <a:pt x="695" y="1226"/>
                  </a:lnTo>
                  <a:lnTo>
                    <a:pt x="676" y="1216"/>
                  </a:lnTo>
                  <a:lnTo>
                    <a:pt x="667" y="1212"/>
                  </a:lnTo>
                  <a:lnTo>
                    <a:pt x="657" y="1209"/>
                  </a:lnTo>
                  <a:close/>
                  <a:moveTo>
                    <a:pt x="587" y="1164"/>
                  </a:moveTo>
                  <a:lnTo>
                    <a:pt x="587" y="1164"/>
                  </a:lnTo>
                  <a:lnTo>
                    <a:pt x="564" y="1155"/>
                  </a:lnTo>
                  <a:lnTo>
                    <a:pt x="541" y="1148"/>
                  </a:lnTo>
                  <a:lnTo>
                    <a:pt x="545" y="1151"/>
                  </a:lnTo>
                  <a:lnTo>
                    <a:pt x="550" y="1154"/>
                  </a:lnTo>
                  <a:lnTo>
                    <a:pt x="563" y="1159"/>
                  </a:lnTo>
                  <a:lnTo>
                    <a:pt x="576" y="1162"/>
                  </a:lnTo>
                  <a:lnTo>
                    <a:pt x="587" y="1164"/>
                  </a:lnTo>
                  <a:close/>
                  <a:moveTo>
                    <a:pt x="474" y="1198"/>
                  </a:moveTo>
                  <a:lnTo>
                    <a:pt x="474" y="1198"/>
                  </a:lnTo>
                  <a:lnTo>
                    <a:pt x="439" y="1193"/>
                  </a:lnTo>
                  <a:lnTo>
                    <a:pt x="421" y="1190"/>
                  </a:lnTo>
                  <a:lnTo>
                    <a:pt x="402" y="1187"/>
                  </a:lnTo>
                  <a:lnTo>
                    <a:pt x="370" y="1183"/>
                  </a:lnTo>
                  <a:lnTo>
                    <a:pt x="340" y="1178"/>
                  </a:lnTo>
                  <a:lnTo>
                    <a:pt x="309" y="1172"/>
                  </a:lnTo>
                  <a:lnTo>
                    <a:pt x="296" y="1170"/>
                  </a:lnTo>
                  <a:lnTo>
                    <a:pt x="281" y="1169"/>
                  </a:lnTo>
                  <a:lnTo>
                    <a:pt x="199" y="1167"/>
                  </a:lnTo>
                  <a:lnTo>
                    <a:pt x="161" y="1166"/>
                  </a:lnTo>
                  <a:lnTo>
                    <a:pt x="142" y="1165"/>
                  </a:lnTo>
                  <a:lnTo>
                    <a:pt x="124" y="1163"/>
                  </a:lnTo>
                  <a:lnTo>
                    <a:pt x="91" y="1159"/>
                  </a:lnTo>
                  <a:lnTo>
                    <a:pt x="81" y="1157"/>
                  </a:lnTo>
                  <a:lnTo>
                    <a:pt x="71" y="1155"/>
                  </a:lnTo>
                  <a:lnTo>
                    <a:pt x="61" y="1153"/>
                  </a:lnTo>
                  <a:lnTo>
                    <a:pt x="57" y="1153"/>
                  </a:lnTo>
                  <a:lnTo>
                    <a:pt x="54" y="1153"/>
                  </a:lnTo>
                  <a:lnTo>
                    <a:pt x="48" y="1156"/>
                  </a:lnTo>
                  <a:lnTo>
                    <a:pt x="43" y="1161"/>
                  </a:lnTo>
                  <a:lnTo>
                    <a:pt x="40" y="1167"/>
                  </a:lnTo>
                  <a:lnTo>
                    <a:pt x="36" y="1174"/>
                  </a:lnTo>
                  <a:lnTo>
                    <a:pt x="31" y="1188"/>
                  </a:lnTo>
                  <a:lnTo>
                    <a:pt x="29" y="1201"/>
                  </a:lnTo>
                  <a:lnTo>
                    <a:pt x="39" y="1199"/>
                  </a:lnTo>
                  <a:lnTo>
                    <a:pt x="50" y="1198"/>
                  </a:lnTo>
                  <a:lnTo>
                    <a:pt x="73" y="1197"/>
                  </a:lnTo>
                  <a:lnTo>
                    <a:pt x="82" y="1196"/>
                  </a:lnTo>
                  <a:lnTo>
                    <a:pt x="92" y="1195"/>
                  </a:lnTo>
                  <a:lnTo>
                    <a:pt x="100" y="1192"/>
                  </a:lnTo>
                  <a:lnTo>
                    <a:pt x="103" y="1190"/>
                  </a:lnTo>
                  <a:lnTo>
                    <a:pt x="105" y="1187"/>
                  </a:lnTo>
                  <a:lnTo>
                    <a:pt x="110" y="1192"/>
                  </a:lnTo>
                  <a:lnTo>
                    <a:pt x="118" y="1194"/>
                  </a:lnTo>
                  <a:lnTo>
                    <a:pt x="126" y="1195"/>
                  </a:lnTo>
                  <a:lnTo>
                    <a:pt x="135" y="1194"/>
                  </a:lnTo>
                  <a:lnTo>
                    <a:pt x="153" y="1192"/>
                  </a:lnTo>
                  <a:lnTo>
                    <a:pt x="162" y="1192"/>
                  </a:lnTo>
                  <a:lnTo>
                    <a:pt x="170" y="1191"/>
                  </a:lnTo>
                  <a:lnTo>
                    <a:pt x="178" y="1192"/>
                  </a:lnTo>
                  <a:lnTo>
                    <a:pt x="185" y="1194"/>
                  </a:lnTo>
                  <a:lnTo>
                    <a:pt x="193" y="1195"/>
                  </a:lnTo>
                  <a:lnTo>
                    <a:pt x="201" y="1196"/>
                  </a:lnTo>
                  <a:lnTo>
                    <a:pt x="275" y="1199"/>
                  </a:lnTo>
                  <a:lnTo>
                    <a:pt x="352" y="1200"/>
                  </a:lnTo>
                  <a:lnTo>
                    <a:pt x="372" y="1200"/>
                  </a:lnTo>
                  <a:lnTo>
                    <a:pt x="392" y="1201"/>
                  </a:lnTo>
                  <a:lnTo>
                    <a:pt x="430" y="1205"/>
                  </a:lnTo>
                  <a:lnTo>
                    <a:pt x="469" y="1211"/>
                  </a:lnTo>
                  <a:lnTo>
                    <a:pt x="506" y="1217"/>
                  </a:lnTo>
                  <a:lnTo>
                    <a:pt x="580" y="1230"/>
                  </a:lnTo>
                  <a:lnTo>
                    <a:pt x="616" y="1236"/>
                  </a:lnTo>
                  <a:lnTo>
                    <a:pt x="651" y="1239"/>
                  </a:lnTo>
                  <a:lnTo>
                    <a:pt x="610" y="1226"/>
                  </a:lnTo>
                  <a:lnTo>
                    <a:pt x="567" y="1214"/>
                  </a:lnTo>
                  <a:lnTo>
                    <a:pt x="521" y="1205"/>
                  </a:lnTo>
                  <a:lnTo>
                    <a:pt x="498" y="1201"/>
                  </a:lnTo>
                  <a:lnTo>
                    <a:pt x="474" y="1198"/>
                  </a:lnTo>
                  <a:close/>
                  <a:moveTo>
                    <a:pt x="770" y="1237"/>
                  </a:moveTo>
                  <a:lnTo>
                    <a:pt x="770" y="1237"/>
                  </a:lnTo>
                  <a:lnTo>
                    <a:pt x="798" y="1250"/>
                  </a:lnTo>
                  <a:lnTo>
                    <a:pt x="827" y="1262"/>
                  </a:lnTo>
                  <a:lnTo>
                    <a:pt x="854" y="1275"/>
                  </a:lnTo>
                  <a:lnTo>
                    <a:pt x="882" y="1285"/>
                  </a:lnTo>
                  <a:lnTo>
                    <a:pt x="853" y="1269"/>
                  </a:lnTo>
                  <a:lnTo>
                    <a:pt x="824" y="1255"/>
                  </a:lnTo>
                  <a:lnTo>
                    <a:pt x="794" y="1241"/>
                  </a:lnTo>
                  <a:lnTo>
                    <a:pt x="764" y="1228"/>
                  </a:lnTo>
                  <a:lnTo>
                    <a:pt x="733" y="1216"/>
                  </a:lnTo>
                  <a:lnTo>
                    <a:pt x="702" y="1205"/>
                  </a:lnTo>
                  <a:lnTo>
                    <a:pt x="636" y="1182"/>
                  </a:lnTo>
                  <a:lnTo>
                    <a:pt x="669" y="1197"/>
                  </a:lnTo>
                  <a:lnTo>
                    <a:pt x="702" y="1212"/>
                  </a:lnTo>
                  <a:lnTo>
                    <a:pt x="720" y="1220"/>
                  </a:lnTo>
                  <a:lnTo>
                    <a:pt x="736" y="1227"/>
                  </a:lnTo>
                  <a:lnTo>
                    <a:pt x="753" y="1232"/>
                  </a:lnTo>
                  <a:lnTo>
                    <a:pt x="770" y="1237"/>
                  </a:lnTo>
                  <a:close/>
                  <a:moveTo>
                    <a:pt x="552" y="1239"/>
                  </a:moveTo>
                  <a:lnTo>
                    <a:pt x="552" y="1239"/>
                  </a:lnTo>
                  <a:lnTo>
                    <a:pt x="516" y="1233"/>
                  </a:lnTo>
                  <a:lnTo>
                    <a:pt x="480" y="1226"/>
                  </a:lnTo>
                  <a:lnTo>
                    <a:pt x="441" y="1221"/>
                  </a:lnTo>
                  <a:lnTo>
                    <a:pt x="399" y="1216"/>
                  </a:lnTo>
                  <a:lnTo>
                    <a:pt x="358" y="1213"/>
                  </a:lnTo>
                  <a:lnTo>
                    <a:pt x="314" y="1211"/>
                  </a:lnTo>
                  <a:lnTo>
                    <a:pt x="230" y="1209"/>
                  </a:lnTo>
                  <a:lnTo>
                    <a:pt x="156" y="1207"/>
                  </a:lnTo>
                  <a:lnTo>
                    <a:pt x="151" y="1211"/>
                  </a:lnTo>
                  <a:lnTo>
                    <a:pt x="146" y="1216"/>
                  </a:lnTo>
                  <a:lnTo>
                    <a:pt x="142" y="1222"/>
                  </a:lnTo>
                  <a:lnTo>
                    <a:pt x="138" y="1228"/>
                  </a:lnTo>
                  <a:lnTo>
                    <a:pt x="132" y="1241"/>
                  </a:lnTo>
                  <a:lnTo>
                    <a:pt x="127" y="1256"/>
                  </a:lnTo>
                  <a:lnTo>
                    <a:pt x="118" y="1286"/>
                  </a:lnTo>
                  <a:lnTo>
                    <a:pt x="112" y="1300"/>
                  </a:lnTo>
                  <a:lnTo>
                    <a:pt x="109" y="1307"/>
                  </a:lnTo>
                  <a:lnTo>
                    <a:pt x="105" y="1314"/>
                  </a:lnTo>
                  <a:lnTo>
                    <a:pt x="132" y="1305"/>
                  </a:lnTo>
                  <a:lnTo>
                    <a:pt x="160" y="1296"/>
                  </a:lnTo>
                  <a:lnTo>
                    <a:pt x="190" y="1288"/>
                  </a:lnTo>
                  <a:lnTo>
                    <a:pt x="219" y="1281"/>
                  </a:lnTo>
                  <a:lnTo>
                    <a:pt x="252" y="1274"/>
                  </a:lnTo>
                  <a:lnTo>
                    <a:pt x="284" y="1268"/>
                  </a:lnTo>
                  <a:lnTo>
                    <a:pt x="317" y="1263"/>
                  </a:lnTo>
                  <a:lnTo>
                    <a:pt x="350" y="1260"/>
                  </a:lnTo>
                  <a:lnTo>
                    <a:pt x="379" y="1258"/>
                  </a:lnTo>
                  <a:lnTo>
                    <a:pt x="407" y="1257"/>
                  </a:lnTo>
                  <a:lnTo>
                    <a:pt x="464" y="1257"/>
                  </a:lnTo>
                  <a:lnTo>
                    <a:pt x="520" y="1258"/>
                  </a:lnTo>
                  <a:lnTo>
                    <a:pt x="575" y="1261"/>
                  </a:lnTo>
                  <a:lnTo>
                    <a:pt x="630" y="1267"/>
                  </a:lnTo>
                  <a:lnTo>
                    <a:pt x="682" y="1272"/>
                  </a:lnTo>
                  <a:lnTo>
                    <a:pt x="781" y="1284"/>
                  </a:lnTo>
                  <a:lnTo>
                    <a:pt x="752" y="1275"/>
                  </a:lnTo>
                  <a:lnTo>
                    <a:pt x="723" y="1269"/>
                  </a:lnTo>
                  <a:lnTo>
                    <a:pt x="666" y="1257"/>
                  </a:lnTo>
                  <a:lnTo>
                    <a:pt x="609" y="1247"/>
                  </a:lnTo>
                  <a:lnTo>
                    <a:pt x="552" y="1239"/>
                  </a:lnTo>
                  <a:close/>
                  <a:moveTo>
                    <a:pt x="116" y="1207"/>
                  </a:moveTo>
                  <a:lnTo>
                    <a:pt x="116" y="1207"/>
                  </a:lnTo>
                  <a:lnTo>
                    <a:pt x="110" y="1211"/>
                  </a:lnTo>
                  <a:lnTo>
                    <a:pt x="105" y="1216"/>
                  </a:lnTo>
                  <a:lnTo>
                    <a:pt x="96" y="1227"/>
                  </a:lnTo>
                  <a:lnTo>
                    <a:pt x="89" y="1239"/>
                  </a:lnTo>
                  <a:lnTo>
                    <a:pt x="80" y="1253"/>
                  </a:lnTo>
                  <a:lnTo>
                    <a:pt x="70" y="1271"/>
                  </a:lnTo>
                  <a:lnTo>
                    <a:pt x="59" y="1289"/>
                  </a:lnTo>
                  <a:lnTo>
                    <a:pt x="44" y="1316"/>
                  </a:lnTo>
                  <a:lnTo>
                    <a:pt x="37" y="1329"/>
                  </a:lnTo>
                  <a:lnTo>
                    <a:pt x="32" y="1342"/>
                  </a:lnTo>
                  <a:lnTo>
                    <a:pt x="27" y="1354"/>
                  </a:lnTo>
                  <a:lnTo>
                    <a:pt x="24" y="1368"/>
                  </a:lnTo>
                  <a:lnTo>
                    <a:pt x="21" y="1382"/>
                  </a:lnTo>
                  <a:lnTo>
                    <a:pt x="21" y="1397"/>
                  </a:lnTo>
                  <a:lnTo>
                    <a:pt x="35" y="1403"/>
                  </a:lnTo>
                  <a:lnTo>
                    <a:pt x="49" y="1406"/>
                  </a:lnTo>
                  <a:lnTo>
                    <a:pt x="64" y="1409"/>
                  </a:lnTo>
                  <a:lnTo>
                    <a:pt x="79" y="1411"/>
                  </a:lnTo>
                  <a:lnTo>
                    <a:pt x="94" y="1412"/>
                  </a:lnTo>
                  <a:lnTo>
                    <a:pt x="109" y="1412"/>
                  </a:lnTo>
                  <a:lnTo>
                    <a:pt x="140" y="1412"/>
                  </a:lnTo>
                  <a:lnTo>
                    <a:pt x="171" y="1410"/>
                  </a:lnTo>
                  <a:lnTo>
                    <a:pt x="201" y="1407"/>
                  </a:lnTo>
                  <a:lnTo>
                    <a:pt x="230" y="1405"/>
                  </a:lnTo>
                  <a:lnTo>
                    <a:pt x="258" y="1404"/>
                  </a:lnTo>
                  <a:lnTo>
                    <a:pt x="289" y="1404"/>
                  </a:lnTo>
                  <a:lnTo>
                    <a:pt x="321" y="1402"/>
                  </a:lnTo>
                  <a:lnTo>
                    <a:pt x="352" y="1399"/>
                  </a:lnTo>
                  <a:lnTo>
                    <a:pt x="384" y="1396"/>
                  </a:lnTo>
                  <a:lnTo>
                    <a:pt x="448" y="1389"/>
                  </a:lnTo>
                  <a:lnTo>
                    <a:pt x="511" y="1383"/>
                  </a:lnTo>
                  <a:lnTo>
                    <a:pt x="577" y="1377"/>
                  </a:lnTo>
                  <a:lnTo>
                    <a:pt x="610" y="1374"/>
                  </a:lnTo>
                  <a:lnTo>
                    <a:pt x="641" y="1373"/>
                  </a:lnTo>
                  <a:lnTo>
                    <a:pt x="667" y="1366"/>
                  </a:lnTo>
                  <a:lnTo>
                    <a:pt x="693" y="1362"/>
                  </a:lnTo>
                  <a:lnTo>
                    <a:pt x="720" y="1359"/>
                  </a:lnTo>
                  <a:lnTo>
                    <a:pt x="746" y="1357"/>
                  </a:lnTo>
                  <a:lnTo>
                    <a:pt x="801" y="1354"/>
                  </a:lnTo>
                  <a:lnTo>
                    <a:pt x="853" y="1352"/>
                  </a:lnTo>
                  <a:lnTo>
                    <a:pt x="850" y="1341"/>
                  </a:lnTo>
                  <a:lnTo>
                    <a:pt x="846" y="1330"/>
                  </a:lnTo>
                  <a:lnTo>
                    <a:pt x="773" y="1334"/>
                  </a:lnTo>
                  <a:lnTo>
                    <a:pt x="701" y="1338"/>
                  </a:lnTo>
                  <a:lnTo>
                    <a:pt x="666" y="1341"/>
                  </a:lnTo>
                  <a:lnTo>
                    <a:pt x="632" y="1344"/>
                  </a:lnTo>
                  <a:lnTo>
                    <a:pt x="597" y="1348"/>
                  </a:lnTo>
                  <a:lnTo>
                    <a:pt x="563" y="1352"/>
                  </a:lnTo>
                  <a:lnTo>
                    <a:pt x="551" y="1356"/>
                  </a:lnTo>
                  <a:lnTo>
                    <a:pt x="541" y="1358"/>
                  </a:lnTo>
                  <a:lnTo>
                    <a:pt x="529" y="1360"/>
                  </a:lnTo>
                  <a:lnTo>
                    <a:pt x="517" y="1362"/>
                  </a:lnTo>
                  <a:lnTo>
                    <a:pt x="513" y="1361"/>
                  </a:lnTo>
                  <a:lnTo>
                    <a:pt x="508" y="1361"/>
                  </a:lnTo>
                  <a:lnTo>
                    <a:pt x="502" y="1360"/>
                  </a:lnTo>
                  <a:lnTo>
                    <a:pt x="498" y="1360"/>
                  </a:lnTo>
                  <a:lnTo>
                    <a:pt x="469" y="1363"/>
                  </a:lnTo>
                  <a:lnTo>
                    <a:pt x="439" y="1368"/>
                  </a:lnTo>
                  <a:lnTo>
                    <a:pt x="379" y="1378"/>
                  </a:lnTo>
                  <a:lnTo>
                    <a:pt x="348" y="1382"/>
                  </a:lnTo>
                  <a:lnTo>
                    <a:pt x="317" y="1386"/>
                  </a:lnTo>
                  <a:lnTo>
                    <a:pt x="287" y="1388"/>
                  </a:lnTo>
                  <a:lnTo>
                    <a:pt x="256" y="1389"/>
                  </a:lnTo>
                  <a:lnTo>
                    <a:pt x="272" y="1383"/>
                  </a:lnTo>
                  <a:lnTo>
                    <a:pt x="287" y="1379"/>
                  </a:lnTo>
                  <a:lnTo>
                    <a:pt x="303" y="1377"/>
                  </a:lnTo>
                  <a:lnTo>
                    <a:pt x="319" y="1375"/>
                  </a:lnTo>
                  <a:lnTo>
                    <a:pt x="352" y="1372"/>
                  </a:lnTo>
                  <a:lnTo>
                    <a:pt x="368" y="1369"/>
                  </a:lnTo>
                  <a:lnTo>
                    <a:pt x="384" y="1367"/>
                  </a:lnTo>
                  <a:lnTo>
                    <a:pt x="422" y="1359"/>
                  </a:lnTo>
                  <a:lnTo>
                    <a:pt x="459" y="1351"/>
                  </a:lnTo>
                  <a:lnTo>
                    <a:pt x="498" y="1345"/>
                  </a:lnTo>
                  <a:lnTo>
                    <a:pt x="516" y="1343"/>
                  </a:lnTo>
                  <a:lnTo>
                    <a:pt x="535" y="1342"/>
                  </a:lnTo>
                  <a:lnTo>
                    <a:pt x="489" y="1342"/>
                  </a:lnTo>
                  <a:lnTo>
                    <a:pt x="440" y="1342"/>
                  </a:lnTo>
                  <a:lnTo>
                    <a:pt x="389" y="1344"/>
                  </a:lnTo>
                  <a:lnTo>
                    <a:pt x="362" y="1346"/>
                  </a:lnTo>
                  <a:lnTo>
                    <a:pt x="334" y="1349"/>
                  </a:lnTo>
                  <a:lnTo>
                    <a:pt x="309" y="1351"/>
                  </a:lnTo>
                  <a:lnTo>
                    <a:pt x="285" y="1352"/>
                  </a:lnTo>
                  <a:lnTo>
                    <a:pt x="258" y="1357"/>
                  </a:lnTo>
                  <a:lnTo>
                    <a:pt x="232" y="1361"/>
                  </a:lnTo>
                  <a:lnTo>
                    <a:pt x="208" y="1364"/>
                  </a:lnTo>
                  <a:lnTo>
                    <a:pt x="195" y="1365"/>
                  </a:lnTo>
                  <a:lnTo>
                    <a:pt x="183" y="1365"/>
                  </a:lnTo>
                  <a:lnTo>
                    <a:pt x="165" y="1364"/>
                  </a:lnTo>
                  <a:lnTo>
                    <a:pt x="147" y="1363"/>
                  </a:lnTo>
                  <a:lnTo>
                    <a:pt x="130" y="1362"/>
                  </a:lnTo>
                  <a:lnTo>
                    <a:pt x="112" y="1363"/>
                  </a:lnTo>
                  <a:lnTo>
                    <a:pt x="105" y="1365"/>
                  </a:lnTo>
                  <a:lnTo>
                    <a:pt x="97" y="1367"/>
                  </a:lnTo>
                  <a:lnTo>
                    <a:pt x="91" y="1369"/>
                  </a:lnTo>
                  <a:lnTo>
                    <a:pt x="87" y="1369"/>
                  </a:lnTo>
                  <a:lnTo>
                    <a:pt x="84" y="1368"/>
                  </a:lnTo>
                  <a:lnTo>
                    <a:pt x="82" y="1365"/>
                  </a:lnTo>
                  <a:lnTo>
                    <a:pt x="82" y="1362"/>
                  </a:lnTo>
                  <a:lnTo>
                    <a:pt x="82" y="1356"/>
                  </a:lnTo>
                  <a:lnTo>
                    <a:pt x="86" y="1350"/>
                  </a:lnTo>
                  <a:lnTo>
                    <a:pt x="89" y="1346"/>
                  </a:lnTo>
                  <a:lnTo>
                    <a:pt x="88" y="1337"/>
                  </a:lnTo>
                  <a:lnTo>
                    <a:pt x="87" y="1328"/>
                  </a:lnTo>
                  <a:lnTo>
                    <a:pt x="88" y="1320"/>
                  </a:lnTo>
                  <a:lnTo>
                    <a:pt x="89" y="1315"/>
                  </a:lnTo>
                  <a:lnTo>
                    <a:pt x="99" y="1293"/>
                  </a:lnTo>
                  <a:lnTo>
                    <a:pt x="110" y="1269"/>
                  </a:lnTo>
                  <a:lnTo>
                    <a:pt x="121" y="1243"/>
                  </a:lnTo>
                  <a:lnTo>
                    <a:pt x="125" y="1230"/>
                  </a:lnTo>
                  <a:lnTo>
                    <a:pt x="128" y="1217"/>
                  </a:lnTo>
                  <a:lnTo>
                    <a:pt x="132" y="1215"/>
                  </a:lnTo>
                  <a:lnTo>
                    <a:pt x="137" y="1212"/>
                  </a:lnTo>
                  <a:lnTo>
                    <a:pt x="138" y="1210"/>
                  </a:lnTo>
                  <a:lnTo>
                    <a:pt x="139" y="1209"/>
                  </a:lnTo>
                  <a:lnTo>
                    <a:pt x="139" y="1208"/>
                  </a:lnTo>
                  <a:lnTo>
                    <a:pt x="137" y="1207"/>
                  </a:lnTo>
                  <a:lnTo>
                    <a:pt x="126" y="1208"/>
                  </a:lnTo>
                  <a:lnTo>
                    <a:pt x="116" y="1207"/>
                  </a:lnTo>
                  <a:close/>
                  <a:moveTo>
                    <a:pt x="380" y="1271"/>
                  </a:moveTo>
                  <a:lnTo>
                    <a:pt x="380" y="1271"/>
                  </a:lnTo>
                  <a:lnTo>
                    <a:pt x="379" y="1271"/>
                  </a:lnTo>
                  <a:lnTo>
                    <a:pt x="379" y="1273"/>
                  </a:lnTo>
                  <a:lnTo>
                    <a:pt x="378" y="1274"/>
                  </a:lnTo>
                  <a:lnTo>
                    <a:pt x="377" y="1274"/>
                  </a:lnTo>
                  <a:lnTo>
                    <a:pt x="361" y="1275"/>
                  </a:lnTo>
                  <a:lnTo>
                    <a:pt x="345" y="1276"/>
                  </a:lnTo>
                  <a:lnTo>
                    <a:pt x="311" y="1280"/>
                  </a:lnTo>
                  <a:lnTo>
                    <a:pt x="275" y="1285"/>
                  </a:lnTo>
                  <a:lnTo>
                    <a:pt x="240" y="1290"/>
                  </a:lnTo>
                  <a:lnTo>
                    <a:pt x="206" y="1297"/>
                  </a:lnTo>
                  <a:lnTo>
                    <a:pt x="171" y="1306"/>
                  </a:lnTo>
                  <a:lnTo>
                    <a:pt x="155" y="1312"/>
                  </a:lnTo>
                  <a:lnTo>
                    <a:pt x="139" y="1317"/>
                  </a:lnTo>
                  <a:lnTo>
                    <a:pt x="123" y="1324"/>
                  </a:lnTo>
                  <a:lnTo>
                    <a:pt x="108" y="1331"/>
                  </a:lnTo>
                  <a:lnTo>
                    <a:pt x="120" y="1331"/>
                  </a:lnTo>
                  <a:lnTo>
                    <a:pt x="132" y="1330"/>
                  </a:lnTo>
                  <a:lnTo>
                    <a:pt x="142" y="1329"/>
                  </a:lnTo>
                  <a:lnTo>
                    <a:pt x="148" y="1330"/>
                  </a:lnTo>
                  <a:lnTo>
                    <a:pt x="153" y="1331"/>
                  </a:lnTo>
                  <a:lnTo>
                    <a:pt x="146" y="1334"/>
                  </a:lnTo>
                  <a:lnTo>
                    <a:pt x="138" y="1336"/>
                  </a:lnTo>
                  <a:lnTo>
                    <a:pt x="122" y="1337"/>
                  </a:lnTo>
                  <a:lnTo>
                    <a:pt x="115" y="1338"/>
                  </a:lnTo>
                  <a:lnTo>
                    <a:pt x="109" y="1342"/>
                  </a:lnTo>
                  <a:lnTo>
                    <a:pt x="106" y="1343"/>
                  </a:lnTo>
                  <a:lnTo>
                    <a:pt x="104" y="1345"/>
                  </a:lnTo>
                  <a:lnTo>
                    <a:pt x="103" y="1348"/>
                  </a:lnTo>
                  <a:lnTo>
                    <a:pt x="102" y="1351"/>
                  </a:lnTo>
                  <a:lnTo>
                    <a:pt x="155" y="1349"/>
                  </a:lnTo>
                  <a:lnTo>
                    <a:pt x="211" y="1346"/>
                  </a:lnTo>
                  <a:lnTo>
                    <a:pt x="322" y="1336"/>
                  </a:lnTo>
                  <a:lnTo>
                    <a:pt x="377" y="1332"/>
                  </a:lnTo>
                  <a:lnTo>
                    <a:pt x="431" y="1329"/>
                  </a:lnTo>
                  <a:lnTo>
                    <a:pt x="485" y="1327"/>
                  </a:lnTo>
                  <a:lnTo>
                    <a:pt x="536" y="1326"/>
                  </a:lnTo>
                  <a:lnTo>
                    <a:pt x="616" y="1327"/>
                  </a:lnTo>
                  <a:lnTo>
                    <a:pt x="685" y="1324"/>
                  </a:lnTo>
                  <a:lnTo>
                    <a:pt x="754" y="1320"/>
                  </a:lnTo>
                  <a:lnTo>
                    <a:pt x="827" y="1314"/>
                  </a:lnTo>
                  <a:lnTo>
                    <a:pt x="791" y="1311"/>
                  </a:lnTo>
                  <a:lnTo>
                    <a:pt x="754" y="1307"/>
                  </a:lnTo>
                  <a:lnTo>
                    <a:pt x="713" y="1303"/>
                  </a:lnTo>
                  <a:lnTo>
                    <a:pt x="692" y="1302"/>
                  </a:lnTo>
                  <a:lnTo>
                    <a:pt x="668" y="1301"/>
                  </a:lnTo>
                  <a:lnTo>
                    <a:pt x="677" y="1298"/>
                  </a:lnTo>
                  <a:lnTo>
                    <a:pt x="687" y="1294"/>
                  </a:lnTo>
                  <a:lnTo>
                    <a:pt x="698" y="1293"/>
                  </a:lnTo>
                  <a:lnTo>
                    <a:pt x="702" y="1293"/>
                  </a:lnTo>
                  <a:lnTo>
                    <a:pt x="708" y="1294"/>
                  </a:lnTo>
                  <a:lnTo>
                    <a:pt x="686" y="1288"/>
                  </a:lnTo>
                  <a:lnTo>
                    <a:pt x="665" y="1284"/>
                  </a:lnTo>
                  <a:lnTo>
                    <a:pt x="642" y="1281"/>
                  </a:lnTo>
                  <a:lnTo>
                    <a:pt x="621" y="1277"/>
                  </a:lnTo>
                  <a:lnTo>
                    <a:pt x="600" y="1275"/>
                  </a:lnTo>
                  <a:lnTo>
                    <a:pt x="578" y="1274"/>
                  </a:lnTo>
                  <a:lnTo>
                    <a:pt x="536" y="1273"/>
                  </a:lnTo>
                  <a:lnTo>
                    <a:pt x="455" y="1273"/>
                  </a:lnTo>
                  <a:lnTo>
                    <a:pt x="417" y="1273"/>
                  </a:lnTo>
                  <a:lnTo>
                    <a:pt x="380" y="1271"/>
                  </a:lnTo>
                  <a:close/>
                  <a:moveTo>
                    <a:pt x="789" y="1299"/>
                  </a:moveTo>
                  <a:lnTo>
                    <a:pt x="789" y="1299"/>
                  </a:lnTo>
                  <a:lnTo>
                    <a:pt x="766" y="1296"/>
                  </a:lnTo>
                  <a:lnTo>
                    <a:pt x="754" y="1294"/>
                  </a:lnTo>
                  <a:lnTo>
                    <a:pt x="748" y="1294"/>
                  </a:lnTo>
                  <a:lnTo>
                    <a:pt x="743" y="1296"/>
                  </a:lnTo>
                  <a:lnTo>
                    <a:pt x="769" y="1299"/>
                  </a:lnTo>
                  <a:lnTo>
                    <a:pt x="781" y="1300"/>
                  </a:lnTo>
                  <a:lnTo>
                    <a:pt x="786" y="1300"/>
                  </a:lnTo>
                  <a:lnTo>
                    <a:pt x="789" y="1299"/>
                  </a:lnTo>
                  <a:close/>
                  <a:moveTo>
                    <a:pt x="926" y="1341"/>
                  </a:moveTo>
                  <a:lnTo>
                    <a:pt x="926" y="1341"/>
                  </a:lnTo>
                  <a:lnTo>
                    <a:pt x="922" y="1341"/>
                  </a:lnTo>
                  <a:lnTo>
                    <a:pt x="917" y="1341"/>
                  </a:lnTo>
                  <a:lnTo>
                    <a:pt x="914" y="1341"/>
                  </a:lnTo>
                  <a:lnTo>
                    <a:pt x="914" y="1342"/>
                  </a:lnTo>
                  <a:lnTo>
                    <a:pt x="915" y="1344"/>
                  </a:lnTo>
                  <a:lnTo>
                    <a:pt x="890" y="1337"/>
                  </a:lnTo>
                  <a:lnTo>
                    <a:pt x="862" y="1330"/>
                  </a:lnTo>
                  <a:lnTo>
                    <a:pt x="862" y="1335"/>
                  </a:lnTo>
                  <a:lnTo>
                    <a:pt x="863" y="1339"/>
                  </a:lnTo>
                  <a:lnTo>
                    <a:pt x="864" y="1343"/>
                  </a:lnTo>
                  <a:lnTo>
                    <a:pt x="867" y="1346"/>
                  </a:lnTo>
                  <a:lnTo>
                    <a:pt x="873" y="1351"/>
                  </a:lnTo>
                  <a:lnTo>
                    <a:pt x="875" y="1354"/>
                  </a:lnTo>
                  <a:lnTo>
                    <a:pt x="877" y="1358"/>
                  </a:lnTo>
                  <a:lnTo>
                    <a:pt x="909" y="1362"/>
                  </a:lnTo>
                  <a:lnTo>
                    <a:pt x="925" y="1363"/>
                  </a:lnTo>
                  <a:lnTo>
                    <a:pt x="941" y="1362"/>
                  </a:lnTo>
                  <a:lnTo>
                    <a:pt x="955" y="1360"/>
                  </a:lnTo>
                  <a:lnTo>
                    <a:pt x="963" y="1358"/>
                  </a:lnTo>
                  <a:lnTo>
                    <a:pt x="969" y="1356"/>
                  </a:lnTo>
                  <a:lnTo>
                    <a:pt x="974" y="1352"/>
                  </a:lnTo>
                  <a:lnTo>
                    <a:pt x="981" y="1348"/>
                  </a:lnTo>
                  <a:lnTo>
                    <a:pt x="986" y="1344"/>
                  </a:lnTo>
                  <a:lnTo>
                    <a:pt x="990" y="1338"/>
                  </a:lnTo>
                  <a:lnTo>
                    <a:pt x="989" y="1333"/>
                  </a:lnTo>
                  <a:lnTo>
                    <a:pt x="986" y="1329"/>
                  </a:lnTo>
                  <a:lnTo>
                    <a:pt x="978" y="1317"/>
                  </a:lnTo>
                  <a:lnTo>
                    <a:pt x="971" y="1319"/>
                  </a:lnTo>
                  <a:lnTo>
                    <a:pt x="966" y="1322"/>
                  </a:lnTo>
                  <a:lnTo>
                    <a:pt x="960" y="1326"/>
                  </a:lnTo>
                  <a:lnTo>
                    <a:pt x="956" y="1330"/>
                  </a:lnTo>
                  <a:lnTo>
                    <a:pt x="954" y="1328"/>
                  </a:lnTo>
                  <a:lnTo>
                    <a:pt x="952" y="1328"/>
                  </a:lnTo>
                  <a:lnTo>
                    <a:pt x="948" y="1329"/>
                  </a:lnTo>
                  <a:lnTo>
                    <a:pt x="944" y="1331"/>
                  </a:lnTo>
                  <a:lnTo>
                    <a:pt x="936" y="1336"/>
                  </a:lnTo>
                  <a:lnTo>
                    <a:pt x="930" y="1338"/>
                  </a:lnTo>
                  <a:lnTo>
                    <a:pt x="926" y="1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71538" y="2486025"/>
            <a:ext cx="2009775" cy="1733550"/>
            <a:chOff x="1162051" y="3314700"/>
            <a:chExt cx="2679700" cy="2311400"/>
          </a:xfrm>
        </p:grpSpPr>
        <p:sp>
          <p:nvSpPr>
            <p:cNvPr id="20482" name="六边形 42"/>
            <p:cNvSpPr>
              <a:spLocks noChangeArrowheads="1"/>
            </p:cNvSpPr>
            <p:nvPr/>
          </p:nvSpPr>
          <p:spPr bwMode="auto">
            <a:xfrm>
              <a:off x="1162051" y="3314700"/>
              <a:ext cx="2679700" cy="2311400"/>
            </a:xfrm>
            <a:prstGeom prst="hexagon">
              <a:avLst>
                <a:gd name="adj" fmla="val 24996"/>
                <a:gd name="vf" fmla="val 115470"/>
              </a:avLst>
            </a:prstGeom>
            <a:noFill/>
            <a:ln w="1270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20499" name="TextBox 1"/>
            <p:cNvSpPr>
              <a:spLocks noChangeArrowheads="1"/>
            </p:cNvSpPr>
            <p:nvPr/>
          </p:nvSpPr>
          <p:spPr bwMode="auto">
            <a:xfrm>
              <a:off x="1663702" y="4859867"/>
              <a:ext cx="1655233" cy="53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需求分析</a:t>
              </a:r>
              <a:endParaRPr lang="zh-CN" altLang="en-US" sz="1800" b="1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grpSp>
          <p:nvGrpSpPr>
            <p:cNvPr id="20505" name="组合 56"/>
            <p:cNvGrpSpPr/>
            <p:nvPr/>
          </p:nvGrpSpPr>
          <p:grpSpPr bwMode="auto">
            <a:xfrm>
              <a:off x="2000251" y="3541184"/>
              <a:ext cx="1047749" cy="1284816"/>
              <a:chOff x="2105026" y="2144713"/>
              <a:chExt cx="941388" cy="1106488"/>
            </a:xfrm>
          </p:grpSpPr>
          <p:sp>
            <p:nvSpPr>
              <p:cNvPr id="20520" name="Freeform 167"/>
              <p:cNvSpPr>
                <a:spLocks noEditPoints="1"/>
              </p:cNvSpPr>
              <p:nvPr/>
            </p:nvSpPr>
            <p:spPr bwMode="auto">
              <a:xfrm>
                <a:off x="2139951" y="2506663"/>
                <a:ext cx="65088" cy="57150"/>
              </a:xfrm>
              <a:custGeom>
                <a:avLst/>
                <a:gdLst>
                  <a:gd name="T0" fmla="*/ 5774 w 124"/>
                  <a:gd name="T1" fmla="*/ 6879 h 108"/>
                  <a:gd name="T2" fmla="*/ 8398 w 124"/>
                  <a:gd name="T3" fmla="*/ 7408 h 108"/>
                  <a:gd name="T4" fmla="*/ 10498 w 124"/>
                  <a:gd name="T5" fmla="*/ 6350 h 108"/>
                  <a:gd name="T6" fmla="*/ 14697 w 124"/>
                  <a:gd name="T7" fmla="*/ 1588 h 108"/>
                  <a:gd name="T8" fmla="*/ 18897 w 124"/>
                  <a:gd name="T9" fmla="*/ 529 h 108"/>
                  <a:gd name="T10" fmla="*/ 28345 w 124"/>
                  <a:gd name="T11" fmla="*/ 529 h 108"/>
                  <a:gd name="T12" fmla="*/ 36743 w 124"/>
                  <a:gd name="T13" fmla="*/ 1588 h 108"/>
                  <a:gd name="T14" fmla="*/ 45142 w 124"/>
                  <a:gd name="T15" fmla="*/ 5292 h 108"/>
                  <a:gd name="T16" fmla="*/ 53015 w 124"/>
                  <a:gd name="T17" fmla="*/ 9525 h 108"/>
                  <a:gd name="T18" fmla="*/ 58789 w 124"/>
                  <a:gd name="T19" fmla="*/ 14817 h 108"/>
                  <a:gd name="T20" fmla="*/ 63513 w 124"/>
                  <a:gd name="T21" fmla="*/ 21696 h 108"/>
                  <a:gd name="T22" fmla="*/ 65088 w 124"/>
                  <a:gd name="T23" fmla="*/ 29104 h 108"/>
                  <a:gd name="T24" fmla="*/ 65088 w 124"/>
                  <a:gd name="T25" fmla="*/ 32808 h 108"/>
                  <a:gd name="T26" fmla="*/ 62988 w 124"/>
                  <a:gd name="T27" fmla="*/ 39688 h 108"/>
                  <a:gd name="T28" fmla="*/ 57739 w 124"/>
                  <a:gd name="T29" fmla="*/ 45508 h 108"/>
                  <a:gd name="T30" fmla="*/ 50916 w 124"/>
                  <a:gd name="T31" fmla="*/ 50800 h 108"/>
                  <a:gd name="T32" fmla="*/ 42517 w 124"/>
                  <a:gd name="T33" fmla="*/ 54504 h 108"/>
                  <a:gd name="T34" fmla="*/ 33594 w 124"/>
                  <a:gd name="T35" fmla="*/ 56621 h 108"/>
                  <a:gd name="T36" fmla="*/ 24670 w 124"/>
                  <a:gd name="T37" fmla="*/ 56621 h 108"/>
                  <a:gd name="T38" fmla="*/ 16797 w 124"/>
                  <a:gd name="T39" fmla="*/ 54504 h 108"/>
                  <a:gd name="T40" fmla="*/ 9448 w 124"/>
                  <a:gd name="T41" fmla="*/ 49742 h 108"/>
                  <a:gd name="T42" fmla="*/ 5774 w 124"/>
                  <a:gd name="T43" fmla="*/ 43921 h 108"/>
                  <a:gd name="T44" fmla="*/ 1050 w 124"/>
                  <a:gd name="T45" fmla="*/ 33867 h 108"/>
                  <a:gd name="T46" fmla="*/ 525 w 124"/>
                  <a:gd name="T47" fmla="*/ 23813 h 108"/>
                  <a:gd name="T48" fmla="*/ 3149 w 124"/>
                  <a:gd name="T49" fmla="*/ 12171 h 108"/>
                  <a:gd name="T50" fmla="*/ 5774 w 124"/>
                  <a:gd name="T51" fmla="*/ 6879 h 108"/>
                  <a:gd name="T52" fmla="*/ 30444 w 124"/>
                  <a:gd name="T53" fmla="*/ 46038 h 108"/>
                  <a:gd name="T54" fmla="*/ 38843 w 124"/>
                  <a:gd name="T55" fmla="*/ 43921 h 108"/>
                  <a:gd name="T56" fmla="*/ 44617 w 124"/>
                  <a:gd name="T57" fmla="*/ 39688 h 108"/>
                  <a:gd name="T58" fmla="*/ 47766 w 124"/>
                  <a:gd name="T59" fmla="*/ 33867 h 108"/>
                  <a:gd name="T60" fmla="*/ 48291 w 124"/>
                  <a:gd name="T61" fmla="*/ 27517 h 108"/>
                  <a:gd name="T62" fmla="*/ 46191 w 124"/>
                  <a:gd name="T63" fmla="*/ 22225 h 108"/>
                  <a:gd name="T64" fmla="*/ 41467 w 124"/>
                  <a:gd name="T65" fmla="*/ 16933 h 108"/>
                  <a:gd name="T66" fmla="*/ 34644 w 124"/>
                  <a:gd name="T67" fmla="*/ 14287 h 108"/>
                  <a:gd name="T68" fmla="*/ 26245 w 124"/>
                  <a:gd name="T69" fmla="*/ 14287 h 108"/>
                  <a:gd name="T70" fmla="*/ 22571 w 124"/>
                  <a:gd name="T71" fmla="*/ 15875 h 108"/>
                  <a:gd name="T72" fmla="*/ 17322 w 124"/>
                  <a:gd name="T73" fmla="*/ 19579 h 108"/>
                  <a:gd name="T74" fmla="*/ 14697 w 124"/>
                  <a:gd name="T75" fmla="*/ 24342 h 108"/>
                  <a:gd name="T76" fmla="*/ 14172 w 124"/>
                  <a:gd name="T77" fmla="*/ 30162 h 108"/>
                  <a:gd name="T78" fmla="*/ 15747 w 124"/>
                  <a:gd name="T79" fmla="*/ 34925 h 108"/>
                  <a:gd name="T80" fmla="*/ 18372 w 124"/>
                  <a:gd name="T81" fmla="*/ 39688 h 108"/>
                  <a:gd name="T82" fmla="*/ 22571 w 124"/>
                  <a:gd name="T83" fmla="*/ 43392 h 108"/>
                  <a:gd name="T84" fmla="*/ 27295 w 124"/>
                  <a:gd name="T85" fmla="*/ 45508 h 108"/>
                  <a:gd name="T86" fmla="*/ 30444 w 124"/>
                  <a:gd name="T87" fmla="*/ 46038 h 10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4" h="108">
                    <a:moveTo>
                      <a:pt x="11" y="13"/>
                    </a:moveTo>
                    <a:lnTo>
                      <a:pt x="11" y="13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8" y="13"/>
                    </a:lnTo>
                    <a:lnTo>
                      <a:pt x="20" y="12"/>
                    </a:lnTo>
                    <a:lnTo>
                      <a:pt x="25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4" y="1"/>
                    </a:lnTo>
                    <a:lnTo>
                      <a:pt x="61" y="2"/>
                    </a:lnTo>
                    <a:lnTo>
                      <a:pt x="70" y="3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3" y="13"/>
                    </a:lnTo>
                    <a:lnTo>
                      <a:pt x="101" y="18"/>
                    </a:lnTo>
                    <a:lnTo>
                      <a:pt x="107" y="22"/>
                    </a:lnTo>
                    <a:lnTo>
                      <a:pt x="112" y="28"/>
                    </a:lnTo>
                    <a:lnTo>
                      <a:pt x="117" y="34"/>
                    </a:lnTo>
                    <a:lnTo>
                      <a:pt x="121" y="41"/>
                    </a:lnTo>
                    <a:lnTo>
                      <a:pt x="123" y="47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2" y="68"/>
                    </a:lnTo>
                    <a:lnTo>
                      <a:pt x="120" y="75"/>
                    </a:lnTo>
                    <a:lnTo>
                      <a:pt x="116" y="80"/>
                    </a:lnTo>
                    <a:lnTo>
                      <a:pt x="110" y="86"/>
                    </a:lnTo>
                    <a:lnTo>
                      <a:pt x="104" y="91"/>
                    </a:lnTo>
                    <a:lnTo>
                      <a:pt x="97" y="96"/>
                    </a:lnTo>
                    <a:lnTo>
                      <a:pt x="90" y="100"/>
                    </a:lnTo>
                    <a:lnTo>
                      <a:pt x="81" y="103"/>
                    </a:lnTo>
                    <a:lnTo>
                      <a:pt x="73" y="106"/>
                    </a:lnTo>
                    <a:lnTo>
                      <a:pt x="64" y="107"/>
                    </a:lnTo>
                    <a:lnTo>
                      <a:pt x="56" y="108"/>
                    </a:lnTo>
                    <a:lnTo>
                      <a:pt x="47" y="107"/>
                    </a:lnTo>
                    <a:lnTo>
                      <a:pt x="40" y="106"/>
                    </a:lnTo>
                    <a:lnTo>
                      <a:pt x="32" y="103"/>
                    </a:lnTo>
                    <a:lnTo>
                      <a:pt x="25" y="100"/>
                    </a:lnTo>
                    <a:lnTo>
                      <a:pt x="18" y="94"/>
                    </a:lnTo>
                    <a:lnTo>
                      <a:pt x="11" y="83"/>
                    </a:lnTo>
                    <a:lnTo>
                      <a:pt x="5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3" y="34"/>
                    </a:lnTo>
                    <a:lnTo>
                      <a:pt x="6" y="23"/>
                    </a:lnTo>
                    <a:lnTo>
                      <a:pt x="11" y="13"/>
                    </a:lnTo>
                    <a:close/>
                    <a:moveTo>
                      <a:pt x="58" y="87"/>
                    </a:moveTo>
                    <a:lnTo>
                      <a:pt x="58" y="87"/>
                    </a:lnTo>
                    <a:lnTo>
                      <a:pt x="66" y="86"/>
                    </a:lnTo>
                    <a:lnTo>
                      <a:pt x="74" y="83"/>
                    </a:lnTo>
                    <a:lnTo>
                      <a:pt x="80" y="79"/>
                    </a:lnTo>
                    <a:lnTo>
                      <a:pt x="85" y="75"/>
                    </a:lnTo>
                    <a:lnTo>
                      <a:pt x="89" y="70"/>
                    </a:lnTo>
                    <a:lnTo>
                      <a:pt x="91" y="64"/>
                    </a:lnTo>
                    <a:lnTo>
                      <a:pt x="92" y="59"/>
                    </a:lnTo>
                    <a:lnTo>
                      <a:pt x="92" y="52"/>
                    </a:lnTo>
                    <a:lnTo>
                      <a:pt x="90" y="47"/>
                    </a:lnTo>
                    <a:lnTo>
                      <a:pt x="88" y="42"/>
                    </a:lnTo>
                    <a:lnTo>
                      <a:pt x="84" y="36"/>
                    </a:lnTo>
                    <a:lnTo>
                      <a:pt x="79" y="32"/>
                    </a:lnTo>
                    <a:lnTo>
                      <a:pt x="74" y="29"/>
                    </a:lnTo>
                    <a:lnTo>
                      <a:pt x="66" y="27"/>
                    </a:lnTo>
                    <a:lnTo>
                      <a:pt x="59" y="27"/>
                    </a:lnTo>
                    <a:lnTo>
                      <a:pt x="50" y="27"/>
                    </a:lnTo>
                    <a:lnTo>
                      <a:pt x="43" y="30"/>
                    </a:lnTo>
                    <a:lnTo>
                      <a:pt x="37" y="33"/>
                    </a:lnTo>
                    <a:lnTo>
                      <a:pt x="33" y="37"/>
                    </a:lnTo>
                    <a:lnTo>
                      <a:pt x="30" y="42"/>
                    </a:lnTo>
                    <a:lnTo>
                      <a:pt x="28" y="46"/>
                    </a:lnTo>
                    <a:lnTo>
                      <a:pt x="27" y="51"/>
                    </a:lnTo>
                    <a:lnTo>
                      <a:pt x="27" y="57"/>
                    </a:lnTo>
                    <a:lnTo>
                      <a:pt x="28" y="62"/>
                    </a:lnTo>
                    <a:lnTo>
                      <a:pt x="30" y="66"/>
                    </a:lnTo>
                    <a:lnTo>
                      <a:pt x="32" y="71"/>
                    </a:lnTo>
                    <a:lnTo>
                      <a:pt x="35" y="75"/>
                    </a:lnTo>
                    <a:lnTo>
                      <a:pt x="39" y="79"/>
                    </a:lnTo>
                    <a:lnTo>
                      <a:pt x="43" y="82"/>
                    </a:lnTo>
                    <a:lnTo>
                      <a:pt x="48" y="85"/>
                    </a:lnTo>
                    <a:lnTo>
                      <a:pt x="52" y="86"/>
                    </a:lnTo>
                    <a:lnTo>
                      <a:pt x="58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168"/>
              <p:cNvSpPr>
                <a:spLocks noEditPoints="1"/>
              </p:cNvSpPr>
              <p:nvPr/>
            </p:nvSpPr>
            <p:spPr bwMode="auto">
              <a:xfrm>
                <a:off x="2105026" y="2144713"/>
                <a:ext cx="941388" cy="1106488"/>
              </a:xfrm>
              <a:custGeom>
                <a:avLst/>
                <a:gdLst>
                  <a:gd name="T0" fmla="*/ 35454 w 1779"/>
                  <a:gd name="T1" fmla="*/ 1059392 h 2091"/>
                  <a:gd name="T2" fmla="*/ 222779 w 1779"/>
                  <a:gd name="T3" fmla="*/ 865717 h 2091"/>
                  <a:gd name="T4" fmla="*/ 33338 w 1779"/>
                  <a:gd name="T5" fmla="*/ 337608 h 2091"/>
                  <a:gd name="T6" fmla="*/ 557213 w 1779"/>
                  <a:gd name="T7" fmla="*/ 11642 h 2091"/>
                  <a:gd name="T8" fmla="*/ 939800 w 1779"/>
                  <a:gd name="T9" fmla="*/ 284692 h 2091"/>
                  <a:gd name="T10" fmla="*/ 727605 w 1779"/>
                  <a:gd name="T11" fmla="*/ 475192 h 2091"/>
                  <a:gd name="T12" fmla="*/ 437092 w 1779"/>
                  <a:gd name="T13" fmla="*/ 402696 h 2091"/>
                  <a:gd name="T14" fmla="*/ 153458 w 1779"/>
                  <a:gd name="T15" fmla="*/ 507471 h 2091"/>
                  <a:gd name="T16" fmla="*/ 404813 w 1779"/>
                  <a:gd name="T17" fmla="*/ 913871 h 2091"/>
                  <a:gd name="T18" fmla="*/ 337609 w 1779"/>
                  <a:gd name="T19" fmla="*/ 521759 h 2091"/>
                  <a:gd name="T20" fmla="*/ 508000 w 1779"/>
                  <a:gd name="T21" fmla="*/ 626004 h 2091"/>
                  <a:gd name="T22" fmla="*/ 637117 w 1779"/>
                  <a:gd name="T23" fmla="*/ 545571 h 2091"/>
                  <a:gd name="T24" fmla="*/ 651934 w 1779"/>
                  <a:gd name="T25" fmla="*/ 690563 h 2091"/>
                  <a:gd name="T26" fmla="*/ 13758 w 1779"/>
                  <a:gd name="T27" fmla="*/ 404284 h 2091"/>
                  <a:gd name="T28" fmla="*/ 57679 w 1779"/>
                  <a:gd name="T29" fmla="*/ 344488 h 2091"/>
                  <a:gd name="T30" fmla="*/ 527050 w 1779"/>
                  <a:gd name="T31" fmla="*/ 35454 h 2091"/>
                  <a:gd name="T32" fmla="*/ 747184 w 1779"/>
                  <a:gd name="T33" fmla="*/ 137054 h 2091"/>
                  <a:gd name="T34" fmla="*/ 458259 w 1779"/>
                  <a:gd name="T35" fmla="*/ 343958 h 2091"/>
                  <a:gd name="T36" fmla="*/ 895880 w 1779"/>
                  <a:gd name="T37" fmla="*/ 229129 h 2091"/>
                  <a:gd name="T38" fmla="*/ 486304 w 1779"/>
                  <a:gd name="T39" fmla="*/ 175683 h 2091"/>
                  <a:gd name="T40" fmla="*/ 107950 w 1779"/>
                  <a:gd name="T41" fmla="*/ 339725 h 2091"/>
                  <a:gd name="T42" fmla="*/ 498475 w 1779"/>
                  <a:gd name="T43" fmla="*/ 204788 h 2091"/>
                  <a:gd name="T44" fmla="*/ 221721 w 1779"/>
                  <a:gd name="T45" fmla="*/ 297921 h 2091"/>
                  <a:gd name="T46" fmla="*/ 919163 w 1779"/>
                  <a:gd name="T47" fmla="*/ 297392 h 2091"/>
                  <a:gd name="T48" fmla="*/ 466196 w 1779"/>
                  <a:gd name="T49" fmla="*/ 252413 h 2091"/>
                  <a:gd name="T50" fmla="*/ 180975 w 1779"/>
                  <a:gd name="T51" fmla="*/ 387350 h 2091"/>
                  <a:gd name="T52" fmla="*/ 730780 w 1779"/>
                  <a:gd name="T53" fmla="*/ 264583 h 2091"/>
                  <a:gd name="T54" fmla="*/ 700617 w 1779"/>
                  <a:gd name="T55" fmla="*/ 365654 h 2091"/>
                  <a:gd name="T56" fmla="*/ 635530 w 1779"/>
                  <a:gd name="T57" fmla="*/ 353483 h 2091"/>
                  <a:gd name="T58" fmla="*/ 783167 w 1779"/>
                  <a:gd name="T59" fmla="*/ 422804 h 2091"/>
                  <a:gd name="T60" fmla="*/ 733955 w 1779"/>
                  <a:gd name="T61" fmla="*/ 357717 h 2091"/>
                  <a:gd name="T62" fmla="*/ 452967 w 1779"/>
                  <a:gd name="T63" fmla="*/ 472546 h 2091"/>
                  <a:gd name="T64" fmla="*/ 317500 w 1779"/>
                  <a:gd name="T65" fmla="*/ 853017 h 2091"/>
                  <a:gd name="T66" fmla="*/ 101600 w 1779"/>
                  <a:gd name="T67" fmla="*/ 455084 h 2091"/>
                  <a:gd name="T68" fmla="*/ 56621 w 1779"/>
                  <a:gd name="T69" fmla="*/ 492125 h 2091"/>
                  <a:gd name="T70" fmla="*/ 221721 w 1779"/>
                  <a:gd name="T71" fmla="*/ 801159 h 2091"/>
                  <a:gd name="T72" fmla="*/ 82021 w 1779"/>
                  <a:gd name="T73" fmla="*/ 461434 h 2091"/>
                  <a:gd name="T74" fmla="*/ 377825 w 1779"/>
                  <a:gd name="T75" fmla="*/ 485246 h 2091"/>
                  <a:gd name="T76" fmla="*/ 504825 w 1779"/>
                  <a:gd name="T77" fmla="*/ 749830 h 2091"/>
                  <a:gd name="T78" fmla="*/ 486834 w 1779"/>
                  <a:gd name="T79" fmla="*/ 708554 h 2091"/>
                  <a:gd name="T80" fmla="*/ 470429 w 1779"/>
                  <a:gd name="T81" fmla="*/ 651934 h 2091"/>
                  <a:gd name="T82" fmla="*/ 436034 w 1779"/>
                  <a:gd name="T83" fmla="*/ 628650 h 2091"/>
                  <a:gd name="T84" fmla="*/ 430213 w 1779"/>
                  <a:gd name="T85" fmla="*/ 577850 h 2091"/>
                  <a:gd name="T86" fmla="*/ 393700 w 1779"/>
                  <a:gd name="T87" fmla="*/ 557213 h 2091"/>
                  <a:gd name="T88" fmla="*/ 648759 w 1779"/>
                  <a:gd name="T89" fmla="*/ 556684 h 2091"/>
                  <a:gd name="T90" fmla="*/ 563034 w 1779"/>
                  <a:gd name="T91" fmla="*/ 603250 h 2091"/>
                  <a:gd name="T92" fmla="*/ 654050 w 1779"/>
                  <a:gd name="T93" fmla="*/ 578379 h 2091"/>
                  <a:gd name="T94" fmla="*/ 557213 w 1779"/>
                  <a:gd name="T95" fmla="*/ 755121 h 2091"/>
                  <a:gd name="T96" fmla="*/ 560388 w 1779"/>
                  <a:gd name="T97" fmla="*/ 681567 h 2091"/>
                  <a:gd name="T98" fmla="*/ 606425 w 1779"/>
                  <a:gd name="T99" fmla="*/ 654579 h 2091"/>
                  <a:gd name="T100" fmla="*/ 622300 w 1779"/>
                  <a:gd name="T101" fmla="*/ 786871 h 2091"/>
                  <a:gd name="T102" fmla="*/ 618596 w 1779"/>
                  <a:gd name="T103" fmla="*/ 842434 h 2091"/>
                  <a:gd name="T104" fmla="*/ 463021 w 1779"/>
                  <a:gd name="T105" fmla="*/ 863071 h 2091"/>
                  <a:gd name="T106" fmla="*/ 516467 w 1779"/>
                  <a:gd name="T107" fmla="*/ 851430 h 2091"/>
                  <a:gd name="T108" fmla="*/ 571500 w 1779"/>
                  <a:gd name="T109" fmla="*/ 878417 h 2091"/>
                  <a:gd name="T110" fmla="*/ 610659 w 1779"/>
                  <a:gd name="T111" fmla="*/ 916517 h 2091"/>
                  <a:gd name="T112" fmla="*/ 205846 w 1779"/>
                  <a:gd name="T113" fmla="*/ 889000 h 2091"/>
                  <a:gd name="T114" fmla="*/ 322792 w 1779"/>
                  <a:gd name="T115" fmla="*/ 901171 h 2091"/>
                  <a:gd name="T116" fmla="*/ 192088 w 1779"/>
                  <a:gd name="T117" fmla="*/ 919692 h 2091"/>
                  <a:gd name="T118" fmla="*/ 120650 w 1779"/>
                  <a:gd name="T119" fmla="*/ 949325 h 2091"/>
                  <a:gd name="T120" fmla="*/ 365125 w 1779"/>
                  <a:gd name="T121" fmla="*/ 1090613 h 2091"/>
                  <a:gd name="T122" fmla="*/ 338138 w 1779"/>
                  <a:gd name="T123" fmla="*/ 977371 h 209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779" h="2091">
                    <a:moveTo>
                      <a:pt x="968" y="1829"/>
                    </a:moveTo>
                    <a:lnTo>
                      <a:pt x="968" y="1829"/>
                    </a:lnTo>
                    <a:lnTo>
                      <a:pt x="974" y="1838"/>
                    </a:lnTo>
                    <a:lnTo>
                      <a:pt x="981" y="1844"/>
                    </a:lnTo>
                    <a:lnTo>
                      <a:pt x="998" y="1859"/>
                    </a:lnTo>
                    <a:lnTo>
                      <a:pt x="1015" y="1873"/>
                    </a:lnTo>
                    <a:lnTo>
                      <a:pt x="1031" y="1888"/>
                    </a:lnTo>
                    <a:lnTo>
                      <a:pt x="1038" y="1897"/>
                    </a:lnTo>
                    <a:lnTo>
                      <a:pt x="1045" y="1904"/>
                    </a:lnTo>
                    <a:lnTo>
                      <a:pt x="1051" y="1914"/>
                    </a:lnTo>
                    <a:lnTo>
                      <a:pt x="1056" y="1923"/>
                    </a:lnTo>
                    <a:lnTo>
                      <a:pt x="1060" y="1933"/>
                    </a:lnTo>
                    <a:lnTo>
                      <a:pt x="1063" y="1944"/>
                    </a:lnTo>
                    <a:lnTo>
                      <a:pt x="1064" y="1955"/>
                    </a:lnTo>
                    <a:lnTo>
                      <a:pt x="1063" y="1968"/>
                    </a:lnTo>
                    <a:lnTo>
                      <a:pt x="1031" y="1986"/>
                    </a:lnTo>
                    <a:lnTo>
                      <a:pt x="996" y="2002"/>
                    </a:lnTo>
                    <a:lnTo>
                      <a:pt x="962" y="2018"/>
                    </a:lnTo>
                    <a:lnTo>
                      <a:pt x="927" y="2033"/>
                    </a:lnTo>
                    <a:lnTo>
                      <a:pt x="889" y="2046"/>
                    </a:lnTo>
                    <a:lnTo>
                      <a:pt x="851" y="2058"/>
                    </a:lnTo>
                    <a:lnTo>
                      <a:pt x="810" y="2067"/>
                    </a:lnTo>
                    <a:lnTo>
                      <a:pt x="768" y="2076"/>
                    </a:lnTo>
                    <a:lnTo>
                      <a:pt x="684" y="2083"/>
                    </a:lnTo>
                    <a:lnTo>
                      <a:pt x="642" y="2086"/>
                    </a:lnTo>
                    <a:lnTo>
                      <a:pt x="599" y="2089"/>
                    </a:lnTo>
                    <a:lnTo>
                      <a:pt x="557" y="2091"/>
                    </a:lnTo>
                    <a:lnTo>
                      <a:pt x="515" y="2091"/>
                    </a:lnTo>
                    <a:lnTo>
                      <a:pt x="473" y="2091"/>
                    </a:lnTo>
                    <a:lnTo>
                      <a:pt x="431" y="2090"/>
                    </a:lnTo>
                    <a:lnTo>
                      <a:pt x="390" y="2086"/>
                    </a:lnTo>
                    <a:lnTo>
                      <a:pt x="349" y="2083"/>
                    </a:lnTo>
                    <a:lnTo>
                      <a:pt x="309" y="2078"/>
                    </a:lnTo>
                    <a:lnTo>
                      <a:pt x="268" y="2070"/>
                    </a:lnTo>
                    <a:lnTo>
                      <a:pt x="230" y="2062"/>
                    </a:lnTo>
                    <a:lnTo>
                      <a:pt x="191" y="2051"/>
                    </a:lnTo>
                    <a:lnTo>
                      <a:pt x="153" y="2038"/>
                    </a:lnTo>
                    <a:lnTo>
                      <a:pt x="116" y="2024"/>
                    </a:lnTo>
                    <a:lnTo>
                      <a:pt x="109" y="2023"/>
                    </a:lnTo>
                    <a:lnTo>
                      <a:pt x="101" y="2021"/>
                    </a:lnTo>
                    <a:lnTo>
                      <a:pt x="95" y="2019"/>
                    </a:lnTo>
                    <a:lnTo>
                      <a:pt x="88" y="2016"/>
                    </a:lnTo>
                    <a:lnTo>
                      <a:pt x="78" y="2009"/>
                    </a:lnTo>
                    <a:lnTo>
                      <a:pt x="67" y="2002"/>
                    </a:lnTo>
                    <a:lnTo>
                      <a:pt x="48" y="1986"/>
                    </a:lnTo>
                    <a:lnTo>
                      <a:pt x="37" y="1978"/>
                    </a:lnTo>
                    <a:lnTo>
                      <a:pt x="25" y="1973"/>
                    </a:lnTo>
                    <a:lnTo>
                      <a:pt x="22" y="1965"/>
                    </a:lnTo>
                    <a:lnTo>
                      <a:pt x="21" y="1958"/>
                    </a:lnTo>
                    <a:lnTo>
                      <a:pt x="21" y="1952"/>
                    </a:lnTo>
                    <a:lnTo>
                      <a:pt x="22" y="1945"/>
                    </a:lnTo>
                    <a:lnTo>
                      <a:pt x="24" y="1938"/>
                    </a:lnTo>
                    <a:lnTo>
                      <a:pt x="27" y="1931"/>
                    </a:lnTo>
                    <a:lnTo>
                      <a:pt x="32" y="1926"/>
                    </a:lnTo>
                    <a:lnTo>
                      <a:pt x="37" y="1919"/>
                    </a:lnTo>
                    <a:lnTo>
                      <a:pt x="48" y="1907"/>
                    </a:lnTo>
                    <a:lnTo>
                      <a:pt x="61" y="1895"/>
                    </a:lnTo>
                    <a:lnTo>
                      <a:pt x="72" y="1883"/>
                    </a:lnTo>
                    <a:lnTo>
                      <a:pt x="84" y="1871"/>
                    </a:lnTo>
                    <a:lnTo>
                      <a:pt x="96" y="1858"/>
                    </a:lnTo>
                    <a:lnTo>
                      <a:pt x="108" y="1846"/>
                    </a:lnTo>
                    <a:lnTo>
                      <a:pt x="122" y="1833"/>
                    </a:lnTo>
                    <a:lnTo>
                      <a:pt x="139" y="1820"/>
                    </a:lnTo>
                    <a:lnTo>
                      <a:pt x="170" y="1799"/>
                    </a:lnTo>
                    <a:lnTo>
                      <a:pt x="205" y="1780"/>
                    </a:lnTo>
                    <a:lnTo>
                      <a:pt x="241" y="1762"/>
                    </a:lnTo>
                    <a:lnTo>
                      <a:pt x="276" y="1746"/>
                    </a:lnTo>
                    <a:lnTo>
                      <a:pt x="284" y="1744"/>
                    </a:lnTo>
                    <a:lnTo>
                      <a:pt x="294" y="1742"/>
                    </a:lnTo>
                    <a:lnTo>
                      <a:pt x="303" y="1740"/>
                    </a:lnTo>
                    <a:lnTo>
                      <a:pt x="310" y="1736"/>
                    </a:lnTo>
                    <a:lnTo>
                      <a:pt x="319" y="1731"/>
                    </a:lnTo>
                    <a:lnTo>
                      <a:pt x="326" y="1726"/>
                    </a:lnTo>
                    <a:lnTo>
                      <a:pt x="334" y="1721"/>
                    </a:lnTo>
                    <a:lnTo>
                      <a:pt x="338" y="1720"/>
                    </a:lnTo>
                    <a:lnTo>
                      <a:pt x="342" y="1719"/>
                    </a:lnTo>
                    <a:lnTo>
                      <a:pt x="343" y="1711"/>
                    </a:lnTo>
                    <a:lnTo>
                      <a:pt x="345" y="1703"/>
                    </a:lnTo>
                    <a:lnTo>
                      <a:pt x="351" y="1689"/>
                    </a:lnTo>
                    <a:lnTo>
                      <a:pt x="358" y="1676"/>
                    </a:lnTo>
                    <a:lnTo>
                      <a:pt x="368" y="1666"/>
                    </a:lnTo>
                    <a:lnTo>
                      <a:pt x="379" y="1656"/>
                    </a:lnTo>
                    <a:lnTo>
                      <a:pt x="392" y="1649"/>
                    </a:lnTo>
                    <a:lnTo>
                      <a:pt x="405" y="1641"/>
                    </a:lnTo>
                    <a:lnTo>
                      <a:pt x="421" y="1636"/>
                    </a:lnTo>
                    <a:lnTo>
                      <a:pt x="397" y="1578"/>
                    </a:lnTo>
                    <a:lnTo>
                      <a:pt x="371" y="1521"/>
                    </a:lnTo>
                    <a:lnTo>
                      <a:pt x="319" y="1407"/>
                    </a:lnTo>
                    <a:lnTo>
                      <a:pt x="263" y="1291"/>
                    </a:lnTo>
                    <a:lnTo>
                      <a:pt x="236" y="1232"/>
                    </a:lnTo>
                    <a:lnTo>
                      <a:pt x="209" y="1173"/>
                    </a:lnTo>
                    <a:lnTo>
                      <a:pt x="197" y="1144"/>
                    </a:lnTo>
                    <a:lnTo>
                      <a:pt x="183" y="1115"/>
                    </a:lnTo>
                    <a:lnTo>
                      <a:pt x="153" y="1059"/>
                    </a:lnTo>
                    <a:lnTo>
                      <a:pt x="123" y="1002"/>
                    </a:lnTo>
                    <a:lnTo>
                      <a:pt x="94" y="944"/>
                    </a:lnTo>
                    <a:lnTo>
                      <a:pt x="83" y="920"/>
                    </a:lnTo>
                    <a:lnTo>
                      <a:pt x="72" y="897"/>
                    </a:lnTo>
                    <a:lnTo>
                      <a:pt x="61" y="873"/>
                    </a:lnTo>
                    <a:lnTo>
                      <a:pt x="54" y="863"/>
                    </a:lnTo>
                    <a:lnTo>
                      <a:pt x="48" y="853"/>
                    </a:lnTo>
                    <a:lnTo>
                      <a:pt x="44" y="848"/>
                    </a:lnTo>
                    <a:lnTo>
                      <a:pt x="40" y="841"/>
                    </a:lnTo>
                    <a:lnTo>
                      <a:pt x="35" y="835"/>
                    </a:lnTo>
                    <a:lnTo>
                      <a:pt x="29" y="828"/>
                    </a:lnTo>
                    <a:lnTo>
                      <a:pt x="22" y="822"/>
                    </a:lnTo>
                    <a:lnTo>
                      <a:pt x="18" y="817"/>
                    </a:lnTo>
                    <a:lnTo>
                      <a:pt x="16" y="810"/>
                    </a:lnTo>
                    <a:lnTo>
                      <a:pt x="14" y="802"/>
                    </a:lnTo>
                    <a:lnTo>
                      <a:pt x="8" y="780"/>
                    </a:lnTo>
                    <a:lnTo>
                      <a:pt x="5" y="766"/>
                    </a:lnTo>
                    <a:lnTo>
                      <a:pt x="2" y="754"/>
                    </a:lnTo>
                    <a:lnTo>
                      <a:pt x="0" y="742"/>
                    </a:lnTo>
                    <a:lnTo>
                      <a:pt x="0" y="730"/>
                    </a:lnTo>
                    <a:lnTo>
                      <a:pt x="1" y="717"/>
                    </a:lnTo>
                    <a:lnTo>
                      <a:pt x="3" y="705"/>
                    </a:lnTo>
                    <a:lnTo>
                      <a:pt x="7" y="692"/>
                    </a:lnTo>
                    <a:lnTo>
                      <a:pt x="12" y="678"/>
                    </a:lnTo>
                    <a:lnTo>
                      <a:pt x="20" y="671"/>
                    </a:lnTo>
                    <a:lnTo>
                      <a:pt x="27" y="665"/>
                    </a:lnTo>
                    <a:lnTo>
                      <a:pt x="34" y="657"/>
                    </a:lnTo>
                    <a:lnTo>
                      <a:pt x="40" y="650"/>
                    </a:lnTo>
                    <a:lnTo>
                      <a:pt x="63" y="638"/>
                    </a:lnTo>
                    <a:lnTo>
                      <a:pt x="87" y="629"/>
                    </a:lnTo>
                    <a:lnTo>
                      <a:pt x="111" y="622"/>
                    </a:lnTo>
                    <a:lnTo>
                      <a:pt x="136" y="615"/>
                    </a:lnTo>
                    <a:lnTo>
                      <a:pt x="144" y="617"/>
                    </a:lnTo>
                    <a:lnTo>
                      <a:pt x="153" y="618"/>
                    </a:lnTo>
                    <a:lnTo>
                      <a:pt x="160" y="620"/>
                    </a:lnTo>
                    <a:lnTo>
                      <a:pt x="168" y="623"/>
                    </a:lnTo>
                    <a:lnTo>
                      <a:pt x="192" y="607"/>
                    </a:lnTo>
                    <a:lnTo>
                      <a:pt x="217" y="592"/>
                    </a:lnTo>
                    <a:lnTo>
                      <a:pt x="242" y="579"/>
                    </a:lnTo>
                    <a:lnTo>
                      <a:pt x="265" y="566"/>
                    </a:lnTo>
                    <a:lnTo>
                      <a:pt x="291" y="554"/>
                    </a:lnTo>
                    <a:lnTo>
                      <a:pt x="317" y="542"/>
                    </a:lnTo>
                    <a:lnTo>
                      <a:pt x="372" y="519"/>
                    </a:lnTo>
                    <a:lnTo>
                      <a:pt x="406" y="502"/>
                    </a:lnTo>
                    <a:lnTo>
                      <a:pt x="441" y="485"/>
                    </a:lnTo>
                    <a:lnTo>
                      <a:pt x="511" y="453"/>
                    </a:lnTo>
                    <a:lnTo>
                      <a:pt x="583" y="420"/>
                    </a:lnTo>
                    <a:lnTo>
                      <a:pt x="655" y="389"/>
                    </a:lnTo>
                    <a:lnTo>
                      <a:pt x="726" y="358"/>
                    </a:lnTo>
                    <a:lnTo>
                      <a:pt x="761" y="341"/>
                    </a:lnTo>
                    <a:lnTo>
                      <a:pt x="796" y="325"/>
                    </a:lnTo>
                    <a:lnTo>
                      <a:pt x="829" y="308"/>
                    </a:lnTo>
                    <a:lnTo>
                      <a:pt x="864" y="290"/>
                    </a:lnTo>
                    <a:lnTo>
                      <a:pt x="896" y="270"/>
                    </a:lnTo>
                    <a:lnTo>
                      <a:pt x="928" y="251"/>
                    </a:lnTo>
                    <a:lnTo>
                      <a:pt x="928" y="230"/>
                    </a:lnTo>
                    <a:lnTo>
                      <a:pt x="926" y="207"/>
                    </a:lnTo>
                    <a:lnTo>
                      <a:pt x="924" y="161"/>
                    </a:lnTo>
                    <a:lnTo>
                      <a:pt x="923" y="139"/>
                    </a:lnTo>
                    <a:lnTo>
                      <a:pt x="924" y="117"/>
                    </a:lnTo>
                    <a:lnTo>
                      <a:pt x="926" y="97"/>
                    </a:lnTo>
                    <a:lnTo>
                      <a:pt x="928" y="87"/>
                    </a:lnTo>
                    <a:lnTo>
                      <a:pt x="930" y="79"/>
                    </a:lnTo>
                    <a:lnTo>
                      <a:pt x="938" y="72"/>
                    </a:lnTo>
                    <a:lnTo>
                      <a:pt x="946" y="66"/>
                    </a:lnTo>
                    <a:lnTo>
                      <a:pt x="955" y="60"/>
                    </a:lnTo>
                    <a:lnTo>
                      <a:pt x="964" y="54"/>
                    </a:lnTo>
                    <a:lnTo>
                      <a:pt x="985" y="45"/>
                    </a:lnTo>
                    <a:lnTo>
                      <a:pt x="1007" y="36"/>
                    </a:lnTo>
                    <a:lnTo>
                      <a:pt x="1031" y="29"/>
                    </a:lnTo>
                    <a:lnTo>
                      <a:pt x="1053" y="22"/>
                    </a:lnTo>
                    <a:lnTo>
                      <a:pt x="1095" y="10"/>
                    </a:lnTo>
                    <a:lnTo>
                      <a:pt x="1111" y="6"/>
                    </a:lnTo>
                    <a:lnTo>
                      <a:pt x="1126" y="3"/>
                    </a:lnTo>
                    <a:lnTo>
                      <a:pt x="1141" y="1"/>
                    </a:lnTo>
                    <a:lnTo>
                      <a:pt x="1155" y="0"/>
                    </a:lnTo>
                    <a:lnTo>
                      <a:pt x="1170" y="2"/>
                    </a:lnTo>
                    <a:lnTo>
                      <a:pt x="1184" y="4"/>
                    </a:lnTo>
                    <a:lnTo>
                      <a:pt x="1199" y="9"/>
                    </a:lnTo>
                    <a:lnTo>
                      <a:pt x="1213" y="17"/>
                    </a:lnTo>
                    <a:lnTo>
                      <a:pt x="1233" y="40"/>
                    </a:lnTo>
                    <a:lnTo>
                      <a:pt x="1252" y="65"/>
                    </a:lnTo>
                    <a:lnTo>
                      <a:pt x="1290" y="114"/>
                    </a:lnTo>
                    <a:lnTo>
                      <a:pt x="1325" y="166"/>
                    </a:lnTo>
                    <a:lnTo>
                      <a:pt x="1360" y="217"/>
                    </a:lnTo>
                    <a:lnTo>
                      <a:pt x="1383" y="224"/>
                    </a:lnTo>
                    <a:lnTo>
                      <a:pt x="1405" y="232"/>
                    </a:lnTo>
                    <a:lnTo>
                      <a:pt x="1451" y="244"/>
                    </a:lnTo>
                    <a:lnTo>
                      <a:pt x="1474" y="249"/>
                    </a:lnTo>
                    <a:lnTo>
                      <a:pt x="1496" y="256"/>
                    </a:lnTo>
                    <a:lnTo>
                      <a:pt x="1519" y="262"/>
                    </a:lnTo>
                    <a:lnTo>
                      <a:pt x="1540" y="270"/>
                    </a:lnTo>
                    <a:lnTo>
                      <a:pt x="1545" y="273"/>
                    </a:lnTo>
                    <a:lnTo>
                      <a:pt x="1549" y="276"/>
                    </a:lnTo>
                    <a:lnTo>
                      <a:pt x="1557" y="282"/>
                    </a:lnTo>
                    <a:lnTo>
                      <a:pt x="1566" y="290"/>
                    </a:lnTo>
                    <a:lnTo>
                      <a:pt x="1575" y="295"/>
                    </a:lnTo>
                    <a:lnTo>
                      <a:pt x="1590" y="303"/>
                    </a:lnTo>
                    <a:lnTo>
                      <a:pt x="1604" y="310"/>
                    </a:lnTo>
                    <a:lnTo>
                      <a:pt x="1631" y="327"/>
                    </a:lnTo>
                    <a:lnTo>
                      <a:pt x="1658" y="347"/>
                    </a:lnTo>
                    <a:lnTo>
                      <a:pt x="1684" y="367"/>
                    </a:lnTo>
                    <a:lnTo>
                      <a:pt x="1710" y="388"/>
                    </a:lnTo>
                    <a:lnTo>
                      <a:pt x="1733" y="411"/>
                    </a:lnTo>
                    <a:lnTo>
                      <a:pt x="1779" y="455"/>
                    </a:lnTo>
                    <a:lnTo>
                      <a:pt x="1777" y="463"/>
                    </a:lnTo>
                    <a:lnTo>
                      <a:pt x="1776" y="473"/>
                    </a:lnTo>
                    <a:lnTo>
                      <a:pt x="1778" y="494"/>
                    </a:lnTo>
                    <a:lnTo>
                      <a:pt x="1778" y="505"/>
                    </a:lnTo>
                    <a:lnTo>
                      <a:pt x="1779" y="517"/>
                    </a:lnTo>
                    <a:lnTo>
                      <a:pt x="1778" y="527"/>
                    </a:lnTo>
                    <a:lnTo>
                      <a:pt x="1776" y="538"/>
                    </a:lnTo>
                    <a:lnTo>
                      <a:pt x="1774" y="547"/>
                    </a:lnTo>
                    <a:lnTo>
                      <a:pt x="1771" y="555"/>
                    </a:lnTo>
                    <a:lnTo>
                      <a:pt x="1762" y="571"/>
                    </a:lnTo>
                    <a:lnTo>
                      <a:pt x="1751" y="587"/>
                    </a:lnTo>
                    <a:lnTo>
                      <a:pt x="1740" y="603"/>
                    </a:lnTo>
                    <a:lnTo>
                      <a:pt x="1727" y="617"/>
                    </a:lnTo>
                    <a:lnTo>
                      <a:pt x="1713" y="632"/>
                    </a:lnTo>
                    <a:lnTo>
                      <a:pt x="1685" y="661"/>
                    </a:lnTo>
                    <a:lnTo>
                      <a:pt x="1671" y="676"/>
                    </a:lnTo>
                    <a:lnTo>
                      <a:pt x="1658" y="689"/>
                    </a:lnTo>
                    <a:lnTo>
                      <a:pt x="1644" y="701"/>
                    </a:lnTo>
                    <a:lnTo>
                      <a:pt x="1631" y="712"/>
                    </a:lnTo>
                    <a:lnTo>
                      <a:pt x="1617" y="722"/>
                    </a:lnTo>
                    <a:lnTo>
                      <a:pt x="1602" y="732"/>
                    </a:lnTo>
                    <a:lnTo>
                      <a:pt x="1569" y="752"/>
                    </a:lnTo>
                    <a:lnTo>
                      <a:pt x="1554" y="763"/>
                    </a:lnTo>
                    <a:lnTo>
                      <a:pt x="1539" y="773"/>
                    </a:lnTo>
                    <a:lnTo>
                      <a:pt x="1531" y="777"/>
                    </a:lnTo>
                    <a:lnTo>
                      <a:pt x="1522" y="781"/>
                    </a:lnTo>
                    <a:lnTo>
                      <a:pt x="1514" y="784"/>
                    </a:lnTo>
                    <a:lnTo>
                      <a:pt x="1503" y="787"/>
                    </a:lnTo>
                    <a:lnTo>
                      <a:pt x="1504" y="797"/>
                    </a:lnTo>
                    <a:lnTo>
                      <a:pt x="1504" y="806"/>
                    </a:lnTo>
                    <a:lnTo>
                      <a:pt x="1503" y="813"/>
                    </a:lnTo>
                    <a:lnTo>
                      <a:pt x="1500" y="821"/>
                    </a:lnTo>
                    <a:lnTo>
                      <a:pt x="1496" y="826"/>
                    </a:lnTo>
                    <a:lnTo>
                      <a:pt x="1492" y="830"/>
                    </a:lnTo>
                    <a:lnTo>
                      <a:pt x="1487" y="834"/>
                    </a:lnTo>
                    <a:lnTo>
                      <a:pt x="1481" y="836"/>
                    </a:lnTo>
                    <a:lnTo>
                      <a:pt x="1475" y="838"/>
                    </a:lnTo>
                    <a:lnTo>
                      <a:pt x="1468" y="839"/>
                    </a:lnTo>
                    <a:lnTo>
                      <a:pt x="1460" y="839"/>
                    </a:lnTo>
                    <a:lnTo>
                      <a:pt x="1451" y="839"/>
                    </a:lnTo>
                    <a:lnTo>
                      <a:pt x="1435" y="836"/>
                    </a:lnTo>
                    <a:lnTo>
                      <a:pt x="1417" y="832"/>
                    </a:lnTo>
                    <a:lnTo>
                      <a:pt x="1411" y="840"/>
                    </a:lnTo>
                    <a:lnTo>
                      <a:pt x="1404" y="850"/>
                    </a:lnTo>
                    <a:lnTo>
                      <a:pt x="1395" y="871"/>
                    </a:lnTo>
                    <a:lnTo>
                      <a:pt x="1389" y="881"/>
                    </a:lnTo>
                    <a:lnTo>
                      <a:pt x="1383" y="890"/>
                    </a:lnTo>
                    <a:lnTo>
                      <a:pt x="1380" y="895"/>
                    </a:lnTo>
                    <a:lnTo>
                      <a:pt x="1375" y="898"/>
                    </a:lnTo>
                    <a:lnTo>
                      <a:pt x="1371" y="900"/>
                    </a:lnTo>
                    <a:lnTo>
                      <a:pt x="1366" y="902"/>
                    </a:lnTo>
                    <a:lnTo>
                      <a:pt x="1355" y="904"/>
                    </a:lnTo>
                    <a:lnTo>
                      <a:pt x="1345" y="904"/>
                    </a:lnTo>
                    <a:lnTo>
                      <a:pt x="1336" y="902"/>
                    </a:lnTo>
                    <a:lnTo>
                      <a:pt x="1325" y="899"/>
                    </a:lnTo>
                    <a:lnTo>
                      <a:pt x="1305" y="890"/>
                    </a:lnTo>
                    <a:lnTo>
                      <a:pt x="1295" y="886"/>
                    </a:lnTo>
                    <a:lnTo>
                      <a:pt x="1284" y="883"/>
                    </a:lnTo>
                    <a:lnTo>
                      <a:pt x="1272" y="884"/>
                    </a:lnTo>
                    <a:lnTo>
                      <a:pt x="1258" y="887"/>
                    </a:lnTo>
                    <a:lnTo>
                      <a:pt x="1245" y="892"/>
                    </a:lnTo>
                    <a:lnTo>
                      <a:pt x="1231" y="897"/>
                    </a:lnTo>
                    <a:lnTo>
                      <a:pt x="1204" y="908"/>
                    </a:lnTo>
                    <a:lnTo>
                      <a:pt x="1190" y="913"/>
                    </a:lnTo>
                    <a:lnTo>
                      <a:pt x="1176" y="917"/>
                    </a:lnTo>
                    <a:lnTo>
                      <a:pt x="1171" y="919"/>
                    </a:lnTo>
                    <a:lnTo>
                      <a:pt x="1142" y="921"/>
                    </a:lnTo>
                    <a:lnTo>
                      <a:pt x="1111" y="924"/>
                    </a:lnTo>
                    <a:lnTo>
                      <a:pt x="1045" y="929"/>
                    </a:lnTo>
                    <a:lnTo>
                      <a:pt x="1009" y="931"/>
                    </a:lnTo>
                    <a:lnTo>
                      <a:pt x="975" y="933"/>
                    </a:lnTo>
                    <a:lnTo>
                      <a:pt x="939" y="934"/>
                    </a:lnTo>
                    <a:lnTo>
                      <a:pt x="903" y="934"/>
                    </a:lnTo>
                    <a:lnTo>
                      <a:pt x="896" y="930"/>
                    </a:lnTo>
                    <a:lnTo>
                      <a:pt x="886" y="927"/>
                    </a:lnTo>
                    <a:lnTo>
                      <a:pt x="866" y="923"/>
                    </a:lnTo>
                    <a:lnTo>
                      <a:pt x="856" y="920"/>
                    </a:lnTo>
                    <a:lnTo>
                      <a:pt x="847" y="917"/>
                    </a:lnTo>
                    <a:lnTo>
                      <a:pt x="839" y="913"/>
                    </a:lnTo>
                    <a:lnTo>
                      <a:pt x="835" y="911"/>
                    </a:lnTo>
                    <a:lnTo>
                      <a:pt x="832" y="908"/>
                    </a:lnTo>
                    <a:lnTo>
                      <a:pt x="830" y="892"/>
                    </a:lnTo>
                    <a:lnTo>
                      <a:pt x="832" y="885"/>
                    </a:lnTo>
                    <a:lnTo>
                      <a:pt x="835" y="878"/>
                    </a:lnTo>
                    <a:lnTo>
                      <a:pt x="829" y="855"/>
                    </a:lnTo>
                    <a:lnTo>
                      <a:pt x="827" y="832"/>
                    </a:lnTo>
                    <a:lnTo>
                      <a:pt x="825" y="808"/>
                    </a:lnTo>
                    <a:lnTo>
                      <a:pt x="825" y="784"/>
                    </a:lnTo>
                    <a:lnTo>
                      <a:pt x="826" y="761"/>
                    </a:lnTo>
                    <a:lnTo>
                      <a:pt x="828" y="737"/>
                    </a:lnTo>
                    <a:lnTo>
                      <a:pt x="832" y="715"/>
                    </a:lnTo>
                    <a:lnTo>
                      <a:pt x="835" y="691"/>
                    </a:lnTo>
                    <a:lnTo>
                      <a:pt x="839" y="669"/>
                    </a:lnTo>
                    <a:lnTo>
                      <a:pt x="844" y="646"/>
                    </a:lnTo>
                    <a:lnTo>
                      <a:pt x="856" y="602"/>
                    </a:lnTo>
                    <a:lnTo>
                      <a:pt x="870" y="561"/>
                    </a:lnTo>
                    <a:lnTo>
                      <a:pt x="884" y="521"/>
                    </a:lnTo>
                    <a:lnTo>
                      <a:pt x="879" y="521"/>
                    </a:lnTo>
                    <a:lnTo>
                      <a:pt x="873" y="523"/>
                    </a:lnTo>
                    <a:lnTo>
                      <a:pt x="867" y="525"/>
                    </a:lnTo>
                    <a:lnTo>
                      <a:pt x="862" y="527"/>
                    </a:lnTo>
                    <a:lnTo>
                      <a:pt x="850" y="535"/>
                    </a:lnTo>
                    <a:lnTo>
                      <a:pt x="841" y="544"/>
                    </a:lnTo>
                    <a:lnTo>
                      <a:pt x="821" y="550"/>
                    </a:lnTo>
                    <a:lnTo>
                      <a:pt x="798" y="557"/>
                    </a:lnTo>
                    <a:lnTo>
                      <a:pt x="777" y="564"/>
                    </a:lnTo>
                    <a:lnTo>
                      <a:pt x="756" y="570"/>
                    </a:lnTo>
                    <a:lnTo>
                      <a:pt x="727" y="582"/>
                    </a:lnTo>
                    <a:lnTo>
                      <a:pt x="696" y="594"/>
                    </a:lnTo>
                    <a:lnTo>
                      <a:pt x="635" y="620"/>
                    </a:lnTo>
                    <a:lnTo>
                      <a:pt x="572" y="647"/>
                    </a:lnTo>
                    <a:lnTo>
                      <a:pt x="512" y="676"/>
                    </a:lnTo>
                    <a:lnTo>
                      <a:pt x="485" y="688"/>
                    </a:lnTo>
                    <a:lnTo>
                      <a:pt x="458" y="700"/>
                    </a:lnTo>
                    <a:lnTo>
                      <a:pt x="430" y="711"/>
                    </a:lnTo>
                    <a:lnTo>
                      <a:pt x="404" y="723"/>
                    </a:lnTo>
                    <a:lnTo>
                      <a:pt x="375" y="737"/>
                    </a:lnTo>
                    <a:lnTo>
                      <a:pt x="348" y="752"/>
                    </a:lnTo>
                    <a:lnTo>
                      <a:pt x="321" y="768"/>
                    </a:lnTo>
                    <a:lnTo>
                      <a:pt x="293" y="784"/>
                    </a:lnTo>
                    <a:lnTo>
                      <a:pt x="278" y="794"/>
                    </a:lnTo>
                    <a:lnTo>
                      <a:pt x="265" y="804"/>
                    </a:lnTo>
                    <a:lnTo>
                      <a:pt x="253" y="815"/>
                    </a:lnTo>
                    <a:lnTo>
                      <a:pt x="242" y="828"/>
                    </a:lnTo>
                    <a:lnTo>
                      <a:pt x="248" y="852"/>
                    </a:lnTo>
                    <a:lnTo>
                      <a:pt x="254" y="873"/>
                    </a:lnTo>
                    <a:lnTo>
                      <a:pt x="263" y="896"/>
                    </a:lnTo>
                    <a:lnTo>
                      <a:pt x="271" y="917"/>
                    </a:lnTo>
                    <a:lnTo>
                      <a:pt x="290" y="959"/>
                    </a:lnTo>
                    <a:lnTo>
                      <a:pt x="309" y="1000"/>
                    </a:lnTo>
                    <a:lnTo>
                      <a:pt x="351" y="1082"/>
                    </a:lnTo>
                    <a:lnTo>
                      <a:pt x="371" y="1124"/>
                    </a:lnTo>
                    <a:lnTo>
                      <a:pt x="389" y="1166"/>
                    </a:lnTo>
                    <a:lnTo>
                      <a:pt x="404" y="1197"/>
                    </a:lnTo>
                    <a:lnTo>
                      <a:pt x="419" y="1228"/>
                    </a:lnTo>
                    <a:lnTo>
                      <a:pt x="434" y="1260"/>
                    </a:lnTo>
                    <a:lnTo>
                      <a:pt x="450" y="1291"/>
                    </a:lnTo>
                    <a:lnTo>
                      <a:pt x="457" y="1301"/>
                    </a:lnTo>
                    <a:lnTo>
                      <a:pt x="462" y="1309"/>
                    </a:lnTo>
                    <a:lnTo>
                      <a:pt x="469" y="1319"/>
                    </a:lnTo>
                    <a:lnTo>
                      <a:pt x="475" y="1328"/>
                    </a:lnTo>
                    <a:lnTo>
                      <a:pt x="488" y="1350"/>
                    </a:lnTo>
                    <a:lnTo>
                      <a:pt x="499" y="1371"/>
                    </a:lnTo>
                    <a:lnTo>
                      <a:pt x="521" y="1415"/>
                    </a:lnTo>
                    <a:lnTo>
                      <a:pt x="544" y="1458"/>
                    </a:lnTo>
                    <a:lnTo>
                      <a:pt x="555" y="1479"/>
                    </a:lnTo>
                    <a:lnTo>
                      <a:pt x="569" y="1500"/>
                    </a:lnTo>
                    <a:lnTo>
                      <a:pt x="578" y="1516"/>
                    </a:lnTo>
                    <a:lnTo>
                      <a:pt x="586" y="1532"/>
                    </a:lnTo>
                    <a:lnTo>
                      <a:pt x="604" y="1564"/>
                    </a:lnTo>
                    <a:lnTo>
                      <a:pt x="610" y="1575"/>
                    </a:lnTo>
                    <a:lnTo>
                      <a:pt x="618" y="1585"/>
                    </a:lnTo>
                    <a:lnTo>
                      <a:pt x="622" y="1591"/>
                    </a:lnTo>
                    <a:lnTo>
                      <a:pt x="624" y="1597"/>
                    </a:lnTo>
                    <a:lnTo>
                      <a:pt x="625" y="1604"/>
                    </a:lnTo>
                    <a:lnTo>
                      <a:pt x="625" y="1611"/>
                    </a:lnTo>
                    <a:lnTo>
                      <a:pt x="636" y="1619"/>
                    </a:lnTo>
                    <a:lnTo>
                      <a:pt x="647" y="1626"/>
                    </a:lnTo>
                    <a:lnTo>
                      <a:pt x="670" y="1638"/>
                    </a:lnTo>
                    <a:lnTo>
                      <a:pt x="692" y="1650"/>
                    </a:lnTo>
                    <a:lnTo>
                      <a:pt x="714" y="1660"/>
                    </a:lnTo>
                    <a:lnTo>
                      <a:pt x="724" y="1667"/>
                    </a:lnTo>
                    <a:lnTo>
                      <a:pt x="733" y="1672"/>
                    </a:lnTo>
                    <a:lnTo>
                      <a:pt x="742" y="1680"/>
                    </a:lnTo>
                    <a:lnTo>
                      <a:pt x="749" y="1687"/>
                    </a:lnTo>
                    <a:lnTo>
                      <a:pt x="756" y="1696"/>
                    </a:lnTo>
                    <a:lnTo>
                      <a:pt x="761" y="1704"/>
                    </a:lnTo>
                    <a:lnTo>
                      <a:pt x="764" y="1715"/>
                    </a:lnTo>
                    <a:lnTo>
                      <a:pt x="765" y="1727"/>
                    </a:lnTo>
                    <a:lnTo>
                      <a:pt x="778" y="1734"/>
                    </a:lnTo>
                    <a:lnTo>
                      <a:pt x="791" y="1741"/>
                    </a:lnTo>
                    <a:lnTo>
                      <a:pt x="804" y="1746"/>
                    </a:lnTo>
                    <a:lnTo>
                      <a:pt x="817" y="1751"/>
                    </a:lnTo>
                    <a:lnTo>
                      <a:pt x="843" y="1759"/>
                    </a:lnTo>
                    <a:lnTo>
                      <a:pt x="871" y="1766"/>
                    </a:lnTo>
                    <a:lnTo>
                      <a:pt x="864" y="1718"/>
                    </a:lnTo>
                    <a:lnTo>
                      <a:pt x="856" y="1672"/>
                    </a:lnTo>
                    <a:lnTo>
                      <a:pt x="842" y="1584"/>
                    </a:lnTo>
                    <a:lnTo>
                      <a:pt x="836" y="1540"/>
                    </a:lnTo>
                    <a:lnTo>
                      <a:pt x="828" y="1496"/>
                    </a:lnTo>
                    <a:lnTo>
                      <a:pt x="820" y="1452"/>
                    </a:lnTo>
                    <a:lnTo>
                      <a:pt x="810" y="1404"/>
                    </a:lnTo>
                    <a:lnTo>
                      <a:pt x="810" y="1401"/>
                    </a:lnTo>
                    <a:lnTo>
                      <a:pt x="811" y="1398"/>
                    </a:lnTo>
                    <a:lnTo>
                      <a:pt x="814" y="1394"/>
                    </a:lnTo>
                    <a:lnTo>
                      <a:pt x="819" y="1392"/>
                    </a:lnTo>
                    <a:lnTo>
                      <a:pt x="821" y="1389"/>
                    </a:lnTo>
                    <a:lnTo>
                      <a:pt x="822" y="1387"/>
                    </a:lnTo>
                    <a:lnTo>
                      <a:pt x="808" y="1364"/>
                    </a:lnTo>
                    <a:lnTo>
                      <a:pt x="794" y="1338"/>
                    </a:lnTo>
                    <a:lnTo>
                      <a:pt x="779" y="1310"/>
                    </a:lnTo>
                    <a:lnTo>
                      <a:pt x="765" y="1281"/>
                    </a:lnTo>
                    <a:lnTo>
                      <a:pt x="736" y="1221"/>
                    </a:lnTo>
                    <a:lnTo>
                      <a:pt x="708" y="1161"/>
                    </a:lnTo>
                    <a:lnTo>
                      <a:pt x="702" y="1148"/>
                    </a:lnTo>
                    <a:lnTo>
                      <a:pt x="696" y="1136"/>
                    </a:lnTo>
                    <a:lnTo>
                      <a:pt x="689" y="1124"/>
                    </a:lnTo>
                    <a:lnTo>
                      <a:pt x="684" y="1112"/>
                    </a:lnTo>
                    <a:lnTo>
                      <a:pt x="682" y="1099"/>
                    </a:lnTo>
                    <a:lnTo>
                      <a:pt x="678" y="1085"/>
                    </a:lnTo>
                    <a:lnTo>
                      <a:pt x="675" y="1070"/>
                    </a:lnTo>
                    <a:lnTo>
                      <a:pt x="673" y="1063"/>
                    </a:lnTo>
                    <a:lnTo>
                      <a:pt x="670" y="1055"/>
                    </a:lnTo>
                    <a:lnTo>
                      <a:pt x="662" y="1040"/>
                    </a:lnTo>
                    <a:lnTo>
                      <a:pt x="658" y="1034"/>
                    </a:lnTo>
                    <a:lnTo>
                      <a:pt x="655" y="1025"/>
                    </a:lnTo>
                    <a:lnTo>
                      <a:pt x="648" y="1011"/>
                    </a:lnTo>
                    <a:lnTo>
                      <a:pt x="641" y="995"/>
                    </a:lnTo>
                    <a:lnTo>
                      <a:pt x="638" y="986"/>
                    </a:lnTo>
                    <a:lnTo>
                      <a:pt x="635" y="977"/>
                    </a:lnTo>
                    <a:lnTo>
                      <a:pt x="632" y="969"/>
                    </a:lnTo>
                    <a:lnTo>
                      <a:pt x="632" y="961"/>
                    </a:lnTo>
                    <a:lnTo>
                      <a:pt x="633" y="956"/>
                    </a:lnTo>
                    <a:lnTo>
                      <a:pt x="637" y="949"/>
                    </a:lnTo>
                    <a:lnTo>
                      <a:pt x="641" y="943"/>
                    </a:lnTo>
                    <a:lnTo>
                      <a:pt x="646" y="938"/>
                    </a:lnTo>
                    <a:lnTo>
                      <a:pt x="652" y="931"/>
                    </a:lnTo>
                    <a:lnTo>
                      <a:pt x="659" y="925"/>
                    </a:lnTo>
                    <a:lnTo>
                      <a:pt x="674" y="914"/>
                    </a:lnTo>
                    <a:lnTo>
                      <a:pt x="692" y="905"/>
                    </a:lnTo>
                    <a:lnTo>
                      <a:pt x="710" y="899"/>
                    </a:lnTo>
                    <a:lnTo>
                      <a:pt x="718" y="897"/>
                    </a:lnTo>
                    <a:lnTo>
                      <a:pt x="727" y="895"/>
                    </a:lnTo>
                    <a:lnTo>
                      <a:pt x="734" y="895"/>
                    </a:lnTo>
                    <a:lnTo>
                      <a:pt x="741" y="895"/>
                    </a:lnTo>
                    <a:lnTo>
                      <a:pt x="745" y="900"/>
                    </a:lnTo>
                    <a:lnTo>
                      <a:pt x="748" y="905"/>
                    </a:lnTo>
                    <a:lnTo>
                      <a:pt x="748" y="910"/>
                    </a:lnTo>
                    <a:lnTo>
                      <a:pt x="748" y="913"/>
                    </a:lnTo>
                    <a:lnTo>
                      <a:pt x="748" y="916"/>
                    </a:lnTo>
                    <a:lnTo>
                      <a:pt x="746" y="919"/>
                    </a:lnTo>
                    <a:lnTo>
                      <a:pt x="774" y="973"/>
                    </a:lnTo>
                    <a:lnTo>
                      <a:pt x="802" y="1027"/>
                    </a:lnTo>
                    <a:lnTo>
                      <a:pt x="828" y="1082"/>
                    </a:lnTo>
                    <a:lnTo>
                      <a:pt x="856" y="1137"/>
                    </a:lnTo>
                    <a:lnTo>
                      <a:pt x="878" y="1174"/>
                    </a:lnTo>
                    <a:lnTo>
                      <a:pt x="900" y="1214"/>
                    </a:lnTo>
                    <a:lnTo>
                      <a:pt x="920" y="1254"/>
                    </a:lnTo>
                    <a:lnTo>
                      <a:pt x="940" y="1296"/>
                    </a:lnTo>
                    <a:lnTo>
                      <a:pt x="945" y="1309"/>
                    </a:lnTo>
                    <a:lnTo>
                      <a:pt x="951" y="1324"/>
                    </a:lnTo>
                    <a:lnTo>
                      <a:pt x="955" y="1329"/>
                    </a:lnTo>
                    <a:lnTo>
                      <a:pt x="960" y="1335"/>
                    </a:lnTo>
                    <a:lnTo>
                      <a:pt x="965" y="1339"/>
                    </a:lnTo>
                    <a:lnTo>
                      <a:pt x="972" y="1340"/>
                    </a:lnTo>
                    <a:lnTo>
                      <a:pt x="970" y="1314"/>
                    </a:lnTo>
                    <a:lnTo>
                      <a:pt x="969" y="1289"/>
                    </a:lnTo>
                    <a:lnTo>
                      <a:pt x="965" y="1234"/>
                    </a:lnTo>
                    <a:lnTo>
                      <a:pt x="963" y="1208"/>
                    </a:lnTo>
                    <a:lnTo>
                      <a:pt x="960" y="1183"/>
                    </a:lnTo>
                    <a:lnTo>
                      <a:pt x="956" y="1158"/>
                    </a:lnTo>
                    <a:lnTo>
                      <a:pt x="954" y="1147"/>
                    </a:lnTo>
                    <a:lnTo>
                      <a:pt x="950" y="1137"/>
                    </a:lnTo>
                    <a:lnTo>
                      <a:pt x="965" y="1110"/>
                    </a:lnTo>
                    <a:lnTo>
                      <a:pt x="973" y="1095"/>
                    </a:lnTo>
                    <a:lnTo>
                      <a:pt x="980" y="1078"/>
                    </a:lnTo>
                    <a:lnTo>
                      <a:pt x="987" y="1061"/>
                    </a:lnTo>
                    <a:lnTo>
                      <a:pt x="992" y="1044"/>
                    </a:lnTo>
                    <a:lnTo>
                      <a:pt x="994" y="1025"/>
                    </a:lnTo>
                    <a:lnTo>
                      <a:pt x="994" y="1017"/>
                    </a:lnTo>
                    <a:lnTo>
                      <a:pt x="994" y="1008"/>
                    </a:lnTo>
                    <a:lnTo>
                      <a:pt x="1000" y="1007"/>
                    </a:lnTo>
                    <a:lnTo>
                      <a:pt x="1004" y="1007"/>
                    </a:lnTo>
                    <a:lnTo>
                      <a:pt x="1009" y="1008"/>
                    </a:lnTo>
                    <a:lnTo>
                      <a:pt x="1013" y="1010"/>
                    </a:lnTo>
                    <a:lnTo>
                      <a:pt x="1017" y="1013"/>
                    </a:lnTo>
                    <a:lnTo>
                      <a:pt x="1020" y="1015"/>
                    </a:lnTo>
                    <a:lnTo>
                      <a:pt x="1026" y="1022"/>
                    </a:lnTo>
                    <a:lnTo>
                      <a:pt x="1032" y="1031"/>
                    </a:lnTo>
                    <a:lnTo>
                      <a:pt x="1037" y="1039"/>
                    </a:lnTo>
                    <a:lnTo>
                      <a:pt x="1041" y="1048"/>
                    </a:lnTo>
                    <a:lnTo>
                      <a:pt x="1046" y="1055"/>
                    </a:lnTo>
                    <a:lnTo>
                      <a:pt x="1061" y="1077"/>
                    </a:lnTo>
                    <a:lnTo>
                      <a:pt x="1076" y="1097"/>
                    </a:lnTo>
                    <a:lnTo>
                      <a:pt x="1084" y="1106"/>
                    </a:lnTo>
                    <a:lnTo>
                      <a:pt x="1094" y="1114"/>
                    </a:lnTo>
                    <a:lnTo>
                      <a:pt x="1104" y="1122"/>
                    </a:lnTo>
                    <a:lnTo>
                      <a:pt x="1114" y="1129"/>
                    </a:lnTo>
                    <a:lnTo>
                      <a:pt x="1113" y="1146"/>
                    </a:lnTo>
                    <a:lnTo>
                      <a:pt x="1112" y="1162"/>
                    </a:lnTo>
                    <a:lnTo>
                      <a:pt x="1113" y="1180"/>
                    </a:lnTo>
                    <a:lnTo>
                      <a:pt x="1114" y="1196"/>
                    </a:lnTo>
                    <a:lnTo>
                      <a:pt x="1117" y="1229"/>
                    </a:lnTo>
                    <a:lnTo>
                      <a:pt x="1117" y="1245"/>
                    </a:lnTo>
                    <a:lnTo>
                      <a:pt x="1117" y="1262"/>
                    </a:lnTo>
                    <a:lnTo>
                      <a:pt x="1126" y="1232"/>
                    </a:lnTo>
                    <a:lnTo>
                      <a:pt x="1137" y="1202"/>
                    </a:lnTo>
                    <a:lnTo>
                      <a:pt x="1158" y="1143"/>
                    </a:lnTo>
                    <a:lnTo>
                      <a:pt x="1181" y="1087"/>
                    </a:lnTo>
                    <a:lnTo>
                      <a:pt x="1201" y="1033"/>
                    </a:lnTo>
                    <a:lnTo>
                      <a:pt x="1204" y="1031"/>
                    </a:lnTo>
                    <a:lnTo>
                      <a:pt x="1208" y="1029"/>
                    </a:lnTo>
                    <a:lnTo>
                      <a:pt x="1218" y="1027"/>
                    </a:lnTo>
                    <a:lnTo>
                      <a:pt x="1228" y="1029"/>
                    </a:lnTo>
                    <a:lnTo>
                      <a:pt x="1238" y="1030"/>
                    </a:lnTo>
                    <a:lnTo>
                      <a:pt x="1248" y="1033"/>
                    </a:lnTo>
                    <a:lnTo>
                      <a:pt x="1259" y="1037"/>
                    </a:lnTo>
                    <a:lnTo>
                      <a:pt x="1275" y="1046"/>
                    </a:lnTo>
                    <a:lnTo>
                      <a:pt x="1274" y="1052"/>
                    </a:lnTo>
                    <a:lnTo>
                      <a:pt x="1274" y="1057"/>
                    </a:lnTo>
                    <a:lnTo>
                      <a:pt x="1274" y="1063"/>
                    </a:lnTo>
                    <a:lnTo>
                      <a:pt x="1275" y="1068"/>
                    </a:lnTo>
                    <a:lnTo>
                      <a:pt x="1277" y="1072"/>
                    </a:lnTo>
                    <a:lnTo>
                      <a:pt x="1279" y="1077"/>
                    </a:lnTo>
                    <a:lnTo>
                      <a:pt x="1286" y="1083"/>
                    </a:lnTo>
                    <a:lnTo>
                      <a:pt x="1293" y="1090"/>
                    </a:lnTo>
                    <a:lnTo>
                      <a:pt x="1302" y="1095"/>
                    </a:lnTo>
                    <a:lnTo>
                      <a:pt x="1319" y="1105"/>
                    </a:lnTo>
                    <a:lnTo>
                      <a:pt x="1319" y="1116"/>
                    </a:lnTo>
                    <a:lnTo>
                      <a:pt x="1318" y="1128"/>
                    </a:lnTo>
                    <a:lnTo>
                      <a:pt x="1314" y="1140"/>
                    </a:lnTo>
                    <a:lnTo>
                      <a:pt x="1312" y="1151"/>
                    </a:lnTo>
                    <a:lnTo>
                      <a:pt x="1304" y="1172"/>
                    </a:lnTo>
                    <a:lnTo>
                      <a:pt x="1296" y="1193"/>
                    </a:lnTo>
                    <a:lnTo>
                      <a:pt x="1289" y="1214"/>
                    </a:lnTo>
                    <a:lnTo>
                      <a:pt x="1286" y="1225"/>
                    </a:lnTo>
                    <a:lnTo>
                      <a:pt x="1283" y="1235"/>
                    </a:lnTo>
                    <a:lnTo>
                      <a:pt x="1282" y="1246"/>
                    </a:lnTo>
                    <a:lnTo>
                      <a:pt x="1282" y="1258"/>
                    </a:lnTo>
                    <a:lnTo>
                      <a:pt x="1283" y="1269"/>
                    </a:lnTo>
                    <a:lnTo>
                      <a:pt x="1287" y="1281"/>
                    </a:lnTo>
                    <a:lnTo>
                      <a:pt x="1286" y="1289"/>
                    </a:lnTo>
                    <a:lnTo>
                      <a:pt x="1283" y="1294"/>
                    </a:lnTo>
                    <a:lnTo>
                      <a:pt x="1280" y="1301"/>
                    </a:lnTo>
                    <a:lnTo>
                      <a:pt x="1276" y="1305"/>
                    </a:lnTo>
                    <a:lnTo>
                      <a:pt x="1272" y="1309"/>
                    </a:lnTo>
                    <a:lnTo>
                      <a:pt x="1266" y="1312"/>
                    </a:lnTo>
                    <a:lnTo>
                      <a:pt x="1262" y="1316"/>
                    </a:lnTo>
                    <a:lnTo>
                      <a:pt x="1257" y="1317"/>
                    </a:lnTo>
                    <a:lnTo>
                      <a:pt x="1251" y="1318"/>
                    </a:lnTo>
                    <a:lnTo>
                      <a:pt x="1246" y="1318"/>
                    </a:lnTo>
                    <a:lnTo>
                      <a:pt x="1242" y="1316"/>
                    </a:lnTo>
                    <a:lnTo>
                      <a:pt x="1237" y="1313"/>
                    </a:lnTo>
                    <a:lnTo>
                      <a:pt x="1234" y="1310"/>
                    </a:lnTo>
                    <a:lnTo>
                      <a:pt x="1232" y="1305"/>
                    </a:lnTo>
                    <a:lnTo>
                      <a:pt x="1231" y="1298"/>
                    </a:lnTo>
                    <a:lnTo>
                      <a:pt x="1230" y="1291"/>
                    </a:lnTo>
                    <a:lnTo>
                      <a:pt x="1223" y="1312"/>
                    </a:lnTo>
                    <a:lnTo>
                      <a:pt x="1217" y="1333"/>
                    </a:lnTo>
                    <a:lnTo>
                      <a:pt x="1208" y="1352"/>
                    </a:lnTo>
                    <a:lnTo>
                      <a:pt x="1204" y="1362"/>
                    </a:lnTo>
                    <a:lnTo>
                      <a:pt x="1199" y="1370"/>
                    </a:lnTo>
                    <a:lnTo>
                      <a:pt x="1203" y="1373"/>
                    </a:lnTo>
                    <a:lnTo>
                      <a:pt x="1207" y="1379"/>
                    </a:lnTo>
                    <a:lnTo>
                      <a:pt x="1210" y="1384"/>
                    </a:lnTo>
                    <a:lnTo>
                      <a:pt x="1211" y="1390"/>
                    </a:lnTo>
                    <a:lnTo>
                      <a:pt x="1212" y="1397"/>
                    </a:lnTo>
                    <a:lnTo>
                      <a:pt x="1212" y="1404"/>
                    </a:lnTo>
                    <a:lnTo>
                      <a:pt x="1208" y="1419"/>
                    </a:lnTo>
                    <a:lnTo>
                      <a:pt x="1204" y="1435"/>
                    </a:lnTo>
                    <a:lnTo>
                      <a:pt x="1200" y="1453"/>
                    </a:lnTo>
                    <a:lnTo>
                      <a:pt x="1196" y="1469"/>
                    </a:lnTo>
                    <a:lnTo>
                      <a:pt x="1193" y="1483"/>
                    </a:lnTo>
                    <a:lnTo>
                      <a:pt x="1192" y="1503"/>
                    </a:lnTo>
                    <a:lnTo>
                      <a:pt x="1193" y="1523"/>
                    </a:lnTo>
                    <a:lnTo>
                      <a:pt x="1193" y="1544"/>
                    </a:lnTo>
                    <a:lnTo>
                      <a:pt x="1193" y="1564"/>
                    </a:lnTo>
                    <a:lnTo>
                      <a:pt x="1188" y="1625"/>
                    </a:lnTo>
                    <a:lnTo>
                      <a:pt x="1182" y="1684"/>
                    </a:lnTo>
                    <a:lnTo>
                      <a:pt x="1169" y="1791"/>
                    </a:lnTo>
                    <a:lnTo>
                      <a:pt x="1159" y="1797"/>
                    </a:lnTo>
                    <a:lnTo>
                      <a:pt x="1147" y="1804"/>
                    </a:lnTo>
                    <a:lnTo>
                      <a:pt x="1137" y="1809"/>
                    </a:lnTo>
                    <a:lnTo>
                      <a:pt x="1124" y="1814"/>
                    </a:lnTo>
                    <a:lnTo>
                      <a:pt x="1111" y="1819"/>
                    </a:lnTo>
                    <a:lnTo>
                      <a:pt x="1098" y="1822"/>
                    </a:lnTo>
                    <a:lnTo>
                      <a:pt x="1071" y="1827"/>
                    </a:lnTo>
                    <a:lnTo>
                      <a:pt x="1044" y="1831"/>
                    </a:lnTo>
                    <a:lnTo>
                      <a:pt x="1017" y="1832"/>
                    </a:lnTo>
                    <a:lnTo>
                      <a:pt x="991" y="1832"/>
                    </a:lnTo>
                    <a:lnTo>
                      <a:pt x="968" y="1829"/>
                    </a:lnTo>
                    <a:close/>
                    <a:moveTo>
                      <a:pt x="23" y="735"/>
                    </a:moveTo>
                    <a:lnTo>
                      <a:pt x="23" y="735"/>
                    </a:lnTo>
                    <a:lnTo>
                      <a:pt x="22" y="743"/>
                    </a:lnTo>
                    <a:lnTo>
                      <a:pt x="24" y="752"/>
                    </a:lnTo>
                    <a:lnTo>
                      <a:pt x="26" y="764"/>
                    </a:lnTo>
                    <a:lnTo>
                      <a:pt x="31" y="775"/>
                    </a:lnTo>
                    <a:lnTo>
                      <a:pt x="39" y="796"/>
                    </a:lnTo>
                    <a:lnTo>
                      <a:pt x="44" y="804"/>
                    </a:lnTo>
                    <a:lnTo>
                      <a:pt x="48" y="809"/>
                    </a:lnTo>
                    <a:lnTo>
                      <a:pt x="60" y="820"/>
                    </a:lnTo>
                    <a:lnTo>
                      <a:pt x="77" y="832"/>
                    </a:lnTo>
                    <a:lnTo>
                      <a:pt x="88" y="837"/>
                    </a:lnTo>
                    <a:lnTo>
                      <a:pt x="100" y="841"/>
                    </a:lnTo>
                    <a:lnTo>
                      <a:pt x="112" y="843"/>
                    </a:lnTo>
                    <a:lnTo>
                      <a:pt x="125" y="844"/>
                    </a:lnTo>
                    <a:lnTo>
                      <a:pt x="137" y="844"/>
                    </a:lnTo>
                    <a:lnTo>
                      <a:pt x="148" y="842"/>
                    </a:lnTo>
                    <a:lnTo>
                      <a:pt x="160" y="839"/>
                    </a:lnTo>
                    <a:lnTo>
                      <a:pt x="172" y="835"/>
                    </a:lnTo>
                    <a:lnTo>
                      <a:pt x="183" y="830"/>
                    </a:lnTo>
                    <a:lnTo>
                      <a:pt x="192" y="824"/>
                    </a:lnTo>
                    <a:lnTo>
                      <a:pt x="201" y="818"/>
                    </a:lnTo>
                    <a:lnTo>
                      <a:pt x="208" y="810"/>
                    </a:lnTo>
                    <a:lnTo>
                      <a:pt x="215" y="803"/>
                    </a:lnTo>
                    <a:lnTo>
                      <a:pt x="220" y="794"/>
                    </a:lnTo>
                    <a:lnTo>
                      <a:pt x="223" y="786"/>
                    </a:lnTo>
                    <a:lnTo>
                      <a:pt x="224" y="777"/>
                    </a:lnTo>
                    <a:lnTo>
                      <a:pt x="232" y="777"/>
                    </a:lnTo>
                    <a:lnTo>
                      <a:pt x="232" y="773"/>
                    </a:lnTo>
                    <a:lnTo>
                      <a:pt x="233" y="768"/>
                    </a:lnTo>
                    <a:lnTo>
                      <a:pt x="232" y="757"/>
                    </a:lnTo>
                    <a:lnTo>
                      <a:pt x="230" y="743"/>
                    </a:lnTo>
                    <a:lnTo>
                      <a:pt x="230" y="732"/>
                    </a:lnTo>
                    <a:lnTo>
                      <a:pt x="229" y="723"/>
                    </a:lnTo>
                    <a:lnTo>
                      <a:pt x="227" y="715"/>
                    </a:lnTo>
                    <a:lnTo>
                      <a:pt x="223" y="707"/>
                    </a:lnTo>
                    <a:lnTo>
                      <a:pt x="214" y="691"/>
                    </a:lnTo>
                    <a:lnTo>
                      <a:pt x="202" y="674"/>
                    </a:lnTo>
                    <a:lnTo>
                      <a:pt x="194" y="670"/>
                    </a:lnTo>
                    <a:lnTo>
                      <a:pt x="186" y="668"/>
                    </a:lnTo>
                    <a:lnTo>
                      <a:pt x="167" y="662"/>
                    </a:lnTo>
                    <a:lnTo>
                      <a:pt x="145" y="657"/>
                    </a:lnTo>
                    <a:lnTo>
                      <a:pt x="135" y="654"/>
                    </a:lnTo>
                    <a:lnTo>
                      <a:pt x="124" y="650"/>
                    </a:lnTo>
                    <a:lnTo>
                      <a:pt x="109" y="651"/>
                    </a:lnTo>
                    <a:lnTo>
                      <a:pt x="94" y="655"/>
                    </a:lnTo>
                    <a:lnTo>
                      <a:pt x="79" y="660"/>
                    </a:lnTo>
                    <a:lnTo>
                      <a:pt x="65" y="668"/>
                    </a:lnTo>
                    <a:lnTo>
                      <a:pt x="52" y="676"/>
                    </a:lnTo>
                    <a:lnTo>
                      <a:pt x="41" y="686"/>
                    </a:lnTo>
                    <a:lnTo>
                      <a:pt x="37" y="692"/>
                    </a:lnTo>
                    <a:lnTo>
                      <a:pt x="33" y="698"/>
                    </a:lnTo>
                    <a:lnTo>
                      <a:pt x="30" y="704"/>
                    </a:lnTo>
                    <a:lnTo>
                      <a:pt x="27" y="711"/>
                    </a:lnTo>
                    <a:lnTo>
                      <a:pt x="32" y="712"/>
                    </a:lnTo>
                    <a:lnTo>
                      <a:pt x="33" y="713"/>
                    </a:lnTo>
                    <a:lnTo>
                      <a:pt x="33" y="716"/>
                    </a:lnTo>
                    <a:lnTo>
                      <a:pt x="29" y="716"/>
                    </a:lnTo>
                    <a:lnTo>
                      <a:pt x="25" y="718"/>
                    </a:lnTo>
                    <a:lnTo>
                      <a:pt x="27" y="721"/>
                    </a:lnTo>
                    <a:lnTo>
                      <a:pt x="27" y="724"/>
                    </a:lnTo>
                    <a:lnTo>
                      <a:pt x="27" y="727"/>
                    </a:lnTo>
                    <a:lnTo>
                      <a:pt x="26" y="729"/>
                    </a:lnTo>
                    <a:lnTo>
                      <a:pt x="24" y="733"/>
                    </a:lnTo>
                    <a:lnTo>
                      <a:pt x="23" y="735"/>
                    </a:lnTo>
                    <a:close/>
                    <a:moveTo>
                      <a:pt x="1247" y="91"/>
                    </a:moveTo>
                    <a:lnTo>
                      <a:pt x="1247" y="91"/>
                    </a:lnTo>
                    <a:lnTo>
                      <a:pt x="1234" y="73"/>
                    </a:lnTo>
                    <a:lnTo>
                      <a:pt x="1221" y="56"/>
                    </a:lnTo>
                    <a:lnTo>
                      <a:pt x="1215" y="49"/>
                    </a:lnTo>
                    <a:lnTo>
                      <a:pt x="1207" y="41"/>
                    </a:lnTo>
                    <a:lnTo>
                      <a:pt x="1200" y="35"/>
                    </a:lnTo>
                    <a:lnTo>
                      <a:pt x="1191" y="30"/>
                    </a:lnTo>
                    <a:lnTo>
                      <a:pt x="1184" y="26"/>
                    </a:lnTo>
                    <a:lnTo>
                      <a:pt x="1176" y="23"/>
                    </a:lnTo>
                    <a:lnTo>
                      <a:pt x="1170" y="21"/>
                    </a:lnTo>
                    <a:lnTo>
                      <a:pt x="1163" y="20"/>
                    </a:lnTo>
                    <a:lnTo>
                      <a:pt x="1150" y="19"/>
                    </a:lnTo>
                    <a:lnTo>
                      <a:pt x="1137" y="21"/>
                    </a:lnTo>
                    <a:lnTo>
                      <a:pt x="1124" y="23"/>
                    </a:lnTo>
                    <a:lnTo>
                      <a:pt x="1111" y="27"/>
                    </a:lnTo>
                    <a:lnTo>
                      <a:pt x="1085" y="37"/>
                    </a:lnTo>
                    <a:lnTo>
                      <a:pt x="1059" y="46"/>
                    </a:lnTo>
                    <a:lnTo>
                      <a:pt x="1032" y="53"/>
                    </a:lnTo>
                    <a:lnTo>
                      <a:pt x="1007" y="62"/>
                    </a:lnTo>
                    <a:lnTo>
                      <a:pt x="996" y="67"/>
                    </a:lnTo>
                    <a:lnTo>
                      <a:pt x="986" y="72"/>
                    </a:lnTo>
                    <a:lnTo>
                      <a:pt x="976" y="78"/>
                    </a:lnTo>
                    <a:lnTo>
                      <a:pt x="968" y="85"/>
                    </a:lnTo>
                    <a:lnTo>
                      <a:pt x="960" y="93"/>
                    </a:lnTo>
                    <a:lnTo>
                      <a:pt x="953" y="102"/>
                    </a:lnTo>
                    <a:lnTo>
                      <a:pt x="947" y="112"/>
                    </a:lnTo>
                    <a:lnTo>
                      <a:pt x="944" y="124"/>
                    </a:lnTo>
                    <a:lnTo>
                      <a:pt x="941" y="138"/>
                    </a:lnTo>
                    <a:lnTo>
                      <a:pt x="940" y="153"/>
                    </a:lnTo>
                    <a:lnTo>
                      <a:pt x="941" y="177"/>
                    </a:lnTo>
                    <a:lnTo>
                      <a:pt x="943" y="204"/>
                    </a:lnTo>
                    <a:lnTo>
                      <a:pt x="946" y="231"/>
                    </a:lnTo>
                    <a:lnTo>
                      <a:pt x="950" y="258"/>
                    </a:lnTo>
                    <a:lnTo>
                      <a:pt x="958" y="311"/>
                    </a:lnTo>
                    <a:lnTo>
                      <a:pt x="961" y="336"/>
                    </a:lnTo>
                    <a:lnTo>
                      <a:pt x="962" y="359"/>
                    </a:lnTo>
                    <a:lnTo>
                      <a:pt x="976" y="340"/>
                    </a:lnTo>
                    <a:lnTo>
                      <a:pt x="992" y="323"/>
                    </a:lnTo>
                    <a:lnTo>
                      <a:pt x="1009" y="307"/>
                    </a:lnTo>
                    <a:lnTo>
                      <a:pt x="1027" y="293"/>
                    </a:lnTo>
                    <a:lnTo>
                      <a:pt x="1048" y="280"/>
                    </a:lnTo>
                    <a:lnTo>
                      <a:pt x="1068" y="269"/>
                    </a:lnTo>
                    <a:lnTo>
                      <a:pt x="1091" y="259"/>
                    </a:lnTo>
                    <a:lnTo>
                      <a:pt x="1113" y="249"/>
                    </a:lnTo>
                    <a:lnTo>
                      <a:pt x="1137" y="242"/>
                    </a:lnTo>
                    <a:lnTo>
                      <a:pt x="1162" y="234"/>
                    </a:lnTo>
                    <a:lnTo>
                      <a:pt x="1188" y="228"/>
                    </a:lnTo>
                    <a:lnTo>
                      <a:pt x="1214" y="222"/>
                    </a:lnTo>
                    <a:lnTo>
                      <a:pt x="1242" y="218"/>
                    </a:lnTo>
                    <a:lnTo>
                      <a:pt x="1269" y="214"/>
                    </a:lnTo>
                    <a:lnTo>
                      <a:pt x="1326" y="206"/>
                    </a:lnTo>
                    <a:lnTo>
                      <a:pt x="1319" y="191"/>
                    </a:lnTo>
                    <a:lnTo>
                      <a:pt x="1310" y="176"/>
                    </a:lnTo>
                    <a:lnTo>
                      <a:pt x="1301" y="160"/>
                    </a:lnTo>
                    <a:lnTo>
                      <a:pt x="1290" y="146"/>
                    </a:lnTo>
                    <a:lnTo>
                      <a:pt x="1268" y="117"/>
                    </a:lnTo>
                    <a:lnTo>
                      <a:pt x="1247" y="91"/>
                    </a:lnTo>
                    <a:close/>
                    <a:moveTo>
                      <a:pt x="1449" y="263"/>
                    </a:moveTo>
                    <a:lnTo>
                      <a:pt x="1449" y="263"/>
                    </a:lnTo>
                    <a:lnTo>
                      <a:pt x="1441" y="262"/>
                    </a:lnTo>
                    <a:lnTo>
                      <a:pt x="1431" y="261"/>
                    </a:lnTo>
                    <a:lnTo>
                      <a:pt x="1422" y="260"/>
                    </a:lnTo>
                    <a:lnTo>
                      <a:pt x="1412" y="259"/>
                    </a:lnTo>
                    <a:lnTo>
                      <a:pt x="1386" y="250"/>
                    </a:lnTo>
                    <a:lnTo>
                      <a:pt x="1360" y="241"/>
                    </a:lnTo>
                    <a:lnTo>
                      <a:pt x="1347" y="237"/>
                    </a:lnTo>
                    <a:lnTo>
                      <a:pt x="1334" y="234"/>
                    </a:lnTo>
                    <a:lnTo>
                      <a:pt x="1321" y="232"/>
                    </a:lnTo>
                    <a:lnTo>
                      <a:pt x="1309" y="231"/>
                    </a:lnTo>
                    <a:lnTo>
                      <a:pt x="1290" y="232"/>
                    </a:lnTo>
                    <a:lnTo>
                      <a:pt x="1269" y="234"/>
                    </a:lnTo>
                    <a:lnTo>
                      <a:pt x="1249" y="237"/>
                    </a:lnTo>
                    <a:lnTo>
                      <a:pt x="1229" y="241"/>
                    </a:lnTo>
                    <a:lnTo>
                      <a:pt x="1189" y="249"/>
                    </a:lnTo>
                    <a:lnTo>
                      <a:pt x="1154" y="259"/>
                    </a:lnTo>
                    <a:lnTo>
                      <a:pt x="1131" y="265"/>
                    </a:lnTo>
                    <a:lnTo>
                      <a:pt x="1110" y="275"/>
                    </a:lnTo>
                    <a:lnTo>
                      <a:pt x="1089" y="284"/>
                    </a:lnTo>
                    <a:lnTo>
                      <a:pt x="1069" y="296"/>
                    </a:lnTo>
                    <a:lnTo>
                      <a:pt x="1050" y="308"/>
                    </a:lnTo>
                    <a:lnTo>
                      <a:pt x="1033" y="321"/>
                    </a:lnTo>
                    <a:lnTo>
                      <a:pt x="1016" y="335"/>
                    </a:lnTo>
                    <a:lnTo>
                      <a:pt x="1002" y="350"/>
                    </a:lnTo>
                    <a:lnTo>
                      <a:pt x="995" y="355"/>
                    </a:lnTo>
                    <a:lnTo>
                      <a:pt x="990" y="359"/>
                    </a:lnTo>
                    <a:lnTo>
                      <a:pt x="985" y="365"/>
                    </a:lnTo>
                    <a:lnTo>
                      <a:pt x="979" y="369"/>
                    </a:lnTo>
                    <a:lnTo>
                      <a:pt x="969" y="382"/>
                    </a:lnTo>
                    <a:lnTo>
                      <a:pt x="960" y="397"/>
                    </a:lnTo>
                    <a:lnTo>
                      <a:pt x="953" y="412"/>
                    </a:lnTo>
                    <a:lnTo>
                      <a:pt x="945" y="429"/>
                    </a:lnTo>
                    <a:lnTo>
                      <a:pt x="933" y="462"/>
                    </a:lnTo>
                    <a:lnTo>
                      <a:pt x="927" y="479"/>
                    </a:lnTo>
                    <a:lnTo>
                      <a:pt x="920" y="496"/>
                    </a:lnTo>
                    <a:lnTo>
                      <a:pt x="912" y="517"/>
                    </a:lnTo>
                    <a:lnTo>
                      <a:pt x="901" y="536"/>
                    </a:lnTo>
                    <a:lnTo>
                      <a:pt x="892" y="555"/>
                    </a:lnTo>
                    <a:lnTo>
                      <a:pt x="884" y="576"/>
                    </a:lnTo>
                    <a:lnTo>
                      <a:pt x="878" y="594"/>
                    </a:lnTo>
                    <a:lnTo>
                      <a:pt x="874" y="612"/>
                    </a:lnTo>
                    <a:lnTo>
                      <a:pt x="870" y="631"/>
                    </a:lnTo>
                    <a:lnTo>
                      <a:pt x="866" y="650"/>
                    </a:lnTo>
                    <a:lnTo>
                      <a:pt x="860" y="673"/>
                    </a:lnTo>
                    <a:lnTo>
                      <a:pt x="855" y="698"/>
                    </a:lnTo>
                    <a:lnTo>
                      <a:pt x="851" y="722"/>
                    </a:lnTo>
                    <a:lnTo>
                      <a:pt x="848" y="748"/>
                    </a:lnTo>
                    <a:lnTo>
                      <a:pt x="845" y="774"/>
                    </a:lnTo>
                    <a:lnTo>
                      <a:pt x="844" y="801"/>
                    </a:lnTo>
                    <a:lnTo>
                      <a:pt x="845" y="829"/>
                    </a:lnTo>
                    <a:lnTo>
                      <a:pt x="849" y="858"/>
                    </a:lnTo>
                    <a:lnTo>
                      <a:pt x="849" y="852"/>
                    </a:lnTo>
                    <a:lnTo>
                      <a:pt x="850" y="847"/>
                    </a:lnTo>
                    <a:lnTo>
                      <a:pt x="852" y="842"/>
                    </a:lnTo>
                    <a:lnTo>
                      <a:pt x="854" y="839"/>
                    </a:lnTo>
                    <a:lnTo>
                      <a:pt x="858" y="832"/>
                    </a:lnTo>
                    <a:lnTo>
                      <a:pt x="860" y="826"/>
                    </a:lnTo>
                    <a:lnTo>
                      <a:pt x="862" y="822"/>
                    </a:lnTo>
                    <a:lnTo>
                      <a:pt x="880" y="805"/>
                    </a:lnTo>
                    <a:lnTo>
                      <a:pt x="897" y="788"/>
                    </a:lnTo>
                    <a:lnTo>
                      <a:pt x="931" y="751"/>
                    </a:lnTo>
                    <a:lnTo>
                      <a:pt x="948" y="733"/>
                    </a:lnTo>
                    <a:lnTo>
                      <a:pt x="965" y="715"/>
                    </a:lnTo>
                    <a:lnTo>
                      <a:pt x="984" y="697"/>
                    </a:lnTo>
                    <a:lnTo>
                      <a:pt x="1004" y="678"/>
                    </a:lnTo>
                    <a:lnTo>
                      <a:pt x="1024" y="663"/>
                    </a:lnTo>
                    <a:lnTo>
                      <a:pt x="1045" y="648"/>
                    </a:lnTo>
                    <a:lnTo>
                      <a:pt x="1065" y="635"/>
                    </a:lnTo>
                    <a:lnTo>
                      <a:pt x="1086" y="621"/>
                    </a:lnTo>
                    <a:lnTo>
                      <a:pt x="1131" y="594"/>
                    </a:lnTo>
                    <a:lnTo>
                      <a:pt x="1178" y="568"/>
                    </a:lnTo>
                    <a:lnTo>
                      <a:pt x="1208" y="552"/>
                    </a:lnTo>
                    <a:lnTo>
                      <a:pt x="1241" y="536"/>
                    </a:lnTo>
                    <a:lnTo>
                      <a:pt x="1272" y="521"/>
                    </a:lnTo>
                    <a:lnTo>
                      <a:pt x="1305" y="506"/>
                    </a:lnTo>
                    <a:lnTo>
                      <a:pt x="1338" y="492"/>
                    </a:lnTo>
                    <a:lnTo>
                      <a:pt x="1372" y="480"/>
                    </a:lnTo>
                    <a:lnTo>
                      <a:pt x="1407" y="469"/>
                    </a:lnTo>
                    <a:lnTo>
                      <a:pt x="1441" y="458"/>
                    </a:lnTo>
                    <a:lnTo>
                      <a:pt x="1476" y="449"/>
                    </a:lnTo>
                    <a:lnTo>
                      <a:pt x="1513" y="442"/>
                    </a:lnTo>
                    <a:lnTo>
                      <a:pt x="1548" y="436"/>
                    </a:lnTo>
                    <a:lnTo>
                      <a:pt x="1584" y="432"/>
                    </a:lnTo>
                    <a:lnTo>
                      <a:pt x="1621" y="430"/>
                    </a:lnTo>
                    <a:lnTo>
                      <a:pt x="1657" y="430"/>
                    </a:lnTo>
                    <a:lnTo>
                      <a:pt x="1693" y="433"/>
                    </a:lnTo>
                    <a:lnTo>
                      <a:pt x="1730" y="438"/>
                    </a:lnTo>
                    <a:lnTo>
                      <a:pt x="1702" y="410"/>
                    </a:lnTo>
                    <a:lnTo>
                      <a:pt x="1673" y="382"/>
                    </a:lnTo>
                    <a:lnTo>
                      <a:pt x="1657" y="369"/>
                    </a:lnTo>
                    <a:lnTo>
                      <a:pt x="1642" y="356"/>
                    </a:lnTo>
                    <a:lnTo>
                      <a:pt x="1625" y="344"/>
                    </a:lnTo>
                    <a:lnTo>
                      <a:pt x="1608" y="333"/>
                    </a:lnTo>
                    <a:lnTo>
                      <a:pt x="1591" y="322"/>
                    </a:lnTo>
                    <a:lnTo>
                      <a:pt x="1572" y="311"/>
                    </a:lnTo>
                    <a:lnTo>
                      <a:pt x="1553" y="302"/>
                    </a:lnTo>
                    <a:lnTo>
                      <a:pt x="1534" y="292"/>
                    </a:lnTo>
                    <a:lnTo>
                      <a:pt x="1514" y="283"/>
                    </a:lnTo>
                    <a:lnTo>
                      <a:pt x="1493" y="276"/>
                    </a:lnTo>
                    <a:lnTo>
                      <a:pt x="1472" y="269"/>
                    </a:lnTo>
                    <a:lnTo>
                      <a:pt x="1449" y="263"/>
                    </a:lnTo>
                    <a:close/>
                    <a:moveTo>
                      <a:pt x="869" y="426"/>
                    </a:moveTo>
                    <a:lnTo>
                      <a:pt x="869" y="426"/>
                    </a:lnTo>
                    <a:lnTo>
                      <a:pt x="875" y="429"/>
                    </a:lnTo>
                    <a:lnTo>
                      <a:pt x="881" y="433"/>
                    </a:lnTo>
                    <a:lnTo>
                      <a:pt x="888" y="440"/>
                    </a:lnTo>
                    <a:lnTo>
                      <a:pt x="892" y="444"/>
                    </a:lnTo>
                    <a:lnTo>
                      <a:pt x="897" y="446"/>
                    </a:lnTo>
                    <a:lnTo>
                      <a:pt x="902" y="449"/>
                    </a:lnTo>
                    <a:lnTo>
                      <a:pt x="911" y="453"/>
                    </a:lnTo>
                    <a:lnTo>
                      <a:pt x="913" y="449"/>
                    </a:lnTo>
                    <a:lnTo>
                      <a:pt x="915" y="445"/>
                    </a:lnTo>
                    <a:lnTo>
                      <a:pt x="918" y="438"/>
                    </a:lnTo>
                    <a:lnTo>
                      <a:pt x="919" y="430"/>
                    </a:lnTo>
                    <a:lnTo>
                      <a:pt x="923" y="423"/>
                    </a:lnTo>
                    <a:lnTo>
                      <a:pt x="915" y="418"/>
                    </a:lnTo>
                    <a:lnTo>
                      <a:pt x="908" y="413"/>
                    </a:lnTo>
                    <a:lnTo>
                      <a:pt x="901" y="406"/>
                    </a:lnTo>
                    <a:lnTo>
                      <a:pt x="897" y="400"/>
                    </a:lnTo>
                    <a:lnTo>
                      <a:pt x="894" y="393"/>
                    </a:lnTo>
                    <a:lnTo>
                      <a:pt x="892" y="385"/>
                    </a:lnTo>
                    <a:lnTo>
                      <a:pt x="890" y="376"/>
                    </a:lnTo>
                    <a:lnTo>
                      <a:pt x="890" y="369"/>
                    </a:lnTo>
                    <a:lnTo>
                      <a:pt x="892" y="362"/>
                    </a:lnTo>
                    <a:lnTo>
                      <a:pt x="895" y="354"/>
                    </a:lnTo>
                    <a:lnTo>
                      <a:pt x="899" y="348"/>
                    </a:lnTo>
                    <a:lnTo>
                      <a:pt x="904" y="341"/>
                    </a:lnTo>
                    <a:lnTo>
                      <a:pt x="912" y="336"/>
                    </a:lnTo>
                    <a:lnTo>
                      <a:pt x="919" y="332"/>
                    </a:lnTo>
                    <a:lnTo>
                      <a:pt x="929" y="328"/>
                    </a:lnTo>
                    <a:lnTo>
                      <a:pt x="940" y="327"/>
                    </a:lnTo>
                    <a:lnTo>
                      <a:pt x="939" y="322"/>
                    </a:lnTo>
                    <a:lnTo>
                      <a:pt x="938" y="317"/>
                    </a:lnTo>
                    <a:lnTo>
                      <a:pt x="938" y="306"/>
                    </a:lnTo>
                    <a:lnTo>
                      <a:pt x="936" y="296"/>
                    </a:lnTo>
                    <a:lnTo>
                      <a:pt x="934" y="293"/>
                    </a:lnTo>
                    <a:lnTo>
                      <a:pt x="932" y="290"/>
                    </a:lnTo>
                    <a:lnTo>
                      <a:pt x="923" y="293"/>
                    </a:lnTo>
                    <a:lnTo>
                      <a:pt x="912" y="297"/>
                    </a:lnTo>
                    <a:lnTo>
                      <a:pt x="903" y="302"/>
                    </a:lnTo>
                    <a:lnTo>
                      <a:pt x="895" y="308"/>
                    </a:lnTo>
                    <a:lnTo>
                      <a:pt x="888" y="314"/>
                    </a:lnTo>
                    <a:lnTo>
                      <a:pt x="882" y="321"/>
                    </a:lnTo>
                    <a:lnTo>
                      <a:pt x="875" y="329"/>
                    </a:lnTo>
                    <a:lnTo>
                      <a:pt x="871" y="338"/>
                    </a:lnTo>
                    <a:lnTo>
                      <a:pt x="868" y="348"/>
                    </a:lnTo>
                    <a:lnTo>
                      <a:pt x="865" y="357"/>
                    </a:lnTo>
                    <a:lnTo>
                      <a:pt x="863" y="367"/>
                    </a:lnTo>
                    <a:lnTo>
                      <a:pt x="863" y="378"/>
                    </a:lnTo>
                    <a:lnTo>
                      <a:pt x="863" y="389"/>
                    </a:lnTo>
                    <a:lnTo>
                      <a:pt x="864" y="401"/>
                    </a:lnTo>
                    <a:lnTo>
                      <a:pt x="866" y="413"/>
                    </a:lnTo>
                    <a:lnTo>
                      <a:pt x="869" y="426"/>
                    </a:lnTo>
                    <a:close/>
                    <a:moveTo>
                      <a:pt x="689" y="391"/>
                    </a:moveTo>
                    <a:lnTo>
                      <a:pt x="689" y="391"/>
                    </a:lnTo>
                    <a:lnTo>
                      <a:pt x="674" y="399"/>
                    </a:lnTo>
                    <a:lnTo>
                      <a:pt x="660" y="409"/>
                    </a:lnTo>
                    <a:lnTo>
                      <a:pt x="645" y="417"/>
                    </a:lnTo>
                    <a:lnTo>
                      <a:pt x="630" y="426"/>
                    </a:lnTo>
                    <a:lnTo>
                      <a:pt x="517" y="474"/>
                    </a:lnTo>
                    <a:lnTo>
                      <a:pt x="405" y="523"/>
                    </a:lnTo>
                    <a:lnTo>
                      <a:pt x="350" y="548"/>
                    </a:lnTo>
                    <a:lnTo>
                      <a:pt x="295" y="574"/>
                    </a:lnTo>
                    <a:lnTo>
                      <a:pt x="242" y="601"/>
                    </a:lnTo>
                    <a:lnTo>
                      <a:pt x="190" y="629"/>
                    </a:lnTo>
                    <a:lnTo>
                      <a:pt x="192" y="630"/>
                    </a:lnTo>
                    <a:lnTo>
                      <a:pt x="194" y="631"/>
                    </a:lnTo>
                    <a:lnTo>
                      <a:pt x="197" y="636"/>
                    </a:lnTo>
                    <a:lnTo>
                      <a:pt x="199" y="638"/>
                    </a:lnTo>
                    <a:lnTo>
                      <a:pt x="201" y="640"/>
                    </a:lnTo>
                    <a:lnTo>
                      <a:pt x="204" y="642"/>
                    </a:lnTo>
                    <a:lnTo>
                      <a:pt x="209" y="642"/>
                    </a:lnTo>
                    <a:lnTo>
                      <a:pt x="213" y="641"/>
                    </a:lnTo>
                    <a:lnTo>
                      <a:pt x="216" y="640"/>
                    </a:lnTo>
                    <a:lnTo>
                      <a:pt x="223" y="635"/>
                    </a:lnTo>
                    <a:lnTo>
                      <a:pt x="230" y="629"/>
                    </a:lnTo>
                    <a:lnTo>
                      <a:pt x="236" y="625"/>
                    </a:lnTo>
                    <a:lnTo>
                      <a:pt x="259" y="612"/>
                    </a:lnTo>
                    <a:lnTo>
                      <a:pt x="283" y="599"/>
                    </a:lnTo>
                    <a:lnTo>
                      <a:pt x="327" y="578"/>
                    </a:lnTo>
                    <a:lnTo>
                      <a:pt x="356" y="565"/>
                    </a:lnTo>
                    <a:lnTo>
                      <a:pt x="387" y="552"/>
                    </a:lnTo>
                    <a:lnTo>
                      <a:pt x="417" y="539"/>
                    </a:lnTo>
                    <a:lnTo>
                      <a:pt x="448" y="526"/>
                    </a:lnTo>
                    <a:lnTo>
                      <a:pt x="473" y="516"/>
                    </a:lnTo>
                    <a:lnTo>
                      <a:pt x="498" y="506"/>
                    </a:lnTo>
                    <a:lnTo>
                      <a:pt x="547" y="487"/>
                    </a:lnTo>
                    <a:lnTo>
                      <a:pt x="596" y="468"/>
                    </a:lnTo>
                    <a:lnTo>
                      <a:pt x="620" y="458"/>
                    </a:lnTo>
                    <a:lnTo>
                      <a:pt x="642" y="447"/>
                    </a:lnTo>
                    <a:lnTo>
                      <a:pt x="743" y="401"/>
                    </a:lnTo>
                    <a:lnTo>
                      <a:pt x="791" y="380"/>
                    </a:lnTo>
                    <a:lnTo>
                      <a:pt x="839" y="359"/>
                    </a:lnTo>
                    <a:lnTo>
                      <a:pt x="840" y="354"/>
                    </a:lnTo>
                    <a:lnTo>
                      <a:pt x="842" y="349"/>
                    </a:lnTo>
                    <a:lnTo>
                      <a:pt x="848" y="338"/>
                    </a:lnTo>
                    <a:lnTo>
                      <a:pt x="851" y="333"/>
                    </a:lnTo>
                    <a:lnTo>
                      <a:pt x="852" y="327"/>
                    </a:lnTo>
                    <a:lnTo>
                      <a:pt x="853" y="322"/>
                    </a:lnTo>
                    <a:lnTo>
                      <a:pt x="852" y="318"/>
                    </a:lnTo>
                    <a:lnTo>
                      <a:pt x="833" y="329"/>
                    </a:lnTo>
                    <a:lnTo>
                      <a:pt x="813" y="340"/>
                    </a:lnTo>
                    <a:lnTo>
                      <a:pt x="793" y="349"/>
                    </a:lnTo>
                    <a:lnTo>
                      <a:pt x="773" y="357"/>
                    </a:lnTo>
                    <a:lnTo>
                      <a:pt x="731" y="373"/>
                    </a:lnTo>
                    <a:lnTo>
                      <a:pt x="710" y="382"/>
                    </a:lnTo>
                    <a:lnTo>
                      <a:pt x="689" y="391"/>
                    </a:lnTo>
                    <a:close/>
                    <a:moveTo>
                      <a:pt x="935" y="401"/>
                    </a:moveTo>
                    <a:lnTo>
                      <a:pt x="935" y="401"/>
                    </a:lnTo>
                    <a:lnTo>
                      <a:pt x="942" y="387"/>
                    </a:lnTo>
                    <a:lnTo>
                      <a:pt x="944" y="380"/>
                    </a:lnTo>
                    <a:lnTo>
                      <a:pt x="945" y="373"/>
                    </a:lnTo>
                    <a:lnTo>
                      <a:pt x="945" y="366"/>
                    </a:lnTo>
                    <a:lnTo>
                      <a:pt x="944" y="359"/>
                    </a:lnTo>
                    <a:lnTo>
                      <a:pt x="942" y="353"/>
                    </a:lnTo>
                    <a:lnTo>
                      <a:pt x="938" y="347"/>
                    </a:lnTo>
                    <a:lnTo>
                      <a:pt x="934" y="349"/>
                    </a:lnTo>
                    <a:lnTo>
                      <a:pt x="931" y="351"/>
                    </a:lnTo>
                    <a:lnTo>
                      <a:pt x="926" y="356"/>
                    </a:lnTo>
                    <a:lnTo>
                      <a:pt x="923" y="364"/>
                    </a:lnTo>
                    <a:lnTo>
                      <a:pt x="920" y="372"/>
                    </a:lnTo>
                    <a:lnTo>
                      <a:pt x="920" y="381"/>
                    </a:lnTo>
                    <a:lnTo>
                      <a:pt x="922" y="385"/>
                    </a:lnTo>
                    <a:lnTo>
                      <a:pt x="923" y="389"/>
                    </a:lnTo>
                    <a:lnTo>
                      <a:pt x="925" y="393"/>
                    </a:lnTo>
                    <a:lnTo>
                      <a:pt x="928" y="396"/>
                    </a:lnTo>
                    <a:lnTo>
                      <a:pt x="931" y="399"/>
                    </a:lnTo>
                    <a:lnTo>
                      <a:pt x="935" y="401"/>
                    </a:lnTo>
                    <a:close/>
                    <a:moveTo>
                      <a:pt x="837" y="409"/>
                    </a:moveTo>
                    <a:lnTo>
                      <a:pt x="837" y="409"/>
                    </a:lnTo>
                    <a:lnTo>
                      <a:pt x="838" y="404"/>
                    </a:lnTo>
                    <a:lnTo>
                      <a:pt x="838" y="401"/>
                    </a:lnTo>
                    <a:lnTo>
                      <a:pt x="837" y="396"/>
                    </a:lnTo>
                    <a:lnTo>
                      <a:pt x="835" y="389"/>
                    </a:lnTo>
                    <a:lnTo>
                      <a:pt x="834" y="385"/>
                    </a:lnTo>
                    <a:lnTo>
                      <a:pt x="835" y="381"/>
                    </a:lnTo>
                    <a:lnTo>
                      <a:pt x="829" y="381"/>
                    </a:lnTo>
                    <a:lnTo>
                      <a:pt x="766" y="411"/>
                    </a:lnTo>
                    <a:lnTo>
                      <a:pt x="705" y="441"/>
                    </a:lnTo>
                    <a:lnTo>
                      <a:pt x="674" y="455"/>
                    </a:lnTo>
                    <a:lnTo>
                      <a:pt x="642" y="469"/>
                    </a:lnTo>
                    <a:lnTo>
                      <a:pt x="610" y="480"/>
                    </a:lnTo>
                    <a:lnTo>
                      <a:pt x="576" y="492"/>
                    </a:lnTo>
                    <a:lnTo>
                      <a:pt x="567" y="497"/>
                    </a:lnTo>
                    <a:lnTo>
                      <a:pt x="556" y="504"/>
                    </a:lnTo>
                    <a:lnTo>
                      <a:pt x="534" y="514"/>
                    </a:lnTo>
                    <a:lnTo>
                      <a:pt x="510" y="522"/>
                    </a:lnTo>
                    <a:lnTo>
                      <a:pt x="485" y="532"/>
                    </a:lnTo>
                    <a:lnTo>
                      <a:pt x="463" y="541"/>
                    </a:lnTo>
                    <a:lnTo>
                      <a:pt x="442" y="552"/>
                    </a:lnTo>
                    <a:lnTo>
                      <a:pt x="419" y="563"/>
                    </a:lnTo>
                    <a:lnTo>
                      <a:pt x="397" y="574"/>
                    </a:lnTo>
                    <a:lnTo>
                      <a:pt x="322" y="603"/>
                    </a:lnTo>
                    <a:lnTo>
                      <a:pt x="284" y="621"/>
                    </a:lnTo>
                    <a:lnTo>
                      <a:pt x="251" y="637"/>
                    </a:lnTo>
                    <a:lnTo>
                      <a:pt x="244" y="642"/>
                    </a:lnTo>
                    <a:lnTo>
                      <a:pt x="238" y="646"/>
                    </a:lnTo>
                    <a:lnTo>
                      <a:pt x="235" y="652"/>
                    </a:lnTo>
                    <a:lnTo>
                      <a:pt x="234" y="657"/>
                    </a:lnTo>
                    <a:lnTo>
                      <a:pt x="234" y="662"/>
                    </a:lnTo>
                    <a:lnTo>
                      <a:pt x="235" y="668"/>
                    </a:lnTo>
                    <a:lnTo>
                      <a:pt x="237" y="673"/>
                    </a:lnTo>
                    <a:lnTo>
                      <a:pt x="241" y="678"/>
                    </a:lnTo>
                    <a:lnTo>
                      <a:pt x="248" y="690"/>
                    </a:lnTo>
                    <a:lnTo>
                      <a:pt x="257" y="702"/>
                    </a:lnTo>
                    <a:lnTo>
                      <a:pt x="263" y="714"/>
                    </a:lnTo>
                    <a:lnTo>
                      <a:pt x="265" y="719"/>
                    </a:lnTo>
                    <a:lnTo>
                      <a:pt x="266" y="726"/>
                    </a:lnTo>
                    <a:lnTo>
                      <a:pt x="304" y="707"/>
                    </a:lnTo>
                    <a:lnTo>
                      <a:pt x="341" y="690"/>
                    </a:lnTo>
                    <a:lnTo>
                      <a:pt x="417" y="658"/>
                    </a:lnTo>
                    <a:lnTo>
                      <a:pt x="570" y="594"/>
                    </a:lnTo>
                    <a:lnTo>
                      <a:pt x="645" y="562"/>
                    </a:lnTo>
                    <a:lnTo>
                      <a:pt x="720" y="527"/>
                    </a:lnTo>
                    <a:lnTo>
                      <a:pt x="757" y="510"/>
                    </a:lnTo>
                    <a:lnTo>
                      <a:pt x="793" y="492"/>
                    </a:lnTo>
                    <a:lnTo>
                      <a:pt x="828" y="473"/>
                    </a:lnTo>
                    <a:lnTo>
                      <a:pt x="864" y="453"/>
                    </a:lnTo>
                    <a:lnTo>
                      <a:pt x="862" y="451"/>
                    </a:lnTo>
                    <a:lnTo>
                      <a:pt x="859" y="450"/>
                    </a:lnTo>
                    <a:lnTo>
                      <a:pt x="855" y="446"/>
                    </a:lnTo>
                    <a:lnTo>
                      <a:pt x="853" y="441"/>
                    </a:lnTo>
                    <a:lnTo>
                      <a:pt x="850" y="433"/>
                    </a:lnTo>
                    <a:lnTo>
                      <a:pt x="844" y="419"/>
                    </a:lnTo>
                    <a:lnTo>
                      <a:pt x="841" y="413"/>
                    </a:lnTo>
                    <a:lnTo>
                      <a:pt x="837" y="409"/>
                    </a:lnTo>
                    <a:close/>
                    <a:moveTo>
                      <a:pt x="1677" y="640"/>
                    </a:moveTo>
                    <a:lnTo>
                      <a:pt x="1677" y="640"/>
                    </a:lnTo>
                    <a:lnTo>
                      <a:pt x="1695" y="621"/>
                    </a:lnTo>
                    <a:lnTo>
                      <a:pt x="1711" y="601"/>
                    </a:lnTo>
                    <a:lnTo>
                      <a:pt x="1726" y="582"/>
                    </a:lnTo>
                    <a:lnTo>
                      <a:pt x="1732" y="572"/>
                    </a:lnTo>
                    <a:lnTo>
                      <a:pt x="1737" y="562"/>
                    </a:lnTo>
                    <a:lnTo>
                      <a:pt x="1743" y="552"/>
                    </a:lnTo>
                    <a:lnTo>
                      <a:pt x="1747" y="541"/>
                    </a:lnTo>
                    <a:lnTo>
                      <a:pt x="1750" y="530"/>
                    </a:lnTo>
                    <a:lnTo>
                      <a:pt x="1752" y="519"/>
                    </a:lnTo>
                    <a:lnTo>
                      <a:pt x="1752" y="507"/>
                    </a:lnTo>
                    <a:lnTo>
                      <a:pt x="1752" y="495"/>
                    </a:lnTo>
                    <a:lnTo>
                      <a:pt x="1750" y="483"/>
                    </a:lnTo>
                    <a:lnTo>
                      <a:pt x="1747" y="470"/>
                    </a:lnTo>
                    <a:lnTo>
                      <a:pt x="1737" y="463"/>
                    </a:lnTo>
                    <a:lnTo>
                      <a:pt x="1728" y="459"/>
                    </a:lnTo>
                    <a:lnTo>
                      <a:pt x="1717" y="455"/>
                    </a:lnTo>
                    <a:lnTo>
                      <a:pt x="1705" y="453"/>
                    </a:lnTo>
                    <a:lnTo>
                      <a:pt x="1686" y="450"/>
                    </a:lnTo>
                    <a:lnTo>
                      <a:pt x="1666" y="449"/>
                    </a:lnTo>
                    <a:lnTo>
                      <a:pt x="1646" y="448"/>
                    </a:lnTo>
                    <a:lnTo>
                      <a:pt x="1626" y="448"/>
                    </a:lnTo>
                    <a:lnTo>
                      <a:pt x="1607" y="449"/>
                    </a:lnTo>
                    <a:lnTo>
                      <a:pt x="1586" y="451"/>
                    </a:lnTo>
                    <a:lnTo>
                      <a:pt x="1548" y="456"/>
                    </a:lnTo>
                    <a:lnTo>
                      <a:pt x="1510" y="462"/>
                    </a:lnTo>
                    <a:lnTo>
                      <a:pt x="1475" y="470"/>
                    </a:lnTo>
                    <a:lnTo>
                      <a:pt x="1442" y="478"/>
                    </a:lnTo>
                    <a:lnTo>
                      <a:pt x="1412" y="487"/>
                    </a:lnTo>
                    <a:lnTo>
                      <a:pt x="1417" y="506"/>
                    </a:lnTo>
                    <a:lnTo>
                      <a:pt x="1423" y="525"/>
                    </a:lnTo>
                    <a:lnTo>
                      <a:pt x="1434" y="562"/>
                    </a:lnTo>
                    <a:lnTo>
                      <a:pt x="1447" y="597"/>
                    </a:lnTo>
                    <a:lnTo>
                      <a:pt x="1461" y="630"/>
                    </a:lnTo>
                    <a:lnTo>
                      <a:pt x="1474" y="665"/>
                    </a:lnTo>
                    <a:lnTo>
                      <a:pt x="1486" y="698"/>
                    </a:lnTo>
                    <a:lnTo>
                      <a:pt x="1490" y="715"/>
                    </a:lnTo>
                    <a:lnTo>
                      <a:pt x="1494" y="732"/>
                    </a:lnTo>
                    <a:lnTo>
                      <a:pt x="1499" y="750"/>
                    </a:lnTo>
                    <a:lnTo>
                      <a:pt x="1501" y="767"/>
                    </a:lnTo>
                    <a:lnTo>
                      <a:pt x="1551" y="739"/>
                    </a:lnTo>
                    <a:lnTo>
                      <a:pt x="1575" y="726"/>
                    </a:lnTo>
                    <a:lnTo>
                      <a:pt x="1596" y="711"/>
                    </a:lnTo>
                    <a:lnTo>
                      <a:pt x="1619" y="695"/>
                    </a:lnTo>
                    <a:lnTo>
                      <a:pt x="1639" y="678"/>
                    </a:lnTo>
                    <a:lnTo>
                      <a:pt x="1658" y="660"/>
                    </a:lnTo>
                    <a:lnTo>
                      <a:pt x="1677" y="640"/>
                    </a:lnTo>
                    <a:close/>
                    <a:moveTo>
                      <a:pt x="881" y="477"/>
                    </a:moveTo>
                    <a:lnTo>
                      <a:pt x="881" y="477"/>
                    </a:lnTo>
                    <a:lnTo>
                      <a:pt x="883" y="476"/>
                    </a:lnTo>
                    <a:lnTo>
                      <a:pt x="883" y="475"/>
                    </a:lnTo>
                    <a:lnTo>
                      <a:pt x="881" y="475"/>
                    </a:lnTo>
                    <a:lnTo>
                      <a:pt x="877" y="478"/>
                    </a:lnTo>
                    <a:lnTo>
                      <a:pt x="871" y="480"/>
                    </a:lnTo>
                    <a:lnTo>
                      <a:pt x="859" y="485"/>
                    </a:lnTo>
                    <a:lnTo>
                      <a:pt x="839" y="489"/>
                    </a:lnTo>
                    <a:lnTo>
                      <a:pt x="832" y="492"/>
                    </a:lnTo>
                    <a:lnTo>
                      <a:pt x="823" y="495"/>
                    </a:lnTo>
                    <a:lnTo>
                      <a:pt x="806" y="504"/>
                    </a:lnTo>
                    <a:lnTo>
                      <a:pt x="788" y="514"/>
                    </a:lnTo>
                    <a:lnTo>
                      <a:pt x="771" y="524"/>
                    </a:lnTo>
                    <a:lnTo>
                      <a:pt x="753" y="536"/>
                    </a:lnTo>
                    <a:lnTo>
                      <a:pt x="736" y="546"/>
                    </a:lnTo>
                    <a:lnTo>
                      <a:pt x="720" y="554"/>
                    </a:lnTo>
                    <a:lnTo>
                      <a:pt x="704" y="561"/>
                    </a:lnTo>
                    <a:lnTo>
                      <a:pt x="688" y="566"/>
                    </a:lnTo>
                    <a:lnTo>
                      <a:pt x="672" y="572"/>
                    </a:lnTo>
                    <a:lnTo>
                      <a:pt x="640" y="585"/>
                    </a:lnTo>
                    <a:lnTo>
                      <a:pt x="579" y="612"/>
                    </a:lnTo>
                    <a:lnTo>
                      <a:pt x="542" y="628"/>
                    </a:lnTo>
                    <a:lnTo>
                      <a:pt x="505" y="643"/>
                    </a:lnTo>
                    <a:lnTo>
                      <a:pt x="471" y="657"/>
                    </a:lnTo>
                    <a:lnTo>
                      <a:pt x="439" y="671"/>
                    </a:lnTo>
                    <a:lnTo>
                      <a:pt x="417" y="681"/>
                    </a:lnTo>
                    <a:lnTo>
                      <a:pt x="396" y="689"/>
                    </a:lnTo>
                    <a:lnTo>
                      <a:pt x="353" y="705"/>
                    </a:lnTo>
                    <a:lnTo>
                      <a:pt x="332" y="714"/>
                    </a:lnTo>
                    <a:lnTo>
                      <a:pt x="311" y="723"/>
                    </a:lnTo>
                    <a:lnTo>
                      <a:pt x="291" y="733"/>
                    </a:lnTo>
                    <a:lnTo>
                      <a:pt x="272" y="745"/>
                    </a:lnTo>
                    <a:lnTo>
                      <a:pt x="273" y="751"/>
                    </a:lnTo>
                    <a:lnTo>
                      <a:pt x="274" y="759"/>
                    </a:lnTo>
                    <a:lnTo>
                      <a:pt x="274" y="762"/>
                    </a:lnTo>
                    <a:lnTo>
                      <a:pt x="273" y="766"/>
                    </a:lnTo>
                    <a:lnTo>
                      <a:pt x="272" y="771"/>
                    </a:lnTo>
                    <a:lnTo>
                      <a:pt x="268" y="775"/>
                    </a:lnTo>
                    <a:lnTo>
                      <a:pt x="305" y="752"/>
                    </a:lnTo>
                    <a:lnTo>
                      <a:pt x="342" y="732"/>
                    </a:lnTo>
                    <a:lnTo>
                      <a:pt x="380" y="713"/>
                    </a:lnTo>
                    <a:lnTo>
                      <a:pt x="418" y="695"/>
                    </a:lnTo>
                    <a:lnTo>
                      <a:pt x="458" y="677"/>
                    </a:lnTo>
                    <a:lnTo>
                      <a:pt x="496" y="660"/>
                    </a:lnTo>
                    <a:lnTo>
                      <a:pt x="576" y="627"/>
                    </a:lnTo>
                    <a:lnTo>
                      <a:pt x="601" y="616"/>
                    </a:lnTo>
                    <a:lnTo>
                      <a:pt x="626" y="605"/>
                    </a:lnTo>
                    <a:lnTo>
                      <a:pt x="675" y="581"/>
                    </a:lnTo>
                    <a:lnTo>
                      <a:pt x="701" y="570"/>
                    </a:lnTo>
                    <a:lnTo>
                      <a:pt x="727" y="561"/>
                    </a:lnTo>
                    <a:lnTo>
                      <a:pt x="752" y="552"/>
                    </a:lnTo>
                    <a:lnTo>
                      <a:pt x="780" y="546"/>
                    </a:lnTo>
                    <a:lnTo>
                      <a:pt x="840" y="516"/>
                    </a:lnTo>
                    <a:lnTo>
                      <a:pt x="901" y="485"/>
                    </a:lnTo>
                    <a:lnTo>
                      <a:pt x="900" y="483"/>
                    </a:lnTo>
                    <a:lnTo>
                      <a:pt x="898" y="481"/>
                    </a:lnTo>
                    <a:lnTo>
                      <a:pt x="893" y="481"/>
                    </a:lnTo>
                    <a:lnTo>
                      <a:pt x="886" y="480"/>
                    </a:lnTo>
                    <a:lnTo>
                      <a:pt x="883" y="479"/>
                    </a:lnTo>
                    <a:lnTo>
                      <a:pt x="881" y="477"/>
                    </a:lnTo>
                    <a:close/>
                    <a:moveTo>
                      <a:pt x="1478" y="745"/>
                    </a:moveTo>
                    <a:lnTo>
                      <a:pt x="1478" y="745"/>
                    </a:lnTo>
                    <a:lnTo>
                      <a:pt x="1476" y="733"/>
                    </a:lnTo>
                    <a:lnTo>
                      <a:pt x="1473" y="721"/>
                    </a:lnTo>
                    <a:lnTo>
                      <a:pt x="1463" y="696"/>
                    </a:lnTo>
                    <a:lnTo>
                      <a:pt x="1442" y="642"/>
                    </a:lnTo>
                    <a:lnTo>
                      <a:pt x="1439" y="632"/>
                    </a:lnTo>
                    <a:lnTo>
                      <a:pt x="1437" y="622"/>
                    </a:lnTo>
                    <a:lnTo>
                      <a:pt x="1434" y="611"/>
                    </a:lnTo>
                    <a:lnTo>
                      <a:pt x="1432" y="600"/>
                    </a:lnTo>
                    <a:lnTo>
                      <a:pt x="1427" y="586"/>
                    </a:lnTo>
                    <a:lnTo>
                      <a:pt x="1419" y="575"/>
                    </a:lnTo>
                    <a:lnTo>
                      <a:pt x="1413" y="563"/>
                    </a:lnTo>
                    <a:lnTo>
                      <a:pt x="1408" y="551"/>
                    </a:lnTo>
                    <a:lnTo>
                      <a:pt x="1402" y="535"/>
                    </a:lnTo>
                    <a:lnTo>
                      <a:pt x="1398" y="521"/>
                    </a:lnTo>
                    <a:lnTo>
                      <a:pt x="1395" y="515"/>
                    </a:lnTo>
                    <a:lnTo>
                      <a:pt x="1392" y="509"/>
                    </a:lnTo>
                    <a:lnTo>
                      <a:pt x="1386" y="504"/>
                    </a:lnTo>
                    <a:lnTo>
                      <a:pt x="1381" y="500"/>
                    </a:lnTo>
                    <a:lnTo>
                      <a:pt x="1371" y="502"/>
                    </a:lnTo>
                    <a:lnTo>
                      <a:pt x="1363" y="505"/>
                    </a:lnTo>
                    <a:lnTo>
                      <a:pt x="1354" y="508"/>
                    </a:lnTo>
                    <a:lnTo>
                      <a:pt x="1351" y="510"/>
                    </a:lnTo>
                    <a:lnTo>
                      <a:pt x="1349" y="514"/>
                    </a:lnTo>
                    <a:lnTo>
                      <a:pt x="1354" y="536"/>
                    </a:lnTo>
                    <a:lnTo>
                      <a:pt x="1362" y="560"/>
                    </a:lnTo>
                    <a:lnTo>
                      <a:pt x="1371" y="584"/>
                    </a:lnTo>
                    <a:lnTo>
                      <a:pt x="1382" y="609"/>
                    </a:lnTo>
                    <a:lnTo>
                      <a:pt x="1405" y="659"/>
                    </a:lnTo>
                    <a:lnTo>
                      <a:pt x="1427" y="708"/>
                    </a:lnTo>
                    <a:lnTo>
                      <a:pt x="1432" y="722"/>
                    </a:lnTo>
                    <a:lnTo>
                      <a:pt x="1434" y="735"/>
                    </a:lnTo>
                    <a:lnTo>
                      <a:pt x="1435" y="746"/>
                    </a:lnTo>
                    <a:lnTo>
                      <a:pt x="1434" y="756"/>
                    </a:lnTo>
                    <a:lnTo>
                      <a:pt x="1432" y="761"/>
                    </a:lnTo>
                    <a:lnTo>
                      <a:pt x="1428" y="766"/>
                    </a:lnTo>
                    <a:lnTo>
                      <a:pt x="1424" y="771"/>
                    </a:lnTo>
                    <a:lnTo>
                      <a:pt x="1417" y="773"/>
                    </a:lnTo>
                    <a:lnTo>
                      <a:pt x="1411" y="774"/>
                    </a:lnTo>
                    <a:lnTo>
                      <a:pt x="1404" y="774"/>
                    </a:lnTo>
                    <a:lnTo>
                      <a:pt x="1399" y="772"/>
                    </a:lnTo>
                    <a:lnTo>
                      <a:pt x="1393" y="767"/>
                    </a:lnTo>
                    <a:lnTo>
                      <a:pt x="1381" y="735"/>
                    </a:lnTo>
                    <a:lnTo>
                      <a:pt x="1368" y="705"/>
                    </a:lnTo>
                    <a:lnTo>
                      <a:pt x="1355" y="677"/>
                    </a:lnTo>
                    <a:lnTo>
                      <a:pt x="1341" y="650"/>
                    </a:lnTo>
                    <a:lnTo>
                      <a:pt x="1312" y="595"/>
                    </a:lnTo>
                    <a:lnTo>
                      <a:pt x="1298" y="567"/>
                    </a:lnTo>
                    <a:lnTo>
                      <a:pt x="1284" y="538"/>
                    </a:lnTo>
                    <a:lnTo>
                      <a:pt x="1278" y="540"/>
                    </a:lnTo>
                    <a:lnTo>
                      <a:pt x="1273" y="541"/>
                    </a:lnTo>
                    <a:lnTo>
                      <a:pt x="1268" y="545"/>
                    </a:lnTo>
                    <a:lnTo>
                      <a:pt x="1265" y="549"/>
                    </a:lnTo>
                    <a:lnTo>
                      <a:pt x="1269" y="566"/>
                    </a:lnTo>
                    <a:lnTo>
                      <a:pt x="1275" y="583"/>
                    </a:lnTo>
                    <a:lnTo>
                      <a:pt x="1281" y="601"/>
                    </a:lnTo>
                    <a:lnTo>
                      <a:pt x="1290" y="618"/>
                    </a:lnTo>
                    <a:lnTo>
                      <a:pt x="1306" y="655"/>
                    </a:lnTo>
                    <a:lnTo>
                      <a:pt x="1324" y="691"/>
                    </a:lnTo>
                    <a:lnTo>
                      <a:pt x="1336" y="718"/>
                    </a:lnTo>
                    <a:lnTo>
                      <a:pt x="1342" y="733"/>
                    </a:lnTo>
                    <a:lnTo>
                      <a:pt x="1347" y="747"/>
                    </a:lnTo>
                    <a:lnTo>
                      <a:pt x="1350" y="762"/>
                    </a:lnTo>
                    <a:lnTo>
                      <a:pt x="1350" y="769"/>
                    </a:lnTo>
                    <a:lnTo>
                      <a:pt x="1350" y="777"/>
                    </a:lnTo>
                    <a:lnTo>
                      <a:pt x="1349" y="783"/>
                    </a:lnTo>
                    <a:lnTo>
                      <a:pt x="1348" y="791"/>
                    </a:lnTo>
                    <a:lnTo>
                      <a:pt x="1344" y="797"/>
                    </a:lnTo>
                    <a:lnTo>
                      <a:pt x="1341" y="804"/>
                    </a:lnTo>
                    <a:lnTo>
                      <a:pt x="1336" y="805"/>
                    </a:lnTo>
                    <a:lnTo>
                      <a:pt x="1331" y="804"/>
                    </a:lnTo>
                    <a:lnTo>
                      <a:pt x="1325" y="803"/>
                    </a:lnTo>
                    <a:lnTo>
                      <a:pt x="1320" y="801"/>
                    </a:lnTo>
                    <a:lnTo>
                      <a:pt x="1309" y="793"/>
                    </a:lnTo>
                    <a:lnTo>
                      <a:pt x="1299" y="783"/>
                    </a:lnTo>
                    <a:lnTo>
                      <a:pt x="1291" y="774"/>
                    </a:lnTo>
                    <a:lnTo>
                      <a:pt x="1283" y="762"/>
                    </a:lnTo>
                    <a:lnTo>
                      <a:pt x="1272" y="743"/>
                    </a:lnTo>
                    <a:lnTo>
                      <a:pt x="1263" y="723"/>
                    </a:lnTo>
                    <a:lnTo>
                      <a:pt x="1253" y="703"/>
                    </a:lnTo>
                    <a:lnTo>
                      <a:pt x="1236" y="659"/>
                    </a:lnTo>
                    <a:lnTo>
                      <a:pt x="1219" y="616"/>
                    </a:lnTo>
                    <a:lnTo>
                      <a:pt x="1212" y="596"/>
                    </a:lnTo>
                    <a:lnTo>
                      <a:pt x="1203" y="578"/>
                    </a:lnTo>
                    <a:lnTo>
                      <a:pt x="1195" y="581"/>
                    </a:lnTo>
                    <a:lnTo>
                      <a:pt x="1187" y="584"/>
                    </a:lnTo>
                    <a:lnTo>
                      <a:pt x="1171" y="593"/>
                    </a:lnTo>
                    <a:lnTo>
                      <a:pt x="1171" y="596"/>
                    </a:lnTo>
                    <a:lnTo>
                      <a:pt x="1172" y="598"/>
                    </a:lnTo>
                    <a:lnTo>
                      <a:pt x="1175" y="600"/>
                    </a:lnTo>
                    <a:lnTo>
                      <a:pt x="1177" y="602"/>
                    </a:lnTo>
                    <a:lnTo>
                      <a:pt x="1178" y="603"/>
                    </a:lnTo>
                    <a:lnTo>
                      <a:pt x="1180" y="607"/>
                    </a:lnTo>
                    <a:lnTo>
                      <a:pt x="1178" y="610"/>
                    </a:lnTo>
                    <a:lnTo>
                      <a:pt x="1178" y="614"/>
                    </a:lnTo>
                    <a:lnTo>
                      <a:pt x="1177" y="620"/>
                    </a:lnTo>
                    <a:lnTo>
                      <a:pt x="1180" y="628"/>
                    </a:lnTo>
                    <a:lnTo>
                      <a:pt x="1183" y="638"/>
                    </a:lnTo>
                    <a:lnTo>
                      <a:pt x="1188" y="648"/>
                    </a:lnTo>
                    <a:lnTo>
                      <a:pt x="1201" y="668"/>
                    </a:lnTo>
                    <a:lnTo>
                      <a:pt x="1216" y="689"/>
                    </a:lnTo>
                    <a:lnTo>
                      <a:pt x="1222" y="700"/>
                    </a:lnTo>
                    <a:lnTo>
                      <a:pt x="1228" y="711"/>
                    </a:lnTo>
                    <a:lnTo>
                      <a:pt x="1239" y="734"/>
                    </a:lnTo>
                    <a:lnTo>
                      <a:pt x="1250" y="759"/>
                    </a:lnTo>
                    <a:lnTo>
                      <a:pt x="1262" y="782"/>
                    </a:lnTo>
                    <a:lnTo>
                      <a:pt x="1268" y="792"/>
                    </a:lnTo>
                    <a:lnTo>
                      <a:pt x="1276" y="803"/>
                    </a:lnTo>
                    <a:lnTo>
                      <a:pt x="1284" y="813"/>
                    </a:lnTo>
                    <a:lnTo>
                      <a:pt x="1292" y="824"/>
                    </a:lnTo>
                    <a:lnTo>
                      <a:pt x="1304" y="844"/>
                    </a:lnTo>
                    <a:lnTo>
                      <a:pt x="1309" y="854"/>
                    </a:lnTo>
                    <a:lnTo>
                      <a:pt x="1314" y="864"/>
                    </a:lnTo>
                    <a:lnTo>
                      <a:pt x="1322" y="871"/>
                    </a:lnTo>
                    <a:lnTo>
                      <a:pt x="1329" y="878"/>
                    </a:lnTo>
                    <a:lnTo>
                      <a:pt x="1334" y="880"/>
                    </a:lnTo>
                    <a:lnTo>
                      <a:pt x="1338" y="882"/>
                    </a:lnTo>
                    <a:lnTo>
                      <a:pt x="1343" y="883"/>
                    </a:lnTo>
                    <a:lnTo>
                      <a:pt x="1349" y="883"/>
                    </a:lnTo>
                    <a:lnTo>
                      <a:pt x="1354" y="882"/>
                    </a:lnTo>
                    <a:lnTo>
                      <a:pt x="1359" y="881"/>
                    </a:lnTo>
                    <a:lnTo>
                      <a:pt x="1364" y="878"/>
                    </a:lnTo>
                    <a:lnTo>
                      <a:pt x="1367" y="874"/>
                    </a:lnTo>
                    <a:lnTo>
                      <a:pt x="1370" y="871"/>
                    </a:lnTo>
                    <a:lnTo>
                      <a:pt x="1372" y="867"/>
                    </a:lnTo>
                    <a:lnTo>
                      <a:pt x="1377" y="857"/>
                    </a:lnTo>
                    <a:lnTo>
                      <a:pt x="1383" y="837"/>
                    </a:lnTo>
                    <a:lnTo>
                      <a:pt x="1388" y="827"/>
                    </a:lnTo>
                    <a:lnTo>
                      <a:pt x="1392" y="823"/>
                    </a:lnTo>
                    <a:lnTo>
                      <a:pt x="1395" y="819"/>
                    </a:lnTo>
                    <a:lnTo>
                      <a:pt x="1400" y="815"/>
                    </a:lnTo>
                    <a:lnTo>
                      <a:pt x="1404" y="812"/>
                    </a:lnTo>
                    <a:lnTo>
                      <a:pt x="1410" y="811"/>
                    </a:lnTo>
                    <a:lnTo>
                      <a:pt x="1415" y="809"/>
                    </a:lnTo>
                    <a:lnTo>
                      <a:pt x="1426" y="809"/>
                    </a:lnTo>
                    <a:lnTo>
                      <a:pt x="1437" y="810"/>
                    </a:lnTo>
                    <a:lnTo>
                      <a:pt x="1458" y="814"/>
                    </a:lnTo>
                    <a:lnTo>
                      <a:pt x="1468" y="815"/>
                    </a:lnTo>
                    <a:lnTo>
                      <a:pt x="1476" y="817"/>
                    </a:lnTo>
                    <a:lnTo>
                      <a:pt x="1478" y="808"/>
                    </a:lnTo>
                    <a:lnTo>
                      <a:pt x="1480" y="799"/>
                    </a:lnTo>
                    <a:lnTo>
                      <a:pt x="1481" y="781"/>
                    </a:lnTo>
                    <a:lnTo>
                      <a:pt x="1481" y="763"/>
                    </a:lnTo>
                    <a:lnTo>
                      <a:pt x="1478" y="745"/>
                    </a:lnTo>
                    <a:close/>
                    <a:moveTo>
                      <a:pt x="1387" y="676"/>
                    </a:moveTo>
                    <a:lnTo>
                      <a:pt x="1387" y="676"/>
                    </a:lnTo>
                    <a:lnTo>
                      <a:pt x="1380" y="658"/>
                    </a:lnTo>
                    <a:lnTo>
                      <a:pt x="1372" y="639"/>
                    </a:lnTo>
                    <a:lnTo>
                      <a:pt x="1359" y="600"/>
                    </a:lnTo>
                    <a:lnTo>
                      <a:pt x="1352" y="582"/>
                    </a:lnTo>
                    <a:lnTo>
                      <a:pt x="1343" y="565"/>
                    </a:lnTo>
                    <a:lnTo>
                      <a:pt x="1334" y="548"/>
                    </a:lnTo>
                    <a:lnTo>
                      <a:pt x="1327" y="540"/>
                    </a:lnTo>
                    <a:lnTo>
                      <a:pt x="1321" y="534"/>
                    </a:lnTo>
                    <a:lnTo>
                      <a:pt x="1321" y="530"/>
                    </a:lnTo>
                    <a:lnTo>
                      <a:pt x="1320" y="529"/>
                    </a:lnTo>
                    <a:lnTo>
                      <a:pt x="1320" y="526"/>
                    </a:lnTo>
                    <a:lnTo>
                      <a:pt x="1321" y="524"/>
                    </a:lnTo>
                    <a:lnTo>
                      <a:pt x="1317" y="524"/>
                    </a:lnTo>
                    <a:lnTo>
                      <a:pt x="1313" y="525"/>
                    </a:lnTo>
                    <a:lnTo>
                      <a:pt x="1311" y="527"/>
                    </a:lnTo>
                    <a:lnTo>
                      <a:pt x="1309" y="529"/>
                    </a:lnTo>
                    <a:lnTo>
                      <a:pt x="1304" y="529"/>
                    </a:lnTo>
                    <a:lnTo>
                      <a:pt x="1310" y="546"/>
                    </a:lnTo>
                    <a:lnTo>
                      <a:pt x="1318" y="562"/>
                    </a:lnTo>
                    <a:lnTo>
                      <a:pt x="1334" y="593"/>
                    </a:lnTo>
                    <a:lnTo>
                      <a:pt x="1351" y="624"/>
                    </a:lnTo>
                    <a:lnTo>
                      <a:pt x="1368" y="654"/>
                    </a:lnTo>
                    <a:lnTo>
                      <a:pt x="1373" y="667"/>
                    </a:lnTo>
                    <a:lnTo>
                      <a:pt x="1378" y="678"/>
                    </a:lnTo>
                    <a:lnTo>
                      <a:pt x="1385" y="703"/>
                    </a:lnTo>
                    <a:lnTo>
                      <a:pt x="1389" y="715"/>
                    </a:lnTo>
                    <a:lnTo>
                      <a:pt x="1394" y="726"/>
                    </a:lnTo>
                    <a:lnTo>
                      <a:pt x="1400" y="735"/>
                    </a:lnTo>
                    <a:lnTo>
                      <a:pt x="1408" y="743"/>
                    </a:lnTo>
                    <a:lnTo>
                      <a:pt x="1410" y="733"/>
                    </a:lnTo>
                    <a:lnTo>
                      <a:pt x="1409" y="724"/>
                    </a:lnTo>
                    <a:lnTo>
                      <a:pt x="1408" y="716"/>
                    </a:lnTo>
                    <a:lnTo>
                      <a:pt x="1404" y="708"/>
                    </a:lnTo>
                    <a:lnTo>
                      <a:pt x="1396" y="692"/>
                    </a:lnTo>
                    <a:lnTo>
                      <a:pt x="1387" y="676"/>
                    </a:lnTo>
                    <a:close/>
                    <a:moveTo>
                      <a:pt x="1262" y="610"/>
                    </a:moveTo>
                    <a:lnTo>
                      <a:pt x="1262" y="610"/>
                    </a:lnTo>
                    <a:lnTo>
                      <a:pt x="1258" y="595"/>
                    </a:lnTo>
                    <a:lnTo>
                      <a:pt x="1253" y="580"/>
                    </a:lnTo>
                    <a:lnTo>
                      <a:pt x="1251" y="572"/>
                    </a:lnTo>
                    <a:lnTo>
                      <a:pt x="1248" y="567"/>
                    </a:lnTo>
                    <a:lnTo>
                      <a:pt x="1244" y="562"/>
                    </a:lnTo>
                    <a:lnTo>
                      <a:pt x="1237" y="559"/>
                    </a:lnTo>
                    <a:lnTo>
                      <a:pt x="1236" y="561"/>
                    </a:lnTo>
                    <a:lnTo>
                      <a:pt x="1233" y="563"/>
                    </a:lnTo>
                    <a:lnTo>
                      <a:pt x="1227" y="564"/>
                    </a:lnTo>
                    <a:lnTo>
                      <a:pt x="1223" y="565"/>
                    </a:lnTo>
                    <a:lnTo>
                      <a:pt x="1220" y="567"/>
                    </a:lnTo>
                    <a:lnTo>
                      <a:pt x="1219" y="569"/>
                    </a:lnTo>
                    <a:lnTo>
                      <a:pt x="1218" y="574"/>
                    </a:lnTo>
                    <a:lnTo>
                      <a:pt x="1225" y="584"/>
                    </a:lnTo>
                    <a:lnTo>
                      <a:pt x="1231" y="597"/>
                    </a:lnTo>
                    <a:lnTo>
                      <a:pt x="1243" y="623"/>
                    </a:lnTo>
                    <a:lnTo>
                      <a:pt x="1266" y="680"/>
                    </a:lnTo>
                    <a:lnTo>
                      <a:pt x="1278" y="707"/>
                    </a:lnTo>
                    <a:lnTo>
                      <a:pt x="1284" y="721"/>
                    </a:lnTo>
                    <a:lnTo>
                      <a:pt x="1292" y="734"/>
                    </a:lnTo>
                    <a:lnTo>
                      <a:pt x="1299" y="747"/>
                    </a:lnTo>
                    <a:lnTo>
                      <a:pt x="1308" y="759"/>
                    </a:lnTo>
                    <a:lnTo>
                      <a:pt x="1317" y="769"/>
                    </a:lnTo>
                    <a:lnTo>
                      <a:pt x="1326" y="780"/>
                    </a:lnTo>
                    <a:lnTo>
                      <a:pt x="1325" y="768"/>
                    </a:lnTo>
                    <a:lnTo>
                      <a:pt x="1323" y="757"/>
                    </a:lnTo>
                    <a:lnTo>
                      <a:pt x="1321" y="745"/>
                    </a:lnTo>
                    <a:lnTo>
                      <a:pt x="1318" y="734"/>
                    </a:lnTo>
                    <a:lnTo>
                      <a:pt x="1309" y="713"/>
                    </a:lnTo>
                    <a:lnTo>
                      <a:pt x="1301" y="691"/>
                    </a:lnTo>
                    <a:lnTo>
                      <a:pt x="1280" y="651"/>
                    </a:lnTo>
                    <a:lnTo>
                      <a:pt x="1271" y="630"/>
                    </a:lnTo>
                    <a:lnTo>
                      <a:pt x="1262" y="610"/>
                    </a:lnTo>
                    <a:close/>
                    <a:moveTo>
                      <a:pt x="894" y="822"/>
                    </a:moveTo>
                    <a:lnTo>
                      <a:pt x="894" y="822"/>
                    </a:lnTo>
                    <a:lnTo>
                      <a:pt x="887" y="829"/>
                    </a:lnTo>
                    <a:lnTo>
                      <a:pt x="881" y="837"/>
                    </a:lnTo>
                    <a:lnTo>
                      <a:pt x="871" y="855"/>
                    </a:lnTo>
                    <a:lnTo>
                      <a:pt x="863" y="873"/>
                    </a:lnTo>
                    <a:lnTo>
                      <a:pt x="856" y="893"/>
                    </a:lnTo>
                    <a:lnTo>
                      <a:pt x="870" y="898"/>
                    </a:lnTo>
                    <a:lnTo>
                      <a:pt x="885" y="902"/>
                    </a:lnTo>
                    <a:lnTo>
                      <a:pt x="900" y="905"/>
                    </a:lnTo>
                    <a:lnTo>
                      <a:pt x="915" y="909"/>
                    </a:lnTo>
                    <a:lnTo>
                      <a:pt x="931" y="911"/>
                    </a:lnTo>
                    <a:lnTo>
                      <a:pt x="947" y="913"/>
                    </a:lnTo>
                    <a:lnTo>
                      <a:pt x="979" y="914"/>
                    </a:lnTo>
                    <a:lnTo>
                      <a:pt x="1013" y="913"/>
                    </a:lnTo>
                    <a:lnTo>
                      <a:pt x="1045" y="912"/>
                    </a:lnTo>
                    <a:lnTo>
                      <a:pt x="1076" y="909"/>
                    </a:lnTo>
                    <a:lnTo>
                      <a:pt x="1105" y="905"/>
                    </a:lnTo>
                    <a:lnTo>
                      <a:pt x="1127" y="902"/>
                    </a:lnTo>
                    <a:lnTo>
                      <a:pt x="1150" y="898"/>
                    </a:lnTo>
                    <a:lnTo>
                      <a:pt x="1171" y="894"/>
                    </a:lnTo>
                    <a:lnTo>
                      <a:pt x="1191" y="888"/>
                    </a:lnTo>
                    <a:lnTo>
                      <a:pt x="1212" y="882"/>
                    </a:lnTo>
                    <a:lnTo>
                      <a:pt x="1231" y="875"/>
                    </a:lnTo>
                    <a:lnTo>
                      <a:pt x="1249" y="869"/>
                    </a:lnTo>
                    <a:lnTo>
                      <a:pt x="1267" y="860"/>
                    </a:lnTo>
                    <a:lnTo>
                      <a:pt x="1251" y="832"/>
                    </a:lnTo>
                    <a:lnTo>
                      <a:pt x="1236" y="799"/>
                    </a:lnTo>
                    <a:lnTo>
                      <a:pt x="1205" y="734"/>
                    </a:lnTo>
                    <a:lnTo>
                      <a:pt x="1146" y="605"/>
                    </a:lnTo>
                    <a:lnTo>
                      <a:pt x="1128" y="615"/>
                    </a:lnTo>
                    <a:lnTo>
                      <a:pt x="1110" y="627"/>
                    </a:lnTo>
                    <a:lnTo>
                      <a:pt x="1075" y="651"/>
                    </a:lnTo>
                    <a:lnTo>
                      <a:pt x="1041" y="675"/>
                    </a:lnTo>
                    <a:lnTo>
                      <a:pt x="1010" y="703"/>
                    </a:lnTo>
                    <a:lnTo>
                      <a:pt x="979" y="731"/>
                    </a:lnTo>
                    <a:lnTo>
                      <a:pt x="949" y="761"/>
                    </a:lnTo>
                    <a:lnTo>
                      <a:pt x="922" y="791"/>
                    </a:lnTo>
                    <a:lnTo>
                      <a:pt x="894" y="822"/>
                    </a:lnTo>
                    <a:close/>
                    <a:moveTo>
                      <a:pt x="625" y="1662"/>
                    </a:moveTo>
                    <a:lnTo>
                      <a:pt x="625" y="1662"/>
                    </a:lnTo>
                    <a:lnTo>
                      <a:pt x="623" y="1659"/>
                    </a:lnTo>
                    <a:lnTo>
                      <a:pt x="621" y="1656"/>
                    </a:lnTo>
                    <a:lnTo>
                      <a:pt x="616" y="1646"/>
                    </a:lnTo>
                    <a:lnTo>
                      <a:pt x="611" y="1636"/>
                    </a:lnTo>
                    <a:lnTo>
                      <a:pt x="607" y="1631"/>
                    </a:lnTo>
                    <a:lnTo>
                      <a:pt x="604" y="1628"/>
                    </a:lnTo>
                    <a:lnTo>
                      <a:pt x="600" y="1612"/>
                    </a:lnTo>
                    <a:lnTo>
                      <a:pt x="597" y="1597"/>
                    </a:lnTo>
                    <a:lnTo>
                      <a:pt x="592" y="1584"/>
                    </a:lnTo>
                    <a:lnTo>
                      <a:pt x="586" y="1572"/>
                    </a:lnTo>
                    <a:lnTo>
                      <a:pt x="575" y="1549"/>
                    </a:lnTo>
                    <a:lnTo>
                      <a:pt x="569" y="1536"/>
                    </a:lnTo>
                    <a:lnTo>
                      <a:pt x="564" y="1522"/>
                    </a:lnTo>
                    <a:lnTo>
                      <a:pt x="559" y="1518"/>
                    </a:lnTo>
                    <a:lnTo>
                      <a:pt x="554" y="1514"/>
                    </a:lnTo>
                    <a:lnTo>
                      <a:pt x="547" y="1503"/>
                    </a:lnTo>
                    <a:lnTo>
                      <a:pt x="540" y="1493"/>
                    </a:lnTo>
                    <a:lnTo>
                      <a:pt x="532" y="1483"/>
                    </a:lnTo>
                    <a:lnTo>
                      <a:pt x="531" y="1478"/>
                    </a:lnTo>
                    <a:lnTo>
                      <a:pt x="530" y="1474"/>
                    </a:lnTo>
                    <a:lnTo>
                      <a:pt x="527" y="1471"/>
                    </a:lnTo>
                    <a:lnTo>
                      <a:pt x="526" y="1465"/>
                    </a:lnTo>
                    <a:lnTo>
                      <a:pt x="518" y="1454"/>
                    </a:lnTo>
                    <a:lnTo>
                      <a:pt x="510" y="1441"/>
                    </a:lnTo>
                    <a:lnTo>
                      <a:pt x="503" y="1427"/>
                    </a:lnTo>
                    <a:lnTo>
                      <a:pt x="496" y="1412"/>
                    </a:lnTo>
                    <a:lnTo>
                      <a:pt x="490" y="1398"/>
                    </a:lnTo>
                    <a:lnTo>
                      <a:pt x="484" y="1384"/>
                    </a:lnTo>
                    <a:lnTo>
                      <a:pt x="475" y="1371"/>
                    </a:lnTo>
                    <a:lnTo>
                      <a:pt x="471" y="1366"/>
                    </a:lnTo>
                    <a:lnTo>
                      <a:pt x="465" y="1360"/>
                    </a:lnTo>
                    <a:lnTo>
                      <a:pt x="439" y="1309"/>
                    </a:lnTo>
                    <a:lnTo>
                      <a:pt x="413" y="1259"/>
                    </a:lnTo>
                    <a:lnTo>
                      <a:pt x="388" y="1206"/>
                    </a:lnTo>
                    <a:lnTo>
                      <a:pt x="365" y="1154"/>
                    </a:lnTo>
                    <a:lnTo>
                      <a:pt x="348" y="1115"/>
                    </a:lnTo>
                    <a:lnTo>
                      <a:pt x="329" y="1078"/>
                    </a:lnTo>
                    <a:lnTo>
                      <a:pt x="291" y="1004"/>
                    </a:lnTo>
                    <a:lnTo>
                      <a:pt x="272" y="966"/>
                    </a:lnTo>
                    <a:lnTo>
                      <a:pt x="254" y="929"/>
                    </a:lnTo>
                    <a:lnTo>
                      <a:pt x="237" y="890"/>
                    </a:lnTo>
                    <a:lnTo>
                      <a:pt x="222" y="851"/>
                    </a:lnTo>
                    <a:lnTo>
                      <a:pt x="215" y="853"/>
                    </a:lnTo>
                    <a:lnTo>
                      <a:pt x="208" y="857"/>
                    </a:lnTo>
                    <a:lnTo>
                      <a:pt x="201" y="859"/>
                    </a:lnTo>
                    <a:lnTo>
                      <a:pt x="197" y="860"/>
                    </a:lnTo>
                    <a:lnTo>
                      <a:pt x="192" y="860"/>
                    </a:lnTo>
                    <a:lnTo>
                      <a:pt x="200" y="881"/>
                    </a:lnTo>
                    <a:lnTo>
                      <a:pt x="207" y="900"/>
                    </a:lnTo>
                    <a:lnTo>
                      <a:pt x="216" y="919"/>
                    </a:lnTo>
                    <a:lnTo>
                      <a:pt x="226" y="939"/>
                    </a:lnTo>
                    <a:lnTo>
                      <a:pt x="245" y="975"/>
                    </a:lnTo>
                    <a:lnTo>
                      <a:pt x="264" y="1010"/>
                    </a:lnTo>
                    <a:lnTo>
                      <a:pt x="272" y="1029"/>
                    </a:lnTo>
                    <a:lnTo>
                      <a:pt x="279" y="1048"/>
                    </a:lnTo>
                    <a:lnTo>
                      <a:pt x="287" y="1066"/>
                    </a:lnTo>
                    <a:lnTo>
                      <a:pt x="296" y="1084"/>
                    </a:lnTo>
                    <a:lnTo>
                      <a:pt x="327" y="1146"/>
                    </a:lnTo>
                    <a:lnTo>
                      <a:pt x="357" y="1208"/>
                    </a:lnTo>
                    <a:lnTo>
                      <a:pt x="417" y="1334"/>
                    </a:lnTo>
                    <a:lnTo>
                      <a:pt x="448" y="1395"/>
                    </a:lnTo>
                    <a:lnTo>
                      <a:pt x="479" y="1455"/>
                    </a:lnTo>
                    <a:lnTo>
                      <a:pt x="496" y="1485"/>
                    </a:lnTo>
                    <a:lnTo>
                      <a:pt x="512" y="1514"/>
                    </a:lnTo>
                    <a:lnTo>
                      <a:pt x="531" y="1541"/>
                    </a:lnTo>
                    <a:lnTo>
                      <a:pt x="549" y="1569"/>
                    </a:lnTo>
                    <a:lnTo>
                      <a:pt x="553" y="1581"/>
                    </a:lnTo>
                    <a:lnTo>
                      <a:pt x="559" y="1593"/>
                    </a:lnTo>
                    <a:lnTo>
                      <a:pt x="570" y="1614"/>
                    </a:lnTo>
                    <a:lnTo>
                      <a:pt x="581" y="1637"/>
                    </a:lnTo>
                    <a:lnTo>
                      <a:pt x="586" y="1649"/>
                    </a:lnTo>
                    <a:lnTo>
                      <a:pt x="591" y="1660"/>
                    </a:lnTo>
                    <a:lnTo>
                      <a:pt x="591" y="1662"/>
                    </a:lnTo>
                    <a:lnTo>
                      <a:pt x="590" y="1665"/>
                    </a:lnTo>
                    <a:lnTo>
                      <a:pt x="587" y="1668"/>
                    </a:lnTo>
                    <a:lnTo>
                      <a:pt x="586" y="1669"/>
                    </a:lnTo>
                    <a:lnTo>
                      <a:pt x="586" y="1671"/>
                    </a:lnTo>
                    <a:lnTo>
                      <a:pt x="586" y="1673"/>
                    </a:lnTo>
                    <a:lnTo>
                      <a:pt x="589" y="1675"/>
                    </a:lnTo>
                    <a:lnTo>
                      <a:pt x="596" y="1677"/>
                    </a:lnTo>
                    <a:lnTo>
                      <a:pt x="601" y="1678"/>
                    </a:lnTo>
                    <a:lnTo>
                      <a:pt x="607" y="1677"/>
                    </a:lnTo>
                    <a:lnTo>
                      <a:pt x="611" y="1675"/>
                    </a:lnTo>
                    <a:lnTo>
                      <a:pt x="614" y="1673"/>
                    </a:lnTo>
                    <a:lnTo>
                      <a:pt x="618" y="1670"/>
                    </a:lnTo>
                    <a:lnTo>
                      <a:pt x="625" y="1662"/>
                    </a:lnTo>
                    <a:close/>
                    <a:moveTo>
                      <a:pt x="107" y="930"/>
                    </a:moveTo>
                    <a:lnTo>
                      <a:pt x="107" y="930"/>
                    </a:lnTo>
                    <a:lnTo>
                      <a:pt x="118" y="954"/>
                    </a:lnTo>
                    <a:lnTo>
                      <a:pt x="131" y="976"/>
                    </a:lnTo>
                    <a:lnTo>
                      <a:pt x="154" y="1022"/>
                    </a:lnTo>
                    <a:lnTo>
                      <a:pt x="166" y="1046"/>
                    </a:lnTo>
                    <a:lnTo>
                      <a:pt x="177" y="1067"/>
                    </a:lnTo>
                    <a:lnTo>
                      <a:pt x="203" y="1114"/>
                    </a:lnTo>
                    <a:lnTo>
                      <a:pt x="227" y="1161"/>
                    </a:lnTo>
                    <a:lnTo>
                      <a:pt x="250" y="1210"/>
                    </a:lnTo>
                    <a:lnTo>
                      <a:pt x="273" y="1258"/>
                    </a:lnTo>
                    <a:lnTo>
                      <a:pt x="317" y="1354"/>
                    </a:lnTo>
                    <a:lnTo>
                      <a:pt x="339" y="1402"/>
                    </a:lnTo>
                    <a:lnTo>
                      <a:pt x="363" y="1448"/>
                    </a:lnTo>
                    <a:lnTo>
                      <a:pt x="373" y="1472"/>
                    </a:lnTo>
                    <a:lnTo>
                      <a:pt x="384" y="1496"/>
                    </a:lnTo>
                    <a:lnTo>
                      <a:pt x="402" y="1545"/>
                    </a:lnTo>
                    <a:lnTo>
                      <a:pt x="412" y="1568"/>
                    </a:lnTo>
                    <a:lnTo>
                      <a:pt x="423" y="1592"/>
                    </a:lnTo>
                    <a:lnTo>
                      <a:pt x="434" y="1614"/>
                    </a:lnTo>
                    <a:lnTo>
                      <a:pt x="448" y="1636"/>
                    </a:lnTo>
                    <a:lnTo>
                      <a:pt x="448" y="1641"/>
                    </a:lnTo>
                    <a:lnTo>
                      <a:pt x="448" y="1649"/>
                    </a:lnTo>
                    <a:lnTo>
                      <a:pt x="451" y="1657"/>
                    </a:lnTo>
                    <a:lnTo>
                      <a:pt x="455" y="1667"/>
                    </a:lnTo>
                    <a:lnTo>
                      <a:pt x="460" y="1674"/>
                    </a:lnTo>
                    <a:lnTo>
                      <a:pt x="463" y="1676"/>
                    </a:lnTo>
                    <a:lnTo>
                      <a:pt x="468" y="1680"/>
                    </a:lnTo>
                    <a:lnTo>
                      <a:pt x="471" y="1681"/>
                    </a:lnTo>
                    <a:lnTo>
                      <a:pt x="475" y="1682"/>
                    </a:lnTo>
                    <a:lnTo>
                      <a:pt x="480" y="1682"/>
                    </a:lnTo>
                    <a:lnTo>
                      <a:pt x="485" y="1680"/>
                    </a:lnTo>
                    <a:lnTo>
                      <a:pt x="486" y="1671"/>
                    </a:lnTo>
                    <a:lnTo>
                      <a:pt x="486" y="1664"/>
                    </a:lnTo>
                    <a:lnTo>
                      <a:pt x="486" y="1657"/>
                    </a:lnTo>
                    <a:lnTo>
                      <a:pt x="484" y="1651"/>
                    </a:lnTo>
                    <a:lnTo>
                      <a:pt x="480" y="1637"/>
                    </a:lnTo>
                    <a:lnTo>
                      <a:pt x="475" y="1621"/>
                    </a:lnTo>
                    <a:lnTo>
                      <a:pt x="464" y="1604"/>
                    </a:lnTo>
                    <a:lnTo>
                      <a:pt x="454" y="1586"/>
                    </a:lnTo>
                    <a:lnTo>
                      <a:pt x="445" y="1568"/>
                    </a:lnTo>
                    <a:lnTo>
                      <a:pt x="435" y="1550"/>
                    </a:lnTo>
                    <a:lnTo>
                      <a:pt x="419" y="1514"/>
                    </a:lnTo>
                    <a:lnTo>
                      <a:pt x="401" y="1478"/>
                    </a:lnTo>
                    <a:lnTo>
                      <a:pt x="385" y="1445"/>
                    </a:lnTo>
                    <a:lnTo>
                      <a:pt x="377" y="1429"/>
                    </a:lnTo>
                    <a:lnTo>
                      <a:pt x="369" y="1412"/>
                    </a:lnTo>
                    <a:lnTo>
                      <a:pt x="362" y="1395"/>
                    </a:lnTo>
                    <a:lnTo>
                      <a:pt x="352" y="1379"/>
                    </a:lnTo>
                    <a:lnTo>
                      <a:pt x="342" y="1362"/>
                    </a:lnTo>
                    <a:lnTo>
                      <a:pt x="333" y="1346"/>
                    </a:lnTo>
                    <a:lnTo>
                      <a:pt x="324" y="1327"/>
                    </a:lnTo>
                    <a:lnTo>
                      <a:pt x="318" y="1309"/>
                    </a:lnTo>
                    <a:lnTo>
                      <a:pt x="303" y="1272"/>
                    </a:lnTo>
                    <a:lnTo>
                      <a:pt x="288" y="1235"/>
                    </a:lnTo>
                    <a:lnTo>
                      <a:pt x="272" y="1200"/>
                    </a:lnTo>
                    <a:lnTo>
                      <a:pt x="239" y="1129"/>
                    </a:lnTo>
                    <a:lnTo>
                      <a:pt x="231" y="1111"/>
                    </a:lnTo>
                    <a:lnTo>
                      <a:pt x="221" y="1095"/>
                    </a:lnTo>
                    <a:lnTo>
                      <a:pt x="202" y="1062"/>
                    </a:lnTo>
                    <a:lnTo>
                      <a:pt x="183" y="1029"/>
                    </a:lnTo>
                    <a:lnTo>
                      <a:pt x="174" y="1013"/>
                    </a:lnTo>
                    <a:lnTo>
                      <a:pt x="166" y="996"/>
                    </a:lnTo>
                    <a:lnTo>
                      <a:pt x="158" y="978"/>
                    </a:lnTo>
                    <a:lnTo>
                      <a:pt x="151" y="958"/>
                    </a:lnTo>
                    <a:lnTo>
                      <a:pt x="142" y="936"/>
                    </a:lnTo>
                    <a:lnTo>
                      <a:pt x="133" y="915"/>
                    </a:lnTo>
                    <a:lnTo>
                      <a:pt x="128" y="905"/>
                    </a:lnTo>
                    <a:lnTo>
                      <a:pt x="123" y="896"/>
                    </a:lnTo>
                    <a:lnTo>
                      <a:pt x="117" y="887"/>
                    </a:lnTo>
                    <a:lnTo>
                      <a:pt x="111" y="881"/>
                    </a:lnTo>
                    <a:lnTo>
                      <a:pt x="105" y="875"/>
                    </a:lnTo>
                    <a:lnTo>
                      <a:pt x="97" y="871"/>
                    </a:lnTo>
                    <a:lnTo>
                      <a:pt x="90" y="869"/>
                    </a:lnTo>
                    <a:lnTo>
                      <a:pt x="82" y="868"/>
                    </a:lnTo>
                    <a:lnTo>
                      <a:pt x="87" y="884"/>
                    </a:lnTo>
                    <a:lnTo>
                      <a:pt x="93" y="899"/>
                    </a:lnTo>
                    <a:lnTo>
                      <a:pt x="107" y="930"/>
                    </a:lnTo>
                    <a:close/>
                    <a:moveTo>
                      <a:pt x="168" y="873"/>
                    </a:moveTo>
                    <a:lnTo>
                      <a:pt x="168" y="873"/>
                    </a:lnTo>
                    <a:lnTo>
                      <a:pt x="161" y="873"/>
                    </a:lnTo>
                    <a:lnTo>
                      <a:pt x="155" y="872"/>
                    </a:lnTo>
                    <a:lnTo>
                      <a:pt x="147" y="871"/>
                    </a:lnTo>
                    <a:lnTo>
                      <a:pt x="143" y="872"/>
                    </a:lnTo>
                    <a:lnTo>
                      <a:pt x="139" y="873"/>
                    </a:lnTo>
                    <a:lnTo>
                      <a:pt x="146" y="900"/>
                    </a:lnTo>
                    <a:lnTo>
                      <a:pt x="156" y="926"/>
                    </a:lnTo>
                    <a:lnTo>
                      <a:pt x="168" y="951"/>
                    </a:lnTo>
                    <a:lnTo>
                      <a:pt x="180" y="977"/>
                    </a:lnTo>
                    <a:lnTo>
                      <a:pt x="205" y="1026"/>
                    </a:lnTo>
                    <a:lnTo>
                      <a:pt x="232" y="1075"/>
                    </a:lnTo>
                    <a:lnTo>
                      <a:pt x="246" y="1101"/>
                    </a:lnTo>
                    <a:lnTo>
                      <a:pt x="260" y="1129"/>
                    </a:lnTo>
                    <a:lnTo>
                      <a:pt x="286" y="1184"/>
                    </a:lnTo>
                    <a:lnTo>
                      <a:pt x="310" y="1238"/>
                    </a:lnTo>
                    <a:lnTo>
                      <a:pt x="334" y="1293"/>
                    </a:lnTo>
                    <a:lnTo>
                      <a:pt x="358" y="1349"/>
                    </a:lnTo>
                    <a:lnTo>
                      <a:pt x="384" y="1402"/>
                    </a:lnTo>
                    <a:lnTo>
                      <a:pt x="398" y="1430"/>
                    </a:lnTo>
                    <a:lnTo>
                      <a:pt x="412" y="1457"/>
                    </a:lnTo>
                    <a:lnTo>
                      <a:pt x="427" y="1484"/>
                    </a:lnTo>
                    <a:lnTo>
                      <a:pt x="443" y="1510"/>
                    </a:lnTo>
                    <a:lnTo>
                      <a:pt x="454" y="1536"/>
                    </a:lnTo>
                    <a:lnTo>
                      <a:pt x="464" y="1561"/>
                    </a:lnTo>
                    <a:lnTo>
                      <a:pt x="478" y="1584"/>
                    </a:lnTo>
                    <a:lnTo>
                      <a:pt x="492" y="1609"/>
                    </a:lnTo>
                    <a:lnTo>
                      <a:pt x="499" y="1607"/>
                    </a:lnTo>
                    <a:lnTo>
                      <a:pt x="506" y="1607"/>
                    </a:lnTo>
                    <a:lnTo>
                      <a:pt x="519" y="1608"/>
                    </a:lnTo>
                    <a:lnTo>
                      <a:pt x="524" y="1609"/>
                    </a:lnTo>
                    <a:lnTo>
                      <a:pt x="531" y="1610"/>
                    </a:lnTo>
                    <a:lnTo>
                      <a:pt x="536" y="1609"/>
                    </a:lnTo>
                    <a:lnTo>
                      <a:pt x="541" y="1606"/>
                    </a:lnTo>
                    <a:lnTo>
                      <a:pt x="517" y="1562"/>
                    </a:lnTo>
                    <a:lnTo>
                      <a:pt x="492" y="1518"/>
                    </a:lnTo>
                    <a:lnTo>
                      <a:pt x="444" y="1427"/>
                    </a:lnTo>
                    <a:lnTo>
                      <a:pt x="398" y="1335"/>
                    </a:lnTo>
                    <a:lnTo>
                      <a:pt x="352" y="1243"/>
                    </a:lnTo>
                    <a:lnTo>
                      <a:pt x="262" y="1056"/>
                    </a:lnTo>
                    <a:lnTo>
                      <a:pt x="215" y="964"/>
                    </a:lnTo>
                    <a:lnTo>
                      <a:pt x="168" y="873"/>
                    </a:lnTo>
                    <a:close/>
                    <a:moveTo>
                      <a:pt x="714" y="917"/>
                    </a:moveTo>
                    <a:lnTo>
                      <a:pt x="714" y="917"/>
                    </a:lnTo>
                    <a:lnTo>
                      <a:pt x="700" y="924"/>
                    </a:lnTo>
                    <a:lnTo>
                      <a:pt x="687" y="930"/>
                    </a:lnTo>
                    <a:lnTo>
                      <a:pt x="682" y="934"/>
                    </a:lnTo>
                    <a:lnTo>
                      <a:pt x="677" y="939"/>
                    </a:lnTo>
                    <a:lnTo>
                      <a:pt x="673" y="944"/>
                    </a:lnTo>
                    <a:lnTo>
                      <a:pt x="670" y="948"/>
                    </a:lnTo>
                    <a:lnTo>
                      <a:pt x="667" y="955"/>
                    </a:lnTo>
                    <a:lnTo>
                      <a:pt x="665" y="960"/>
                    </a:lnTo>
                    <a:lnTo>
                      <a:pt x="663" y="966"/>
                    </a:lnTo>
                    <a:lnTo>
                      <a:pt x="662" y="973"/>
                    </a:lnTo>
                    <a:lnTo>
                      <a:pt x="662" y="980"/>
                    </a:lnTo>
                    <a:lnTo>
                      <a:pt x="663" y="988"/>
                    </a:lnTo>
                    <a:lnTo>
                      <a:pt x="665" y="995"/>
                    </a:lnTo>
                    <a:lnTo>
                      <a:pt x="667" y="1004"/>
                    </a:lnTo>
                    <a:lnTo>
                      <a:pt x="673" y="1017"/>
                    </a:lnTo>
                    <a:lnTo>
                      <a:pt x="680" y="1031"/>
                    </a:lnTo>
                    <a:lnTo>
                      <a:pt x="687" y="1045"/>
                    </a:lnTo>
                    <a:lnTo>
                      <a:pt x="695" y="1060"/>
                    </a:lnTo>
                    <a:lnTo>
                      <a:pt x="705" y="1092"/>
                    </a:lnTo>
                    <a:lnTo>
                      <a:pt x="715" y="1123"/>
                    </a:lnTo>
                    <a:lnTo>
                      <a:pt x="726" y="1153"/>
                    </a:lnTo>
                    <a:lnTo>
                      <a:pt x="738" y="1183"/>
                    </a:lnTo>
                    <a:lnTo>
                      <a:pt x="765" y="1240"/>
                    </a:lnTo>
                    <a:lnTo>
                      <a:pt x="794" y="1297"/>
                    </a:lnTo>
                    <a:lnTo>
                      <a:pt x="823" y="1354"/>
                    </a:lnTo>
                    <a:lnTo>
                      <a:pt x="854" y="1407"/>
                    </a:lnTo>
                    <a:lnTo>
                      <a:pt x="858" y="1411"/>
                    </a:lnTo>
                    <a:lnTo>
                      <a:pt x="864" y="1414"/>
                    </a:lnTo>
                    <a:lnTo>
                      <a:pt x="875" y="1418"/>
                    </a:lnTo>
                    <a:lnTo>
                      <a:pt x="890" y="1423"/>
                    </a:lnTo>
                    <a:lnTo>
                      <a:pt x="905" y="1425"/>
                    </a:lnTo>
                    <a:lnTo>
                      <a:pt x="922" y="1427"/>
                    </a:lnTo>
                    <a:lnTo>
                      <a:pt x="938" y="1427"/>
                    </a:lnTo>
                    <a:lnTo>
                      <a:pt x="954" y="1426"/>
                    </a:lnTo>
                    <a:lnTo>
                      <a:pt x="970" y="1424"/>
                    </a:lnTo>
                    <a:lnTo>
                      <a:pt x="970" y="1420"/>
                    </a:lnTo>
                    <a:lnTo>
                      <a:pt x="968" y="1418"/>
                    </a:lnTo>
                    <a:lnTo>
                      <a:pt x="966" y="1416"/>
                    </a:lnTo>
                    <a:lnTo>
                      <a:pt x="968" y="1412"/>
                    </a:lnTo>
                    <a:lnTo>
                      <a:pt x="961" y="1414"/>
                    </a:lnTo>
                    <a:lnTo>
                      <a:pt x="954" y="1417"/>
                    </a:lnTo>
                    <a:lnTo>
                      <a:pt x="950" y="1418"/>
                    </a:lnTo>
                    <a:lnTo>
                      <a:pt x="947" y="1419"/>
                    </a:lnTo>
                    <a:lnTo>
                      <a:pt x="944" y="1418"/>
                    </a:lnTo>
                    <a:lnTo>
                      <a:pt x="940" y="1416"/>
                    </a:lnTo>
                    <a:lnTo>
                      <a:pt x="942" y="1412"/>
                    </a:lnTo>
                    <a:lnTo>
                      <a:pt x="944" y="1408"/>
                    </a:lnTo>
                    <a:lnTo>
                      <a:pt x="950" y="1400"/>
                    </a:lnTo>
                    <a:lnTo>
                      <a:pt x="956" y="1393"/>
                    </a:lnTo>
                    <a:lnTo>
                      <a:pt x="958" y="1387"/>
                    </a:lnTo>
                    <a:lnTo>
                      <a:pt x="960" y="1382"/>
                    </a:lnTo>
                    <a:lnTo>
                      <a:pt x="957" y="1381"/>
                    </a:lnTo>
                    <a:lnTo>
                      <a:pt x="955" y="1380"/>
                    </a:lnTo>
                    <a:lnTo>
                      <a:pt x="949" y="1381"/>
                    </a:lnTo>
                    <a:lnTo>
                      <a:pt x="944" y="1383"/>
                    </a:lnTo>
                    <a:lnTo>
                      <a:pt x="940" y="1386"/>
                    </a:lnTo>
                    <a:lnTo>
                      <a:pt x="935" y="1388"/>
                    </a:lnTo>
                    <a:lnTo>
                      <a:pt x="931" y="1390"/>
                    </a:lnTo>
                    <a:lnTo>
                      <a:pt x="929" y="1390"/>
                    </a:lnTo>
                    <a:lnTo>
                      <a:pt x="927" y="1390"/>
                    </a:lnTo>
                    <a:lnTo>
                      <a:pt x="925" y="1389"/>
                    </a:lnTo>
                    <a:lnTo>
                      <a:pt x="923" y="1387"/>
                    </a:lnTo>
                    <a:lnTo>
                      <a:pt x="924" y="1384"/>
                    </a:lnTo>
                    <a:lnTo>
                      <a:pt x="925" y="1381"/>
                    </a:lnTo>
                    <a:lnTo>
                      <a:pt x="928" y="1374"/>
                    </a:lnTo>
                    <a:lnTo>
                      <a:pt x="932" y="1370"/>
                    </a:lnTo>
                    <a:lnTo>
                      <a:pt x="938" y="1366"/>
                    </a:lnTo>
                    <a:lnTo>
                      <a:pt x="942" y="1362"/>
                    </a:lnTo>
                    <a:lnTo>
                      <a:pt x="945" y="1356"/>
                    </a:lnTo>
                    <a:lnTo>
                      <a:pt x="946" y="1354"/>
                    </a:lnTo>
                    <a:lnTo>
                      <a:pt x="945" y="1351"/>
                    </a:lnTo>
                    <a:lnTo>
                      <a:pt x="944" y="1349"/>
                    </a:lnTo>
                    <a:lnTo>
                      <a:pt x="943" y="1346"/>
                    </a:lnTo>
                    <a:lnTo>
                      <a:pt x="935" y="1352"/>
                    </a:lnTo>
                    <a:lnTo>
                      <a:pt x="928" y="1358"/>
                    </a:lnTo>
                    <a:lnTo>
                      <a:pt x="924" y="1360"/>
                    </a:lnTo>
                    <a:lnTo>
                      <a:pt x="919" y="1363"/>
                    </a:lnTo>
                    <a:lnTo>
                      <a:pt x="915" y="1363"/>
                    </a:lnTo>
                    <a:lnTo>
                      <a:pt x="911" y="1363"/>
                    </a:lnTo>
                    <a:lnTo>
                      <a:pt x="911" y="1355"/>
                    </a:lnTo>
                    <a:lnTo>
                      <a:pt x="913" y="1349"/>
                    </a:lnTo>
                    <a:lnTo>
                      <a:pt x="916" y="1343"/>
                    </a:lnTo>
                    <a:lnTo>
                      <a:pt x="920" y="1339"/>
                    </a:lnTo>
                    <a:lnTo>
                      <a:pt x="929" y="1331"/>
                    </a:lnTo>
                    <a:lnTo>
                      <a:pt x="932" y="1326"/>
                    </a:lnTo>
                    <a:lnTo>
                      <a:pt x="935" y="1321"/>
                    </a:lnTo>
                    <a:lnTo>
                      <a:pt x="931" y="1313"/>
                    </a:lnTo>
                    <a:lnTo>
                      <a:pt x="928" y="1306"/>
                    </a:lnTo>
                    <a:lnTo>
                      <a:pt x="925" y="1298"/>
                    </a:lnTo>
                    <a:lnTo>
                      <a:pt x="920" y="1291"/>
                    </a:lnTo>
                    <a:lnTo>
                      <a:pt x="913" y="1294"/>
                    </a:lnTo>
                    <a:lnTo>
                      <a:pt x="904" y="1298"/>
                    </a:lnTo>
                    <a:lnTo>
                      <a:pt x="888" y="1308"/>
                    </a:lnTo>
                    <a:lnTo>
                      <a:pt x="880" y="1312"/>
                    </a:lnTo>
                    <a:lnTo>
                      <a:pt x="871" y="1314"/>
                    </a:lnTo>
                    <a:lnTo>
                      <a:pt x="864" y="1316"/>
                    </a:lnTo>
                    <a:lnTo>
                      <a:pt x="860" y="1314"/>
                    </a:lnTo>
                    <a:lnTo>
                      <a:pt x="856" y="1313"/>
                    </a:lnTo>
                    <a:lnTo>
                      <a:pt x="862" y="1307"/>
                    </a:lnTo>
                    <a:lnTo>
                      <a:pt x="868" y="1302"/>
                    </a:lnTo>
                    <a:lnTo>
                      <a:pt x="881" y="1291"/>
                    </a:lnTo>
                    <a:lnTo>
                      <a:pt x="895" y="1281"/>
                    </a:lnTo>
                    <a:lnTo>
                      <a:pt x="911" y="1274"/>
                    </a:lnTo>
                    <a:lnTo>
                      <a:pt x="910" y="1269"/>
                    </a:lnTo>
                    <a:lnTo>
                      <a:pt x="908" y="1266"/>
                    </a:lnTo>
                    <a:lnTo>
                      <a:pt x="904" y="1263"/>
                    </a:lnTo>
                    <a:lnTo>
                      <a:pt x="903" y="1259"/>
                    </a:lnTo>
                    <a:lnTo>
                      <a:pt x="899" y="1260"/>
                    </a:lnTo>
                    <a:lnTo>
                      <a:pt x="896" y="1261"/>
                    </a:lnTo>
                    <a:lnTo>
                      <a:pt x="888" y="1264"/>
                    </a:lnTo>
                    <a:lnTo>
                      <a:pt x="885" y="1266"/>
                    </a:lnTo>
                    <a:lnTo>
                      <a:pt x="881" y="1266"/>
                    </a:lnTo>
                    <a:lnTo>
                      <a:pt x="878" y="1266"/>
                    </a:lnTo>
                    <a:lnTo>
                      <a:pt x="873" y="1264"/>
                    </a:lnTo>
                    <a:lnTo>
                      <a:pt x="873" y="1260"/>
                    </a:lnTo>
                    <a:lnTo>
                      <a:pt x="874" y="1257"/>
                    </a:lnTo>
                    <a:lnTo>
                      <a:pt x="877" y="1252"/>
                    </a:lnTo>
                    <a:lnTo>
                      <a:pt x="879" y="1249"/>
                    </a:lnTo>
                    <a:lnTo>
                      <a:pt x="886" y="1243"/>
                    </a:lnTo>
                    <a:lnTo>
                      <a:pt x="894" y="1237"/>
                    </a:lnTo>
                    <a:lnTo>
                      <a:pt x="892" y="1236"/>
                    </a:lnTo>
                    <a:lnTo>
                      <a:pt x="890" y="1234"/>
                    </a:lnTo>
                    <a:lnTo>
                      <a:pt x="889" y="1232"/>
                    </a:lnTo>
                    <a:lnTo>
                      <a:pt x="888" y="1230"/>
                    </a:lnTo>
                    <a:lnTo>
                      <a:pt x="887" y="1230"/>
                    </a:lnTo>
                    <a:lnTo>
                      <a:pt x="884" y="1231"/>
                    </a:lnTo>
                    <a:lnTo>
                      <a:pt x="874" y="1234"/>
                    </a:lnTo>
                    <a:lnTo>
                      <a:pt x="869" y="1235"/>
                    </a:lnTo>
                    <a:lnTo>
                      <a:pt x="864" y="1235"/>
                    </a:lnTo>
                    <a:lnTo>
                      <a:pt x="863" y="1234"/>
                    </a:lnTo>
                    <a:lnTo>
                      <a:pt x="860" y="1232"/>
                    </a:lnTo>
                    <a:lnTo>
                      <a:pt x="859" y="1230"/>
                    </a:lnTo>
                    <a:lnTo>
                      <a:pt x="859" y="1228"/>
                    </a:lnTo>
                    <a:lnTo>
                      <a:pt x="859" y="1223"/>
                    </a:lnTo>
                    <a:lnTo>
                      <a:pt x="862" y="1220"/>
                    </a:lnTo>
                    <a:lnTo>
                      <a:pt x="865" y="1218"/>
                    </a:lnTo>
                    <a:lnTo>
                      <a:pt x="868" y="1217"/>
                    </a:lnTo>
                    <a:lnTo>
                      <a:pt x="871" y="1215"/>
                    </a:lnTo>
                    <a:lnTo>
                      <a:pt x="873" y="1213"/>
                    </a:lnTo>
                    <a:lnTo>
                      <a:pt x="875" y="1210"/>
                    </a:lnTo>
                    <a:lnTo>
                      <a:pt x="877" y="1205"/>
                    </a:lnTo>
                    <a:lnTo>
                      <a:pt x="872" y="1206"/>
                    </a:lnTo>
                    <a:lnTo>
                      <a:pt x="868" y="1208"/>
                    </a:lnTo>
                    <a:lnTo>
                      <a:pt x="859" y="1213"/>
                    </a:lnTo>
                    <a:lnTo>
                      <a:pt x="855" y="1214"/>
                    </a:lnTo>
                    <a:lnTo>
                      <a:pt x="851" y="1215"/>
                    </a:lnTo>
                    <a:lnTo>
                      <a:pt x="847" y="1215"/>
                    </a:lnTo>
                    <a:lnTo>
                      <a:pt x="841" y="1213"/>
                    </a:lnTo>
                    <a:lnTo>
                      <a:pt x="842" y="1206"/>
                    </a:lnTo>
                    <a:lnTo>
                      <a:pt x="845" y="1202"/>
                    </a:lnTo>
                    <a:lnTo>
                      <a:pt x="849" y="1197"/>
                    </a:lnTo>
                    <a:lnTo>
                      <a:pt x="852" y="1193"/>
                    </a:lnTo>
                    <a:lnTo>
                      <a:pt x="859" y="1186"/>
                    </a:lnTo>
                    <a:lnTo>
                      <a:pt x="860" y="1182"/>
                    </a:lnTo>
                    <a:lnTo>
                      <a:pt x="862" y="1178"/>
                    </a:lnTo>
                    <a:lnTo>
                      <a:pt x="860" y="1177"/>
                    </a:lnTo>
                    <a:lnTo>
                      <a:pt x="858" y="1178"/>
                    </a:lnTo>
                    <a:lnTo>
                      <a:pt x="854" y="1181"/>
                    </a:lnTo>
                    <a:lnTo>
                      <a:pt x="844" y="1187"/>
                    </a:lnTo>
                    <a:lnTo>
                      <a:pt x="839" y="1190"/>
                    </a:lnTo>
                    <a:lnTo>
                      <a:pt x="834" y="1192"/>
                    </a:lnTo>
                    <a:lnTo>
                      <a:pt x="832" y="1192"/>
                    </a:lnTo>
                    <a:lnTo>
                      <a:pt x="829" y="1191"/>
                    </a:lnTo>
                    <a:lnTo>
                      <a:pt x="826" y="1190"/>
                    </a:lnTo>
                    <a:lnTo>
                      <a:pt x="824" y="1188"/>
                    </a:lnTo>
                    <a:lnTo>
                      <a:pt x="830" y="1180"/>
                    </a:lnTo>
                    <a:lnTo>
                      <a:pt x="836" y="1171"/>
                    </a:lnTo>
                    <a:lnTo>
                      <a:pt x="849" y="1156"/>
                    </a:lnTo>
                    <a:lnTo>
                      <a:pt x="844" y="1148"/>
                    </a:lnTo>
                    <a:lnTo>
                      <a:pt x="841" y="1139"/>
                    </a:lnTo>
                    <a:lnTo>
                      <a:pt x="834" y="1140"/>
                    </a:lnTo>
                    <a:lnTo>
                      <a:pt x="826" y="1142"/>
                    </a:lnTo>
                    <a:lnTo>
                      <a:pt x="820" y="1145"/>
                    </a:lnTo>
                    <a:lnTo>
                      <a:pt x="814" y="1150"/>
                    </a:lnTo>
                    <a:lnTo>
                      <a:pt x="804" y="1158"/>
                    </a:lnTo>
                    <a:lnTo>
                      <a:pt x="793" y="1166"/>
                    </a:lnTo>
                    <a:lnTo>
                      <a:pt x="792" y="1163"/>
                    </a:lnTo>
                    <a:lnTo>
                      <a:pt x="790" y="1162"/>
                    </a:lnTo>
                    <a:lnTo>
                      <a:pt x="789" y="1160"/>
                    </a:lnTo>
                    <a:lnTo>
                      <a:pt x="788" y="1158"/>
                    </a:lnTo>
                    <a:lnTo>
                      <a:pt x="791" y="1151"/>
                    </a:lnTo>
                    <a:lnTo>
                      <a:pt x="795" y="1144"/>
                    </a:lnTo>
                    <a:lnTo>
                      <a:pt x="801" y="1139"/>
                    </a:lnTo>
                    <a:lnTo>
                      <a:pt x="807" y="1133"/>
                    </a:lnTo>
                    <a:lnTo>
                      <a:pt x="820" y="1126"/>
                    </a:lnTo>
                    <a:lnTo>
                      <a:pt x="825" y="1122"/>
                    </a:lnTo>
                    <a:lnTo>
                      <a:pt x="829" y="1116"/>
                    </a:lnTo>
                    <a:lnTo>
                      <a:pt x="827" y="1115"/>
                    </a:lnTo>
                    <a:lnTo>
                      <a:pt x="827" y="1112"/>
                    </a:lnTo>
                    <a:lnTo>
                      <a:pt x="824" y="1111"/>
                    </a:lnTo>
                    <a:lnTo>
                      <a:pt x="822" y="1110"/>
                    </a:lnTo>
                    <a:lnTo>
                      <a:pt x="816" y="1112"/>
                    </a:lnTo>
                    <a:lnTo>
                      <a:pt x="809" y="1115"/>
                    </a:lnTo>
                    <a:lnTo>
                      <a:pt x="803" y="1116"/>
                    </a:lnTo>
                    <a:lnTo>
                      <a:pt x="801" y="1114"/>
                    </a:lnTo>
                    <a:lnTo>
                      <a:pt x="798" y="1112"/>
                    </a:lnTo>
                    <a:lnTo>
                      <a:pt x="797" y="1109"/>
                    </a:lnTo>
                    <a:lnTo>
                      <a:pt x="797" y="1105"/>
                    </a:lnTo>
                    <a:lnTo>
                      <a:pt x="799" y="1102"/>
                    </a:lnTo>
                    <a:lnTo>
                      <a:pt x="802" y="1100"/>
                    </a:lnTo>
                    <a:lnTo>
                      <a:pt x="807" y="1097"/>
                    </a:lnTo>
                    <a:lnTo>
                      <a:pt x="811" y="1094"/>
                    </a:lnTo>
                    <a:lnTo>
                      <a:pt x="813" y="1092"/>
                    </a:lnTo>
                    <a:lnTo>
                      <a:pt x="814" y="1090"/>
                    </a:lnTo>
                    <a:lnTo>
                      <a:pt x="813" y="1087"/>
                    </a:lnTo>
                    <a:lnTo>
                      <a:pt x="811" y="1086"/>
                    </a:lnTo>
                    <a:lnTo>
                      <a:pt x="807" y="1086"/>
                    </a:lnTo>
                    <a:lnTo>
                      <a:pt x="803" y="1089"/>
                    </a:lnTo>
                    <a:lnTo>
                      <a:pt x="797" y="1091"/>
                    </a:lnTo>
                    <a:lnTo>
                      <a:pt x="792" y="1094"/>
                    </a:lnTo>
                    <a:lnTo>
                      <a:pt x="787" y="1095"/>
                    </a:lnTo>
                    <a:lnTo>
                      <a:pt x="781" y="1095"/>
                    </a:lnTo>
                    <a:lnTo>
                      <a:pt x="778" y="1094"/>
                    </a:lnTo>
                    <a:lnTo>
                      <a:pt x="775" y="1092"/>
                    </a:lnTo>
                    <a:lnTo>
                      <a:pt x="780" y="1084"/>
                    </a:lnTo>
                    <a:lnTo>
                      <a:pt x="786" y="1078"/>
                    </a:lnTo>
                    <a:lnTo>
                      <a:pt x="789" y="1075"/>
                    </a:lnTo>
                    <a:lnTo>
                      <a:pt x="793" y="1072"/>
                    </a:lnTo>
                    <a:lnTo>
                      <a:pt x="797" y="1070"/>
                    </a:lnTo>
                    <a:lnTo>
                      <a:pt x="803" y="1070"/>
                    </a:lnTo>
                    <a:lnTo>
                      <a:pt x="802" y="1066"/>
                    </a:lnTo>
                    <a:lnTo>
                      <a:pt x="799" y="1062"/>
                    </a:lnTo>
                    <a:lnTo>
                      <a:pt x="796" y="1059"/>
                    </a:lnTo>
                    <a:lnTo>
                      <a:pt x="793" y="1057"/>
                    </a:lnTo>
                    <a:lnTo>
                      <a:pt x="788" y="1063"/>
                    </a:lnTo>
                    <a:lnTo>
                      <a:pt x="783" y="1066"/>
                    </a:lnTo>
                    <a:lnTo>
                      <a:pt x="777" y="1069"/>
                    </a:lnTo>
                    <a:lnTo>
                      <a:pt x="768" y="1070"/>
                    </a:lnTo>
                    <a:lnTo>
                      <a:pt x="769" y="1061"/>
                    </a:lnTo>
                    <a:lnTo>
                      <a:pt x="771" y="1056"/>
                    </a:lnTo>
                    <a:lnTo>
                      <a:pt x="773" y="1052"/>
                    </a:lnTo>
                    <a:lnTo>
                      <a:pt x="775" y="1049"/>
                    </a:lnTo>
                    <a:lnTo>
                      <a:pt x="778" y="1047"/>
                    </a:lnTo>
                    <a:lnTo>
                      <a:pt x="782" y="1046"/>
                    </a:lnTo>
                    <a:lnTo>
                      <a:pt x="788" y="1046"/>
                    </a:lnTo>
                    <a:lnTo>
                      <a:pt x="786" y="1039"/>
                    </a:lnTo>
                    <a:lnTo>
                      <a:pt x="783" y="1034"/>
                    </a:lnTo>
                    <a:lnTo>
                      <a:pt x="781" y="1030"/>
                    </a:lnTo>
                    <a:lnTo>
                      <a:pt x="778" y="1025"/>
                    </a:lnTo>
                    <a:lnTo>
                      <a:pt x="772" y="1031"/>
                    </a:lnTo>
                    <a:lnTo>
                      <a:pt x="764" y="1036"/>
                    </a:lnTo>
                    <a:lnTo>
                      <a:pt x="750" y="1049"/>
                    </a:lnTo>
                    <a:lnTo>
                      <a:pt x="744" y="1053"/>
                    </a:lnTo>
                    <a:lnTo>
                      <a:pt x="736" y="1056"/>
                    </a:lnTo>
                    <a:lnTo>
                      <a:pt x="733" y="1057"/>
                    </a:lnTo>
                    <a:lnTo>
                      <a:pt x="730" y="1057"/>
                    </a:lnTo>
                    <a:lnTo>
                      <a:pt x="727" y="1056"/>
                    </a:lnTo>
                    <a:lnTo>
                      <a:pt x="723" y="1055"/>
                    </a:lnTo>
                    <a:lnTo>
                      <a:pt x="734" y="1042"/>
                    </a:lnTo>
                    <a:lnTo>
                      <a:pt x="745" y="1031"/>
                    </a:lnTo>
                    <a:lnTo>
                      <a:pt x="751" y="1025"/>
                    </a:lnTo>
                    <a:lnTo>
                      <a:pt x="758" y="1021"/>
                    </a:lnTo>
                    <a:lnTo>
                      <a:pt x="765" y="1017"/>
                    </a:lnTo>
                    <a:lnTo>
                      <a:pt x="773" y="1014"/>
                    </a:lnTo>
                    <a:lnTo>
                      <a:pt x="761" y="986"/>
                    </a:lnTo>
                    <a:lnTo>
                      <a:pt x="754" y="972"/>
                    </a:lnTo>
                    <a:lnTo>
                      <a:pt x="748" y="958"/>
                    </a:lnTo>
                    <a:lnTo>
                      <a:pt x="741" y="945"/>
                    </a:lnTo>
                    <a:lnTo>
                      <a:pt x="732" y="934"/>
                    </a:lnTo>
                    <a:lnTo>
                      <a:pt x="723" y="925"/>
                    </a:lnTo>
                    <a:lnTo>
                      <a:pt x="719" y="920"/>
                    </a:lnTo>
                    <a:lnTo>
                      <a:pt x="714" y="917"/>
                    </a:lnTo>
                    <a:close/>
                    <a:moveTo>
                      <a:pt x="999" y="1084"/>
                    </a:moveTo>
                    <a:lnTo>
                      <a:pt x="999" y="1084"/>
                    </a:lnTo>
                    <a:lnTo>
                      <a:pt x="1008" y="1080"/>
                    </a:lnTo>
                    <a:lnTo>
                      <a:pt x="1016" y="1075"/>
                    </a:lnTo>
                    <a:lnTo>
                      <a:pt x="1023" y="1068"/>
                    </a:lnTo>
                    <a:lnTo>
                      <a:pt x="1029" y="1060"/>
                    </a:lnTo>
                    <a:lnTo>
                      <a:pt x="1021" y="1048"/>
                    </a:lnTo>
                    <a:lnTo>
                      <a:pt x="1017" y="1042"/>
                    </a:lnTo>
                    <a:lnTo>
                      <a:pt x="1011" y="1038"/>
                    </a:lnTo>
                    <a:lnTo>
                      <a:pt x="1011" y="1046"/>
                    </a:lnTo>
                    <a:lnTo>
                      <a:pt x="1010" y="1052"/>
                    </a:lnTo>
                    <a:lnTo>
                      <a:pt x="1009" y="1057"/>
                    </a:lnTo>
                    <a:lnTo>
                      <a:pt x="1007" y="1063"/>
                    </a:lnTo>
                    <a:lnTo>
                      <a:pt x="1002" y="1072"/>
                    </a:lnTo>
                    <a:lnTo>
                      <a:pt x="1001" y="1078"/>
                    </a:lnTo>
                    <a:lnTo>
                      <a:pt x="999" y="1084"/>
                    </a:lnTo>
                    <a:close/>
                    <a:moveTo>
                      <a:pt x="1247" y="1060"/>
                    </a:moveTo>
                    <a:lnTo>
                      <a:pt x="1247" y="1060"/>
                    </a:lnTo>
                    <a:lnTo>
                      <a:pt x="1235" y="1057"/>
                    </a:lnTo>
                    <a:lnTo>
                      <a:pt x="1230" y="1055"/>
                    </a:lnTo>
                    <a:lnTo>
                      <a:pt x="1226" y="1052"/>
                    </a:lnTo>
                    <a:lnTo>
                      <a:pt x="1225" y="1055"/>
                    </a:lnTo>
                    <a:lnTo>
                      <a:pt x="1223" y="1056"/>
                    </a:lnTo>
                    <a:lnTo>
                      <a:pt x="1220" y="1060"/>
                    </a:lnTo>
                    <a:lnTo>
                      <a:pt x="1217" y="1063"/>
                    </a:lnTo>
                    <a:lnTo>
                      <a:pt x="1216" y="1065"/>
                    </a:lnTo>
                    <a:lnTo>
                      <a:pt x="1216" y="1067"/>
                    </a:lnTo>
                    <a:lnTo>
                      <a:pt x="1225" y="1070"/>
                    </a:lnTo>
                    <a:lnTo>
                      <a:pt x="1233" y="1072"/>
                    </a:lnTo>
                    <a:lnTo>
                      <a:pt x="1250" y="1075"/>
                    </a:lnTo>
                    <a:lnTo>
                      <a:pt x="1250" y="1070"/>
                    </a:lnTo>
                    <a:lnTo>
                      <a:pt x="1250" y="1067"/>
                    </a:lnTo>
                    <a:lnTo>
                      <a:pt x="1249" y="1066"/>
                    </a:lnTo>
                    <a:lnTo>
                      <a:pt x="1248" y="1066"/>
                    </a:lnTo>
                    <a:lnTo>
                      <a:pt x="1247" y="1066"/>
                    </a:lnTo>
                    <a:lnTo>
                      <a:pt x="1246" y="1065"/>
                    </a:lnTo>
                    <a:lnTo>
                      <a:pt x="1247" y="1060"/>
                    </a:lnTo>
                    <a:close/>
                    <a:moveTo>
                      <a:pt x="992" y="1092"/>
                    </a:moveTo>
                    <a:lnTo>
                      <a:pt x="992" y="1092"/>
                    </a:lnTo>
                    <a:lnTo>
                      <a:pt x="989" y="1107"/>
                    </a:lnTo>
                    <a:lnTo>
                      <a:pt x="984" y="1126"/>
                    </a:lnTo>
                    <a:lnTo>
                      <a:pt x="978" y="1143"/>
                    </a:lnTo>
                    <a:lnTo>
                      <a:pt x="977" y="1148"/>
                    </a:lnTo>
                    <a:lnTo>
                      <a:pt x="977" y="1151"/>
                    </a:lnTo>
                    <a:lnTo>
                      <a:pt x="980" y="1156"/>
                    </a:lnTo>
                    <a:lnTo>
                      <a:pt x="985" y="1159"/>
                    </a:lnTo>
                    <a:lnTo>
                      <a:pt x="988" y="1160"/>
                    </a:lnTo>
                    <a:lnTo>
                      <a:pt x="991" y="1160"/>
                    </a:lnTo>
                    <a:lnTo>
                      <a:pt x="994" y="1158"/>
                    </a:lnTo>
                    <a:lnTo>
                      <a:pt x="998" y="1156"/>
                    </a:lnTo>
                    <a:lnTo>
                      <a:pt x="1004" y="1147"/>
                    </a:lnTo>
                    <a:lnTo>
                      <a:pt x="1017" y="1128"/>
                    </a:lnTo>
                    <a:lnTo>
                      <a:pt x="1023" y="1121"/>
                    </a:lnTo>
                    <a:lnTo>
                      <a:pt x="1027" y="1119"/>
                    </a:lnTo>
                    <a:lnTo>
                      <a:pt x="1031" y="1116"/>
                    </a:lnTo>
                    <a:lnTo>
                      <a:pt x="1036" y="1119"/>
                    </a:lnTo>
                    <a:lnTo>
                      <a:pt x="1040" y="1122"/>
                    </a:lnTo>
                    <a:lnTo>
                      <a:pt x="1048" y="1129"/>
                    </a:lnTo>
                    <a:lnTo>
                      <a:pt x="1055" y="1137"/>
                    </a:lnTo>
                    <a:lnTo>
                      <a:pt x="1059" y="1141"/>
                    </a:lnTo>
                    <a:lnTo>
                      <a:pt x="1063" y="1143"/>
                    </a:lnTo>
                    <a:lnTo>
                      <a:pt x="1064" y="1140"/>
                    </a:lnTo>
                    <a:lnTo>
                      <a:pt x="1065" y="1138"/>
                    </a:lnTo>
                    <a:lnTo>
                      <a:pt x="1070" y="1135"/>
                    </a:lnTo>
                    <a:lnTo>
                      <a:pt x="1072" y="1132"/>
                    </a:lnTo>
                    <a:lnTo>
                      <a:pt x="1074" y="1130"/>
                    </a:lnTo>
                    <a:lnTo>
                      <a:pt x="1076" y="1128"/>
                    </a:lnTo>
                    <a:lnTo>
                      <a:pt x="1076" y="1124"/>
                    </a:lnTo>
                    <a:lnTo>
                      <a:pt x="1066" y="1112"/>
                    </a:lnTo>
                    <a:lnTo>
                      <a:pt x="1057" y="1099"/>
                    </a:lnTo>
                    <a:lnTo>
                      <a:pt x="1048" y="1087"/>
                    </a:lnTo>
                    <a:lnTo>
                      <a:pt x="1042" y="1082"/>
                    </a:lnTo>
                    <a:lnTo>
                      <a:pt x="1036" y="1077"/>
                    </a:lnTo>
                    <a:lnTo>
                      <a:pt x="1033" y="1082"/>
                    </a:lnTo>
                    <a:lnTo>
                      <a:pt x="1027" y="1087"/>
                    </a:lnTo>
                    <a:lnTo>
                      <a:pt x="1022" y="1092"/>
                    </a:lnTo>
                    <a:lnTo>
                      <a:pt x="1017" y="1095"/>
                    </a:lnTo>
                    <a:lnTo>
                      <a:pt x="1010" y="1097"/>
                    </a:lnTo>
                    <a:lnTo>
                      <a:pt x="1004" y="1097"/>
                    </a:lnTo>
                    <a:lnTo>
                      <a:pt x="998" y="1096"/>
                    </a:lnTo>
                    <a:lnTo>
                      <a:pt x="992" y="1092"/>
                    </a:lnTo>
                    <a:close/>
                    <a:moveTo>
                      <a:pt x="1203" y="1084"/>
                    </a:moveTo>
                    <a:lnTo>
                      <a:pt x="1203" y="1084"/>
                    </a:lnTo>
                    <a:lnTo>
                      <a:pt x="1189" y="1119"/>
                    </a:lnTo>
                    <a:lnTo>
                      <a:pt x="1175" y="1151"/>
                    </a:lnTo>
                    <a:lnTo>
                      <a:pt x="1168" y="1168"/>
                    </a:lnTo>
                    <a:lnTo>
                      <a:pt x="1161" y="1185"/>
                    </a:lnTo>
                    <a:lnTo>
                      <a:pt x="1156" y="1203"/>
                    </a:lnTo>
                    <a:lnTo>
                      <a:pt x="1152" y="1222"/>
                    </a:lnTo>
                    <a:lnTo>
                      <a:pt x="1160" y="1227"/>
                    </a:lnTo>
                    <a:lnTo>
                      <a:pt x="1169" y="1230"/>
                    </a:lnTo>
                    <a:lnTo>
                      <a:pt x="1180" y="1232"/>
                    </a:lnTo>
                    <a:lnTo>
                      <a:pt x="1190" y="1233"/>
                    </a:lnTo>
                    <a:lnTo>
                      <a:pt x="1201" y="1233"/>
                    </a:lnTo>
                    <a:lnTo>
                      <a:pt x="1211" y="1231"/>
                    </a:lnTo>
                    <a:lnTo>
                      <a:pt x="1220" y="1228"/>
                    </a:lnTo>
                    <a:lnTo>
                      <a:pt x="1228" y="1222"/>
                    </a:lnTo>
                    <a:lnTo>
                      <a:pt x="1234" y="1195"/>
                    </a:lnTo>
                    <a:lnTo>
                      <a:pt x="1239" y="1167"/>
                    </a:lnTo>
                    <a:lnTo>
                      <a:pt x="1250" y="1105"/>
                    </a:lnTo>
                    <a:lnTo>
                      <a:pt x="1246" y="1100"/>
                    </a:lnTo>
                    <a:lnTo>
                      <a:pt x="1242" y="1096"/>
                    </a:lnTo>
                    <a:lnTo>
                      <a:pt x="1236" y="1093"/>
                    </a:lnTo>
                    <a:lnTo>
                      <a:pt x="1231" y="1090"/>
                    </a:lnTo>
                    <a:lnTo>
                      <a:pt x="1225" y="1087"/>
                    </a:lnTo>
                    <a:lnTo>
                      <a:pt x="1218" y="1086"/>
                    </a:lnTo>
                    <a:lnTo>
                      <a:pt x="1203" y="1084"/>
                    </a:lnTo>
                    <a:close/>
                    <a:moveTo>
                      <a:pt x="1235" y="1274"/>
                    </a:moveTo>
                    <a:lnTo>
                      <a:pt x="1235" y="1274"/>
                    </a:lnTo>
                    <a:lnTo>
                      <a:pt x="1237" y="1276"/>
                    </a:lnTo>
                    <a:lnTo>
                      <a:pt x="1239" y="1278"/>
                    </a:lnTo>
                    <a:lnTo>
                      <a:pt x="1242" y="1282"/>
                    </a:lnTo>
                    <a:lnTo>
                      <a:pt x="1244" y="1284"/>
                    </a:lnTo>
                    <a:lnTo>
                      <a:pt x="1246" y="1286"/>
                    </a:lnTo>
                    <a:lnTo>
                      <a:pt x="1249" y="1287"/>
                    </a:lnTo>
                    <a:lnTo>
                      <a:pt x="1252" y="1287"/>
                    </a:lnTo>
                    <a:lnTo>
                      <a:pt x="1256" y="1267"/>
                    </a:lnTo>
                    <a:lnTo>
                      <a:pt x="1259" y="1248"/>
                    </a:lnTo>
                    <a:lnTo>
                      <a:pt x="1264" y="1228"/>
                    </a:lnTo>
                    <a:lnTo>
                      <a:pt x="1269" y="1206"/>
                    </a:lnTo>
                    <a:lnTo>
                      <a:pt x="1283" y="1165"/>
                    </a:lnTo>
                    <a:lnTo>
                      <a:pt x="1299" y="1124"/>
                    </a:lnTo>
                    <a:lnTo>
                      <a:pt x="1294" y="1116"/>
                    </a:lnTo>
                    <a:lnTo>
                      <a:pt x="1288" y="1111"/>
                    </a:lnTo>
                    <a:lnTo>
                      <a:pt x="1279" y="1107"/>
                    </a:lnTo>
                    <a:lnTo>
                      <a:pt x="1269" y="1105"/>
                    </a:lnTo>
                    <a:lnTo>
                      <a:pt x="1267" y="1125"/>
                    </a:lnTo>
                    <a:lnTo>
                      <a:pt x="1264" y="1146"/>
                    </a:lnTo>
                    <a:lnTo>
                      <a:pt x="1256" y="1190"/>
                    </a:lnTo>
                    <a:lnTo>
                      <a:pt x="1245" y="1233"/>
                    </a:lnTo>
                    <a:lnTo>
                      <a:pt x="1235" y="1274"/>
                    </a:lnTo>
                    <a:close/>
                    <a:moveTo>
                      <a:pt x="977" y="1178"/>
                    </a:moveTo>
                    <a:lnTo>
                      <a:pt x="977" y="1178"/>
                    </a:lnTo>
                    <a:lnTo>
                      <a:pt x="984" y="1246"/>
                    </a:lnTo>
                    <a:lnTo>
                      <a:pt x="990" y="1311"/>
                    </a:lnTo>
                    <a:lnTo>
                      <a:pt x="993" y="1342"/>
                    </a:lnTo>
                    <a:lnTo>
                      <a:pt x="998" y="1372"/>
                    </a:lnTo>
                    <a:lnTo>
                      <a:pt x="1003" y="1400"/>
                    </a:lnTo>
                    <a:lnTo>
                      <a:pt x="1009" y="1427"/>
                    </a:lnTo>
                    <a:lnTo>
                      <a:pt x="1011" y="1426"/>
                    </a:lnTo>
                    <a:lnTo>
                      <a:pt x="1016" y="1425"/>
                    </a:lnTo>
                    <a:lnTo>
                      <a:pt x="1029" y="1424"/>
                    </a:lnTo>
                    <a:lnTo>
                      <a:pt x="1041" y="1425"/>
                    </a:lnTo>
                    <a:lnTo>
                      <a:pt x="1053" y="1427"/>
                    </a:lnTo>
                    <a:lnTo>
                      <a:pt x="1054" y="1422"/>
                    </a:lnTo>
                    <a:lnTo>
                      <a:pt x="1055" y="1416"/>
                    </a:lnTo>
                    <a:lnTo>
                      <a:pt x="1053" y="1403"/>
                    </a:lnTo>
                    <a:lnTo>
                      <a:pt x="1053" y="1389"/>
                    </a:lnTo>
                    <a:lnTo>
                      <a:pt x="1053" y="1382"/>
                    </a:lnTo>
                    <a:lnTo>
                      <a:pt x="1055" y="1374"/>
                    </a:lnTo>
                    <a:lnTo>
                      <a:pt x="1059" y="1377"/>
                    </a:lnTo>
                    <a:lnTo>
                      <a:pt x="1062" y="1378"/>
                    </a:lnTo>
                    <a:lnTo>
                      <a:pt x="1064" y="1381"/>
                    </a:lnTo>
                    <a:lnTo>
                      <a:pt x="1065" y="1384"/>
                    </a:lnTo>
                    <a:lnTo>
                      <a:pt x="1067" y="1392"/>
                    </a:lnTo>
                    <a:lnTo>
                      <a:pt x="1068" y="1399"/>
                    </a:lnTo>
                    <a:lnTo>
                      <a:pt x="1068" y="1408"/>
                    </a:lnTo>
                    <a:lnTo>
                      <a:pt x="1070" y="1416"/>
                    </a:lnTo>
                    <a:lnTo>
                      <a:pt x="1072" y="1423"/>
                    </a:lnTo>
                    <a:lnTo>
                      <a:pt x="1075" y="1425"/>
                    </a:lnTo>
                    <a:lnTo>
                      <a:pt x="1078" y="1427"/>
                    </a:lnTo>
                    <a:lnTo>
                      <a:pt x="1081" y="1423"/>
                    </a:lnTo>
                    <a:lnTo>
                      <a:pt x="1083" y="1418"/>
                    </a:lnTo>
                    <a:lnTo>
                      <a:pt x="1087" y="1409"/>
                    </a:lnTo>
                    <a:lnTo>
                      <a:pt x="1091" y="1398"/>
                    </a:lnTo>
                    <a:lnTo>
                      <a:pt x="1092" y="1385"/>
                    </a:lnTo>
                    <a:lnTo>
                      <a:pt x="1093" y="1372"/>
                    </a:lnTo>
                    <a:lnTo>
                      <a:pt x="1093" y="1358"/>
                    </a:lnTo>
                    <a:lnTo>
                      <a:pt x="1093" y="1331"/>
                    </a:lnTo>
                    <a:lnTo>
                      <a:pt x="1096" y="1309"/>
                    </a:lnTo>
                    <a:lnTo>
                      <a:pt x="1097" y="1287"/>
                    </a:lnTo>
                    <a:lnTo>
                      <a:pt x="1097" y="1265"/>
                    </a:lnTo>
                    <a:lnTo>
                      <a:pt x="1096" y="1244"/>
                    </a:lnTo>
                    <a:lnTo>
                      <a:pt x="1091" y="1201"/>
                    </a:lnTo>
                    <a:lnTo>
                      <a:pt x="1089" y="1178"/>
                    </a:lnTo>
                    <a:lnTo>
                      <a:pt x="1087" y="1156"/>
                    </a:lnTo>
                    <a:lnTo>
                      <a:pt x="1080" y="1159"/>
                    </a:lnTo>
                    <a:lnTo>
                      <a:pt x="1070" y="1162"/>
                    </a:lnTo>
                    <a:lnTo>
                      <a:pt x="1065" y="1163"/>
                    </a:lnTo>
                    <a:lnTo>
                      <a:pt x="1061" y="1163"/>
                    </a:lnTo>
                    <a:lnTo>
                      <a:pt x="1055" y="1162"/>
                    </a:lnTo>
                    <a:lnTo>
                      <a:pt x="1051" y="1161"/>
                    </a:lnTo>
                    <a:lnTo>
                      <a:pt x="1053" y="1202"/>
                    </a:lnTo>
                    <a:lnTo>
                      <a:pt x="1056" y="1245"/>
                    </a:lnTo>
                    <a:lnTo>
                      <a:pt x="1059" y="1288"/>
                    </a:lnTo>
                    <a:lnTo>
                      <a:pt x="1059" y="1309"/>
                    </a:lnTo>
                    <a:lnTo>
                      <a:pt x="1059" y="1331"/>
                    </a:lnTo>
                    <a:lnTo>
                      <a:pt x="1054" y="1322"/>
                    </a:lnTo>
                    <a:lnTo>
                      <a:pt x="1050" y="1311"/>
                    </a:lnTo>
                    <a:lnTo>
                      <a:pt x="1048" y="1301"/>
                    </a:lnTo>
                    <a:lnTo>
                      <a:pt x="1046" y="1290"/>
                    </a:lnTo>
                    <a:lnTo>
                      <a:pt x="1044" y="1266"/>
                    </a:lnTo>
                    <a:lnTo>
                      <a:pt x="1042" y="1242"/>
                    </a:lnTo>
                    <a:lnTo>
                      <a:pt x="1041" y="1217"/>
                    </a:lnTo>
                    <a:lnTo>
                      <a:pt x="1039" y="1193"/>
                    </a:lnTo>
                    <a:lnTo>
                      <a:pt x="1037" y="1182"/>
                    </a:lnTo>
                    <a:lnTo>
                      <a:pt x="1034" y="1171"/>
                    </a:lnTo>
                    <a:lnTo>
                      <a:pt x="1031" y="1160"/>
                    </a:lnTo>
                    <a:lnTo>
                      <a:pt x="1026" y="1151"/>
                    </a:lnTo>
                    <a:lnTo>
                      <a:pt x="1023" y="1158"/>
                    </a:lnTo>
                    <a:lnTo>
                      <a:pt x="1019" y="1165"/>
                    </a:lnTo>
                    <a:lnTo>
                      <a:pt x="1014" y="1169"/>
                    </a:lnTo>
                    <a:lnTo>
                      <a:pt x="1007" y="1173"/>
                    </a:lnTo>
                    <a:lnTo>
                      <a:pt x="1001" y="1176"/>
                    </a:lnTo>
                    <a:lnTo>
                      <a:pt x="993" y="1178"/>
                    </a:lnTo>
                    <a:lnTo>
                      <a:pt x="985" y="1178"/>
                    </a:lnTo>
                    <a:lnTo>
                      <a:pt x="977" y="1178"/>
                    </a:lnTo>
                    <a:close/>
                    <a:moveTo>
                      <a:pt x="1108" y="1424"/>
                    </a:moveTo>
                    <a:lnTo>
                      <a:pt x="1108" y="1424"/>
                    </a:lnTo>
                    <a:lnTo>
                      <a:pt x="1130" y="1416"/>
                    </a:lnTo>
                    <a:lnTo>
                      <a:pt x="1141" y="1412"/>
                    </a:lnTo>
                    <a:lnTo>
                      <a:pt x="1154" y="1410"/>
                    </a:lnTo>
                    <a:lnTo>
                      <a:pt x="1166" y="1392"/>
                    </a:lnTo>
                    <a:lnTo>
                      <a:pt x="1175" y="1373"/>
                    </a:lnTo>
                    <a:lnTo>
                      <a:pt x="1185" y="1355"/>
                    </a:lnTo>
                    <a:lnTo>
                      <a:pt x="1192" y="1336"/>
                    </a:lnTo>
                    <a:lnTo>
                      <a:pt x="1200" y="1316"/>
                    </a:lnTo>
                    <a:lnTo>
                      <a:pt x="1207" y="1295"/>
                    </a:lnTo>
                    <a:lnTo>
                      <a:pt x="1213" y="1274"/>
                    </a:lnTo>
                    <a:lnTo>
                      <a:pt x="1218" y="1252"/>
                    </a:lnTo>
                    <a:lnTo>
                      <a:pt x="1196" y="1252"/>
                    </a:lnTo>
                    <a:lnTo>
                      <a:pt x="1186" y="1251"/>
                    </a:lnTo>
                    <a:lnTo>
                      <a:pt x="1176" y="1251"/>
                    </a:lnTo>
                    <a:lnTo>
                      <a:pt x="1167" y="1249"/>
                    </a:lnTo>
                    <a:lnTo>
                      <a:pt x="1159" y="1246"/>
                    </a:lnTo>
                    <a:lnTo>
                      <a:pt x="1153" y="1243"/>
                    </a:lnTo>
                    <a:lnTo>
                      <a:pt x="1146" y="1237"/>
                    </a:lnTo>
                    <a:lnTo>
                      <a:pt x="1132" y="1283"/>
                    </a:lnTo>
                    <a:lnTo>
                      <a:pt x="1127" y="1307"/>
                    </a:lnTo>
                    <a:lnTo>
                      <a:pt x="1122" y="1329"/>
                    </a:lnTo>
                    <a:lnTo>
                      <a:pt x="1117" y="1352"/>
                    </a:lnTo>
                    <a:lnTo>
                      <a:pt x="1113" y="1374"/>
                    </a:lnTo>
                    <a:lnTo>
                      <a:pt x="1108" y="1424"/>
                    </a:lnTo>
                    <a:close/>
                    <a:moveTo>
                      <a:pt x="970" y="1360"/>
                    </a:moveTo>
                    <a:lnTo>
                      <a:pt x="970" y="1360"/>
                    </a:lnTo>
                    <a:lnTo>
                      <a:pt x="974" y="1374"/>
                    </a:lnTo>
                    <a:lnTo>
                      <a:pt x="977" y="1380"/>
                    </a:lnTo>
                    <a:lnTo>
                      <a:pt x="981" y="1385"/>
                    </a:lnTo>
                    <a:lnTo>
                      <a:pt x="980" y="1377"/>
                    </a:lnTo>
                    <a:lnTo>
                      <a:pt x="979" y="1368"/>
                    </a:lnTo>
                    <a:lnTo>
                      <a:pt x="978" y="1362"/>
                    </a:lnTo>
                    <a:lnTo>
                      <a:pt x="977" y="1359"/>
                    </a:lnTo>
                    <a:lnTo>
                      <a:pt x="975" y="1357"/>
                    </a:lnTo>
                    <a:lnTo>
                      <a:pt x="973" y="1359"/>
                    </a:lnTo>
                    <a:lnTo>
                      <a:pt x="970" y="1360"/>
                    </a:lnTo>
                    <a:close/>
                    <a:moveTo>
                      <a:pt x="854" y="1532"/>
                    </a:moveTo>
                    <a:lnTo>
                      <a:pt x="854" y="1532"/>
                    </a:lnTo>
                    <a:lnTo>
                      <a:pt x="887" y="1537"/>
                    </a:lnTo>
                    <a:lnTo>
                      <a:pt x="919" y="1541"/>
                    </a:lnTo>
                    <a:lnTo>
                      <a:pt x="949" y="1545"/>
                    </a:lnTo>
                    <a:lnTo>
                      <a:pt x="979" y="1546"/>
                    </a:lnTo>
                    <a:lnTo>
                      <a:pt x="1008" y="1545"/>
                    </a:lnTo>
                    <a:lnTo>
                      <a:pt x="1022" y="1544"/>
                    </a:lnTo>
                    <a:lnTo>
                      <a:pt x="1037" y="1541"/>
                    </a:lnTo>
                    <a:lnTo>
                      <a:pt x="1052" y="1538"/>
                    </a:lnTo>
                    <a:lnTo>
                      <a:pt x="1067" y="1535"/>
                    </a:lnTo>
                    <a:lnTo>
                      <a:pt x="1082" y="1530"/>
                    </a:lnTo>
                    <a:lnTo>
                      <a:pt x="1097" y="1524"/>
                    </a:lnTo>
                    <a:lnTo>
                      <a:pt x="1112" y="1525"/>
                    </a:lnTo>
                    <a:lnTo>
                      <a:pt x="1125" y="1524"/>
                    </a:lnTo>
                    <a:lnTo>
                      <a:pt x="1135" y="1522"/>
                    </a:lnTo>
                    <a:lnTo>
                      <a:pt x="1143" y="1519"/>
                    </a:lnTo>
                    <a:lnTo>
                      <a:pt x="1152" y="1515"/>
                    </a:lnTo>
                    <a:lnTo>
                      <a:pt x="1159" y="1510"/>
                    </a:lnTo>
                    <a:lnTo>
                      <a:pt x="1167" y="1505"/>
                    </a:lnTo>
                    <a:lnTo>
                      <a:pt x="1176" y="1500"/>
                    </a:lnTo>
                    <a:lnTo>
                      <a:pt x="1176" y="1487"/>
                    </a:lnTo>
                    <a:lnTo>
                      <a:pt x="1176" y="1475"/>
                    </a:lnTo>
                    <a:lnTo>
                      <a:pt x="1178" y="1464"/>
                    </a:lnTo>
                    <a:lnTo>
                      <a:pt x="1182" y="1454"/>
                    </a:lnTo>
                    <a:lnTo>
                      <a:pt x="1187" y="1433"/>
                    </a:lnTo>
                    <a:lnTo>
                      <a:pt x="1189" y="1423"/>
                    </a:lnTo>
                    <a:lnTo>
                      <a:pt x="1191" y="1412"/>
                    </a:lnTo>
                    <a:lnTo>
                      <a:pt x="1182" y="1419"/>
                    </a:lnTo>
                    <a:lnTo>
                      <a:pt x="1171" y="1426"/>
                    </a:lnTo>
                    <a:lnTo>
                      <a:pt x="1160" y="1431"/>
                    </a:lnTo>
                    <a:lnTo>
                      <a:pt x="1148" y="1435"/>
                    </a:lnTo>
                    <a:lnTo>
                      <a:pt x="1137" y="1439"/>
                    </a:lnTo>
                    <a:lnTo>
                      <a:pt x="1124" y="1441"/>
                    </a:lnTo>
                    <a:lnTo>
                      <a:pt x="1098" y="1444"/>
                    </a:lnTo>
                    <a:lnTo>
                      <a:pt x="1070" y="1445"/>
                    </a:lnTo>
                    <a:lnTo>
                      <a:pt x="1042" y="1446"/>
                    </a:lnTo>
                    <a:lnTo>
                      <a:pt x="1014" y="1447"/>
                    </a:lnTo>
                    <a:lnTo>
                      <a:pt x="985" y="1448"/>
                    </a:lnTo>
                    <a:lnTo>
                      <a:pt x="968" y="1449"/>
                    </a:lnTo>
                    <a:lnTo>
                      <a:pt x="948" y="1449"/>
                    </a:lnTo>
                    <a:lnTo>
                      <a:pt x="927" y="1448"/>
                    </a:lnTo>
                    <a:lnTo>
                      <a:pt x="905" y="1446"/>
                    </a:lnTo>
                    <a:lnTo>
                      <a:pt x="884" y="1443"/>
                    </a:lnTo>
                    <a:lnTo>
                      <a:pt x="864" y="1439"/>
                    </a:lnTo>
                    <a:lnTo>
                      <a:pt x="848" y="1433"/>
                    </a:lnTo>
                    <a:lnTo>
                      <a:pt x="840" y="1430"/>
                    </a:lnTo>
                    <a:lnTo>
                      <a:pt x="835" y="1427"/>
                    </a:lnTo>
                    <a:lnTo>
                      <a:pt x="840" y="1454"/>
                    </a:lnTo>
                    <a:lnTo>
                      <a:pt x="844" y="1480"/>
                    </a:lnTo>
                    <a:lnTo>
                      <a:pt x="854" y="1532"/>
                    </a:lnTo>
                    <a:close/>
                    <a:moveTo>
                      <a:pt x="1137" y="1549"/>
                    </a:moveTo>
                    <a:lnTo>
                      <a:pt x="1137" y="1549"/>
                    </a:lnTo>
                    <a:lnTo>
                      <a:pt x="1139" y="1565"/>
                    </a:lnTo>
                    <a:lnTo>
                      <a:pt x="1141" y="1579"/>
                    </a:lnTo>
                    <a:lnTo>
                      <a:pt x="1142" y="1611"/>
                    </a:lnTo>
                    <a:lnTo>
                      <a:pt x="1146" y="1611"/>
                    </a:lnTo>
                    <a:lnTo>
                      <a:pt x="1150" y="1611"/>
                    </a:lnTo>
                    <a:lnTo>
                      <a:pt x="1156" y="1608"/>
                    </a:lnTo>
                    <a:lnTo>
                      <a:pt x="1161" y="1605"/>
                    </a:lnTo>
                    <a:lnTo>
                      <a:pt x="1165" y="1604"/>
                    </a:lnTo>
                    <a:lnTo>
                      <a:pt x="1169" y="1604"/>
                    </a:lnTo>
                    <a:lnTo>
                      <a:pt x="1169" y="1592"/>
                    </a:lnTo>
                    <a:lnTo>
                      <a:pt x="1170" y="1581"/>
                    </a:lnTo>
                    <a:lnTo>
                      <a:pt x="1173" y="1564"/>
                    </a:lnTo>
                    <a:lnTo>
                      <a:pt x="1174" y="1555"/>
                    </a:lnTo>
                    <a:lnTo>
                      <a:pt x="1175" y="1547"/>
                    </a:lnTo>
                    <a:lnTo>
                      <a:pt x="1175" y="1539"/>
                    </a:lnTo>
                    <a:lnTo>
                      <a:pt x="1174" y="1530"/>
                    </a:lnTo>
                    <a:lnTo>
                      <a:pt x="1170" y="1533"/>
                    </a:lnTo>
                    <a:lnTo>
                      <a:pt x="1165" y="1535"/>
                    </a:lnTo>
                    <a:lnTo>
                      <a:pt x="1154" y="1538"/>
                    </a:lnTo>
                    <a:lnTo>
                      <a:pt x="1148" y="1540"/>
                    </a:lnTo>
                    <a:lnTo>
                      <a:pt x="1144" y="1543"/>
                    </a:lnTo>
                    <a:lnTo>
                      <a:pt x="1140" y="1546"/>
                    </a:lnTo>
                    <a:lnTo>
                      <a:pt x="1137" y="1549"/>
                    </a:lnTo>
                    <a:close/>
                    <a:moveTo>
                      <a:pt x="1110" y="1626"/>
                    </a:moveTo>
                    <a:lnTo>
                      <a:pt x="1110" y="1626"/>
                    </a:lnTo>
                    <a:lnTo>
                      <a:pt x="1112" y="1624"/>
                    </a:lnTo>
                    <a:lnTo>
                      <a:pt x="1114" y="1624"/>
                    </a:lnTo>
                    <a:lnTo>
                      <a:pt x="1117" y="1624"/>
                    </a:lnTo>
                    <a:lnTo>
                      <a:pt x="1122" y="1623"/>
                    </a:lnTo>
                    <a:lnTo>
                      <a:pt x="1125" y="1602"/>
                    </a:lnTo>
                    <a:lnTo>
                      <a:pt x="1125" y="1592"/>
                    </a:lnTo>
                    <a:lnTo>
                      <a:pt x="1125" y="1580"/>
                    </a:lnTo>
                    <a:lnTo>
                      <a:pt x="1124" y="1570"/>
                    </a:lnTo>
                    <a:lnTo>
                      <a:pt x="1121" y="1561"/>
                    </a:lnTo>
                    <a:lnTo>
                      <a:pt x="1119" y="1558"/>
                    </a:lnTo>
                    <a:lnTo>
                      <a:pt x="1116" y="1554"/>
                    </a:lnTo>
                    <a:lnTo>
                      <a:pt x="1113" y="1551"/>
                    </a:lnTo>
                    <a:lnTo>
                      <a:pt x="1110" y="1549"/>
                    </a:lnTo>
                    <a:lnTo>
                      <a:pt x="1108" y="1558"/>
                    </a:lnTo>
                    <a:lnTo>
                      <a:pt x="1107" y="1566"/>
                    </a:lnTo>
                    <a:lnTo>
                      <a:pt x="1107" y="1584"/>
                    </a:lnTo>
                    <a:lnTo>
                      <a:pt x="1108" y="1606"/>
                    </a:lnTo>
                    <a:lnTo>
                      <a:pt x="1110" y="1626"/>
                    </a:lnTo>
                    <a:close/>
                    <a:moveTo>
                      <a:pt x="856" y="1554"/>
                    </a:moveTo>
                    <a:lnTo>
                      <a:pt x="856" y="1554"/>
                    </a:lnTo>
                    <a:lnTo>
                      <a:pt x="859" y="1574"/>
                    </a:lnTo>
                    <a:lnTo>
                      <a:pt x="864" y="1592"/>
                    </a:lnTo>
                    <a:lnTo>
                      <a:pt x="867" y="1611"/>
                    </a:lnTo>
                    <a:lnTo>
                      <a:pt x="869" y="1630"/>
                    </a:lnTo>
                    <a:lnTo>
                      <a:pt x="872" y="1631"/>
                    </a:lnTo>
                    <a:lnTo>
                      <a:pt x="875" y="1631"/>
                    </a:lnTo>
                    <a:lnTo>
                      <a:pt x="881" y="1635"/>
                    </a:lnTo>
                    <a:lnTo>
                      <a:pt x="886" y="1637"/>
                    </a:lnTo>
                    <a:lnTo>
                      <a:pt x="888" y="1637"/>
                    </a:lnTo>
                    <a:lnTo>
                      <a:pt x="890" y="1636"/>
                    </a:lnTo>
                    <a:lnTo>
                      <a:pt x="893" y="1627"/>
                    </a:lnTo>
                    <a:lnTo>
                      <a:pt x="893" y="1620"/>
                    </a:lnTo>
                    <a:lnTo>
                      <a:pt x="892" y="1602"/>
                    </a:lnTo>
                    <a:lnTo>
                      <a:pt x="890" y="1583"/>
                    </a:lnTo>
                    <a:lnTo>
                      <a:pt x="888" y="1562"/>
                    </a:lnTo>
                    <a:lnTo>
                      <a:pt x="880" y="1558"/>
                    </a:lnTo>
                    <a:lnTo>
                      <a:pt x="872" y="1555"/>
                    </a:lnTo>
                    <a:lnTo>
                      <a:pt x="866" y="1554"/>
                    </a:lnTo>
                    <a:lnTo>
                      <a:pt x="856" y="1554"/>
                    </a:lnTo>
                    <a:close/>
                    <a:moveTo>
                      <a:pt x="1036" y="1567"/>
                    </a:moveTo>
                    <a:lnTo>
                      <a:pt x="1036" y="1567"/>
                    </a:lnTo>
                    <a:lnTo>
                      <a:pt x="1035" y="1607"/>
                    </a:lnTo>
                    <a:lnTo>
                      <a:pt x="1035" y="1626"/>
                    </a:lnTo>
                    <a:lnTo>
                      <a:pt x="1036" y="1637"/>
                    </a:lnTo>
                    <a:lnTo>
                      <a:pt x="1038" y="1647"/>
                    </a:lnTo>
                    <a:lnTo>
                      <a:pt x="1052" y="1644"/>
                    </a:lnTo>
                    <a:lnTo>
                      <a:pt x="1066" y="1642"/>
                    </a:lnTo>
                    <a:lnTo>
                      <a:pt x="1079" y="1639"/>
                    </a:lnTo>
                    <a:lnTo>
                      <a:pt x="1085" y="1637"/>
                    </a:lnTo>
                    <a:lnTo>
                      <a:pt x="1090" y="1634"/>
                    </a:lnTo>
                    <a:lnTo>
                      <a:pt x="1092" y="1612"/>
                    </a:lnTo>
                    <a:lnTo>
                      <a:pt x="1091" y="1595"/>
                    </a:lnTo>
                    <a:lnTo>
                      <a:pt x="1089" y="1577"/>
                    </a:lnTo>
                    <a:lnTo>
                      <a:pt x="1085" y="1556"/>
                    </a:lnTo>
                    <a:lnTo>
                      <a:pt x="1079" y="1556"/>
                    </a:lnTo>
                    <a:lnTo>
                      <a:pt x="1074" y="1556"/>
                    </a:lnTo>
                    <a:lnTo>
                      <a:pt x="1061" y="1560"/>
                    </a:lnTo>
                    <a:lnTo>
                      <a:pt x="1036" y="1567"/>
                    </a:lnTo>
                    <a:close/>
                    <a:moveTo>
                      <a:pt x="909" y="1643"/>
                    </a:moveTo>
                    <a:lnTo>
                      <a:pt x="909" y="1643"/>
                    </a:lnTo>
                    <a:lnTo>
                      <a:pt x="925" y="1646"/>
                    </a:lnTo>
                    <a:lnTo>
                      <a:pt x="940" y="1647"/>
                    </a:lnTo>
                    <a:lnTo>
                      <a:pt x="975" y="1651"/>
                    </a:lnTo>
                    <a:lnTo>
                      <a:pt x="975" y="1630"/>
                    </a:lnTo>
                    <a:lnTo>
                      <a:pt x="976" y="1609"/>
                    </a:lnTo>
                    <a:lnTo>
                      <a:pt x="976" y="1599"/>
                    </a:lnTo>
                    <a:lnTo>
                      <a:pt x="976" y="1589"/>
                    </a:lnTo>
                    <a:lnTo>
                      <a:pt x="975" y="1579"/>
                    </a:lnTo>
                    <a:lnTo>
                      <a:pt x="972" y="1569"/>
                    </a:lnTo>
                    <a:lnTo>
                      <a:pt x="956" y="1567"/>
                    </a:lnTo>
                    <a:lnTo>
                      <a:pt x="938" y="1565"/>
                    </a:lnTo>
                    <a:lnTo>
                      <a:pt x="922" y="1564"/>
                    </a:lnTo>
                    <a:lnTo>
                      <a:pt x="909" y="1562"/>
                    </a:lnTo>
                    <a:lnTo>
                      <a:pt x="909" y="1580"/>
                    </a:lnTo>
                    <a:lnTo>
                      <a:pt x="909" y="1602"/>
                    </a:lnTo>
                    <a:lnTo>
                      <a:pt x="908" y="1625"/>
                    </a:lnTo>
                    <a:lnTo>
                      <a:pt x="909" y="1643"/>
                    </a:lnTo>
                    <a:close/>
                    <a:moveTo>
                      <a:pt x="996" y="1567"/>
                    </a:moveTo>
                    <a:lnTo>
                      <a:pt x="996" y="1567"/>
                    </a:lnTo>
                    <a:lnTo>
                      <a:pt x="994" y="1576"/>
                    </a:lnTo>
                    <a:lnTo>
                      <a:pt x="993" y="1586"/>
                    </a:lnTo>
                    <a:lnTo>
                      <a:pt x="992" y="1596"/>
                    </a:lnTo>
                    <a:lnTo>
                      <a:pt x="992" y="1607"/>
                    </a:lnTo>
                    <a:lnTo>
                      <a:pt x="992" y="1629"/>
                    </a:lnTo>
                    <a:lnTo>
                      <a:pt x="994" y="1653"/>
                    </a:lnTo>
                    <a:lnTo>
                      <a:pt x="1002" y="1653"/>
                    </a:lnTo>
                    <a:lnTo>
                      <a:pt x="1009" y="1653"/>
                    </a:lnTo>
                    <a:lnTo>
                      <a:pt x="1016" y="1653"/>
                    </a:lnTo>
                    <a:lnTo>
                      <a:pt x="1019" y="1652"/>
                    </a:lnTo>
                    <a:lnTo>
                      <a:pt x="1021" y="1651"/>
                    </a:lnTo>
                    <a:lnTo>
                      <a:pt x="1020" y="1641"/>
                    </a:lnTo>
                    <a:lnTo>
                      <a:pt x="1020" y="1631"/>
                    </a:lnTo>
                    <a:lnTo>
                      <a:pt x="1020" y="1610"/>
                    </a:lnTo>
                    <a:lnTo>
                      <a:pt x="1019" y="1599"/>
                    </a:lnTo>
                    <a:lnTo>
                      <a:pt x="1019" y="1589"/>
                    </a:lnTo>
                    <a:lnTo>
                      <a:pt x="1017" y="1577"/>
                    </a:lnTo>
                    <a:lnTo>
                      <a:pt x="1014" y="1567"/>
                    </a:lnTo>
                    <a:lnTo>
                      <a:pt x="996" y="1567"/>
                    </a:lnTo>
                    <a:close/>
                    <a:moveTo>
                      <a:pt x="1093" y="1665"/>
                    </a:moveTo>
                    <a:lnTo>
                      <a:pt x="1093" y="1665"/>
                    </a:lnTo>
                    <a:lnTo>
                      <a:pt x="1090" y="1664"/>
                    </a:lnTo>
                    <a:lnTo>
                      <a:pt x="1087" y="1661"/>
                    </a:lnTo>
                    <a:lnTo>
                      <a:pt x="1085" y="1660"/>
                    </a:lnTo>
                    <a:lnTo>
                      <a:pt x="1080" y="1660"/>
                    </a:lnTo>
                    <a:lnTo>
                      <a:pt x="1069" y="1665"/>
                    </a:lnTo>
                    <a:lnTo>
                      <a:pt x="1057" y="1668"/>
                    </a:lnTo>
                    <a:lnTo>
                      <a:pt x="1046" y="1670"/>
                    </a:lnTo>
                    <a:lnTo>
                      <a:pt x="1033" y="1672"/>
                    </a:lnTo>
                    <a:lnTo>
                      <a:pt x="1007" y="1674"/>
                    </a:lnTo>
                    <a:lnTo>
                      <a:pt x="980" y="1674"/>
                    </a:lnTo>
                    <a:lnTo>
                      <a:pt x="954" y="1672"/>
                    </a:lnTo>
                    <a:lnTo>
                      <a:pt x="927" y="1669"/>
                    </a:lnTo>
                    <a:lnTo>
                      <a:pt x="900" y="1662"/>
                    </a:lnTo>
                    <a:lnTo>
                      <a:pt x="873" y="1655"/>
                    </a:lnTo>
                    <a:lnTo>
                      <a:pt x="880" y="1684"/>
                    </a:lnTo>
                    <a:lnTo>
                      <a:pt x="885" y="1716"/>
                    </a:lnTo>
                    <a:lnTo>
                      <a:pt x="890" y="1750"/>
                    </a:lnTo>
                    <a:lnTo>
                      <a:pt x="896" y="1780"/>
                    </a:lnTo>
                    <a:lnTo>
                      <a:pt x="905" y="1789"/>
                    </a:lnTo>
                    <a:lnTo>
                      <a:pt x="915" y="1797"/>
                    </a:lnTo>
                    <a:lnTo>
                      <a:pt x="923" y="1797"/>
                    </a:lnTo>
                    <a:lnTo>
                      <a:pt x="929" y="1799"/>
                    </a:lnTo>
                    <a:lnTo>
                      <a:pt x="935" y="1802"/>
                    </a:lnTo>
                    <a:lnTo>
                      <a:pt x="942" y="1804"/>
                    </a:lnTo>
                    <a:lnTo>
                      <a:pt x="956" y="1809"/>
                    </a:lnTo>
                    <a:lnTo>
                      <a:pt x="962" y="1811"/>
                    </a:lnTo>
                    <a:lnTo>
                      <a:pt x="970" y="1812"/>
                    </a:lnTo>
                    <a:lnTo>
                      <a:pt x="974" y="1812"/>
                    </a:lnTo>
                    <a:lnTo>
                      <a:pt x="979" y="1811"/>
                    </a:lnTo>
                    <a:lnTo>
                      <a:pt x="989" y="1809"/>
                    </a:lnTo>
                    <a:lnTo>
                      <a:pt x="1000" y="1806"/>
                    </a:lnTo>
                    <a:lnTo>
                      <a:pt x="1009" y="1805"/>
                    </a:lnTo>
                    <a:lnTo>
                      <a:pt x="1041" y="1807"/>
                    </a:lnTo>
                    <a:lnTo>
                      <a:pt x="1057" y="1807"/>
                    </a:lnTo>
                    <a:lnTo>
                      <a:pt x="1075" y="1807"/>
                    </a:lnTo>
                    <a:lnTo>
                      <a:pt x="1091" y="1806"/>
                    </a:lnTo>
                    <a:lnTo>
                      <a:pt x="1106" y="1804"/>
                    </a:lnTo>
                    <a:lnTo>
                      <a:pt x="1113" y="1802"/>
                    </a:lnTo>
                    <a:lnTo>
                      <a:pt x="1121" y="1798"/>
                    </a:lnTo>
                    <a:lnTo>
                      <a:pt x="1127" y="1795"/>
                    </a:lnTo>
                    <a:lnTo>
                      <a:pt x="1135" y="1791"/>
                    </a:lnTo>
                    <a:lnTo>
                      <a:pt x="1139" y="1782"/>
                    </a:lnTo>
                    <a:lnTo>
                      <a:pt x="1143" y="1773"/>
                    </a:lnTo>
                    <a:lnTo>
                      <a:pt x="1150" y="1753"/>
                    </a:lnTo>
                    <a:lnTo>
                      <a:pt x="1154" y="1732"/>
                    </a:lnTo>
                    <a:lnTo>
                      <a:pt x="1158" y="1710"/>
                    </a:lnTo>
                    <a:lnTo>
                      <a:pt x="1160" y="1687"/>
                    </a:lnTo>
                    <a:lnTo>
                      <a:pt x="1161" y="1666"/>
                    </a:lnTo>
                    <a:lnTo>
                      <a:pt x="1161" y="1628"/>
                    </a:lnTo>
                    <a:lnTo>
                      <a:pt x="1154" y="1634"/>
                    </a:lnTo>
                    <a:lnTo>
                      <a:pt x="1144" y="1638"/>
                    </a:lnTo>
                    <a:lnTo>
                      <a:pt x="1126" y="1645"/>
                    </a:lnTo>
                    <a:lnTo>
                      <a:pt x="1116" y="1649"/>
                    </a:lnTo>
                    <a:lnTo>
                      <a:pt x="1108" y="1653"/>
                    </a:lnTo>
                    <a:lnTo>
                      <a:pt x="1099" y="1658"/>
                    </a:lnTo>
                    <a:lnTo>
                      <a:pt x="1093" y="1665"/>
                    </a:lnTo>
                    <a:close/>
                    <a:moveTo>
                      <a:pt x="509" y="1636"/>
                    </a:moveTo>
                    <a:lnTo>
                      <a:pt x="509" y="1636"/>
                    </a:lnTo>
                    <a:lnTo>
                      <a:pt x="514" y="1644"/>
                    </a:lnTo>
                    <a:lnTo>
                      <a:pt x="517" y="1655"/>
                    </a:lnTo>
                    <a:lnTo>
                      <a:pt x="519" y="1667"/>
                    </a:lnTo>
                    <a:lnTo>
                      <a:pt x="519" y="1672"/>
                    </a:lnTo>
                    <a:lnTo>
                      <a:pt x="518" y="1678"/>
                    </a:lnTo>
                    <a:lnTo>
                      <a:pt x="517" y="1684"/>
                    </a:lnTo>
                    <a:lnTo>
                      <a:pt x="514" y="1688"/>
                    </a:lnTo>
                    <a:lnTo>
                      <a:pt x="510" y="1693"/>
                    </a:lnTo>
                    <a:lnTo>
                      <a:pt x="506" y="1698"/>
                    </a:lnTo>
                    <a:lnTo>
                      <a:pt x="501" y="1701"/>
                    </a:lnTo>
                    <a:lnTo>
                      <a:pt x="494" y="1704"/>
                    </a:lnTo>
                    <a:lnTo>
                      <a:pt x="487" y="1705"/>
                    </a:lnTo>
                    <a:lnTo>
                      <a:pt x="478" y="1706"/>
                    </a:lnTo>
                    <a:lnTo>
                      <a:pt x="471" y="1703"/>
                    </a:lnTo>
                    <a:lnTo>
                      <a:pt x="464" y="1701"/>
                    </a:lnTo>
                    <a:lnTo>
                      <a:pt x="458" y="1702"/>
                    </a:lnTo>
                    <a:lnTo>
                      <a:pt x="448" y="1704"/>
                    </a:lnTo>
                    <a:lnTo>
                      <a:pt x="446" y="1697"/>
                    </a:lnTo>
                    <a:lnTo>
                      <a:pt x="444" y="1689"/>
                    </a:lnTo>
                    <a:lnTo>
                      <a:pt x="441" y="1674"/>
                    </a:lnTo>
                    <a:lnTo>
                      <a:pt x="439" y="1667"/>
                    </a:lnTo>
                    <a:lnTo>
                      <a:pt x="435" y="1661"/>
                    </a:lnTo>
                    <a:lnTo>
                      <a:pt x="432" y="1657"/>
                    </a:lnTo>
                    <a:lnTo>
                      <a:pt x="429" y="1656"/>
                    </a:lnTo>
                    <a:lnTo>
                      <a:pt x="426" y="1655"/>
                    </a:lnTo>
                    <a:lnTo>
                      <a:pt x="419" y="1660"/>
                    </a:lnTo>
                    <a:lnTo>
                      <a:pt x="410" y="1667"/>
                    </a:lnTo>
                    <a:lnTo>
                      <a:pt x="399" y="1673"/>
                    </a:lnTo>
                    <a:lnTo>
                      <a:pt x="389" y="1680"/>
                    </a:lnTo>
                    <a:lnTo>
                      <a:pt x="381" y="1687"/>
                    </a:lnTo>
                    <a:lnTo>
                      <a:pt x="378" y="1691"/>
                    </a:lnTo>
                    <a:lnTo>
                      <a:pt x="375" y="1696"/>
                    </a:lnTo>
                    <a:lnTo>
                      <a:pt x="374" y="1701"/>
                    </a:lnTo>
                    <a:lnTo>
                      <a:pt x="374" y="1705"/>
                    </a:lnTo>
                    <a:lnTo>
                      <a:pt x="377" y="1711"/>
                    </a:lnTo>
                    <a:lnTo>
                      <a:pt x="380" y="1717"/>
                    </a:lnTo>
                    <a:lnTo>
                      <a:pt x="414" y="1722"/>
                    </a:lnTo>
                    <a:lnTo>
                      <a:pt x="453" y="1728"/>
                    </a:lnTo>
                    <a:lnTo>
                      <a:pt x="492" y="1731"/>
                    </a:lnTo>
                    <a:lnTo>
                      <a:pt x="534" y="1733"/>
                    </a:lnTo>
                    <a:lnTo>
                      <a:pt x="576" y="1732"/>
                    </a:lnTo>
                    <a:lnTo>
                      <a:pt x="618" y="1730"/>
                    </a:lnTo>
                    <a:lnTo>
                      <a:pt x="639" y="1728"/>
                    </a:lnTo>
                    <a:lnTo>
                      <a:pt x="659" y="1725"/>
                    </a:lnTo>
                    <a:lnTo>
                      <a:pt x="680" y="1721"/>
                    </a:lnTo>
                    <a:lnTo>
                      <a:pt x="699" y="1717"/>
                    </a:lnTo>
                    <a:lnTo>
                      <a:pt x="699" y="1714"/>
                    </a:lnTo>
                    <a:lnTo>
                      <a:pt x="700" y="1713"/>
                    </a:lnTo>
                    <a:lnTo>
                      <a:pt x="702" y="1710"/>
                    </a:lnTo>
                    <a:lnTo>
                      <a:pt x="704" y="1707"/>
                    </a:lnTo>
                    <a:lnTo>
                      <a:pt x="704" y="1705"/>
                    </a:lnTo>
                    <a:lnTo>
                      <a:pt x="704" y="1702"/>
                    </a:lnTo>
                    <a:lnTo>
                      <a:pt x="700" y="1693"/>
                    </a:lnTo>
                    <a:lnTo>
                      <a:pt x="693" y="1686"/>
                    </a:lnTo>
                    <a:lnTo>
                      <a:pt x="687" y="1678"/>
                    </a:lnTo>
                    <a:lnTo>
                      <a:pt x="680" y="1671"/>
                    </a:lnTo>
                    <a:lnTo>
                      <a:pt x="672" y="1666"/>
                    </a:lnTo>
                    <a:lnTo>
                      <a:pt x="665" y="1661"/>
                    </a:lnTo>
                    <a:lnTo>
                      <a:pt x="657" y="1658"/>
                    </a:lnTo>
                    <a:lnTo>
                      <a:pt x="650" y="1658"/>
                    </a:lnTo>
                    <a:lnTo>
                      <a:pt x="655" y="1662"/>
                    </a:lnTo>
                    <a:lnTo>
                      <a:pt x="657" y="1667"/>
                    </a:lnTo>
                    <a:lnTo>
                      <a:pt x="658" y="1672"/>
                    </a:lnTo>
                    <a:lnTo>
                      <a:pt x="658" y="1676"/>
                    </a:lnTo>
                    <a:lnTo>
                      <a:pt x="656" y="1681"/>
                    </a:lnTo>
                    <a:lnTo>
                      <a:pt x="653" y="1685"/>
                    </a:lnTo>
                    <a:lnTo>
                      <a:pt x="648" y="1689"/>
                    </a:lnTo>
                    <a:lnTo>
                      <a:pt x="643" y="1692"/>
                    </a:lnTo>
                    <a:lnTo>
                      <a:pt x="637" y="1696"/>
                    </a:lnTo>
                    <a:lnTo>
                      <a:pt x="630" y="1699"/>
                    </a:lnTo>
                    <a:lnTo>
                      <a:pt x="616" y="1702"/>
                    </a:lnTo>
                    <a:lnTo>
                      <a:pt x="610" y="1703"/>
                    </a:lnTo>
                    <a:lnTo>
                      <a:pt x="602" y="1704"/>
                    </a:lnTo>
                    <a:lnTo>
                      <a:pt x="597" y="1703"/>
                    </a:lnTo>
                    <a:lnTo>
                      <a:pt x="591" y="1702"/>
                    </a:lnTo>
                    <a:lnTo>
                      <a:pt x="583" y="1699"/>
                    </a:lnTo>
                    <a:lnTo>
                      <a:pt x="578" y="1693"/>
                    </a:lnTo>
                    <a:lnTo>
                      <a:pt x="572" y="1688"/>
                    </a:lnTo>
                    <a:lnTo>
                      <a:pt x="569" y="1682"/>
                    </a:lnTo>
                    <a:lnTo>
                      <a:pt x="567" y="1674"/>
                    </a:lnTo>
                    <a:lnTo>
                      <a:pt x="565" y="1667"/>
                    </a:lnTo>
                    <a:lnTo>
                      <a:pt x="565" y="1658"/>
                    </a:lnTo>
                    <a:lnTo>
                      <a:pt x="566" y="1651"/>
                    </a:lnTo>
                    <a:lnTo>
                      <a:pt x="563" y="1647"/>
                    </a:lnTo>
                    <a:lnTo>
                      <a:pt x="561" y="1643"/>
                    </a:lnTo>
                    <a:lnTo>
                      <a:pt x="556" y="1634"/>
                    </a:lnTo>
                    <a:lnTo>
                      <a:pt x="551" y="1635"/>
                    </a:lnTo>
                    <a:lnTo>
                      <a:pt x="546" y="1635"/>
                    </a:lnTo>
                    <a:lnTo>
                      <a:pt x="536" y="1634"/>
                    </a:lnTo>
                    <a:lnTo>
                      <a:pt x="524" y="1632"/>
                    </a:lnTo>
                    <a:lnTo>
                      <a:pt x="518" y="1634"/>
                    </a:lnTo>
                    <a:lnTo>
                      <a:pt x="509" y="1636"/>
                    </a:lnTo>
                    <a:close/>
                    <a:moveTo>
                      <a:pt x="729" y="1714"/>
                    </a:moveTo>
                    <a:lnTo>
                      <a:pt x="729" y="1714"/>
                    </a:lnTo>
                    <a:lnTo>
                      <a:pt x="722" y="1721"/>
                    </a:lnTo>
                    <a:lnTo>
                      <a:pt x="715" y="1729"/>
                    </a:lnTo>
                    <a:lnTo>
                      <a:pt x="707" y="1734"/>
                    </a:lnTo>
                    <a:lnTo>
                      <a:pt x="699" y="1738"/>
                    </a:lnTo>
                    <a:lnTo>
                      <a:pt x="684" y="1745"/>
                    </a:lnTo>
                    <a:lnTo>
                      <a:pt x="668" y="1749"/>
                    </a:lnTo>
                    <a:lnTo>
                      <a:pt x="651" y="1751"/>
                    </a:lnTo>
                    <a:lnTo>
                      <a:pt x="633" y="1753"/>
                    </a:lnTo>
                    <a:lnTo>
                      <a:pt x="615" y="1755"/>
                    </a:lnTo>
                    <a:lnTo>
                      <a:pt x="598" y="1756"/>
                    </a:lnTo>
                    <a:lnTo>
                      <a:pt x="561" y="1755"/>
                    </a:lnTo>
                    <a:lnTo>
                      <a:pt x="484" y="1750"/>
                    </a:lnTo>
                    <a:lnTo>
                      <a:pt x="445" y="1749"/>
                    </a:lnTo>
                    <a:lnTo>
                      <a:pt x="426" y="1749"/>
                    </a:lnTo>
                    <a:lnTo>
                      <a:pt x="406" y="1751"/>
                    </a:lnTo>
                    <a:lnTo>
                      <a:pt x="403" y="1748"/>
                    </a:lnTo>
                    <a:lnTo>
                      <a:pt x="399" y="1746"/>
                    </a:lnTo>
                    <a:lnTo>
                      <a:pt x="387" y="1743"/>
                    </a:lnTo>
                    <a:lnTo>
                      <a:pt x="363" y="1738"/>
                    </a:lnTo>
                    <a:lnTo>
                      <a:pt x="359" y="1748"/>
                    </a:lnTo>
                    <a:lnTo>
                      <a:pt x="356" y="1759"/>
                    </a:lnTo>
                    <a:lnTo>
                      <a:pt x="354" y="1770"/>
                    </a:lnTo>
                    <a:lnTo>
                      <a:pt x="352" y="1780"/>
                    </a:lnTo>
                    <a:lnTo>
                      <a:pt x="358" y="1786"/>
                    </a:lnTo>
                    <a:lnTo>
                      <a:pt x="366" y="1791"/>
                    </a:lnTo>
                    <a:lnTo>
                      <a:pt x="373" y="1795"/>
                    </a:lnTo>
                    <a:lnTo>
                      <a:pt x="382" y="1799"/>
                    </a:lnTo>
                    <a:lnTo>
                      <a:pt x="402" y="1806"/>
                    </a:lnTo>
                    <a:lnTo>
                      <a:pt x="425" y="1812"/>
                    </a:lnTo>
                    <a:lnTo>
                      <a:pt x="449" y="1818"/>
                    </a:lnTo>
                    <a:lnTo>
                      <a:pt x="475" y="1822"/>
                    </a:lnTo>
                    <a:lnTo>
                      <a:pt x="530" y="1829"/>
                    </a:lnTo>
                    <a:lnTo>
                      <a:pt x="545" y="1832"/>
                    </a:lnTo>
                    <a:lnTo>
                      <a:pt x="559" y="1833"/>
                    </a:lnTo>
                    <a:lnTo>
                      <a:pt x="572" y="1833"/>
                    </a:lnTo>
                    <a:lnTo>
                      <a:pt x="585" y="1833"/>
                    </a:lnTo>
                    <a:lnTo>
                      <a:pt x="612" y="1829"/>
                    </a:lnTo>
                    <a:lnTo>
                      <a:pt x="642" y="1825"/>
                    </a:lnTo>
                    <a:lnTo>
                      <a:pt x="669" y="1819"/>
                    </a:lnTo>
                    <a:lnTo>
                      <a:pt x="685" y="1816"/>
                    </a:lnTo>
                    <a:lnTo>
                      <a:pt x="702" y="1810"/>
                    </a:lnTo>
                    <a:lnTo>
                      <a:pt x="718" y="1805"/>
                    </a:lnTo>
                    <a:lnTo>
                      <a:pt x="732" y="1798"/>
                    </a:lnTo>
                    <a:lnTo>
                      <a:pt x="743" y="1792"/>
                    </a:lnTo>
                    <a:lnTo>
                      <a:pt x="746" y="1789"/>
                    </a:lnTo>
                    <a:lnTo>
                      <a:pt x="748" y="1786"/>
                    </a:lnTo>
                    <a:lnTo>
                      <a:pt x="750" y="1781"/>
                    </a:lnTo>
                    <a:lnTo>
                      <a:pt x="751" y="1777"/>
                    </a:lnTo>
                    <a:lnTo>
                      <a:pt x="751" y="1767"/>
                    </a:lnTo>
                    <a:lnTo>
                      <a:pt x="750" y="1758"/>
                    </a:lnTo>
                    <a:lnTo>
                      <a:pt x="748" y="1748"/>
                    </a:lnTo>
                    <a:lnTo>
                      <a:pt x="741" y="1730"/>
                    </a:lnTo>
                    <a:lnTo>
                      <a:pt x="738" y="1721"/>
                    </a:lnTo>
                    <a:lnTo>
                      <a:pt x="736" y="1714"/>
                    </a:lnTo>
                    <a:lnTo>
                      <a:pt x="729" y="1714"/>
                    </a:lnTo>
                    <a:close/>
                    <a:moveTo>
                      <a:pt x="274" y="1773"/>
                    </a:moveTo>
                    <a:lnTo>
                      <a:pt x="274" y="1773"/>
                    </a:lnTo>
                    <a:lnTo>
                      <a:pt x="249" y="1784"/>
                    </a:lnTo>
                    <a:lnTo>
                      <a:pt x="228" y="1794"/>
                    </a:lnTo>
                    <a:lnTo>
                      <a:pt x="185" y="1818"/>
                    </a:lnTo>
                    <a:lnTo>
                      <a:pt x="156" y="1835"/>
                    </a:lnTo>
                    <a:lnTo>
                      <a:pt x="131" y="1850"/>
                    </a:lnTo>
                    <a:lnTo>
                      <a:pt x="120" y="1858"/>
                    </a:lnTo>
                    <a:lnTo>
                      <a:pt x="109" y="1868"/>
                    </a:lnTo>
                    <a:lnTo>
                      <a:pt x="97" y="1879"/>
                    </a:lnTo>
                    <a:lnTo>
                      <a:pt x="84" y="1892"/>
                    </a:lnTo>
                    <a:lnTo>
                      <a:pt x="71" y="1904"/>
                    </a:lnTo>
                    <a:lnTo>
                      <a:pt x="57" y="1920"/>
                    </a:lnTo>
                    <a:lnTo>
                      <a:pt x="52" y="1929"/>
                    </a:lnTo>
                    <a:lnTo>
                      <a:pt x="48" y="1938"/>
                    </a:lnTo>
                    <a:lnTo>
                      <a:pt x="46" y="1945"/>
                    </a:lnTo>
                    <a:lnTo>
                      <a:pt x="45" y="1949"/>
                    </a:lnTo>
                    <a:lnTo>
                      <a:pt x="45" y="1953"/>
                    </a:lnTo>
                    <a:lnTo>
                      <a:pt x="47" y="1958"/>
                    </a:lnTo>
                    <a:lnTo>
                      <a:pt x="49" y="1963"/>
                    </a:lnTo>
                    <a:lnTo>
                      <a:pt x="52" y="1968"/>
                    </a:lnTo>
                    <a:lnTo>
                      <a:pt x="57" y="1973"/>
                    </a:lnTo>
                    <a:lnTo>
                      <a:pt x="68" y="1980"/>
                    </a:lnTo>
                    <a:lnTo>
                      <a:pt x="81" y="1988"/>
                    </a:lnTo>
                    <a:lnTo>
                      <a:pt x="96" y="1994"/>
                    </a:lnTo>
                    <a:lnTo>
                      <a:pt x="110" y="2001"/>
                    </a:lnTo>
                    <a:lnTo>
                      <a:pt x="133" y="2009"/>
                    </a:lnTo>
                    <a:lnTo>
                      <a:pt x="163" y="2020"/>
                    </a:lnTo>
                    <a:lnTo>
                      <a:pt x="196" y="2031"/>
                    </a:lnTo>
                    <a:lnTo>
                      <a:pt x="227" y="2039"/>
                    </a:lnTo>
                    <a:lnTo>
                      <a:pt x="260" y="2048"/>
                    </a:lnTo>
                    <a:lnTo>
                      <a:pt x="293" y="2055"/>
                    </a:lnTo>
                    <a:lnTo>
                      <a:pt x="327" y="2062"/>
                    </a:lnTo>
                    <a:lnTo>
                      <a:pt x="362" y="2066"/>
                    </a:lnTo>
                    <a:lnTo>
                      <a:pt x="397" y="2070"/>
                    </a:lnTo>
                    <a:lnTo>
                      <a:pt x="425" y="2073"/>
                    </a:lnTo>
                    <a:lnTo>
                      <a:pt x="449" y="2074"/>
                    </a:lnTo>
                    <a:lnTo>
                      <a:pt x="472" y="2073"/>
                    </a:lnTo>
                    <a:lnTo>
                      <a:pt x="494" y="2071"/>
                    </a:lnTo>
                    <a:lnTo>
                      <a:pt x="537" y="2067"/>
                    </a:lnTo>
                    <a:lnTo>
                      <a:pt x="562" y="2066"/>
                    </a:lnTo>
                    <a:lnTo>
                      <a:pt x="589" y="2066"/>
                    </a:lnTo>
                    <a:lnTo>
                      <a:pt x="624" y="2065"/>
                    </a:lnTo>
                    <a:lnTo>
                      <a:pt x="657" y="2064"/>
                    </a:lnTo>
                    <a:lnTo>
                      <a:pt x="690" y="2061"/>
                    </a:lnTo>
                    <a:lnTo>
                      <a:pt x="723" y="2056"/>
                    </a:lnTo>
                    <a:lnTo>
                      <a:pt x="784" y="2047"/>
                    </a:lnTo>
                    <a:lnTo>
                      <a:pt x="812" y="2041"/>
                    </a:lnTo>
                    <a:lnTo>
                      <a:pt x="839" y="2036"/>
                    </a:lnTo>
                    <a:lnTo>
                      <a:pt x="865" y="2030"/>
                    </a:lnTo>
                    <a:lnTo>
                      <a:pt x="890" y="2022"/>
                    </a:lnTo>
                    <a:lnTo>
                      <a:pt x="915" y="2014"/>
                    </a:lnTo>
                    <a:lnTo>
                      <a:pt x="940" y="2004"/>
                    </a:lnTo>
                    <a:lnTo>
                      <a:pt x="969" y="1992"/>
                    </a:lnTo>
                    <a:lnTo>
                      <a:pt x="994" y="1978"/>
                    </a:lnTo>
                    <a:lnTo>
                      <a:pt x="1007" y="1971"/>
                    </a:lnTo>
                    <a:lnTo>
                      <a:pt x="1019" y="1963"/>
                    </a:lnTo>
                    <a:lnTo>
                      <a:pt x="1029" y="1955"/>
                    </a:lnTo>
                    <a:lnTo>
                      <a:pt x="1038" y="1945"/>
                    </a:lnTo>
                    <a:lnTo>
                      <a:pt x="1031" y="1931"/>
                    </a:lnTo>
                    <a:lnTo>
                      <a:pt x="1023" y="1918"/>
                    </a:lnTo>
                    <a:lnTo>
                      <a:pt x="1014" y="1907"/>
                    </a:lnTo>
                    <a:lnTo>
                      <a:pt x="1004" y="1895"/>
                    </a:lnTo>
                    <a:lnTo>
                      <a:pt x="993" y="1884"/>
                    </a:lnTo>
                    <a:lnTo>
                      <a:pt x="981" y="1873"/>
                    </a:lnTo>
                    <a:lnTo>
                      <a:pt x="958" y="1854"/>
                    </a:lnTo>
                    <a:lnTo>
                      <a:pt x="933" y="1837"/>
                    </a:lnTo>
                    <a:lnTo>
                      <a:pt x="909" y="1820"/>
                    </a:lnTo>
                    <a:lnTo>
                      <a:pt x="883" y="1802"/>
                    </a:lnTo>
                    <a:lnTo>
                      <a:pt x="859" y="1783"/>
                    </a:lnTo>
                    <a:lnTo>
                      <a:pt x="849" y="1781"/>
                    </a:lnTo>
                    <a:lnTo>
                      <a:pt x="838" y="1779"/>
                    </a:lnTo>
                    <a:lnTo>
                      <a:pt x="820" y="1773"/>
                    </a:lnTo>
                    <a:lnTo>
                      <a:pt x="801" y="1767"/>
                    </a:lnTo>
                    <a:lnTo>
                      <a:pt x="791" y="1765"/>
                    </a:lnTo>
                    <a:lnTo>
                      <a:pt x="780" y="1763"/>
                    </a:lnTo>
                    <a:lnTo>
                      <a:pt x="779" y="1770"/>
                    </a:lnTo>
                    <a:lnTo>
                      <a:pt x="779" y="1775"/>
                    </a:lnTo>
                    <a:lnTo>
                      <a:pt x="782" y="1791"/>
                    </a:lnTo>
                    <a:lnTo>
                      <a:pt x="765" y="1802"/>
                    </a:lnTo>
                    <a:lnTo>
                      <a:pt x="747" y="1811"/>
                    </a:lnTo>
                    <a:lnTo>
                      <a:pt x="727" y="1821"/>
                    </a:lnTo>
                    <a:lnTo>
                      <a:pt x="706" y="1828"/>
                    </a:lnTo>
                    <a:lnTo>
                      <a:pt x="684" y="1836"/>
                    </a:lnTo>
                    <a:lnTo>
                      <a:pt x="661" y="1841"/>
                    </a:lnTo>
                    <a:lnTo>
                      <a:pt x="639" y="1847"/>
                    </a:lnTo>
                    <a:lnTo>
                      <a:pt x="615" y="1850"/>
                    </a:lnTo>
                    <a:lnTo>
                      <a:pt x="598" y="1851"/>
                    </a:lnTo>
                    <a:lnTo>
                      <a:pt x="582" y="1851"/>
                    </a:lnTo>
                    <a:lnTo>
                      <a:pt x="566" y="1851"/>
                    </a:lnTo>
                    <a:lnTo>
                      <a:pt x="550" y="1849"/>
                    </a:lnTo>
                    <a:lnTo>
                      <a:pt x="519" y="1846"/>
                    </a:lnTo>
                    <a:lnTo>
                      <a:pt x="490" y="1842"/>
                    </a:lnTo>
                    <a:lnTo>
                      <a:pt x="442" y="1838"/>
                    </a:lnTo>
                    <a:lnTo>
                      <a:pt x="420" y="1836"/>
                    </a:lnTo>
                    <a:lnTo>
                      <a:pt x="399" y="1833"/>
                    </a:lnTo>
                    <a:lnTo>
                      <a:pt x="379" y="1827"/>
                    </a:lnTo>
                    <a:lnTo>
                      <a:pt x="360" y="1821"/>
                    </a:lnTo>
                    <a:lnTo>
                      <a:pt x="352" y="1817"/>
                    </a:lnTo>
                    <a:lnTo>
                      <a:pt x="343" y="1812"/>
                    </a:lnTo>
                    <a:lnTo>
                      <a:pt x="336" y="1807"/>
                    </a:lnTo>
                    <a:lnTo>
                      <a:pt x="327" y="1801"/>
                    </a:lnTo>
                    <a:lnTo>
                      <a:pt x="327" y="1796"/>
                    </a:lnTo>
                    <a:lnTo>
                      <a:pt x="328" y="1792"/>
                    </a:lnTo>
                    <a:lnTo>
                      <a:pt x="333" y="1778"/>
                    </a:lnTo>
                    <a:lnTo>
                      <a:pt x="334" y="1772"/>
                    </a:lnTo>
                    <a:lnTo>
                      <a:pt x="334" y="1764"/>
                    </a:lnTo>
                    <a:lnTo>
                      <a:pt x="332" y="1758"/>
                    </a:lnTo>
                    <a:lnTo>
                      <a:pt x="330" y="1756"/>
                    </a:lnTo>
                    <a:lnTo>
                      <a:pt x="327" y="1753"/>
                    </a:lnTo>
                    <a:lnTo>
                      <a:pt x="318" y="1758"/>
                    </a:lnTo>
                    <a:lnTo>
                      <a:pt x="304" y="1762"/>
                    </a:lnTo>
                    <a:lnTo>
                      <a:pt x="289" y="1767"/>
                    </a:lnTo>
                    <a:lnTo>
                      <a:pt x="274" y="17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170"/>
              <p:cNvSpPr/>
              <p:nvPr/>
            </p:nvSpPr>
            <p:spPr bwMode="auto">
              <a:xfrm>
                <a:off x="2470151" y="2649538"/>
                <a:ext cx="23813" cy="25400"/>
              </a:xfrm>
              <a:custGeom>
                <a:avLst/>
                <a:gdLst>
                  <a:gd name="T0" fmla="*/ 17992 w 45"/>
                  <a:gd name="T1" fmla="*/ 529 h 48"/>
                  <a:gd name="T2" fmla="*/ 17992 w 45"/>
                  <a:gd name="T3" fmla="*/ 529 h 48"/>
                  <a:gd name="T4" fmla="*/ 21167 w 45"/>
                  <a:gd name="T5" fmla="*/ 3704 h 48"/>
                  <a:gd name="T6" fmla="*/ 22755 w 45"/>
                  <a:gd name="T7" fmla="*/ 7408 h 48"/>
                  <a:gd name="T8" fmla="*/ 23813 w 45"/>
                  <a:gd name="T9" fmla="*/ 10054 h 48"/>
                  <a:gd name="T10" fmla="*/ 23813 w 45"/>
                  <a:gd name="T11" fmla="*/ 13229 h 48"/>
                  <a:gd name="T12" fmla="*/ 22755 w 45"/>
                  <a:gd name="T13" fmla="*/ 16404 h 48"/>
                  <a:gd name="T14" fmla="*/ 21696 w 45"/>
                  <a:gd name="T15" fmla="*/ 18521 h 48"/>
                  <a:gd name="T16" fmla="*/ 20109 w 45"/>
                  <a:gd name="T17" fmla="*/ 20638 h 48"/>
                  <a:gd name="T18" fmla="*/ 17463 w 45"/>
                  <a:gd name="T19" fmla="*/ 22754 h 48"/>
                  <a:gd name="T20" fmla="*/ 14817 w 45"/>
                  <a:gd name="T21" fmla="*/ 24342 h 48"/>
                  <a:gd name="T22" fmla="*/ 12171 w 45"/>
                  <a:gd name="T23" fmla="*/ 25400 h 48"/>
                  <a:gd name="T24" fmla="*/ 9525 w 45"/>
                  <a:gd name="T25" fmla="*/ 25400 h 48"/>
                  <a:gd name="T26" fmla="*/ 6879 w 45"/>
                  <a:gd name="T27" fmla="*/ 24871 h 48"/>
                  <a:gd name="T28" fmla="*/ 4763 w 45"/>
                  <a:gd name="T29" fmla="*/ 24342 h 48"/>
                  <a:gd name="T30" fmla="*/ 3175 w 45"/>
                  <a:gd name="T31" fmla="*/ 22225 h 48"/>
                  <a:gd name="T32" fmla="*/ 1058 w 45"/>
                  <a:gd name="T33" fmla="*/ 19579 h 48"/>
                  <a:gd name="T34" fmla="*/ 0 w 45"/>
                  <a:gd name="T35" fmla="*/ 15875 h 48"/>
                  <a:gd name="T36" fmla="*/ 0 w 45"/>
                  <a:gd name="T37" fmla="*/ 15875 h 48"/>
                  <a:gd name="T38" fmla="*/ 0 w 45"/>
                  <a:gd name="T39" fmla="*/ 11642 h 48"/>
                  <a:gd name="T40" fmla="*/ 1058 w 45"/>
                  <a:gd name="T41" fmla="*/ 8467 h 48"/>
                  <a:gd name="T42" fmla="*/ 3175 w 45"/>
                  <a:gd name="T43" fmla="*/ 5292 h 48"/>
                  <a:gd name="T44" fmla="*/ 5292 w 45"/>
                  <a:gd name="T45" fmla="*/ 3175 h 48"/>
                  <a:gd name="T46" fmla="*/ 8467 w 45"/>
                  <a:gd name="T47" fmla="*/ 1588 h 48"/>
                  <a:gd name="T48" fmla="*/ 11642 w 45"/>
                  <a:gd name="T49" fmla="*/ 529 h 48"/>
                  <a:gd name="T50" fmla="*/ 14817 w 45"/>
                  <a:gd name="T51" fmla="*/ 0 h 48"/>
                  <a:gd name="T52" fmla="*/ 17992 w 45"/>
                  <a:gd name="T53" fmla="*/ 529 h 48"/>
                  <a:gd name="T54" fmla="*/ 17992 w 45"/>
                  <a:gd name="T55" fmla="*/ 529 h 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5" h="48">
                    <a:moveTo>
                      <a:pt x="34" y="1"/>
                    </a:moveTo>
                    <a:lnTo>
                      <a:pt x="34" y="1"/>
                    </a:lnTo>
                    <a:lnTo>
                      <a:pt x="40" y="7"/>
                    </a:lnTo>
                    <a:lnTo>
                      <a:pt x="43" y="14"/>
                    </a:lnTo>
                    <a:lnTo>
                      <a:pt x="45" y="19"/>
                    </a:lnTo>
                    <a:lnTo>
                      <a:pt x="45" y="25"/>
                    </a:lnTo>
                    <a:lnTo>
                      <a:pt x="43" y="31"/>
                    </a:lnTo>
                    <a:lnTo>
                      <a:pt x="41" y="35"/>
                    </a:lnTo>
                    <a:lnTo>
                      <a:pt x="38" y="39"/>
                    </a:lnTo>
                    <a:lnTo>
                      <a:pt x="33" y="43"/>
                    </a:lnTo>
                    <a:lnTo>
                      <a:pt x="28" y="46"/>
                    </a:lnTo>
                    <a:lnTo>
                      <a:pt x="23" y="48"/>
                    </a:lnTo>
                    <a:lnTo>
                      <a:pt x="18" y="48"/>
                    </a:lnTo>
                    <a:lnTo>
                      <a:pt x="13" y="47"/>
                    </a:lnTo>
                    <a:lnTo>
                      <a:pt x="9" y="46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6" y="3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205538" y="1427163"/>
            <a:ext cx="2009775" cy="1820545"/>
            <a:chOff x="8274051" y="1902884"/>
            <a:chExt cx="2679700" cy="2427393"/>
          </a:xfrm>
        </p:grpSpPr>
        <p:sp>
          <p:nvSpPr>
            <p:cNvPr id="20485" name="六边形 15"/>
            <p:cNvSpPr>
              <a:spLocks noChangeArrowheads="1"/>
            </p:cNvSpPr>
            <p:nvPr/>
          </p:nvSpPr>
          <p:spPr bwMode="auto">
            <a:xfrm>
              <a:off x="8274051" y="1902884"/>
              <a:ext cx="2679700" cy="2311400"/>
            </a:xfrm>
            <a:prstGeom prst="hexagon">
              <a:avLst>
                <a:gd name="adj" fmla="val 24996"/>
                <a:gd name="vf" fmla="val 115470"/>
              </a:avLst>
            </a:prstGeom>
            <a:noFill/>
            <a:ln w="1270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20502" name="TextBox 1"/>
            <p:cNvSpPr>
              <a:spLocks noChangeArrowheads="1"/>
            </p:cNvSpPr>
            <p:nvPr/>
          </p:nvSpPr>
          <p:spPr bwMode="auto">
            <a:xfrm>
              <a:off x="8822268" y="3431117"/>
              <a:ext cx="1655233" cy="899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数据结构</a:t>
              </a:r>
              <a:endParaRPr lang="zh-CN" altLang="en-US" sz="1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算法</a:t>
              </a:r>
              <a:endParaRPr lang="zh-CN" altLang="en-US" sz="1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grpSp>
          <p:nvGrpSpPr>
            <p:cNvPr id="20506" name="组合 60"/>
            <p:cNvGrpSpPr/>
            <p:nvPr/>
          </p:nvGrpSpPr>
          <p:grpSpPr bwMode="auto">
            <a:xfrm>
              <a:off x="8572500" y="1921934"/>
              <a:ext cx="1619251" cy="1460500"/>
              <a:chOff x="6072188" y="1752600"/>
              <a:chExt cx="982663" cy="842963"/>
            </a:xfrm>
          </p:grpSpPr>
          <p:sp>
            <p:nvSpPr>
              <p:cNvPr id="20512" name="Freeform 124"/>
              <p:cNvSpPr>
                <a:spLocks noEditPoints="1"/>
              </p:cNvSpPr>
              <p:nvPr/>
            </p:nvSpPr>
            <p:spPr bwMode="auto">
              <a:xfrm>
                <a:off x="6553201" y="2081213"/>
                <a:ext cx="398463" cy="185738"/>
              </a:xfrm>
              <a:custGeom>
                <a:avLst/>
                <a:gdLst>
                  <a:gd name="T0" fmla="*/ 388913 w 751"/>
                  <a:gd name="T1" fmla="*/ 81556 h 353"/>
                  <a:gd name="T2" fmla="*/ 336916 w 751"/>
                  <a:gd name="T3" fmla="*/ 113653 h 353"/>
                  <a:gd name="T4" fmla="*/ 252024 w 751"/>
                  <a:gd name="T5" fmla="*/ 160482 h 353"/>
                  <a:gd name="T6" fmla="*/ 211169 w 751"/>
                  <a:gd name="T7" fmla="*/ 184686 h 353"/>
                  <a:gd name="T8" fmla="*/ 185171 w 751"/>
                  <a:gd name="T9" fmla="*/ 177845 h 353"/>
                  <a:gd name="T10" fmla="*/ 98157 w 751"/>
                  <a:gd name="T11" fmla="*/ 143644 h 353"/>
                  <a:gd name="T12" fmla="*/ 38732 w 751"/>
                  <a:gd name="T13" fmla="*/ 114705 h 353"/>
                  <a:gd name="T14" fmla="*/ 1592 w 751"/>
                  <a:gd name="T15" fmla="*/ 93132 h 353"/>
                  <a:gd name="T16" fmla="*/ 10612 w 751"/>
                  <a:gd name="T17" fmla="*/ 74716 h 353"/>
                  <a:gd name="T18" fmla="*/ 117257 w 751"/>
                  <a:gd name="T19" fmla="*/ 25782 h 353"/>
                  <a:gd name="T20" fmla="*/ 193130 w 751"/>
                  <a:gd name="T21" fmla="*/ 526 h 353"/>
                  <a:gd name="T22" fmla="*/ 212231 w 751"/>
                  <a:gd name="T23" fmla="*/ 2631 h 353"/>
                  <a:gd name="T24" fmla="*/ 222312 w 751"/>
                  <a:gd name="T25" fmla="*/ 2105 h 353"/>
                  <a:gd name="T26" fmla="*/ 254146 w 751"/>
                  <a:gd name="T27" fmla="*/ 17364 h 353"/>
                  <a:gd name="T28" fmla="*/ 345405 w 751"/>
                  <a:gd name="T29" fmla="*/ 42620 h 353"/>
                  <a:gd name="T30" fmla="*/ 397932 w 751"/>
                  <a:gd name="T31" fmla="*/ 67876 h 353"/>
                  <a:gd name="T32" fmla="*/ 233454 w 751"/>
                  <a:gd name="T33" fmla="*/ 162060 h 353"/>
                  <a:gd name="T34" fmla="*/ 336386 w 751"/>
                  <a:gd name="T35" fmla="*/ 105234 h 353"/>
                  <a:gd name="T36" fmla="*/ 385199 w 751"/>
                  <a:gd name="T37" fmla="*/ 72611 h 353"/>
                  <a:gd name="T38" fmla="*/ 358139 w 751"/>
                  <a:gd name="T39" fmla="*/ 78399 h 353"/>
                  <a:gd name="T40" fmla="*/ 192599 w 751"/>
                  <a:gd name="T41" fmla="*/ 172058 h 353"/>
                  <a:gd name="T42" fmla="*/ 223903 w 751"/>
                  <a:gd name="T43" fmla="*/ 168901 h 353"/>
                  <a:gd name="T44" fmla="*/ 308265 w 751"/>
                  <a:gd name="T45" fmla="*/ 49986 h 353"/>
                  <a:gd name="T46" fmla="*/ 249902 w 751"/>
                  <a:gd name="T47" fmla="*/ 86818 h 353"/>
                  <a:gd name="T48" fmla="*/ 185171 w 751"/>
                  <a:gd name="T49" fmla="*/ 123650 h 353"/>
                  <a:gd name="T50" fmla="*/ 149092 w 751"/>
                  <a:gd name="T51" fmla="*/ 144171 h 353"/>
                  <a:gd name="T52" fmla="*/ 144317 w 751"/>
                  <a:gd name="T53" fmla="*/ 150485 h 353"/>
                  <a:gd name="T54" fmla="*/ 159704 w 751"/>
                  <a:gd name="T55" fmla="*/ 156272 h 353"/>
                  <a:gd name="T56" fmla="*/ 184110 w 751"/>
                  <a:gd name="T57" fmla="*/ 167848 h 353"/>
                  <a:gd name="T58" fmla="*/ 215414 w 751"/>
                  <a:gd name="T59" fmla="*/ 148380 h 353"/>
                  <a:gd name="T60" fmla="*/ 324713 w 751"/>
                  <a:gd name="T61" fmla="*/ 87344 h 353"/>
                  <a:gd name="T62" fmla="*/ 371934 w 751"/>
                  <a:gd name="T63" fmla="*/ 59983 h 353"/>
                  <a:gd name="T64" fmla="*/ 325243 w 751"/>
                  <a:gd name="T65" fmla="*/ 45777 h 353"/>
                  <a:gd name="T66" fmla="*/ 233454 w 751"/>
                  <a:gd name="T67" fmla="*/ 50512 h 353"/>
                  <a:gd name="T68" fmla="*/ 161295 w 751"/>
                  <a:gd name="T69" fmla="*/ 85240 h 353"/>
                  <a:gd name="T70" fmla="*/ 98687 w 751"/>
                  <a:gd name="T71" fmla="*/ 134173 h 353"/>
                  <a:gd name="T72" fmla="*/ 133175 w 751"/>
                  <a:gd name="T73" fmla="*/ 144171 h 353"/>
                  <a:gd name="T74" fmla="*/ 265288 w 751"/>
                  <a:gd name="T75" fmla="*/ 68928 h 353"/>
                  <a:gd name="T76" fmla="*/ 266880 w 751"/>
                  <a:gd name="T77" fmla="*/ 30518 h 353"/>
                  <a:gd name="T78" fmla="*/ 154928 w 751"/>
                  <a:gd name="T79" fmla="*/ 41567 h 353"/>
                  <a:gd name="T80" fmla="*/ 100810 w 751"/>
                  <a:gd name="T81" fmla="*/ 64719 h 353"/>
                  <a:gd name="T82" fmla="*/ 38202 w 751"/>
                  <a:gd name="T83" fmla="*/ 104182 h 353"/>
                  <a:gd name="T84" fmla="*/ 77464 w 751"/>
                  <a:gd name="T85" fmla="*/ 123650 h 353"/>
                  <a:gd name="T86" fmla="*/ 185171 w 751"/>
                  <a:gd name="T87" fmla="*/ 66297 h 353"/>
                  <a:gd name="T88" fmla="*/ 248310 w 751"/>
                  <a:gd name="T89" fmla="*/ 34201 h 353"/>
                  <a:gd name="T90" fmla="*/ 245126 w 751"/>
                  <a:gd name="T91" fmla="*/ 23678 h 353"/>
                  <a:gd name="T92" fmla="*/ 155459 w 751"/>
                  <a:gd name="T93" fmla="*/ 21573 h 353"/>
                  <a:gd name="T94" fmla="*/ 135297 w 751"/>
                  <a:gd name="T95" fmla="*/ 27361 h 353"/>
                  <a:gd name="T96" fmla="*/ 81178 w 751"/>
                  <a:gd name="T97" fmla="*/ 48408 h 353"/>
                  <a:gd name="T98" fmla="*/ 50935 w 751"/>
                  <a:gd name="T99" fmla="*/ 64193 h 353"/>
                  <a:gd name="T100" fmla="*/ 18040 w 751"/>
                  <a:gd name="T101" fmla="*/ 79978 h 353"/>
                  <a:gd name="T102" fmla="*/ 19101 w 751"/>
                  <a:gd name="T103" fmla="*/ 93658 h 353"/>
                  <a:gd name="T104" fmla="*/ 119380 w 751"/>
                  <a:gd name="T105" fmla="*/ 46829 h 353"/>
                  <a:gd name="T106" fmla="*/ 203211 w 751"/>
                  <a:gd name="T107" fmla="*/ 9471 h 353"/>
                  <a:gd name="T108" fmla="*/ 162887 w 751"/>
                  <a:gd name="T109" fmla="*/ 19994 h 35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751" h="353">
                    <a:moveTo>
                      <a:pt x="749" y="152"/>
                    </a:moveTo>
                    <a:lnTo>
                      <a:pt x="749" y="152"/>
                    </a:lnTo>
                    <a:lnTo>
                      <a:pt x="744" y="154"/>
                    </a:lnTo>
                    <a:lnTo>
                      <a:pt x="741" y="156"/>
                    </a:lnTo>
                    <a:lnTo>
                      <a:pt x="737" y="156"/>
                    </a:lnTo>
                    <a:lnTo>
                      <a:pt x="733" y="155"/>
                    </a:lnTo>
                    <a:lnTo>
                      <a:pt x="723" y="165"/>
                    </a:lnTo>
                    <a:lnTo>
                      <a:pt x="712" y="172"/>
                    </a:lnTo>
                    <a:lnTo>
                      <a:pt x="699" y="180"/>
                    </a:lnTo>
                    <a:lnTo>
                      <a:pt x="687" y="187"/>
                    </a:lnTo>
                    <a:lnTo>
                      <a:pt x="661" y="201"/>
                    </a:lnTo>
                    <a:lnTo>
                      <a:pt x="635" y="216"/>
                    </a:lnTo>
                    <a:lnTo>
                      <a:pt x="615" y="227"/>
                    </a:lnTo>
                    <a:lnTo>
                      <a:pt x="596" y="237"/>
                    </a:lnTo>
                    <a:lnTo>
                      <a:pt x="555" y="259"/>
                    </a:lnTo>
                    <a:lnTo>
                      <a:pt x="515" y="280"/>
                    </a:lnTo>
                    <a:lnTo>
                      <a:pt x="494" y="292"/>
                    </a:lnTo>
                    <a:lnTo>
                      <a:pt x="475" y="305"/>
                    </a:lnTo>
                    <a:lnTo>
                      <a:pt x="458" y="317"/>
                    </a:lnTo>
                    <a:lnTo>
                      <a:pt x="438" y="329"/>
                    </a:lnTo>
                    <a:lnTo>
                      <a:pt x="424" y="338"/>
                    </a:lnTo>
                    <a:lnTo>
                      <a:pt x="411" y="346"/>
                    </a:lnTo>
                    <a:lnTo>
                      <a:pt x="405" y="349"/>
                    </a:lnTo>
                    <a:lnTo>
                      <a:pt x="398" y="351"/>
                    </a:lnTo>
                    <a:lnTo>
                      <a:pt x="393" y="353"/>
                    </a:lnTo>
                    <a:lnTo>
                      <a:pt x="388" y="353"/>
                    </a:lnTo>
                    <a:lnTo>
                      <a:pt x="378" y="351"/>
                    </a:lnTo>
                    <a:lnTo>
                      <a:pt x="368" y="347"/>
                    </a:lnTo>
                    <a:lnTo>
                      <a:pt x="358" y="343"/>
                    </a:lnTo>
                    <a:lnTo>
                      <a:pt x="349" y="338"/>
                    </a:lnTo>
                    <a:lnTo>
                      <a:pt x="330" y="328"/>
                    </a:lnTo>
                    <a:lnTo>
                      <a:pt x="320" y="323"/>
                    </a:lnTo>
                    <a:lnTo>
                      <a:pt x="309" y="319"/>
                    </a:lnTo>
                    <a:lnTo>
                      <a:pt x="260" y="301"/>
                    </a:lnTo>
                    <a:lnTo>
                      <a:pt x="210" y="282"/>
                    </a:lnTo>
                    <a:lnTo>
                      <a:pt x="185" y="273"/>
                    </a:lnTo>
                    <a:lnTo>
                      <a:pt x="160" y="261"/>
                    </a:lnTo>
                    <a:lnTo>
                      <a:pt x="138" y="249"/>
                    </a:lnTo>
                    <a:lnTo>
                      <a:pt x="115" y="235"/>
                    </a:lnTo>
                    <a:lnTo>
                      <a:pt x="104" y="231"/>
                    </a:lnTo>
                    <a:lnTo>
                      <a:pt x="93" y="228"/>
                    </a:lnTo>
                    <a:lnTo>
                      <a:pt x="73" y="218"/>
                    </a:lnTo>
                    <a:lnTo>
                      <a:pt x="54" y="207"/>
                    </a:lnTo>
                    <a:lnTo>
                      <a:pt x="36" y="195"/>
                    </a:lnTo>
                    <a:lnTo>
                      <a:pt x="20" y="189"/>
                    </a:lnTo>
                    <a:lnTo>
                      <a:pt x="14" y="186"/>
                    </a:lnTo>
                    <a:lnTo>
                      <a:pt x="8" y="182"/>
                    </a:lnTo>
                    <a:lnTo>
                      <a:pt x="3" y="177"/>
                    </a:lnTo>
                    <a:lnTo>
                      <a:pt x="1" y="173"/>
                    </a:lnTo>
                    <a:lnTo>
                      <a:pt x="0" y="167"/>
                    </a:lnTo>
                    <a:lnTo>
                      <a:pt x="2" y="160"/>
                    </a:lnTo>
                    <a:lnTo>
                      <a:pt x="6" y="154"/>
                    </a:lnTo>
                    <a:lnTo>
                      <a:pt x="13" y="147"/>
                    </a:lnTo>
                    <a:lnTo>
                      <a:pt x="20" y="142"/>
                    </a:lnTo>
                    <a:lnTo>
                      <a:pt x="29" y="136"/>
                    </a:lnTo>
                    <a:lnTo>
                      <a:pt x="47" y="126"/>
                    </a:lnTo>
                    <a:lnTo>
                      <a:pt x="63" y="117"/>
                    </a:lnTo>
                    <a:lnTo>
                      <a:pt x="124" y="90"/>
                    </a:lnTo>
                    <a:lnTo>
                      <a:pt x="188" y="62"/>
                    </a:lnTo>
                    <a:lnTo>
                      <a:pt x="221" y="49"/>
                    </a:lnTo>
                    <a:lnTo>
                      <a:pt x="255" y="36"/>
                    </a:lnTo>
                    <a:lnTo>
                      <a:pt x="289" y="24"/>
                    </a:lnTo>
                    <a:lnTo>
                      <a:pt x="322" y="13"/>
                    </a:lnTo>
                    <a:lnTo>
                      <a:pt x="340" y="7"/>
                    </a:lnTo>
                    <a:lnTo>
                      <a:pt x="356" y="3"/>
                    </a:lnTo>
                    <a:lnTo>
                      <a:pt x="364" y="1"/>
                    </a:lnTo>
                    <a:lnTo>
                      <a:pt x="371" y="0"/>
                    </a:lnTo>
                    <a:lnTo>
                      <a:pt x="380" y="0"/>
                    </a:lnTo>
                    <a:lnTo>
                      <a:pt x="390" y="1"/>
                    </a:lnTo>
                    <a:lnTo>
                      <a:pt x="394" y="2"/>
                    </a:lnTo>
                    <a:lnTo>
                      <a:pt x="397" y="3"/>
                    </a:lnTo>
                    <a:lnTo>
                      <a:pt x="400" y="5"/>
                    </a:lnTo>
                    <a:lnTo>
                      <a:pt x="403" y="6"/>
                    </a:lnTo>
                    <a:lnTo>
                      <a:pt x="409" y="6"/>
                    </a:lnTo>
                    <a:lnTo>
                      <a:pt x="413" y="5"/>
                    </a:lnTo>
                    <a:lnTo>
                      <a:pt x="417" y="4"/>
                    </a:lnTo>
                    <a:lnTo>
                      <a:pt x="419" y="4"/>
                    </a:lnTo>
                    <a:lnTo>
                      <a:pt x="422" y="5"/>
                    </a:lnTo>
                    <a:lnTo>
                      <a:pt x="422" y="6"/>
                    </a:lnTo>
                    <a:lnTo>
                      <a:pt x="436" y="14"/>
                    </a:lnTo>
                    <a:lnTo>
                      <a:pt x="449" y="21"/>
                    </a:lnTo>
                    <a:lnTo>
                      <a:pt x="464" y="28"/>
                    </a:lnTo>
                    <a:lnTo>
                      <a:pt x="479" y="33"/>
                    </a:lnTo>
                    <a:lnTo>
                      <a:pt x="509" y="43"/>
                    </a:lnTo>
                    <a:lnTo>
                      <a:pt x="540" y="52"/>
                    </a:lnTo>
                    <a:lnTo>
                      <a:pt x="570" y="61"/>
                    </a:lnTo>
                    <a:lnTo>
                      <a:pt x="599" y="68"/>
                    </a:lnTo>
                    <a:lnTo>
                      <a:pt x="651" y="81"/>
                    </a:lnTo>
                    <a:lnTo>
                      <a:pt x="697" y="95"/>
                    </a:lnTo>
                    <a:lnTo>
                      <a:pt x="721" y="102"/>
                    </a:lnTo>
                    <a:lnTo>
                      <a:pt x="742" y="111"/>
                    </a:lnTo>
                    <a:lnTo>
                      <a:pt x="746" y="120"/>
                    </a:lnTo>
                    <a:lnTo>
                      <a:pt x="750" y="129"/>
                    </a:lnTo>
                    <a:lnTo>
                      <a:pt x="751" y="135"/>
                    </a:lnTo>
                    <a:lnTo>
                      <a:pt x="751" y="140"/>
                    </a:lnTo>
                    <a:lnTo>
                      <a:pt x="751" y="145"/>
                    </a:lnTo>
                    <a:lnTo>
                      <a:pt x="749" y="152"/>
                    </a:lnTo>
                    <a:close/>
                    <a:moveTo>
                      <a:pt x="440" y="308"/>
                    </a:moveTo>
                    <a:lnTo>
                      <a:pt x="440" y="308"/>
                    </a:lnTo>
                    <a:lnTo>
                      <a:pt x="459" y="295"/>
                    </a:lnTo>
                    <a:lnTo>
                      <a:pt x="479" y="283"/>
                    </a:lnTo>
                    <a:lnTo>
                      <a:pt x="521" y="261"/>
                    </a:lnTo>
                    <a:lnTo>
                      <a:pt x="563" y="238"/>
                    </a:lnTo>
                    <a:lnTo>
                      <a:pt x="605" y="216"/>
                    </a:lnTo>
                    <a:lnTo>
                      <a:pt x="634" y="200"/>
                    </a:lnTo>
                    <a:lnTo>
                      <a:pt x="668" y="181"/>
                    </a:lnTo>
                    <a:lnTo>
                      <a:pt x="685" y="171"/>
                    </a:lnTo>
                    <a:lnTo>
                      <a:pt x="700" y="160"/>
                    </a:lnTo>
                    <a:lnTo>
                      <a:pt x="714" y="151"/>
                    </a:lnTo>
                    <a:lnTo>
                      <a:pt x="724" y="141"/>
                    </a:lnTo>
                    <a:lnTo>
                      <a:pt x="726" y="138"/>
                    </a:lnTo>
                    <a:lnTo>
                      <a:pt x="728" y="131"/>
                    </a:lnTo>
                    <a:lnTo>
                      <a:pt x="728" y="128"/>
                    </a:lnTo>
                    <a:lnTo>
                      <a:pt x="726" y="126"/>
                    </a:lnTo>
                    <a:lnTo>
                      <a:pt x="724" y="123"/>
                    </a:lnTo>
                    <a:lnTo>
                      <a:pt x="718" y="122"/>
                    </a:lnTo>
                    <a:lnTo>
                      <a:pt x="675" y="149"/>
                    </a:lnTo>
                    <a:lnTo>
                      <a:pt x="630" y="173"/>
                    </a:lnTo>
                    <a:lnTo>
                      <a:pt x="539" y="223"/>
                    </a:lnTo>
                    <a:lnTo>
                      <a:pt x="494" y="248"/>
                    </a:lnTo>
                    <a:lnTo>
                      <a:pt x="449" y="274"/>
                    </a:lnTo>
                    <a:lnTo>
                      <a:pt x="406" y="301"/>
                    </a:lnTo>
                    <a:lnTo>
                      <a:pt x="363" y="327"/>
                    </a:lnTo>
                    <a:lnTo>
                      <a:pt x="368" y="331"/>
                    </a:lnTo>
                    <a:lnTo>
                      <a:pt x="373" y="332"/>
                    </a:lnTo>
                    <a:lnTo>
                      <a:pt x="383" y="334"/>
                    </a:lnTo>
                    <a:lnTo>
                      <a:pt x="393" y="333"/>
                    </a:lnTo>
                    <a:lnTo>
                      <a:pt x="403" y="331"/>
                    </a:lnTo>
                    <a:lnTo>
                      <a:pt x="413" y="326"/>
                    </a:lnTo>
                    <a:lnTo>
                      <a:pt x="422" y="321"/>
                    </a:lnTo>
                    <a:lnTo>
                      <a:pt x="431" y="314"/>
                    </a:lnTo>
                    <a:lnTo>
                      <a:pt x="440" y="308"/>
                    </a:lnTo>
                    <a:close/>
                    <a:moveTo>
                      <a:pt x="602" y="87"/>
                    </a:moveTo>
                    <a:lnTo>
                      <a:pt x="602" y="87"/>
                    </a:lnTo>
                    <a:lnTo>
                      <a:pt x="592" y="90"/>
                    </a:lnTo>
                    <a:lnTo>
                      <a:pt x="581" y="95"/>
                    </a:lnTo>
                    <a:lnTo>
                      <a:pt x="570" y="101"/>
                    </a:lnTo>
                    <a:lnTo>
                      <a:pt x="561" y="109"/>
                    </a:lnTo>
                    <a:lnTo>
                      <a:pt x="540" y="125"/>
                    </a:lnTo>
                    <a:lnTo>
                      <a:pt x="531" y="131"/>
                    </a:lnTo>
                    <a:lnTo>
                      <a:pt x="521" y="138"/>
                    </a:lnTo>
                    <a:lnTo>
                      <a:pt x="471" y="165"/>
                    </a:lnTo>
                    <a:lnTo>
                      <a:pt x="419" y="190"/>
                    </a:lnTo>
                    <a:lnTo>
                      <a:pt x="401" y="201"/>
                    </a:lnTo>
                    <a:lnTo>
                      <a:pt x="384" y="213"/>
                    </a:lnTo>
                    <a:lnTo>
                      <a:pt x="367" y="225"/>
                    </a:lnTo>
                    <a:lnTo>
                      <a:pt x="349" y="235"/>
                    </a:lnTo>
                    <a:lnTo>
                      <a:pt x="332" y="244"/>
                    </a:lnTo>
                    <a:lnTo>
                      <a:pt x="316" y="252"/>
                    </a:lnTo>
                    <a:lnTo>
                      <a:pt x="301" y="261"/>
                    </a:lnTo>
                    <a:lnTo>
                      <a:pt x="293" y="266"/>
                    </a:lnTo>
                    <a:lnTo>
                      <a:pt x="287" y="273"/>
                    </a:lnTo>
                    <a:lnTo>
                      <a:pt x="281" y="274"/>
                    </a:lnTo>
                    <a:lnTo>
                      <a:pt x="276" y="275"/>
                    </a:lnTo>
                    <a:lnTo>
                      <a:pt x="274" y="276"/>
                    </a:lnTo>
                    <a:lnTo>
                      <a:pt x="272" y="277"/>
                    </a:lnTo>
                    <a:lnTo>
                      <a:pt x="271" y="279"/>
                    </a:lnTo>
                    <a:lnTo>
                      <a:pt x="271" y="281"/>
                    </a:lnTo>
                    <a:lnTo>
                      <a:pt x="272" y="286"/>
                    </a:lnTo>
                    <a:lnTo>
                      <a:pt x="274" y="288"/>
                    </a:lnTo>
                    <a:lnTo>
                      <a:pt x="276" y="290"/>
                    </a:lnTo>
                    <a:lnTo>
                      <a:pt x="279" y="291"/>
                    </a:lnTo>
                    <a:lnTo>
                      <a:pt x="287" y="292"/>
                    </a:lnTo>
                    <a:lnTo>
                      <a:pt x="294" y="294"/>
                    </a:lnTo>
                    <a:lnTo>
                      <a:pt x="301" y="297"/>
                    </a:lnTo>
                    <a:lnTo>
                      <a:pt x="307" y="301"/>
                    </a:lnTo>
                    <a:lnTo>
                      <a:pt x="320" y="309"/>
                    </a:lnTo>
                    <a:lnTo>
                      <a:pt x="327" y="313"/>
                    </a:lnTo>
                    <a:lnTo>
                      <a:pt x="334" y="317"/>
                    </a:lnTo>
                    <a:lnTo>
                      <a:pt x="340" y="319"/>
                    </a:lnTo>
                    <a:lnTo>
                      <a:pt x="347" y="319"/>
                    </a:lnTo>
                    <a:lnTo>
                      <a:pt x="351" y="318"/>
                    </a:lnTo>
                    <a:lnTo>
                      <a:pt x="355" y="316"/>
                    </a:lnTo>
                    <a:lnTo>
                      <a:pt x="364" y="309"/>
                    </a:lnTo>
                    <a:lnTo>
                      <a:pt x="373" y="302"/>
                    </a:lnTo>
                    <a:lnTo>
                      <a:pt x="383" y="295"/>
                    </a:lnTo>
                    <a:lnTo>
                      <a:pt x="406" y="282"/>
                    </a:lnTo>
                    <a:lnTo>
                      <a:pt x="430" y="270"/>
                    </a:lnTo>
                    <a:lnTo>
                      <a:pt x="483" y="241"/>
                    </a:lnTo>
                    <a:lnTo>
                      <a:pt x="533" y="211"/>
                    </a:lnTo>
                    <a:lnTo>
                      <a:pt x="581" y="182"/>
                    </a:lnTo>
                    <a:lnTo>
                      <a:pt x="612" y="166"/>
                    </a:lnTo>
                    <a:lnTo>
                      <a:pt x="643" y="150"/>
                    </a:lnTo>
                    <a:lnTo>
                      <a:pt x="673" y="134"/>
                    </a:lnTo>
                    <a:lnTo>
                      <a:pt x="686" y="125"/>
                    </a:lnTo>
                    <a:lnTo>
                      <a:pt x="699" y="116"/>
                    </a:lnTo>
                    <a:lnTo>
                      <a:pt x="700" y="115"/>
                    </a:lnTo>
                    <a:lnTo>
                      <a:pt x="701" y="114"/>
                    </a:lnTo>
                    <a:lnTo>
                      <a:pt x="689" y="112"/>
                    </a:lnTo>
                    <a:lnTo>
                      <a:pt x="676" y="108"/>
                    </a:lnTo>
                    <a:lnTo>
                      <a:pt x="651" y="98"/>
                    </a:lnTo>
                    <a:lnTo>
                      <a:pt x="638" y="93"/>
                    </a:lnTo>
                    <a:lnTo>
                      <a:pt x="625" y="90"/>
                    </a:lnTo>
                    <a:lnTo>
                      <a:pt x="613" y="87"/>
                    </a:lnTo>
                    <a:lnTo>
                      <a:pt x="602" y="87"/>
                    </a:lnTo>
                    <a:close/>
                    <a:moveTo>
                      <a:pt x="503" y="58"/>
                    </a:moveTo>
                    <a:lnTo>
                      <a:pt x="503" y="58"/>
                    </a:lnTo>
                    <a:lnTo>
                      <a:pt x="483" y="71"/>
                    </a:lnTo>
                    <a:lnTo>
                      <a:pt x="461" y="84"/>
                    </a:lnTo>
                    <a:lnTo>
                      <a:pt x="440" y="96"/>
                    </a:lnTo>
                    <a:lnTo>
                      <a:pt x="417" y="109"/>
                    </a:lnTo>
                    <a:lnTo>
                      <a:pt x="395" y="120"/>
                    </a:lnTo>
                    <a:lnTo>
                      <a:pt x="371" y="130"/>
                    </a:lnTo>
                    <a:lnTo>
                      <a:pt x="347" y="141"/>
                    </a:lnTo>
                    <a:lnTo>
                      <a:pt x="322" y="150"/>
                    </a:lnTo>
                    <a:lnTo>
                      <a:pt x="304" y="162"/>
                    </a:lnTo>
                    <a:lnTo>
                      <a:pt x="284" y="174"/>
                    </a:lnTo>
                    <a:lnTo>
                      <a:pt x="244" y="198"/>
                    </a:lnTo>
                    <a:lnTo>
                      <a:pt x="203" y="220"/>
                    </a:lnTo>
                    <a:lnTo>
                      <a:pt x="183" y="232"/>
                    </a:lnTo>
                    <a:lnTo>
                      <a:pt x="164" y="244"/>
                    </a:lnTo>
                    <a:lnTo>
                      <a:pt x="186" y="255"/>
                    </a:lnTo>
                    <a:lnTo>
                      <a:pt x="207" y="265"/>
                    </a:lnTo>
                    <a:lnTo>
                      <a:pt x="231" y="275"/>
                    </a:lnTo>
                    <a:lnTo>
                      <a:pt x="255" y="283"/>
                    </a:lnTo>
                    <a:lnTo>
                      <a:pt x="254" y="279"/>
                    </a:lnTo>
                    <a:lnTo>
                      <a:pt x="252" y="277"/>
                    </a:lnTo>
                    <a:lnTo>
                      <a:pt x="251" y="274"/>
                    </a:lnTo>
                    <a:lnTo>
                      <a:pt x="252" y="271"/>
                    </a:lnTo>
                    <a:lnTo>
                      <a:pt x="294" y="247"/>
                    </a:lnTo>
                    <a:lnTo>
                      <a:pt x="335" y="225"/>
                    </a:lnTo>
                    <a:lnTo>
                      <a:pt x="418" y="178"/>
                    </a:lnTo>
                    <a:lnTo>
                      <a:pt x="460" y="156"/>
                    </a:lnTo>
                    <a:lnTo>
                      <a:pt x="500" y="131"/>
                    </a:lnTo>
                    <a:lnTo>
                      <a:pt x="539" y="107"/>
                    </a:lnTo>
                    <a:lnTo>
                      <a:pt x="578" y="81"/>
                    </a:lnTo>
                    <a:lnTo>
                      <a:pt x="560" y="77"/>
                    </a:lnTo>
                    <a:lnTo>
                      <a:pt x="540" y="70"/>
                    </a:lnTo>
                    <a:lnTo>
                      <a:pt x="503" y="58"/>
                    </a:lnTo>
                    <a:close/>
                    <a:moveTo>
                      <a:pt x="408" y="28"/>
                    </a:moveTo>
                    <a:lnTo>
                      <a:pt x="408" y="28"/>
                    </a:lnTo>
                    <a:lnTo>
                      <a:pt x="378" y="40"/>
                    </a:lnTo>
                    <a:lnTo>
                      <a:pt x="349" y="53"/>
                    </a:lnTo>
                    <a:lnTo>
                      <a:pt x="321" y="66"/>
                    </a:lnTo>
                    <a:lnTo>
                      <a:pt x="292" y="79"/>
                    </a:lnTo>
                    <a:lnTo>
                      <a:pt x="270" y="87"/>
                    </a:lnTo>
                    <a:lnTo>
                      <a:pt x="248" y="95"/>
                    </a:lnTo>
                    <a:lnTo>
                      <a:pt x="226" y="104"/>
                    </a:lnTo>
                    <a:lnTo>
                      <a:pt x="204" y="112"/>
                    </a:lnTo>
                    <a:lnTo>
                      <a:pt x="198" y="117"/>
                    </a:lnTo>
                    <a:lnTo>
                      <a:pt x="190" y="123"/>
                    </a:lnTo>
                    <a:lnTo>
                      <a:pt x="184" y="128"/>
                    </a:lnTo>
                    <a:lnTo>
                      <a:pt x="176" y="132"/>
                    </a:lnTo>
                    <a:lnTo>
                      <a:pt x="119" y="161"/>
                    </a:lnTo>
                    <a:lnTo>
                      <a:pt x="63" y="190"/>
                    </a:lnTo>
                    <a:lnTo>
                      <a:pt x="72" y="198"/>
                    </a:lnTo>
                    <a:lnTo>
                      <a:pt x="81" y="204"/>
                    </a:lnTo>
                    <a:lnTo>
                      <a:pt x="92" y="210"/>
                    </a:lnTo>
                    <a:lnTo>
                      <a:pt x="103" y="215"/>
                    </a:lnTo>
                    <a:lnTo>
                      <a:pt x="125" y="225"/>
                    </a:lnTo>
                    <a:lnTo>
                      <a:pt x="136" y="230"/>
                    </a:lnTo>
                    <a:lnTo>
                      <a:pt x="146" y="235"/>
                    </a:lnTo>
                    <a:lnTo>
                      <a:pt x="173" y="221"/>
                    </a:lnTo>
                    <a:lnTo>
                      <a:pt x="200" y="206"/>
                    </a:lnTo>
                    <a:lnTo>
                      <a:pt x="252" y="174"/>
                    </a:lnTo>
                    <a:lnTo>
                      <a:pt x="279" y="159"/>
                    </a:lnTo>
                    <a:lnTo>
                      <a:pt x="306" y="144"/>
                    </a:lnTo>
                    <a:lnTo>
                      <a:pt x="334" y="132"/>
                    </a:lnTo>
                    <a:lnTo>
                      <a:pt x="349" y="126"/>
                    </a:lnTo>
                    <a:lnTo>
                      <a:pt x="363" y="122"/>
                    </a:lnTo>
                    <a:lnTo>
                      <a:pt x="378" y="113"/>
                    </a:lnTo>
                    <a:lnTo>
                      <a:pt x="393" y="105"/>
                    </a:lnTo>
                    <a:lnTo>
                      <a:pt x="423" y="89"/>
                    </a:lnTo>
                    <a:lnTo>
                      <a:pt x="454" y="72"/>
                    </a:lnTo>
                    <a:lnTo>
                      <a:pt x="468" y="65"/>
                    </a:lnTo>
                    <a:lnTo>
                      <a:pt x="483" y="55"/>
                    </a:lnTo>
                    <a:lnTo>
                      <a:pt x="484" y="53"/>
                    </a:lnTo>
                    <a:lnTo>
                      <a:pt x="484" y="52"/>
                    </a:lnTo>
                    <a:lnTo>
                      <a:pt x="484" y="50"/>
                    </a:lnTo>
                    <a:lnTo>
                      <a:pt x="462" y="45"/>
                    </a:lnTo>
                    <a:lnTo>
                      <a:pt x="444" y="39"/>
                    </a:lnTo>
                    <a:lnTo>
                      <a:pt x="426" y="33"/>
                    </a:lnTo>
                    <a:lnTo>
                      <a:pt x="408" y="28"/>
                    </a:lnTo>
                    <a:close/>
                    <a:moveTo>
                      <a:pt x="295" y="41"/>
                    </a:moveTo>
                    <a:lnTo>
                      <a:pt x="295" y="41"/>
                    </a:lnTo>
                    <a:lnTo>
                      <a:pt x="293" y="41"/>
                    </a:lnTo>
                    <a:lnTo>
                      <a:pt x="291" y="40"/>
                    </a:lnTo>
                    <a:lnTo>
                      <a:pt x="287" y="39"/>
                    </a:lnTo>
                    <a:lnTo>
                      <a:pt x="279" y="41"/>
                    </a:lnTo>
                    <a:lnTo>
                      <a:pt x="272" y="45"/>
                    </a:lnTo>
                    <a:lnTo>
                      <a:pt x="255" y="52"/>
                    </a:lnTo>
                    <a:lnTo>
                      <a:pt x="232" y="61"/>
                    </a:lnTo>
                    <a:lnTo>
                      <a:pt x="212" y="69"/>
                    </a:lnTo>
                    <a:lnTo>
                      <a:pt x="193" y="78"/>
                    </a:lnTo>
                    <a:lnTo>
                      <a:pt x="173" y="85"/>
                    </a:lnTo>
                    <a:lnTo>
                      <a:pt x="163" y="89"/>
                    </a:lnTo>
                    <a:lnTo>
                      <a:pt x="153" y="92"/>
                    </a:lnTo>
                    <a:lnTo>
                      <a:pt x="143" y="95"/>
                    </a:lnTo>
                    <a:lnTo>
                      <a:pt x="134" y="98"/>
                    </a:lnTo>
                    <a:lnTo>
                      <a:pt x="124" y="104"/>
                    </a:lnTo>
                    <a:lnTo>
                      <a:pt x="114" y="110"/>
                    </a:lnTo>
                    <a:lnTo>
                      <a:pt x="106" y="116"/>
                    </a:lnTo>
                    <a:lnTo>
                      <a:pt x="96" y="122"/>
                    </a:lnTo>
                    <a:lnTo>
                      <a:pt x="72" y="132"/>
                    </a:lnTo>
                    <a:lnTo>
                      <a:pt x="60" y="139"/>
                    </a:lnTo>
                    <a:lnTo>
                      <a:pt x="50" y="144"/>
                    </a:lnTo>
                    <a:lnTo>
                      <a:pt x="43" y="149"/>
                    </a:lnTo>
                    <a:lnTo>
                      <a:pt x="34" y="152"/>
                    </a:lnTo>
                    <a:lnTo>
                      <a:pt x="28" y="156"/>
                    </a:lnTo>
                    <a:lnTo>
                      <a:pt x="24" y="158"/>
                    </a:lnTo>
                    <a:lnTo>
                      <a:pt x="21" y="162"/>
                    </a:lnTo>
                    <a:lnTo>
                      <a:pt x="25" y="169"/>
                    </a:lnTo>
                    <a:lnTo>
                      <a:pt x="30" y="174"/>
                    </a:lnTo>
                    <a:lnTo>
                      <a:pt x="36" y="178"/>
                    </a:lnTo>
                    <a:lnTo>
                      <a:pt x="45" y="182"/>
                    </a:lnTo>
                    <a:lnTo>
                      <a:pt x="81" y="164"/>
                    </a:lnTo>
                    <a:lnTo>
                      <a:pt x="122" y="143"/>
                    </a:lnTo>
                    <a:lnTo>
                      <a:pt x="201" y="100"/>
                    </a:lnTo>
                    <a:lnTo>
                      <a:pt x="225" y="89"/>
                    </a:lnTo>
                    <a:lnTo>
                      <a:pt x="248" y="79"/>
                    </a:lnTo>
                    <a:lnTo>
                      <a:pt x="296" y="61"/>
                    </a:lnTo>
                    <a:lnTo>
                      <a:pt x="320" y="52"/>
                    </a:lnTo>
                    <a:lnTo>
                      <a:pt x="342" y="43"/>
                    </a:lnTo>
                    <a:lnTo>
                      <a:pt x="364" y="31"/>
                    </a:lnTo>
                    <a:lnTo>
                      <a:pt x="373" y="25"/>
                    </a:lnTo>
                    <a:lnTo>
                      <a:pt x="383" y="18"/>
                    </a:lnTo>
                    <a:lnTo>
                      <a:pt x="370" y="18"/>
                    </a:lnTo>
                    <a:lnTo>
                      <a:pt x="360" y="20"/>
                    </a:lnTo>
                    <a:lnTo>
                      <a:pt x="349" y="22"/>
                    </a:lnTo>
                    <a:lnTo>
                      <a:pt x="338" y="25"/>
                    </a:lnTo>
                    <a:lnTo>
                      <a:pt x="317" y="34"/>
                    </a:lnTo>
                    <a:lnTo>
                      <a:pt x="307" y="38"/>
                    </a:lnTo>
                    <a:lnTo>
                      <a:pt x="295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125"/>
              <p:cNvSpPr/>
              <p:nvPr/>
            </p:nvSpPr>
            <p:spPr bwMode="auto">
              <a:xfrm>
                <a:off x="6373813" y="2325688"/>
                <a:ext cx="15875" cy="19050"/>
              </a:xfrm>
              <a:custGeom>
                <a:avLst/>
                <a:gdLst>
                  <a:gd name="T0" fmla="*/ 0 w 32"/>
                  <a:gd name="T1" fmla="*/ 19050 h 38"/>
                  <a:gd name="T2" fmla="*/ 0 w 32"/>
                  <a:gd name="T3" fmla="*/ 19050 h 38"/>
                  <a:gd name="T4" fmla="*/ 0 w 32"/>
                  <a:gd name="T5" fmla="*/ 16042 h 38"/>
                  <a:gd name="T6" fmla="*/ 1984 w 32"/>
                  <a:gd name="T7" fmla="*/ 13034 h 38"/>
                  <a:gd name="T8" fmla="*/ 3473 w 32"/>
                  <a:gd name="T9" fmla="*/ 10528 h 38"/>
                  <a:gd name="T10" fmla="*/ 5953 w 32"/>
                  <a:gd name="T11" fmla="*/ 7520 h 38"/>
                  <a:gd name="T12" fmla="*/ 11410 w 32"/>
                  <a:gd name="T13" fmla="*/ 3509 h 38"/>
                  <a:gd name="T14" fmla="*/ 15875 w 32"/>
                  <a:gd name="T15" fmla="*/ 0 h 38"/>
                  <a:gd name="T16" fmla="*/ 15875 w 32"/>
                  <a:gd name="T17" fmla="*/ 0 h 38"/>
                  <a:gd name="T18" fmla="*/ 15379 w 32"/>
                  <a:gd name="T19" fmla="*/ 3509 h 38"/>
                  <a:gd name="T20" fmla="*/ 14387 w 32"/>
                  <a:gd name="T21" fmla="*/ 6517 h 38"/>
                  <a:gd name="T22" fmla="*/ 12898 w 32"/>
                  <a:gd name="T23" fmla="*/ 8522 h 38"/>
                  <a:gd name="T24" fmla="*/ 10914 w 32"/>
                  <a:gd name="T25" fmla="*/ 11530 h 38"/>
                  <a:gd name="T26" fmla="*/ 5457 w 32"/>
                  <a:gd name="T27" fmla="*/ 15541 h 38"/>
                  <a:gd name="T28" fmla="*/ 0 w 32"/>
                  <a:gd name="T29" fmla="*/ 19050 h 38"/>
                  <a:gd name="T30" fmla="*/ 0 w 32"/>
                  <a:gd name="T31" fmla="*/ 19050 h 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2" h="38">
                    <a:moveTo>
                      <a:pt x="0" y="38"/>
                    </a:moveTo>
                    <a:lnTo>
                      <a:pt x="0" y="38"/>
                    </a:lnTo>
                    <a:lnTo>
                      <a:pt x="0" y="32"/>
                    </a:lnTo>
                    <a:lnTo>
                      <a:pt x="4" y="26"/>
                    </a:lnTo>
                    <a:lnTo>
                      <a:pt x="7" y="21"/>
                    </a:lnTo>
                    <a:lnTo>
                      <a:pt x="12" y="15"/>
                    </a:lnTo>
                    <a:lnTo>
                      <a:pt x="23" y="7"/>
                    </a:lnTo>
                    <a:lnTo>
                      <a:pt x="32" y="0"/>
                    </a:lnTo>
                    <a:lnTo>
                      <a:pt x="31" y="7"/>
                    </a:lnTo>
                    <a:lnTo>
                      <a:pt x="29" y="13"/>
                    </a:lnTo>
                    <a:lnTo>
                      <a:pt x="26" y="17"/>
                    </a:lnTo>
                    <a:lnTo>
                      <a:pt x="22" y="23"/>
                    </a:lnTo>
                    <a:lnTo>
                      <a:pt x="11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126"/>
              <p:cNvSpPr>
                <a:spLocks noEditPoints="1"/>
              </p:cNvSpPr>
              <p:nvPr/>
            </p:nvSpPr>
            <p:spPr bwMode="auto">
              <a:xfrm>
                <a:off x="6237288" y="2035175"/>
                <a:ext cx="817563" cy="560388"/>
              </a:xfrm>
              <a:custGeom>
                <a:avLst/>
                <a:gdLst>
                  <a:gd name="T0" fmla="*/ 48154 w 1545"/>
                  <a:gd name="T1" fmla="*/ 235172 h 1058"/>
                  <a:gd name="T2" fmla="*/ 331788 w 1545"/>
                  <a:gd name="T3" fmla="*/ 84747 h 1058"/>
                  <a:gd name="T4" fmla="*/ 652463 w 1545"/>
                  <a:gd name="T5" fmla="*/ 31250 h 1058"/>
                  <a:gd name="T6" fmla="*/ 805392 w 1545"/>
                  <a:gd name="T7" fmla="*/ 175320 h 1058"/>
                  <a:gd name="T8" fmla="*/ 541338 w 1545"/>
                  <a:gd name="T9" fmla="*/ 367059 h 1058"/>
                  <a:gd name="T10" fmla="*/ 388409 w 1545"/>
                  <a:gd name="T11" fmla="*/ 518015 h 1058"/>
                  <a:gd name="T12" fmla="*/ 242358 w 1545"/>
                  <a:gd name="T13" fmla="*/ 501595 h 1058"/>
                  <a:gd name="T14" fmla="*/ 23283 w 1545"/>
                  <a:gd name="T15" fmla="*/ 354877 h 1058"/>
                  <a:gd name="T16" fmla="*/ 742950 w 1545"/>
                  <a:gd name="T17" fmla="*/ 137713 h 1058"/>
                  <a:gd name="T18" fmla="*/ 546630 w 1545"/>
                  <a:gd name="T19" fmla="*/ 350640 h 1058"/>
                  <a:gd name="T20" fmla="*/ 797984 w 1545"/>
                  <a:gd name="T21" fmla="*/ 164197 h 1058"/>
                  <a:gd name="T22" fmla="*/ 800630 w 1545"/>
                  <a:gd name="T23" fmla="*/ 91103 h 1058"/>
                  <a:gd name="T24" fmla="*/ 572559 w 1545"/>
                  <a:gd name="T25" fmla="*/ 17479 h 1058"/>
                  <a:gd name="T26" fmla="*/ 422275 w 1545"/>
                  <a:gd name="T27" fmla="*/ 220871 h 1058"/>
                  <a:gd name="T28" fmla="*/ 803805 w 1545"/>
                  <a:gd name="T29" fmla="*/ 91103 h 1058"/>
                  <a:gd name="T30" fmla="*/ 461963 w 1545"/>
                  <a:gd name="T31" fmla="*/ 429031 h 1058"/>
                  <a:gd name="T32" fmla="*/ 442384 w 1545"/>
                  <a:gd name="T33" fmla="*/ 330512 h 1058"/>
                  <a:gd name="T34" fmla="*/ 451909 w 1545"/>
                  <a:gd name="T35" fmla="*/ 350640 h 1058"/>
                  <a:gd name="T36" fmla="*/ 413809 w 1545"/>
                  <a:gd name="T37" fmla="*/ 319389 h 1058"/>
                  <a:gd name="T38" fmla="*/ 373063 w 1545"/>
                  <a:gd name="T39" fmla="*/ 381360 h 1058"/>
                  <a:gd name="T40" fmla="*/ 438150 w 1545"/>
                  <a:gd name="T41" fmla="*/ 412611 h 1058"/>
                  <a:gd name="T42" fmla="*/ 318029 w 1545"/>
                  <a:gd name="T43" fmla="*/ 459222 h 1058"/>
                  <a:gd name="T44" fmla="*/ 288396 w 1545"/>
                  <a:gd name="T45" fmla="*/ 309326 h 1058"/>
                  <a:gd name="T46" fmla="*/ 294217 w 1545"/>
                  <a:gd name="T47" fmla="*/ 365470 h 1058"/>
                  <a:gd name="T48" fmla="*/ 368829 w 1545"/>
                  <a:gd name="T49" fmla="*/ 372886 h 1058"/>
                  <a:gd name="T50" fmla="*/ 318029 w 1545"/>
                  <a:gd name="T51" fmla="*/ 371826 h 1058"/>
                  <a:gd name="T52" fmla="*/ 284163 w 1545"/>
                  <a:gd name="T53" fmla="*/ 445450 h 1058"/>
                  <a:gd name="T54" fmla="*/ 351367 w 1545"/>
                  <a:gd name="T55" fmla="*/ 410492 h 1058"/>
                  <a:gd name="T56" fmla="*/ 311679 w 1545"/>
                  <a:gd name="T57" fmla="*/ 464518 h 1058"/>
                  <a:gd name="T58" fmla="*/ 258233 w 1545"/>
                  <a:gd name="T59" fmla="*/ 433268 h 1058"/>
                  <a:gd name="T60" fmla="*/ 172508 w 1545"/>
                  <a:gd name="T61" fmla="*/ 411551 h 1058"/>
                  <a:gd name="T62" fmla="*/ 120121 w 1545"/>
                  <a:gd name="T63" fmla="*/ 353288 h 1058"/>
                  <a:gd name="T64" fmla="*/ 62971 w 1545"/>
                  <a:gd name="T65" fmla="*/ 320449 h 1058"/>
                  <a:gd name="T66" fmla="*/ 331259 w 1545"/>
                  <a:gd name="T67" fmla="*/ 537612 h 1058"/>
                  <a:gd name="T68" fmla="*/ 215371 w 1545"/>
                  <a:gd name="T69" fmla="*/ 302970 h 1058"/>
                  <a:gd name="T70" fmla="*/ 293688 w 1545"/>
                  <a:gd name="T71" fmla="*/ 459222 h 1058"/>
                  <a:gd name="T72" fmla="*/ 251354 w 1545"/>
                  <a:gd name="T73" fmla="*/ 474052 h 1058"/>
                  <a:gd name="T74" fmla="*/ 237067 w 1545"/>
                  <a:gd name="T75" fmla="*/ 405195 h 1058"/>
                  <a:gd name="T76" fmla="*/ 251354 w 1545"/>
                  <a:gd name="T77" fmla="*/ 383479 h 1058"/>
                  <a:gd name="T78" fmla="*/ 252942 w 1545"/>
                  <a:gd name="T79" fmla="*/ 341106 h 1058"/>
                  <a:gd name="T80" fmla="*/ 205317 w 1545"/>
                  <a:gd name="T81" fmla="*/ 385068 h 1058"/>
                  <a:gd name="T82" fmla="*/ 222250 w 1545"/>
                  <a:gd name="T83" fmla="*/ 278075 h 1058"/>
                  <a:gd name="T84" fmla="*/ 152400 w 1545"/>
                  <a:gd name="T85" fmla="*/ 259007 h 1058"/>
                  <a:gd name="T86" fmla="*/ 230188 w 1545"/>
                  <a:gd name="T87" fmla="*/ 329983 h 1058"/>
                  <a:gd name="T88" fmla="*/ 194204 w 1545"/>
                  <a:gd name="T89" fmla="*/ 328923 h 1058"/>
                  <a:gd name="T90" fmla="*/ 174625 w 1545"/>
                  <a:gd name="T91" fmla="*/ 326805 h 1058"/>
                  <a:gd name="T92" fmla="*/ 227542 w 1545"/>
                  <a:gd name="T93" fmla="*/ 332631 h 1058"/>
                  <a:gd name="T94" fmla="*/ 175683 w 1545"/>
                  <a:gd name="T95" fmla="*/ 423204 h 1058"/>
                  <a:gd name="T96" fmla="*/ 130175 w 1545"/>
                  <a:gd name="T97" fmla="*/ 182735 h 1058"/>
                  <a:gd name="T98" fmla="*/ 161925 w 1545"/>
                  <a:gd name="T99" fmla="*/ 230405 h 1058"/>
                  <a:gd name="T100" fmla="*/ 121708 w 1545"/>
                  <a:gd name="T101" fmla="*/ 283372 h 1058"/>
                  <a:gd name="T102" fmla="*/ 115888 w 1545"/>
                  <a:gd name="T103" fmla="*/ 297673 h 1058"/>
                  <a:gd name="T104" fmla="*/ 121708 w 1545"/>
                  <a:gd name="T105" fmla="*/ 323097 h 1058"/>
                  <a:gd name="T106" fmla="*/ 176742 w 1545"/>
                  <a:gd name="T107" fmla="*/ 306677 h 1058"/>
                  <a:gd name="T108" fmla="*/ 154517 w 1545"/>
                  <a:gd name="T109" fmla="*/ 352229 h 1058"/>
                  <a:gd name="T110" fmla="*/ 77788 w 1545"/>
                  <a:gd name="T111" fmla="*/ 240999 h 1058"/>
                  <a:gd name="T112" fmla="*/ 48154 w 1545"/>
                  <a:gd name="T113" fmla="*/ 254240 h 1058"/>
                  <a:gd name="T114" fmla="*/ 88371 w 1545"/>
                  <a:gd name="T115" fmla="*/ 264834 h 1058"/>
                  <a:gd name="T116" fmla="*/ 82021 w 1545"/>
                  <a:gd name="T117" fmla="*/ 265363 h 1058"/>
                  <a:gd name="T118" fmla="*/ 83608 w 1545"/>
                  <a:gd name="T119" fmla="*/ 309855 h 1058"/>
                  <a:gd name="T120" fmla="*/ 43392 w 1545"/>
                  <a:gd name="T121" fmla="*/ 273308 h 10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545" h="1058">
                    <a:moveTo>
                      <a:pt x="96" y="538"/>
                    </a:moveTo>
                    <a:lnTo>
                      <a:pt x="96" y="538"/>
                    </a:lnTo>
                    <a:lnTo>
                      <a:pt x="90" y="537"/>
                    </a:lnTo>
                    <a:lnTo>
                      <a:pt x="85" y="537"/>
                    </a:lnTo>
                    <a:lnTo>
                      <a:pt x="72" y="539"/>
                    </a:lnTo>
                    <a:lnTo>
                      <a:pt x="60" y="542"/>
                    </a:lnTo>
                    <a:lnTo>
                      <a:pt x="49" y="546"/>
                    </a:lnTo>
                    <a:lnTo>
                      <a:pt x="36" y="549"/>
                    </a:lnTo>
                    <a:lnTo>
                      <a:pt x="24" y="552"/>
                    </a:lnTo>
                    <a:lnTo>
                      <a:pt x="19" y="552"/>
                    </a:lnTo>
                    <a:lnTo>
                      <a:pt x="13" y="552"/>
                    </a:lnTo>
                    <a:lnTo>
                      <a:pt x="7" y="550"/>
                    </a:lnTo>
                    <a:lnTo>
                      <a:pt x="1" y="547"/>
                    </a:lnTo>
                    <a:lnTo>
                      <a:pt x="1" y="542"/>
                    </a:lnTo>
                    <a:lnTo>
                      <a:pt x="3" y="535"/>
                    </a:lnTo>
                    <a:lnTo>
                      <a:pt x="5" y="531"/>
                    </a:lnTo>
                    <a:lnTo>
                      <a:pt x="7" y="527"/>
                    </a:lnTo>
                    <a:lnTo>
                      <a:pt x="9" y="524"/>
                    </a:lnTo>
                    <a:lnTo>
                      <a:pt x="12" y="522"/>
                    </a:lnTo>
                    <a:lnTo>
                      <a:pt x="20" y="517"/>
                    </a:lnTo>
                    <a:lnTo>
                      <a:pt x="25" y="509"/>
                    </a:lnTo>
                    <a:lnTo>
                      <a:pt x="31" y="500"/>
                    </a:lnTo>
                    <a:lnTo>
                      <a:pt x="45" y="485"/>
                    </a:lnTo>
                    <a:lnTo>
                      <a:pt x="60" y="471"/>
                    </a:lnTo>
                    <a:lnTo>
                      <a:pt x="75" y="458"/>
                    </a:lnTo>
                    <a:lnTo>
                      <a:pt x="91" y="444"/>
                    </a:lnTo>
                    <a:lnTo>
                      <a:pt x="106" y="431"/>
                    </a:lnTo>
                    <a:lnTo>
                      <a:pt x="113" y="423"/>
                    </a:lnTo>
                    <a:lnTo>
                      <a:pt x="119" y="414"/>
                    </a:lnTo>
                    <a:lnTo>
                      <a:pt x="125" y="406"/>
                    </a:lnTo>
                    <a:lnTo>
                      <a:pt x="130" y="396"/>
                    </a:lnTo>
                    <a:lnTo>
                      <a:pt x="135" y="394"/>
                    </a:lnTo>
                    <a:lnTo>
                      <a:pt x="140" y="391"/>
                    </a:lnTo>
                    <a:lnTo>
                      <a:pt x="143" y="388"/>
                    </a:lnTo>
                    <a:lnTo>
                      <a:pt x="147" y="384"/>
                    </a:lnTo>
                    <a:lnTo>
                      <a:pt x="159" y="381"/>
                    </a:lnTo>
                    <a:lnTo>
                      <a:pt x="171" y="377"/>
                    </a:lnTo>
                    <a:lnTo>
                      <a:pt x="182" y="373"/>
                    </a:lnTo>
                    <a:lnTo>
                      <a:pt x="193" y="367"/>
                    </a:lnTo>
                    <a:lnTo>
                      <a:pt x="215" y="355"/>
                    </a:lnTo>
                    <a:lnTo>
                      <a:pt x="235" y="342"/>
                    </a:lnTo>
                    <a:lnTo>
                      <a:pt x="227" y="337"/>
                    </a:lnTo>
                    <a:lnTo>
                      <a:pt x="220" y="332"/>
                    </a:lnTo>
                    <a:lnTo>
                      <a:pt x="215" y="326"/>
                    </a:lnTo>
                    <a:lnTo>
                      <a:pt x="210" y="318"/>
                    </a:lnTo>
                    <a:lnTo>
                      <a:pt x="278" y="295"/>
                    </a:lnTo>
                    <a:lnTo>
                      <a:pt x="347" y="270"/>
                    </a:lnTo>
                    <a:lnTo>
                      <a:pt x="417" y="243"/>
                    </a:lnTo>
                    <a:lnTo>
                      <a:pt x="487" y="215"/>
                    </a:lnTo>
                    <a:lnTo>
                      <a:pt x="627" y="160"/>
                    </a:lnTo>
                    <a:lnTo>
                      <a:pt x="697" y="132"/>
                    </a:lnTo>
                    <a:lnTo>
                      <a:pt x="766" y="105"/>
                    </a:lnTo>
                    <a:lnTo>
                      <a:pt x="829" y="83"/>
                    </a:lnTo>
                    <a:lnTo>
                      <a:pt x="894" y="61"/>
                    </a:lnTo>
                    <a:lnTo>
                      <a:pt x="1026" y="19"/>
                    </a:lnTo>
                    <a:lnTo>
                      <a:pt x="1052" y="13"/>
                    </a:lnTo>
                    <a:lnTo>
                      <a:pt x="1064" y="8"/>
                    </a:lnTo>
                    <a:lnTo>
                      <a:pt x="1069" y="4"/>
                    </a:lnTo>
                    <a:lnTo>
                      <a:pt x="1074" y="0"/>
                    </a:lnTo>
                    <a:lnTo>
                      <a:pt x="1074" y="1"/>
                    </a:lnTo>
                    <a:lnTo>
                      <a:pt x="1075" y="2"/>
                    </a:lnTo>
                    <a:lnTo>
                      <a:pt x="1079" y="3"/>
                    </a:lnTo>
                    <a:lnTo>
                      <a:pt x="1081" y="4"/>
                    </a:lnTo>
                    <a:lnTo>
                      <a:pt x="1081" y="5"/>
                    </a:lnTo>
                    <a:lnTo>
                      <a:pt x="1081" y="8"/>
                    </a:lnTo>
                    <a:lnTo>
                      <a:pt x="1084" y="4"/>
                    </a:lnTo>
                    <a:lnTo>
                      <a:pt x="1087" y="4"/>
                    </a:lnTo>
                    <a:lnTo>
                      <a:pt x="1099" y="3"/>
                    </a:lnTo>
                    <a:lnTo>
                      <a:pt x="1109" y="10"/>
                    </a:lnTo>
                    <a:lnTo>
                      <a:pt x="1113" y="13"/>
                    </a:lnTo>
                    <a:lnTo>
                      <a:pt x="1116" y="18"/>
                    </a:lnTo>
                    <a:lnTo>
                      <a:pt x="1233" y="59"/>
                    </a:lnTo>
                    <a:lnTo>
                      <a:pt x="1263" y="70"/>
                    </a:lnTo>
                    <a:lnTo>
                      <a:pt x="1291" y="78"/>
                    </a:lnTo>
                    <a:lnTo>
                      <a:pt x="1320" y="86"/>
                    </a:lnTo>
                    <a:lnTo>
                      <a:pt x="1346" y="92"/>
                    </a:lnTo>
                    <a:lnTo>
                      <a:pt x="1391" y="110"/>
                    </a:lnTo>
                    <a:lnTo>
                      <a:pt x="1436" y="128"/>
                    </a:lnTo>
                    <a:lnTo>
                      <a:pt x="1460" y="136"/>
                    </a:lnTo>
                    <a:lnTo>
                      <a:pt x="1482" y="144"/>
                    </a:lnTo>
                    <a:lnTo>
                      <a:pt x="1506" y="151"/>
                    </a:lnTo>
                    <a:lnTo>
                      <a:pt x="1530" y="156"/>
                    </a:lnTo>
                    <a:lnTo>
                      <a:pt x="1532" y="160"/>
                    </a:lnTo>
                    <a:lnTo>
                      <a:pt x="1534" y="161"/>
                    </a:lnTo>
                    <a:lnTo>
                      <a:pt x="1538" y="164"/>
                    </a:lnTo>
                    <a:lnTo>
                      <a:pt x="1542" y="167"/>
                    </a:lnTo>
                    <a:lnTo>
                      <a:pt x="1544" y="170"/>
                    </a:lnTo>
                    <a:lnTo>
                      <a:pt x="1545" y="172"/>
                    </a:lnTo>
                    <a:lnTo>
                      <a:pt x="1539" y="211"/>
                    </a:lnTo>
                    <a:lnTo>
                      <a:pt x="1536" y="245"/>
                    </a:lnTo>
                    <a:lnTo>
                      <a:pt x="1533" y="280"/>
                    </a:lnTo>
                    <a:lnTo>
                      <a:pt x="1530" y="317"/>
                    </a:lnTo>
                    <a:lnTo>
                      <a:pt x="1527" y="319"/>
                    </a:lnTo>
                    <a:lnTo>
                      <a:pt x="1525" y="322"/>
                    </a:lnTo>
                    <a:lnTo>
                      <a:pt x="1522" y="331"/>
                    </a:lnTo>
                    <a:lnTo>
                      <a:pt x="1520" y="331"/>
                    </a:lnTo>
                    <a:lnTo>
                      <a:pt x="1518" y="331"/>
                    </a:lnTo>
                    <a:lnTo>
                      <a:pt x="1518" y="332"/>
                    </a:lnTo>
                    <a:lnTo>
                      <a:pt x="1519" y="333"/>
                    </a:lnTo>
                    <a:lnTo>
                      <a:pt x="1510" y="335"/>
                    </a:lnTo>
                    <a:lnTo>
                      <a:pt x="1504" y="338"/>
                    </a:lnTo>
                    <a:lnTo>
                      <a:pt x="1496" y="344"/>
                    </a:lnTo>
                    <a:lnTo>
                      <a:pt x="1488" y="350"/>
                    </a:lnTo>
                    <a:lnTo>
                      <a:pt x="1473" y="358"/>
                    </a:lnTo>
                    <a:lnTo>
                      <a:pt x="1458" y="366"/>
                    </a:lnTo>
                    <a:lnTo>
                      <a:pt x="1443" y="376"/>
                    </a:lnTo>
                    <a:lnTo>
                      <a:pt x="1429" y="386"/>
                    </a:lnTo>
                    <a:lnTo>
                      <a:pt x="1372" y="427"/>
                    </a:lnTo>
                    <a:lnTo>
                      <a:pt x="1288" y="487"/>
                    </a:lnTo>
                    <a:lnTo>
                      <a:pt x="1204" y="549"/>
                    </a:lnTo>
                    <a:lnTo>
                      <a:pt x="1121" y="613"/>
                    </a:lnTo>
                    <a:lnTo>
                      <a:pt x="1040" y="678"/>
                    </a:lnTo>
                    <a:lnTo>
                      <a:pt x="1036" y="685"/>
                    </a:lnTo>
                    <a:lnTo>
                      <a:pt x="1034" y="689"/>
                    </a:lnTo>
                    <a:lnTo>
                      <a:pt x="1031" y="692"/>
                    </a:lnTo>
                    <a:lnTo>
                      <a:pt x="1028" y="693"/>
                    </a:lnTo>
                    <a:lnTo>
                      <a:pt x="1026" y="693"/>
                    </a:lnTo>
                    <a:lnTo>
                      <a:pt x="1023" y="693"/>
                    </a:lnTo>
                    <a:lnTo>
                      <a:pt x="1021" y="695"/>
                    </a:lnTo>
                    <a:lnTo>
                      <a:pt x="964" y="745"/>
                    </a:lnTo>
                    <a:lnTo>
                      <a:pt x="906" y="795"/>
                    </a:lnTo>
                    <a:lnTo>
                      <a:pt x="888" y="812"/>
                    </a:lnTo>
                    <a:lnTo>
                      <a:pt x="878" y="820"/>
                    </a:lnTo>
                    <a:lnTo>
                      <a:pt x="871" y="830"/>
                    </a:lnTo>
                    <a:lnTo>
                      <a:pt x="861" y="833"/>
                    </a:lnTo>
                    <a:lnTo>
                      <a:pt x="852" y="837"/>
                    </a:lnTo>
                    <a:lnTo>
                      <a:pt x="843" y="842"/>
                    </a:lnTo>
                    <a:lnTo>
                      <a:pt x="834" y="846"/>
                    </a:lnTo>
                    <a:lnTo>
                      <a:pt x="819" y="858"/>
                    </a:lnTo>
                    <a:lnTo>
                      <a:pt x="806" y="871"/>
                    </a:lnTo>
                    <a:lnTo>
                      <a:pt x="794" y="885"/>
                    </a:lnTo>
                    <a:lnTo>
                      <a:pt x="782" y="900"/>
                    </a:lnTo>
                    <a:lnTo>
                      <a:pt x="770" y="917"/>
                    </a:lnTo>
                    <a:lnTo>
                      <a:pt x="760" y="934"/>
                    </a:lnTo>
                    <a:lnTo>
                      <a:pt x="751" y="944"/>
                    </a:lnTo>
                    <a:lnTo>
                      <a:pt x="745" y="955"/>
                    </a:lnTo>
                    <a:lnTo>
                      <a:pt x="742" y="961"/>
                    </a:lnTo>
                    <a:lnTo>
                      <a:pt x="740" y="967"/>
                    </a:lnTo>
                    <a:lnTo>
                      <a:pt x="738" y="973"/>
                    </a:lnTo>
                    <a:lnTo>
                      <a:pt x="734" y="978"/>
                    </a:lnTo>
                    <a:lnTo>
                      <a:pt x="727" y="983"/>
                    </a:lnTo>
                    <a:lnTo>
                      <a:pt x="718" y="987"/>
                    </a:lnTo>
                    <a:lnTo>
                      <a:pt x="707" y="992"/>
                    </a:lnTo>
                    <a:lnTo>
                      <a:pt x="695" y="998"/>
                    </a:lnTo>
                    <a:lnTo>
                      <a:pt x="672" y="1010"/>
                    </a:lnTo>
                    <a:lnTo>
                      <a:pt x="649" y="1020"/>
                    </a:lnTo>
                    <a:lnTo>
                      <a:pt x="641" y="1025"/>
                    </a:lnTo>
                    <a:lnTo>
                      <a:pt x="632" y="1030"/>
                    </a:lnTo>
                    <a:lnTo>
                      <a:pt x="618" y="1040"/>
                    </a:lnTo>
                    <a:lnTo>
                      <a:pt x="604" y="1050"/>
                    </a:lnTo>
                    <a:lnTo>
                      <a:pt x="597" y="1055"/>
                    </a:lnTo>
                    <a:lnTo>
                      <a:pt x="588" y="1058"/>
                    </a:lnTo>
                    <a:lnTo>
                      <a:pt x="560" y="1032"/>
                    </a:lnTo>
                    <a:lnTo>
                      <a:pt x="534" y="1008"/>
                    </a:lnTo>
                    <a:lnTo>
                      <a:pt x="520" y="996"/>
                    </a:lnTo>
                    <a:lnTo>
                      <a:pt x="506" y="986"/>
                    </a:lnTo>
                    <a:lnTo>
                      <a:pt x="491" y="977"/>
                    </a:lnTo>
                    <a:lnTo>
                      <a:pt x="477" y="969"/>
                    </a:lnTo>
                    <a:lnTo>
                      <a:pt x="476" y="967"/>
                    </a:lnTo>
                    <a:lnTo>
                      <a:pt x="476" y="965"/>
                    </a:lnTo>
                    <a:lnTo>
                      <a:pt x="475" y="963"/>
                    </a:lnTo>
                    <a:lnTo>
                      <a:pt x="475" y="961"/>
                    </a:lnTo>
                    <a:lnTo>
                      <a:pt x="458" y="947"/>
                    </a:lnTo>
                    <a:lnTo>
                      <a:pt x="439" y="934"/>
                    </a:lnTo>
                    <a:lnTo>
                      <a:pt x="400" y="909"/>
                    </a:lnTo>
                    <a:lnTo>
                      <a:pt x="361" y="883"/>
                    </a:lnTo>
                    <a:lnTo>
                      <a:pt x="321" y="856"/>
                    </a:lnTo>
                    <a:lnTo>
                      <a:pt x="308" y="847"/>
                    </a:lnTo>
                    <a:lnTo>
                      <a:pt x="295" y="840"/>
                    </a:lnTo>
                    <a:lnTo>
                      <a:pt x="283" y="832"/>
                    </a:lnTo>
                    <a:lnTo>
                      <a:pt x="272" y="823"/>
                    </a:lnTo>
                    <a:lnTo>
                      <a:pt x="266" y="820"/>
                    </a:lnTo>
                    <a:lnTo>
                      <a:pt x="262" y="820"/>
                    </a:lnTo>
                    <a:lnTo>
                      <a:pt x="257" y="820"/>
                    </a:lnTo>
                    <a:lnTo>
                      <a:pt x="252" y="813"/>
                    </a:lnTo>
                    <a:lnTo>
                      <a:pt x="250" y="810"/>
                    </a:lnTo>
                    <a:lnTo>
                      <a:pt x="247" y="805"/>
                    </a:lnTo>
                    <a:lnTo>
                      <a:pt x="227" y="795"/>
                    </a:lnTo>
                    <a:lnTo>
                      <a:pt x="207" y="783"/>
                    </a:lnTo>
                    <a:lnTo>
                      <a:pt x="170" y="757"/>
                    </a:lnTo>
                    <a:lnTo>
                      <a:pt x="132" y="730"/>
                    </a:lnTo>
                    <a:lnTo>
                      <a:pt x="95" y="705"/>
                    </a:lnTo>
                    <a:lnTo>
                      <a:pt x="70" y="686"/>
                    </a:lnTo>
                    <a:lnTo>
                      <a:pt x="57" y="678"/>
                    </a:lnTo>
                    <a:lnTo>
                      <a:pt x="44" y="670"/>
                    </a:lnTo>
                    <a:lnTo>
                      <a:pt x="39" y="668"/>
                    </a:lnTo>
                    <a:lnTo>
                      <a:pt x="34" y="667"/>
                    </a:lnTo>
                    <a:lnTo>
                      <a:pt x="28" y="666"/>
                    </a:lnTo>
                    <a:lnTo>
                      <a:pt x="23" y="663"/>
                    </a:lnTo>
                    <a:lnTo>
                      <a:pt x="18" y="659"/>
                    </a:lnTo>
                    <a:lnTo>
                      <a:pt x="13" y="653"/>
                    </a:lnTo>
                    <a:lnTo>
                      <a:pt x="8" y="649"/>
                    </a:lnTo>
                    <a:lnTo>
                      <a:pt x="5" y="647"/>
                    </a:lnTo>
                    <a:lnTo>
                      <a:pt x="1" y="646"/>
                    </a:lnTo>
                    <a:lnTo>
                      <a:pt x="0" y="639"/>
                    </a:lnTo>
                    <a:lnTo>
                      <a:pt x="1" y="634"/>
                    </a:lnTo>
                    <a:lnTo>
                      <a:pt x="4" y="629"/>
                    </a:lnTo>
                    <a:lnTo>
                      <a:pt x="9" y="622"/>
                    </a:lnTo>
                    <a:lnTo>
                      <a:pt x="13" y="618"/>
                    </a:lnTo>
                    <a:lnTo>
                      <a:pt x="19" y="613"/>
                    </a:lnTo>
                    <a:lnTo>
                      <a:pt x="31" y="603"/>
                    </a:lnTo>
                    <a:lnTo>
                      <a:pt x="60" y="584"/>
                    </a:lnTo>
                    <a:lnTo>
                      <a:pt x="72" y="574"/>
                    </a:lnTo>
                    <a:lnTo>
                      <a:pt x="81" y="563"/>
                    </a:lnTo>
                    <a:lnTo>
                      <a:pt x="88" y="552"/>
                    </a:lnTo>
                    <a:lnTo>
                      <a:pt x="96" y="538"/>
                    </a:lnTo>
                    <a:close/>
                    <a:moveTo>
                      <a:pt x="1404" y="260"/>
                    </a:moveTo>
                    <a:lnTo>
                      <a:pt x="1404" y="260"/>
                    </a:lnTo>
                    <a:lnTo>
                      <a:pt x="1379" y="273"/>
                    </a:lnTo>
                    <a:lnTo>
                      <a:pt x="1355" y="287"/>
                    </a:lnTo>
                    <a:lnTo>
                      <a:pt x="1331" y="302"/>
                    </a:lnTo>
                    <a:lnTo>
                      <a:pt x="1308" y="318"/>
                    </a:lnTo>
                    <a:lnTo>
                      <a:pt x="1262" y="350"/>
                    </a:lnTo>
                    <a:lnTo>
                      <a:pt x="1216" y="382"/>
                    </a:lnTo>
                    <a:lnTo>
                      <a:pt x="1193" y="398"/>
                    </a:lnTo>
                    <a:lnTo>
                      <a:pt x="1171" y="414"/>
                    </a:lnTo>
                    <a:lnTo>
                      <a:pt x="1126" y="449"/>
                    </a:lnTo>
                    <a:lnTo>
                      <a:pt x="1082" y="483"/>
                    </a:lnTo>
                    <a:lnTo>
                      <a:pt x="1038" y="516"/>
                    </a:lnTo>
                    <a:lnTo>
                      <a:pt x="1039" y="519"/>
                    </a:lnTo>
                    <a:lnTo>
                      <a:pt x="1040" y="522"/>
                    </a:lnTo>
                    <a:lnTo>
                      <a:pt x="1042" y="525"/>
                    </a:lnTo>
                    <a:lnTo>
                      <a:pt x="1042" y="528"/>
                    </a:lnTo>
                    <a:lnTo>
                      <a:pt x="1039" y="534"/>
                    </a:lnTo>
                    <a:lnTo>
                      <a:pt x="1038" y="541"/>
                    </a:lnTo>
                    <a:lnTo>
                      <a:pt x="1036" y="555"/>
                    </a:lnTo>
                    <a:lnTo>
                      <a:pt x="1035" y="571"/>
                    </a:lnTo>
                    <a:lnTo>
                      <a:pt x="1035" y="589"/>
                    </a:lnTo>
                    <a:lnTo>
                      <a:pt x="1036" y="625"/>
                    </a:lnTo>
                    <a:lnTo>
                      <a:pt x="1035" y="644"/>
                    </a:lnTo>
                    <a:lnTo>
                      <a:pt x="1033" y="662"/>
                    </a:lnTo>
                    <a:lnTo>
                      <a:pt x="1054" y="647"/>
                    </a:lnTo>
                    <a:lnTo>
                      <a:pt x="1076" y="631"/>
                    </a:lnTo>
                    <a:lnTo>
                      <a:pt x="1120" y="595"/>
                    </a:lnTo>
                    <a:lnTo>
                      <a:pt x="1157" y="567"/>
                    </a:lnTo>
                    <a:lnTo>
                      <a:pt x="1194" y="539"/>
                    </a:lnTo>
                    <a:lnTo>
                      <a:pt x="1269" y="484"/>
                    </a:lnTo>
                    <a:lnTo>
                      <a:pt x="1330" y="440"/>
                    </a:lnTo>
                    <a:lnTo>
                      <a:pt x="1388" y="396"/>
                    </a:lnTo>
                    <a:lnTo>
                      <a:pt x="1418" y="373"/>
                    </a:lnTo>
                    <a:lnTo>
                      <a:pt x="1433" y="361"/>
                    </a:lnTo>
                    <a:lnTo>
                      <a:pt x="1447" y="350"/>
                    </a:lnTo>
                    <a:lnTo>
                      <a:pt x="1459" y="344"/>
                    </a:lnTo>
                    <a:lnTo>
                      <a:pt x="1470" y="338"/>
                    </a:lnTo>
                    <a:lnTo>
                      <a:pt x="1480" y="333"/>
                    </a:lnTo>
                    <a:lnTo>
                      <a:pt x="1490" y="328"/>
                    </a:lnTo>
                    <a:lnTo>
                      <a:pt x="1493" y="323"/>
                    </a:lnTo>
                    <a:lnTo>
                      <a:pt x="1497" y="318"/>
                    </a:lnTo>
                    <a:lnTo>
                      <a:pt x="1504" y="307"/>
                    </a:lnTo>
                    <a:lnTo>
                      <a:pt x="1505" y="307"/>
                    </a:lnTo>
                    <a:lnTo>
                      <a:pt x="1506" y="308"/>
                    </a:lnTo>
                    <a:lnTo>
                      <a:pt x="1508" y="310"/>
                    </a:lnTo>
                    <a:lnTo>
                      <a:pt x="1509" y="306"/>
                    </a:lnTo>
                    <a:lnTo>
                      <a:pt x="1509" y="305"/>
                    </a:lnTo>
                    <a:lnTo>
                      <a:pt x="1509" y="303"/>
                    </a:lnTo>
                    <a:lnTo>
                      <a:pt x="1511" y="301"/>
                    </a:lnTo>
                    <a:lnTo>
                      <a:pt x="1513" y="299"/>
                    </a:lnTo>
                    <a:lnTo>
                      <a:pt x="1514" y="296"/>
                    </a:lnTo>
                    <a:lnTo>
                      <a:pt x="1517" y="291"/>
                    </a:lnTo>
                    <a:lnTo>
                      <a:pt x="1520" y="278"/>
                    </a:lnTo>
                    <a:lnTo>
                      <a:pt x="1522" y="266"/>
                    </a:lnTo>
                    <a:lnTo>
                      <a:pt x="1523" y="252"/>
                    </a:lnTo>
                    <a:lnTo>
                      <a:pt x="1524" y="238"/>
                    </a:lnTo>
                    <a:lnTo>
                      <a:pt x="1525" y="211"/>
                    </a:lnTo>
                    <a:lnTo>
                      <a:pt x="1526" y="198"/>
                    </a:lnTo>
                    <a:lnTo>
                      <a:pt x="1529" y="186"/>
                    </a:lnTo>
                    <a:lnTo>
                      <a:pt x="1528" y="185"/>
                    </a:lnTo>
                    <a:lnTo>
                      <a:pt x="1527" y="185"/>
                    </a:lnTo>
                    <a:lnTo>
                      <a:pt x="1513" y="197"/>
                    </a:lnTo>
                    <a:lnTo>
                      <a:pt x="1499" y="209"/>
                    </a:lnTo>
                    <a:lnTo>
                      <a:pt x="1484" y="219"/>
                    </a:lnTo>
                    <a:lnTo>
                      <a:pt x="1469" y="227"/>
                    </a:lnTo>
                    <a:lnTo>
                      <a:pt x="1437" y="244"/>
                    </a:lnTo>
                    <a:lnTo>
                      <a:pt x="1404" y="260"/>
                    </a:lnTo>
                    <a:close/>
                    <a:moveTo>
                      <a:pt x="1513" y="172"/>
                    </a:moveTo>
                    <a:lnTo>
                      <a:pt x="1513" y="172"/>
                    </a:lnTo>
                    <a:lnTo>
                      <a:pt x="1483" y="162"/>
                    </a:lnTo>
                    <a:lnTo>
                      <a:pt x="1453" y="151"/>
                    </a:lnTo>
                    <a:lnTo>
                      <a:pt x="1423" y="140"/>
                    </a:lnTo>
                    <a:lnTo>
                      <a:pt x="1392" y="130"/>
                    </a:lnTo>
                    <a:lnTo>
                      <a:pt x="1372" y="123"/>
                    </a:lnTo>
                    <a:lnTo>
                      <a:pt x="1352" y="115"/>
                    </a:lnTo>
                    <a:lnTo>
                      <a:pt x="1330" y="105"/>
                    </a:lnTo>
                    <a:lnTo>
                      <a:pt x="1309" y="98"/>
                    </a:lnTo>
                    <a:lnTo>
                      <a:pt x="1296" y="94"/>
                    </a:lnTo>
                    <a:lnTo>
                      <a:pt x="1283" y="92"/>
                    </a:lnTo>
                    <a:lnTo>
                      <a:pt x="1270" y="89"/>
                    </a:lnTo>
                    <a:lnTo>
                      <a:pt x="1257" y="86"/>
                    </a:lnTo>
                    <a:lnTo>
                      <a:pt x="1233" y="77"/>
                    </a:lnTo>
                    <a:lnTo>
                      <a:pt x="1209" y="68"/>
                    </a:lnTo>
                    <a:lnTo>
                      <a:pt x="1184" y="58"/>
                    </a:lnTo>
                    <a:lnTo>
                      <a:pt x="1158" y="48"/>
                    </a:lnTo>
                    <a:lnTo>
                      <a:pt x="1134" y="40"/>
                    </a:lnTo>
                    <a:lnTo>
                      <a:pt x="1122" y="37"/>
                    </a:lnTo>
                    <a:lnTo>
                      <a:pt x="1111" y="34"/>
                    </a:lnTo>
                    <a:lnTo>
                      <a:pt x="1103" y="33"/>
                    </a:lnTo>
                    <a:lnTo>
                      <a:pt x="1096" y="32"/>
                    </a:lnTo>
                    <a:lnTo>
                      <a:pt x="1082" y="33"/>
                    </a:lnTo>
                    <a:lnTo>
                      <a:pt x="1070" y="32"/>
                    </a:lnTo>
                    <a:lnTo>
                      <a:pt x="1065" y="31"/>
                    </a:lnTo>
                    <a:lnTo>
                      <a:pt x="1058" y="29"/>
                    </a:lnTo>
                    <a:lnTo>
                      <a:pt x="1013" y="41"/>
                    </a:lnTo>
                    <a:lnTo>
                      <a:pt x="969" y="54"/>
                    </a:lnTo>
                    <a:lnTo>
                      <a:pt x="927" y="66"/>
                    </a:lnTo>
                    <a:lnTo>
                      <a:pt x="885" y="80"/>
                    </a:lnTo>
                    <a:lnTo>
                      <a:pt x="802" y="109"/>
                    </a:lnTo>
                    <a:lnTo>
                      <a:pt x="722" y="139"/>
                    </a:lnTo>
                    <a:lnTo>
                      <a:pt x="561" y="202"/>
                    </a:lnTo>
                    <a:lnTo>
                      <a:pt x="480" y="234"/>
                    </a:lnTo>
                    <a:lnTo>
                      <a:pt x="397" y="265"/>
                    </a:lnTo>
                    <a:lnTo>
                      <a:pt x="409" y="273"/>
                    </a:lnTo>
                    <a:lnTo>
                      <a:pt x="422" y="280"/>
                    </a:lnTo>
                    <a:lnTo>
                      <a:pt x="436" y="285"/>
                    </a:lnTo>
                    <a:lnTo>
                      <a:pt x="450" y="290"/>
                    </a:lnTo>
                    <a:lnTo>
                      <a:pt x="506" y="311"/>
                    </a:lnTo>
                    <a:lnTo>
                      <a:pt x="561" y="331"/>
                    </a:lnTo>
                    <a:lnTo>
                      <a:pt x="610" y="348"/>
                    </a:lnTo>
                    <a:lnTo>
                      <a:pt x="657" y="365"/>
                    </a:lnTo>
                    <a:lnTo>
                      <a:pt x="705" y="381"/>
                    </a:lnTo>
                    <a:lnTo>
                      <a:pt x="752" y="398"/>
                    </a:lnTo>
                    <a:lnTo>
                      <a:pt x="798" y="417"/>
                    </a:lnTo>
                    <a:lnTo>
                      <a:pt x="843" y="436"/>
                    </a:lnTo>
                    <a:lnTo>
                      <a:pt x="877" y="451"/>
                    </a:lnTo>
                    <a:lnTo>
                      <a:pt x="908" y="466"/>
                    </a:lnTo>
                    <a:lnTo>
                      <a:pt x="943" y="484"/>
                    </a:lnTo>
                    <a:lnTo>
                      <a:pt x="960" y="493"/>
                    </a:lnTo>
                    <a:lnTo>
                      <a:pt x="978" y="500"/>
                    </a:lnTo>
                    <a:lnTo>
                      <a:pt x="989" y="503"/>
                    </a:lnTo>
                    <a:lnTo>
                      <a:pt x="999" y="507"/>
                    </a:lnTo>
                    <a:lnTo>
                      <a:pt x="1010" y="510"/>
                    </a:lnTo>
                    <a:lnTo>
                      <a:pt x="1021" y="511"/>
                    </a:lnTo>
                    <a:lnTo>
                      <a:pt x="1078" y="466"/>
                    </a:lnTo>
                    <a:lnTo>
                      <a:pt x="1135" y="423"/>
                    </a:lnTo>
                    <a:lnTo>
                      <a:pt x="1253" y="336"/>
                    </a:lnTo>
                    <a:lnTo>
                      <a:pt x="1285" y="314"/>
                    </a:lnTo>
                    <a:lnTo>
                      <a:pt x="1318" y="293"/>
                    </a:lnTo>
                    <a:lnTo>
                      <a:pt x="1354" y="273"/>
                    </a:lnTo>
                    <a:lnTo>
                      <a:pt x="1388" y="254"/>
                    </a:lnTo>
                    <a:lnTo>
                      <a:pt x="1423" y="235"/>
                    </a:lnTo>
                    <a:lnTo>
                      <a:pt x="1457" y="214"/>
                    </a:lnTo>
                    <a:lnTo>
                      <a:pt x="1489" y="194"/>
                    </a:lnTo>
                    <a:lnTo>
                      <a:pt x="1504" y="183"/>
                    </a:lnTo>
                    <a:lnTo>
                      <a:pt x="1519" y="172"/>
                    </a:lnTo>
                    <a:lnTo>
                      <a:pt x="1518" y="171"/>
                    </a:lnTo>
                    <a:lnTo>
                      <a:pt x="1515" y="171"/>
                    </a:lnTo>
                    <a:lnTo>
                      <a:pt x="1514" y="171"/>
                    </a:lnTo>
                    <a:lnTo>
                      <a:pt x="1513" y="172"/>
                    </a:lnTo>
                    <a:close/>
                    <a:moveTo>
                      <a:pt x="1015" y="678"/>
                    </a:moveTo>
                    <a:lnTo>
                      <a:pt x="1015" y="678"/>
                    </a:lnTo>
                    <a:lnTo>
                      <a:pt x="1018" y="663"/>
                    </a:lnTo>
                    <a:lnTo>
                      <a:pt x="1020" y="647"/>
                    </a:lnTo>
                    <a:lnTo>
                      <a:pt x="1021" y="630"/>
                    </a:lnTo>
                    <a:lnTo>
                      <a:pt x="1021" y="613"/>
                    </a:lnTo>
                    <a:lnTo>
                      <a:pt x="1021" y="576"/>
                    </a:lnTo>
                    <a:lnTo>
                      <a:pt x="1022" y="541"/>
                    </a:lnTo>
                    <a:lnTo>
                      <a:pt x="1023" y="540"/>
                    </a:lnTo>
                    <a:lnTo>
                      <a:pt x="1021" y="538"/>
                    </a:lnTo>
                    <a:lnTo>
                      <a:pt x="1015" y="533"/>
                    </a:lnTo>
                    <a:lnTo>
                      <a:pt x="946" y="588"/>
                    </a:lnTo>
                    <a:lnTo>
                      <a:pt x="908" y="616"/>
                    </a:lnTo>
                    <a:lnTo>
                      <a:pt x="890" y="630"/>
                    </a:lnTo>
                    <a:lnTo>
                      <a:pt x="871" y="641"/>
                    </a:lnTo>
                    <a:lnTo>
                      <a:pt x="868" y="685"/>
                    </a:lnTo>
                    <a:lnTo>
                      <a:pt x="867" y="724"/>
                    </a:lnTo>
                    <a:lnTo>
                      <a:pt x="869" y="764"/>
                    </a:lnTo>
                    <a:lnTo>
                      <a:pt x="873" y="810"/>
                    </a:lnTo>
                    <a:lnTo>
                      <a:pt x="891" y="794"/>
                    </a:lnTo>
                    <a:lnTo>
                      <a:pt x="909" y="777"/>
                    </a:lnTo>
                    <a:lnTo>
                      <a:pt x="945" y="744"/>
                    </a:lnTo>
                    <a:lnTo>
                      <a:pt x="980" y="710"/>
                    </a:lnTo>
                    <a:lnTo>
                      <a:pt x="1015" y="678"/>
                    </a:lnTo>
                    <a:close/>
                    <a:moveTo>
                      <a:pt x="368" y="277"/>
                    </a:moveTo>
                    <a:lnTo>
                      <a:pt x="368" y="277"/>
                    </a:lnTo>
                    <a:lnTo>
                      <a:pt x="337" y="288"/>
                    </a:lnTo>
                    <a:lnTo>
                      <a:pt x="307" y="300"/>
                    </a:lnTo>
                    <a:lnTo>
                      <a:pt x="276" y="312"/>
                    </a:lnTo>
                    <a:lnTo>
                      <a:pt x="260" y="317"/>
                    </a:lnTo>
                    <a:lnTo>
                      <a:pt x="241" y="322"/>
                    </a:lnTo>
                    <a:lnTo>
                      <a:pt x="389" y="397"/>
                    </a:lnTo>
                    <a:lnTo>
                      <a:pt x="539" y="473"/>
                    </a:lnTo>
                    <a:lnTo>
                      <a:pt x="576" y="492"/>
                    </a:lnTo>
                    <a:lnTo>
                      <a:pt x="615" y="509"/>
                    </a:lnTo>
                    <a:lnTo>
                      <a:pt x="693" y="541"/>
                    </a:lnTo>
                    <a:lnTo>
                      <a:pt x="731" y="559"/>
                    </a:lnTo>
                    <a:lnTo>
                      <a:pt x="750" y="568"/>
                    </a:lnTo>
                    <a:lnTo>
                      <a:pt x="768" y="577"/>
                    </a:lnTo>
                    <a:lnTo>
                      <a:pt x="785" y="588"/>
                    </a:lnTo>
                    <a:lnTo>
                      <a:pt x="802" y="600"/>
                    </a:lnTo>
                    <a:lnTo>
                      <a:pt x="819" y="611"/>
                    </a:lnTo>
                    <a:lnTo>
                      <a:pt x="836" y="624"/>
                    </a:lnTo>
                    <a:lnTo>
                      <a:pt x="843" y="625"/>
                    </a:lnTo>
                    <a:lnTo>
                      <a:pt x="849" y="626"/>
                    </a:lnTo>
                    <a:lnTo>
                      <a:pt x="856" y="629"/>
                    </a:lnTo>
                    <a:lnTo>
                      <a:pt x="859" y="631"/>
                    </a:lnTo>
                    <a:lnTo>
                      <a:pt x="862" y="633"/>
                    </a:lnTo>
                    <a:lnTo>
                      <a:pt x="879" y="619"/>
                    </a:lnTo>
                    <a:lnTo>
                      <a:pt x="897" y="605"/>
                    </a:lnTo>
                    <a:lnTo>
                      <a:pt x="932" y="579"/>
                    </a:lnTo>
                    <a:lnTo>
                      <a:pt x="967" y="553"/>
                    </a:lnTo>
                    <a:lnTo>
                      <a:pt x="984" y="539"/>
                    </a:lnTo>
                    <a:lnTo>
                      <a:pt x="1000" y="525"/>
                    </a:lnTo>
                    <a:lnTo>
                      <a:pt x="924" y="489"/>
                    </a:lnTo>
                    <a:lnTo>
                      <a:pt x="846" y="456"/>
                    </a:lnTo>
                    <a:lnTo>
                      <a:pt x="768" y="424"/>
                    </a:lnTo>
                    <a:lnTo>
                      <a:pt x="688" y="393"/>
                    </a:lnTo>
                    <a:lnTo>
                      <a:pt x="609" y="364"/>
                    </a:lnTo>
                    <a:lnTo>
                      <a:pt x="528" y="334"/>
                    </a:lnTo>
                    <a:lnTo>
                      <a:pt x="368" y="277"/>
                    </a:lnTo>
                    <a:close/>
                    <a:moveTo>
                      <a:pt x="854" y="694"/>
                    </a:moveTo>
                    <a:lnTo>
                      <a:pt x="854" y="694"/>
                    </a:lnTo>
                    <a:lnTo>
                      <a:pt x="853" y="690"/>
                    </a:lnTo>
                    <a:lnTo>
                      <a:pt x="853" y="685"/>
                    </a:lnTo>
                    <a:lnTo>
                      <a:pt x="854" y="674"/>
                    </a:lnTo>
                    <a:lnTo>
                      <a:pt x="854" y="662"/>
                    </a:lnTo>
                    <a:lnTo>
                      <a:pt x="853" y="656"/>
                    </a:lnTo>
                    <a:lnTo>
                      <a:pt x="852" y="651"/>
                    </a:lnTo>
                    <a:lnTo>
                      <a:pt x="849" y="652"/>
                    </a:lnTo>
                    <a:lnTo>
                      <a:pt x="848" y="652"/>
                    </a:lnTo>
                    <a:lnTo>
                      <a:pt x="847" y="652"/>
                    </a:lnTo>
                    <a:lnTo>
                      <a:pt x="846" y="651"/>
                    </a:lnTo>
                    <a:lnTo>
                      <a:pt x="844" y="648"/>
                    </a:lnTo>
                    <a:lnTo>
                      <a:pt x="841" y="646"/>
                    </a:lnTo>
                    <a:lnTo>
                      <a:pt x="841" y="648"/>
                    </a:lnTo>
                    <a:lnTo>
                      <a:pt x="840" y="649"/>
                    </a:lnTo>
                    <a:lnTo>
                      <a:pt x="839" y="649"/>
                    </a:lnTo>
                    <a:lnTo>
                      <a:pt x="837" y="647"/>
                    </a:lnTo>
                    <a:lnTo>
                      <a:pt x="836" y="644"/>
                    </a:lnTo>
                    <a:lnTo>
                      <a:pt x="833" y="640"/>
                    </a:lnTo>
                    <a:lnTo>
                      <a:pt x="832" y="638"/>
                    </a:lnTo>
                    <a:lnTo>
                      <a:pt x="829" y="637"/>
                    </a:lnTo>
                    <a:lnTo>
                      <a:pt x="827" y="636"/>
                    </a:lnTo>
                    <a:lnTo>
                      <a:pt x="824" y="636"/>
                    </a:lnTo>
                    <a:lnTo>
                      <a:pt x="822" y="635"/>
                    </a:lnTo>
                    <a:lnTo>
                      <a:pt x="813" y="629"/>
                    </a:lnTo>
                    <a:lnTo>
                      <a:pt x="806" y="622"/>
                    </a:lnTo>
                    <a:lnTo>
                      <a:pt x="790" y="609"/>
                    </a:lnTo>
                    <a:lnTo>
                      <a:pt x="782" y="603"/>
                    </a:lnTo>
                    <a:lnTo>
                      <a:pt x="772" y="596"/>
                    </a:lnTo>
                    <a:lnTo>
                      <a:pt x="764" y="592"/>
                    </a:lnTo>
                    <a:lnTo>
                      <a:pt x="754" y="589"/>
                    </a:lnTo>
                    <a:lnTo>
                      <a:pt x="725" y="609"/>
                    </a:lnTo>
                    <a:lnTo>
                      <a:pt x="695" y="629"/>
                    </a:lnTo>
                    <a:lnTo>
                      <a:pt x="634" y="665"/>
                    </a:lnTo>
                    <a:lnTo>
                      <a:pt x="634" y="673"/>
                    </a:lnTo>
                    <a:lnTo>
                      <a:pt x="633" y="679"/>
                    </a:lnTo>
                    <a:lnTo>
                      <a:pt x="629" y="692"/>
                    </a:lnTo>
                    <a:lnTo>
                      <a:pt x="651" y="682"/>
                    </a:lnTo>
                    <a:lnTo>
                      <a:pt x="665" y="678"/>
                    </a:lnTo>
                    <a:lnTo>
                      <a:pt x="679" y="674"/>
                    </a:lnTo>
                    <a:lnTo>
                      <a:pt x="687" y="673"/>
                    </a:lnTo>
                    <a:lnTo>
                      <a:pt x="693" y="673"/>
                    </a:lnTo>
                    <a:lnTo>
                      <a:pt x="698" y="674"/>
                    </a:lnTo>
                    <a:lnTo>
                      <a:pt x="704" y="675"/>
                    </a:lnTo>
                    <a:lnTo>
                      <a:pt x="708" y="678"/>
                    </a:lnTo>
                    <a:lnTo>
                      <a:pt x="711" y="681"/>
                    </a:lnTo>
                    <a:lnTo>
                      <a:pt x="713" y="686"/>
                    </a:lnTo>
                    <a:lnTo>
                      <a:pt x="715" y="694"/>
                    </a:lnTo>
                    <a:lnTo>
                      <a:pt x="713" y="700"/>
                    </a:lnTo>
                    <a:lnTo>
                      <a:pt x="712" y="707"/>
                    </a:lnTo>
                    <a:lnTo>
                      <a:pt x="709" y="713"/>
                    </a:lnTo>
                    <a:lnTo>
                      <a:pt x="705" y="720"/>
                    </a:lnTo>
                    <a:lnTo>
                      <a:pt x="698" y="732"/>
                    </a:lnTo>
                    <a:lnTo>
                      <a:pt x="695" y="739"/>
                    </a:lnTo>
                    <a:lnTo>
                      <a:pt x="693" y="746"/>
                    </a:lnTo>
                    <a:lnTo>
                      <a:pt x="702" y="746"/>
                    </a:lnTo>
                    <a:lnTo>
                      <a:pt x="709" y="749"/>
                    </a:lnTo>
                    <a:lnTo>
                      <a:pt x="717" y="752"/>
                    </a:lnTo>
                    <a:lnTo>
                      <a:pt x="723" y="756"/>
                    </a:lnTo>
                    <a:lnTo>
                      <a:pt x="728" y="762"/>
                    </a:lnTo>
                    <a:lnTo>
                      <a:pt x="734" y="769"/>
                    </a:lnTo>
                    <a:lnTo>
                      <a:pt x="738" y="776"/>
                    </a:lnTo>
                    <a:lnTo>
                      <a:pt x="741" y="784"/>
                    </a:lnTo>
                    <a:lnTo>
                      <a:pt x="770" y="762"/>
                    </a:lnTo>
                    <a:lnTo>
                      <a:pt x="798" y="740"/>
                    </a:lnTo>
                    <a:lnTo>
                      <a:pt x="854" y="694"/>
                    </a:lnTo>
                    <a:close/>
                    <a:moveTo>
                      <a:pt x="852" y="721"/>
                    </a:moveTo>
                    <a:lnTo>
                      <a:pt x="852" y="721"/>
                    </a:lnTo>
                    <a:lnTo>
                      <a:pt x="844" y="724"/>
                    </a:lnTo>
                    <a:lnTo>
                      <a:pt x="837" y="728"/>
                    </a:lnTo>
                    <a:lnTo>
                      <a:pt x="823" y="738"/>
                    </a:lnTo>
                    <a:lnTo>
                      <a:pt x="811" y="749"/>
                    </a:lnTo>
                    <a:lnTo>
                      <a:pt x="800" y="761"/>
                    </a:lnTo>
                    <a:lnTo>
                      <a:pt x="808" y="765"/>
                    </a:lnTo>
                    <a:lnTo>
                      <a:pt x="815" y="769"/>
                    </a:lnTo>
                    <a:lnTo>
                      <a:pt x="828" y="779"/>
                    </a:lnTo>
                    <a:lnTo>
                      <a:pt x="842" y="787"/>
                    </a:lnTo>
                    <a:lnTo>
                      <a:pt x="848" y="790"/>
                    </a:lnTo>
                    <a:lnTo>
                      <a:pt x="855" y="794"/>
                    </a:lnTo>
                    <a:lnTo>
                      <a:pt x="853" y="758"/>
                    </a:lnTo>
                    <a:lnTo>
                      <a:pt x="852" y="740"/>
                    </a:lnTo>
                    <a:lnTo>
                      <a:pt x="852" y="721"/>
                    </a:lnTo>
                    <a:close/>
                    <a:moveTo>
                      <a:pt x="792" y="784"/>
                    </a:moveTo>
                    <a:lnTo>
                      <a:pt x="792" y="784"/>
                    </a:lnTo>
                    <a:lnTo>
                      <a:pt x="787" y="777"/>
                    </a:lnTo>
                    <a:lnTo>
                      <a:pt x="784" y="770"/>
                    </a:lnTo>
                    <a:lnTo>
                      <a:pt x="760" y="794"/>
                    </a:lnTo>
                    <a:lnTo>
                      <a:pt x="753" y="800"/>
                    </a:lnTo>
                    <a:lnTo>
                      <a:pt x="746" y="804"/>
                    </a:lnTo>
                    <a:lnTo>
                      <a:pt x="738" y="810"/>
                    </a:lnTo>
                    <a:lnTo>
                      <a:pt x="731" y="813"/>
                    </a:lnTo>
                    <a:lnTo>
                      <a:pt x="722" y="815"/>
                    </a:lnTo>
                    <a:lnTo>
                      <a:pt x="713" y="817"/>
                    </a:lnTo>
                    <a:lnTo>
                      <a:pt x="705" y="819"/>
                    </a:lnTo>
                    <a:lnTo>
                      <a:pt x="697" y="821"/>
                    </a:lnTo>
                    <a:lnTo>
                      <a:pt x="672" y="832"/>
                    </a:lnTo>
                    <a:lnTo>
                      <a:pt x="647" y="844"/>
                    </a:lnTo>
                    <a:lnTo>
                      <a:pt x="601" y="867"/>
                    </a:lnTo>
                    <a:lnTo>
                      <a:pt x="616" y="877"/>
                    </a:lnTo>
                    <a:lnTo>
                      <a:pt x="632" y="886"/>
                    </a:lnTo>
                    <a:lnTo>
                      <a:pt x="665" y="903"/>
                    </a:lnTo>
                    <a:lnTo>
                      <a:pt x="701" y="919"/>
                    </a:lnTo>
                    <a:lnTo>
                      <a:pt x="718" y="928"/>
                    </a:lnTo>
                    <a:lnTo>
                      <a:pt x="734" y="937"/>
                    </a:lnTo>
                    <a:lnTo>
                      <a:pt x="757" y="904"/>
                    </a:lnTo>
                    <a:lnTo>
                      <a:pt x="769" y="888"/>
                    </a:lnTo>
                    <a:lnTo>
                      <a:pt x="782" y="872"/>
                    </a:lnTo>
                    <a:lnTo>
                      <a:pt x="796" y="858"/>
                    </a:lnTo>
                    <a:lnTo>
                      <a:pt x="811" y="844"/>
                    </a:lnTo>
                    <a:lnTo>
                      <a:pt x="827" y="832"/>
                    </a:lnTo>
                    <a:lnTo>
                      <a:pt x="844" y="821"/>
                    </a:lnTo>
                    <a:lnTo>
                      <a:pt x="844" y="816"/>
                    </a:lnTo>
                    <a:lnTo>
                      <a:pt x="832" y="806"/>
                    </a:lnTo>
                    <a:lnTo>
                      <a:pt x="819" y="798"/>
                    </a:lnTo>
                    <a:lnTo>
                      <a:pt x="806" y="790"/>
                    </a:lnTo>
                    <a:lnTo>
                      <a:pt x="792" y="784"/>
                    </a:lnTo>
                    <a:close/>
                    <a:moveTo>
                      <a:pt x="629" y="532"/>
                    </a:moveTo>
                    <a:lnTo>
                      <a:pt x="629" y="532"/>
                    </a:lnTo>
                    <a:lnTo>
                      <a:pt x="614" y="543"/>
                    </a:lnTo>
                    <a:lnTo>
                      <a:pt x="597" y="554"/>
                    </a:lnTo>
                    <a:lnTo>
                      <a:pt x="563" y="573"/>
                    </a:lnTo>
                    <a:lnTo>
                      <a:pt x="545" y="584"/>
                    </a:lnTo>
                    <a:lnTo>
                      <a:pt x="528" y="593"/>
                    </a:lnTo>
                    <a:lnTo>
                      <a:pt x="512" y="605"/>
                    </a:lnTo>
                    <a:lnTo>
                      <a:pt x="498" y="617"/>
                    </a:lnTo>
                    <a:lnTo>
                      <a:pt x="491" y="620"/>
                    </a:lnTo>
                    <a:lnTo>
                      <a:pt x="483" y="623"/>
                    </a:lnTo>
                    <a:lnTo>
                      <a:pt x="480" y="625"/>
                    </a:lnTo>
                    <a:lnTo>
                      <a:pt x="477" y="628"/>
                    </a:lnTo>
                    <a:lnTo>
                      <a:pt x="476" y="630"/>
                    </a:lnTo>
                    <a:lnTo>
                      <a:pt x="477" y="633"/>
                    </a:lnTo>
                    <a:lnTo>
                      <a:pt x="506" y="625"/>
                    </a:lnTo>
                    <a:lnTo>
                      <a:pt x="521" y="623"/>
                    </a:lnTo>
                    <a:lnTo>
                      <a:pt x="537" y="621"/>
                    </a:lnTo>
                    <a:lnTo>
                      <a:pt x="542" y="626"/>
                    </a:lnTo>
                    <a:lnTo>
                      <a:pt x="546" y="633"/>
                    </a:lnTo>
                    <a:lnTo>
                      <a:pt x="549" y="639"/>
                    </a:lnTo>
                    <a:lnTo>
                      <a:pt x="550" y="647"/>
                    </a:lnTo>
                    <a:lnTo>
                      <a:pt x="550" y="653"/>
                    </a:lnTo>
                    <a:lnTo>
                      <a:pt x="548" y="661"/>
                    </a:lnTo>
                    <a:lnTo>
                      <a:pt x="544" y="667"/>
                    </a:lnTo>
                    <a:lnTo>
                      <a:pt x="540" y="674"/>
                    </a:lnTo>
                    <a:lnTo>
                      <a:pt x="551" y="681"/>
                    </a:lnTo>
                    <a:lnTo>
                      <a:pt x="554" y="685"/>
                    </a:lnTo>
                    <a:lnTo>
                      <a:pt x="556" y="690"/>
                    </a:lnTo>
                    <a:lnTo>
                      <a:pt x="573" y="683"/>
                    </a:lnTo>
                    <a:lnTo>
                      <a:pt x="588" y="677"/>
                    </a:lnTo>
                    <a:lnTo>
                      <a:pt x="596" y="673"/>
                    </a:lnTo>
                    <a:lnTo>
                      <a:pt x="602" y="668"/>
                    </a:lnTo>
                    <a:lnTo>
                      <a:pt x="609" y="663"/>
                    </a:lnTo>
                    <a:lnTo>
                      <a:pt x="613" y="656"/>
                    </a:lnTo>
                    <a:lnTo>
                      <a:pt x="620" y="655"/>
                    </a:lnTo>
                    <a:lnTo>
                      <a:pt x="628" y="654"/>
                    </a:lnTo>
                    <a:lnTo>
                      <a:pt x="641" y="645"/>
                    </a:lnTo>
                    <a:lnTo>
                      <a:pt x="655" y="636"/>
                    </a:lnTo>
                    <a:lnTo>
                      <a:pt x="685" y="618"/>
                    </a:lnTo>
                    <a:lnTo>
                      <a:pt x="712" y="601"/>
                    </a:lnTo>
                    <a:lnTo>
                      <a:pt x="726" y="591"/>
                    </a:lnTo>
                    <a:lnTo>
                      <a:pt x="739" y="581"/>
                    </a:lnTo>
                    <a:lnTo>
                      <a:pt x="684" y="556"/>
                    </a:lnTo>
                    <a:lnTo>
                      <a:pt x="629" y="532"/>
                    </a:lnTo>
                    <a:close/>
                    <a:moveTo>
                      <a:pt x="669" y="756"/>
                    </a:moveTo>
                    <a:lnTo>
                      <a:pt x="669" y="756"/>
                    </a:lnTo>
                    <a:lnTo>
                      <a:pt x="671" y="751"/>
                    </a:lnTo>
                    <a:lnTo>
                      <a:pt x="674" y="744"/>
                    </a:lnTo>
                    <a:lnTo>
                      <a:pt x="685" y="730"/>
                    </a:lnTo>
                    <a:lnTo>
                      <a:pt x="690" y="723"/>
                    </a:lnTo>
                    <a:lnTo>
                      <a:pt x="694" y="713"/>
                    </a:lnTo>
                    <a:lnTo>
                      <a:pt x="697" y="704"/>
                    </a:lnTo>
                    <a:lnTo>
                      <a:pt x="697" y="699"/>
                    </a:lnTo>
                    <a:lnTo>
                      <a:pt x="697" y="694"/>
                    </a:lnTo>
                    <a:lnTo>
                      <a:pt x="692" y="691"/>
                    </a:lnTo>
                    <a:lnTo>
                      <a:pt x="687" y="690"/>
                    </a:lnTo>
                    <a:lnTo>
                      <a:pt x="682" y="689"/>
                    </a:lnTo>
                    <a:lnTo>
                      <a:pt x="677" y="690"/>
                    </a:lnTo>
                    <a:lnTo>
                      <a:pt x="667" y="691"/>
                    </a:lnTo>
                    <a:lnTo>
                      <a:pt x="657" y="695"/>
                    </a:lnTo>
                    <a:lnTo>
                      <a:pt x="637" y="704"/>
                    </a:lnTo>
                    <a:lnTo>
                      <a:pt x="627" y="708"/>
                    </a:lnTo>
                    <a:lnTo>
                      <a:pt x="617" y="711"/>
                    </a:lnTo>
                    <a:lnTo>
                      <a:pt x="611" y="721"/>
                    </a:lnTo>
                    <a:lnTo>
                      <a:pt x="604" y="731"/>
                    </a:lnTo>
                    <a:lnTo>
                      <a:pt x="591" y="753"/>
                    </a:lnTo>
                    <a:lnTo>
                      <a:pt x="584" y="762"/>
                    </a:lnTo>
                    <a:lnTo>
                      <a:pt x="576" y="771"/>
                    </a:lnTo>
                    <a:lnTo>
                      <a:pt x="569" y="779"/>
                    </a:lnTo>
                    <a:lnTo>
                      <a:pt x="560" y="784"/>
                    </a:lnTo>
                    <a:lnTo>
                      <a:pt x="564" y="773"/>
                    </a:lnTo>
                    <a:lnTo>
                      <a:pt x="569" y="762"/>
                    </a:lnTo>
                    <a:lnTo>
                      <a:pt x="582" y="744"/>
                    </a:lnTo>
                    <a:lnTo>
                      <a:pt x="587" y="735"/>
                    </a:lnTo>
                    <a:lnTo>
                      <a:pt x="592" y="725"/>
                    </a:lnTo>
                    <a:lnTo>
                      <a:pt x="598" y="714"/>
                    </a:lnTo>
                    <a:lnTo>
                      <a:pt x="601" y="702"/>
                    </a:lnTo>
                    <a:lnTo>
                      <a:pt x="607" y="697"/>
                    </a:lnTo>
                    <a:lnTo>
                      <a:pt x="613" y="691"/>
                    </a:lnTo>
                    <a:lnTo>
                      <a:pt x="615" y="688"/>
                    </a:lnTo>
                    <a:lnTo>
                      <a:pt x="617" y="683"/>
                    </a:lnTo>
                    <a:lnTo>
                      <a:pt x="617" y="680"/>
                    </a:lnTo>
                    <a:lnTo>
                      <a:pt x="617" y="676"/>
                    </a:lnTo>
                    <a:lnTo>
                      <a:pt x="600" y="686"/>
                    </a:lnTo>
                    <a:lnTo>
                      <a:pt x="583" y="698"/>
                    </a:lnTo>
                    <a:lnTo>
                      <a:pt x="568" y="709"/>
                    </a:lnTo>
                    <a:lnTo>
                      <a:pt x="556" y="716"/>
                    </a:lnTo>
                    <a:lnTo>
                      <a:pt x="544" y="740"/>
                    </a:lnTo>
                    <a:lnTo>
                      <a:pt x="533" y="762"/>
                    </a:lnTo>
                    <a:lnTo>
                      <a:pt x="520" y="785"/>
                    </a:lnTo>
                    <a:lnTo>
                      <a:pt x="509" y="810"/>
                    </a:lnTo>
                    <a:lnTo>
                      <a:pt x="512" y="810"/>
                    </a:lnTo>
                    <a:lnTo>
                      <a:pt x="515" y="811"/>
                    </a:lnTo>
                    <a:lnTo>
                      <a:pt x="520" y="812"/>
                    </a:lnTo>
                    <a:lnTo>
                      <a:pt x="523" y="813"/>
                    </a:lnTo>
                    <a:lnTo>
                      <a:pt x="528" y="829"/>
                    </a:lnTo>
                    <a:lnTo>
                      <a:pt x="531" y="835"/>
                    </a:lnTo>
                    <a:lnTo>
                      <a:pt x="534" y="838"/>
                    </a:lnTo>
                    <a:lnTo>
                      <a:pt x="537" y="841"/>
                    </a:lnTo>
                    <a:lnTo>
                      <a:pt x="556" y="837"/>
                    </a:lnTo>
                    <a:lnTo>
                      <a:pt x="563" y="842"/>
                    </a:lnTo>
                    <a:lnTo>
                      <a:pt x="567" y="847"/>
                    </a:lnTo>
                    <a:lnTo>
                      <a:pt x="568" y="850"/>
                    </a:lnTo>
                    <a:lnTo>
                      <a:pt x="569" y="855"/>
                    </a:lnTo>
                    <a:lnTo>
                      <a:pt x="569" y="859"/>
                    </a:lnTo>
                    <a:lnTo>
                      <a:pt x="569" y="864"/>
                    </a:lnTo>
                    <a:lnTo>
                      <a:pt x="604" y="848"/>
                    </a:lnTo>
                    <a:lnTo>
                      <a:pt x="641" y="831"/>
                    </a:lnTo>
                    <a:lnTo>
                      <a:pt x="675" y="815"/>
                    </a:lnTo>
                    <a:lnTo>
                      <a:pt x="711" y="799"/>
                    </a:lnTo>
                    <a:lnTo>
                      <a:pt x="716" y="792"/>
                    </a:lnTo>
                    <a:lnTo>
                      <a:pt x="718" y="786"/>
                    </a:lnTo>
                    <a:lnTo>
                      <a:pt x="719" y="780"/>
                    </a:lnTo>
                    <a:lnTo>
                      <a:pt x="717" y="773"/>
                    </a:lnTo>
                    <a:lnTo>
                      <a:pt x="713" y="769"/>
                    </a:lnTo>
                    <a:lnTo>
                      <a:pt x="708" y="765"/>
                    </a:lnTo>
                    <a:lnTo>
                      <a:pt x="701" y="762"/>
                    </a:lnTo>
                    <a:lnTo>
                      <a:pt x="692" y="762"/>
                    </a:lnTo>
                    <a:lnTo>
                      <a:pt x="687" y="767"/>
                    </a:lnTo>
                    <a:lnTo>
                      <a:pt x="681" y="770"/>
                    </a:lnTo>
                    <a:lnTo>
                      <a:pt x="673" y="772"/>
                    </a:lnTo>
                    <a:lnTo>
                      <a:pt x="664" y="775"/>
                    </a:lnTo>
                    <a:lnTo>
                      <a:pt x="649" y="784"/>
                    </a:lnTo>
                    <a:lnTo>
                      <a:pt x="634" y="792"/>
                    </a:lnTo>
                    <a:lnTo>
                      <a:pt x="621" y="802"/>
                    </a:lnTo>
                    <a:lnTo>
                      <a:pt x="609" y="812"/>
                    </a:lnTo>
                    <a:lnTo>
                      <a:pt x="595" y="821"/>
                    </a:lnTo>
                    <a:lnTo>
                      <a:pt x="582" y="830"/>
                    </a:lnTo>
                    <a:lnTo>
                      <a:pt x="567" y="835"/>
                    </a:lnTo>
                    <a:lnTo>
                      <a:pt x="578" y="823"/>
                    </a:lnTo>
                    <a:lnTo>
                      <a:pt x="589" y="812"/>
                    </a:lnTo>
                    <a:lnTo>
                      <a:pt x="601" y="802"/>
                    </a:lnTo>
                    <a:lnTo>
                      <a:pt x="614" y="792"/>
                    </a:lnTo>
                    <a:lnTo>
                      <a:pt x="642" y="774"/>
                    </a:lnTo>
                    <a:lnTo>
                      <a:pt x="669" y="756"/>
                    </a:lnTo>
                    <a:close/>
                    <a:moveTo>
                      <a:pt x="715" y="948"/>
                    </a:moveTo>
                    <a:lnTo>
                      <a:pt x="715" y="948"/>
                    </a:lnTo>
                    <a:lnTo>
                      <a:pt x="697" y="935"/>
                    </a:lnTo>
                    <a:lnTo>
                      <a:pt x="678" y="924"/>
                    </a:lnTo>
                    <a:lnTo>
                      <a:pt x="659" y="913"/>
                    </a:lnTo>
                    <a:lnTo>
                      <a:pt x="639" y="904"/>
                    </a:lnTo>
                    <a:lnTo>
                      <a:pt x="627" y="897"/>
                    </a:lnTo>
                    <a:lnTo>
                      <a:pt x="616" y="890"/>
                    </a:lnTo>
                    <a:lnTo>
                      <a:pt x="605" y="883"/>
                    </a:lnTo>
                    <a:lnTo>
                      <a:pt x="596" y="878"/>
                    </a:lnTo>
                    <a:lnTo>
                      <a:pt x="589" y="877"/>
                    </a:lnTo>
                    <a:lnTo>
                      <a:pt x="584" y="876"/>
                    </a:lnTo>
                    <a:lnTo>
                      <a:pt x="580" y="876"/>
                    </a:lnTo>
                    <a:lnTo>
                      <a:pt x="575" y="878"/>
                    </a:lnTo>
                    <a:lnTo>
                      <a:pt x="567" y="882"/>
                    </a:lnTo>
                    <a:lnTo>
                      <a:pt x="556" y="888"/>
                    </a:lnTo>
                    <a:lnTo>
                      <a:pt x="527" y="900"/>
                    </a:lnTo>
                    <a:lnTo>
                      <a:pt x="512" y="906"/>
                    </a:lnTo>
                    <a:lnTo>
                      <a:pt x="496" y="910"/>
                    </a:lnTo>
                    <a:lnTo>
                      <a:pt x="489" y="911"/>
                    </a:lnTo>
                    <a:lnTo>
                      <a:pt x="481" y="912"/>
                    </a:lnTo>
                    <a:lnTo>
                      <a:pt x="474" y="913"/>
                    </a:lnTo>
                    <a:lnTo>
                      <a:pt x="467" y="912"/>
                    </a:lnTo>
                    <a:lnTo>
                      <a:pt x="461" y="910"/>
                    </a:lnTo>
                    <a:lnTo>
                      <a:pt x="455" y="908"/>
                    </a:lnTo>
                    <a:lnTo>
                      <a:pt x="450" y="904"/>
                    </a:lnTo>
                    <a:lnTo>
                      <a:pt x="446" y="898"/>
                    </a:lnTo>
                    <a:lnTo>
                      <a:pt x="449" y="893"/>
                    </a:lnTo>
                    <a:lnTo>
                      <a:pt x="451" y="888"/>
                    </a:lnTo>
                    <a:lnTo>
                      <a:pt x="451" y="881"/>
                    </a:lnTo>
                    <a:lnTo>
                      <a:pt x="450" y="875"/>
                    </a:lnTo>
                    <a:lnTo>
                      <a:pt x="461" y="862"/>
                    </a:lnTo>
                    <a:lnTo>
                      <a:pt x="470" y="848"/>
                    </a:lnTo>
                    <a:lnTo>
                      <a:pt x="479" y="833"/>
                    </a:lnTo>
                    <a:lnTo>
                      <a:pt x="488" y="818"/>
                    </a:lnTo>
                    <a:lnTo>
                      <a:pt x="479" y="815"/>
                    </a:lnTo>
                    <a:lnTo>
                      <a:pt x="472" y="811"/>
                    </a:lnTo>
                    <a:lnTo>
                      <a:pt x="459" y="801"/>
                    </a:lnTo>
                    <a:lnTo>
                      <a:pt x="452" y="796"/>
                    </a:lnTo>
                    <a:lnTo>
                      <a:pt x="446" y="792"/>
                    </a:lnTo>
                    <a:lnTo>
                      <a:pt x="438" y="789"/>
                    </a:lnTo>
                    <a:lnTo>
                      <a:pt x="430" y="788"/>
                    </a:lnTo>
                    <a:lnTo>
                      <a:pt x="427" y="788"/>
                    </a:lnTo>
                    <a:lnTo>
                      <a:pt x="422" y="789"/>
                    </a:lnTo>
                    <a:lnTo>
                      <a:pt x="415" y="792"/>
                    </a:lnTo>
                    <a:lnTo>
                      <a:pt x="405" y="797"/>
                    </a:lnTo>
                    <a:lnTo>
                      <a:pt x="397" y="800"/>
                    </a:lnTo>
                    <a:lnTo>
                      <a:pt x="382" y="803"/>
                    </a:lnTo>
                    <a:lnTo>
                      <a:pt x="367" y="807"/>
                    </a:lnTo>
                    <a:lnTo>
                      <a:pt x="351" y="812"/>
                    </a:lnTo>
                    <a:lnTo>
                      <a:pt x="344" y="814"/>
                    </a:lnTo>
                    <a:lnTo>
                      <a:pt x="338" y="814"/>
                    </a:lnTo>
                    <a:lnTo>
                      <a:pt x="331" y="814"/>
                    </a:lnTo>
                    <a:lnTo>
                      <a:pt x="326" y="812"/>
                    </a:lnTo>
                    <a:lnTo>
                      <a:pt x="321" y="808"/>
                    </a:lnTo>
                    <a:lnTo>
                      <a:pt x="315" y="802"/>
                    </a:lnTo>
                    <a:lnTo>
                      <a:pt x="317" y="792"/>
                    </a:lnTo>
                    <a:lnTo>
                      <a:pt x="322" y="785"/>
                    </a:lnTo>
                    <a:lnTo>
                      <a:pt x="326" y="777"/>
                    </a:lnTo>
                    <a:lnTo>
                      <a:pt x="331" y="770"/>
                    </a:lnTo>
                    <a:lnTo>
                      <a:pt x="343" y="757"/>
                    </a:lnTo>
                    <a:lnTo>
                      <a:pt x="356" y="745"/>
                    </a:lnTo>
                    <a:lnTo>
                      <a:pt x="342" y="735"/>
                    </a:lnTo>
                    <a:lnTo>
                      <a:pt x="329" y="724"/>
                    </a:lnTo>
                    <a:lnTo>
                      <a:pt x="322" y="719"/>
                    </a:lnTo>
                    <a:lnTo>
                      <a:pt x="314" y="714"/>
                    </a:lnTo>
                    <a:lnTo>
                      <a:pt x="306" y="711"/>
                    </a:lnTo>
                    <a:lnTo>
                      <a:pt x="297" y="708"/>
                    </a:lnTo>
                    <a:lnTo>
                      <a:pt x="291" y="712"/>
                    </a:lnTo>
                    <a:lnTo>
                      <a:pt x="284" y="715"/>
                    </a:lnTo>
                    <a:lnTo>
                      <a:pt x="278" y="717"/>
                    </a:lnTo>
                    <a:lnTo>
                      <a:pt x="269" y="720"/>
                    </a:lnTo>
                    <a:lnTo>
                      <a:pt x="253" y="724"/>
                    </a:lnTo>
                    <a:lnTo>
                      <a:pt x="235" y="727"/>
                    </a:lnTo>
                    <a:lnTo>
                      <a:pt x="230" y="720"/>
                    </a:lnTo>
                    <a:lnTo>
                      <a:pt x="227" y="713"/>
                    </a:lnTo>
                    <a:lnTo>
                      <a:pt x="228" y="707"/>
                    </a:lnTo>
                    <a:lnTo>
                      <a:pt x="231" y="700"/>
                    </a:lnTo>
                    <a:lnTo>
                      <a:pt x="234" y="695"/>
                    </a:lnTo>
                    <a:lnTo>
                      <a:pt x="239" y="689"/>
                    </a:lnTo>
                    <a:lnTo>
                      <a:pt x="249" y="678"/>
                    </a:lnTo>
                    <a:lnTo>
                      <a:pt x="237" y="674"/>
                    </a:lnTo>
                    <a:lnTo>
                      <a:pt x="227" y="667"/>
                    </a:lnTo>
                    <a:lnTo>
                      <a:pt x="206" y="651"/>
                    </a:lnTo>
                    <a:lnTo>
                      <a:pt x="196" y="645"/>
                    </a:lnTo>
                    <a:lnTo>
                      <a:pt x="186" y="638"/>
                    </a:lnTo>
                    <a:lnTo>
                      <a:pt x="180" y="636"/>
                    </a:lnTo>
                    <a:lnTo>
                      <a:pt x="174" y="634"/>
                    </a:lnTo>
                    <a:lnTo>
                      <a:pt x="169" y="633"/>
                    </a:lnTo>
                    <a:lnTo>
                      <a:pt x="162" y="633"/>
                    </a:lnTo>
                    <a:lnTo>
                      <a:pt x="158" y="634"/>
                    </a:lnTo>
                    <a:lnTo>
                      <a:pt x="154" y="636"/>
                    </a:lnTo>
                    <a:lnTo>
                      <a:pt x="150" y="638"/>
                    </a:lnTo>
                    <a:lnTo>
                      <a:pt x="146" y="640"/>
                    </a:lnTo>
                    <a:lnTo>
                      <a:pt x="136" y="643"/>
                    </a:lnTo>
                    <a:lnTo>
                      <a:pt x="127" y="644"/>
                    </a:lnTo>
                    <a:lnTo>
                      <a:pt x="116" y="645"/>
                    </a:lnTo>
                    <a:lnTo>
                      <a:pt x="105" y="647"/>
                    </a:lnTo>
                    <a:lnTo>
                      <a:pt x="102" y="645"/>
                    </a:lnTo>
                    <a:lnTo>
                      <a:pt x="100" y="643"/>
                    </a:lnTo>
                    <a:lnTo>
                      <a:pt x="98" y="639"/>
                    </a:lnTo>
                    <a:lnTo>
                      <a:pt x="98" y="636"/>
                    </a:lnTo>
                    <a:lnTo>
                      <a:pt x="98" y="631"/>
                    </a:lnTo>
                    <a:lnTo>
                      <a:pt x="100" y="624"/>
                    </a:lnTo>
                    <a:lnTo>
                      <a:pt x="104" y="618"/>
                    </a:lnTo>
                    <a:lnTo>
                      <a:pt x="110" y="613"/>
                    </a:lnTo>
                    <a:lnTo>
                      <a:pt x="119" y="605"/>
                    </a:lnTo>
                    <a:lnTo>
                      <a:pt x="113" y="600"/>
                    </a:lnTo>
                    <a:lnTo>
                      <a:pt x="106" y="595"/>
                    </a:lnTo>
                    <a:lnTo>
                      <a:pt x="99" y="593"/>
                    </a:lnTo>
                    <a:lnTo>
                      <a:pt x="92" y="593"/>
                    </a:lnTo>
                    <a:lnTo>
                      <a:pt x="86" y="593"/>
                    </a:lnTo>
                    <a:lnTo>
                      <a:pt x="80" y="595"/>
                    </a:lnTo>
                    <a:lnTo>
                      <a:pt x="73" y="598"/>
                    </a:lnTo>
                    <a:lnTo>
                      <a:pt x="67" y="601"/>
                    </a:lnTo>
                    <a:lnTo>
                      <a:pt x="55" y="609"/>
                    </a:lnTo>
                    <a:lnTo>
                      <a:pt x="43" y="619"/>
                    </a:lnTo>
                    <a:lnTo>
                      <a:pt x="23" y="640"/>
                    </a:lnTo>
                    <a:lnTo>
                      <a:pt x="94" y="690"/>
                    </a:lnTo>
                    <a:lnTo>
                      <a:pt x="164" y="739"/>
                    </a:lnTo>
                    <a:lnTo>
                      <a:pt x="310" y="835"/>
                    </a:lnTo>
                    <a:lnTo>
                      <a:pt x="382" y="883"/>
                    </a:lnTo>
                    <a:lnTo>
                      <a:pt x="452" y="932"/>
                    </a:lnTo>
                    <a:lnTo>
                      <a:pt x="488" y="957"/>
                    </a:lnTo>
                    <a:lnTo>
                      <a:pt x="521" y="983"/>
                    </a:lnTo>
                    <a:lnTo>
                      <a:pt x="554" y="1009"/>
                    </a:lnTo>
                    <a:lnTo>
                      <a:pt x="587" y="1034"/>
                    </a:lnTo>
                    <a:lnTo>
                      <a:pt x="590" y="1035"/>
                    </a:lnTo>
                    <a:lnTo>
                      <a:pt x="594" y="1035"/>
                    </a:lnTo>
                    <a:lnTo>
                      <a:pt x="601" y="1033"/>
                    </a:lnTo>
                    <a:lnTo>
                      <a:pt x="606" y="1030"/>
                    </a:lnTo>
                    <a:lnTo>
                      <a:pt x="613" y="1026"/>
                    </a:lnTo>
                    <a:lnTo>
                      <a:pt x="626" y="1015"/>
                    </a:lnTo>
                    <a:lnTo>
                      <a:pt x="632" y="1010"/>
                    </a:lnTo>
                    <a:lnTo>
                      <a:pt x="640" y="1007"/>
                    </a:lnTo>
                    <a:lnTo>
                      <a:pt x="664" y="997"/>
                    </a:lnTo>
                    <a:lnTo>
                      <a:pt x="685" y="986"/>
                    </a:lnTo>
                    <a:lnTo>
                      <a:pt x="703" y="976"/>
                    </a:lnTo>
                    <a:lnTo>
                      <a:pt x="710" y="969"/>
                    </a:lnTo>
                    <a:lnTo>
                      <a:pt x="717" y="964"/>
                    </a:lnTo>
                    <a:lnTo>
                      <a:pt x="715" y="961"/>
                    </a:lnTo>
                    <a:lnTo>
                      <a:pt x="713" y="956"/>
                    </a:lnTo>
                    <a:lnTo>
                      <a:pt x="713" y="952"/>
                    </a:lnTo>
                    <a:lnTo>
                      <a:pt x="715" y="948"/>
                    </a:lnTo>
                    <a:close/>
                    <a:moveTo>
                      <a:pt x="510" y="477"/>
                    </a:moveTo>
                    <a:lnTo>
                      <a:pt x="510" y="477"/>
                    </a:lnTo>
                    <a:lnTo>
                      <a:pt x="495" y="488"/>
                    </a:lnTo>
                    <a:lnTo>
                      <a:pt x="480" y="499"/>
                    </a:lnTo>
                    <a:lnTo>
                      <a:pt x="449" y="520"/>
                    </a:lnTo>
                    <a:lnTo>
                      <a:pt x="417" y="542"/>
                    </a:lnTo>
                    <a:lnTo>
                      <a:pt x="402" y="554"/>
                    </a:lnTo>
                    <a:lnTo>
                      <a:pt x="388" y="565"/>
                    </a:lnTo>
                    <a:lnTo>
                      <a:pt x="394" y="564"/>
                    </a:lnTo>
                    <a:lnTo>
                      <a:pt x="398" y="564"/>
                    </a:lnTo>
                    <a:lnTo>
                      <a:pt x="402" y="563"/>
                    </a:lnTo>
                    <a:lnTo>
                      <a:pt x="407" y="572"/>
                    </a:lnTo>
                    <a:lnTo>
                      <a:pt x="412" y="581"/>
                    </a:lnTo>
                    <a:lnTo>
                      <a:pt x="413" y="587"/>
                    </a:lnTo>
                    <a:lnTo>
                      <a:pt x="414" y="592"/>
                    </a:lnTo>
                    <a:lnTo>
                      <a:pt x="414" y="598"/>
                    </a:lnTo>
                    <a:lnTo>
                      <a:pt x="413" y="603"/>
                    </a:lnTo>
                    <a:lnTo>
                      <a:pt x="420" y="602"/>
                    </a:lnTo>
                    <a:lnTo>
                      <a:pt x="427" y="603"/>
                    </a:lnTo>
                    <a:lnTo>
                      <a:pt x="433" y="604"/>
                    </a:lnTo>
                    <a:lnTo>
                      <a:pt x="439" y="606"/>
                    </a:lnTo>
                    <a:lnTo>
                      <a:pt x="445" y="610"/>
                    </a:lnTo>
                    <a:lnTo>
                      <a:pt x="448" y="616"/>
                    </a:lnTo>
                    <a:lnTo>
                      <a:pt x="451" y="622"/>
                    </a:lnTo>
                    <a:lnTo>
                      <a:pt x="451" y="630"/>
                    </a:lnTo>
                    <a:lnTo>
                      <a:pt x="455" y="625"/>
                    </a:lnTo>
                    <a:lnTo>
                      <a:pt x="459" y="621"/>
                    </a:lnTo>
                    <a:lnTo>
                      <a:pt x="537" y="575"/>
                    </a:lnTo>
                    <a:lnTo>
                      <a:pt x="576" y="550"/>
                    </a:lnTo>
                    <a:lnTo>
                      <a:pt x="615" y="525"/>
                    </a:lnTo>
                    <a:lnTo>
                      <a:pt x="561" y="500"/>
                    </a:lnTo>
                    <a:lnTo>
                      <a:pt x="510" y="477"/>
                    </a:lnTo>
                    <a:close/>
                    <a:moveTo>
                      <a:pt x="556" y="867"/>
                    </a:moveTo>
                    <a:lnTo>
                      <a:pt x="556" y="867"/>
                    </a:lnTo>
                    <a:lnTo>
                      <a:pt x="555" y="867"/>
                    </a:lnTo>
                    <a:lnTo>
                      <a:pt x="554" y="865"/>
                    </a:lnTo>
                    <a:lnTo>
                      <a:pt x="553" y="861"/>
                    </a:lnTo>
                    <a:lnTo>
                      <a:pt x="553" y="857"/>
                    </a:lnTo>
                    <a:lnTo>
                      <a:pt x="552" y="855"/>
                    </a:lnTo>
                    <a:lnTo>
                      <a:pt x="550" y="853"/>
                    </a:lnTo>
                    <a:lnTo>
                      <a:pt x="542" y="855"/>
                    </a:lnTo>
                    <a:lnTo>
                      <a:pt x="536" y="853"/>
                    </a:lnTo>
                    <a:lnTo>
                      <a:pt x="529" y="852"/>
                    </a:lnTo>
                    <a:lnTo>
                      <a:pt x="523" y="849"/>
                    </a:lnTo>
                    <a:lnTo>
                      <a:pt x="519" y="845"/>
                    </a:lnTo>
                    <a:lnTo>
                      <a:pt x="514" y="840"/>
                    </a:lnTo>
                    <a:lnTo>
                      <a:pt x="511" y="834"/>
                    </a:lnTo>
                    <a:lnTo>
                      <a:pt x="510" y="827"/>
                    </a:lnTo>
                    <a:lnTo>
                      <a:pt x="505" y="829"/>
                    </a:lnTo>
                    <a:lnTo>
                      <a:pt x="500" y="831"/>
                    </a:lnTo>
                    <a:lnTo>
                      <a:pt x="496" y="834"/>
                    </a:lnTo>
                    <a:lnTo>
                      <a:pt x="493" y="838"/>
                    </a:lnTo>
                    <a:lnTo>
                      <a:pt x="488" y="847"/>
                    </a:lnTo>
                    <a:lnTo>
                      <a:pt x="482" y="856"/>
                    </a:lnTo>
                    <a:lnTo>
                      <a:pt x="476" y="864"/>
                    </a:lnTo>
                    <a:lnTo>
                      <a:pt x="472" y="874"/>
                    </a:lnTo>
                    <a:lnTo>
                      <a:pt x="467" y="883"/>
                    </a:lnTo>
                    <a:lnTo>
                      <a:pt x="464" y="894"/>
                    </a:lnTo>
                    <a:lnTo>
                      <a:pt x="475" y="895"/>
                    </a:lnTo>
                    <a:lnTo>
                      <a:pt x="487" y="894"/>
                    </a:lnTo>
                    <a:lnTo>
                      <a:pt x="498" y="892"/>
                    </a:lnTo>
                    <a:lnTo>
                      <a:pt x="511" y="889"/>
                    </a:lnTo>
                    <a:lnTo>
                      <a:pt x="524" y="885"/>
                    </a:lnTo>
                    <a:lnTo>
                      <a:pt x="536" y="879"/>
                    </a:lnTo>
                    <a:lnTo>
                      <a:pt x="546" y="874"/>
                    </a:lnTo>
                    <a:lnTo>
                      <a:pt x="556" y="867"/>
                    </a:lnTo>
                    <a:close/>
                    <a:moveTo>
                      <a:pt x="404" y="729"/>
                    </a:moveTo>
                    <a:lnTo>
                      <a:pt x="404" y="729"/>
                    </a:lnTo>
                    <a:lnTo>
                      <a:pt x="405" y="735"/>
                    </a:lnTo>
                    <a:lnTo>
                      <a:pt x="406" y="740"/>
                    </a:lnTo>
                    <a:lnTo>
                      <a:pt x="405" y="752"/>
                    </a:lnTo>
                    <a:lnTo>
                      <a:pt x="409" y="753"/>
                    </a:lnTo>
                    <a:lnTo>
                      <a:pt x="413" y="752"/>
                    </a:lnTo>
                    <a:lnTo>
                      <a:pt x="420" y="747"/>
                    </a:lnTo>
                    <a:lnTo>
                      <a:pt x="423" y="745"/>
                    </a:lnTo>
                    <a:lnTo>
                      <a:pt x="428" y="743"/>
                    </a:lnTo>
                    <a:lnTo>
                      <a:pt x="433" y="743"/>
                    </a:lnTo>
                    <a:lnTo>
                      <a:pt x="439" y="743"/>
                    </a:lnTo>
                    <a:lnTo>
                      <a:pt x="443" y="749"/>
                    </a:lnTo>
                    <a:lnTo>
                      <a:pt x="445" y="754"/>
                    </a:lnTo>
                    <a:lnTo>
                      <a:pt x="446" y="759"/>
                    </a:lnTo>
                    <a:lnTo>
                      <a:pt x="446" y="765"/>
                    </a:lnTo>
                    <a:lnTo>
                      <a:pt x="448" y="765"/>
                    </a:lnTo>
                    <a:lnTo>
                      <a:pt x="450" y="766"/>
                    </a:lnTo>
                    <a:lnTo>
                      <a:pt x="451" y="768"/>
                    </a:lnTo>
                    <a:lnTo>
                      <a:pt x="472" y="762"/>
                    </a:lnTo>
                    <a:lnTo>
                      <a:pt x="492" y="757"/>
                    </a:lnTo>
                    <a:lnTo>
                      <a:pt x="511" y="752"/>
                    </a:lnTo>
                    <a:lnTo>
                      <a:pt x="520" y="747"/>
                    </a:lnTo>
                    <a:lnTo>
                      <a:pt x="528" y="743"/>
                    </a:lnTo>
                    <a:lnTo>
                      <a:pt x="536" y="726"/>
                    </a:lnTo>
                    <a:lnTo>
                      <a:pt x="539" y="717"/>
                    </a:lnTo>
                    <a:lnTo>
                      <a:pt x="544" y="710"/>
                    </a:lnTo>
                    <a:lnTo>
                      <a:pt x="542" y="706"/>
                    </a:lnTo>
                    <a:lnTo>
                      <a:pt x="540" y="702"/>
                    </a:lnTo>
                    <a:lnTo>
                      <a:pt x="539" y="699"/>
                    </a:lnTo>
                    <a:lnTo>
                      <a:pt x="540" y="694"/>
                    </a:lnTo>
                    <a:lnTo>
                      <a:pt x="535" y="692"/>
                    </a:lnTo>
                    <a:lnTo>
                      <a:pt x="528" y="691"/>
                    </a:lnTo>
                    <a:lnTo>
                      <a:pt x="523" y="691"/>
                    </a:lnTo>
                    <a:lnTo>
                      <a:pt x="518" y="692"/>
                    </a:lnTo>
                    <a:lnTo>
                      <a:pt x="513" y="695"/>
                    </a:lnTo>
                    <a:lnTo>
                      <a:pt x="508" y="698"/>
                    </a:lnTo>
                    <a:lnTo>
                      <a:pt x="498" y="706"/>
                    </a:lnTo>
                    <a:lnTo>
                      <a:pt x="490" y="713"/>
                    </a:lnTo>
                    <a:lnTo>
                      <a:pt x="480" y="721"/>
                    </a:lnTo>
                    <a:lnTo>
                      <a:pt x="475" y="724"/>
                    </a:lnTo>
                    <a:lnTo>
                      <a:pt x="469" y="726"/>
                    </a:lnTo>
                    <a:lnTo>
                      <a:pt x="464" y="727"/>
                    </a:lnTo>
                    <a:lnTo>
                      <a:pt x="459" y="727"/>
                    </a:lnTo>
                    <a:lnTo>
                      <a:pt x="461" y="724"/>
                    </a:lnTo>
                    <a:lnTo>
                      <a:pt x="464" y="720"/>
                    </a:lnTo>
                    <a:lnTo>
                      <a:pt x="473" y="713"/>
                    </a:lnTo>
                    <a:lnTo>
                      <a:pt x="481" y="707"/>
                    </a:lnTo>
                    <a:lnTo>
                      <a:pt x="491" y="699"/>
                    </a:lnTo>
                    <a:lnTo>
                      <a:pt x="499" y="691"/>
                    </a:lnTo>
                    <a:lnTo>
                      <a:pt x="508" y="682"/>
                    </a:lnTo>
                    <a:lnTo>
                      <a:pt x="521" y="667"/>
                    </a:lnTo>
                    <a:lnTo>
                      <a:pt x="528" y="660"/>
                    </a:lnTo>
                    <a:lnTo>
                      <a:pt x="531" y="656"/>
                    </a:lnTo>
                    <a:lnTo>
                      <a:pt x="535" y="653"/>
                    </a:lnTo>
                    <a:lnTo>
                      <a:pt x="536" y="649"/>
                    </a:lnTo>
                    <a:lnTo>
                      <a:pt x="537" y="645"/>
                    </a:lnTo>
                    <a:lnTo>
                      <a:pt x="535" y="640"/>
                    </a:lnTo>
                    <a:lnTo>
                      <a:pt x="531" y="635"/>
                    </a:lnTo>
                    <a:lnTo>
                      <a:pt x="523" y="635"/>
                    </a:lnTo>
                    <a:lnTo>
                      <a:pt x="515" y="635"/>
                    </a:lnTo>
                    <a:lnTo>
                      <a:pt x="504" y="638"/>
                    </a:lnTo>
                    <a:lnTo>
                      <a:pt x="492" y="641"/>
                    </a:lnTo>
                    <a:lnTo>
                      <a:pt x="485" y="643"/>
                    </a:lnTo>
                    <a:lnTo>
                      <a:pt x="478" y="644"/>
                    </a:lnTo>
                    <a:lnTo>
                      <a:pt x="473" y="652"/>
                    </a:lnTo>
                    <a:lnTo>
                      <a:pt x="468" y="661"/>
                    </a:lnTo>
                    <a:lnTo>
                      <a:pt x="463" y="670"/>
                    </a:lnTo>
                    <a:lnTo>
                      <a:pt x="457" y="679"/>
                    </a:lnTo>
                    <a:lnTo>
                      <a:pt x="451" y="688"/>
                    </a:lnTo>
                    <a:lnTo>
                      <a:pt x="445" y="696"/>
                    </a:lnTo>
                    <a:lnTo>
                      <a:pt x="442" y="699"/>
                    </a:lnTo>
                    <a:lnTo>
                      <a:pt x="437" y="701"/>
                    </a:lnTo>
                    <a:lnTo>
                      <a:pt x="433" y="704"/>
                    </a:lnTo>
                    <a:lnTo>
                      <a:pt x="429" y="705"/>
                    </a:lnTo>
                    <a:lnTo>
                      <a:pt x="438" y="689"/>
                    </a:lnTo>
                    <a:lnTo>
                      <a:pt x="448" y="673"/>
                    </a:lnTo>
                    <a:lnTo>
                      <a:pt x="453" y="665"/>
                    </a:lnTo>
                    <a:lnTo>
                      <a:pt x="458" y="656"/>
                    </a:lnTo>
                    <a:lnTo>
                      <a:pt x="461" y="649"/>
                    </a:lnTo>
                    <a:lnTo>
                      <a:pt x="462" y="640"/>
                    </a:lnTo>
                    <a:lnTo>
                      <a:pt x="451" y="649"/>
                    </a:lnTo>
                    <a:lnTo>
                      <a:pt x="440" y="659"/>
                    </a:lnTo>
                    <a:lnTo>
                      <a:pt x="431" y="669"/>
                    </a:lnTo>
                    <a:lnTo>
                      <a:pt x="422" y="681"/>
                    </a:lnTo>
                    <a:lnTo>
                      <a:pt x="405" y="705"/>
                    </a:lnTo>
                    <a:lnTo>
                      <a:pt x="397" y="716"/>
                    </a:lnTo>
                    <a:lnTo>
                      <a:pt x="388" y="727"/>
                    </a:lnTo>
                    <a:lnTo>
                      <a:pt x="390" y="726"/>
                    </a:lnTo>
                    <a:lnTo>
                      <a:pt x="393" y="726"/>
                    </a:lnTo>
                    <a:lnTo>
                      <a:pt x="398" y="727"/>
                    </a:lnTo>
                    <a:lnTo>
                      <a:pt x="401" y="729"/>
                    </a:lnTo>
                    <a:lnTo>
                      <a:pt x="403" y="729"/>
                    </a:lnTo>
                    <a:lnTo>
                      <a:pt x="404" y="729"/>
                    </a:lnTo>
                    <a:close/>
                    <a:moveTo>
                      <a:pt x="450" y="783"/>
                    </a:moveTo>
                    <a:lnTo>
                      <a:pt x="450" y="783"/>
                    </a:lnTo>
                    <a:lnTo>
                      <a:pt x="457" y="785"/>
                    </a:lnTo>
                    <a:lnTo>
                      <a:pt x="462" y="788"/>
                    </a:lnTo>
                    <a:lnTo>
                      <a:pt x="472" y="795"/>
                    </a:lnTo>
                    <a:lnTo>
                      <a:pt x="482" y="802"/>
                    </a:lnTo>
                    <a:lnTo>
                      <a:pt x="489" y="804"/>
                    </a:lnTo>
                    <a:lnTo>
                      <a:pt x="496" y="805"/>
                    </a:lnTo>
                    <a:lnTo>
                      <a:pt x="497" y="800"/>
                    </a:lnTo>
                    <a:lnTo>
                      <a:pt x="499" y="794"/>
                    </a:lnTo>
                    <a:lnTo>
                      <a:pt x="505" y="785"/>
                    </a:lnTo>
                    <a:lnTo>
                      <a:pt x="510" y="775"/>
                    </a:lnTo>
                    <a:lnTo>
                      <a:pt x="512" y="770"/>
                    </a:lnTo>
                    <a:lnTo>
                      <a:pt x="514" y="765"/>
                    </a:lnTo>
                    <a:lnTo>
                      <a:pt x="482" y="772"/>
                    </a:lnTo>
                    <a:lnTo>
                      <a:pt x="466" y="776"/>
                    </a:lnTo>
                    <a:lnTo>
                      <a:pt x="450" y="783"/>
                    </a:lnTo>
                    <a:close/>
                    <a:moveTo>
                      <a:pt x="420" y="525"/>
                    </a:moveTo>
                    <a:lnTo>
                      <a:pt x="420" y="525"/>
                    </a:lnTo>
                    <a:lnTo>
                      <a:pt x="439" y="512"/>
                    </a:lnTo>
                    <a:lnTo>
                      <a:pt x="460" y="499"/>
                    </a:lnTo>
                    <a:lnTo>
                      <a:pt x="469" y="493"/>
                    </a:lnTo>
                    <a:lnTo>
                      <a:pt x="478" y="485"/>
                    </a:lnTo>
                    <a:lnTo>
                      <a:pt x="485" y="478"/>
                    </a:lnTo>
                    <a:lnTo>
                      <a:pt x="493" y="469"/>
                    </a:lnTo>
                    <a:lnTo>
                      <a:pt x="493" y="466"/>
                    </a:lnTo>
                    <a:lnTo>
                      <a:pt x="461" y="452"/>
                    </a:lnTo>
                    <a:lnTo>
                      <a:pt x="430" y="436"/>
                    </a:lnTo>
                    <a:lnTo>
                      <a:pt x="400" y="421"/>
                    </a:lnTo>
                    <a:lnTo>
                      <a:pt x="368" y="406"/>
                    </a:lnTo>
                    <a:lnTo>
                      <a:pt x="342" y="424"/>
                    </a:lnTo>
                    <a:lnTo>
                      <a:pt x="314" y="442"/>
                    </a:lnTo>
                    <a:lnTo>
                      <a:pt x="285" y="459"/>
                    </a:lnTo>
                    <a:lnTo>
                      <a:pt x="256" y="474"/>
                    </a:lnTo>
                    <a:lnTo>
                      <a:pt x="258" y="480"/>
                    </a:lnTo>
                    <a:lnTo>
                      <a:pt x="262" y="483"/>
                    </a:lnTo>
                    <a:lnTo>
                      <a:pt x="266" y="484"/>
                    </a:lnTo>
                    <a:lnTo>
                      <a:pt x="270" y="485"/>
                    </a:lnTo>
                    <a:lnTo>
                      <a:pt x="280" y="486"/>
                    </a:lnTo>
                    <a:lnTo>
                      <a:pt x="284" y="487"/>
                    </a:lnTo>
                    <a:lnTo>
                      <a:pt x="288" y="489"/>
                    </a:lnTo>
                    <a:lnTo>
                      <a:pt x="292" y="493"/>
                    </a:lnTo>
                    <a:lnTo>
                      <a:pt x="295" y="497"/>
                    </a:lnTo>
                    <a:lnTo>
                      <a:pt x="297" y="502"/>
                    </a:lnTo>
                    <a:lnTo>
                      <a:pt x="298" y="508"/>
                    </a:lnTo>
                    <a:lnTo>
                      <a:pt x="300" y="519"/>
                    </a:lnTo>
                    <a:lnTo>
                      <a:pt x="304" y="533"/>
                    </a:lnTo>
                    <a:lnTo>
                      <a:pt x="315" y="531"/>
                    </a:lnTo>
                    <a:lnTo>
                      <a:pt x="326" y="531"/>
                    </a:lnTo>
                    <a:lnTo>
                      <a:pt x="334" y="532"/>
                    </a:lnTo>
                    <a:lnTo>
                      <a:pt x="341" y="535"/>
                    </a:lnTo>
                    <a:lnTo>
                      <a:pt x="346" y="540"/>
                    </a:lnTo>
                    <a:lnTo>
                      <a:pt x="351" y="546"/>
                    </a:lnTo>
                    <a:lnTo>
                      <a:pt x="353" y="554"/>
                    </a:lnTo>
                    <a:lnTo>
                      <a:pt x="354" y="563"/>
                    </a:lnTo>
                    <a:lnTo>
                      <a:pt x="363" y="561"/>
                    </a:lnTo>
                    <a:lnTo>
                      <a:pt x="372" y="557"/>
                    </a:lnTo>
                    <a:lnTo>
                      <a:pt x="379" y="553"/>
                    </a:lnTo>
                    <a:lnTo>
                      <a:pt x="388" y="547"/>
                    </a:lnTo>
                    <a:lnTo>
                      <a:pt x="404" y="535"/>
                    </a:lnTo>
                    <a:lnTo>
                      <a:pt x="420" y="525"/>
                    </a:lnTo>
                    <a:close/>
                    <a:moveTo>
                      <a:pt x="430" y="628"/>
                    </a:moveTo>
                    <a:lnTo>
                      <a:pt x="430" y="628"/>
                    </a:lnTo>
                    <a:lnTo>
                      <a:pt x="433" y="628"/>
                    </a:lnTo>
                    <a:lnTo>
                      <a:pt x="435" y="625"/>
                    </a:lnTo>
                    <a:lnTo>
                      <a:pt x="435" y="623"/>
                    </a:lnTo>
                    <a:lnTo>
                      <a:pt x="434" y="620"/>
                    </a:lnTo>
                    <a:lnTo>
                      <a:pt x="432" y="618"/>
                    </a:lnTo>
                    <a:lnTo>
                      <a:pt x="429" y="615"/>
                    </a:lnTo>
                    <a:lnTo>
                      <a:pt x="425" y="614"/>
                    </a:lnTo>
                    <a:lnTo>
                      <a:pt x="421" y="614"/>
                    </a:lnTo>
                    <a:lnTo>
                      <a:pt x="414" y="619"/>
                    </a:lnTo>
                    <a:lnTo>
                      <a:pt x="405" y="625"/>
                    </a:lnTo>
                    <a:lnTo>
                      <a:pt x="389" y="639"/>
                    </a:lnTo>
                    <a:lnTo>
                      <a:pt x="381" y="646"/>
                    </a:lnTo>
                    <a:lnTo>
                      <a:pt x="373" y="650"/>
                    </a:lnTo>
                    <a:lnTo>
                      <a:pt x="366" y="653"/>
                    </a:lnTo>
                    <a:lnTo>
                      <a:pt x="361" y="653"/>
                    </a:lnTo>
                    <a:lnTo>
                      <a:pt x="357" y="652"/>
                    </a:lnTo>
                    <a:lnTo>
                      <a:pt x="368" y="643"/>
                    </a:lnTo>
                    <a:lnTo>
                      <a:pt x="378" y="634"/>
                    </a:lnTo>
                    <a:lnTo>
                      <a:pt x="389" y="625"/>
                    </a:lnTo>
                    <a:lnTo>
                      <a:pt x="400" y="617"/>
                    </a:lnTo>
                    <a:lnTo>
                      <a:pt x="399" y="606"/>
                    </a:lnTo>
                    <a:lnTo>
                      <a:pt x="399" y="599"/>
                    </a:lnTo>
                    <a:lnTo>
                      <a:pt x="399" y="595"/>
                    </a:lnTo>
                    <a:lnTo>
                      <a:pt x="400" y="592"/>
                    </a:lnTo>
                    <a:lnTo>
                      <a:pt x="391" y="598"/>
                    </a:lnTo>
                    <a:lnTo>
                      <a:pt x="384" y="604"/>
                    </a:lnTo>
                    <a:lnTo>
                      <a:pt x="367" y="621"/>
                    </a:lnTo>
                    <a:lnTo>
                      <a:pt x="358" y="630"/>
                    </a:lnTo>
                    <a:lnTo>
                      <a:pt x="348" y="636"/>
                    </a:lnTo>
                    <a:lnTo>
                      <a:pt x="344" y="638"/>
                    </a:lnTo>
                    <a:lnTo>
                      <a:pt x="339" y="640"/>
                    </a:lnTo>
                    <a:lnTo>
                      <a:pt x="334" y="641"/>
                    </a:lnTo>
                    <a:lnTo>
                      <a:pt x="329" y="641"/>
                    </a:lnTo>
                    <a:lnTo>
                      <a:pt x="344" y="626"/>
                    </a:lnTo>
                    <a:lnTo>
                      <a:pt x="360" y="613"/>
                    </a:lnTo>
                    <a:lnTo>
                      <a:pt x="374" y="596"/>
                    </a:lnTo>
                    <a:lnTo>
                      <a:pt x="382" y="589"/>
                    </a:lnTo>
                    <a:lnTo>
                      <a:pt x="388" y="579"/>
                    </a:lnTo>
                    <a:lnTo>
                      <a:pt x="382" y="579"/>
                    </a:lnTo>
                    <a:lnTo>
                      <a:pt x="377" y="578"/>
                    </a:lnTo>
                    <a:lnTo>
                      <a:pt x="372" y="578"/>
                    </a:lnTo>
                    <a:lnTo>
                      <a:pt x="367" y="578"/>
                    </a:lnTo>
                    <a:lnTo>
                      <a:pt x="366" y="580"/>
                    </a:lnTo>
                    <a:lnTo>
                      <a:pt x="364" y="581"/>
                    </a:lnTo>
                    <a:lnTo>
                      <a:pt x="361" y="583"/>
                    </a:lnTo>
                    <a:lnTo>
                      <a:pt x="357" y="584"/>
                    </a:lnTo>
                    <a:lnTo>
                      <a:pt x="352" y="585"/>
                    </a:lnTo>
                    <a:lnTo>
                      <a:pt x="348" y="588"/>
                    </a:lnTo>
                    <a:lnTo>
                      <a:pt x="345" y="593"/>
                    </a:lnTo>
                    <a:lnTo>
                      <a:pt x="338" y="604"/>
                    </a:lnTo>
                    <a:lnTo>
                      <a:pt x="330" y="617"/>
                    </a:lnTo>
                    <a:lnTo>
                      <a:pt x="322" y="628"/>
                    </a:lnTo>
                    <a:lnTo>
                      <a:pt x="315" y="634"/>
                    </a:lnTo>
                    <a:lnTo>
                      <a:pt x="310" y="639"/>
                    </a:lnTo>
                    <a:lnTo>
                      <a:pt x="307" y="643"/>
                    </a:lnTo>
                    <a:lnTo>
                      <a:pt x="306" y="646"/>
                    </a:lnTo>
                    <a:lnTo>
                      <a:pt x="306" y="649"/>
                    </a:lnTo>
                    <a:lnTo>
                      <a:pt x="306" y="654"/>
                    </a:lnTo>
                    <a:lnTo>
                      <a:pt x="310" y="653"/>
                    </a:lnTo>
                    <a:lnTo>
                      <a:pt x="313" y="653"/>
                    </a:lnTo>
                    <a:lnTo>
                      <a:pt x="318" y="655"/>
                    </a:lnTo>
                    <a:lnTo>
                      <a:pt x="323" y="656"/>
                    </a:lnTo>
                    <a:lnTo>
                      <a:pt x="326" y="656"/>
                    </a:lnTo>
                    <a:lnTo>
                      <a:pt x="329" y="656"/>
                    </a:lnTo>
                    <a:lnTo>
                      <a:pt x="331" y="662"/>
                    </a:lnTo>
                    <a:lnTo>
                      <a:pt x="331" y="666"/>
                    </a:lnTo>
                    <a:lnTo>
                      <a:pt x="331" y="670"/>
                    </a:lnTo>
                    <a:lnTo>
                      <a:pt x="334" y="674"/>
                    </a:lnTo>
                    <a:lnTo>
                      <a:pt x="358" y="666"/>
                    </a:lnTo>
                    <a:lnTo>
                      <a:pt x="383" y="658"/>
                    </a:lnTo>
                    <a:lnTo>
                      <a:pt x="407" y="650"/>
                    </a:lnTo>
                    <a:lnTo>
                      <a:pt x="429" y="641"/>
                    </a:lnTo>
                    <a:lnTo>
                      <a:pt x="429" y="633"/>
                    </a:lnTo>
                    <a:lnTo>
                      <a:pt x="430" y="628"/>
                    </a:lnTo>
                    <a:close/>
                    <a:moveTo>
                      <a:pt x="434" y="768"/>
                    </a:moveTo>
                    <a:lnTo>
                      <a:pt x="434" y="768"/>
                    </a:lnTo>
                    <a:lnTo>
                      <a:pt x="434" y="765"/>
                    </a:lnTo>
                    <a:lnTo>
                      <a:pt x="433" y="762"/>
                    </a:lnTo>
                    <a:lnTo>
                      <a:pt x="432" y="760"/>
                    </a:lnTo>
                    <a:lnTo>
                      <a:pt x="430" y="757"/>
                    </a:lnTo>
                    <a:lnTo>
                      <a:pt x="424" y="761"/>
                    </a:lnTo>
                    <a:lnTo>
                      <a:pt x="417" y="764"/>
                    </a:lnTo>
                    <a:lnTo>
                      <a:pt x="408" y="766"/>
                    </a:lnTo>
                    <a:lnTo>
                      <a:pt x="401" y="766"/>
                    </a:lnTo>
                    <a:lnTo>
                      <a:pt x="394" y="764"/>
                    </a:lnTo>
                    <a:lnTo>
                      <a:pt x="392" y="761"/>
                    </a:lnTo>
                    <a:lnTo>
                      <a:pt x="390" y="759"/>
                    </a:lnTo>
                    <a:lnTo>
                      <a:pt x="389" y="756"/>
                    </a:lnTo>
                    <a:lnTo>
                      <a:pt x="389" y="753"/>
                    </a:lnTo>
                    <a:lnTo>
                      <a:pt x="390" y="749"/>
                    </a:lnTo>
                    <a:lnTo>
                      <a:pt x="393" y="743"/>
                    </a:lnTo>
                    <a:lnTo>
                      <a:pt x="382" y="746"/>
                    </a:lnTo>
                    <a:lnTo>
                      <a:pt x="372" y="750"/>
                    </a:lnTo>
                    <a:lnTo>
                      <a:pt x="362" y="755"/>
                    </a:lnTo>
                    <a:lnTo>
                      <a:pt x="354" y="760"/>
                    </a:lnTo>
                    <a:lnTo>
                      <a:pt x="347" y="768"/>
                    </a:lnTo>
                    <a:lnTo>
                      <a:pt x="341" y="776"/>
                    </a:lnTo>
                    <a:lnTo>
                      <a:pt x="337" y="787"/>
                    </a:lnTo>
                    <a:lnTo>
                      <a:pt x="332" y="799"/>
                    </a:lnTo>
                    <a:lnTo>
                      <a:pt x="359" y="795"/>
                    </a:lnTo>
                    <a:lnTo>
                      <a:pt x="385" y="788"/>
                    </a:lnTo>
                    <a:lnTo>
                      <a:pt x="398" y="784"/>
                    </a:lnTo>
                    <a:lnTo>
                      <a:pt x="409" y="780"/>
                    </a:lnTo>
                    <a:lnTo>
                      <a:pt x="422" y="774"/>
                    </a:lnTo>
                    <a:lnTo>
                      <a:pt x="434" y="768"/>
                    </a:lnTo>
                    <a:close/>
                    <a:moveTo>
                      <a:pt x="316" y="700"/>
                    </a:moveTo>
                    <a:lnTo>
                      <a:pt x="316" y="700"/>
                    </a:lnTo>
                    <a:lnTo>
                      <a:pt x="329" y="708"/>
                    </a:lnTo>
                    <a:lnTo>
                      <a:pt x="342" y="715"/>
                    </a:lnTo>
                    <a:lnTo>
                      <a:pt x="354" y="724"/>
                    </a:lnTo>
                    <a:lnTo>
                      <a:pt x="367" y="731"/>
                    </a:lnTo>
                    <a:lnTo>
                      <a:pt x="382" y="713"/>
                    </a:lnTo>
                    <a:lnTo>
                      <a:pt x="395" y="696"/>
                    </a:lnTo>
                    <a:lnTo>
                      <a:pt x="423" y="660"/>
                    </a:lnTo>
                    <a:lnTo>
                      <a:pt x="393" y="667"/>
                    </a:lnTo>
                    <a:lnTo>
                      <a:pt x="366" y="676"/>
                    </a:lnTo>
                    <a:lnTo>
                      <a:pt x="352" y="681"/>
                    </a:lnTo>
                    <a:lnTo>
                      <a:pt x="339" y="686"/>
                    </a:lnTo>
                    <a:lnTo>
                      <a:pt x="327" y="693"/>
                    </a:lnTo>
                    <a:lnTo>
                      <a:pt x="316" y="700"/>
                    </a:lnTo>
                    <a:close/>
                    <a:moveTo>
                      <a:pt x="246" y="345"/>
                    </a:moveTo>
                    <a:lnTo>
                      <a:pt x="246" y="345"/>
                    </a:lnTo>
                    <a:lnTo>
                      <a:pt x="239" y="353"/>
                    </a:lnTo>
                    <a:lnTo>
                      <a:pt x="231" y="360"/>
                    </a:lnTo>
                    <a:lnTo>
                      <a:pt x="222" y="365"/>
                    </a:lnTo>
                    <a:lnTo>
                      <a:pt x="212" y="371"/>
                    </a:lnTo>
                    <a:lnTo>
                      <a:pt x="193" y="380"/>
                    </a:lnTo>
                    <a:lnTo>
                      <a:pt x="183" y="386"/>
                    </a:lnTo>
                    <a:lnTo>
                      <a:pt x="174" y="391"/>
                    </a:lnTo>
                    <a:lnTo>
                      <a:pt x="195" y="416"/>
                    </a:lnTo>
                    <a:lnTo>
                      <a:pt x="204" y="429"/>
                    </a:lnTo>
                    <a:lnTo>
                      <a:pt x="208" y="437"/>
                    </a:lnTo>
                    <a:lnTo>
                      <a:pt x="211" y="444"/>
                    </a:lnTo>
                    <a:lnTo>
                      <a:pt x="213" y="446"/>
                    </a:lnTo>
                    <a:lnTo>
                      <a:pt x="216" y="446"/>
                    </a:lnTo>
                    <a:lnTo>
                      <a:pt x="219" y="443"/>
                    </a:lnTo>
                    <a:lnTo>
                      <a:pt x="223" y="441"/>
                    </a:lnTo>
                    <a:lnTo>
                      <a:pt x="225" y="441"/>
                    </a:lnTo>
                    <a:lnTo>
                      <a:pt x="227" y="443"/>
                    </a:lnTo>
                    <a:lnTo>
                      <a:pt x="236" y="453"/>
                    </a:lnTo>
                    <a:lnTo>
                      <a:pt x="240" y="457"/>
                    </a:lnTo>
                    <a:lnTo>
                      <a:pt x="246" y="461"/>
                    </a:lnTo>
                    <a:lnTo>
                      <a:pt x="262" y="455"/>
                    </a:lnTo>
                    <a:lnTo>
                      <a:pt x="277" y="450"/>
                    </a:lnTo>
                    <a:lnTo>
                      <a:pt x="292" y="442"/>
                    </a:lnTo>
                    <a:lnTo>
                      <a:pt x="306" y="435"/>
                    </a:lnTo>
                    <a:lnTo>
                      <a:pt x="318" y="426"/>
                    </a:lnTo>
                    <a:lnTo>
                      <a:pt x="331" y="417"/>
                    </a:lnTo>
                    <a:lnTo>
                      <a:pt x="343" y="407"/>
                    </a:lnTo>
                    <a:lnTo>
                      <a:pt x="354" y="396"/>
                    </a:lnTo>
                    <a:lnTo>
                      <a:pt x="246" y="345"/>
                    </a:lnTo>
                    <a:close/>
                    <a:moveTo>
                      <a:pt x="295" y="547"/>
                    </a:moveTo>
                    <a:lnTo>
                      <a:pt x="295" y="547"/>
                    </a:lnTo>
                    <a:lnTo>
                      <a:pt x="293" y="545"/>
                    </a:lnTo>
                    <a:lnTo>
                      <a:pt x="292" y="542"/>
                    </a:lnTo>
                    <a:lnTo>
                      <a:pt x="289" y="534"/>
                    </a:lnTo>
                    <a:lnTo>
                      <a:pt x="286" y="517"/>
                    </a:lnTo>
                    <a:lnTo>
                      <a:pt x="284" y="510"/>
                    </a:lnTo>
                    <a:lnTo>
                      <a:pt x="281" y="503"/>
                    </a:lnTo>
                    <a:lnTo>
                      <a:pt x="279" y="501"/>
                    </a:lnTo>
                    <a:lnTo>
                      <a:pt x="276" y="500"/>
                    </a:lnTo>
                    <a:lnTo>
                      <a:pt x="272" y="499"/>
                    </a:lnTo>
                    <a:lnTo>
                      <a:pt x="268" y="500"/>
                    </a:lnTo>
                    <a:lnTo>
                      <a:pt x="265" y="507"/>
                    </a:lnTo>
                    <a:lnTo>
                      <a:pt x="261" y="514"/>
                    </a:lnTo>
                    <a:lnTo>
                      <a:pt x="256" y="519"/>
                    </a:lnTo>
                    <a:lnTo>
                      <a:pt x="251" y="525"/>
                    </a:lnTo>
                    <a:lnTo>
                      <a:pt x="239" y="534"/>
                    </a:lnTo>
                    <a:lnTo>
                      <a:pt x="227" y="544"/>
                    </a:lnTo>
                    <a:lnTo>
                      <a:pt x="230" y="535"/>
                    </a:lnTo>
                    <a:lnTo>
                      <a:pt x="234" y="529"/>
                    </a:lnTo>
                    <a:lnTo>
                      <a:pt x="238" y="523"/>
                    </a:lnTo>
                    <a:lnTo>
                      <a:pt x="242" y="516"/>
                    </a:lnTo>
                    <a:lnTo>
                      <a:pt x="254" y="507"/>
                    </a:lnTo>
                    <a:lnTo>
                      <a:pt x="267" y="498"/>
                    </a:lnTo>
                    <a:lnTo>
                      <a:pt x="250" y="496"/>
                    </a:lnTo>
                    <a:lnTo>
                      <a:pt x="245" y="495"/>
                    </a:lnTo>
                    <a:lnTo>
                      <a:pt x="238" y="493"/>
                    </a:lnTo>
                    <a:lnTo>
                      <a:pt x="228" y="501"/>
                    </a:lnTo>
                    <a:lnTo>
                      <a:pt x="220" y="511"/>
                    </a:lnTo>
                    <a:lnTo>
                      <a:pt x="204" y="530"/>
                    </a:lnTo>
                    <a:lnTo>
                      <a:pt x="188" y="549"/>
                    </a:lnTo>
                    <a:lnTo>
                      <a:pt x="178" y="559"/>
                    </a:lnTo>
                    <a:lnTo>
                      <a:pt x="169" y="568"/>
                    </a:lnTo>
                    <a:lnTo>
                      <a:pt x="172" y="578"/>
                    </a:lnTo>
                    <a:lnTo>
                      <a:pt x="173" y="587"/>
                    </a:lnTo>
                    <a:lnTo>
                      <a:pt x="179" y="586"/>
                    </a:lnTo>
                    <a:lnTo>
                      <a:pt x="186" y="584"/>
                    </a:lnTo>
                    <a:lnTo>
                      <a:pt x="191" y="579"/>
                    </a:lnTo>
                    <a:lnTo>
                      <a:pt x="196" y="575"/>
                    </a:lnTo>
                    <a:lnTo>
                      <a:pt x="202" y="570"/>
                    </a:lnTo>
                    <a:lnTo>
                      <a:pt x="207" y="567"/>
                    </a:lnTo>
                    <a:lnTo>
                      <a:pt x="212" y="563"/>
                    </a:lnTo>
                    <a:lnTo>
                      <a:pt x="219" y="562"/>
                    </a:lnTo>
                    <a:lnTo>
                      <a:pt x="217" y="568"/>
                    </a:lnTo>
                    <a:lnTo>
                      <a:pt x="213" y="572"/>
                    </a:lnTo>
                    <a:lnTo>
                      <a:pt x="206" y="579"/>
                    </a:lnTo>
                    <a:lnTo>
                      <a:pt x="197" y="587"/>
                    </a:lnTo>
                    <a:lnTo>
                      <a:pt x="194" y="591"/>
                    </a:lnTo>
                    <a:lnTo>
                      <a:pt x="192" y="595"/>
                    </a:lnTo>
                    <a:lnTo>
                      <a:pt x="195" y="595"/>
                    </a:lnTo>
                    <a:lnTo>
                      <a:pt x="198" y="596"/>
                    </a:lnTo>
                    <a:lnTo>
                      <a:pt x="200" y="599"/>
                    </a:lnTo>
                    <a:lnTo>
                      <a:pt x="201" y="601"/>
                    </a:lnTo>
                    <a:lnTo>
                      <a:pt x="235" y="593"/>
                    </a:lnTo>
                    <a:lnTo>
                      <a:pt x="267" y="585"/>
                    </a:lnTo>
                    <a:lnTo>
                      <a:pt x="298" y="574"/>
                    </a:lnTo>
                    <a:lnTo>
                      <a:pt x="329" y="563"/>
                    </a:lnTo>
                    <a:lnTo>
                      <a:pt x="332" y="555"/>
                    </a:lnTo>
                    <a:lnTo>
                      <a:pt x="333" y="550"/>
                    </a:lnTo>
                    <a:lnTo>
                      <a:pt x="336" y="546"/>
                    </a:lnTo>
                    <a:lnTo>
                      <a:pt x="316" y="547"/>
                    </a:lnTo>
                    <a:lnTo>
                      <a:pt x="306" y="548"/>
                    </a:lnTo>
                    <a:lnTo>
                      <a:pt x="295" y="547"/>
                    </a:lnTo>
                    <a:close/>
                    <a:moveTo>
                      <a:pt x="230" y="610"/>
                    </a:moveTo>
                    <a:lnTo>
                      <a:pt x="230" y="610"/>
                    </a:lnTo>
                    <a:lnTo>
                      <a:pt x="206" y="616"/>
                    </a:lnTo>
                    <a:lnTo>
                      <a:pt x="195" y="620"/>
                    </a:lnTo>
                    <a:lnTo>
                      <a:pt x="191" y="622"/>
                    </a:lnTo>
                    <a:lnTo>
                      <a:pt x="187" y="626"/>
                    </a:lnTo>
                    <a:lnTo>
                      <a:pt x="200" y="635"/>
                    </a:lnTo>
                    <a:lnTo>
                      <a:pt x="215" y="644"/>
                    </a:lnTo>
                    <a:lnTo>
                      <a:pt x="230" y="651"/>
                    </a:lnTo>
                    <a:lnTo>
                      <a:pt x="243" y="658"/>
                    </a:lnTo>
                    <a:lnTo>
                      <a:pt x="252" y="664"/>
                    </a:lnTo>
                    <a:lnTo>
                      <a:pt x="257" y="667"/>
                    </a:lnTo>
                    <a:lnTo>
                      <a:pt x="260" y="668"/>
                    </a:lnTo>
                    <a:lnTo>
                      <a:pt x="262" y="668"/>
                    </a:lnTo>
                    <a:lnTo>
                      <a:pt x="263" y="668"/>
                    </a:lnTo>
                    <a:lnTo>
                      <a:pt x="264" y="666"/>
                    </a:lnTo>
                    <a:lnTo>
                      <a:pt x="267" y="662"/>
                    </a:lnTo>
                    <a:lnTo>
                      <a:pt x="269" y="655"/>
                    </a:lnTo>
                    <a:lnTo>
                      <a:pt x="273" y="651"/>
                    </a:lnTo>
                    <a:lnTo>
                      <a:pt x="291" y="637"/>
                    </a:lnTo>
                    <a:lnTo>
                      <a:pt x="308" y="620"/>
                    </a:lnTo>
                    <a:lnTo>
                      <a:pt x="316" y="610"/>
                    </a:lnTo>
                    <a:lnTo>
                      <a:pt x="323" y="601"/>
                    </a:lnTo>
                    <a:lnTo>
                      <a:pt x="329" y="590"/>
                    </a:lnTo>
                    <a:lnTo>
                      <a:pt x="334" y="579"/>
                    </a:lnTo>
                    <a:lnTo>
                      <a:pt x="322" y="580"/>
                    </a:lnTo>
                    <a:lnTo>
                      <a:pt x="308" y="583"/>
                    </a:lnTo>
                    <a:lnTo>
                      <a:pt x="295" y="586"/>
                    </a:lnTo>
                    <a:lnTo>
                      <a:pt x="282" y="591"/>
                    </a:lnTo>
                    <a:lnTo>
                      <a:pt x="256" y="601"/>
                    </a:lnTo>
                    <a:lnTo>
                      <a:pt x="242" y="606"/>
                    </a:lnTo>
                    <a:lnTo>
                      <a:pt x="230" y="610"/>
                    </a:lnTo>
                    <a:close/>
                    <a:moveTo>
                      <a:pt x="286" y="660"/>
                    </a:moveTo>
                    <a:lnTo>
                      <a:pt x="286" y="660"/>
                    </a:lnTo>
                    <a:lnTo>
                      <a:pt x="282" y="666"/>
                    </a:lnTo>
                    <a:lnTo>
                      <a:pt x="277" y="673"/>
                    </a:lnTo>
                    <a:lnTo>
                      <a:pt x="265" y="683"/>
                    </a:lnTo>
                    <a:lnTo>
                      <a:pt x="258" y="690"/>
                    </a:lnTo>
                    <a:lnTo>
                      <a:pt x="254" y="696"/>
                    </a:lnTo>
                    <a:lnTo>
                      <a:pt x="251" y="702"/>
                    </a:lnTo>
                    <a:lnTo>
                      <a:pt x="249" y="710"/>
                    </a:lnTo>
                    <a:lnTo>
                      <a:pt x="266" y="702"/>
                    </a:lnTo>
                    <a:lnTo>
                      <a:pt x="285" y="695"/>
                    </a:lnTo>
                    <a:lnTo>
                      <a:pt x="294" y="690"/>
                    </a:lnTo>
                    <a:lnTo>
                      <a:pt x="301" y="684"/>
                    </a:lnTo>
                    <a:lnTo>
                      <a:pt x="308" y="678"/>
                    </a:lnTo>
                    <a:lnTo>
                      <a:pt x="313" y="670"/>
                    </a:lnTo>
                    <a:lnTo>
                      <a:pt x="304" y="669"/>
                    </a:lnTo>
                    <a:lnTo>
                      <a:pt x="298" y="668"/>
                    </a:lnTo>
                    <a:lnTo>
                      <a:pt x="292" y="665"/>
                    </a:lnTo>
                    <a:lnTo>
                      <a:pt x="288" y="663"/>
                    </a:lnTo>
                    <a:lnTo>
                      <a:pt x="286" y="660"/>
                    </a:lnTo>
                    <a:close/>
                    <a:moveTo>
                      <a:pt x="142" y="501"/>
                    </a:moveTo>
                    <a:lnTo>
                      <a:pt x="142" y="501"/>
                    </a:lnTo>
                    <a:lnTo>
                      <a:pt x="145" y="498"/>
                    </a:lnTo>
                    <a:lnTo>
                      <a:pt x="148" y="495"/>
                    </a:lnTo>
                    <a:lnTo>
                      <a:pt x="157" y="489"/>
                    </a:lnTo>
                    <a:lnTo>
                      <a:pt x="165" y="485"/>
                    </a:lnTo>
                    <a:lnTo>
                      <a:pt x="174" y="480"/>
                    </a:lnTo>
                    <a:lnTo>
                      <a:pt x="182" y="474"/>
                    </a:lnTo>
                    <a:lnTo>
                      <a:pt x="190" y="468"/>
                    </a:lnTo>
                    <a:lnTo>
                      <a:pt x="196" y="462"/>
                    </a:lnTo>
                    <a:lnTo>
                      <a:pt x="201" y="455"/>
                    </a:lnTo>
                    <a:lnTo>
                      <a:pt x="198" y="455"/>
                    </a:lnTo>
                    <a:lnTo>
                      <a:pt x="197" y="453"/>
                    </a:lnTo>
                    <a:lnTo>
                      <a:pt x="194" y="447"/>
                    </a:lnTo>
                    <a:lnTo>
                      <a:pt x="189" y="433"/>
                    </a:lnTo>
                    <a:lnTo>
                      <a:pt x="182" y="435"/>
                    </a:lnTo>
                    <a:lnTo>
                      <a:pt x="177" y="438"/>
                    </a:lnTo>
                    <a:lnTo>
                      <a:pt x="167" y="446"/>
                    </a:lnTo>
                    <a:lnTo>
                      <a:pt x="158" y="452"/>
                    </a:lnTo>
                    <a:lnTo>
                      <a:pt x="152" y="454"/>
                    </a:lnTo>
                    <a:lnTo>
                      <a:pt x="147" y="455"/>
                    </a:lnTo>
                    <a:lnTo>
                      <a:pt x="149" y="449"/>
                    </a:lnTo>
                    <a:lnTo>
                      <a:pt x="152" y="443"/>
                    </a:lnTo>
                    <a:lnTo>
                      <a:pt x="157" y="440"/>
                    </a:lnTo>
                    <a:lnTo>
                      <a:pt x="161" y="436"/>
                    </a:lnTo>
                    <a:lnTo>
                      <a:pt x="171" y="429"/>
                    </a:lnTo>
                    <a:lnTo>
                      <a:pt x="175" y="425"/>
                    </a:lnTo>
                    <a:lnTo>
                      <a:pt x="178" y="420"/>
                    </a:lnTo>
                    <a:lnTo>
                      <a:pt x="175" y="413"/>
                    </a:lnTo>
                    <a:lnTo>
                      <a:pt x="172" y="407"/>
                    </a:lnTo>
                    <a:lnTo>
                      <a:pt x="166" y="402"/>
                    </a:lnTo>
                    <a:lnTo>
                      <a:pt x="163" y="399"/>
                    </a:lnTo>
                    <a:lnTo>
                      <a:pt x="160" y="398"/>
                    </a:lnTo>
                    <a:lnTo>
                      <a:pt x="147" y="407"/>
                    </a:lnTo>
                    <a:lnTo>
                      <a:pt x="135" y="417"/>
                    </a:lnTo>
                    <a:lnTo>
                      <a:pt x="125" y="427"/>
                    </a:lnTo>
                    <a:lnTo>
                      <a:pt x="114" y="438"/>
                    </a:lnTo>
                    <a:lnTo>
                      <a:pt x="92" y="461"/>
                    </a:lnTo>
                    <a:lnTo>
                      <a:pt x="81" y="470"/>
                    </a:lnTo>
                    <a:lnTo>
                      <a:pt x="69" y="480"/>
                    </a:lnTo>
                    <a:lnTo>
                      <a:pt x="73" y="483"/>
                    </a:lnTo>
                    <a:lnTo>
                      <a:pt x="77" y="484"/>
                    </a:lnTo>
                    <a:lnTo>
                      <a:pt x="81" y="484"/>
                    </a:lnTo>
                    <a:lnTo>
                      <a:pt x="84" y="484"/>
                    </a:lnTo>
                    <a:lnTo>
                      <a:pt x="88" y="482"/>
                    </a:lnTo>
                    <a:lnTo>
                      <a:pt x="91" y="480"/>
                    </a:lnTo>
                    <a:lnTo>
                      <a:pt x="97" y="474"/>
                    </a:lnTo>
                    <a:lnTo>
                      <a:pt x="103" y="468"/>
                    </a:lnTo>
                    <a:lnTo>
                      <a:pt x="110" y="463"/>
                    </a:lnTo>
                    <a:lnTo>
                      <a:pt x="114" y="461"/>
                    </a:lnTo>
                    <a:lnTo>
                      <a:pt x="117" y="459"/>
                    </a:lnTo>
                    <a:lnTo>
                      <a:pt x="120" y="458"/>
                    </a:lnTo>
                    <a:lnTo>
                      <a:pt x="125" y="458"/>
                    </a:lnTo>
                    <a:lnTo>
                      <a:pt x="116" y="468"/>
                    </a:lnTo>
                    <a:lnTo>
                      <a:pt x="106" y="478"/>
                    </a:lnTo>
                    <a:lnTo>
                      <a:pt x="98" y="486"/>
                    </a:lnTo>
                    <a:lnTo>
                      <a:pt x="89" y="496"/>
                    </a:lnTo>
                    <a:lnTo>
                      <a:pt x="92" y="500"/>
                    </a:lnTo>
                    <a:lnTo>
                      <a:pt x="96" y="504"/>
                    </a:lnTo>
                    <a:lnTo>
                      <a:pt x="98" y="511"/>
                    </a:lnTo>
                    <a:lnTo>
                      <a:pt x="98" y="517"/>
                    </a:lnTo>
                    <a:lnTo>
                      <a:pt x="105" y="517"/>
                    </a:lnTo>
                    <a:lnTo>
                      <a:pt x="111" y="516"/>
                    </a:lnTo>
                    <a:lnTo>
                      <a:pt x="115" y="514"/>
                    </a:lnTo>
                    <a:lnTo>
                      <a:pt x="119" y="511"/>
                    </a:lnTo>
                    <a:lnTo>
                      <a:pt x="126" y="511"/>
                    </a:lnTo>
                    <a:lnTo>
                      <a:pt x="131" y="510"/>
                    </a:lnTo>
                    <a:lnTo>
                      <a:pt x="144" y="507"/>
                    </a:lnTo>
                    <a:lnTo>
                      <a:pt x="156" y="502"/>
                    </a:lnTo>
                    <a:lnTo>
                      <a:pt x="167" y="500"/>
                    </a:lnTo>
                    <a:lnTo>
                      <a:pt x="183" y="498"/>
                    </a:lnTo>
                    <a:lnTo>
                      <a:pt x="198" y="497"/>
                    </a:lnTo>
                    <a:lnTo>
                      <a:pt x="212" y="495"/>
                    </a:lnTo>
                    <a:lnTo>
                      <a:pt x="219" y="494"/>
                    </a:lnTo>
                    <a:lnTo>
                      <a:pt x="224" y="490"/>
                    </a:lnTo>
                    <a:lnTo>
                      <a:pt x="223" y="489"/>
                    </a:lnTo>
                    <a:lnTo>
                      <a:pt x="223" y="488"/>
                    </a:lnTo>
                    <a:lnTo>
                      <a:pt x="220" y="487"/>
                    </a:lnTo>
                    <a:lnTo>
                      <a:pt x="218" y="485"/>
                    </a:lnTo>
                    <a:lnTo>
                      <a:pt x="217" y="483"/>
                    </a:lnTo>
                    <a:lnTo>
                      <a:pt x="217" y="480"/>
                    </a:lnTo>
                    <a:lnTo>
                      <a:pt x="220" y="475"/>
                    </a:lnTo>
                    <a:lnTo>
                      <a:pt x="223" y="472"/>
                    </a:lnTo>
                    <a:lnTo>
                      <a:pt x="223" y="470"/>
                    </a:lnTo>
                    <a:lnTo>
                      <a:pt x="224" y="467"/>
                    </a:lnTo>
                    <a:lnTo>
                      <a:pt x="223" y="464"/>
                    </a:lnTo>
                    <a:lnTo>
                      <a:pt x="222" y="461"/>
                    </a:lnTo>
                    <a:lnTo>
                      <a:pt x="211" y="465"/>
                    </a:lnTo>
                    <a:lnTo>
                      <a:pt x="202" y="471"/>
                    </a:lnTo>
                    <a:lnTo>
                      <a:pt x="185" y="485"/>
                    </a:lnTo>
                    <a:lnTo>
                      <a:pt x="175" y="492"/>
                    </a:lnTo>
                    <a:lnTo>
                      <a:pt x="165" y="497"/>
                    </a:lnTo>
                    <a:lnTo>
                      <a:pt x="160" y="499"/>
                    </a:lnTo>
                    <a:lnTo>
                      <a:pt x="155" y="501"/>
                    </a:lnTo>
                    <a:lnTo>
                      <a:pt x="148" y="501"/>
                    </a:lnTo>
                    <a:lnTo>
                      <a:pt x="142" y="501"/>
                    </a:lnTo>
                    <a:close/>
                    <a:moveTo>
                      <a:pt x="135" y="523"/>
                    </a:moveTo>
                    <a:lnTo>
                      <a:pt x="135" y="523"/>
                    </a:lnTo>
                    <a:lnTo>
                      <a:pt x="124" y="533"/>
                    </a:lnTo>
                    <a:lnTo>
                      <a:pt x="112" y="545"/>
                    </a:lnTo>
                    <a:lnTo>
                      <a:pt x="107" y="552"/>
                    </a:lnTo>
                    <a:lnTo>
                      <a:pt x="103" y="558"/>
                    </a:lnTo>
                    <a:lnTo>
                      <a:pt x="99" y="567"/>
                    </a:lnTo>
                    <a:lnTo>
                      <a:pt x="96" y="574"/>
                    </a:lnTo>
                    <a:lnTo>
                      <a:pt x="111" y="586"/>
                    </a:lnTo>
                    <a:lnTo>
                      <a:pt x="127" y="595"/>
                    </a:lnTo>
                    <a:lnTo>
                      <a:pt x="135" y="585"/>
                    </a:lnTo>
                    <a:lnTo>
                      <a:pt x="144" y="574"/>
                    </a:lnTo>
                    <a:lnTo>
                      <a:pt x="165" y="555"/>
                    </a:lnTo>
                    <a:lnTo>
                      <a:pt x="176" y="545"/>
                    </a:lnTo>
                    <a:lnTo>
                      <a:pt x="186" y="535"/>
                    </a:lnTo>
                    <a:lnTo>
                      <a:pt x="194" y="524"/>
                    </a:lnTo>
                    <a:lnTo>
                      <a:pt x="203" y="512"/>
                    </a:lnTo>
                    <a:lnTo>
                      <a:pt x="169" y="519"/>
                    </a:lnTo>
                    <a:lnTo>
                      <a:pt x="152" y="523"/>
                    </a:lnTo>
                    <a:lnTo>
                      <a:pt x="135" y="523"/>
                    </a:lnTo>
                    <a:close/>
                    <a:moveTo>
                      <a:pt x="158" y="585"/>
                    </a:moveTo>
                    <a:lnTo>
                      <a:pt x="158" y="585"/>
                    </a:lnTo>
                    <a:lnTo>
                      <a:pt x="150" y="588"/>
                    </a:lnTo>
                    <a:lnTo>
                      <a:pt x="143" y="593"/>
                    </a:lnTo>
                    <a:lnTo>
                      <a:pt x="137" y="598"/>
                    </a:lnTo>
                    <a:lnTo>
                      <a:pt x="132" y="604"/>
                    </a:lnTo>
                    <a:lnTo>
                      <a:pt x="121" y="617"/>
                    </a:lnTo>
                    <a:lnTo>
                      <a:pt x="112" y="630"/>
                    </a:lnTo>
                    <a:lnTo>
                      <a:pt x="120" y="630"/>
                    </a:lnTo>
                    <a:lnTo>
                      <a:pt x="130" y="629"/>
                    </a:lnTo>
                    <a:lnTo>
                      <a:pt x="141" y="625"/>
                    </a:lnTo>
                    <a:lnTo>
                      <a:pt x="151" y="621"/>
                    </a:lnTo>
                    <a:lnTo>
                      <a:pt x="161" y="617"/>
                    </a:lnTo>
                    <a:lnTo>
                      <a:pt x="169" y="613"/>
                    </a:lnTo>
                    <a:lnTo>
                      <a:pt x="173" y="609"/>
                    </a:lnTo>
                    <a:lnTo>
                      <a:pt x="174" y="607"/>
                    </a:lnTo>
                    <a:lnTo>
                      <a:pt x="174" y="606"/>
                    </a:lnTo>
                    <a:lnTo>
                      <a:pt x="174" y="608"/>
                    </a:lnTo>
                    <a:lnTo>
                      <a:pt x="170" y="602"/>
                    </a:lnTo>
                    <a:lnTo>
                      <a:pt x="164" y="596"/>
                    </a:lnTo>
                    <a:lnTo>
                      <a:pt x="160" y="591"/>
                    </a:lnTo>
                    <a:lnTo>
                      <a:pt x="159" y="588"/>
                    </a:lnTo>
                    <a:lnTo>
                      <a:pt x="158" y="585"/>
                    </a:lnTo>
                    <a:close/>
                    <a:moveTo>
                      <a:pt x="82" y="516"/>
                    </a:moveTo>
                    <a:lnTo>
                      <a:pt x="82" y="516"/>
                    </a:lnTo>
                    <a:lnTo>
                      <a:pt x="81" y="510"/>
                    </a:lnTo>
                    <a:lnTo>
                      <a:pt x="79" y="505"/>
                    </a:lnTo>
                    <a:lnTo>
                      <a:pt x="76" y="501"/>
                    </a:lnTo>
                    <a:lnTo>
                      <a:pt x="72" y="499"/>
                    </a:lnTo>
                    <a:lnTo>
                      <a:pt x="68" y="497"/>
                    </a:lnTo>
                    <a:lnTo>
                      <a:pt x="64" y="496"/>
                    </a:lnTo>
                    <a:lnTo>
                      <a:pt x="53" y="495"/>
                    </a:lnTo>
                    <a:lnTo>
                      <a:pt x="50" y="500"/>
                    </a:lnTo>
                    <a:lnTo>
                      <a:pt x="46" y="504"/>
                    </a:lnTo>
                    <a:lnTo>
                      <a:pt x="37" y="515"/>
                    </a:lnTo>
                    <a:lnTo>
                      <a:pt x="33" y="519"/>
                    </a:lnTo>
                    <a:lnTo>
                      <a:pt x="29" y="525"/>
                    </a:lnTo>
                    <a:lnTo>
                      <a:pt x="27" y="531"/>
                    </a:lnTo>
                    <a:lnTo>
                      <a:pt x="27" y="538"/>
                    </a:lnTo>
                    <a:lnTo>
                      <a:pt x="56" y="529"/>
                    </a:lnTo>
                    <a:lnTo>
                      <a:pt x="70" y="524"/>
                    </a:lnTo>
                    <a:lnTo>
                      <a:pt x="76" y="519"/>
                    </a:lnTo>
                    <a:lnTo>
                      <a:pt x="82" y="5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197"/>
              <p:cNvSpPr/>
              <p:nvPr/>
            </p:nvSpPr>
            <p:spPr bwMode="auto">
              <a:xfrm>
                <a:off x="6103938" y="1752600"/>
                <a:ext cx="11113" cy="11113"/>
              </a:xfrm>
              <a:custGeom>
                <a:avLst/>
                <a:gdLst>
                  <a:gd name="T0" fmla="*/ 4679 w 19"/>
                  <a:gd name="T1" fmla="*/ 0 h 22"/>
                  <a:gd name="T2" fmla="*/ 4679 w 19"/>
                  <a:gd name="T3" fmla="*/ 0 h 22"/>
                  <a:gd name="T4" fmla="*/ 8189 w 19"/>
                  <a:gd name="T5" fmla="*/ 0 h 22"/>
                  <a:gd name="T6" fmla="*/ 9943 w 19"/>
                  <a:gd name="T7" fmla="*/ 1010 h 22"/>
                  <a:gd name="T8" fmla="*/ 10528 w 19"/>
                  <a:gd name="T9" fmla="*/ 2526 h 22"/>
                  <a:gd name="T10" fmla="*/ 11113 w 19"/>
                  <a:gd name="T11" fmla="*/ 4546 h 22"/>
                  <a:gd name="T12" fmla="*/ 10528 w 19"/>
                  <a:gd name="T13" fmla="*/ 7072 h 22"/>
                  <a:gd name="T14" fmla="*/ 9943 w 19"/>
                  <a:gd name="T15" fmla="*/ 8587 h 22"/>
                  <a:gd name="T16" fmla="*/ 8189 w 19"/>
                  <a:gd name="T17" fmla="*/ 10103 h 22"/>
                  <a:gd name="T18" fmla="*/ 5264 w 19"/>
                  <a:gd name="T19" fmla="*/ 11113 h 22"/>
                  <a:gd name="T20" fmla="*/ 5264 w 19"/>
                  <a:gd name="T21" fmla="*/ 11113 h 22"/>
                  <a:gd name="T22" fmla="*/ 3509 w 19"/>
                  <a:gd name="T23" fmla="*/ 10608 h 22"/>
                  <a:gd name="T24" fmla="*/ 2340 w 19"/>
                  <a:gd name="T25" fmla="*/ 9598 h 22"/>
                  <a:gd name="T26" fmla="*/ 1170 w 19"/>
                  <a:gd name="T27" fmla="*/ 8082 h 22"/>
                  <a:gd name="T28" fmla="*/ 0 w 19"/>
                  <a:gd name="T29" fmla="*/ 6567 h 22"/>
                  <a:gd name="T30" fmla="*/ 0 w 19"/>
                  <a:gd name="T31" fmla="*/ 4041 h 22"/>
                  <a:gd name="T32" fmla="*/ 585 w 19"/>
                  <a:gd name="T33" fmla="*/ 2021 h 22"/>
                  <a:gd name="T34" fmla="*/ 2340 w 19"/>
                  <a:gd name="T35" fmla="*/ 505 h 22"/>
                  <a:gd name="T36" fmla="*/ 4679 w 19"/>
                  <a:gd name="T37" fmla="*/ 0 h 22"/>
                  <a:gd name="T38" fmla="*/ 4679 w 19"/>
                  <a:gd name="T39" fmla="*/ 0 h 2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8" y="0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8" y="5"/>
                    </a:lnTo>
                    <a:lnTo>
                      <a:pt x="19" y="9"/>
                    </a:lnTo>
                    <a:lnTo>
                      <a:pt x="18" y="14"/>
                    </a:lnTo>
                    <a:lnTo>
                      <a:pt x="17" y="17"/>
                    </a:lnTo>
                    <a:lnTo>
                      <a:pt x="14" y="20"/>
                    </a:lnTo>
                    <a:lnTo>
                      <a:pt x="9" y="22"/>
                    </a:lnTo>
                    <a:lnTo>
                      <a:pt x="6" y="21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198"/>
              <p:cNvSpPr/>
              <p:nvPr/>
            </p:nvSpPr>
            <p:spPr bwMode="auto">
              <a:xfrm>
                <a:off x="6089651" y="1765300"/>
                <a:ext cx="34925" cy="14288"/>
              </a:xfrm>
              <a:custGeom>
                <a:avLst/>
                <a:gdLst>
                  <a:gd name="T0" fmla="*/ 30816 w 68"/>
                  <a:gd name="T1" fmla="*/ 1715 h 25"/>
                  <a:gd name="T2" fmla="*/ 30816 w 68"/>
                  <a:gd name="T3" fmla="*/ 1715 h 25"/>
                  <a:gd name="T4" fmla="*/ 32357 w 68"/>
                  <a:gd name="T5" fmla="*/ 3429 h 25"/>
                  <a:gd name="T6" fmla="*/ 33384 w 68"/>
                  <a:gd name="T7" fmla="*/ 4572 h 25"/>
                  <a:gd name="T8" fmla="*/ 34411 w 68"/>
                  <a:gd name="T9" fmla="*/ 6287 h 25"/>
                  <a:gd name="T10" fmla="*/ 34925 w 68"/>
                  <a:gd name="T11" fmla="*/ 9144 h 25"/>
                  <a:gd name="T12" fmla="*/ 34925 w 68"/>
                  <a:gd name="T13" fmla="*/ 9144 h 25"/>
                  <a:gd name="T14" fmla="*/ 33384 w 68"/>
                  <a:gd name="T15" fmla="*/ 11430 h 25"/>
                  <a:gd name="T16" fmla="*/ 31843 w 68"/>
                  <a:gd name="T17" fmla="*/ 13145 h 25"/>
                  <a:gd name="T18" fmla="*/ 29789 w 68"/>
                  <a:gd name="T19" fmla="*/ 14288 h 25"/>
                  <a:gd name="T20" fmla="*/ 26707 w 68"/>
                  <a:gd name="T21" fmla="*/ 14288 h 25"/>
                  <a:gd name="T22" fmla="*/ 26707 w 68"/>
                  <a:gd name="T23" fmla="*/ 14288 h 25"/>
                  <a:gd name="T24" fmla="*/ 25167 w 68"/>
                  <a:gd name="T25" fmla="*/ 13716 h 25"/>
                  <a:gd name="T26" fmla="*/ 24139 w 68"/>
                  <a:gd name="T27" fmla="*/ 13145 h 25"/>
                  <a:gd name="T28" fmla="*/ 23112 w 68"/>
                  <a:gd name="T29" fmla="*/ 12002 h 25"/>
                  <a:gd name="T30" fmla="*/ 21571 w 68"/>
                  <a:gd name="T31" fmla="*/ 11430 h 25"/>
                  <a:gd name="T32" fmla="*/ 21571 w 68"/>
                  <a:gd name="T33" fmla="*/ 11430 h 25"/>
                  <a:gd name="T34" fmla="*/ 16949 w 68"/>
                  <a:gd name="T35" fmla="*/ 10859 h 25"/>
                  <a:gd name="T36" fmla="*/ 11299 w 68"/>
                  <a:gd name="T37" fmla="*/ 10859 h 25"/>
                  <a:gd name="T38" fmla="*/ 6677 w 68"/>
                  <a:gd name="T39" fmla="*/ 10287 h 25"/>
                  <a:gd name="T40" fmla="*/ 3595 w 68"/>
                  <a:gd name="T41" fmla="*/ 9144 h 25"/>
                  <a:gd name="T42" fmla="*/ 514 w 68"/>
                  <a:gd name="T43" fmla="*/ 8001 h 25"/>
                  <a:gd name="T44" fmla="*/ 514 w 68"/>
                  <a:gd name="T45" fmla="*/ 8001 h 25"/>
                  <a:gd name="T46" fmla="*/ 0 w 68"/>
                  <a:gd name="T47" fmla="*/ 5715 h 25"/>
                  <a:gd name="T48" fmla="*/ 0 w 68"/>
                  <a:gd name="T49" fmla="*/ 4572 h 25"/>
                  <a:gd name="T50" fmla="*/ 0 w 68"/>
                  <a:gd name="T51" fmla="*/ 2858 h 25"/>
                  <a:gd name="T52" fmla="*/ 0 w 68"/>
                  <a:gd name="T53" fmla="*/ 2858 h 25"/>
                  <a:gd name="T54" fmla="*/ 4109 w 68"/>
                  <a:gd name="T55" fmla="*/ 1143 h 25"/>
                  <a:gd name="T56" fmla="*/ 7704 w 68"/>
                  <a:gd name="T57" fmla="*/ 0 h 25"/>
                  <a:gd name="T58" fmla="*/ 11299 w 68"/>
                  <a:gd name="T59" fmla="*/ 1143 h 25"/>
                  <a:gd name="T60" fmla="*/ 14894 w 68"/>
                  <a:gd name="T61" fmla="*/ 1715 h 25"/>
                  <a:gd name="T62" fmla="*/ 17976 w 68"/>
                  <a:gd name="T63" fmla="*/ 2286 h 25"/>
                  <a:gd name="T64" fmla="*/ 22085 w 68"/>
                  <a:gd name="T65" fmla="*/ 2858 h 25"/>
                  <a:gd name="T66" fmla="*/ 25680 w 68"/>
                  <a:gd name="T67" fmla="*/ 2858 h 25"/>
                  <a:gd name="T68" fmla="*/ 30816 w 68"/>
                  <a:gd name="T69" fmla="*/ 1715 h 25"/>
                  <a:gd name="T70" fmla="*/ 30816 w 68"/>
                  <a:gd name="T71" fmla="*/ 1715 h 2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8" h="25">
                    <a:moveTo>
                      <a:pt x="60" y="3"/>
                    </a:moveTo>
                    <a:lnTo>
                      <a:pt x="60" y="3"/>
                    </a:lnTo>
                    <a:lnTo>
                      <a:pt x="63" y="6"/>
                    </a:lnTo>
                    <a:lnTo>
                      <a:pt x="65" y="8"/>
                    </a:lnTo>
                    <a:lnTo>
                      <a:pt x="67" y="11"/>
                    </a:lnTo>
                    <a:lnTo>
                      <a:pt x="68" y="16"/>
                    </a:lnTo>
                    <a:lnTo>
                      <a:pt x="65" y="20"/>
                    </a:lnTo>
                    <a:lnTo>
                      <a:pt x="62" y="23"/>
                    </a:lnTo>
                    <a:lnTo>
                      <a:pt x="58" y="25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47" y="23"/>
                    </a:lnTo>
                    <a:lnTo>
                      <a:pt x="45" y="21"/>
                    </a:lnTo>
                    <a:lnTo>
                      <a:pt x="42" y="20"/>
                    </a:lnTo>
                    <a:lnTo>
                      <a:pt x="33" y="19"/>
                    </a:lnTo>
                    <a:lnTo>
                      <a:pt x="22" y="19"/>
                    </a:lnTo>
                    <a:lnTo>
                      <a:pt x="13" y="18"/>
                    </a:lnTo>
                    <a:lnTo>
                      <a:pt x="7" y="16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9" y="3"/>
                    </a:lnTo>
                    <a:lnTo>
                      <a:pt x="35" y="4"/>
                    </a:lnTo>
                    <a:lnTo>
                      <a:pt x="43" y="5"/>
                    </a:lnTo>
                    <a:lnTo>
                      <a:pt x="50" y="5"/>
                    </a:lnTo>
                    <a:lnTo>
                      <a:pt x="6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206"/>
              <p:cNvSpPr/>
              <p:nvPr/>
            </p:nvSpPr>
            <p:spPr bwMode="auto">
              <a:xfrm>
                <a:off x="6072188" y="1817688"/>
                <a:ext cx="49213" cy="39688"/>
              </a:xfrm>
              <a:custGeom>
                <a:avLst/>
                <a:gdLst>
                  <a:gd name="T0" fmla="*/ 17095 w 95"/>
                  <a:gd name="T1" fmla="*/ 1588 h 75"/>
                  <a:gd name="T2" fmla="*/ 15023 w 95"/>
                  <a:gd name="T3" fmla="*/ 23813 h 75"/>
                  <a:gd name="T4" fmla="*/ 15541 w 95"/>
                  <a:gd name="T5" fmla="*/ 29634 h 75"/>
                  <a:gd name="T6" fmla="*/ 18649 w 95"/>
                  <a:gd name="T7" fmla="*/ 26459 h 75"/>
                  <a:gd name="T8" fmla="*/ 24866 w 95"/>
                  <a:gd name="T9" fmla="*/ 21167 h 75"/>
                  <a:gd name="T10" fmla="*/ 32118 w 95"/>
                  <a:gd name="T11" fmla="*/ 10583 h 75"/>
                  <a:gd name="T12" fmla="*/ 35744 w 95"/>
                  <a:gd name="T13" fmla="*/ 2646 h 75"/>
                  <a:gd name="T14" fmla="*/ 40406 w 95"/>
                  <a:gd name="T15" fmla="*/ 2646 h 75"/>
                  <a:gd name="T16" fmla="*/ 40924 w 95"/>
                  <a:gd name="T17" fmla="*/ 6879 h 75"/>
                  <a:gd name="T18" fmla="*/ 39370 w 95"/>
                  <a:gd name="T19" fmla="*/ 10054 h 75"/>
                  <a:gd name="T20" fmla="*/ 35226 w 95"/>
                  <a:gd name="T21" fmla="*/ 14817 h 75"/>
                  <a:gd name="T22" fmla="*/ 34708 w 95"/>
                  <a:gd name="T23" fmla="*/ 16404 h 75"/>
                  <a:gd name="T24" fmla="*/ 39888 w 95"/>
                  <a:gd name="T25" fmla="*/ 21696 h 75"/>
                  <a:gd name="T26" fmla="*/ 44033 w 95"/>
                  <a:gd name="T27" fmla="*/ 22225 h 75"/>
                  <a:gd name="T28" fmla="*/ 48695 w 95"/>
                  <a:gd name="T29" fmla="*/ 21696 h 75"/>
                  <a:gd name="T30" fmla="*/ 49213 w 95"/>
                  <a:gd name="T31" fmla="*/ 23284 h 75"/>
                  <a:gd name="T32" fmla="*/ 47141 w 95"/>
                  <a:gd name="T33" fmla="*/ 26459 h 75"/>
                  <a:gd name="T34" fmla="*/ 45587 w 95"/>
                  <a:gd name="T35" fmla="*/ 28046 h 75"/>
                  <a:gd name="T36" fmla="*/ 48177 w 95"/>
                  <a:gd name="T37" fmla="*/ 32809 h 75"/>
                  <a:gd name="T38" fmla="*/ 48695 w 95"/>
                  <a:gd name="T39" fmla="*/ 38100 h 75"/>
                  <a:gd name="T40" fmla="*/ 46623 w 95"/>
                  <a:gd name="T41" fmla="*/ 39159 h 75"/>
                  <a:gd name="T42" fmla="*/ 43515 w 95"/>
                  <a:gd name="T43" fmla="*/ 39688 h 75"/>
                  <a:gd name="T44" fmla="*/ 42479 w 95"/>
                  <a:gd name="T45" fmla="*/ 37571 h 75"/>
                  <a:gd name="T46" fmla="*/ 40924 w 95"/>
                  <a:gd name="T47" fmla="*/ 34396 h 75"/>
                  <a:gd name="T48" fmla="*/ 40406 w 95"/>
                  <a:gd name="T49" fmla="*/ 32280 h 75"/>
                  <a:gd name="T50" fmla="*/ 36262 w 95"/>
                  <a:gd name="T51" fmla="*/ 33338 h 75"/>
                  <a:gd name="T52" fmla="*/ 32636 w 95"/>
                  <a:gd name="T53" fmla="*/ 37571 h 75"/>
                  <a:gd name="T54" fmla="*/ 29528 w 95"/>
                  <a:gd name="T55" fmla="*/ 38630 h 75"/>
                  <a:gd name="T56" fmla="*/ 27974 w 95"/>
                  <a:gd name="T57" fmla="*/ 37042 h 75"/>
                  <a:gd name="T58" fmla="*/ 31600 w 95"/>
                  <a:gd name="T59" fmla="*/ 31750 h 75"/>
                  <a:gd name="T60" fmla="*/ 36780 w 95"/>
                  <a:gd name="T61" fmla="*/ 28046 h 75"/>
                  <a:gd name="T62" fmla="*/ 36780 w 95"/>
                  <a:gd name="T63" fmla="*/ 26459 h 75"/>
                  <a:gd name="T64" fmla="*/ 34708 w 95"/>
                  <a:gd name="T65" fmla="*/ 23813 h 75"/>
                  <a:gd name="T66" fmla="*/ 32636 w 95"/>
                  <a:gd name="T67" fmla="*/ 20109 h 75"/>
                  <a:gd name="T68" fmla="*/ 32636 w 95"/>
                  <a:gd name="T69" fmla="*/ 18521 h 75"/>
                  <a:gd name="T70" fmla="*/ 26420 w 95"/>
                  <a:gd name="T71" fmla="*/ 26459 h 75"/>
                  <a:gd name="T72" fmla="*/ 20203 w 95"/>
                  <a:gd name="T73" fmla="*/ 33867 h 75"/>
                  <a:gd name="T74" fmla="*/ 13987 w 95"/>
                  <a:gd name="T75" fmla="*/ 33338 h 75"/>
                  <a:gd name="T76" fmla="*/ 9843 w 95"/>
                  <a:gd name="T77" fmla="*/ 31750 h 75"/>
                  <a:gd name="T78" fmla="*/ 10361 w 95"/>
                  <a:gd name="T79" fmla="*/ 25929 h 75"/>
                  <a:gd name="T80" fmla="*/ 10361 w 95"/>
                  <a:gd name="T81" fmla="*/ 17463 h 75"/>
                  <a:gd name="T82" fmla="*/ 9843 w 95"/>
                  <a:gd name="T83" fmla="*/ 13759 h 75"/>
                  <a:gd name="T84" fmla="*/ 8289 w 95"/>
                  <a:gd name="T85" fmla="*/ 14817 h 75"/>
                  <a:gd name="T86" fmla="*/ 4662 w 95"/>
                  <a:gd name="T87" fmla="*/ 17992 h 75"/>
                  <a:gd name="T88" fmla="*/ 2072 w 95"/>
                  <a:gd name="T89" fmla="*/ 18521 h 75"/>
                  <a:gd name="T90" fmla="*/ 1554 w 95"/>
                  <a:gd name="T91" fmla="*/ 17992 h 75"/>
                  <a:gd name="T92" fmla="*/ 0 w 95"/>
                  <a:gd name="T93" fmla="*/ 17463 h 75"/>
                  <a:gd name="T94" fmla="*/ 2590 w 95"/>
                  <a:gd name="T95" fmla="*/ 11642 h 75"/>
                  <a:gd name="T96" fmla="*/ 8807 w 95"/>
                  <a:gd name="T97" fmla="*/ 3704 h 75"/>
                  <a:gd name="T98" fmla="*/ 11397 w 95"/>
                  <a:gd name="T99" fmla="*/ 0 h 75"/>
                  <a:gd name="T100" fmla="*/ 13469 w 95"/>
                  <a:gd name="T101" fmla="*/ 0 h 75"/>
                  <a:gd name="T102" fmla="*/ 17095 w 95"/>
                  <a:gd name="T103" fmla="*/ 1588 h 7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95" h="75">
                    <a:moveTo>
                      <a:pt x="33" y="3"/>
                    </a:moveTo>
                    <a:lnTo>
                      <a:pt x="33" y="3"/>
                    </a:lnTo>
                    <a:lnTo>
                      <a:pt x="30" y="32"/>
                    </a:lnTo>
                    <a:lnTo>
                      <a:pt x="29" y="45"/>
                    </a:lnTo>
                    <a:lnTo>
                      <a:pt x="29" y="50"/>
                    </a:lnTo>
                    <a:lnTo>
                      <a:pt x="30" y="56"/>
                    </a:lnTo>
                    <a:lnTo>
                      <a:pt x="36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2" y="33"/>
                    </a:lnTo>
                    <a:lnTo>
                      <a:pt x="62" y="20"/>
                    </a:lnTo>
                    <a:lnTo>
                      <a:pt x="69" y="5"/>
                    </a:lnTo>
                    <a:lnTo>
                      <a:pt x="78" y="5"/>
                    </a:lnTo>
                    <a:lnTo>
                      <a:pt x="79" y="10"/>
                    </a:lnTo>
                    <a:lnTo>
                      <a:pt x="79" y="13"/>
                    </a:lnTo>
                    <a:lnTo>
                      <a:pt x="77" y="16"/>
                    </a:lnTo>
                    <a:lnTo>
                      <a:pt x="76" y="19"/>
                    </a:lnTo>
                    <a:lnTo>
                      <a:pt x="70" y="25"/>
                    </a:lnTo>
                    <a:lnTo>
                      <a:pt x="68" y="28"/>
                    </a:lnTo>
                    <a:lnTo>
                      <a:pt x="67" y="31"/>
                    </a:lnTo>
                    <a:lnTo>
                      <a:pt x="73" y="38"/>
                    </a:lnTo>
                    <a:lnTo>
                      <a:pt x="77" y="41"/>
                    </a:lnTo>
                    <a:lnTo>
                      <a:pt x="79" y="42"/>
                    </a:lnTo>
                    <a:lnTo>
                      <a:pt x="85" y="42"/>
                    </a:lnTo>
                    <a:lnTo>
                      <a:pt x="94" y="41"/>
                    </a:lnTo>
                    <a:lnTo>
                      <a:pt x="95" y="42"/>
                    </a:lnTo>
                    <a:lnTo>
                      <a:pt x="95" y="44"/>
                    </a:lnTo>
                    <a:lnTo>
                      <a:pt x="93" y="47"/>
                    </a:lnTo>
                    <a:lnTo>
                      <a:pt x="91" y="50"/>
                    </a:lnTo>
                    <a:lnTo>
                      <a:pt x="88" y="53"/>
                    </a:lnTo>
                    <a:lnTo>
                      <a:pt x="90" y="58"/>
                    </a:lnTo>
                    <a:lnTo>
                      <a:pt x="93" y="62"/>
                    </a:lnTo>
                    <a:lnTo>
                      <a:pt x="94" y="65"/>
                    </a:lnTo>
                    <a:lnTo>
                      <a:pt x="94" y="72"/>
                    </a:lnTo>
                    <a:lnTo>
                      <a:pt x="90" y="74"/>
                    </a:lnTo>
                    <a:lnTo>
                      <a:pt x="87" y="75"/>
                    </a:lnTo>
                    <a:lnTo>
                      <a:pt x="84" y="75"/>
                    </a:lnTo>
                    <a:lnTo>
                      <a:pt x="82" y="71"/>
                    </a:lnTo>
                    <a:lnTo>
                      <a:pt x="81" y="68"/>
                    </a:lnTo>
                    <a:lnTo>
                      <a:pt x="79" y="65"/>
                    </a:lnTo>
                    <a:lnTo>
                      <a:pt x="78" y="61"/>
                    </a:lnTo>
                    <a:lnTo>
                      <a:pt x="73" y="61"/>
                    </a:lnTo>
                    <a:lnTo>
                      <a:pt x="70" y="63"/>
                    </a:lnTo>
                    <a:lnTo>
                      <a:pt x="65" y="68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3"/>
                    </a:lnTo>
                    <a:lnTo>
                      <a:pt x="54" y="70"/>
                    </a:lnTo>
                    <a:lnTo>
                      <a:pt x="57" y="64"/>
                    </a:lnTo>
                    <a:lnTo>
                      <a:pt x="61" y="60"/>
                    </a:lnTo>
                    <a:lnTo>
                      <a:pt x="66" y="57"/>
                    </a:lnTo>
                    <a:lnTo>
                      <a:pt x="71" y="53"/>
                    </a:lnTo>
                    <a:lnTo>
                      <a:pt x="71" y="50"/>
                    </a:lnTo>
                    <a:lnTo>
                      <a:pt x="70" y="48"/>
                    </a:lnTo>
                    <a:lnTo>
                      <a:pt x="67" y="45"/>
                    </a:lnTo>
                    <a:lnTo>
                      <a:pt x="64" y="41"/>
                    </a:lnTo>
                    <a:lnTo>
                      <a:pt x="63" y="38"/>
                    </a:lnTo>
                    <a:lnTo>
                      <a:pt x="63" y="35"/>
                    </a:lnTo>
                    <a:lnTo>
                      <a:pt x="56" y="43"/>
                    </a:lnTo>
                    <a:lnTo>
                      <a:pt x="51" y="50"/>
                    </a:lnTo>
                    <a:lnTo>
                      <a:pt x="46" y="58"/>
                    </a:lnTo>
                    <a:lnTo>
                      <a:pt x="39" y="64"/>
                    </a:lnTo>
                    <a:lnTo>
                      <a:pt x="27" y="63"/>
                    </a:lnTo>
                    <a:lnTo>
                      <a:pt x="23" y="62"/>
                    </a:lnTo>
                    <a:lnTo>
                      <a:pt x="19" y="60"/>
                    </a:lnTo>
                    <a:lnTo>
                      <a:pt x="20" y="49"/>
                    </a:lnTo>
                    <a:lnTo>
                      <a:pt x="20" y="41"/>
                    </a:lnTo>
                    <a:lnTo>
                      <a:pt x="20" y="33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6" y="28"/>
                    </a:lnTo>
                    <a:lnTo>
                      <a:pt x="12" y="31"/>
                    </a:lnTo>
                    <a:lnTo>
                      <a:pt x="9" y="34"/>
                    </a:lnTo>
                    <a:lnTo>
                      <a:pt x="7" y="35"/>
                    </a:lnTo>
                    <a:lnTo>
                      <a:pt x="4" y="35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2" y="27"/>
                    </a:lnTo>
                    <a:lnTo>
                      <a:pt x="5" y="22"/>
                    </a:lnTo>
                    <a:lnTo>
                      <a:pt x="11" y="14"/>
                    </a:lnTo>
                    <a:lnTo>
                      <a:pt x="17" y="7"/>
                    </a:lnTo>
                    <a:lnTo>
                      <a:pt x="20" y="4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213"/>
              <p:cNvSpPr/>
              <p:nvPr/>
            </p:nvSpPr>
            <p:spPr bwMode="auto">
              <a:xfrm>
                <a:off x="6073776" y="1895475"/>
                <a:ext cx="34925" cy="11113"/>
              </a:xfrm>
              <a:custGeom>
                <a:avLst/>
                <a:gdLst>
                  <a:gd name="T0" fmla="*/ 0 w 66"/>
                  <a:gd name="T1" fmla="*/ 4094 h 19"/>
                  <a:gd name="T2" fmla="*/ 0 w 66"/>
                  <a:gd name="T3" fmla="*/ 4094 h 19"/>
                  <a:gd name="T4" fmla="*/ 1058 w 66"/>
                  <a:gd name="T5" fmla="*/ 2924 h 19"/>
                  <a:gd name="T6" fmla="*/ 2646 w 66"/>
                  <a:gd name="T7" fmla="*/ 1755 h 19"/>
                  <a:gd name="T8" fmla="*/ 5821 w 66"/>
                  <a:gd name="T9" fmla="*/ 585 h 19"/>
                  <a:gd name="T10" fmla="*/ 9525 w 66"/>
                  <a:gd name="T11" fmla="*/ 0 h 19"/>
                  <a:gd name="T12" fmla="*/ 14287 w 66"/>
                  <a:gd name="T13" fmla="*/ 0 h 19"/>
                  <a:gd name="T14" fmla="*/ 23283 w 66"/>
                  <a:gd name="T15" fmla="*/ 585 h 19"/>
                  <a:gd name="T16" fmla="*/ 27517 w 66"/>
                  <a:gd name="T17" fmla="*/ 585 h 19"/>
                  <a:gd name="T18" fmla="*/ 31750 w 66"/>
                  <a:gd name="T19" fmla="*/ 0 h 19"/>
                  <a:gd name="T20" fmla="*/ 31750 w 66"/>
                  <a:gd name="T21" fmla="*/ 0 h 19"/>
                  <a:gd name="T22" fmla="*/ 33338 w 66"/>
                  <a:gd name="T23" fmla="*/ 1755 h 19"/>
                  <a:gd name="T24" fmla="*/ 34396 w 66"/>
                  <a:gd name="T25" fmla="*/ 2924 h 19"/>
                  <a:gd name="T26" fmla="*/ 34925 w 66"/>
                  <a:gd name="T27" fmla="*/ 5264 h 19"/>
                  <a:gd name="T28" fmla="*/ 34396 w 66"/>
                  <a:gd name="T29" fmla="*/ 7019 h 19"/>
                  <a:gd name="T30" fmla="*/ 33338 w 66"/>
                  <a:gd name="T31" fmla="*/ 8773 h 19"/>
                  <a:gd name="T32" fmla="*/ 31750 w 66"/>
                  <a:gd name="T33" fmla="*/ 9943 h 19"/>
                  <a:gd name="T34" fmla="*/ 29633 w 66"/>
                  <a:gd name="T35" fmla="*/ 11113 h 19"/>
                  <a:gd name="T36" fmla="*/ 25929 w 66"/>
                  <a:gd name="T37" fmla="*/ 11113 h 19"/>
                  <a:gd name="T38" fmla="*/ 25929 w 66"/>
                  <a:gd name="T39" fmla="*/ 11113 h 19"/>
                  <a:gd name="T40" fmla="*/ 24871 w 66"/>
                  <a:gd name="T41" fmla="*/ 10528 h 19"/>
                  <a:gd name="T42" fmla="*/ 23283 w 66"/>
                  <a:gd name="T43" fmla="*/ 9943 h 19"/>
                  <a:gd name="T44" fmla="*/ 21696 w 66"/>
                  <a:gd name="T45" fmla="*/ 8773 h 19"/>
                  <a:gd name="T46" fmla="*/ 19579 w 66"/>
                  <a:gd name="T47" fmla="*/ 7019 h 19"/>
                  <a:gd name="T48" fmla="*/ 19579 w 66"/>
                  <a:gd name="T49" fmla="*/ 7019 h 19"/>
                  <a:gd name="T50" fmla="*/ 16933 w 66"/>
                  <a:gd name="T51" fmla="*/ 7019 h 19"/>
                  <a:gd name="T52" fmla="*/ 13758 w 66"/>
                  <a:gd name="T53" fmla="*/ 7019 h 19"/>
                  <a:gd name="T54" fmla="*/ 6879 w 66"/>
                  <a:gd name="T55" fmla="*/ 8189 h 19"/>
                  <a:gd name="T56" fmla="*/ 3704 w 66"/>
                  <a:gd name="T57" fmla="*/ 8189 h 19"/>
                  <a:gd name="T58" fmla="*/ 1588 w 66"/>
                  <a:gd name="T59" fmla="*/ 7019 h 19"/>
                  <a:gd name="T60" fmla="*/ 529 w 66"/>
                  <a:gd name="T61" fmla="*/ 5849 h 19"/>
                  <a:gd name="T62" fmla="*/ 0 w 66"/>
                  <a:gd name="T63" fmla="*/ 5264 h 19"/>
                  <a:gd name="T64" fmla="*/ 0 w 66"/>
                  <a:gd name="T65" fmla="*/ 4094 h 19"/>
                  <a:gd name="T66" fmla="*/ 0 w 66"/>
                  <a:gd name="T67" fmla="*/ 4094 h 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6" h="19">
                    <a:moveTo>
                      <a:pt x="0" y="7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7" y="0"/>
                    </a:lnTo>
                    <a:lnTo>
                      <a:pt x="44" y="1"/>
                    </a:lnTo>
                    <a:lnTo>
                      <a:pt x="52" y="1"/>
                    </a:lnTo>
                    <a:lnTo>
                      <a:pt x="60" y="0"/>
                    </a:lnTo>
                    <a:lnTo>
                      <a:pt x="63" y="3"/>
                    </a:lnTo>
                    <a:lnTo>
                      <a:pt x="65" y="5"/>
                    </a:lnTo>
                    <a:lnTo>
                      <a:pt x="66" y="9"/>
                    </a:lnTo>
                    <a:lnTo>
                      <a:pt x="65" y="12"/>
                    </a:lnTo>
                    <a:lnTo>
                      <a:pt x="63" y="15"/>
                    </a:lnTo>
                    <a:lnTo>
                      <a:pt x="60" y="17"/>
                    </a:lnTo>
                    <a:lnTo>
                      <a:pt x="56" y="19"/>
                    </a:lnTo>
                    <a:lnTo>
                      <a:pt x="49" y="19"/>
                    </a:lnTo>
                    <a:lnTo>
                      <a:pt x="47" y="18"/>
                    </a:lnTo>
                    <a:lnTo>
                      <a:pt x="44" y="17"/>
                    </a:lnTo>
                    <a:lnTo>
                      <a:pt x="41" y="15"/>
                    </a:lnTo>
                    <a:lnTo>
                      <a:pt x="37" y="12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13" y="14"/>
                    </a:lnTo>
                    <a:lnTo>
                      <a:pt x="7" y="14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221"/>
              <p:cNvSpPr/>
              <p:nvPr/>
            </p:nvSpPr>
            <p:spPr bwMode="auto">
              <a:xfrm>
                <a:off x="6075363" y="1908175"/>
                <a:ext cx="33338" cy="9525"/>
              </a:xfrm>
              <a:custGeom>
                <a:avLst/>
                <a:gdLst>
                  <a:gd name="T0" fmla="*/ 31750 w 63"/>
                  <a:gd name="T1" fmla="*/ 1121 h 17"/>
                  <a:gd name="T2" fmla="*/ 31750 w 63"/>
                  <a:gd name="T3" fmla="*/ 1121 h 17"/>
                  <a:gd name="T4" fmla="*/ 32280 w 63"/>
                  <a:gd name="T5" fmla="*/ 3362 h 17"/>
                  <a:gd name="T6" fmla="*/ 32809 w 63"/>
                  <a:gd name="T7" fmla="*/ 4482 h 17"/>
                  <a:gd name="T8" fmla="*/ 33338 w 63"/>
                  <a:gd name="T9" fmla="*/ 6163 h 17"/>
                  <a:gd name="T10" fmla="*/ 33338 w 63"/>
                  <a:gd name="T11" fmla="*/ 6163 h 17"/>
                  <a:gd name="T12" fmla="*/ 32280 w 63"/>
                  <a:gd name="T13" fmla="*/ 7284 h 17"/>
                  <a:gd name="T14" fmla="*/ 30692 w 63"/>
                  <a:gd name="T15" fmla="*/ 8404 h 17"/>
                  <a:gd name="T16" fmla="*/ 28046 w 63"/>
                  <a:gd name="T17" fmla="*/ 8965 h 17"/>
                  <a:gd name="T18" fmla="*/ 24871 w 63"/>
                  <a:gd name="T19" fmla="*/ 9525 h 17"/>
                  <a:gd name="T20" fmla="*/ 21167 w 63"/>
                  <a:gd name="T21" fmla="*/ 8965 h 17"/>
                  <a:gd name="T22" fmla="*/ 12700 w 63"/>
                  <a:gd name="T23" fmla="*/ 7844 h 17"/>
                  <a:gd name="T24" fmla="*/ 7938 w 63"/>
                  <a:gd name="T25" fmla="*/ 7844 h 17"/>
                  <a:gd name="T26" fmla="*/ 2646 w 63"/>
                  <a:gd name="T27" fmla="*/ 8404 h 17"/>
                  <a:gd name="T28" fmla="*/ 2646 w 63"/>
                  <a:gd name="T29" fmla="*/ 8404 h 17"/>
                  <a:gd name="T30" fmla="*/ 1588 w 63"/>
                  <a:gd name="T31" fmla="*/ 7284 h 17"/>
                  <a:gd name="T32" fmla="*/ 529 w 63"/>
                  <a:gd name="T33" fmla="*/ 6163 h 17"/>
                  <a:gd name="T34" fmla="*/ 0 w 63"/>
                  <a:gd name="T35" fmla="*/ 4482 h 17"/>
                  <a:gd name="T36" fmla="*/ 0 w 63"/>
                  <a:gd name="T37" fmla="*/ 1681 h 17"/>
                  <a:gd name="T38" fmla="*/ 0 w 63"/>
                  <a:gd name="T39" fmla="*/ 1681 h 17"/>
                  <a:gd name="T40" fmla="*/ 4763 w 63"/>
                  <a:gd name="T41" fmla="*/ 560 h 17"/>
                  <a:gd name="T42" fmla="*/ 8996 w 63"/>
                  <a:gd name="T43" fmla="*/ 0 h 17"/>
                  <a:gd name="T44" fmla="*/ 13229 w 63"/>
                  <a:gd name="T45" fmla="*/ 0 h 17"/>
                  <a:gd name="T46" fmla="*/ 16934 w 63"/>
                  <a:gd name="T47" fmla="*/ 0 h 17"/>
                  <a:gd name="T48" fmla="*/ 24342 w 63"/>
                  <a:gd name="T49" fmla="*/ 560 h 17"/>
                  <a:gd name="T50" fmla="*/ 31750 w 63"/>
                  <a:gd name="T51" fmla="*/ 1121 h 17"/>
                  <a:gd name="T52" fmla="*/ 31750 w 63"/>
                  <a:gd name="T53" fmla="*/ 1121 h 1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63" h="17">
                    <a:moveTo>
                      <a:pt x="60" y="2"/>
                    </a:moveTo>
                    <a:lnTo>
                      <a:pt x="60" y="2"/>
                    </a:lnTo>
                    <a:lnTo>
                      <a:pt x="61" y="6"/>
                    </a:lnTo>
                    <a:lnTo>
                      <a:pt x="62" y="8"/>
                    </a:lnTo>
                    <a:lnTo>
                      <a:pt x="63" y="11"/>
                    </a:lnTo>
                    <a:lnTo>
                      <a:pt x="61" y="13"/>
                    </a:lnTo>
                    <a:lnTo>
                      <a:pt x="58" y="15"/>
                    </a:lnTo>
                    <a:lnTo>
                      <a:pt x="53" y="16"/>
                    </a:lnTo>
                    <a:lnTo>
                      <a:pt x="47" y="17"/>
                    </a:lnTo>
                    <a:lnTo>
                      <a:pt x="40" y="16"/>
                    </a:lnTo>
                    <a:lnTo>
                      <a:pt x="24" y="14"/>
                    </a:lnTo>
                    <a:lnTo>
                      <a:pt x="15" y="14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9" y="1"/>
                    </a:lnTo>
                    <a:lnTo>
                      <a:pt x="17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46" y="1"/>
                    </a:lnTo>
                    <a:lnTo>
                      <a:pt x="6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34" grpId="0" bldLvl="0" animBg="1"/>
      <p:bldP spid="20486" grpId="0" bldLvl="0" animBg="1"/>
      <p:bldP spid="20487" grpId="0" bldLvl="0" animBg="1"/>
      <p:bldP spid="20488" grpId="0" bldLvl="0" animBg="1"/>
      <p:bldP spid="20489" grpId="0" bldLvl="0" animBg="1"/>
      <p:bldP spid="20490" grpId="0" bldLvl="0" animBg="1"/>
      <p:bldP spid="20491" grpId="0" bldLvl="0" animBg="1"/>
      <p:bldP spid="20492" grpId="0" bldLvl="0" animBg="1"/>
      <p:bldP spid="20493" grpId="0" bldLvl="0" animBg="1"/>
      <p:bldP spid="20494" grpId="0" bldLvl="0" animBg="1"/>
      <p:bldP spid="20495" grpId="0" bldLvl="0" animBg="1"/>
      <p:bldP spid="20496" grpId="0" bldLvl="0" animBg="1"/>
      <p:bldP spid="20497" grpId="0" bldLvl="0" animBg="1"/>
      <p:bldP spid="2049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80848" y="167060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Mercury </a:t>
            </a:r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设计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-3159" y="53133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15"/>
          <p:cNvSpPr txBox="1"/>
          <p:nvPr/>
        </p:nvSpPr>
        <p:spPr>
          <a:xfrm>
            <a:off x="1243330" y="2310765"/>
            <a:ext cx="1583690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43330" y="2236470"/>
            <a:ext cx="1583690" cy="43180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15"/>
          <p:cNvSpPr txBox="1"/>
          <p:nvPr/>
        </p:nvSpPr>
        <p:spPr>
          <a:xfrm>
            <a:off x="1249680" y="2663825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+mn-ea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+mn-ea"/>
              </a:rPr>
              <a:t>动态监控配置更改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9680" y="266382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15"/>
          <p:cNvSpPr txBox="1"/>
          <p:nvPr/>
        </p:nvSpPr>
        <p:spPr>
          <a:xfrm>
            <a:off x="1243330" y="2866390"/>
            <a:ext cx="158369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黑体" panose="02010609060101010101" charset="-122"/>
                <a:ea typeface="黑体" panose="02010609060101010101" charset="-122"/>
              </a:rPr>
              <a:t>读取配置信息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9680" y="286194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15"/>
          <p:cNvSpPr txBox="1"/>
          <p:nvPr/>
        </p:nvSpPr>
        <p:spPr>
          <a:xfrm>
            <a:off x="3453130" y="2310765"/>
            <a:ext cx="1583690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消息路由</a:t>
            </a:r>
            <a:endParaRPr lang="zh-CN" altLang="en-US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3130" y="2236470"/>
            <a:ext cx="1583690" cy="43180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15"/>
          <p:cNvSpPr txBox="1"/>
          <p:nvPr/>
        </p:nvSpPr>
        <p:spPr>
          <a:xfrm>
            <a:off x="3453130" y="266827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转发数据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9480" y="266382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15"/>
          <p:cNvSpPr txBox="1"/>
          <p:nvPr/>
        </p:nvSpPr>
        <p:spPr>
          <a:xfrm>
            <a:off x="3459480" y="286639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更新路由配置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9480" y="286194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827020" y="2962275"/>
            <a:ext cx="62611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15"/>
          <p:cNvSpPr txBox="1"/>
          <p:nvPr/>
        </p:nvSpPr>
        <p:spPr>
          <a:xfrm>
            <a:off x="3395980" y="801370"/>
            <a:ext cx="1583690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  <a:endParaRPr lang="zh-CN" altLang="en-US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95980" y="727075"/>
            <a:ext cx="1583690" cy="43180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15"/>
          <p:cNvSpPr txBox="1"/>
          <p:nvPr/>
        </p:nvSpPr>
        <p:spPr>
          <a:xfrm>
            <a:off x="3395980" y="1158875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95980" y="115379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15"/>
          <p:cNvSpPr txBox="1"/>
          <p:nvPr/>
        </p:nvSpPr>
        <p:spPr>
          <a:xfrm>
            <a:off x="3395980" y="1356995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转发数据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02330" y="1352550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15"/>
          <p:cNvSpPr txBox="1"/>
          <p:nvPr/>
        </p:nvSpPr>
        <p:spPr>
          <a:xfrm>
            <a:off x="3395980" y="1548765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接收回执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02330" y="1544320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15"/>
          <p:cNvSpPr txBox="1"/>
          <p:nvPr/>
        </p:nvSpPr>
        <p:spPr>
          <a:xfrm>
            <a:off x="5313680" y="800735"/>
            <a:ext cx="1583690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缓存管理</a:t>
            </a:r>
            <a:endParaRPr lang="zh-CN" altLang="en-US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13680" y="726440"/>
            <a:ext cx="1583690" cy="43180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15"/>
          <p:cNvSpPr txBox="1"/>
          <p:nvPr/>
        </p:nvSpPr>
        <p:spPr>
          <a:xfrm>
            <a:off x="5313680" y="115824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20030" y="115379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215"/>
          <p:cNvSpPr txBox="1"/>
          <p:nvPr/>
        </p:nvSpPr>
        <p:spPr>
          <a:xfrm>
            <a:off x="5313680" y="135636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拉取数据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20030" y="135191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215"/>
          <p:cNvSpPr txBox="1"/>
          <p:nvPr/>
        </p:nvSpPr>
        <p:spPr>
          <a:xfrm>
            <a:off x="5313680" y="154813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320030" y="154368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15"/>
          <p:cNvSpPr txBox="1"/>
          <p:nvPr/>
        </p:nvSpPr>
        <p:spPr>
          <a:xfrm>
            <a:off x="3395980" y="174498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失败重试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402330" y="174053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>
            <a:stCxn id="57" idx="1"/>
            <a:endCxn id="27" idx="3"/>
          </p:cNvCxnSpPr>
          <p:nvPr/>
        </p:nvCxnSpPr>
        <p:spPr>
          <a:xfrm flipH="1">
            <a:off x="4986020" y="1450340"/>
            <a:ext cx="334010" cy="6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5" idx="3"/>
            <a:endCxn id="55" idx="1"/>
          </p:cNvCxnSpPr>
          <p:nvPr/>
        </p:nvCxnSpPr>
        <p:spPr>
          <a:xfrm>
            <a:off x="4979670" y="1252220"/>
            <a:ext cx="34036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4" idx="1"/>
            <a:endCxn id="11" idx="1"/>
          </p:cNvCxnSpPr>
          <p:nvPr/>
        </p:nvCxnSpPr>
        <p:spPr>
          <a:xfrm rot="10800000" flipH="1" flipV="1">
            <a:off x="3395980" y="1254760"/>
            <a:ext cx="63500" cy="1507490"/>
          </a:xfrm>
          <a:prstGeom prst="bentConnector3">
            <a:avLst>
              <a:gd name="adj1" fmla="val -375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215"/>
          <p:cNvSpPr txBox="1"/>
          <p:nvPr/>
        </p:nvSpPr>
        <p:spPr>
          <a:xfrm>
            <a:off x="1249428" y="3771955"/>
            <a:ext cx="2780430" cy="86868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sz="20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框架选择：</a:t>
            </a:r>
            <a:endParaRPr lang="zh-CN" altLang="en-US" sz="20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r>
              <a:rPr lang="en-US" altLang="zh-CN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redis</a:t>
            </a:r>
            <a:r>
              <a:rPr lang="zh-CN" altLang="en-US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、</a:t>
            </a:r>
            <a:r>
              <a:rPr lang="en-US" altLang="zh-CN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zookeeper</a:t>
            </a:r>
            <a:endParaRPr lang="en-US" altLang="zh-CN" sz="16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r>
              <a:rPr lang="en-US" altLang="zh-CN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kafka</a:t>
            </a:r>
            <a:r>
              <a:rPr lang="zh-CN" altLang="en-US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、</a:t>
            </a:r>
            <a:r>
              <a:rPr lang="en-US" altLang="zh-CN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file</a:t>
            </a:r>
            <a:endParaRPr lang="en-US" altLang="zh-CN" sz="16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67" name="文本框 215"/>
          <p:cNvSpPr txBox="1"/>
          <p:nvPr/>
        </p:nvSpPr>
        <p:spPr>
          <a:xfrm>
            <a:off x="4252978" y="3771955"/>
            <a:ext cx="2780430" cy="86868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sz="20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核心点：</a:t>
            </a:r>
            <a:endParaRPr lang="zh-CN" altLang="en-US" sz="20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r>
              <a:rPr lang="zh-CN" altLang="en-US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配置文件动态管理</a:t>
            </a:r>
            <a:br>
              <a:rPr lang="zh-CN" altLang="en-US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</a:br>
            <a:r>
              <a:rPr lang="zh-CN" altLang="en-US" sz="16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重试队列</a:t>
            </a:r>
            <a:endParaRPr lang="zh-CN" altLang="en-US" sz="1600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69" name="文本框 215"/>
          <p:cNvSpPr txBox="1"/>
          <p:nvPr/>
        </p:nvSpPr>
        <p:spPr>
          <a:xfrm>
            <a:off x="3459480" y="3058160"/>
            <a:ext cx="1583690" cy="19113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l"/>
            <a:r>
              <a:rPr lang="en-US" altLang="zh-CN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缓存路由信息</a:t>
            </a:r>
            <a:endParaRPr lang="zh-CN" altLang="en-US" sz="8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59480" y="3053715"/>
            <a:ext cx="1583690" cy="19621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34" grpId="0" bldLvl="0" animBg="1"/>
      <p:bldP spid="2" grpId="0"/>
      <p:bldP spid="4" grpId="0"/>
      <p:bldP spid="6" grpId="0"/>
      <p:bldP spid="8" grpId="0"/>
      <p:bldP spid="10" grpId="0"/>
      <p:bldP spid="12" grpId="0"/>
      <p:bldP spid="17" grpId="0"/>
      <p:bldP spid="24" grpId="0"/>
      <p:bldP spid="26" grpId="0"/>
      <p:bldP spid="28" grpId="0"/>
      <p:bldP spid="52" grpId="0"/>
      <p:bldP spid="54" grpId="0"/>
      <p:bldP spid="56" grpId="0"/>
      <p:bldP spid="58" grpId="0"/>
      <p:bldP spid="60" grpId="0"/>
      <p:bldP spid="66" grpId="0"/>
      <p:bldP spid="67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5"/>
          <p:cNvSpPr>
            <a:spLocks noChangeArrowheads="1"/>
          </p:cNvSpPr>
          <p:nvPr/>
        </p:nvSpPr>
        <p:spPr bwMode="auto">
          <a:xfrm rot="10800000">
            <a:off x="6727690" y="1285933"/>
            <a:ext cx="2135188" cy="1679575"/>
          </a:xfrm>
          <a:prstGeom prst="triangle">
            <a:avLst>
              <a:gd name="adj" fmla="val 50000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100" name="等腰三角形 10"/>
          <p:cNvSpPr>
            <a:spLocks noChangeArrowheads="1"/>
          </p:cNvSpPr>
          <p:nvPr/>
        </p:nvSpPr>
        <p:spPr bwMode="auto">
          <a:xfrm rot="10800000">
            <a:off x="2178505" y="3950494"/>
            <a:ext cx="1255713" cy="987425"/>
          </a:xfrm>
          <a:prstGeom prst="triangle">
            <a:avLst>
              <a:gd name="adj" fmla="val 50000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grpSp>
        <p:nvGrpSpPr>
          <p:cNvPr id="5" name="组合 37"/>
          <p:cNvGrpSpPr/>
          <p:nvPr/>
        </p:nvGrpSpPr>
        <p:grpSpPr bwMode="auto">
          <a:xfrm>
            <a:off x="661721" y="1013795"/>
            <a:ext cx="7739185" cy="3595779"/>
            <a:chOff x="-461736" y="-1440622"/>
            <a:chExt cx="10560221" cy="5369984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-461736" y="-1440622"/>
              <a:ext cx="410464" cy="35384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9595838" y="2357517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8607960" y="3682924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</p:grpSp>
      <p:sp>
        <p:nvSpPr>
          <p:cNvPr id="66" name="文本框 219"/>
          <p:cNvSpPr txBox="1"/>
          <p:nvPr/>
        </p:nvSpPr>
        <p:spPr>
          <a:xfrm>
            <a:off x="3607862" y="2955518"/>
            <a:ext cx="3131427" cy="5302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后台：数据中心</a:t>
            </a:r>
            <a:endParaRPr lang="zh-CN" altLang="en-US" sz="15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  <a:p>
            <a:pPr algn="ctr"/>
            <a:r>
              <a:rPr lang="zh-CN" altLang="en-US" sz="15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前端：动画插件</a:t>
            </a:r>
            <a:endParaRPr lang="zh-CN" altLang="en-US" sz="15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227993" y="2317653"/>
            <a:ext cx="2560928" cy="347663"/>
            <a:chOff x="4564815" y="3106246"/>
            <a:chExt cx="3414571" cy="463550"/>
          </a:xfrm>
        </p:grpSpPr>
        <p:grpSp>
          <p:nvGrpSpPr>
            <p:cNvPr id="68" name="组合 67"/>
            <p:cNvGrpSpPr/>
            <p:nvPr/>
          </p:nvGrpSpPr>
          <p:grpSpPr>
            <a:xfrm>
              <a:off x="4564815" y="3106246"/>
              <a:ext cx="1715030" cy="463550"/>
              <a:chOff x="4819121" y="3552825"/>
              <a:chExt cx="1715030" cy="46355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84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6264356" y="3106246"/>
              <a:ext cx="1715030" cy="463550"/>
              <a:chOff x="4819121" y="3552825"/>
              <a:chExt cx="1715030" cy="46355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77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72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4" name="文本框 215"/>
          <p:cNvSpPr txBox="1"/>
          <p:nvPr/>
        </p:nvSpPr>
        <p:spPr>
          <a:xfrm>
            <a:off x="4190431" y="1714469"/>
            <a:ext cx="2780430" cy="66865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sz="39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项目讨论</a:t>
            </a:r>
            <a:endParaRPr lang="zh-CN" altLang="zh-CN" sz="3900" b="1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688453" y="1756142"/>
            <a:ext cx="1470353" cy="1095375"/>
            <a:chOff x="3592132" y="5624513"/>
            <a:chExt cx="1960470" cy="1460500"/>
          </a:xfrm>
        </p:grpSpPr>
        <p:sp>
          <p:nvSpPr>
            <p:cNvPr id="136" name="Freeform 286"/>
            <p:cNvSpPr/>
            <p:nvPr/>
          </p:nvSpPr>
          <p:spPr bwMode="auto">
            <a:xfrm>
              <a:off x="3695701" y="6662738"/>
              <a:ext cx="865188" cy="422275"/>
            </a:xfrm>
            <a:custGeom>
              <a:avLst/>
              <a:gdLst>
                <a:gd name="T0" fmla="*/ 161 w 267"/>
                <a:gd name="T1" fmla="*/ 79 h 130"/>
                <a:gd name="T2" fmla="*/ 84 w 267"/>
                <a:gd name="T3" fmla="*/ 123 h 130"/>
                <a:gd name="T4" fmla="*/ 93 w 267"/>
                <a:gd name="T5" fmla="*/ 115 h 130"/>
                <a:gd name="T6" fmla="*/ 111 w 267"/>
                <a:gd name="T7" fmla="*/ 101 h 130"/>
                <a:gd name="T8" fmla="*/ 67 w 267"/>
                <a:gd name="T9" fmla="*/ 118 h 130"/>
                <a:gd name="T10" fmla="*/ 72 w 267"/>
                <a:gd name="T11" fmla="*/ 114 h 130"/>
                <a:gd name="T12" fmla="*/ 129 w 267"/>
                <a:gd name="T13" fmla="*/ 72 h 130"/>
                <a:gd name="T14" fmla="*/ 40 w 267"/>
                <a:gd name="T15" fmla="*/ 115 h 130"/>
                <a:gd name="T16" fmla="*/ 48 w 267"/>
                <a:gd name="T17" fmla="*/ 99 h 130"/>
                <a:gd name="T18" fmla="*/ 25 w 267"/>
                <a:gd name="T19" fmla="*/ 104 h 130"/>
                <a:gd name="T20" fmla="*/ 17 w 267"/>
                <a:gd name="T21" fmla="*/ 90 h 130"/>
                <a:gd name="T22" fmla="*/ 4 w 267"/>
                <a:gd name="T23" fmla="*/ 92 h 130"/>
                <a:gd name="T24" fmla="*/ 93 w 267"/>
                <a:gd name="T25" fmla="*/ 30 h 130"/>
                <a:gd name="T26" fmla="*/ 0 w 267"/>
                <a:gd name="T27" fmla="*/ 83 h 130"/>
                <a:gd name="T28" fmla="*/ 60 w 267"/>
                <a:gd name="T29" fmla="*/ 43 h 130"/>
                <a:gd name="T30" fmla="*/ 8 w 267"/>
                <a:gd name="T31" fmla="*/ 54 h 130"/>
                <a:gd name="T32" fmla="*/ 8 w 267"/>
                <a:gd name="T33" fmla="*/ 53 h 130"/>
                <a:gd name="T34" fmla="*/ 14 w 267"/>
                <a:gd name="T35" fmla="*/ 44 h 130"/>
                <a:gd name="T36" fmla="*/ 25 w 267"/>
                <a:gd name="T37" fmla="*/ 17 h 130"/>
                <a:gd name="T38" fmla="*/ 16 w 267"/>
                <a:gd name="T39" fmla="*/ 3 h 130"/>
                <a:gd name="T40" fmla="*/ 26 w 267"/>
                <a:gd name="T41" fmla="*/ 16 h 130"/>
                <a:gd name="T42" fmla="*/ 50 w 267"/>
                <a:gd name="T43" fmla="*/ 23 h 130"/>
                <a:gd name="T44" fmla="*/ 73 w 267"/>
                <a:gd name="T45" fmla="*/ 11 h 130"/>
                <a:gd name="T46" fmla="*/ 91 w 267"/>
                <a:gd name="T47" fmla="*/ 5 h 130"/>
                <a:gd name="T48" fmla="*/ 92 w 267"/>
                <a:gd name="T49" fmla="*/ 5 h 130"/>
                <a:gd name="T50" fmla="*/ 106 w 267"/>
                <a:gd name="T51" fmla="*/ 16 h 130"/>
                <a:gd name="T52" fmla="*/ 106 w 267"/>
                <a:gd name="T53" fmla="*/ 16 h 130"/>
                <a:gd name="T54" fmla="*/ 99 w 267"/>
                <a:gd name="T55" fmla="*/ 27 h 130"/>
                <a:gd name="T56" fmla="*/ 93 w 267"/>
                <a:gd name="T57" fmla="*/ 40 h 130"/>
                <a:gd name="T58" fmla="*/ 94 w 267"/>
                <a:gd name="T59" fmla="*/ 44 h 130"/>
                <a:gd name="T60" fmla="*/ 130 w 267"/>
                <a:gd name="T61" fmla="*/ 43 h 130"/>
                <a:gd name="T62" fmla="*/ 130 w 267"/>
                <a:gd name="T63" fmla="*/ 44 h 130"/>
                <a:gd name="T64" fmla="*/ 135 w 267"/>
                <a:gd name="T65" fmla="*/ 49 h 130"/>
                <a:gd name="T66" fmla="*/ 186 w 267"/>
                <a:gd name="T67" fmla="*/ 30 h 130"/>
                <a:gd name="T68" fmla="*/ 232 w 267"/>
                <a:gd name="T69" fmla="*/ 22 h 130"/>
                <a:gd name="T70" fmla="*/ 261 w 267"/>
                <a:gd name="T71" fmla="*/ 6 h 130"/>
                <a:gd name="T72" fmla="*/ 90 w 267"/>
                <a:gd name="T73" fmla="*/ 115 h 130"/>
                <a:gd name="T74" fmla="*/ 252 w 267"/>
                <a:gd name="T75" fmla="*/ 22 h 130"/>
                <a:gd name="T76" fmla="*/ 155 w 267"/>
                <a:gd name="T77" fmla="*/ 79 h 130"/>
                <a:gd name="T78" fmla="*/ 143 w 267"/>
                <a:gd name="T79" fmla="*/ 89 h 130"/>
                <a:gd name="T80" fmla="*/ 234 w 267"/>
                <a:gd name="T81" fmla="*/ 38 h 130"/>
                <a:gd name="T82" fmla="*/ 267 w 267"/>
                <a:gd name="T83" fmla="*/ 22 h 130"/>
                <a:gd name="T84" fmla="*/ 192 w 267"/>
                <a:gd name="T85" fmla="*/ 71 h 130"/>
                <a:gd name="T86" fmla="*/ 148 w 267"/>
                <a:gd name="T87" fmla="*/ 118 h 130"/>
                <a:gd name="T88" fmla="*/ 252 w 267"/>
                <a:gd name="T89" fmla="*/ 58 h 130"/>
                <a:gd name="T90" fmla="*/ 251 w 267"/>
                <a:gd name="T91" fmla="*/ 69 h 130"/>
                <a:gd name="T92" fmla="*/ 203 w 267"/>
                <a:gd name="T93" fmla="*/ 118 h 130"/>
                <a:gd name="T94" fmla="*/ 200 w 267"/>
                <a:gd name="T95" fmla="*/ 121 h 130"/>
                <a:gd name="T96" fmla="*/ 183 w 267"/>
                <a:gd name="T97" fmla="*/ 124 h 130"/>
                <a:gd name="T98" fmla="*/ 154 w 267"/>
                <a:gd name="T99" fmla="*/ 125 h 130"/>
                <a:gd name="T100" fmla="*/ 153 w 267"/>
                <a:gd name="T101" fmla="*/ 124 h 130"/>
                <a:gd name="T102" fmla="*/ 143 w 267"/>
                <a:gd name="T103" fmla="*/ 122 h 130"/>
                <a:gd name="T104" fmla="*/ 118 w 267"/>
                <a:gd name="T105" fmla="*/ 118 h 130"/>
                <a:gd name="T106" fmla="*/ 254 w 267"/>
                <a:gd name="T107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7" h="130">
                  <a:moveTo>
                    <a:pt x="80" y="130"/>
                  </a:move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29"/>
                  </a:cubicBezTo>
                  <a:cubicBezTo>
                    <a:pt x="132" y="99"/>
                    <a:pt x="222" y="44"/>
                    <a:pt x="252" y="26"/>
                  </a:cubicBezTo>
                  <a:cubicBezTo>
                    <a:pt x="234" y="37"/>
                    <a:pt x="194" y="60"/>
                    <a:pt x="161" y="79"/>
                  </a:cubicBezTo>
                  <a:cubicBezTo>
                    <a:pt x="103" y="114"/>
                    <a:pt x="87" y="122"/>
                    <a:pt x="85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3" y="116"/>
                    <a:pt x="93" y="116"/>
                    <a:pt x="93" y="115"/>
                  </a:cubicBezTo>
                  <a:cubicBezTo>
                    <a:pt x="92" y="115"/>
                    <a:pt x="92" y="115"/>
                    <a:pt x="93" y="115"/>
                  </a:cubicBezTo>
                  <a:cubicBezTo>
                    <a:pt x="87" y="118"/>
                    <a:pt x="84" y="120"/>
                    <a:pt x="83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3" y="120"/>
                    <a:pt x="83" y="119"/>
                    <a:pt x="83" y="119"/>
                  </a:cubicBezTo>
                  <a:cubicBezTo>
                    <a:pt x="83" y="119"/>
                    <a:pt x="83" y="119"/>
                    <a:pt x="91" y="114"/>
                  </a:cubicBezTo>
                  <a:cubicBezTo>
                    <a:pt x="96" y="111"/>
                    <a:pt x="102" y="106"/>
                    <a:pt x="111" y="101"/>
                  </a:cubicBezTo>
                  <a:cubicBezTo>
                    <a:pt x="127" y="91"/>
                    <a:pt x="149" y="77"/>
                    <a:pt x="171" y="63"/>
                  </a:cubicBezTo>
                  <a:cubicBezTo>
                    <a:pt x="195" y="47"/>
                    <a:pt x="219" y="32"/>
                    <a:pt x="236" y="21"/>
                  </a:cubicBezTo>
                  <a:cubicBezTo>
                    <a:pt x="210" y="37"/>
                    <a:pt x="169" y="60"/>
                    <a:pt x="134" y="81"/>
                  </a:cubicBezTo>
                  <a:cubicBezTo>
                    <a:pt x="89" y="107"/>
                    <a:pt x="69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17"/>
                    <a:pt x="71" y="116"/>
                    <a:pt x="7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4"/>
                    <a:pt x="72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3"/>
                    <a:pt x="77" y="110"/>
                    <a:pt x="90" y="100"/>
                  </a:cubicBezTo>
                  <a:cubicBezTo>
                    <a:pt x="100" y="93"/>
                    <a:pt x="113" y="84"/>
                    <a:pt x="129" y="72"/>
                  </a:cubicBezTo>
                  <a:cubicBezTo>
                    <a:pt x="149" y="57"/>
                    <a:pt x="170" y="42"/>
                    <a:pt x="180" y="35"/>
                  </a:cubicBezTo>
                  <a:cubicBezTo>
                    <a:pt x="168" y="41"/>
                    <a:pt x="144" y="56"/>
                    <a:pt x="120" y="70"/>
                  </a:cubicBezTo>
                  <a:cubicBezTo>
                    <a:pt x="45" y="113"/>
                    <a:pt x="41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55" y="104"/>
                  </a:cubicBezTo>
                  <a:cubicBezTo>
                    <a:pt x="63" y="98"/>
                    <a:pt x="73" y="91"/>
                    <a:pt x="87" y="81"/>
                  </a:cubicBezTo>
                  <a:cubicBezTo>
                    <a:pt x="102" y="71"/>
                    <a:pt x="116" y="61"/>
                    <a:pt x="125" y="55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99"/>
                    <a:pt x="48" y="98"/>
                    <a:pt x="48" y="98"/>
                  </a:cubicBezTo>
                  <a:cubicBezTo>
                    <a:pt x="70" y="84"/>
                    <a:pt x="106" y="59"/>
                    <a:pt x="122" y="48"/>
                  </a:cubicBezTo>
                  <a:cubicBezTo>
                    <a:pt x="85" y="70"/>
                    <a:pt x="31" y="102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3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77" y="55"/>
                    <a:pt x="39" y="77"/>
                    <a:pt x="17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17" y="86"/>
                    <a:pt x="6" y="91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3"/>
                    <a:pt x="4" y="93"/>
                    <a:pt x="4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0" y="74"/>
                    <a:pt x="77" y="42"/>
                    <a:pt x="93" y="3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82"/>
                    <a:pt x="5" y="79"/>
                    <a:pt x="17" y="72"/>
                  </a:cubicBezTo>
                  <a:cubicBezTo>
                    <a:pt x="26" y="66"/>
                    <a:pt x="38" y="59"/>
                    <a:pt x="53" y="49"/>
                  </a:cubicBezTo>
                  <a:cubicBezTo>
                    <a:pt x="67" y="40"/>
                    <a:pt x="80" y="32"/>
                    <a:pt x="90" y="26"/>
                  </a:cubicBezTo>
                  <a:cubicBezTo>
                    <a:pt x="81" y="31"/>
                    <a:pt x="70" y="37"/>
                    <a:pt x="60" y="4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45" y="46"/>
                    <a:pt x="78" y="17"/>
                    <a:pt x="88" y="8"/>
                  </a:cubicBezTo>
                  <a:cubicBezTo>
                    <a:pt x="72" y="17"/>
                    <a:pt x="9" y="53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7" y="54"/>
                    <a:pt x="7" y="54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10" y="51"/>
                    <a:pt x="15" y="48"/>
                  </a:cubicBezTo>
                  <a:cubicBezTo>
                    <a:pt x="19" y="45"/>
                    <a:pt x="25" y="41"/>
                    <a:pt x="32" y="37"/>
                  </a:cubicBezTo>
                  <a:cubicBezTo>
                    <a:pt x="42" y="30"/>
                    <a:pt x="55" y="22"/>
                    <a:pt x="63" y="16"/>
                  </a:cubicBezTo>
                  <a:cubicBezTo>
                    <a:pt x="59" y="18"/>
                    <a:pt x="55" y="21"/>
                    <a:pt x="51" y="23"/>
                  </a:cubicBezTo>
                  <a:cubicBezTo>
                    <a:pt x="15" y="44"/>
                    <a:pt x="15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38" y="10"/>
                  </a:cubicBezTo>
                  <a:cubicBezTo>
                    <a:pt x="36" y="11"/>
                    <a:pt x="30" y="15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3" y="9"/>
                  </a:cubicBezTo>
                  <a:cubicBezTo>
                    <a:pt x="22" y="6"/>
                    <a:pt x="22" y="2"/>
                    <a:pt x="21" y="1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9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4" y="9"/>
                  </a:cubicBezTo>
                  <a:cubicBezTo>
                    <a:pt x="25" y="12"/>
                    <a:pt x="25" y="15"/>
                    <a:pt x="26" y="16"/>
                  </a:cubicBezTo>
                  <a:cubicBezTo>
                    <a:pt x="39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9"/>
                  </a:cubicBezTo>
                  <a:cubicBezTo>
                    <a:pt x="34" y="17"/>
                    <a:pt x="20" y="37"/>
                    <a:pt x="16" y="43"/>
                  </a:cubicBezTo>
                  <a:cubicBezTo>
                    <a:pt x="21" y="40"/>
                    <a:pt x="37" y="30"/>
                    <a:pt x="50" y="23"/>
                  </a:cubicBezTo>
                  <a:cubicBezTo>
                    <a:pt x="72" y="10"/>
                    <a:pt x="72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12"/>
                    <a:pt x="63" y="17"/>
                    <a:pt x="32" y="38"/>
                  </a:cubicBezTo>
                  <a:cubicBezTo>
                    <a:pt x="28" y="41"/>
                    <a:pt x="24" y="43"/>
                    <a:pt x="20" y="46"/>
                  </a:cubicBezTo>
                  <a:cubicBezTo>
                    <a:pt x="78" y="12"/>
                    <a:pt x="89" y="6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1" y="6"/>
                    <a:pt x="88" y="8"/>
                    <a:pt x="82" y="14"/>
                  </a:cubicBezTo>
                  <a:cubicBezTo>
                    <a:pt x="76" y="20"/>
                    <a:pt x="67" y="27"/>
                    <a:pt x="59" y="34"/>
                  </a:cubicBezTo>
                  <a:cubicBezTo>
                    <a:pt x="47" y="45"/>
                    <a:pt x="35" y="55"/>
                    <a:pt x="30" y="60"/>
                  </a:cubicBezTo>
                  <a:cubicBezTo>
                    <a:pt x="35" y="57"/>
                    <a:pt x="48" y="49"/>
                    <a:pt x="60" y="42"/>
                  </a:cubicBezTo>
                  <a:cubicBezTo>
                    <a:pt x="97" y="21"/>
                    <a:pt x="104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7" y="16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80" y="33"/>
                    <a:pt x="37" y="60"/>
                    <a:pt x="15" y="7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0" y="26"/>
                    <a:pt x="100" y="26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7" y="28"/>
                    <a:pt x="89" y="34"/>
                    <a:pt x="52" y="60"/>
                  </a:cubicBezTo>
                  <a:cubicBezTo>
                    <a:pt x="37" y="70"/>
                    <a:pt x="21" y="81"/>
                    <a:pt x="12" y="87"/>
                  </a:cubicBezTo>
                  <a:cubicBezTo>
                    <a:pt x="29" y="77"/>
                    <a:pt x="69" y="54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1"/>
                    <a:pt x="93" y="41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82" y="51"/>
                    <a:pt x="91" y="45"/>
                    <a:pt x="93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42" y="94"/>
                    <a:pt x="98" y="61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1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5"/>
                    <a:pt x="121" y="51"/>
                    <a:pt x="90" y="72"/>
                  </a:cubicBezTo>
                  <a:cubicBezTo>
                    <a:pt x="79" y="79"/>
                    <a:pt x="68" y="86"/>
                    <a:pt x="60" y="9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08" y="68"/>
                    <a:pt x="63" y="99"/>
                    <a:pt x="47" y="111"/>
                  </a:cubicBezTo>
                  <a:cubicBezTo>
                    <a:pt x="60" y="103"/>
                    <a:pt x="91" y="85"/>
                    <a:pt x="119" y="69"/>
                  </a:cubicBezTo>
                  <a:cubicBezTo>
                    <a:pt x="175" y="37"/>
                    <a:pt x="184" y="31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54" y="55"/>
                    <a:pt x="95" y="98"/>
                    <a:pt x="78" y="111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6" y="19"/>
                    <a:pt x="239" y="17"/>
                    <a:pt x="243" y="16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61" y="5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0" y="7"/>
                    <a:pt x="260" y="7"/>
                  </a:cubicBezTo>
                  <a:cubicBezTo>
                    <a:pt x="260" y="7"/>
                    <a:pt x="260" y="7"/>
                    <a:pt x="259" y="8"/>
                  </a:cubicBezTo>
                  <a:cubicBezTo>
                    <a:pt x="258" y="9"/>
                    <a:pt x="123" y="94"/>
                    <a:pt x="90" y="115"/>
                  </a:cubicBezTo>
                  <a:cubicBezTo>
                    <a:pt x="95" y="113"/>
                    <a:pt x="101" y="109"/>
                    <a:pt x="107" y="105"/>
                  </a:cubicBezTo>
                  <a:cubicBezTo>
                    <a:pt x="112" y="102"/>
                    <a:pt x="119" y="99"/>
                    <a:pt x="127" y="94"/>
                  </a:cubicBezTo>
                  <a:cubicBezTo>
                    <a:pt x="136" y="89"/>
                    <a:pt x="145" y="83"/>
                    <a:pt x="155" y="78"/>
                  </a:cubicBezTo>
                  <a:cubicBezTo>
                    <a:pt x="162" y="73"/>
                    <a:pt x="170" y="69"/>
                    <a:pt x="177" y="65"/>
                  </a:cubicBezTo>
                  <a:cubicBezTo>
                    <a:pt x="233" y="31"/>
                    <a:pt x="250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2"/>
                    <a:pt x="252" y="22"/>
                    <a:pt x="236" y="32"/>
                  </a:cubicBezTo>
                  <a:cubicBezTo>
                    <a:pt x="226" y="38"/>
                    <a:pt x="212" y="46"/>
                    <a:pt x="197" y="54"/>
                  </a:cubicBezTo>
                  <a:cubicBezTo>
                    <a:pt x="184" y="62"/>
                    <a:pt x="169" y="71"/>
                    <a:pt x="155" y="79"/>
                  </a:cubicBezTo>
                  <a:cubicBezTo>
                    <a:pt x="150" y="81"/>
                    <a:pt x="146" y="84"/>
                    <a:pt x="142" y="86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3"/>
                    <a:pt x="254" y="23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8" y="86"/>
                    <a:pt x="155" y="82"/>
                    <a:pt x="161" y="78"/>
                  </a:cubicBezTo>
                  <a:cubicBezTo>
                    <a:pt x="234" y="36"/>
                    <a:pt x="260" y="20"/>
                    <a:pt x="262" y="20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3" y="21"/>
                    <a:pt x="263" y="21"/>
                    <a:pt x="234" y="38"/>
                  </a:cubicBezTo>
                  <a:cubicBezTo>
                    <a:pt x="219" y="47"/>
                    <a:pt x="198" y="60"/>
                    <a:pt x="172" y="76"/>
                  </a:cubicBezTo>
                  <a:cubicBezTo>
                    <a:pt x="158" y="84"/>
                    <a:pt x="145" y="92"/>
                    <a:pt x="133" y="99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7" y="22"/>
                    <a:pt x="267" y="22"/>
                  </a:cubicBezTo>
                  <a:cubicBezTo>
                    <a:pt x="267" y="22"/>
                    <a:pt x="267" y="23"/>
                    <a:pt x="266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65" y="24"/>
                    <a:pt x="260" y="27"/>
                    <a:pt x="243" y="38"/>
                  </a:cubicBezTo>
                  <a:cubicBezTo>
                    <a:pt x="231" y="46"/>
                    <a:pt x="214" y="57"/>
                    <a:pt x="192" y="71"/>
                  </a:cubicBezTo>
                  <a:cubicBezTo>
                    <a:pt x="169" y="85"/>
                    <a:pt x="145" y="100"/>
                    <a:pt x="131" y="109"/>
                  </a:cubicBezTo>
                  <a:cubicBezTo>
                    <a:pt x="155" y="95"/>
                    <a:pt x="207" y="65"/>
                    <a:pt x="237" y="48"/>
                  </a:cubicBezTo>
                  <a:cubicBezTo>
                    <a:pt x="237" y="47"/>
                    <a:pt x="238" y="47"/>
                    <a:pt x="238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229" y="71"/>
                    <a:pt x="247" y="61"/>
                    <a:pt x="251" y="59"/>
                  </a:cubicBezTo>
                  <a:cubicBezTo>
                    <a:pt x="251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26" y="76"/>
                    <a:pt x="181" y="106"/>
                    <a:pt x="163" y="119"/>
                  </a:cubicBezTo>
                  <a:cubicBezTo>
                    <a:pt x="182" y="108"/>
                    <a:pt x="225" y="83"/>
                    <a:pt x="250" y="68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8"/>
                    <a:pt x="251" y="69"/>
                    <a:pt x="251" y="6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16" y="104"/>
                    <a:pt x="216" y="105"/>
                    <a:pt x="216" y="105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0" y="121"/>
                    <a:pt x="200" y="121"/>
                  </a:cubicBezTo>
                  <a:cubicBezTo>
                    <a:pt x="200" y="121"/>
                    <a:pt x="200" y="121"/>
                    <a:pt x="200" y="121"/>
                  </a:cubicBezTo>
                  <a:cubicBezTo>
                    <a:pt x="199" y="120"/>
                    <a:pt x="199" y="120"/>
                    <a:pt x="200" y="120"/>
                  </a:cubicBezTo>
                  <a:cubicBezTo>
                    <a:pt x="213" y="107"/>
                    <a:pt x="213" y="107"/>
                    <a:pt x="213" y="107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2" y="124"/>
                    <a:pt x="182" y="123"/>
                    <a:pt x="183" y="123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37" y="77"/>
                    <a:pt x="220" y="87"/>
                    <a:pt x="202" y="97"/>
                  </a:cubicBezTo>
                  <a:cubicBezTo>
                    <a:pt x="190" y="104"/>
                    <a:pt x="178" y="111"/>
                    <a:pt x="169" y="116"/>
                  </a:cubicBezTo>
                  <a:cubicBezTo>
                    <a:pt x="159" y="122"/>
                    <a:pt x="155" y="124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25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5" y="123"/>
                    <a:pt x="158" y="121"/>
                    <a:pt x="169" y="114"/>
                  </a:cubicBezTo>
                  <a:cubicBezTo>
                    <a:pt x="178" y="107"/>
                    <a:pt x="190" y="99"/>
                    <a:pt x="202" y="91"/>
                  </a:cubicBezTo>
                  <a:cubicBezTo>
                    <a:pt x="216" y="82"/>
                    <a:pt x="230" y="72"/>
                    <a:pt x="240" y="66"/>
                  </a:cubicBezTo>
                  <a:cubicBezTo>
                    <a:pt x="211" y="83"/>
                    <a:pt x="144" y="121"/>
                    <a:pt x="143" y="122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2" y="122"/>
                    <a:pt x="142" y="121"/>
                    <a:pt x="143" y="121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181" y="81"/>
                    <a:pt x="125" y="114"/>
                    <a:pt x="118" y="117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18"/>
                    <a:pt x="117" y="118"/>
                    <a:pt x="117" y="117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7" y="92"/>
                    <a:pt x="226" y="48"/>
                    <a:pt x="254" y="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81" y="130"/>
                    <a:pt x="80" y="1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87"/>
            <p:cNvSpPr/>
            <p:nvPr/>
          </p:nvSpPr>
          <p:spPr bwMode="auto">
            <a:xfrm>
              <a:off x="4914427" y="5815101"/>
              <a:ext cx="638175" cy="714375"/>
            </a:xfrm>
            <a:custGeom>
              <a:avLst/>
              <a:gdLst>
                <a:gd name="T0" fmla="*/ 109 w 197"/>
                <a:gd name="T1" fmla="*/ 207 h 220"/>
                <a:gd name="T2" fmla="*/ 109 w 197"/>
                <a:gd name="T3" fmla="*/ 206 h 220"/>
                <a:gd name="T4" fmla="*/ 88 w 197"/>
                <a:gd name="T5" fmla="*/ 218 h 220"/>
                <a:gd name="T6" fmla="*/ 96 w 197"/>
                <a:gd name="T7" fmla="*/ 196 h 220"/>
                <a:gd name="T8" fmla="*/ 104 w 197"/>
                <a:gd name="T9" fmla="*/ 175 h 220"/>
                <a:gd name="T10" fmla="*/ 107 w 197"/>
                <a:gd name="T11" fmla="*/ 172 h 220"/>
                <a:gd name="T12" fmla="*/ 104 w 197"/>
                <a:gd name="T13" fmla="*/ 158 h 220"/>
                <a:gd name="T14" fmla="*/ 179 w 197"/>
                <a:gd name="T15" fmla="*/ 101 h 220"/>
                <a:gd name="T16" fmla="*/ 91 w 197"/>
                <a:gd name="T17" fmla="*/ 151 h 220"/>
                <a:gd name="T18" fmla="*/ 110 w 197"/>
                <a:gd name="T19" fmla="*/ 122 h 220"/>
                <a:gd name="T20" fmla="*/ 94 w 197"/>
                <a:gd name="T21" fmla="*/ 118 h 220"/>
                <a:gd name="T22" fmla="*/ 42 w 197"/>
                <a:gd name="T23" fmla="*/ 127 h 220"/>
                <a:gd name="T24" fmla="*/ 18 w 197"/>
                <a:gd name="T25" fmla="*/ 128 h 220"/>
                <a:gd name="T26" fmla="*/ 45 w 197"/>
                <a:gd name="T27" fmla="*/ 108 h 220"/>
                <a:gd name="T28" fmla="*/ 8 w 197"/>
                <a:gd name="T29" fmla="*/ 112 h 220"/>
                <a:gd name="T30" fmla="*/ 1 w 197"/>
                <a:gd name="T31" fmla="*/ 115 h 220"/>
                <a:gd name="T32" fmla="*/ 94 w 197"/>
                <a:gd name="T33" fmla="*/ 58 h 220"/>
                <a:gd name="T34" fmla="*/ 4 w 197"/>
                <a:gd name="T35" fmla="*/ 106 h 220"/>
                <a:gd name="T36" fmla="*/ 3 w 197"/>
                <a:gd name="T37" fmla="*/ 91 h 220"/>
                <a:gd name="T38" fmla="*/ 61 w 197"/>
                <a:gd name="T39" fmla="*/ 53 h 220"/>
                <a:gd name="T40" fmla="*/ 17 w 197"/>
                <a:gd name="T41" fmla="*/ 78 h 220"/>
                <a:gd name="T42" fmla="*/ 8 w 197"/>
                <a:gd name="T43" fmla="*/ 82 h 220"/>
                <a:gd name="T44" fmla="*/ 11 w 197"/>
                <a:gd name="T45" fmla="*/ 48 h 220"/>
                <a:gd name="T46" fmla="*/ 12 w 197"/>
                <a:gd name="T47" fmla="*/ 46 h 220"/>
                <a:gd name="T48" fmla="*/ 26 w 197"/>
                <a:gd name="T49" fmla="*/ 63 h 220"/>
                <a:gd name="T50" fmla="*/ 93 w 197"/>
                <a:gd name="T51" fmla="*/ 33 h 220"/>
                <a:gd name="T52" fmla="*/ 77 w 197"/>
                <a:gd name="T53" fmla="*/ 43 h 220"/>
                <a:gd name="T54" fmla="*/ 87 w 197"/>
                <a:gd name="T55" fmla="*/ 41 h 220"/>
                <a:gd name="T56" fmla="*/ 189 w 197"/>
                <a:gd name="T57" fmla="*/ 0 h 220"/>
                <a:gd name="T58" fmla="*/ 194 w 197"/>
                <a:gd name="T59" fmla="*/ 4 h 220"/>
                <a:gd name="T60" fmla="*/ 23 w 197"/>
                <a:gd name="T61" fmla="*/ 124 h 220"/>
                <a:gd name="T62" fmla="*/ 179 w 197"/>
                <a:gd name="T63" fmla="*/ 35 h 220"/>
                <a:gd name="T64" fmla="*/ 191 w 197"/>
                <a:gd name="T65" fmla="*/ 42 h 220"/>
                <a:gd name="T66" fmla="*/ 162 w 197"/>
                <a:gd name="T67" fmla="*/ 78 h 220"/>
                <a:gd name="T68" fmla="*/ 114 w 197"/>
                <a:gd name="T69" fmla="*/ 118 h 220"/>
                <a:gd name="T70" fmla="*/ 146 w 197"/>
                <a:gd name="T71" fmla="*/ 101 h 220"/>
                <a:gd name="T72" fmla="*/ 185 w 197"/>
                <a:gd name="T73" fmla="*/ 97 h 220"/>
                <a:gd name="T74" fmla="*/ 185 w 197"/>
                <a:gd name="T75" fmla="*/ 97 h 220"/>
                <a:gd name="T76" fmla="*/ 173 w 197"/>
                <a:gd name="T77" fmla="*/ 118 h 220"/>
                <a:gd name="T78" fmla="*/ 180 w 197"/>
                <a:gd name="T79" fmla="*/ 131 h 220"/>
                <a:gd name="T80" fmla="*/ 180 w 197"/>
                <a:gd name="T81" fmla="*/ 132 h 220"/>
                <a:gd name="T82" fmla="*/ 197 w 197"/>
                <a:gd name="T83" fmla="*/ 124 h 220"/>
                <a:gd name="T84" fmla="*/ 192 w 197"/>
                <a:gd name="T85" fmla="*/ 142 h 220"/>
                <a:gd name="T86" fmla="*/ 142 w 197"/>
                <a:gd name="T87" fmla="*/ 186 h 220"/>
                <a:gd name="T88" fmla="*/ 175 w 197"/>
                <a:gd name="T89" fmla="*/ 168 h 220"/>
                <a:gd name="T90" fmla="*/ 168 w 197"/>
                <a:gd name="T91" fmla="*/ 173 h 220"/>
                <a:gd name="T92" fmla="*/ 190 w 197"/>
                <a:gd name="T93" fmla="*/ 162 h 220"/>
                <a:gd name="T94" fmla="*/ 190 w 197"/>
                <a:gd name="T95" fmla="*/ 163 h 220"/>
                <a:gd name="T96" fmla="*/ 145 w 197"/>
                <a:gd name="T97" fmla="*/ 194 h 220"/>
                <a:gd name="T98" fmla="*/ 145 w 197"/>
                <a:gd name="T99" fmla="*/ 195 h 220"/>
                <a:gd name="T100" fmla="*/ 181 w 197"/>
                <a:gd name="T10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20">
                  <a:moveTo>
                    <a:pt x="91" y="220"/>
                  </a:moveTo>
                  <a:cubicBezTo>
                    <a:pt x="91" y="220"/>
                    <a:pt x="91" y="220"/>
                    <a:pt x="91" y="220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101" y="213"/>
                    <a:pt x="120" y="202"/>
                    <a:pt x="136" y="192"/>
                  </a:cubicBezTo>
                  <a:cubicBezTo>
                    <a:pt x="110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89" y="218"/>
                    <a:pt x="88" y="219"/>
                    <a:pt x="88" y="219"/>
                  </a:cubicBezTo>
                  <a:cubicBezTo>
                    <a:pt x="87" y="219"/>
                    <a:pt x="87" y="218"/>
                    <a:pt x="87" y="218"/>
                  </a:cubicBezTo>
                  <a:cubicBezTo>
                    <a:pt x="87" y="218"/>
                    <a:pt x="87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9" y="216"/>
                    <a:pt x="97" y="210"/>
                    <a:pt x="134" y="183"/>
                  </a:cubicBezTo>
                  <a:cubicBezTo>
                    <a:pt x="154" y="168"/>
                    <a:pt x="177" y="152"/>
                    <a:pt x="186" y="145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7"/>
                    <a:pt x="96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20" y="169"/>
                    <a:pt x="119" y="169"/>
                    <a:pt x="119" y="169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118" y="168"/>
                    <a:pt x="118" y="168"/>
                    <a:pt x="123" y="165"/>
                  </a:cubicBezTo>
                  <a:cubicBezTo>
                    <a:pt x="109" y="173"/>
                    <a:pt x="105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7" y="172"/>
                  </a:cubicBezTo>
                  <a:cubicBezTo>
                    <a:pt x="110" y="170"/>
                    <a:pt x="113" y="167"/>
                    <a:pt x="117" y="164"/>
                  </a:cubicBezTo>
                  <a:cubicBezTo>
                    <a:pt x="133" y="151"/>
                    <a:pt x="160" y="128"/>
                    <a:pt x="169" y="120"/>
                  </a:cubicBezTo>
                  <a:cubicBezTo>
                    <a:pt x="141" y="137"/>
                    <a:pt x="108" y="156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3" y="158"/>
                  </a:cubicBezTo>
                  <a:cubicBezTo>
                    <a:pt x="103" y="157"/>
                    <a:pt x="103" y="157"/>
                    <a:pt x="116" y="148"/>
                  </a:cubicBezTo>
                  <a:cubicBezTo>
                    <a:pt x="124" y="142"/>
                    <a:pt x="134" y="134"/>
                    <a:pt x="144" y="127"/>
                  </a:cubicBezTo>
                  <a:cubicBezTo>
                    <a:pt x="158" y="116"/>
                    <a:pt x="172" y="106"/>
                    <a:pt x="179" y="101"/>
                  </a:cubicBezTo>
                  <a:cubicBezTo>
                    <a:pt x="170" y="106"/>
                    <a:pt x="152" y="116"/>
                    <a:pt x="136" y="126"/>
                  </a:cubicBezTo>
                  <a:cubicBezTo>
                    <a:pt x="92" y="152"/>
                    <a:pt x="92" y="152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2" y="150"/>
                    <a:pt x="93" y="148"/>
                    <a:pt x="97" y="145"/>
                  </a:cubicBezTo>
                  <a:cubicBezTo>
                    <a:pt x="101" y="141"/>
                    <a:pt x="106" y="137"/>
                    <a:pt x="112" y="131"/>
                  </a:cubicBezTo>
                  <a:cubicBezTo>
                    <a:pt x="123" y="121"/>
                    <a:pt x="137" y="108"/>
                    <a:pt x="143" y="103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10" y="122"/>
                    <a:pt x="109" y="122"/>
                    <a:pt x="109" y="122"/>
                  </a:cubicBezTo>
                  <a:cubicBezTo>
                    <a:pt x="109" y="122"/>
                    <a:pt x="109" y="121"/>
                    <a:pt x="109" y="121"/>
                  </a:cubicBezTo>
                  <a:cubicBezTo>
                    <a:pt x="121" y="112"/>
                    <a:pt x="148" y="89"/>
                    <a:pt x="158" y="8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95" y="118"/>
                    <a:pt x="94" y="118"/>
                    <a:pt x="94" y="118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82" y="101"/>
                    <a:pt x="152" y="53"/>
                    <a:pt x="173" y="39"/>
                  </a:cubicBezTo>
                  <a:cubicBezTo>
                    <a:pt x="39" y="116"/>
                    <a:pt x="21" y="126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28"/>
                    <a:pt x="17" y="128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9" y="126"/>
                    <a:pt x="24" y="122"/>
                    <a:pt x="45" y="108"/>
                  </a:cubicBezTo>
                  <a:cubicBezTo>
                    <a:pt x="59" y="97"/>
                    <a:pt x="80" y="83"/>
                    <a:pt x="106" y="65"/>
                  </a:cubicBezTo>
                  <a:cubicBezTo>
                    <a:pt x="139" y="42"/>
                    <a:pt x="172" y="19"/>
                    <a:pt x="187" y="9"/>
                  </a:cubicBezTo>
                  <a:cubicBezTo>
                    <a:pt x="168" y="19"/>
                    <a:pt x="121" y="47"/>
                    <a:pt x="81" y="70"/>
                  </a:cubicBezTo>
                  <a:cubicBezTo>
                    <a:pt x="60" y="82"/>
                    <a:pt x="40" y="94"/>
                    <a:pt x="25" y="102"/>
                  </a:cubicBezTo>
                  <a:cubicBezTo>
                    <a:pt x="18" y="107"/>
                    <a:pt x="12" y="110"/>
                    <a:pt x="8" y="112"/>
                  </a:cubicBezTo>
                  <a:cubicBezTo>
                    <a:pt x="4" y="115"/>
                    <a:pt x="2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0" y="116"/>
                  </a:cubicBezTo>
                  <a:cubicBezTo>
                    <a:pt x="0" y="116"/>
                    <a:pt x="0" y="116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4"/>
                    <a:pt x="4" y="113"/>
                    <a:pt x="9" y="110"/>
                  </a:cubicBezTo>
                  <a:cubicBezTo>
                    <a:pt x="14" y="107"/>
                    <a:pt x="21" y="103"/>
                    <a:pt x="30" y="97"/>
                  </a:cubicBezTo>
                  <a:cubicBezTo>
                    <a:pt x="47" y="86"/>
                    <a:pt x="71" y="72"/>
                    <a:pt x="94" y="58"/>
                  </a:cubicBezTo>
                  <a:cubicBezTo>
                    <a:pt x="118" y="43"/>
                    <a:pt x="142" y="28"/>
                    <a:pt x="160" y="1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6" y="104"/>
                    <a:pt x="14" y="98"/>
                    <a:pt x="46" y="73"/>
                  </a:cubicBezTo>
                  <a:cubicBezTo>
                    <a:pt x="60" y="62"/>
                    <a:pt x="74" y="51"/>
                    <a:pt x="82" y="46"/>
                  </a:cubicBezTo>
                  <a:cubicBezTo>
                    <a:pt x="19" y="82"/>
                    <a:pt x="6" y="89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0"/>
                    <a:pt x="2" y="90"/>
                  </a:cubicBezTo>
                  <a:cubicBezTo>
                    <a:pt x="3" y="90"/>
                    <a:pt x="39" y="67"/>
                    <a:pt x="61" y="53"/>
                  </a:cubicBezTo>
                  <a:cubicBezTo>
                    <a:pt x="57" y="56"/>
                    <a:pt x="52" y="58"/>
                    <a:pt x="48" y="61"/>
                  </a:cubicBezTo>
                  <a:cubicBezTo>
                    <a:pt x="24" y="75"/>
                    <a:pt x="19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77"/>
                    <a:pt x="18" y="77"/>
                    <a:pt x="19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2"/>
                  </a:cubicBezTo>
                  <a:cubicBezTo>
                    <a:pt x="8" y="81"/>
                    <a:pt x="8" y="81"/>
                    <a:pt x="25" y="62"/>
                  </a:cubicBezTo>
                  <a:cubicBezTo>
                    <a:pt x="31" y="55"/>
                    <a:pt x="37" y="48"/>
                    <a:pt x="40" y="4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2"/>
                    <a:pt x="9" y="61"/>
                    <a:pt x="11" y="48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2" y="46"/>
                  </a:cubicBezTo>
                  <a:cubicBezTo>
                    <a:pt x="12" y="46"/>
                    <a:pt x="12" y="47"/>
                    <a:pt x="12" y="47"/>
                  </a:cubicBezTo>
                  <a:cubicBezTo>
                    <a:pt x="11" y="51"/>
                    <a:pt x="11" y="58"/>
                    <a:pt x="10" y="61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3"/>
                    <a:pt x="43" y="43"/>
                    <a:pt x="26" y="63"/>
                  </a:cubicBezTo>
                  <a:cubicBezTo>
                    <a:pt x="20" y="69"/>
                    <a:pt x="13" y="77"/>
                    <a:pt x="10" y="80"/>
                  </a:cubicBezTo>
                  <a:cubicBezTo>
                    <a:pt x="20" y="75"/>
                    <a:pt x="67" y="47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4" y="33"/>
                  </a:cubicBezTo>
                  <a:cubicBezTo>
                    <a:pt x="94" y="33"/>
                    <a:pt x="94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1" y="35"/>
                    <a:pt x="88" y="36"/>
                    <a:pt x="82" y="40"/>
                  </a:cubicBezTo>
                  <a:cubicBezTo>
                    <a:pt x="80" y="41"/>
                    <a:pt x="78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4"/>
                    <a:pt x="74" y="46"/>
                  </a:cubicBezTo>
                  <a:cubicBezTo>
                    <a:pt x="72" y="47"/>
                    <a:pt x="69" y="49"/>
                    <a:pt x="65" y="51"/>
                  </a:cubicBezTo>
                  <a:cubicBezTo>
                    <a:pt x="58" y="56"/>
                    <a:pt x="49" y="62"/>
                    <a:pt x="40" y="68"/>
                  </a:cubicBezTo>
                  <a:cubicBezTo>
                    <a:pt x="33" y="72"/>
                    <a:pt x="25" y="77"/>
                    <a:pt x="19" y="81"/>
                  </a:cubicBezTo>
                  <a:cubicBezTo>
                    <a:pt x="38" y="70"/>
                    <a:pt x="68" y="52"/>
                    <a:pt x="87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64" y="60"/>
                    <a:pt x="22" y="93"/>
                    <a:pt x="9" y="103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9" y="0"/>
                  </a:cubicBezTo>
                  <a:cubicBezTo>
                    <a:pt x="189" y="0"/>
                    <a:pt x="189" y="1"/>
                    <a:pt x="188" y="1"/>
                  </a:cubicBezTo>
                  <a:cubicBezTo>
                    <a:pt x="187" y="2"/>
                    <a:pt x="75" y="71"/>
                    <a:pt x="25" y="101"/>
                  </a:cubicBezTo>
                  <a:cubicBezTo>
                    <a:pt x="40" y="93"/>
                    <a:pt x="60" y="81"/>
                    <a:pt x="81" y="69"/>
                  </a:cubicBezTo>
                  <a:cubicBezTo>
                    <a:pt x="108" y="53"/>
                    <a:pt x="135" y="37"/>
                    <a:pt x="157" y="25"/>
                  </a:cubicBezTo>
                  <a:cubicBezTo>
                    <a:pt x="184" y="9"/>
                    <a:pt x="191" y="5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5" y="4"/>
                    <a:pt x="195" y="4"/>
                  </a:cubicBezTo>
                  <a:cubicBezTo>
                    <a:pt x="195" y="4"/>
                    <a:pt x="195" y="4"/>
                    <a:pt x="194" y="4"/>
                  </a:cubicBezTo>
                  <a:cubicBezTo>
                    <a:pt x="142" y="41"/>
                    <a:pt x="47" y="107"/>
                    <a:pt x="23" y="124"/>
                  </a:cubicBezTo>
                  <a:cubicBezTo>
                    <a:pt x="52" y="107"/>
                    <a:pt x="177" y="35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4" y="39"/>
                    <a:pt x="158" y="50"/>
                  </a:cubicBezTo>
                  <a:cubicBezTo>
                    <a:pt x="147" y="58"/>
                    <a:pt x="131" y="69"/>
                    <a:pt x="111" y="82"/>
                  </a:cubicBezTo>
                  <a:cubicBezTo>
                    <a:pt x="89" y="97"/>
                    <a:pt x="67" y="112"/>
                    <a:pt x="54" y="121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91" y="41"/>
                    <a:pt x="192" y="42"/>
                    <a:pt x="192" y="42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3" y="78"/>
                    <a:pt x="163" y="78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1" y="80"/>
                    <a:pt x="156" y="85"/>
                    <a:pt x="136" y="100"/>
                  </a:cubicBezTo>
                  <a:cubicBezTo>
                    <a:pt x="128" y="107"/>
                    <a:pt x="119" y="114"/>
                    <a:pt x="114" y="118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5" y="102"/>
                    <a:pt x="143" y="104"/>
                    <a:pt x="135" y="111"/>
                  </a:cubicBezTo>
                  <a:cubicBezTo>
                    <a:pt x="129" y="117"/>
                    <a:pt x="120" y="125"/>
                    <a:pt x="112" y="132"/>
                  </a:cubicBezTo>
                  <a:cubicBezTo>
                    <a:pt x="105" y="139"/>
                    <a:pt x="98" y="145"/>
                    <a:pt x="94" y="149"/>
                  </a:cubicBezTo>
                  <a:cubicBezTo>
                    <a:pt x="101" y="145"/>
                    <a:pt x="118" y="135"/>
                    <a:pt x="135" y="125"/>
                  </a:cubicBezTo>
                  <a:cubicBezTo>
                    <a:pt x="176" y="101"/>
                    <a:pt x="183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62" y="115"/>
                    <a:pt x="121" y="145"/>
                    <a:pt x="108" y="155"/>
                  </a:cubicBezTo>
                  <a:cubicBezTo>
                    <a:pt x="121" y="148"/>
                    <a:pt x="157" y="12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1" y="120"/>
                    <a:pt x="162" y="128"/>
                    <a:pt x="118" y="164"/>
                  </a:cubicBezTo>
                  <a:cubicBezTo>
                    <a:pt x="114" y="168"/>
                    <a:pt x="110" y="171"/>
                    <a:pt x="108" y="173"/>
                  </a:cubicBezTo>
                  <a:cubicBezTo>
                    <a:pt x="120" y="166"/>
                    <a:pt x="158" y="143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1" y="131"/>
                    <a:pt x="181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78" y="133"/>
                    <a:pt x="172" y="136"/>
                    <a:pt x="154" y="147"/>
                  </a:cubicBezTo>
                  <a:cubicBezTo>
                    <a:pt x="150" y="150"/>
                    <a:pt x="145" y="153"/>
                    <a:pt x="141" y="155"/>
                  </a:cubicBezTo>
                  <a:cubicBezTo>
                    <a:pt x="158" y="145"/>
                    <a:pt x="181" y="132"/>
                    <a:pt x="196" y="123"/>
                  </a:cubicBezTo>
                  <a:cubicBezTo>
                    <a:pt x="196" y="123"/>
                    <a:pt x="196" y="123"/>
                    <a:pt x="197" y="123"/>
                  </a:cubicBezTo>
                  <a:cubicBezTo>
                    <a:pt x="197" y="123"/>
                    <a:pt x="197" y="124"/>
                    <a:pt x="197" y="124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2" y="141"/>
                    <a:pt x="192" y="141"/>
                    <a:pt x="192" y="142"/>
                  </a:cubicBezTo>
                  <a:cubicBezTo>
                    <a:pt x="192" y="142"/>
                    <a:pt x="192" y="142"/>
                    <a:pt x="192" y="142"/>
                  </a:cubicBezTo>
                  <a:cubicBezTo>
                    <a:pt x="191" y="142"/>
                    <a:pt x="191" y="142"/>
                    <a:pt x="191" y="142"/>
                  </a:cubicBezTo>
                  <a:cubicBezTo>
                    <a:pt x="190" y="144"/>
                    <a:pt x="180" y="151"/>
                    <a:pt x="135" y="184"/>
                  </a:cubicBezTo>
                  <a:cubicBezTo>
                    <a:pt x="117" y="196"/>
                    <a:pt x="100" y="209"/>
                    <a:pt x="92" y="215"/>
                  </a:cubicBezTo>
                  <a:cubicBezTo>
                    <a:pt x="102" y="210"/>
                    <a:pt x="124" y="197"/>
                    <a:pt x="142" y="186"/>
                  </a:cubicBezTo>
                  <a:cubicBezTo>
                    <a:pt x="167" y="172"/>
                    <a:pt x="173" y="168"/>
                    <a:pt x="174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67" y="173"/>
                    <a:pt x="152" y="181"/>
                    <a:pt x="139" y="189"/>
                  </a:cubicBezTo>
                  <a:cubicBezTo>
                    <a:pt x="149" y="183"/>
                    <a:pt x="160" y="177"/>
                    <a:pt x="168" y="173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73"/>
                    <a:pt x="169" y="173"/>
                    <a:pt x="168" y="173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73"/>
                    <a:pt x="168" y="173"/>
                    <a:pt x="168" y="174"/>
                  </a:cubicBezTo>
                  <a:cubicBezTo>
                    <a:pt x="166" y="175"/>
                    <a:pt x="162" y="178"/>
                    <a:pt x="146" y="187"/>
                  </a:cubicBezTo>
                  <a:cubicBezTo>
                    <a:pt x="181" y="167"/>
                    <a:pt x="188" y="163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1" y="162"/>
                    <a:pt x="191" y="162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88" y="164"/>
                    <a:pt x="181" y="169"/>
                    <a:pt x="151" y="189"/>
                  </a:cubicBezTo>
                  <a:cubicBezTo>
                    <a:pt x="140" y="196"/>
                    <a:pt x="129" y="203"/>
                    <a:pt x="122" y="208"/>
                  </a:cubicBezTo>
                  <a:cubicBezTo>
                    <a:pt x="128" y="204"/>
                    <a:pt x="137" y="199"/>
                    <a:pt x="145" y="194"/>
                  </a:cubicBezTo>
                  <a:cubicBezTo>
                    <a:pt x="169" y="180"/>
                    <a:pt x="170" y="180"/>
                    <a:pt x="170" y="180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0"/>
                    <a:pt x="170" y="181"/>
                    <a:pt x="170" y="181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69" y="181"/>
                    <a:pt x="157" y="188"/>
                    <a:pt x="145" y="195"/>
                  </a:cubicBezTo>
                  <a:cubicBezTo>
                    <a:pt x="117" y="212"/>
                    <a:pt x="111" y="215"/>
                    <a:pt x="111" y="215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1" y="215"/>
                    <a:pt x="110" y="215"/>
                    <a:pt x="110" y="215"/>
                  </a:cubicBezTo>
                  <a:cubicBezTo>
                    <a:pt x="110" y="215"/>
                    <a:pt x="110" y="214"/>
                    <a:pt x="110" y="214"/>
                  </a:cubicBezTo>
                  <a:cubicBezTo>
                    <a:pt x="131" y="201"/>
                    <a:pt x="166" y="178"/>
                    <a:pt x="181" y="168"/>
                  </a:cubicBezTo>
                  <a:cubicBezTo>
                    <a:pt x="162" y="179"/>
                    <a:pt x="118" y="205"/>
                    <a:pt x="92" y="220"/>
                  </a:cubicBezTo>
                  <a:cubicBezTo>
                    <a:pt x="92" y="220"/>
                    <a:pt x="91" y="220"/>
                    <a:pt x="91" y="2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88"/>
            <p:cNvSpPr/>
            <p:nvPr/>
          </p:nvSpPr>
          <p:spPr bwMode="auto">
            <a:xfrm>
              <a:off x="3592132" y="6147204"/>
              <a:ext cx="558800" cy="565150"/>
            </a:xfrm>
            <a:custGeom>
              <a:avLst/>
              <a:gdLst>
                <a:gd name="T0" fmla="*/ 75 w 172"/>
                <a:gd name="T1" fmla="*/ 174 h 174"/>
                <a:gd name="T2" fmla="*/ 105 w 172"/>
                <a:gd name="T3" fmla="*/ 155 h 174"/>
                <a:gd name="T4" fmla="*/ 73 w 172"/>
                <a:gd name="T5" fmla="*/ 173 h 174"/>
                <a:gd name="T6" fmla="*/ 127 w 172"/>
                <a:gd name="T7" fmla="*/ 137 h 174"/>
                <a:gd name="T8" fmla="*/ 141 w 172"/>
                <a:gd name="T9" fmla="*/ 110 h 174"/>
                <a:gd name="T10" fmla="*/ 63 w 172"/>
                <a:gd name="T11" fmla="*/ 154 h 174"/>
                <a:gd name="T12" fmla="*/ 89 w 172"/>
                <a:gd name="T13" fmla="*/ 125 h 174"/>
                <a:gd name="T14" fmla="*/ 89 w 172"/>
                <a:gd name="T15" fmla="*/ 125 h 174"/>
                <a:gd name="T16" fmla="*/ 140 w 172"/>
                <a:gd name="T17" fmla="*/ 87 h 174"/>
                <a:gd name="T18" fmla="*/ 70 w 172"/>
                <a:gd name="T19" fmla="*/ 126 h 174"/>
                <a:gd name="T20" fmla="*/ 145 w 172"/>
                <a:gd name="T21" fmla="*/ 74 h 174"/>
                <a:gd name="T22" fmla="*/ 138 w 172"/>
                <a:gd name="T23" fmla="*/ 62 h 174"/>
                <a:gd name="T24" fmla="*/ 60 w 172"/>
                <a:gd name="T25" fmla="*/ 106 h 174"/>
                <a:gd name="T26" fmla="*/ 64 w 172"/>
                <a:gd name="T27" fmla="*/ 101 h 174"/>
                <a:gd name="T28" fmla="*/ 63 w 172"/>
                <a:gd name="T29" fmla="*/ 100 h 174"/>
                <a:gd name="T30" fmla="*/ 68 w 172"/>
                <a:gd name="T31" fmla="*/ 93 h 174"/>
                <a:gd name="T32" fmla="*/ 67 w 172"/>
                <a:gd name="T33" fmla="*/ 93 h 174"/>
                <a:gd name="T34" fmla="*/ 90 w 172"/>
                <a:gd name="T35" fmla="*/ 70 h 174"/>
                <a:gd name="T36" fmla="*/ 79 w 172"/>
                <a:gd name="T37" fmla="*/ 75 h 174"/>
                <a:gd name="T38" fmla="*/ 57 w 172"/>
                <a:gd name="T39" fmla="*/ 69 h 174"/>
                <a:gd name="T40" fmla="*/ 49 w 172"/>
                <a:gd name="T41" fmla="*/ 56 h 174"/>
                <a:gd name="T42" fmla="*/ 18 w 172"/>
                <a:gd name="T43" fmla="*/ 74 h 174"/>
                <a:gd name="T44" fmla="*/ 1 w 172"/>
                <a:gd name="T45" fmla="*/ 75 h 174"/>
                <a:gd name="T46" fmla="*/ 128 w 172"/>
                <a:gd name="T47" fmla="*/ 0 h 174"/>
                <a:gd name="T48" fmla="*/ 128 w 172"/>
                <a:gd name="T49" fmla="*/ 1 h 174"/>
                <a:gd name="T50" fmla="*/ 73 w 172"/>
                <a:gd name="T51" fmla="*/ 38 h 174"/>
                <a:gd name="T52" fmla="*/ 128 w 172"/>
                <a:gd name="T53" fmla="*/ 10 h 174"/>
                <a:gd name="T54" fmla="*/ 100 w 172"/>
                <a:gd name="T55" fmla="*/ 44 h 174"/>
                <a:gd name="T56" fmla="*/ 145 w 172"/>
                <a:gd name="T57" fmla="*/ 19 h 174"/>
                <a:gd name="T58" fmla="*/ 145 w 172"/>
                <a:gd name="T59" fmla="*/ 38 h 174"/>
                <a:gd name="T60" fmla="*/ 145 w 172"/>
                <a:gd name="T61" fmla="*/ 49 h 174"/>
                <a:gd name="T62" fmla="*/ 157 w 172"/>
                <a:gd name="T63" fmla="*/ 47 h 174"/>
                <a:gd name="T64" fmla="*/ 133 w 172"/>
                <a:gd name="T65" fmla="*/ 62 h 174"/>
                <a:gd name="T66" fmla="*/ 143 w 172"/>
                <a:gd name="T67" fmla="*/ 59 h 174"/>
                <a:gd name="T68" fmla="*/ 105 w 172"/>
                <a:gd name="T69" fmla="*/ 89 h 174"/>
                <a:gd name="T70" fmla="*/ 154 w 172"/>
                <a:gd name="T71" fmla="*/ 69 h 174"/>
                <a:gd name="T72" fmla="*/ 143 w 172"/>
                <a:gd name="T73" fmla="*/ 77 h 174"/>
                <a:gd name="T74" fmla="*/ 145 w 172"/>
                <a:gd name="T75" fmla="*/ 83 h 174"/>
                <a:gd name="T76" fmla="*/ 146 w 172"/>
                <a:gd name="T77" fmla="*/ 84 h 174"/>
                <a:gd name="T78" fmla="*/ 154 w 172"/>
                <a:gd name="T79" fmla="*/ 87 h 174"/>
                <a:gd name="T80" fmla="*/ 69 w 172"/>
                <a:gd name="T81" fmla="*/ 150 h 174"/>
                <a:gd name="T82" fmla="*/ 144 w 172"/>
                <a:gd name="T83" fmla="*/ 108 h 174"/>
                <a:gd name="T84" fmla="*/ 80 w 172"/>
                <a:gd name="T85" fmla="*/ 164 h 174"/>
                <a:gd name="T86" fmla="*/ 141 w 172"/>
                <a:gd name="T87" fmla="*/ 129 h 174"/>
                <a:gd name="T88" fmla="*/ 82 w 172"/>
                <a:gd name="T89" fmla="*/ 168 h 174"/>
                <a:gd name="T90" fmla="*/ 172 w 172"/>
                <a:gd name="T91" fmla="*/ 117 h 174"/>
                <a:gd name="T92" fmla="*/ 132 w 172"/>
                <a:gd name="T93" fmla="*/ 141 h 174"/>
                <a:gd name="T94" fmla="*/ 76 w 172"/>
                <a:gd name="T9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74">
                  <a:moveTo>
                    <a:pt x="75" y="174"/>
                  </a:move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4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3"/>
                    <a:pt x="75" y="173"/>
                  </a:cubicBezTo>
                  <a:cubicBezTo>
                    <a:pt x="76" y="173"/>
                    <a:pt x="79" y="171"/>
                    <a:pt x="84" y="168"/>
                  </a:cubicBezTo>
                  <a:cubicBezTo>
                    <a:pt x="89" y="165"/>
                    <a:pt x="97" y="160"/>
                    <a:pt x="105" y="155"/>
                  </a:cubicBezTo>
                  <a:cubicBezTo>
                    <a:pt x="110" y="153"/>
                    <a:pt x="115" y="149"/>
                    <a:pt x="120" y="146"/>
                  </a:cubicBezTo>
                  <a:cubicBezTo>
                    <a:pt x="78" y="171"/>
                    <a:pt x="73" y="174"/>
                    <a:pt x="73" y="174"/>
                  </a:cubicBezTo>
                  <a:cubicBezTo>
                    <a:pt x="73" y="174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1"/>
                    <a:pt x="82" y="166"/>
                    <a:pt x="113" y="146"/>
                  </a:cubicBezTo>
                  <a:cubicBezTo>
                    <a:pt x="118" y="143"/>
                    <a:pt x="123" y="140"/>
                    <a:pt x="127" y="137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75" y="167"/>
                    <a:pt x="75" y="167"/>
                    <a:pt x="75" y="167"/>
                  </a:cubicBezTo>
                  <a:cubicBezTo>
                    <a:pt x="75" y="167"/>
                    <a:pt x="75" y="166"/>
                    <a:pt x="75" y="166"/>
                  </a:cubicBezTo>
                  <a:cubicBezTo>
                    <a:pt x="91" y="152"/>
                    <a:pt x="130" y="119"/>
                    <a:pt x="141" y="110"/>
                  </a:cubicBezTo>
                  <a:cubicBezTo>
                    <a:pt x="77" y="147"/>
                    <a:pt x="66" y="153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3" y="154"/>
                    <a:pt x="63" y="153"/>
                    <a:pt x="63" y="153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34" y="99"/>
                    <a:pt x="106" y="116"/>
                    <a:pt x="89" y="125"/>
                  </a:cubicBezTo>
                  <a:cubicBezTo>
                    <a:pt x="89" y="126"/>
                    <a:pt x="89" y="126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8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90" y="124"/>
                    <a:pt x="92" y="122"/>
                    <a:pt x="98" y="118"/>
                  </a:cubicBezTo>
                  <a:cubicBezTo>
                    <a:pt x="103" y="114"/>
                    <a:pt x="110" y="109"/>
                    <a:pt x="117" y="104"/>
                  </a:cubicBezTo>
                  <a:cubicBezTo>
                    <a:pt x="126" y="97"/>
                    <a:pt x="134" y="91"/>
                    <a:pt x="140" y="87"/>
                  </a:cubicBezTo>
                  <a:cubicBezTo>
                    <a:pt x="126" y="95"/>
                    <a:pt x="91" y="115"/>
                    <a:pt x="71" y="127"/>
                  </a:cubicBezTo>
                  <a:cubicBezTo>
                    <a:pt x="71" y="127"/>
                    <a:pt x="70" y="127"/>
                    <a:pt x="70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127"/>
                    <a:pt x="70" y="127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2" y="125"/>
                  </a:cubicBezTo>
                  <a:cubicBezTo>
                    <a:pt x="108" y="100"/>
                    <a:pt x="133" y="83"/>
                    <a:pt x="145" y="74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6" y="120"/>
                    <a:pt x="66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88" y="102"/>
                    <a:pt x="126" y="72"/>
                    <a:pt x="138" y="62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7"/>
                    <a:pt x="60" y="107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4"/>
                    <a:pt x="68" y="101"/>
                    <a:pt x="86" y="90"/>
                  </a:cubicBezTo>
                  <a:cubicBezTo>
                    <a:pt x="99" y="82"/>
                    <a:pt x="114" y="73"/>
                    <a:pt x="127" y="65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0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6" y="98"/>
                    <a:pt x="74" y="93"/>
                    <a:pt x="104" y="74"/>
                  </a:cubicBezTo>
                  <a:cubicBezTo>
                    <a:pt x="112" y="69"/>
                    <a:pt x="120" y="64"/>
                    <a:pt x="126" y="59"/>
                  </a:cubicBezTo>
                  <a:cubicBezTo>
                    <a:pt x="80" y="86"/>
                    <a:pt x="70" y="92"/>
                    <a:pt x="68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0" y="46"/>
                    <a:pt x="121" y="52"/>
                    <a:pt x="112" y="57"/>
                  </a:cubicBezTo>
                  <a:cubicBezTo>
                    <a:pt x="104" y="61"/>
                    <a:pt x="96" y="66"/>
                    <a:pt x="90" y="70"/>
                  </a:cubicBezTo>
                  <a:cubicBezTo>
                    <a:pt x="83" y="73"/>
                    <a:pt x="81" y="75"/>
                    <a:pt x="80" y="7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79" y="76"/>
                    <a:pt x="79" y="75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34" y="24"/>
                    <a:pt x="117" y="35"/>
                    <a:pt x="101" y="44"/>
                  </a:cubicBezTo>
                  <a:cubicBezTo>
                    <a:pt x="65" y="65"/>
                    <a:pt x="58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8"/>
                  </a:cubicBezTo>
                  <a:cubicBezTo>
                    <a:pt x="78" y="51"/>
                    <a:pt x="115" y="21"/>
                    <a:pt x="125" y="12"/>
                  </a:cubicBezTo>
                  <a:cubicBezTo>
                    <a:pt x="114" y="18"/>
                    <a:pt x="75" y="41"/>
                    <a:pt x="49" y="56"/>
                  </a:cubicBezTo>
                  <a:cubicBezTo>
                    <a:pt x="25" y="70"/>
                    <a:pt x="20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7" y="74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47" y="54"/>
                    <a:pt x="97" y="21"/>
                    <a:pt x="118" y="7"/>
                  </a:cubicBezTo>
                  <a:cubicBezTo>
                    <a:pt x="88" y="24"/>
                    <a:pt x="2" y="74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8" y="12"/>
                    <a:pt x="125" y="2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"/>
                    <a:pt x="129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7" y="2"/>
                    <a:pt x="123" y="5"/>
                    <a:pt x="111" y="13"/>
                  </a:cubicBezTo>
                  <a:cubicBezTo>
                    <a:pt x="101" y="19"/>
                    <a:pt x="87" y="29"/>
                    <a:pt x="73" y="38"/>
                  </a:cubicBezTo>
                  <a:cubicBezTo>
                    <a:pt x="58" y="48"/>
                    <a:pt x="42" y="59"/>
                    <a:pt x="31" y="66"/>
                  </a:cubicBezTo>
                  <a:cubicBezTo>
                    <a:pt x="36" y="63"/>
                    <a:pt x="42" y="59"/>
                    <a:pt x="48" y="56"/>
                  </a:cubicBezTo>
                  <a:cubicBezTo>
                    <a:pt x="114" y="17"/>
                    <a:pt x="127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1"/>
                    <a:pt x="128" y="11"/>
                    <a:pt x="93" y="40"/>
                  </a:cubicBezTo>
                  <a:cubicBezTo>
                    <a:pt x="80" y="51"/>
                    <a:pt x="67" y="62"/>
                    <a:pt x="61" y="66"/>
                  </a:cubicBezTo>
                  <a:cubicBezTo>
                    <a:pt x="68" y="62"/>
                    <a:pt x="85" y="53"/>
                    <a:pt x="100" y="44"/>
                  </a:cubicBezTo>
                  <a:cubicBezTo>
                    <a:pt x="135" y="23"/>
                    <a:pt x="143" y="18"/>
                    <a:pt x="144" y="18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44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94" y="66"/>
                    <a:pt x="126" y="48"/>
                    <a:pt x="144" y="37"/>
                  </a:cubicBezTo>
                  <a:cubicBezTo>
                    <a:pt x="144" y="37"/>
                    <a:pt x="145" y="37"/>
                    <a:pt x="145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90" y="80"/>
                    <a:pt x="124" y="60"/>
                    <a:pt x="145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6" y="48"/>
                    <a:pt x="146" y="48"/>
                    <a:pt x="145" y="49"/>
                  </a:cubicBezTo>
                  <a:cubicBezTo>
                    <a:pt x="125" y="61"/>
                    <a:pt x="92" y="82"/>
                    <a:pt x="75" y="93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57" y="46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4" y="49"/>
                    <a:pt x="150" y="51"/>
                  </a:cubicBezTo>
                  <a:cubicBezTo>
                    <a:pt x="146" y="54"/>
                    <a:pt x="140" y="58"/>
                    <a:pt x="133" y="62"/>
                  </a:cubicBezTo>
                  <a:cubicBezTo>
                    <a:pt x="119" y="71"/>
                    <a:pt x="98" y="83"/>
                    <a:pt x="83" y="9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4" y="58"/>
                    <a:pt x="144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2" y="60"/>
                    <a:pt x="139" y="62"/>
                    <a:pt x="131" y="69"/>
                  </a:cubicBezTo>
                  <a:cubicBezTo>
                    <a:pt x="124" y="74"/>
                    <a:pt x="115" y="82"/>
                    <a:pt x="105" y="89"/>
                  </a:cubicBezTo>
                  <a:cubicBezTo>
                    <a:pt x="92" y="100"/>
                    <a:pt x="79" y="110"/>
                    <a:pt x="72" y="116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0" y="72"/>
                    <a:pt x="143" y="77"/>
                  </a:cubicBezTo>
                  <a:cubicBezTo>
                    <a:pt x="136" y="82"/>
                    <a:pt x="127" y="88"/>
                    <a:pt x="118" y="95"/>
                  </a:cubicBezTo>
                  <a:cubicBezTo>
                    <a:pt x="104" y="104"/>
                    <a:pt x="90" y="114"/>
                    <a:pt x="81" y="120"/>
                  </a:cubicBezTo>
                  <a:cubicBezTo>
                    <a:pt x="134" y="89"/>
                    <a:pt x="143" y="84"/>
                    <a:pt x="145" y="83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5" y="83"/>
                    <a:pt x="145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4"/>
                    <a:pt x="146" y="84"/>
                    <a:pt x="146" y="84"/>
                  </a:cubicBezTo>
                  <a:cubicBezTo>
                    <a:pt x="131" y="95"/>
                    <a:pt x="107" y="112"/>
                    <a:pt x="95" y="121"/>
                  </a:cubicBezTo>
                  <a:cubicBezTo>
                    <a:pt x="142" y="94"/>
                    <a:pt x="151" y="88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5" y="87"/>
                  </a:cubicBezTo>
                  <a:cubicBezTo>
                    <a:pt x="155" y="88"/>
                    <a:pt x="154" y="88"/>
                    <a:pt x="154" y="88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84" y="142"/>
                    <a:pt x="122" y="120"/>
                    <a:pt x="144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7"/>
                    <a:pt x="144" y="107"/>
                    <a:pt x="144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3" y="109"/>
                    <a:pt x="136" y="115"/>
                    <a:pt x="110" y="137"/>
                  </a:cubicBezTo>
                  <a:cubicBezTo>
                    <a:pt x="98" y="148"/>
                    <a:pt x="86" y="158"/>
                    <a:pt x="80" y="164"/>
                  </a:cubicBezTo>
                  <a:cubicBezTo>
                    <a:pt x="141" y="128"/>
                    <a:pt x="141" y="128"/>
                    <a:pt x="141" y="128"/>
                  </a:cubicBezTo>
                  <a:cubicBezTo>
                    <a:pt x="141" y="128"/>
                    <a:pt x="142" y="128"/>
                    <a:pt x="142" y="128"/>
                  </a:cubicBezTo>
                  <a:cubicBezTo>
                    <a:pt x="142" y="128"/>
                    <a:pt x="142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0" y="130"/>
                    <a:pt x="138" y="131"/>
                    <a:pt x="133" y="134"/>
                  </a:cubicBezTo>
                  <a:cubicBezTo>
                    <a:pt x="128" y="138"/>
                    <a:pt x="121" y="142"/>
                    <a:pt x="114" y="147"/>
                  </a:cubicBezTo>
                  <a:cubicBezTo>
                    <a:pt x="103" y="154"/>
                    <a:pt x="90" y="162"/>
                    <a:pt x="82" y="168"/>
                  </a:cubicBezTo>
                  <a:cubicBezTo>
                    <a:pt x="93" y="161"/>
                    <a:pt x="114" y="149"/>
                    <a:pt x="132" y="139"/>
                  </a:cubicBezTo>
                  <a:cubicBezTo>
                    <a:pt x="171" y="116"/>
                    <a:pt x="171" y="116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6"/>
                    <a:pt x="172" y="116"/>
                    <a:pt x="172" y="117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0" y="118"/>
                    <a:pt x="166" y="121"/>
                    <a:pt x="149" y="130"/>
                  </a:cubicBezTo>
                  <a:cubicBezTo>
                    <a:pt x="144" y="133"/>
                    <a:pt x="138" y="137"/>
                    <a:pt x="132" y="141"/>
                  </a:cubicBezTo>
                  <a:cubicBezTo>
                    <a:pt x="138" y="137"/>
                    <a:pt x="144" y="133"/>
                    <a:pt x="149" y="131"/>
                  </a:cubicBezTo>
                  <a:cubicBezTo>
                    <a:pt x="150" y="130"/>
                    <a:pt x="150" y="130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91" y="165"/>
                    <a:pt x="79" y="173"/>
                    <a:pt x="76" y="174"/>
                  </a:cubicBezTo>
                  <a:cubicBezTo>
                    <a:pt x="76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89"/>
            <p:cNvSpPr/>
            <p:nvPr/>
          </p:nvSpPr>
          <p:spPr bwMode="auto">
            <a:xfrm>
              <a:off x="3963988" y="5637213"/>
              <a:ext cx="165100" cy="96838"/>
            </a:xfrm>
            <a:custGeom>
              <a:avLst/>
              <a:gdLst>
                <a:gd name="T0" fmla="*/ 1 w 51"/>
                <a:gd name="T1" fmla="*/ 30 h 30"/>
                <a:gd name="T2" fmla="*/ 1 w 51"/>
                <a:gd name="T3" fmla="*/ 30 h 30"/>
                <a:gd name="T4" fmla="*/ 0 w 51"/>
                <a:gd name="T5" fmla="*/ 29 h 30"/>
                <a:gd name="T6" fmla="*/ 1 w 51"/>
                <a:gd name="T7" fmla="*/ 29 h 30"/>
                <a:gd name="T8" fmla="*/ 23 w 51"/>
                <a:gd name="T9" fmla="*/ 12 h 30"/>
                <a:gd name="T10" fmla="*/ 20 w 51"/>
                <a:gd name="T11" fmla="*/ 14 h 30"/>
                <a:gd name="T12" fmla="*/ 19 w 51"/>
                <a:gd name="T13" fmla="*/ 14 h 30"/>
                <a:gd name="T14" fmla="*/ 19 w 51"/>
                <a:gd name="T15" fmla="*/ 14 h 30"/>
                <a:gd name="T16" fmla="*/ 29 w 51"/>
                <a:gd name="T17" fmla="*/ 8 h 30"/>
                <a:gd name="T18" fmla="*/ 29 w 51"/>
                <a:gd name="T19" fmla="*/ 8 h 30"/>
                <a:gd name="T20" fmla="*/ 29 w 51"/>
                <a:gd name="T21" fmla="*/ 9 h 30"/>
                <a:gd name="T22" fmla="*/ 29 w 51"/>
                <a:gd name="T23" fmla="*/ 9 h 30"/>
                <a:gd name="T24" fmla="*/ 29 w 51"/>
                <a:gd name="T25" fmla="*/ 9 h 30"/>
                <a:gd name="T26" fmla="*/ 7 w 51"/>
                <a:gd name="T27" fmla="*/ 25 h 30"/>
                <a:gd name="T28" fmla="*/ 50 w 51"/>
                <a:gd name="T29" fmla="*/ 0 h 30"/>
                <a:gd name="T30" fmla="*/ 51 w 51"/>
                <a:gd name="T31" fmla="*/ 0 h 30"/>
                <a:gd name="T32" fmla="*/ 51 w 51"/>
                <a:gd name="T33" fmla="*/ 1 h 30"/>
                <a:gd name="T34" fmla="*/ 51 w 51"/>
                <a:gd name="T35" fmla="*/ 1 h 30"/>
                <a:gd name="T36" fmla="*/ 51 w 51"/>
                <a:gd name="T37" fmla="*/ 1 h 30"/>
                <a:gd name="T38" fmla="*/ 50 w 51"/>
                <a:gd name="T39" fmla="*/ 1 h 30"/>
                <a:gd name="T40" fmla="*/ 32 w 51"/>
                <a:gd name="T41" fmla="*/ 13 h 30"/>
                <a:gd name="T42" fmla="*/ 46 w 51"/>
                <a:gd name="T43" fmla="*/ 5 h 30"/>
                <a:gd name="T44" fmla="*/ 46 w 51"/>
                <a:gd name="T45" fmla="*/ 6 h 30"/>
                <a:gd name="T46" fmla="*/ 46 w 51"/>
                <a:gd name="T47" fmla="*/ 6 h 30"/>
                <a:gd name="T48" fmla="*/ 46 w 51"/>
                <a:gd name="T49" fmla="*/ 6 h 30"/>
                <a:gd name="T50" fmla="*/ 47 w 51"/>
                <a:gd name="T51" fmla="*/ 6 h 30"/>
                <a:gd name="T52" fmla="*/ 11 w 51"/>
                <a:gd name="T53" fmla="*/ 26 h 30"/>
                <a:gd name="T54" fmla="*/ 11 w 51"/>
                <a:gd name="T55" fmla="*/ 26 h 30"/>
                <a:gd name="T56" fmla="*/ 11 w 51"/>
                <a:gd name="T57" fmla="*/ 26 h 30"/>
                <a:gd name="T58" fmla="*/ 33 w 51"/>
                <a:gd name="T59" fmla="*/ 11 h 30"/>
                <a:gd name="T60" fmla="*/ 1 w 51"/>
                <a:gd name="T61" fmla="*/ 30 h 30"/>
                <a:gd name="T62" fmla="*/ 1 w 51"/>
                <a:gd name="T63" fmla="*/ 30 h 30"/>
                <a:gd name="T64" fmla="*/ 1 w 51"/>
                <a:gd name="T65" fmla="*/ 30 h 30"/>
                <a:gd name="T66" fmla="*/ 1 w 51"/>
                <a:gd name="T6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0"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0" y="30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8" y="24"/>
                    <a:pt x="18" y="17"/>
                    <a:pt x="23" y="12"/>
                  </a:cubicBezTo>
                  <a:cubicBezTo>
                    <a:pt x="22" y="13"/>
                    <a:pt x="21" y="14"/>
                    <a:pt x="20" y="14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10"/>
                    <a:pt x="23" y="14"/>
                    <a:pt x="7" y="25"/>
                  </a:cubicBezTo>
                  <a:cubicBezTo>
                    <a:pt x="18" y="19"/>
                    <a:pt x="38" y="7"/>
                    <a:pt x="50" y="0"/>
                  </a:cubicBezTo>
                  <a:cubicBezTo>
                    <a:pt x="50" y="0"/>
                    <a:pt x="50" y="0"/>
                    <a:pt x="51" y="0"/>
                  </a:cubicBezTo>
                  <a:cubicBezTo>
                    <a:pt x="51" y="0"/>
                    <a:pt x="51" y="0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ubicBezTo>
                    <a:pt x="49" y="3"/>
                    <a:pt x="44" y="5"/>
                    <a:pt x="32" y="13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6"/>
                    <a:pt x="23" y="19"/>
                    <a:pt x="11" y="26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6" y="22"/>
                    <a:pt x="25" y="17"/>
                    <a:pt x="33" y="11"/>
                  </a:cubicBezTo>
                  <a:cubicBezTo>
                    <a:pt x="9" y="26"/>
                    <a:pt x="3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90"/>
            <p:cNvSpPr/>
            <p:nvPr/>
          </p:nvSpPr>
          <p:spPr bwMode="auto">
            <a:xfrm>
              <a:off x="3675063" y="5624513"/>
              <a:ext cx="619125" cy="431800"/>
            </a:xfrm>
            <a:custGeom>
              <a:avLst/>
              <a:gdLst>
                <a:gd name="T0" fmla="*/ 80 w 191"/>
                <a:gd name="T1" fmla="*/ 133 h 133"/>
                <a:gd name="T2" fmla="*/ 100 w 191"/>
                <a:gd name="T3" fmla="*/ 118 h 133"/>
                <a:gd name="T4" fmla="*/ 80 w 191"/>
                <a:gd name="T5" fmla="*/ 128 h 133"/>
                <a:gd name="T6" fmla="*/ 45 w 191"/>
                <a:gd name="T7" fmla="*/ 131 h 133"/>
                <a:gd name="T8" fmla="*/ 45 w 191"/>
                <a:gd name="T9" fmla="*/ 130 h 133"/>
                <a:gd name="T10" fmla="*/ 26 w 191"/>
                <a:gd name="T11" fmla="*/ 132 h 133"/>
                <a:gd name="T12" fmla="*/ 52 w 191"/>
                <a:gd name="T13" fmla="*/ 113 h 133"/>
                <a:gd name="T14" fmla="*/ 33 w 191"/>
                <a:gd name="T15" fmla="*/ 107 h 133"/>
                <a:gd name="T16" fmla="*/ 119 w 191"/>
                <a:gd name="T17" fmla="*/ 47 h 133"/>
                <a:gd name="T18" fmla="*/ 0 w 191"/>
                <a:gd name="T19" fmla="*/ 109 h 133"/>
                <a:gd name="T20" fmla="*/ 15 w 191"/>
                <a:gd name="T21" fmla="*/ 92 h 133"/>
                <a:gd name="T22" fmla="*/ 3 w 191"/>
                <a:gd name="T23" fmla="*/ 98 h 133"/>
                <a:gd name="T24" fmla="*/ 76 w 191"/>
                <a:gd name="T25" fmla="*/ 51 h 133"/>
                <a:gd name="T26" fmla="*/ 0 w 191"/>
                <a:gd name="T27" fmla="*/ 94 h 133"/>
                <a:gd name="T28" fmla="*/ 0 w 191"/>
                <a:gd name="T29" fmla="*/ 93 h 133"/>
                <a:gd name="T30" fmla="*/ 2 w 191"/>
                <a:gd name="T31" fmla="*/ 74 h 133"/>
                <a:gd name="T32" fmla="*/ 49 w 191"/>
                <a:gd name="T33" fmla="*/ 43 h 133"/>
                <a:gd name="T34" fmla="*/ 16 w 191"/>
                <a:gd name="T35" fmla="*/ 60 h 133"/>
                <a:gd name="T36" fmla="*/ 19 w 191"/>
                <a:gd name="T37" fmla="*/ 58 h 133"/>
                <a:gd name="T38" fmla="*/ 27 w 191"/>
                <a:gd name="T39" fmla="*/ 52 h 133"/>
                <a:gd name="T40" fmla="*/ 27 w 191"/>
                <a:gd name="T41" fmla="*/ 51 h 133"/>
                <a:gd name="T42" fmla="*/ 8 w 191"/>
                <a:gd name="T43" fmla="*/ 52 h 133"/>
                <a:gd name="T44" fmla="*/ 17 w 191"/>
                <a:gd name="T45" fmla="*/ 44 h 133"/>
                <a:gd name="T46" fmla="*/ 14 w 191"/>
                <a:gd name="T47" fmla="*/ 34 h 133"/>
                <a:gd name="T48" fmla="*/ 21 w 191"/>
                <a:gd name="T49" fmla="*/ 7 h 133"/>
                <a:gd name="T50" fmla="*/ 16 w 191"/>
                <a:gd name="T51" fmla="*/ 32 h 133"/>
                <a:gd name="T52" fmla="*/ 68 w 191"/>
                <a:gd name="T53" fmla="*/ 2 h 133"/>
                <a:gd name="T54" fmla="*/ 69 w 191"/>
                <a:gd name="T55" fmla="*/ 3 h 133"/>
                <a:gd name="T56" fmla="*/ 13 w 191"/>
                <a:gd name="T57" fmla="*/ 49 h 133"/>
                <a:gd name="T58" fmla="*/ 73 w 191"/>
                <a:gd name="T59" fmla="*/ 15 h 133"/>
                <a:gd name="T60" fmla="*/ 87 w 191"/>
                <a:gd name="T61" fmla="*/ 16 h 133"/>
                <a:gd name="T62" fmla="*/ 55 w 191"/>
                <a:gd name="T63" fmla="*/ 37 h 133"/>
                <a:gd name="T64" fmla="*/ 94 w 191"/>
                <a:gd name="T65" fmla="*/ 16 h 133"/>
                <a:gd name="T66" fmla="*/ 18 w 191"/>
                <a:gd name="T67" fmla="*/ 63 h 133"/>
                <a:gd name="T68" fmla="*/ 88 w 191"/>
                <a:gd name="T69" fmla="*/ 23 h 133"/>
                <a:gd name="T70" fmla="*/ 76 w 191"/>
                <a:gd name="T71" fmla="*/ 49 h 133"/>
                <a:gd name="T72" fmla="*/ 151 w 191"/>
                <a:gd name="T73" fmla="*/ 6 h 133"/>
                <a:gd name="T74" fmla="*/ 156 w 191"/>
                <a:gd name="T75" fmla="*/ 9 h 133"/>
                <a:gd name="T76" fmla="*/ 172 w 191"/>
                <a:gd name="T77" fmla="*/ 0 h 133"/>
                <a:gd name="T78" fmla="*/ 172 w 191"/>
                <a:gd name="T79" fmla="*/ 1 h 133"/>
                <a:gd name="T80" fmla="*/ 86 w 191"/>
                <a:gd name="T81" fmla="*/ 55 h 133"/>
                <a:gd name="T82" fmla="*/ 182 w 191"/>
                <a:gd name="T83" fmla="*/ 4 h 133"/>
                <a:gd name="T84" fmla="*/ 144 w 191"/>
                <a:gd name="T85" fmla="*/ 42 h 133"/>
                <a:gd name="T86" fmla="*/ 191 w 191"/>
                <a:gd name="T87" fmla="*/ 15 h 133"/>
                <a:gd name="T88" fmla="*/ 90 w 191"/>
                <a:gd name="T89" fmla="*/ 95 h 133"/>
                <a:gd name="T90" fmla="*/ 84 w 191"/>
                <a:gd name="T91" fmla="*/ 108 h 133"/>
                <a:gd name="T92" fmla="*/ 82 w 191"/>
                <a:gd name="T93" fmla="*/ 125 h 133"/>
                <a:gd name="T94" fmla="*/ 106 w 191"/>
                <a:gd name="T95" fmla="*/ 114 h 133"/>
                <a:gd name="T96" fmla="*/ 107 w 191"/>
                <a:gd name="T97" fmla="*/ 114 h 133"/>
                <a:gd name="T98" fmla="*/ 87 w 191"/>
                <a:gd name="T99" fmla="*/ 128 h 133"/>
                <a:gd name="T100" fmla="*/ 80 w 191"/>
                <a:gd name="T10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3">
                  <a:moveTo>
                    <a:pt x="80" y="133"/>
                  </a:move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4" y="129"/>
                    <a:pt x="93" y="123"/>
                  </a:cubicBezTo>
                  <a:cubicBezTo>
                    <a:pt x="95" y="121"/>
                    <a:pt x="98" y="120"/>
                    <a:pt x="100" y="118"/>
                  </a:cubicBezTo>
                  <a:cubicBezTo>
                    <a:pt x="96" y="120"/>
                    <a:pt x="92" y="123"/>
                    <a:pt x="90" y="124"/>
                  </a:cubicBezTo>
                  <a:cubicBezTo>
                    <a:pt x="90" y="124"/>
                    <a:pt x="90" y="124"/>
                    <a:pt x="89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2" y="126"/>
                    <a:pt x="81" y="127"/>
                    <a:pt x="80" y="128"/>
                  </a:cubicBezTo>
                  <a:cubicBezTo>
                    <a:pt x="80" y="128"/>
                    <a:pt x="79" y="128"/>
                    <a:pt x="79" y="128"/>
                  </a:cubicBezTo>
                  <a:cubicBezTo>
                    <a:pt x="79" y="127"/>
                    <a:pt x="79" y="127"/>
                    <a:pt x="84" y="109"/>
                  </a:cubicBezTo>
                  <a:cubicBezTo>
                    <a:pt x="53" y="127"/>
                    <a:pt x="47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1"/>
                    <a:pt x="45" y="131"/>
                    <a:pt x="45" y="13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2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7" y="130"/>
                    <a:pt x="32" y="127"/>
                    <a:pt x="52" y="113"/>
                  </a:cubicBezTo>
                  <a:cubicBezTo>
                    <a:pt x="65" y="103"/>
                    <a:pt x="84" y="90"/>
                    <a:pt x="108" y="73"/>
                  </a:cubicBezTo>
                  <a:cubicBezTo>
                    <a:pt x="138" y="52"/>
                    <a:pt x="168" y="30"/>
                    <a:pt x="182" y="20"/>
                  </a:cubicBezTo>
                  <a:cubicBezTo>
                    <a:pt x="174" y="25"/>
                    <a:pt x="160" y="33"/>
                    <a:pt x="145" y="42"/>
                  </a:cubicBezTo>
                  <a:cubicBezTo>
                    <a:pt x="71" y="86"/>
                    <a:pt x="35" y="107"/>
                    <a:pt x="33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07"/>
                    <a:pt x="33" y="107"/>
                    <a:pt x="33" y="106"/>
                  </a:cubicBezTo>
                  <a:cubicBezTo>
                    <a:pt x="32" y="106"/>
                    <a:pt x="32" y="106"/>
                    <a:pt x="60" y="87"/>
                  </a:cubicBezTo>
                  <a:cubicBezTo>
                    <a:pt x="77" y="75"/>
                    <a:pt x="98" y="61"/>
                    <a:pt x="119" y="47"/>
                  </a:cubicBezTo>
                  <a:cubicBezTo>
                    <a:pt x="143" y="30"/>
                    <a:pt x="167" y="14"/>
                    <a:pt x="177" y="8"/>
                  </a:cubicBezTo>
                  <a:cubicBezTo>
                    <a:pt x="153" y="20"/>
                    <a:pt x="55" y="78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" y="108"/>
                    <a:pt x="113" y="38"/>
                    <a:pt x="155" y="11"/>
                  </a:cubicBezTo>
                  <a:cubicBezTo>
                    <a:pt x="115" y="34"/>
                    <a:pt x="17" y="91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3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4" y="96"/>
                    <a:pt x="9" y="93"/>
                    <a:pt x="25" y="83"/>
                  </a:cubicBezTo>
                  <a:cubicBezTo>
                    <a:pt x="38" y="75"/>
                    <a:pt x="55" y="65"/>
                    <a:pt x="76" y="51"/>
                  </a:cubicBezTo>
                  <a:cubicBezTo>
                    <a:pt x="96" y="39"/>
                    <a:pt x="115" y="27"/>
                    <a:pt x="130" y="19"/>
                  </a:cubicBezTo>
                  <a:cubicBezTo>
                    <a:pt x="115" y="27"/>
                    <a:pt x="96" y="38"/>
                    <a:pt x="76" y="50"/>
                  </a:cubicBezTo>
                  <a:cubicBezTo>
                    <a:pt x="18" y="84"/>
                    <a:pt x="3" y="92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69" y="35"/>
                    <a:pt x="26" y="60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3"/>
                    <a:pt x="1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1"/>
                    <a:pt x="12" y="66"/>
                    <a:pt x="49" y="43"/>
                  </a:cubicBezTo>
                  <a:cubicBezTo>
                    <a:pt x="60" y="36"/>
                    <a:pt x="71" y="29"/>
                    <a:pt x="79" y="24"/>
                  </a:cubicBezTo>
                  <a:cubicBezTo>
                    <a:pt x="57" y="37"/>
                    <a:pt x="17" y="60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59"/>
                  </a:cubicBezTo>
                  <a:cubicBezTo>
                    <a:pt x="17" y="59"/>
                    <a:pt x="18" y="59"/>
                    <a:pt x="19" y="58"/>
                  </a:cubicBezTo>
                  <a:cubicBezTo>
                    <a:pt x="21" y="57"/>
                    <a:pt x="24" y="55"/>
                    <a:pt x="27" y="53"/>
                  </a:cubicBezTo>
                  <a:cubicBezTo>
                    <a:pt x="32" y="50"/>
                    <a:pt x="39" y="45"/>
                    <a:pt x="46" y="41"/>
                  </a:cubicBezTo>
                  <a:cubicBezTo>
                    <a:pt x="36" y="47"/>
                    <a:pt x="29" y="51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7" y="43"/>
                    <a:pt x="60" y="25"/>
                    <a:pt x="69" y="17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1"/>
                    <a:pt x="11" y="49"/>
                    <a:pt x="17" y="44"/>
                  </a:cubicBezTo>
                  <a:cubicBezTo>
                    <a:pt x="22" y="40"/>
                    <a:pt x="30" y="34"/>
                    <a:pt x="37" y="28"/>
                  </a:cubicBezTo>
                  <a:cubicBezTo>
                    <a:pt x="47" y="19"/>
                    <a:pt x="59" y="10"/>
                    <a:pt x="65" y="5"/>
                  </a:cubicBezTo>
                  <a:cubicBezTo>
                    <a:pt x="55" y="11"/>
                    <a:pt x="29" y="26"/>
                    <a:pt x="15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5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30" y="2"/>
                    <a:pt x="30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9" y="30"/>
                    <a:pt x="30" y="24"/>
                    <a:pt x="41" y="18"/>
                  </a:cubicBezTo>
                  <a:cubicBezTo>
                    <a:pt x="48" y="14"/>
                    <a:pt x="55" y="10"/>
                    <a:pt x="60" y="7"/>
                  </a:cubicBezTo>
                  <a:cubicBezTo>
                    <a:pt x="65" y="4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4"/>
                    <a:pt x="66" y="6"/>
                    <a:pt x="59" y="11"/>
                  </a:cubicBezTo>
                  <a:cubicBezTo>
                    <a:pt x="53" y="16"/>
                    <a:pt x="45" y="22"/>
                    <a:pt x="38" y="28"/>
                  </a:cubicBezTo>
                  <a:cubicBezTo>
                    <a:pt x="28" y="36"/>
                    <a:pt x="18" y="44"/>
                    <a:pt x="13" y="49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4" y="14"/>
                    <a:pt x="74" y="14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2" y="16"/>
                    <a:pt x="67" y="20"/>
                    <a:pt x="50" y="33"/>
                  </a:cubicBezTo>
                  <a:cubicBezTo>
                    <a:pt x="43" y="39"/>
                    <a:pt x="36" y="45"/>
                    <a:pt x="31" y="49"/>
                  </a:cubicBezTo>
                  <a:cubicBezTo>
                    <a:pt x="43" y="42"/>
                    <a:pt x="74" y="24"/>
                    <a:pt x="87" y="16"/>
                  </a:cubicBezTo>
                  <a:cubicBezTo>
                    <a:pt x="87" y="16"/>
                    <a:pt x="87" y="16"/>
                    <a:pt x="88" y="16"/>
                  </a:cubicBezTo>
                  <a:cubicBezTo>
                    <a:pt x="88" y="17"/>
                    <a:pt x="88" y="17"/>
                    <a:pt x="87" y="17"/>
                  </a:cubicBezTo>
                  <a:cubicBezTo>
                    <a:pt x="87" y="17"/>
                    <a:pt x="66" y="30"/>
                    <a:pt x="47" y="42"/>
                  </a:cubicBezTo>
                  <a:cubicBezTo>
                    <a:pt x="49" y="40"/>
                    <a:pt x="52" y="39"/>
                    <a:pt x="55" y="37"/>
                  </a:cubicBezTo>
                  <a:cubicBezTo>
                    <a:pt x="64" y="32"/>
                    <a:pt x="74" y="26"/>
                    <a:pt x="81" y="22"/>
                  </a:cubicBezTo>
                  <a:cubicBezTo>
                    <a:pt x="85" y="20"/>
                    <a:pt x="88" y="18"/>
                    <a:pt x="90" y="17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5"/>
                    <a:pt x="94" y="16"/>
                    <a:pt x="94" y="1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4" y="16"/>
                    <a:pt x="93" y="16"/>
                    <a:pt x="93" y="16"/>
                  </a:cubicBezTo>
                  <a:cubicBezTo>
                    <a:pt x="92" y="18"/>
                    <a:pt x="84" y="23"/>
                    <a:pt x="49" y="44"/>
                  </a:cubicBezTo>
                  <a:cubicBezTo>
                    <a:pt x="39" y="51"/>
                    <a:pt x="27" y="58"/>
                    <a:pt x="18" y="63"/>
                  </a:cubicBezTo>
                  <a:cubicBezTo>
                    <a:pt x="75" y="30"/>
                    <a:pt x="85" y="24"/>
                    <a:pt x="87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15" y="84"/>
                    <a:pt x="47" y="66"/>
                    <a:pt x="76" y="49"/>
                  </a:cubicBezTo>
                  <a:cubicBezTo>
                    <a:pt x="132" y="16"/>
                    <a:pt x="148" y="7"/>
                    <a:pt x="150" y="6"/>
                  </a:cubicBezTo>
                  <a:cubicBezTo>
                    <a:pt x="150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7"/>
                  </a:cubicBezTo>
                  <a:cubicBezTo>
                    <a:pt x="112" y="30"/>
                    <a:pt x="46" y="71"/>
                    <a:pt x="17" y="8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66" y="4"/>
                    <a:pt x="170" y="1"/>
                    <a:pt x="171" y="1"/>
                  </a:cubicBezTo>
                  <a:cubicBezTo>
                    <a:pt x="171" y="1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1" y="2"/>
                    <a:pt x="169" y="3"/>
                    <a:pt x="165" y="6"/>
                  </a:cubicBezTo>
                  <a:cubicBezTo>
                    <a:pt x="160" y="9"/>
                    <a:pt x="153" y="13"/>
                    <a:pt x="145" y="18"/>
                  </a:cubicBezTo>
                  <a:cubicBezTo>
                    <a:pt x="129" y="28"/>
                    <a:pt x="108" y="42"/>
                    <a:pt x="86" y="55"/>
                  </a:cubicBezTo>
                  <a:cubicBezTo>
                    <a:pt x="63" y="70"/>
                    <a:pt x="40" y="85"/>
                    <a:pt x="24" y="95"/>
                  </a:cubicBezTo>
                  <a:cubicBezTo>
                    <a:pt x="79" y="62"/>
                    <a:pt x="179" y="4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5"/>
                    <a:pt x="182" y="5"/>
                    <a:pt x="163" y="18"/>
                  </a:cubicBezTo>
                  <a:cubicBezTo>
                    <a:pt x="151" y="26"/>
                    <a:pt x="136" y="37"/>
                    <a:pt x="119" y="48"/>
                  </a:cubicBezTo>
                  <a:cubicBezTo>
                    <a:pt x="87" y="70"/>
                    <a:pt x="48" y="96"/>
                    <a:pt x="37" y="104"/>
                  </a:cubicBezTo>
                  <a:cubicBezTo>
                    <a:pt x="51" y="96"/>
                    <a:pt x="106" y="64"/>
                    <a:pt x="144" y="42"/>
                  </a:cubicBezTo>
                  <a:cubicBezTo>
                    <a:pt x="182" y="19"/>
                    <a:pt x="189" y="16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6"/>
                  </a:cubicBezTo>
                  <a:cubicBezTo>
                    <a:pt x="142" y="50"/>
                    <a:pt x="53" y="112"/>
                    <a:pt x="32" y="128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5"/>
                    <a:pt x="90" y="95"/>
                    <a:pt x="91" y="95"/>
                  </a:cubicBezTo>
                  <a:cubicBezTo>
                    <a:pt x="91" y="95"/>
                    <a:pt x="91" y="95"/>
                    <a:pt x="90" y="95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8" y="123"/>
                    <a:pt x="76" y="112"/>
                    <a:pt x="84" y="108"/>
                  </a:cubicBezTo>
                  <a:cubicBezTo>
                    <a:pt x="84" y="108"/>
                    <a:pt x="84" y="108"/>
                    <a:pt x="85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3" y="114"/>
                    <a:pt x="81" y="123"/>
                    <a:pt x="80" y="126"/>
                  </a:cubicBezTo>
                  <a:cubicBezTo>
                    <a:pt x="81" y="126"/>
                    <a:pt x="82" y="125"/>
                    <a:pt x="82" y="12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103" y="115"/>
                    <a:pt x="105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7" y="113"/>
                    <a:pt x="107" y="113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6" y="115"/>
                    <a:pt x="103" y="117"/>
                    <a:pt x="94" y="124"/>
                  </a:cubicBezTo>
                  <a:cubicBezTo>
                    <a:pt x="92" y="125"/>
                    <a:pt x="89" y="127"/>
                    <a:pt x="87" y="128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4"/>
                  </a:cubicBezTo>
                  <a:cubicBezTo>
                    <a:pt x="97" y="124"/>
                    <a:pt x="96" y="124"/>
                    <a:pt x="96" y="12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4" name="文本框 215"/>
          <p:cNvSpPr txBox="1"/>
          <p:nvPr/>
        </p:nvSpPr>
        <p:spPr>
          <a:xfrm>
            <a:off x="3037222" y="1616953"/>
            <a:ext cx="781660" cy="117602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7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3</a:t>
            </a:r>
            <a:endParaRPr lang="en-US" altLang="zh-CN" sz="7200" b="1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pic>
        <p:nvPicPr>
          <p:cNvPr id="3074" name="Picture 2" descr="C:\Users\Administrator\Desktop\2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844" y="959957"/>
            <a:ext cx="2701529" cy="270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25(1)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215" y="959956"/>
            <a:ext cx="2701529" cy="27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image 316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8445" y="1658115"/>
            <a:ext cx="1516785" cy="362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8.67052E-7 L 1.02239 -8.67052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2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/>
      <p:bldP spid="4100" grpId="0" bldLvl="0" animBg="1"/>
      <p:bldP spid="66" grpId="0"/>
      <p:bldP spid="134" grpId="0"/>
      <p:bldP spid="1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8" name="对角圆角矩形 257"/>
          <p:cNvSpPr/>
          <p:nvPr/>
        </p:nvSpPr>
        <p:spPr>
          <a:xfrm>
            <a:off x="785813" y="1157288"/>
            <a:ext cx="2714625" cy="3286125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7651" name="组合 285"/>
          <p:cNvGrpSpPr/>
          <p:nvPr/>
        </p:nvGrpSpPr>
        <p:grpSpPr bwMode="auto">
          <a:xfrm>
            <a:off x="928688" y="2313623"/>
            <a:ext cx="2428875" cy="1189990"/>
            <a:chOff x="4814902" y="1792915"/>
            <a:chExt cx="3157572" cy="1189999"/>
          </a:xfrm>
        </p:grpSpPr>
        <p:sp>
          <p:nvSpPr>
            <p:cNvPr id="27687" name="矩形 286"/>
            <p:cNvSpPr>
              <a:spLocks noChangeArrowheads="1"/>
            </p:cNvSpPr>
            <p:nvPr/>
          </p:nvSpPr>
          <p:spPr bwMode="auto">
            <a:xfrm>
              <a:off x="5750988" y="1792915"/>
              <a:ext cx="1301002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数据中心</a:t>
              </a:r>
              <a:endParaRPr lang="zh-CN" altLang="en-US" sz="1600" b="1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sp>
          <p:nvSpPr>
            <p:cNvPr id="288" name="TextBox 46"/>
            <p:cNvSpPr txBox="1"/>
            <p:nvPr/>
          </p:nvSpPr>
          <p:spPr>
            <a:xfrm>
              <a:off x="4814902" y="2214558"/>
              <a:ext cx="3157572" cy="7683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1.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多数据源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l"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2.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多格式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l"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3.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统一访问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l"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4.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大数据量、高并发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</p:grpSp>
      <p:grpSp>
        <p:nvGrpSpPr>
          <p:cNvPr id="27652" name="组合 352"/>
          <p:cNvGrpSpPr/>
          <p:nvPr/>
        </p:nvGrpSpPr>
        <p:grpSpPr bwMode="auto">
          <a:xfrm>
            <a:off x="3929063" y="2157413"/>
            <a:ext cx="1285875" cy="2286000"/>
            <a:chOff x="4643438" y="1142990"/>
            <a:chExt cx="1752608" cy="3143272"/>
          </a:xfrm>
        </p:grpSpPr>
        <p:grpSp>
          <p:nvGrpSpPr>
            <p:cNvPr id="27664" name="组合 302"/>
            <p:cNvGrpSpPr/>
            <p:nvPr/>
          </p:nvGrpSpPr>
          <p:grpSpPr bwMode="auto">
            <a:xfrm>
              <a:off x="4643438" y="1142990"/>
              <a:ext cx="1752608" cy="3132151"/>
              <a:chOff x="2133601" y="3810000"/>
              <a:chExt cx="681038" cy="1274763"/>
            </a:xfrm>
          </p:grpSpPr>
          <p:sp>
            <p:nvSpPr>
              <p:cNvPr id="27674" name="Freeform 146"/>
              <p:cNvSpPr/>
              <p:nvPr/>
            </p:nvSpPr>
            <p:spPr bwMode="auto">
              <a:xfrm>
                <a:off x="2290763" y="3983038"/>
                <a:ext cx="9525" cy="25400"/>
              </a:xfrm>
              <a:custGeom>
                <a:avLst/>
                <a:gdLst>
                  <a:gd name="T0" fmla="*/ 1058 w 18"/>
                  <a:gd name="T1" fmla="*/ 0 h 48"/>
                  <a:gd name="T2" fmla="*/ 1058 w 18"/>
                  <a:gd name="T3" fmla="*/ 0 h 48"/>
                  <a:gd name="T4" fmla="*/ 3704 w 18"/>
                  <a:gd name="T5" fmla="*/ 5821 h 48"/>
                  <a:gd name="T6" fmla="*/ 6350 w 18"/>
                  <a:gd name="T7" fmla="*/ 11642 h 48"/>
                  <a:gd name="T8" fmla="*/ 8467 w 18"/>
                  <a:gd name="T9" fmla="*/ 17992 h 48"/>
                  <a:gd name="T10" fmla="*/ 9525 w 18"/>
                  <a:gd name="T11" fmla="*/ 21696 h 48"/>
                  <a:gd name="T12" fmla="*/ 8467 w 18"/>
                  <a:gd name="T13" fmla="*/ 25400 h 48"/>
                  <a:gd name="T14" fmla="*/ 8467 w 18"/>
                  <a:gd name="T15" fmla="*/ 25400 h 48"/>
                  <a:gd name="T16" fmla="*/ 6350 w 18"/>
                  <a:gd name="T17" fmla="*/ 22754 h 48"/>
                  <a:gd name="T18" fmla="*/ 4233 w 18"/>
                  <a:gd name="T19" fmla="*/ 20638 h 48"/>
                  <a:gd name="T20" fmla="*/ 2117 w 18"/>
                  <a:gd name="T21" fmla="*/ 16933 h 48"/>
                  <a:gd name="T22" fmla="*/ 529 w 18"/>
                  <a:gd name="T23" fmla="*/ 13229 h 48"/>
                  <a:gd name="T24" fmla="*/ 0 w 18"/>
                  <a:gd name="T25" fmla="*/ 9525 h 48"/>
                  <a:gd name="T26" fmla="*/ 0 w 18"/>
                  <a:gd name="T27" fmla="*/ 5821 h 48"/>
                  <a:gd name="T28" fmla="*/ 0 w 18"/>
                  <a:gd name="T29" fmla="*/ 3175 h 48"/>
                  <a:gd name="T30" fmla="*/ 1058 w 18"/>
                  <a:gd name="T31" fmla="*/ 0 h 48"/>
                  <a:gd name="T32" fmla="*/ 1058 w 18"/>
                  <a:gd name="T33" fmla="*/ 0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48">
                    <a:moveTo>
                      <a:pt x="2" y="0"/>
                    </a:moveTo>
                    <a:lnTo>
                      <a:pt x="2" y="0"/>
                    </a:lnTo>
                    <a:lnTo>
                      <a:pt x="7" y="11"/>
                    </a:lnTo>
                    <a:lnTo>
                      <a:pt x="12" y="22"/>
                    </a:lnTo>
                    <a:lnTo>
                      <a:pt x="16" y="34"/>
                    </a:lnTo>
                    <a:lnTo>
                      <a:pt x="18" y="41"/>
                    </a:lnTo>
                    <a:lnTo>
                      <a:pt x="16" y="48"/>
                    </a:lnTo>
                    <a:lnTo>
                      <a:pt x="12" y="43"/>
                    </a:lnTo>
                    <a:lnTo>
                      <a:pt x="8" y="39"/>
                    </a:lnTo>
                    <a:lnTo>
                      <a:pt x="4" y="32"/>
                    </a:lnTo>
                    <a:lnTo>
                      <a:pt x="1" y="25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Freeform 147"/>
              <p:cNvSpPr/>
              <p:nvPr/>
            </p:nvSpPr>
            <p:spPr bwMode="auto">
              <a:xfrm>
                <a:off x="2359026" y="4005263"/>
                <a:ext cx="31750" cy="33338"/>
              </a:xfrm>
              <a:custGeom>
                <a:avLst/>
                <a:gdLst>
                  <a:gd name="T0" fmla="*/ 31750 w 61"/>
                  <a:gd name="T1" fmla="*/ 11460 h 64"/>
                  <a:gd name="T2" fmla="*/ 31750 w 61"/>
                  <a:gd name="T3" fmla="*/ 11460 h 64"/>
                  <a:gd name="T4" fmla="*/ 25504 w 61"/>
                  <a:gd name="T5" fmla="*/ 9376 h 64"/>
                  <a:gd name="T6" fmla="*/ 19779 w 61"/>
                  <a:gd name="T7" fmla="*/ 7293 h 64"/>
                  <a:gd name="T8" fmla="*/ 17697 w 61"/>
                  <a:gd name="T9" fmla="*/ 7293 h 64"/>
                  <a:gd name="T10" fmla="*/ 14574 w 61"/>
                  <a:gd name="T11" fmla="*/ 7814 h 64"/>
                  <a:gd name="T12" fmla="*/ 11971 w 61"/>
                  <a:gd name="T13" fmla="*/ 8335 h 64"/>
                  <a:gd name="T14" fmla="*/ 9889 w 61"/>
                  <a:gd name="T15" fmla="*/ 11460 h 64"/>
                  <a:gd name="T16" fmla="*/ 9889 w 61"/>
                  <a:gd name="T17" fmla="*/ 11460 h 64"/>
                  <a:gd name="T18" fmla="*/ 8328 w 61"/>
                  <a:gd name="T19" fmla="*/ 18232 h 64"/>
                  <a:gd name="T20" fmla="*/ 7287 w 61"/>
                  <a:gd name="T21" fmla="*/ 23962 h 64"/>
                  <a:gd name="T22" fmla="*/ 6766 w 61"/>
                  <a:gd name="T23" fmla="*/ 29171 h 64"/>
                  <a:gd name="T24" fmla="*/ 5205 w 61"/>
                  <a:gd name="T25" fmla="*/ 31254 h 64"/>
                  <a:gd name="T26" fmla="*/ 3643 w 61"/>
                  <a:gd name="T27" fmla="*/ 33338 h 64"/>
                  <a:gd name="T28" fmla="*/ 3643 w 61"/>
                  <a:gd name="T29" fmla="*/ 33338 h 64"/>
                  <a:gd name="T30" fmla="*/ 1041 w 61"/>
                  <a:gd name="T31" fmla="*/ 31254 h 64"/>
                  <a:gd name="T32" fmla="*/ 0 w 61"/>
                  <a:gd name="T33" fmla="*/ 28129 h 64"/>
                  <a:gd name="T34" fmla="*/ 0 w 61"/>
                  <a:gd name="T35" fmla="*/ 25524 h 64"/>
                  <a:gd name="T36" fmla="*/ 1041 w 61"/>
                  <a:gd name="T37" fmla="*/ 22399 h 64"/>
                  <a:gd name="T38" fmla="*/ 3123 w 61"/>
                  <a:gd name="T39" fmla="*/ 15106 h 64"/>
                  <a:gd name="T40" fmla="*/ 3643 w 61"/>
                  <a:gd name="T41" fmla="*/ 11460 h 64"/>
                  <a:gd name="T42" fmla="*/ 3643 w 61"/>
                  <a:gd name="T43" fmla="*/ 8335 h 64"/>
                  <a:gd name="T44" fmla="*/ 3643 w 61"/>
                  <a:gd name="T45" fmla="*/ 8335 h 64"/>
                  <a:gd name="T46" fmla="*/ 6766 w 61"/>
                  <a:gd name="T47" fmla="*/ 4688 h 64"/>
                  <a:gd name="T48" fmla="*/ 10410 w 61"/>
                  <a:gd name="T49" fmla="*/ 2084 h 64"/>
                  <a:gd name="T50" fmla="*/ 14574 w 61"/>
                  <a:gd name="T51" fmla="*/ 521 h 64"/>
                  <a:gd name="T52" fmla="*/ 19258 w 61"/>
                  <a:gd name="T53" fmla="*/ 0 h 64"/>
                  <a:gd name="T54" fmla="*/ 23422 w 61"/>
                  <a:gd name="T55" fmla="*/ 521 h 64"/>
                  <a:gd name="T56" fmla="*/ 27066 w 61"/>
                  <a:gd name="T57" fmla="*/ 2084 h 64"/>
                  <a:gd name="T58" fmla="*/ 28627 w 61"/>
                  <a:gd name="T59" fmla="*/ 4167 h 64"/>
                  <a:gd name="T60" fmla="*/ 30189 w 61"/>
                  <a:gd name="T61" fmla="*/ 5730 h 64"/>
                  <a:gd name="T62" fmla="*/ 31750 w 61"/>
                  <a:gd name="T63" fmla="*/ 8335 h 64"/>
                  <a:gd name="T64" fmla="*/ 31750 w 61"/>
                  <a:gd name="T65" fmla="*/ 11460 h 64"/>
                  <a:gd name="T66" fmla="*/ 31750 w 61"/>
                  <a:gd name="T67" fmla="*/ 11460 h 6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1" h="64">
                    <a:moveTo>
                      <a:pt x="61" y="22"/>
                    </a:moveTo>
                    <a:lnTo>
                      <a:pt x="61" y="22"/>
                    </a:lnTo>
                    <a:lnTo>
                      <a:pt x="49" y="18"/>
                    </a:lnTo>
                    <a:lnTo>
                      <a:pt x="38" y="14"/>
                    </a:lnTo>
                    <a:lnTo>
                      <a:pt x="34" y="14"/>
                    </a:lnTo>
                    <a:lnTo>
                      <a:pt x="28" y="15"/>
                    </a:lnTo>
                    <a:lnTo>
                      <a:pt x="23" y="16"/>
                    </a:lnTo>
                    <a:lnTo>
                      <a:pt x="19" y="22"/>
                    </a:lnTo>
                    <a:lnTo>
                      <a:pt x="16" y="35"/>
                    </a:lnTo>
                    <a:lnTo>
                      <a:pt x="14" y="46"/>
                    </a:lnTo>
                    <a:lnTo>
                      <a:pt x="13" y="56"/>
                    </a:lnTo>
                    <a:lnTo>
                      <a:pt x="10" y="60"/>
                    </a:lnTo>
                    <a:lnTo>
                      <a:pt x="7" y="64"/>
                    </a:lnTo>
                    <a:lnTo>
                      <a:pt x="2" y="60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" y="43"/>
                    </a:lnTo>
                    <a:lnTo>
                      <a:pt x="6" y="29"/>
                    </a:lnTo>
                    <a:lnTo>
                      <a:pt x="7" y="22"/>
                    </a:lnTo>
                    <a:lnTo>
                      <a:pt x="7" y="16"/>
                    </a:lnTo>
                    <a:lnTo>
                      <a:pt x="13" y="9"/>
                    </a:lnTo>
                    <a:lnTo>
                      <a:pt x="20" y="4"/>
                    </a:lnTo>
                    <a:lnTo>
                      <a:pt x="28" y="1"/>
                    </a:lnTo>
                    <a:lnTo>
                      <a:pt x="37" y="0"/>
                    </a:lnTo>
                    <a:lnTo>
                      <a:pt x="45" y="1"/>
                    </a:lnTo>
                    <a:lnTo>
                      <a:pt x="52" y="4"/>
                    </a:lnTo>
                    <a:lnTo>
                      <a:pt x="55" y="8"/>
                    </a:lnTo>
                    <a:lnTo>
                      <a:pt x="58" y="11"/>
                    </a:lnTo>
                    <a:lnTo>
                      <a:pt x="61" y="1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Freeform 148"/>
              <p:cNvSpPr>
                <a:spLocks noEditPoints="1"/>
              </p:cNvSpPr>
              <p:nvPr/>
            </p:nvSpPr>
            <p:spPr bwMode="auto">
              <a:xfrm>
                <a:off x="2576513" y="4005263"/>
                <a:ext cx="123825" cy="122238"/>
              </a:xfrm>
              <a:custGeom>
                <a:avLst/>
                <a:gdLst>
                  <a:gd name="T0" fmla="*/ 0 w 233"/>
                  <a:gd name="T1" fmla="*/ 91285 h 233"/>
                  <a:gd name="T2" fmla="*/ 9566 w 233"/>
                  <a:gd name="T3" fmla="*/ 61906 h 233"/>
                  <a:gd name="T4" fmla="*/ 20726 w 233"/>
                  <a:gd name="T5" fmla="*/ 40921 h 233"/>
                  <a:gd name="T6" fmla="*/ 30823 w 233"/>
                  <a:gd name="T7" fmla="*/ 28330 h 233"/>
                  <a:gd name="T8" fmla="*/ 41984 w 233"/>
                  <a:gd name="T9" fmla="*/ 17313 h 233"/>
                  <a:gd name="T10" fmla="*/ 53675 w 233"/>
                  <a:gd name="T11" fmla="*/ 8394 h 233"/>
                  <a:gd name="T12" fmla="*/ 66961 w 233"/>
                  <a:gd name="T13" fmla="*/ 2623 h 233"/>
                  <a:gd name="T14" fmla="*/ 73870 w 233"/>
                  <a:gd name="T15" fmla="*/ 525 h 233"/>
                  <a:gd name="T16" fmla="*/ 88219 w 233"/>
                  <a:gd name="T17" fmla="*/ 0 h 233"/>
                  <a:gd name="T18" fmla="*/ 103099 w 233"/>
                  <a:gd name="T19" fmla="*/ 3672 h 233"/>
                  <a:gd name="T20" fmla="*/ 116385 w 233"/>
                  <a:gd name="T21" fmla="*/ 11542 h 233"/>
                  <a:gd name="T22" fmla="*/ 120636 w 233"/>
                  <a:gd name="T23" fmla="*/ 18362 h 233"/>
                  <a:gd name="T24" fmla="*/ 123294 w 233"/>
                  <a:gd name="T25" fmla="*/ 24657 h 233"/>
                  <a:gd name="T26" fmla="*/ 123825 w 233"/>
                  <a:gd name="T27" fmla="*/ 28330 h 233"/>
                  <a:gd name="T28" fmla="*/ 123294 w 233"/>
                  <a:gd name="T29" fmla="*/ 35150 h 233"/>
                  <a:gd name="T30" fmla="*/ 120105 w 233"/>
                  <a:gd name="T31" fmla="*/ 39347 h 233"/>
                  <a:gd name="T32" fmla="*/ 112665 w 233"/>
                  <a:gd name="T33" fmla="*/ 44593 h 233"/>
                  <a:gd name="T34" fmla="*/ 99910 w 233"/>
                  <a:gd name="T35" fmla="*/ 49840 h 233"/>
                  <a:gd name="T36" fmla="*/ 87156 w 233"/>
                  <a:gd name="T37" fmla="*/ 55086 h 233"/>
                  <a:gd name="T38" fmla="*/ 82904 w 233"/>
                  <a:gd name="T39" fmla="*/ 58234 h 233"/>
                  <a:gd name="T40" fmla="*/ 71744 w 233"/>
                  <a:gd name="T41" fmla="*/ 67677 h 233"/>
                  <a:gd name="T42" fmla="*/ 56864 w 233"/>
                  <a:gd name="T43" fmla="*/ 84465 h 233"/>
                  <a:gd name="T44" fmla="*/ 35075 w 233"/>
                  <a:gd name="T45" fmla="*/ 109647 h 233"/>
                  <a:gd name="T46" fmla="*/ 27635 w 233"/>
                  <a:gd name="T47" fmla="*/ 115942 h 233"/>
                  <a:gd name="T48" fmla="*/ 16475 w 233"/>
                  <a:gd name="T49" fmla="*/ 122238 h 233"/>
                  <a:gd name="T50" fmla="*/ 12223 w 233"/>
                  <a:gd name="T51" fmla="*/ 122238 h 233"/>
                  <a:gd name="T52" fmla="*/ 8503 w 233"/>
                  <a:gd name="T53" fmla="*/ 121189 h 233"/>
                  <a:gd name="T54" fmla="*/ 3720 w 233"/>
                  <a:gd name="T55" fmla="*/ 115418 h 233"/>
                  <a:gd name="T56" fmla="*/ 531 w 233"/>
                  <a:gd name="T57" fmla="*/ 101253 h 233"/>
                  <a:gd name="T58" fmla="*/ 0 w 233"/>
                  <a:gd name="T59" fmla="*/ 91285 h 233"/>
                  <a:gd name="T60" fmla="*/ 18069 w 233"/>
                  <a:gd name="T61" fmla="*/ 58234 h 233"/>
                  <a:gd name="T62" fmla="*/ 10629 w 233"/>
                  <a:gd name="T63" fmla="*/ 76595 h 233"/>
                  <a:gd name="T64" fmla="*/ 7440 w 233"/>
                  <a:gd name="T65" fmla="*/ 94957 h 233"/>
                  <a:gd name="T66" fmla="*/ 7440 w 233"/>
                  <a:gd name="T67" fmla="*/ 103876 h 233"/>
                  <a:gd name="T68" fmla="*/ 9034 w 233"/>
                  <a:gd name="T69" fmla="*/ 109647 h 233"/>
                  <a:gd name="T70" fmla="*/ 12223 w 233"/>
                  <a:gd name="T71" fmla="*/ 112270 h 233"/>
                  <a:gd name="T72" fmla="*/ 15943 w 233"/>
                  <a:gd name="T73" fmla="*/ 112270 h 233"/>
                  <a:gd name="T74" fmla="*/ 23915 w 233"/>
                  <a:gd name="T75" fmla="*/ 108073 h 233"/>
                  <a:gd name="T76" fmla="*/ 32949 w 233"/>
                  <a:gd name="T77" fmla="*/ 100728 h 233"/>
                  <a:gd name="T78" fmla="*/ 49955 w 233"/>
                  <a:gd name="T79" fmla="*/ 82366 h 233"/>
                  <a:gd name="T80" fmla="*/ 65898 w 233"/>
                  <a:gd name="T81" fmla="*/ 64529 h 233"/>
                  <a:gd name="T82" fmla="*/ 84499 w 233"/>
                  <a:gd name="T83" fmla="*/ 49840 h 233"/>
                  <a:gd name="T84" fmla="*/ 94064 w 233"/>
                  <a:gd name="T85" fmla="*/ 44593 h 233"/>
                  <a:gd name="T86" fmla="*/ 105756 w 233"/>
                  <a:gd name="T87" fmla="*/ 41970 h 233"/>
                  <a:gd name="T88" fmla="*/ 109476 w 233"/>
                  <a:gd name="T89" fmla="*/ 38298 h 233"/>
                  <a:gd name="T90" fmla="*/ 115853 w 233"/>
                  <a:gd name="T91" fmla="*/ 30953 h 233"/>
                  <a:gd name="T92" fmla="*/ 115853 w 233"/>
                  <a:gd name="T93" fmla="*/ 26231 h 233"/>
                  <a:gd name="T94" fmla="*/ 114791 w 233"/>
                  <a:gd name="T95" fmla="*/ 22559 h 233"/>
                  <a:gd name="T96" fmla="*/ 109476 w 233"/>
                  <a:gd name="T97" fmla="*/ 18362 h 233"/>
                  <a:gd name="T98" fmla="*/ 99910 w 233"/>
                  <a:gd name="T99" fmla="*/ 14690 h 233"/>
                  <a:gd name="T100" fmla="*/ 95659 w 233"/>
                  <a:gd name="T101" fmla="*/ 11542 h 233"/>
                  <a:gd name="T102" fmla="*/ 94596 w 233"/>
                  <a:gd name="T103" fmla="*/ 9968 h 233"/>
                  <a:gd name="T104" fmla="*/ 97253 w 233"/>
                  <a:gd name="T105" fmla="*/ 8394 h 233"/>
                  <a:gd name="T106" fmla="*/ 99379 w 233"/>
                  <a:gd name="T107" fmla="*/ 7869 h 233"/>
                  <a:gd name="T108" fmla="*/ 99379 w 233"/>
                  <a:gd name="T109" fmla="*/ 6296 h 233"/>
                  <a:gd name="T110" fmla="*/ 82904 w 233"/>
                  <a:gd name="T111" fmla="*/ 7345 h 233"/>
                  <a:gd name="T112" fmla="*/ 69618 w 233"/>
                  <a:gd name="T113" fmla="*/ 9443 h 233"/>
                  <a:gd name="T114" fmla="*/ 56864 w 233"/>
                  <a:gd name="T115" fmla="*/ 13640 h 233"/>
                  <a:gd name="T116" fmla="*/ 47298 w 233"/>
                  <a:gd name="T117" fmla="*/ 20460 h 233"/>
                  <a:gd name="T118" fmla="*/ 38264 w 233"/>
                  <a:gd name="T119" fmla="*/ 28330 h 233"/>
                  <a:gd name="T120" fmla="*/ 23915 w 233"/>
                  <a:gd name="T121" fmla="*/ 47741 h 233"/>
                  <a:gd name="T122" fmla="*/ 18069 w 233"/>
                  <a:gd name="T123" fmla="*/ 58234 h 23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3" h="233">
                    <a:moveTo>
                      <a:pt x="0" y="174"/>
                    </a:moveTo>
                    <a:lnTo>
                      <a:pt x="0" y="174"/>
                    </a:lnTo>
                    <a:lnTo>
                      <a:pt x="7" y="146"/>
                    </a:lnTo>
                    <a:lnTo>
                      <a:pt x="18" y="118"/>
                    </a:lnTo>
                    <a:lnTo>
                      <a:pt x="32" y="91"/>
                    </a:lnTo>
                    <a:lnTo>
                      <a:pt x="39" y="78"/>
                    </a:lnTo>
                    <a:lnTo>
                      <a:pt x="49" y="66"/>
                    </a:lnTo>
                    <a:lnTo>
                      <a:pt x="58" y="54"/>
                    </a:lnTo>
                    <a:lnTo>
                      <a:pt x="67" y="43"/>
                    </a:lnTo>
                    <a:lnTo>
                      <a:pt x="79" y="33"/>
                    </a:lnTo>
                    <a:lnTo>
                      <a:pt x="89" y="25"/>
                    </a:lnTo>
                    <a:lnTo>
                      <a:pt x="101" y="16"/>
                    </a:lnTo>
                    <a:lnTo>
                      <a:pt x="112" y="11"/>
                    </a:lnTo>
                    <a:lnTo>
                      <a:pt x="126" y="5"/>
                    </a:lnTo>
                    <a:lnTo>
                      <a:pt x="139" y="1"/>
                    </a:lnTo>
                    <a:lnTo>
                      <a:pt x="152" y="0"/>
                    </a:lnTo>
                    <a:lnTo>
                      <a:pt x="166" y="0"/>
                    </a:lnTo>
                    <a:lnTo>
                      <a:pt x="180" y="2"/>
                    </a:lnTo>
                    <a:lnTo>
                      <a:pt x="194" y="7"/>
                    </a:lnTo>
                    <a:lnTo>
                      <a:pt x="208" y="14"/>
                    </a:lnTo>
                    <a:lnTo>
                      <a:pt x="219" y="22"/>
                    </a:lnTo>
                    <a:lnTo>
                      <a:pt x="223" y="28"/>
                    </a:lnTo>
                    <a:lnTo>
                      <a:pt x="227" y="35"/>
                    </a:lnTo>
                    <a:lnTo>
                      <a:pt x="230" y="40"/>
                    </a:lnTo>
                    <a:lnTo>
                      <a:pt x="232" y="47"/>
                    </a:lnTo>
                    <a:lnTo>
                      <a:pt x="233" y="54"/>
                    </a:lnTo>
                    <a:lnTo>
                      <a:pt x="232" y="61"/>
                    </a:lnTo>
                    <a:lnTo>
                      <a:pt x="232" y="67"/>
                    </a:lnTo>
                    <a:lnTo>
                      <a:pt x="229" y="71"/>
                    </a:lnTo>
                    <a:lnTo>
                      <a:pt x="226" y="75"/>
                    </a:lnTo>
                    <a:lnTo>
                      <a:pt x="222" y="80"/>
                    </a:lnTo>
                    <a:lnTo>
                      <a:pt x="212" y="85"/>
                    </a:lnTo>
                    <a:lnTo>
                      <a:pt x="201" y="91"/>
                    </a:lnTo>
                    <a:lnTo>
                      <a:pt x="188" y="95"/>
                    </a:lnTo>
                    <a:lnTo>
                      <a:pt x="176" y="99"/>
                    </a:lnTo>
                    <a:lnTo>
                      <a:pt x="164" y="105"/>
                    </a:lnTo>
                    <a:lnTo>
                      <a:pt x="156" y="111"/>
                    </a:lnTo>
                    <a:lnTo>
                      <a:pt x="149" y="116"/>
                    </a:lnTo>
                    <a:lnTo>
                      <a:pt x="135" y="129"/>
                    </a:lnTo>
                    <a:lnTo>
                      <a:pt x="121" y="144"/>
                    </a:lnTo>
                    <a:lnTo>
                      <a:pt x="107" y="161"/>
                    </a:lnTo>
                    <a:lnTo>
                      <a:pt x="80" y="195"/>
                    </a:lnTo>
                    <a:lnTo>
                      <a:pt x="66" y="209"/>
                    </a:lnTo>
                    <a:lnTo>
                      <a:pt x="52" y="221"/>
                    </a:lnTo>
                    <a:lnTo>
                      <a:pt x="39" y="228"/>
                    </a:lnTo>
                    <a:lnTo>
                      <a:pt x="31" y="233"/>
                    </a:lnTo>
                    <a:lnTo>
                      <a:pt x="27" y="233"/>
                    </a:lnTo>
                    <a:lnTo>
                      <a:pt x="23" y="233"/>
                    </a:lnTo>
                    <a:lnTo>
                      <a:pt x="16" y="231"/>
                    </a:lnTo>
                    <a:lnTo>
                      <a:pt x="10" y="226"/>
                    </a:lnTo>
                    <a:lnTo>
                      <a:pt x="7" y="220"/>
                    </a:lnTo>
                    <a:lnTo>
                      <a:pt x="4" y="212"/>
                    </a:lnTo>
                    <a:lnTo>
                      <a:pt x="1" y="193"/>
                    </a:lnTo>
                    <a:lnTo>
                      <a:pt x="0" y="174"/>
                    </a:lnTo>
                    <a:close/>
                    <a:moveTo>
                      <a:pt x="34" y="111"/>
                    </a:moveTo>
                    <a:lnTo>
                      <a:pt x="34" y="111"/>
                    </a:lnTo>
                    <a:lnTo>
                      <a:pt x="27" y="127"/>
                    </a:lnTo>
                    <a:lnTo>
                      <a:pt x="20" y="146"/>
                    </a:lnTo>
                    <a:lnTo>
                      <a:pt x="16" y="164"/>
                    </a:lnTo>
                    <a:lnTo>
                      <a:pt x="14" y="181"/>
                    </a:lnTo>
                    <a:lnTo>
                      <a:pt x="14" y="198"/>
                    </a:lnTo>
                    <a:lnTo>
                      <a:pt x="16" y="205"/>
                    </a:lnTo>
                    <a:lnTo>
                      <a:pt x="17" y="209"/>
                    </a:lnTo>
                    <a:lnTo>
                      <a:pt x="20" y="212"/>
                    </a:lnTo>
                    <a:lnTo>
                      <a:pt x="23" y="214"/>
                    </a:lnTo>
                    <a:lnTo>
                      <a:pt x="25" y="214"/>
                    </a:lnTo>
                    <a:lnTo>
                      <a:pt x="30" y="214"/>
                    </a:lnTo>
                    <a:lnTo>
                      <a:pt x="37" y="212"/>
                    </a:lnTo>
                    <a:lnTo>
                      <a:pt x="45" y="206"/>
                    </a:lnTo>
                    <a:lnTo>
                      <a:pt x="62" y="192"/>
                    </a:lnTo>
                    <a:lnTo>
                      <a:pt x="79" y="175"/>
                    </a:lnTo>
                    <a:lnTo>
                      <a:pt x="94" y="157"/>
                    </a:lnTo>
                    <a:lnTo>
                      <a:pt x="108" y="140"/>
                    </a:lnTo>
                    <a:lnTo>
                      <a:pt x="124" y="123"/>
                    </a:lnTo>
                    <a:lnTo>
                      <a:pt x="140" y="108"/>
                    </a:lnTo>
                    <a:lnTo>
                      <a:pt x="159" y="95"/>
                    </a:lnTo>
                    <a:lnTo>
                      <a:pt x="167" y="90"/>
                    </a:lnTo>
                    <a:lnTo>
                      <a:pt x="177" y="85"/>
                    </a:lnTo>
                    <a:lnTo>
                      <a:pt x="188" y="81"/>
                    </a:lnTo>
                    <a:lnTo>
                      <a:pt x="199" y="80"/>
                    </a:lnTo>
                    <a:lnTo>
                      <a:pt x="206" y="73"/>
                    </a:lnTo>
                    <a:lnTo>
                      <a:pt x="212" y="66"/>
                    </a:lnTo>
                    <a:lnTo>
                      <a:pt x="218" y="59"/>
                    </a:lnTo>
                    <a:lnTo>
                      <a:pt x="218" y="54"/>
                    </a:lnTo>
                    <a:lnTo>
                      <a:pt x="218" y="50"/>
                    </a:lnTo>
                    <a:lnTo>
                      <a:pt x="216" y="43"/>
                    </a:lnTo>
                    <a:lnTo>
                      <a:pt x="212" y="39"/>
                    </a:lnTo>
                    <a:lnTo>
                      <a:pt x="206" y="35"/>
                    </a:lnTo>
                    <a:lnTo>
                      <a:pt x="201" y="33"/>
                    </a:lnTo>
                    <a:lnTo>
                      <a:pt x="188" y="28"/>
                    </a:lnTo>
                    <a:lnTo>
                      <a:pt x="184" y="25"/>
                    </a:lnTo>
                    <a:lnTo>
                      <a:pt x="180" y="22"/>
                    </a:lnTo>
                    <a:lnTo>
                      <a:pt x="178" y="19"/>
                    </a:lnTo>
                    <a:lnTo>
                      <a:pt x="180" y="18"/>
                    </a:lnTo>
                    <a:lnTo>
                      <a:pt x="183" y="16"/>
                    </a:lnTo>
                    <a:lnTo>
                      <a:pt x="185" y="15"/>
                    </a:lnTo>
                    <a:lnTo>
                      <a:pt x="187" y="15"/>
                    </a:lnTo>
                    <a:lnTo>
                      <a:pt x="187" y="12"/>
                    </a:lnTo>
                    <a:lnTo>
                      <a:pt x="171" y="12"/>
                    </a:lnTo>
                    <a:lnTo>
                      <a:pt x="156" y="14"/>
                    </a:lnTo>
                    <a:lnTo>
                      <a:pt x="143" y="15"/>
                    </a:lnTo>
                    <a:lnTo>
                      <a:pt x="131" y="18"/>
                    </a:lnTo>
                    <a:lnTo>
                      <a:pt x="118" y="22"/>
                    </a:lnTo>
                    <a:lnTo>
                      <a:pt x="107" y="26"/>
                    </a:lnTo>
                    <a:lnTo>
                      <a:pt x="97" y="33"/>
                    </a:lnTo>
                    <a:lnTo>
                      <a:pt x="89" y="39"/>
                    </a:lnTo>
                    <a:lnTo>
                      <a:pt x="80" y="47"/>
                    </a:lnTo>
                    <a:lnTo>
                      <a:pt x="72" y="54"/>
                    </a:lnTo>
                    <a:lnTo>
                      <a:pt x="58" y="73"/>
                    </a:lnTo>
                    <a:lnTo>
                      <a:pt x="45" y="91"/>
                    </a:lnTo>
                    <a:lnTo>
                      <a:pt x="34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Freeform 149"/>
              <p:cNvSpPr/>
              <p:nvPr/>
            </p:nvSpPr>
            <p:spPr bwMode="auto">
              <a:xfrm>
                <a:off x="2393951" y="4017963"/>
                <a:ext cx="7938" cy="22225"/>
              </a:xfrm>
              <a:custGeom>
                <a:avLst/>
                <a:gdLst>
                  <a:gd name="T0" fmla="*/ 0 w 15"/>
                  <a:gd name="T1" fmla="*/ 0 h 42"/>
                  <a:gd name="T2" fmla="*/ 0 w 15"/>
                  <a:gd name="T3" fmla="*/ 0 h 42"/>
                  <a:gd name="T4" fmla="*/ 2646 w 15"/>
                  <a:gd name="T5" fmla="*/ 1588 h 42"/>
                  <a:gd name="T6" fmla="*/ 5821 w 15"/>
                  <a:gd name="T7" fmla="*/ 4763 h 42"/>
                  <a:gd name="T8" fmla="*/ 7409 w 15"/>
                  <a:gd name="T9" fmla="*/ 8467 h 42"/>
                  <a:gd name="T10" fmla="*/ 7938 w 15"/>
                  <a:gd name="T11" fmla="*/ 12171 h 42"/>
                  <a:gd name="T12" fmla="*/ 7938 w 15"/>
                  <a:gd name="T13" fmla="*/ 15875 h 42"/>
                  <a:gd name="T14" fmla="*/ 6350 w 15"/>
                  <a:gd name="T15" fmla="*/ 18521 h 42"/>
                  <a:gd name="T16" fmla="*/ 4234 w 15"/>
                  <a:gd name="T17" fmla="*/ 21696 h 42"/>
                  <a:gd name="T18" fmla="*/ 2646 w 15"/>
                  <a:gd name="T19" fmla="*/ 22225 h 42"/>
                  <a:gd name="T20" fmla="*/ 529 w 15"/>
                  <a:gd name="T21" fmla="*/ 22225 h 42"/>
                  <a:gd name="T22" fmla="*/ 529 w 15"/>
                  <a:gd name="T23" fmla="*/ 22225 h 42"/>
                  <a:gd name="T24" fmla="*/ 0 w 15"/>
                  <a:gd name="T25" fmla="*/ 12171 h 42"/>
                  <a:gd name="T26" fmla="*/ 0 w 15"/>
                  <a:gd name="T27" fmla="*/ 6350 h 42"/>
                  <a:gd name="T28" fmla="*/ 0 w 15"/>
                  <a:gd name="T29" fmla="*/ 0 h 42"/>
                  <a:gd name="T30" fmla="*/ 0 w 15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" h="42">
                    <a:moveTo>
                      <a:pt x="0" y="0"/>
                    </a:moveTo>
                    <a:lnTo>
                      <a:pt x="0" y="0"/>
                    </a:lnTo>
                    <a:lnTo>
                      <a:pt x="5" y="3"/>
                    </a:lnTo>
                    <a:lnTo>
                      <a:pt x="11" y="9"/>
                    </a:lnTo>
                    <a:lnTo>
                      <a:pt x="14" y="16"/>
                    </a:lnTo>
                    <a:lnTo>
                      <a:pt x="15" y="23"/>
                    </a:lnTo>
                    <a:lnTo>
                      <a:pt x="15" y="30"/>
                    </a:lnTo>
                    <a:lnTo>
                      <a:pt x="12" y="35"/>
                    </a:lnTo>
                    <a:lnTo>
                      <a:pt x="8" y="41"/>
                    </a:lnTo>
                    <a:lnTo>
                      <a:pt x="5" y="42"/>
                    </a:lnTo>
                    <a:lnTo>
                      <a:pt x="1" y="42"/>
                    </a:lnTo>
                    <a:lnTo>
                      <a:pt x="0" y="23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150"/>
              <p:cNvSpPr>
                <a:spLocks noEditPoints="1"/>
              </p:cNvSpPr>
              <p:nvPr/>
            </p:nvSpPr>
            <p:spPr bwMode="auto">
              <a:xfrm>
                <a:off x="2209801" y="4027488"/>
                <a:ext cx="100013" cy="128588"/>
              </a:xfrm>
              <a:custGeom>
                <a:avLst/>
                <a:gdLst>
                  <a:gd name="T0" fmla="*/ 17555 w 188"/>
                  <a:gd name="T1" fmla="*/ 0 h 244"/>
                  <a:gd name="T2" fmla="*/ 27663 w 188"/>
                  <a:gd name="T3" fmla="*/ 2108 h 244"/>
                  <a:gd name="T4" fmla="*/ 28727 w 188"/>
                  <a:gd name="T5" fmla="*/ 5270 h 244"/>
                  <a:gd name="T6" fmla="*/ 39899 w 188"/>
                  <a:gd name="T7" fmla="*/ 6851 h 244"/>
                  <a:gd name="T8" fmla="*/ 55858 w 188"/>
                  <a:gd name="T9" fmla="*/ 16864 h 244"/>
                  <a:gd name="T10" fmla="*/ 57454 w 188"/>
                  <a:gd name="T11" fmla="*/ 39525 h 244"/>
                  <a:gd name="T12" fmla="*/ 61710 w 188"/>
                  <a:gd name="T13" fmla="*/ 56389 h 244"/>
                  <a:gd name="T14" fmla="*/ 67562 w 188"/>
                  <a:gd name="T15" fmla="*/ 63240 h 244"/>
                  <a:gd name="T16" fmla="*/ 76606 w 188"/>
                  <a:gd name="T17" fmla="*/ 72726 h 244"/>
                  <a:gd name="T18" fmla="*/ 81394 w 188"/>
                  <a:gd name="T19" fmla="*/ 80104 h 244"/>
                  <a:gd name="T20" fmla="*/ 92565 w 188"/>
                  <a:gd name="T21" fmla="*/ 91171 h 244"/>
                  <a:gd name="T22" fmla="*/ 98949 w 188"/>
                  <a:gd name="T23" fmla="*/ 100657 h 244"/>
                  <a:gd name="T24" fmla="*/ 100013 w 188"/>
                  <a:gd name="T25" fmla="*/ 111724 h 244"/>
                  <a:gd name="T26" fmla="*/ 91501 w 188"/>
                  <a:gd name="T27" fmla="*/ 124899 h 244"/>
                  <a:gd name="T28" fmla="*/ 74478 w 188"/>
                  <a:gd name="T29" fmla="*/ 128061 h 244"/>
                  <a:gd name="T30" fmla="*/ 62774 w 188"/>
                  <a:gd name="T31" fmla="*/ 124899 h 244"/>
                  <a:gd name="T32" fmla="*/ 39367 w 188"/>
                  <a:gd name="T33" fmla="*/ 111197 h 244"/>
                  <a:gd name="T34" fmla="*/ 15960 w 188"/>
                  <a:gd name="T35" fmla="*/ 85374 h 244"/>
                  <a:gd name="T36" fmla="*/ 6384 w 188"/>
                  <a:gd name="T37" fmla="*/ 65875 h 244"/>
                  <a:gd name="T38" fmla="*/ 2128 w 188"/>
                  <a:gd name="T39" fmla="*/ 37944 h 244"/>
                  <a:gd name="T40" fmla="*/ 2660 w 188"/>
                  <a:gd name="T41" fmla="*/ 20026 h 244"/>
                  <a:gd name="T42" fmla="*/ 10108 w 188"/>
                  <a:gd name="T43" fmla="*/ 5797 h 244"/>
                  <a:gd name="T44" fmla="*/ 15960 w 188"/>
                  <a:gd name="T45" fmla="*/ 1054 h 244"/>
                  <a:gd name="T46" fmla="*/ 21279 w 188"/>
                  <a:gd name="T47" fmla="*/ 5270 h 244"/>
                  <a:gd name="T48" fmla="*/ 13300 w 188"/>
                  <a:gd name="T49" fmla="*/ 12648 h 244"/>
                  <a:gd name="T50" fmla="*/ 10108 w 188"/>
                  <a:gd name="T51" fmla="*/ 20026 h 244"/>
                  <a:gd name="T52" fmla="*/ 7448 w 188"/>
                  <a:gd name="T53" fmla="*/ 31093 h 244"/>
                  <a:gd name="T54" fmla="*/ 8512 w 188"/>
                  <a:gd name="T55" fmla="*/ 47430 h 244"/>
                  <a:gd name="T56" fmla="*/ 15960 w 188"/>
                  <a:gd name="T57" fmla="*/ 71145 h 244"/>
                  <a:gd name="T58" fmla="*/ 29791 w 188"/>
                  <a:gd name="T59" fmla="*/ 93279 h 244"/>
                  <a:gd name="T60" fmla="*/ 48943 w 188"/>
                  <a:gd name="T61" fmla="*/ 110143 h 244"/>
                  <a:gd name="T62" fmla="*/ 71286 w 188"/>
                  <a:gd name="T63" fmla="*/ 120156 h 244"/>
                  <a:gd name="T64" fmla="*/ 87245 w 188"/>
                  <a:gd name="T65" fmla="*/ 120683 h 244"/>
                  <a:gd name="T66" fmla="*/ 93097 w 188"/>
                  <a:gd name="T67" fmla="*/ 105927 h 244"/>
                  <a:gd name="T68" fmla="*/ 85649 w 188"/>
                  <a:gd name="T69" fmla="*/ 93806 h 244"/>
                  <a:gd name="T70" fmla="*/ 76074 w 188"/>
                  <a:gd name="T71" fmla="*/ 83793 h 244"/>
                  <a:gd name="T72" fmla="*/ 70222 w 188"/>
                  <a:gd name="T73" fmla="*/ 72726 h 244"/>
                  <a:gd name="T74" fmla="*/ 57986 w 188"/>
                  <a:gd name="T75" fmla="*/ 56916 h 244"/>
                  <a:gd name="T76" fmla="*/ 51070 w 188"/>
                  <a:gd name="T77" fmla="*/ 45322 h 244"/>
                  <a:gd name="T78" fmla="*/ 50006 w 188"/>
                  <a:gd name="T79" fmla="*/ 32147 h 244"/>
                  <a:gd name="T80" fmla="*/ 46815 w 188"/>
                  <a:gd name="T81" fmla="*/ 18445 h 244"/>
                  <a:gd name="T82" fmla="*/ 41495 w 188"/>
                  <a:gd name="T83" fmla="*/ 13175 h 244"/>
                  <a:gd name="T84" fmla="*/ 30323 w 188"/>
                  <a:gd name="T85" fmla="*/ 12648 h 244"/>
                  <a:gd name="T86" fmla="*/ 26599 w 188"/>
                  <a:gd name="T87" fmla="*/ 11067 h 244"/>
                  <a:gd name="T88" fmla="*/ 26599 w 188"/>
                  <a:gd name="T89" fmla="*/ 5270 h 244"/>
                  <a:gd name="T90" fmla="*/ 24471 w 188"/>
                  <a:gd name="T91" fmla="*/ 4743 h 24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88" h="244">
                    <a:moveTo>
                      <a:pt x="30" y="2"/>
                    </a:moveTo>
                    <a:lnTo>
                      <a:pt x="30" y="2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5" y="2"/>
                    </a:lnTo>
                    <a:lnTo>
                      <a:pt x="52" y="4"/>
                    </a:lnTo>
                    <a:lnTo>
                      <a:pt x="53" y="7"/>
                    </a:lnTo>
                    <a:lnTo>
                      <a:pt x="54" y="10"/>
                    </a:lnTo>
                    <a:lnTo>
                      <a:pt x="61" y="10"/>
                    </a:lnTo>
                    <a:lnTo>
                      <a:pt x="68" y="10"/>
                    </a:lnTo>
                    <a:lnTo>
                      <a:pt x="75" y="13"/>
                    </a:lnTo>
                    <a:lnTo>
                      <a:pt x="82" y="16"/>
                    </a:lnTo>
                    <a:lnTo>
                      <a:pt x="95" y="24"/>
                    </a:lnTo>
                    <a:lnTo>
                      <a:pt x="105" y="32"/>
                    </a:lnTo>
                    <a:lnTo>
                      <a:pt x="106" y="55"/>
                    </a:lnTo>
                    <a:lnTo>
                      <a:pt x="108" y="75"/>
                    </a:lnTo>
                    <a:lnTo>
                      <a:pt x="109" y="90"/>
                    </a:lnTo>
                    <a:lnTo>
                      <a:pt x="112" y="98"/>
                    </a:lnTo>
                    <a:lnTo>
                      <a:pt x="116" y="107"/>
                    </a:lnTo>
                    <a:lnTo>
                      <a:pt x="120" y="112"/>
                    </a:lnTo>
                    <a:lnTo>
                      <a:pt x="127" y="120"/>
                    </a:lnTo>
                    <a:lnTo>
                      <a:pt x="140" y="132"/>
                    </a:lnTo>
                    <a:lnTo>
                      <a:pt x="144" y="138"/>
                    </a:lnTo>
                    <a:lnTo>
                      <a:pt x="147" y="142"/>
                    </a:lnTo>
                    <a:lnTo>
                      <a:pt x="150" y="148"/>
                    </a:lnTo>
                    <a:lnTo>
                      <a:pt x="153" y="152"/>
                    </a:lnTo>
                    <a:lnTo>
                      <a:pt x="164" y="163"/>
                    </a:lnTo>
                    <a:lnTo>
                      <a:pt x="174" y="173"/>
                    </a:lnTo>
                    <a:lnTo>
                      <a:pt x="179" y="178"/>
                    </a:lnTo>
                    <a:lnTo>
                      <a:pt x="183" y="185"/>
                    </a:lnTo>
                    <a:lnTo>
                      <a:pt x="186" y="191"/>
                    </a:lnTo>
                    <a:lnTo>
                      <a:pt x="188" y="200"/>
                    </a:lnTo>
                    <a:lnTo>
                      <a:pt x="188" y="212"/>
                    </a:lnTo>
                    <a:lnTo>
                      <a:pt x="185" y="222"/>
                    </a:lnTo>
                    <a:lnTo>
                      <a:pt x="179" y="230"/>
                    </a:lnTo>
                    <a:lnTo>
                      <a:pt x="172" y="237"/>
                    </a:lnTo>
                    <a:lnTo>
                      <a:pt x="162" y="242"/>
                    </a:lnTo>
                    <a:lnTo>
                      <a:pt x="151" y="244"/>
                    </a:lnTo>
                    <a:lnTo>
                      <a:pt x="140" y="243"/>
                    </a:lnTo>
                    <a:lnTo>
                      <a:pt x="126" y="242"/>
                    </a:lnTo>
                    <a:lnTo>
                      <a:pt x="118" y="237"/>
                    </a:lnTo>
                    <a:lnTo>
                      <a:pt x="108" y="235"/>
                    </a:lnTo>
                    <a:lnTo>
                      <a:pt x="91" y="223"/>
                    </a:lnTo>
                    <a:lnTo>
                      <a:pt x="74" y="211"/>
                    </a:lnTo>
                    <a:lnTo>
                      <a:pt x="59" y="195"/>
                    </a:lnTo>
                    <a:lnTo>
                      <a:pt x="43" y="178"/>
                    </a:lnTo>
                    <a:lnTo>
                      <a:pt x="30" y="162"/>
                    </a:lnTo>
                    <a:lnTo>
                      <a:pt x="21" y="143"/>
                    </a:lnTo>
                    <a:lnTo>
                      <a:pt x="12" y="125"/>
                    </a:lnTo>
                    <a:lnTo>
                      <a:pt x="8" y="110"/>
                    </a:lnTo>
                    <a:lnTo>
                      <a:pt x="5" y="91"/>
                    </a:lnTo>
                    <a:lnTo>
                      <a:pt x="4" y="72"/>
                    </a:lnTo>
                    <a:lnTo>
                      <a:pt x="0" y="54"/>
                    </a:lnTo>
                    <a:lnTo>
                      <a:pt x="5" y="38"/>
                    </a:lnTo>
                    <a:lnTo>
                      <a:pt x="11" y="23"/>
                    </a:lnTo>
                    <a:lnTo>
                      <a:pt x="15" y="17"/>
                    </a:lnTo>
                    <a:lnTo>
                      <a:pt x="19" y="11"/>
                    </a:lnTo>
                    <a:lnTo>
                      <a:pt x="23" y="6"/>
                    </a:lnTo>
                    <a:lnTo>
                      <a:pt x="30" y="2"/>
                    </a:lnTo>
                    <a:close/>
                    <a:moveTo>
                      <a:pt x="46" y="9"/>
                    </a:moveTo>
                    <a:lnTo>
                      <a:pt x="46" y="9"/>
                    </a:lnTo>
                    <a:lnTo>
                      <a:pt x="40" y="10"/>
                    </a:lnTo>
                    <a:lnTo>
                      <a:pt x="36" y="11"/>
                    </a:lnTo>
                    <a:lnTo>
                      <a:pt x="30" y="17"/>
                    </a:lnTo>
                    <a:lnTo>
                      <a:pt x="25" y="24"/>
                    </a:lnTo>
                    <a:lnTo>
                      <a:pt x="19" y="31"/>
                    </a:lnTo>
                    <a:lnTo>
                      <a:pt x="19" y="38"/>
                    </a:lnTo>
                    <a:lnTo>
                      <a:pt x="16" y="45"/>
                    </a:lnTo>
                    <a:lnTo>
                      <a:pt x="15" y="52"/>
                    </a:lnTo>
                    <a:lnTo>
                      <a:pt x="14" y="59"/>
                    </a:lnTo>
                    <a:lnTo>
                      <a:pt x="14" y="75"/>
                    </a:lnTo>
                    <a:lnTo>
                      <a:pt x="16" y="90"/>
                    </a:lnTo>
                    <a:lnTo>
                      <a:pt x="19" y="105"/>
                    </a:lnTo>
                    <a:lnTo>
                      <a:pt x="23" y="120"/>
                    </a:lnTo>
                    <a:lnTo>
                      <a:pt x="30" y="135"/>
                    </a:lnTo>
                    <a:lnTo>
                      <a:pt x="37" y="150"/>
                    </a:lnTo>
                    <a:lnTo>
                      <a:pt x="46" y="164"/>
                    </a:lnTo>
                    <a:lnTo>
                      <a:pt x="56" y="177"/>
                    </a:lnTo>
                    <a:lnTo>
                      <a:pt x="67" y="188"/>
                    </a:lnTo>
                    <a:lnTo>
                      <a:pt x="80" y="200"/>
                    </a:lnTo>
                    <a:lnTo>
                      <a:pt x="92" y="209"/>
                    </a:lnTo>
                    <a:lnTo>
                      <a:pt x="105" y="218"/>
                    </a:lnTo>
                    <a:lnTo>
                      <a:pt x="119" y="223"/>
                    </a:lnTo>
                    <a:lnTo>
                      <a:pt x="134" y="228"/>
                    </a:lnTo>
                    <a:lnTo>
                      <a:pt x="148" y="229"/>
                    </a:lnTo>
                    <a:lnTo>
                      <a:pt x="164" y="229"/>
                    </a:lnTo>
                    <a:lnTo>
                      <a:pt x="172" y="218"/>
                    </a:lnTo>
                    <a:lnTo>
                      <a:pt x="175" y="209"/>
                    </a:lnTo>
                    <a:lnTo>
                      <a:pt x="175" y="201"/>
                    </a:lnTo>
                    <a:lnTo>
                      <a:pt x="172" y="193"/>
                    </a:lnTo>
                    <a:lnTo>
                      <a:pt x="167" y="185"/>
                    </a:lnTo>
                    <a:lnTo>
                      <a:pt x="161" y="178"/>
                    </a:lnTo>
                    <a:lnTo>
                      <a:pt x="147" y="164"/>
                    </a:lnTo>
                    <a:lnTo>
                      <a:pt x="143" y="159"/>
                    </a:lnTo>
                    <a:lnTo>
                      <a:pt x="140" y="152"/>
                    </a:lnTo>
                    <a:lnTo>
                      <a:pt x="136" y="145"/>
                    </a:lnTo>
                    <a:lnTo>
                      <a:pt x="132" y="138"/>
                    </a:lnTo>
                    <a:lnTo>
                      <a:pt x="119" y="124"/>
                    </a:lnTo>
                    <a:lnTo>
                      <a:pt x="109" y="108"/>
                    </a:lnTo>
                    <a:lnTo>
                      <a:pt x="103" y="101"/>
                    </a:lnTo>
                    <a:lnTo>
                      <a:pt x="99" y="94"/>
                    </a:lnTo>
                    <a:lnTo>
                      <a:pt x="96" y="86"/>
                    </a:lnTo>
                    <a:lnTo>
                      <a:pt x="95" y="76"/>
                    </a:lnTo>
                    <a:lnTo>
                      <a:pt x="94" y="61"/>
                    </a:lnTo>
                    <a:lnTo>
                      <a:pt x="92" y="47"/>
                    </a:lnTo>
                    <a:lnTo>
                      <a:pt x="91" y="41"/>
                    </a:lnTo>
                    <a:lnTo>
                      <a:pt x="88" y="35"/>
                    </a:lnTo>
                    <a:lnTo>
                      <a:pt x="84" y="31"/>
                    </a:lnTo>
                    <a:lnTo>
                      <a:pt x="78" y="25"/>
                    </a:lnTo>
                    <a:lnTo>
                      <a:pt x="71" y="24"/>
                    </a:lnTo>
                    <a:lnTo>
                      <a:pt x="64" y="24"/>
                    </a:lnTo>
                    <a:lnTo>
                      <a:pt x="57" y="24"/>
                    </a:lnTo>
                    <a:lnTo>
                      <a:pt x="52" y="24"/>
                    </a:lnTo>
                    <a:lnTo>
                      <a:pt x="50" y="21"/>
                    </a:lnTo>
                    <a:lnTo>
                      <a:pt x="49" y="20"/>
                    </a:lnTo>
                    <a:lnTo>
                      <a:pt x="50" y="14"/>
                    </a:lnTo>
                    <a:lnTo>
                      <a:pt x="50" y="10"/>
                    </a:lnTo>
                    <a:lnTo>
                      <a:pt x="49" y="9"/>
                    </a:lnTo>
                    <a:lnTo>
                      <a:pt x="46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Freeform 151"/>
              <p:cNvSpPr/>
              <p:nvPr/>
            </p:nvSpPr>
            <p:spPr bwMode="auto">
              <a:xfrm>
                <a:off x="2311401" y="4032250"/>
                <a:ext cx="17463" cy="20638"/>
              </a:xfrm>
              <a:custGeom>
                <a:avLst/>
                <a:gdLst>
                  <a:gd name="T0" fmla="*/ 0 w 32"/>
                  <a:gd name="T1" fmla="*/ 0 h 38"/>
                  <a:gd name="T2" fmla="*/ 0 w 32"/>
                  <a:gd name="T3" fmla="*/ 0 h 38"/>
                  <a:gd name="T4" fmla="*/ 2183 w 32"/>
                  <a:gd name="T5" fmla="*/ 2716 h 38"/>
                  <a:gd name="T6" fmla="*/ 4366 w 32"/>
                  <a:gd name="T7" fmla="*/ 4888 h 38"/>
                  <a:gd name="T8" fmla="*/ 10914 w 32"/>
                  <a:gd name="T9" fmla="*/ 9776 h 38"/>
                  <a:gd name="T10" fmla="*/ 13643 w 32"/>
                  <a:gd name="T11" fmla="*/ 11948 h 38"/>
                  <a:gd name="T12" fmla="*/ 15826 w 32"/>
                  <a:gd name="T13" fmla="*/ 14121 h 38"/>
                  <a:gd name="T14" fmla="*/ 17463 w 32"/>
                  <a:gd name="T15" fmla="*/ 17379 h 38"/>
                  <a:gd name="T16" fmla="*/ 17463 w 32"/>
                  <a:gd name="T17" fmla="*/ 20638 h 38"/>
                  <a:gd name="T18" fmla="*/ 17463 w 32"/>
                  <a:gd name="T19" fmla="*/ 20638 h 38"/>
                  <a:gd name="T20" fmla="*/ 13643 w 32"/>
                  <a:gd name="T21" fmla="*/ 20638 h 38"/>
                  <a:gd name="T22" fmla="*/ 10914 w 32"/>
                  <a:gd name="T23" fmla="*/ 19009 h 38"/>
                  <a:gd name="T24" fmla="*/ 7640 w 32"/>
                  <a:gd name="T25" fmla="*/ 16293 h 38"/>
                  <a:gd name="T26" fmla="*/ 4366 w 32"/>
                  <a:gd name="T27" fmla="*/ 14121 h 38"/>
                  <a:gd name="T28" fmla="*/ 3274 w 32"/>
                  <a:gd name="T29" fmla="*/ 10319 h 38"/>
                  <a:gd name="T30" fmla="*/ 1637 w 32"/>
                  <a:gd name="T31" fmla="*/ 6517 h 38"/>
                  <a:gd name="T32" fmla="*/ 546 w 32"/>
                  <a:gd name="T33" fmla="*/ 3802 h 38"/>
                  <a:gd name="T34" fmla="*/ 0 w 32"/>
                  <a:gd name="T35" fmla="*/ 0 h 38"/>
                  <a:gd name="T36" fmla="*/ 0 w 32"/>
                  <a:gd name="T37" fmla="*/ 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38">
                    <a:moveTo>
                      <a:pt x="0" y="0"/>
                    </a:moveTo>
                    <a:lnTo>
                      <a:pt x="0" y="0"/>
                    </a:lnTo>
                    <a:lnTo>
                      <a:pt x="4" y="5"/>
                    </a:lnTo>
                    <a:lnTo>
                      <a:pt x="8" y="9"/>
                    </a:lnTo>
                    <a:lnTo>
                      <a:pt x="20" y="18"/>
                    </a:lnTo>
                    <a:lnTo>
                      <a:pt x="25" y="22"/>
                    </a:lnTo>
                    <a:lnTo>
                      <a:pt x="29" y="26"/>
                    </a:lnTo>
                    <a:lnTo>
                      <a:pt x="32" y="32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20" y="35"/>
                    </a:lnTo>
                    <a:lnTo>
                      <a:pt x="14" y="30"/>
                    </a:lnTo>
                    <a:lnTo>
                      <a:pt x="8" y="26"/>
                    </a:lnTo>
                    <a:lnTo>
                      <a:pt x="6" y="19"/>
                    </a:lnTo>
                    <a:lnTo>
                      <a:pt x="3" y="12"/>
                    </a:lnTo>
                    <a:lnTo>
                      <a:pt x="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Freeform 152"/>
              <p:cNvSpPr/>
              <p:nvPr/>
            </p:nvSpPr>
            <p:spPr bwMode="auto">
              <a:xfrm>
                <a:off x="2360613" y="4041775"/>
                <a:ext cx="22225" cy="23813"/>
              </a:xfrm>
              <a:custGeom>
                <a:avLst/>
                <a:gdLst>
                  <a:gd name="T0" fmla="*/ 2223 w 40"/>
                  <a:gd name="T1" fmla="*/ 0 h 44"/>
                  <a:gd name="T2" fmla="*/ 2223 w 40"/>
                  <a:gd name="T3" fmla="*/ 0 h 44"/>
                  <a:gd name="T4" fmla="*/ 5001 w 40"/>
                  <a:gd name="T5" fmla="*/ 1624 h 44"/>
                  <a:gd name="T6" fmla="*/ 7779 w 40"/>
                  <a:gd name="T7" fmla="*/ 3788 h 44"/>
                  <a:gd name="T8" fmla="*/ 11668 w 40"/>
                  <a:gd name="T9" fmla="*/ 9200 h 44"/>
                  <a:gd name="T10" fmla="*/ 13891 w 40"/>
                  <a:gd name="T11" fmla="*/ 12448 h 44"/>
                  <a:gd name="T12" fmla="*/ 16113 w 40"/>
                  <a:gd name="T13" fmla="*/ 14613 h 44"/>
                  <a:gd name="T14" fmla="*/ 18336 w 40"/>
                  <a:gd name="T15" fmla="*/ 16777 h 44"/>
                  <a:gd name="T16" fmla="*/ 22225 w 40"/>
                  <a:gd name="T17" fmla="*/ 17860 h 44"/>
                  <a:gd name="T18" fmla="*/ 22225 w 40"/>
                  <a:gd name="T19" fmla="*/ 17860 h 44"/>
                  <a:gd name="T20" fmla="*/ 21669 w 40"/>
                  <a:gd name="T21" fmla="*/ 20566 h 44"/>
                  <a:gd name="T22" fmla="*/ 20558 w 40"/>
                  <a:gd name="T23" fmla="*/ 23813 h 44"/>
                  <a:gd name="T24" fmla="*/ 20558 w 40"/>
                  <a:gd name="T25" fmla="*/ 23813 h 44"/>
                  <a:gd name="T26" fmla="*/ 16113 w 40"/>
                  <a:gd name="T27" fmla="*/ 22731 h 44"/>
                  <a:gd name="T28" fmla="*/ 12224 w 40"/>
                  <a:gd name="T29" fmla="*/ 22189 h 44"/>
                  <a:gd name="T30" fmla="*/ 8890 w 40"/>
                  <a:gd name="T31" fmla="*/ 20025 h 44"/>
                  <a:gd name="T32" fmla="*/ 6668 w 40"/>
                  <a:gd name="T33" fmla="*/ 16777 h 44"/>
                  <a:gd name="T34" fmla="*/ 3889 w 40"/>
                  <a:gd name="T35" fmla="*/ 10283 h 44"/>
                  <a:gd name="T36" fmla="*/ 0 w 40"/>
                  <a:gd name="T37" fmla="*/ 2165 h 44"/>
                  <a:gd name="T38" fmla="*/ 0 w 40"/>
                  <a:gd name="T39" fmla="*/ 2165 h 44"/>
                  <a:gd name="T40" fmla="*/ 1111 w 40"/>
                  <a:gd name="T41" fmla="*/ 1624 h 44"/>
                  <a:gd name="T42" fmla="*/ 2223 w 40"/>
                  <a:gd name="T43" fmla="*/ 0 h 44"/>
                  <a:gd name="T44" fmla="*/ 2223 w 40"/>
                  <a:gd name="T45" fmla="*/ 0 h 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0" h="44">
                    <a:moveTo>
                      <a:pt x="4" y="0"/>
                    </a:moveTo>
                    <a:lnTo>
                      <a:pt x="4" y="0"/>
                    </a:lnTo>
                    <a:lnTo>
                      <a:pt x="9" y="3"/>
                    </a:lnTo>
                    <a:lnTo>
                      <a:pt x="14" y="7"/>
                    </a:lnTo>
                    <a:lnTo>
                      <a:pt x="21" y="17"/>
                    </a:lnTo>
                    <a:lnTo>
                      <a:pt x="25" y="23"/>
                    </a:lnTo>
                    <a:lnTo>
                      <a:pt x="29" y="27"/>
                    </a:lnTo>
                    <a:lnTo>
                      <a:pt x="33" y="31"/>
                    </a:lnTo>
                    <a:lnTo>
                      <a:pt x="40" y="33"/>
                    </a:lnTo>
                    <a:lnTo>
                      <a:pt x="39" y="38"/>
                    </a:lnTo>
                    <a:lnTo>
                      <a:pt x="37" y="44"/>
                    </a:lnTo>
                    <a:lnTo>
                      <a:pt x="29" y="42"/>
                    </a:lnTo>
                    <a:lnTo>
                      <a:pt x="22" y="41"/>
                    </a:lnTo>
                    <a:lnTo>
                      <a:pt x="16" y="37"/>
                    </a:lnTo>
                    <a:lnTo>
                      <a:pt x="12" y="31"/>
                    </a:lnTo>
                    <a:lnTo>
                      <a:pt x="7" y="19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Freeform 153"/>
              <p:cNvSpPr/>
              <p:nvPr/>
            </p:nvSpPr>
            <p:spPr bwMode="auto">
              <a:xfrm>
                <a:off x="2386013" y="4048125"/>
                <a:ext cx="11113" cy="14288"/>
              </a:xfrm>
              <a:custGeom>
                <a:avLst/>
                <a:gdLst>
                  <a:gd name="T0" fmla="*/ 8587 w 22"/>
                  <a:gd name="T1" fmla="*/ 0 h 28"/>
                  <a:gd name="T2" fmla="*/ 8587 w 22"/>
                  <a:gd name="T3" fmla="*/ 0 h 28"/>
                  <a:gd name="T4" fmla="*/ 10608 w 22"/>
                  <a:gd name="T5" fmla="*/ 2041 h 28"/>
                  <a:gd name="T6" fmla="*/ 11113 w 22"/>
                  <a:gd name="T7" fmla="*/ 4593 h 28"/>
                  <a:gd name="T8" fmla="*/ 11113 w 22"/>
                  <a:gd name="T9" fmla="*/ 7144 h 28"/>
                  <a:gd name="T10" fmla="*/ 10103 w 22"/>
                  <a:gd name="T11" fmla="*/ 10206 h 28"/>
                  <a:gd name="T12" fmla="*/ 7577 w 22"/>
                  <a:gd name="T13" fmla="*/ 12247 h 28"/>
                  <a:gd name="T14" fmla="*/ 5051 w 22"/>
                  <a:gd name="T15" fmla="*/ 13778 h 28"/>
                  <a:gd name="T16" fmla="*/ 3031 w 22"/>
                  <a:gd name="T17" fmla="*/ 14288 h 28"/>
                  <a:gd name="T18" fmla="*/ 0 w 22"/>
                  <a:gd name="T19" fmla="*/ 14288 h 28"/>
                  <a:gd name="T20" fmla="*/ 0 w 22"/>
                  <a:gd name="T21" fmla="*/ 14288 h 28"/>
                  <a:gd name="T22" fmla="*/ 505 w 22"/>
                  <a:gd name="T23" fmla="*/ 12247 h 28"/>
                  <a:gd name="T24" fmla="*/ 1515 w 22"/>
                  <a:gd name="T25" fmla="*/ 10206 h 28"/>
                  <a:gd name="T26" fmla="*/ 3536 w 22"/>
                  <a:gd name="T27" fmla="*/ 6634 h 28"/>
                  <a:gd name="T28" fmla="*/ 6567 w 22"/>
                  <a:gd name="T29" fmla="*/ 3572 h 28"/>
                  <a:gd name="T30" fmla="*/ 8587 w 22"/>
                  <a:gd name="T31" fmla="*/ 0 h 28"/>
                  <a:gd name="T32" fmla="*/ 8587 w 22"/>
                  <a:gd name="T33" fmla="*/ 0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" h="28">
                    <a:moveTo>
                      <a:pt x="17" y="0"/>
                    </a:moveTo>
                    <a:lnTo>
                      <a:pt x="17" y="0"/>
                    </a:lnTo>
                    <a:lnTo>
                      <a:pt x="21" y="4"/>
                    </a:lnTo>
                    <a:lnTo>
                      <a:pt x="22" y="9"/>
                    </a:lnTo>
                    <a:lnTo>
                      <a:pt x="22" y="14"/>
                    </a:lnTo>
                    <a:lnTo>
                      <a:pt x="20" y="20"/>
                    </a:lnTo>
                    <a:lnTo>
                      <a:pt x="15" y="24"/>
                    </a:lnTo>
                    <a:lnTo>
                      <a:pt x="10" y="27"/>
                    </a:lnTo>
                    <a:lnTo>
                      <a:pt x="6" y="28"/>
                    </a:lnTo>
                    <a:lnTo>
                      <a:pt x="0" y="28"/>
                    </a:lnTo>
                    <a:lnTo>
                      <a:pt x="1" y="24"/>
                    </a:lnTo>
                    <a:lnTo>
                      <a:pt x="3" y="20"/>
                    </a:lnTo>
                    <a:lnTo>
                      <a:pt x="7" y="13"/>
                    </a:lnTo>
                    <a:lnTo>
                      <a:pt x="13" y="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Freeform 154"/>
              <p:cNvSpPr/>
              <p:nvPr/>
            </p:nvSpPr>
            <p:spPr bwMode="auto">
              <a:xfrm>
                <a:off x="2349501" y="4068763"/>
                <a:ext cx="17463" cy="17463"/>
              </a:xfrm>
              <a:custGeom>
                <a:avLst/>
                <a:gdLst>
                  <a:gd name="T0" fmla="*/ 0 w 33"/>
                  <a:gd name="T1" fmla="*/ 0 h 31"/>
                  <a:gd name="T2" fmla="*/ 0 w 33"/>
                  <a:gd name="T3" fmla="*/ 0 h 31"/>
                  <a:gd name="T4" fmla="*/ 2117 w 33"/>
                  <a:gd name="T5" fmla="*/ 2253 h 31"/>
                  <a:gd name="T6" fmla="*/ 4763 w 33"/>
                  <a:gd name="T7" fmla="*/ 3943 h 31"/>
                  <a:gd name="T8" fmla="*/ 10054 w 33"/>
                  <a:gd name="T9" fmla="*/ 6760 h 31"/>
                  <a:gd name="T10" fmla="*/ 12171 w 33"/>
                  <a:gd name="T11" fmla="*/ 9576 h 31"/>
                  <a:gd name="T12" fmla="*/ 14817 w 33"/>
                  <a:gd name="T13" fmla="*/ 11830 h 31"/>
                  <a:gd name="T14" fmla="*/ 16934 w 33"/>
                  <a:gd name="T15" fmla="*/ 14083 h 31"/>
                  <a:gd name="T16" fmla="*/ 17463 w 33"/>
                  <a:gd name="T17" fmla="*/ 17463 h 31"/>
                  <a:gd name="T18" fmla="*/ 17463 w 33"/>
                  <a:gd name="T19" fmla="*/ 17463 h 31"/>
                  <a:gd name="T20" fmla="*/ 14817 w 33"/>
                  <a:gd name="T21" fmla="*/ 17463 h 31"/>
                  <a:gd name="T22" fmla="*/ 12171 w 33"/>
                  <a:gd name="T23" fmla="*/ 16336 h 31"/>
                  <a:gd name="T24" fmla="*/ 9525 w 33"/>
                  <a:gd name="T25" fmla="*/ 14646 h 31"/>
                  <a:gd name="T26" fmla="*/ 6350 w 33"/>
                  <a:gd name="T27" fmla="*/ 12393 h 31"/>
                  <a:gd name="T28" fmla="*/ 4233 w 33"/>
                  <a:gd name="T29" fmla="*/ 9576 h 31"/>
                  <a:gd name="T30" fmla="*/ 2117 w 33"/>
                  <a:gd name="T31" fmla="*/ 6197 h 31"/>
                  <a:gd name="T32" fmla="*/ 529 w 33"/>
                  <a:gd name="T33" fmla="*/ 2817 h 31"/>
                  <a:gd name="T34" fmla="*/ 0 w 33"/>
                  <a:gd name="T35" fmla="*/ 0 h 31"/>
                  <a:gd name="T36" fmla="*/ 0 w 33"/>
                  <a:gd name="T37" fmla="*/ 0 h 3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31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9" y="7"/>
                    </a:lnTo>
                    <a:lnTo>
                      <a:pt x="19" y="12"/>
                    </a:lnTo>
                    <a:lnTo>
                      <a:pt x="23" y="17"/>
                    </a:lnTo>
                    <a:lnTo>
                      <a:pt x="28" y="21"/>
                    </a:lnTo>
                    <a:lnTo>
                      <a:pt x="32" y="25"/>
                    </a:lnTo>
                    <a:lnTo>
                      <a:pt x="33" y="31"/>
                    </a:lnTo>
                    <a:lnTo>
                      <a:pt x="28" y="31"/>
                    </a:lnTo>
                    <a:lnTo>
                      <a:pt x="23" y="29"/>
                    </a:lnTo>
                    <a:lnTo>
                      <a:pt x="18" y="26"/>
                    </a:lnTo>
                    <a:lnTo>
                      <a:pt x="12" y="22"/>
                    </a:lnTo>
                    <a:lnTo>
                      <a:pt x="8" y="17"/>
                    </a:lnTo>
                    <a:lnTo>
                      <a:pt x="4" y="11"/>
                    </a:lnTo>
                    <a:lnTo>
                      <a:pt x="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Freeform 155"/>
              <p:cNvSpPr/>
              <p:nvPr/>
            </p:nvSpPr>
            <p:spPr bwMode="auto">
              <a:xfrm>
                <a:off x="2389188" y="4098925"/>
                <a:ext cx="26988" cy="11113"/>
              </a:xfrm>
              <a:custGeom>
                <a:avLst/>
                <a:gdLst>
                  <a:gd name="T0" fmla="*/ 0 w 49"/>
                  <a:gd name="T1" fmla="*/ 0 h 22"/>
                  <a:gd name="T2" fmla="*/ 0 w 49"/>
                  <a:gd name="T3" fmla="*/ 0 h 22"/>
                  <a:gd name="T4" fmla="*/ 14871 w 49"/>
                  <a:gd name="T5" fmla="*/ 3536 h 22"/>
                  <a:gd name="T6" fmla="*/ 22031 w 49"/>
                  <a:gd name="T7" fmla="*/ 5557 h 22"/>
                  <a:gd name="T8" fmla="*/ 26988 w 49"/>
                  <a:gd name="T9" fmla="*/ 8587 h 22"/>
                  <a:gd name="T10" fmla="*/ 26988 w 49"/>
                  <a:gd name="T11" fmla="*/ 8587 h 22"/>
                  <a:gd name="T12" fmla="*/ 25886 w 49"/>
                  <a:gd name="T13" fmla="*/ 10103 h 22"/>
                  <a:gd name="T14" fmla="*/ 24234 w 49"/>
                  <a:gd name="T15" fmla="*/ 10608 h 22"/>
                  <a:gd name="T16" fmla="*/ 20379 w 49"/>
                  <a:gd name="T17" fmla="*/ 11113 h 22"/>
                  <a:gd name="T18" fmla="*/ 16523 w 49"/>
                  <a:gd name="T19" fmla="*/ 10608 h 22"/>
                  <a:gd name="T20" fmla="*/ 12668 w 49"/>
                  <a:gd name="T21" fmla="*/ 9092 h 22"/>
                  <a:gd name="T22" fmla="*/ 8812 w 49"/>
                  <a:gd name="T23" fmla="*/ 7072 h 22"/>
                  <a:gd name="T24" fmla="*/ 4957 w 49"/>
                  <a:gd name="T25" fmla="*/ 5051 h 22"/>
                  <a:gd name="T26" fmla="*/ 2754 w 49"/>
                  <a:gd name="T27" fmla="*/ 2021 h 22"/>
                  <a:gd name="T28" fmla="*/ 0 w 49"/>
                  <a:gd name="T29" fmla="*/ 0 h 22"/>
                  <a:gd name="T30" fmla="*/ 0 w 49"/>
                  <a:gd name="T31" fmla="*/ 0 h 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9" h="22">
                    <a:moveTo>
                      <a:pt x="0" y="0"/>
                    </a:moveTo>
                    <a:lnTo>
                      <a:pt x="0" y="0"/>
                    </a:lnTo>
                    <a:lnTo>
                      <a:pt x="27" y="7"/>
                    </a:lnTo>
                    <a:lnTo>
                      <a:pt x="40" y="11"/>
                    </a:lnTo>
                    <a:lnTo>
                      <a:pt x="49" y="17"/>
                    </a:lnTo>
                    <a:lnTo>
                      <a:pt x="47" y="20"/>
                    </a:lnTo>
                    <a:lnTo>
                      <a:pt x="44" y="21"/>
                    </a:lnTo>
                    <a:lnTo>
                      <a:pt x="37" y="22"/>
                    </a:lnTo>
                    <a:lnTo>
                      <a:pt x="30" y="21"/>
                    </a:lnTo>
                    <a:lnTo>
                      <a:pt x="23" y="18"/>
                    </a:lnTo>
                    <a:lnTo>
                      <a:pt x="16" y="14"/>
                    </a:lnTo>
                    <a:lnTo>
                      <a:pt x="9" y="10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Freeform 156"/>
              <p:cNvSpPr>
                <a:spLocks noEditPoints="1"/>
              </p:cNvSpPr>
              <p:nvPr/>
            </p:nvSpPr>
            <p:spPr bwMode="auto">
              <a:xfrm>
                <a:off x="2557463" y="4151313"/>
                <a:ext cx="41275" cy="50800"/>
              </a:xfrm>
              <a:custGeom>
                <a:avLst/>
                <a:gdLst>
                  <a:gd name="T0" fmla="*/ 6350 w 78"/>
                  <a:gd name="T1" fmla="*/ 50800 h 95"/>
                  <a:gd name="T2" fmla="*/ 6350 w 78"/>
                  <a:gd name="T3" fmla="*/ 50800 h 95"/>
                  <a:gd name="T4" fmla="*/ 3704 w 78"/>
                  <a:gd name="T5" fmla="*/ 47057 h 95"/>
                  <a:gd name="T6" fmla="*/ 1058 w 78"/>
                  <a:gd name="T7" fmla="*/ 41709 h 95"/>
                  <a:gd name="T8" fmla="*/ 0 w 78"/>
                  <a:gd name="T9" fmla="*/ 36362 h 95"/>
                  <a:gd name="T10" fmla="*/ 0 w 78"/>
                  <a:gd name="T11" fmla="*/ 31549 h 95"/>
                  <a:gd name="T12" fmla="*/ 529 w 78"/>
                  <a:gd name="T13" fmla="*/ 26202 h 95"/>
                  <a:gd name="T14" fmla="*/ 2117 w 78"/>
                  <a:gd name="T15" fmla="*/ 20320 h 95"/>
                  <a:gd name="T16" fmla="*/ 5821 w 78"/>
                  <a:gd name="T17" fmla="*/ 9625 h 95"/>
                  <a:gd name="T18" fmla="*/ 5821 w 78"/>
                  <a:gd name="T19" fmla="*/ 9625 h 95"/>
                  <a:gd name="T20" fmla="*/ 9525 w 78"/>
                  <a:gd name="T21" fmla="*/ 8021 h 95"/>
                  <a:gd name="T22" fmla="*/ 12171 w 78"/>
                  <a:gd name="T23" fmla="*/ 4813 h 95"/>
                  <a:gd name="T24" fmla="*/ 15346 w 78"/>
                  <a:gd name="T25" fmla="*/ 2139 h 95"/>
                  <a:gd name="T26" fmla="*/ 19050 w 78"/>
                  <a:gd name="T27" fmla="*/ 535 h 95"/>
                  <a:gd name="T28" fmla="*/ 19050 w 78"/>
                  <a:gd name="T29" fmla="*/ 535 h 95"/>
                  <a:gd name="T30" fmla="*/ 22225 w 78"/>
                  <a:gd name="T31" fmla="*/ 0 h 95"/>
                  <a:gd name="T32" fmla="*/ 25929 w 78"/>
                  <a:gd name="T33" fmla="*/ 535 h 95"/>
                  <a:gd name="T34" fmla="*/ 28575 w 78"/>
                  <a:gd name="T35" fmla="*/ 2139 h 95"/>
                  <a:gd name="T36" fmla="*/ 32279 w 78"/>
                  <a:gd name="T37" fmla="*/ 3743 h 95"/>
                  <a:gd name="T38" fmla="*/ 35454 w 78"/>
                  <a:gd name="T39" fmla="*/ 5882 h 95"/>
                  <a:gd name="T40" fmla="*/ 37571 w 78"/>
                  <a:gd name="T41" fmla="*/ 8556 h 95"/>
                  <a:gd name="T42" fmla="*/ 39688 w 78"/>
                  <a:gd name="T43" fmla="*/ 11764 h 95"/>
                  <a:gd name="T44" fmla="*/ 40746 w 78"/>
                  <a:gd name="T45" fmla="*/ 13903 h 95"/>
                  <a:gd name="T46" fmla="*/ 40746 w 78"/>
                  <a:gd name="T47" fmla="*/ 13903 h 95"/>
                  <a:gd name="T48" fmla="*/ 41275 w 78"/>
                  <a:gd name="T49" fmla="*/ 17112 h 95"/>
                  <a:gd name="T50" fmla="*/ 41275 w 78"/>
                  <a:gd name="T51" fmla="*/ 20320 h 95"/>
                  <a:gd name="T52" fmla="*/ 40746 w 78"/>
                  <a:gd name="T53" fmla="*/ 26737 h 95"/>
                  <a:gd name="T54" fmla="*/ 37571 w 78"/>
                  <a:gd name="T55" fmla="*/ 32619 h 95"/>
                  <a:gd name="T56" fmla="*/ 33338 w 78"/>
                  <a:gd name="T57" fmla="*/ 39036 h 95"/>
                  <a:gd name="T58" fmla="*/ 28046 w 78"/>
                  <a:gd name="T59" fmla="*/ 43848 h 95"/>
                  <a:gd name="T60" fmla="*/ 21167 w 78"/>
                  <a:gd name="T61" fmla="*/ 48661 h 95"/>
                  <a:gd name="T62" fmla="*/ 17463 w 78"/>
                  <a:gd name="T63" fmla="*/ 50265 h 95"/>
                  <a:gd name="T64" fmla="*/ 13758 w 78"/>
                  <a:gd name="T65" fmla="*/ 50800 h 95"/>
                  <a:gd name="T66" fmla="*/ 10054 w 78"/>
                  <a:gd name="T67" fmla="*/ 50800 h 95"/>
                  <a:gd name="T68" fmla="*/ 6350 w 78"/>
                  <a:gd name="T69" fmla="*/ 50800 h 95"/>
                  <a:gd name="T70" fmla="*/ 6350 w 78"/>
                  <a:gd name="T71" fmla="*/ 50800 h 95"/>
                  <a:gd name="T72" fmla="*/ 32279 w 78"/>
                  <a:gd name="T73" fmla="*/ 13368 h 95"/>
                  <a:gd name="T74" fmla="*/ 32279 w 78"/>
                  <a:gd name="T75" fmla="*/ 13368 h 95"/>
                  <a:gd name="T76" fmla="*/ 30162 w 78"/>
                  <a:gd name="T77" fmla="*/ 11229 h 95"/>
                  <a:gd name="T78" fmla="*/ 28046 w 78"/>
                  <a:gd name="T79" fmla="*/ 10160 h 95"/>
                  <a:gd name="T80" fmla="*/ 24871 w 78"/>
                  <a:gd name="T81" fmla="*/ 10160 h 95"/>
                  <a:gd name="T82" fmla="*/ 22225 w 78"/>
                  <a:gd name="T83" fmla="*/ 11229 h 95"/>
                  <a:gd name="T84" fmla="*/ 15346 w 78"/>
                  <a:gd name="T85" fmla="*/ 13903 h 95"/>
                  <a:gd name="T86" fmla="*/ 9525 w 78"/>
                  <a:gd name="T87" fmla="*/ 17112 h 95"/>
                  <a:gd name="T88" fmla="*/ 9525 w 78"/>
                  <a:gd name="T89" fmla="*/ 17112 h 95"/>
                  <a:gd name="T90" fmla="*/ 7937 w 78"/>
                  <a:gd name="T91" fmla="*/ 22994 h 95"/>
                  <a:gd name="T92" fmla="*/ 7408 w 78"/>
                  <a:gd name="T93" fmla="*/ 29945 h 95"/>
                  <a:gd name="T94" fmla="*/ 6350 w 78"/>
                  <a:gd name="T95" fmla="*/ 33688 h 95"/>
                  <a:gd name="T96" fmla="*/ 7408 w 78"/>
                  <a:gd name="T97" fmla="*/ 36362 h 95"/>
                  <a:gd name="T98" fmla="*/ 7937 w 78"/>
                  <a:gd name="T99" fmla="*/ 39571 h 95"/>
                  <a:gd name="T100" fmla="*/ 9525 w 78"/>
                  <a:gd name="T101" fmla="*/ 42779 h 95"/>
                  <a:gd name="T102" fmla="*/ 9525 w 78"/>
                  <a:gd name="T103" fmla="*/ 42779 h 95"/>
                  <a:gd name="T104" fmla="*/ 12171 w 78"/>
                  <a:gd name="T105" fmla="*/ 42779 h 95"/>
                  <a:gd name="T106" fmla="*/ 14817 w 78"/>
                  <a:gd name="T107" fmla="*/ 42779 h 95"/>
                  <a:gd name="T108" fmla="*/ 19579 w 78"/>
                  <a:gd name="T109" fmla="*/ 40105 h 95"/>
                  <a:gd name="T110" fmla="*/ 24871 w 78"/>
                  <a:gd name="T111" fmla="*/ 37432 h 95"/>
                  <a:gd name="T112" fmla="*/ 28575 w 78"/>
                  <a:gd name="T113" fmla="*/ 32619 h 95"/>
                  <a:gd name="T114" fmla="*/ 31750 w 78"/>
                  <a:gd name="T115" fmla="*/ 27806 h 95"/>
                  <a:gd name="T116" fmla="*/ 33867 w 78"/>
                  <a:gd name="T117" fmla="*/ 22459 h 95"/>
                  <a:gd name="T118" fmla="*/ 33867 w 78"/>
                  <a:gd name="T119" fmla="*/ 17646 h 95"/>
                  <a:gd name="T120" fmla="*/ 33867 w 78"/>
                  <a:gd name="T121" fmla="*/ 15507 h 95"/>
                  <a:gd name="T122" fmla="*/ 32279 w 78"/>
                  <a:gd name="T123" fmla="*/ 13368 h 95"/>
                  <a:gd name="T124" fmla="*/ 32279 w 78"/>
                  <a:gd name="T125" fmla="*/ 13368 h 9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8" h="95">
                    <a:moveTo>
                      <a:pt x="12" y="95"/>
                    </a:moveTo>
                    <a:lnTo>
                      <a:pt x="12" y="95"/>
                    </a:lnTo>
                    <a:lnTo>
                      <a:pt x="7" y="88"/>
                    </a:lnTo>
                    <a:lnTo>
                      <a:pt x="2" y="78"/>
                    </a:lnTo>
                    <a:lnTo>
                      <a:pt x="0" y="68"/>
                    </a:lnTo>
                    <a:lnTo>
                      <a:pt x="0" y="59"/>
                    </a:lnTo>
                    <a:lnTo>
                      <a:pt x="1" y="49"/>
                    </a:lnTo>
                    <a:lnTo>
                      <a:pt x="4" y="38"/>
                    </a:lnTo>
                    <a:lnTo>
                      <a:pt x="11" y="18"/>
                    </a:lnTo>
                    <a:lnTo>
                      <a:pt x="18" y="15"/>
                    </a:lnTo>
                    <a:lnTo>
                      <a:pt x="23" y="9"/>
                    </a:lnTo>
                    <a:lnTo>
                      <a:pt x="29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9" y="1"/>
                    </a:lnTo>
                    <a:lnTo>
                      <a:pt x="54" y="4"/>
                    </a:lnTo>
                    <a:lnTo>
                      <a:pt x="61" y="7"/>
                    </a:lnTo>
                    <a:lnTo>
                      <a:pt x="67" y="11"/>
                    </a:lnTo>
                    <a:lnTo>
                      <a:pt x="71" y="16"/>
                    </a:lnTo>
                    <a:lnTo>
                      <a:pt x="75" y="22"/>
                    </a:lnTo>
                    <a:lnTo>
                      <a:pt x="77" y="26"/>
                    </a:lnTo>
                    <a:lnTo>
                      <a:pt x="78" y="32"/>
                    </a:lnTo>
                    <a:lnTo>
                      <a:pt x="78" y="38"/>
                    </a:lnTo>
                    <a:lnTo>
                      <a:pt x="77" y="50"/>
                    </a:lnTo>
                    <a:lnTo>
                      <a:pt x="71" y="61"/>
                    </a:lnTo>
                    <a:lnTo>
                      <a:pt x="63" y="73"/>
                    </a:lnTo>
                    <a:lnTo>
                      <a:pt x="53" y="82"/>
                    </a:lnTo>
                    <a:lnTo>
                      <a:pt x="40" y="91"/>
                    </a:lnTo>
                    <a:lnTo>
                      <a:pt x="33" y="94"/>
                    </a:lnTo>
                    <a:lnTo>
                      <a:pt x="26" y="95"/>
                    </a:lnTo>
                    <a:lnTo>
                      <a:pt x="19" y="95"/>
                    </a:lnTo>
                    <a:lnTo>
                      <a:pt x="12" y="95"/>
                    </a:lnTo>
                    <a:close/>
                    <a:moveTo>
                      <a:pt x="61" y="25"/>
                    </a:moveTo>
                    <a:lnTo>
                      <a:pt x="61" y="25"/>
                    </a:lnTo>
                    <a:lnTo>
                      <a:pt x="57" y="21"/>
                    </a:lnTo>
                    <a:lnTo>
                      <a:pt x="53" y="19"/>
                    </a:lnTo>
                    <a:lnTo>
                      <a:pt x="47" y="19"/>
                    </a:lnTo>
                    <a:lnTo>
                      <a:pt x="42" y="21"/>
                    </a:lnTo>
                    <a:lnTo>
                      <a:pt x="29" y="26"/>
                    </a:lnTo>
                    <a:lnTo>
                      <a:pt x="18" y="32"/>
                    </a:lnTo>
                    <a:lnTo>
                      <a:pt x="15" y="43"/>
                    </a:lnTo>
                    <a:lnTo>
                      <a:pt x="14" y="56"/>
                    </a:lnTo>
                    <a:lnTo>
                      <a:pt x="12" y="63"/>
                    </a:lnTo>
                    <a:lnTo>
                      <a:pt x="14" y="68"/>
                    </a:lnTo>
                    <a:lnTo>
                      <a:pt x="15" y="74"/>
                    </a:lnTo>
                    <a:lnTo>
                      <a:pt x="18" y="80"/>
                    </a:lnTo>
                    <a:lnTo>
                      <a:pt x="23" y="80"/>
                    </a:lnTo>
                    <a:lnTo>
                      <a:pt x="28" y="80"/>
                    </a:lnTo>
                    <a:lnTo>
                      <a:pt x="37" y="75"/>
                    </a:lnTo>
                    <a:lnTo>
                      <a:pt x="47" y="70"/>
                    </a:lnTo>
                    <a:lnTo>
                      <a:pt x="54" y="61"/>
                    </a:lnTo>
                    <a:lnTo>
                      <a:pt x="60" y="52"/>
                    </a:lnTo>
                    <a:lnTo>
                      <a:pt x="64" y="42"/>
                    </a:lnTo>
                    <a:lnTo>
                      <a:pt x="64" y="33"/>
                    </a:lnTo>
                    <a:lnTo>
                      <a:pt x="64" y="29"/>
                    </a:lnTo>
                    <a:lnTo>
                      <a:pt x="61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Freeform 157"/>
              <p:cNvSpPr>
                <a:spLocks noEditPoints="1"/>
              </p:cNvSpPr>
              <p:nvPr/>
            </p:nvSpPr>
            <p:spPr bwMode="auto">
              <a:xfrm>
                <a:off x="2336801" y="4152900"/>
                <a:ext cx="44450" cy="44450"/>
              </a:xfrm>
              <a:custGeom>
                <a:avLst/>
                <a:gdLst>
                  <a:gd name="T0" fmla="*/ 34113 w 86"/>
                  <a:gd name="T1" fmla="*/ 12700 h 84"/>
                  <a:gd name="T2" fmla="*/ 39281 w 86"/>
                  <a:gd name="T3" fmla="*/ 14817 h 84"/>
                  <a:gd name="T4" fmla="*/ 42383 w 86"/>
                  <a:gd name="T5" fmla="*/ 18521 h 84"/>
                  <a:gd name="T6" fmla="*/ 44450 w 86"/>
                  <a:gd name="T7" fmla="*/ 28046 h 84"/>
                  <a:gd name="T8" fmla="*/ 41349 w 86"/>
                  <a:gd name="T9" fmla="*/ 38629 h 84"/>
                  <a:gd name="T10" fmla="*/ 36180 w 86"/>
                  <a:gd name="T11" fmla="*/ 42863 h 84"/>
                  <a:gd name="T12" fmla="*/ 34113 w 86"/>
                  <a:gd name="T13" fmla="*/ 44450 h 84"/>
                  <a:gd name="T14" fmla="*/ 22742 w 86"/>
                  <a:gd name="T15" fmla="*/ 41804 h 84"/>
                  <a:gd name="T16" fmla="*/ 10337 w 86"/>
                  <a:gd name="T17" fmla="*/ 34925 h 84"/>
                  <a:gd name="T18" fmla="*/ 3101 w 86"/>
                  <a:gd name="T19" fmla="*/ 26987 h 84"/>
                  <a:gd name="T20" fmla="*/ 1034 w 86"/>
                  <a:gd name="T21" fmla="*/ 20108 h 84"/>
                  <a:gd name="T22" fmla="*/ 0 w 86"/>
                  <a:gd name="T23" fmla="*/ 12700 h 84"/>
                  <a:gd name="T24" fmla="*/ 1034 w 86"/>
                  <a:gd name="T25" fmla="*/ 7937 h 84"/>
                  <a:gd name="T26" fmla="*/ 3101 w 86"/>
                  <a:gd name="T27" fmla="*/ 4233 h 84"/>
                  <a:gd name="T28" fmla="*/ 5169 w 86"/>
                  <a:gd name="T29" fmla="*/ 529 h 84"/>
                  <a:gd name="T30" fmla="*/ 14472 w 86"/>
                  <a:gd name="T31" fmla="*/ 529 h 84"/>
                  <a:gd name="T32" fmla="*/ 24292 w 86"/>
                  <a:gd name="T33" fmla="*/ 3175 h 84"/>
                  <a:gd name="T34" fmla="*/ 30495 w 86"/>
                  <a:gd name="T35" fmla="*/ 6879 h 84"/>
                  <a:gd name="T36" fmla="*/ 34113 w 86"/>
                  <a:gd name="T37" fmla="*/ 12700 h 84"/>
                  <a:gd name="T38" fmla="*/ 8270 w 86"/>
                  <a:gd name="T39" fmla="*/ 7408 h 84"/>
                  <a:gd name="T40" fmla="*/ 5685 w 86"/>
                  <a:gd name="T41" fmla="*/ 10583 h 84"/>
                  <a:gd name="T42" fmla="*/ 5169 w 86"/>
                  <a:gd name="T43" fmla="*/ 17992 h 84"/>
                  <a:gd name="T44" fmla="*/ 8787 w 86"/>
                  <a:gd name="T45" fmla="*/ 25400 h 84"/>
                  <a:gd name="T46" fmla="*/ 15506 w 86"/>
                  <a:gd name="T47" fmla="*/ 31221 h 84"/>
                  <a:gd name="T48" fmla="*/ 22742 w 86"/>
                  <a:gd name="T49" fmla="*/ 35454 h 84"/>
                  <a:gd name="T50" fmla="*/ 28944 w 86"/>
                  <a:gd name="T51" fmla="*/ 36513 h 84"/>
                  <a:gd name="T52" fmla="*/ 34113 w 86"/>
                  <a:gd name="T53" fmla="*/ 34925 h 84"/>
                  <a:gd name="T54" fmla="*/ 36180 w 86"/>
                  <a:gd name="T55" fmla="*/ 28046 h 84"/>
                  <a:gd name="T56" fmla="*/ 36180 w 86"/>
                  <a:gd name="T57" fmla="*/ 23283 h 84"/>
                  <a:gd name="T58" fmla="*/ 30495 w 86"/>
                  <a:gd name="T59" fmla="*/ 21696 h 84"/>
                  <a:gd name="T60" fmla="*/ 27910 w 86"/>
                  <a:gd name="T61" fmla="*/ 18521 h 84"/>
                  <a:gd name="T62" fmla="*/ 26877 w 86"/>
                  <a:gd name="T63" fmla="*/ 16404 h 84"/>
                  <a:gd name="T64" fmla="*/ 27910 w 86"/>
                  <a:gd name="T65" fmla="*/ 14817 h 84"/>
                  <a:gd name="T66" fmla="*/ 30495 w 86"/>
                  <a:gd name="T67" fmla="*/ 13229 h 84"/>
                  <a:gd name="T68" fmla="*/ 29978 w 86"/>
                  <a:gd name="T69" fmla="*/ 12171 h 84"/>
                  <a:gd name="T70" fmla="*/ 24809 w 86"/>
                  <a:gd name="T71" fmla="*/ 10583 h 84"/>
                  <a:gd name="T72" fmla="*/ 13955 w 86"/>
                  <a:gd name="T73" fmla="*/ 6879 h 84"/>
                  <a:gd name="T74" fmla="*/ 8270 w 86"/>
                  <a:gd name="T75" fmla="*/ 7408 h 8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6" h="84">
                    <a:moveTo>
                      <a:pt x="66" y="24"/>
                    </a:moveTo>
                    <a:lnTo>
                      <a:pt x="66" y="24"/>
                    </a:lnTo>
                    <a:lnTo>
                      <a:pt x="72" y="25"/>
                    </a:lnTo>
                    <a:lnTo>
                      <a:pt x="76" y="28"/>
                    </a:lnTo>
                    <a:lnTo>
                      <a:pt x="79" y="31"/>
                    </a:lnTo>
                    <a:lnTo>
                      <a:pt x="82" y="35"/>
                    </a:lnTo>
                    <a:lnTo>
                      <a:pt x="84" y="44"/>
                    </a:lnTo>
                    <a:lnTo>
                      <a:pt x="86" y="53"/>
                    </a:lnTo>
                    <a:lnTo>
                      <a:pt x="84" y="63"/>
                    </a:lnTo>
                    <a:lnTo>
                      <a:pt x="80" y="73"/>
                    </a:lnTo>
                    <a:lnTo>
                      <a:pt x="75" y="80"/>
                    </a:lnTo>
                    <a:lnTo>
                      <a:pt x="70" y="81"/>
                    </a:lnTo>
                    <a:lnTo>
                      <a:pt x="66" y="84"/>
                    </a:lnTo>
                    <a:lnTo>
                      <a:pt x="55" y="83"/>
                    </a:lnTo>
                    <a:lnTo>
                      <a:pt x="44" y="79"/>
                    </a:lnTo>
                    <a:lnTo>
                      <a:pt x="31" y="73"/>
                    </a:lnTo>
                    <a:lnTo>
                      <a:pt x="20" y="66"/>
                    </a:lnTo>
                    <a:lnTo>
                      <a:pt x="10" y="56"/>
                    </a:lnTo>
                    <a:lnTo>
                      <a:pt x="6" y="51"/>
                    </a:lnTo>
                    <a:lnTo>
                      <a:pt x="3" y="45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6" y="8"/>
                    </a:lnTo>
                    <a:lnTo>
                      <a:pt x="10" y="1"/>
                    </a:lnTo>
                    <a:lnTo>
                      <a:pt x="20" y="0"/>
                    </a:lnTo>
                    <a:lnTo>
                      <a:pt x="28" y="1"/>
                    </a:lnTo>
                    <a:lnTo>
                      <a:pt x="38" y="3"/>
                    </a:lnTo>
                    <a:lnTo>
                      <a:pt x="47" y="6"/>
                    </a:lnTo>
                    <a:lnTo>
                      <a:pt x="54" y="8"/>
                    </a:lnTo>
                    <a:lnTo>
                      <a:pt x="59" y="13"/>
                    </a:lnTo>
                    <a:lnTo>
                      <a:pt x="65" y="18"/>
                    </a:lnTo>
                    <a:lnTo>
                      <a:pt x="66" y="24"/>
                    </a:lnTo>
                    <a:close/>
                    <a:moveTo>
                      <a:pt x="16" y="14"/>
                    </a:moveTo>
                    <a:lnTo>
                      <a:pt x="16" y="14"/>
                    </a:lnTo>
                    <a:lnTo>
                      <a:pt x="11" y="20"/>
                    </a:lnTo>
                    <a:lnTo>
                      <a:pt x="10" y="27"/>
                    </a:lnTo>
                    <a:lnTo>
                      <a:pt x="10" y="34"/>
                    </a:lnTo>
                    <a:lnTo>
                      <a:pt x="13" y="41"/>
                    </a:lnTo>
                    <a:lnTo>
                      <a:pt x="17" y="48"/>
                    </a:lnTo>
                    <a:lnTo>
                      <a:pt x="23" y="53"/>
                    </a:lnTo>
                    <a:lnTo>
                      <a:pt x="30" y="59"/>
                    </a:lnTo>
                    <a:lnTo>
                      <a:pt x="35" y="63"/>
                    </a:lnTo>
                    <a:lnTo>
                      <a:pt x="44" y="67"/>
                    </a:lnTo>
                    <a:lnTo>
                      <a:pt x="49" y="69"/>
                    </a:lnTo>
                    <a:lnTo>
                      <a:pt x="56" y="69"/>
                    </a:lnTo>
                    <a:lnTo>
                      <a:pt x="62" y="69"/>
                    </a:lnTo>
                    <a:lnTo>
                      <a:pt x="66" y="66"/>
                    </a:lnTo>
                    <a:lnTo>
                      <a:pt x="69" y="60"/>
                    </a:lnTo>
                    <a:lnTo>
                      <a:pt x="70" y="53"/>
                    </a:lnTo>
                    <a:lnTo>
                      <a:pt x="70" y="44"/>
                    </a:lnTo>
                    <a:lnTo>
                      <a:pt x="65" y="42"/>
                    </a:lnTo>
                    <a:lnTo>
                      <a:pt x="59" y="41"/>
                    </a:lnTo>
                    <a:lnTo>
                      <a:pt x="55" y="38"/>
                    </a:lnTo>
                    <a:lnTo>
                      <a:pt x="54" y="35"/>
                    </a:lnTo>
                    <a:lnTo>
                      <a:pt x="52" y="31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8" y="27"/>
                    </a:lnTo>
                    <a:lnTo>
                      <a:pt x="59" y="25"/>
                    </a:lnTo>
                    <a:lnTo>
                      <a:pt x="59" y="24"/>
                    </a:lnTo>
                    <a:lnTo>
                      <a:pt x="58" y="23"/>
                    </a:lnTo>
                    <a:lnTo>
                      <a:pt x="48" y="20"/>
                    </a:lnTo>
                    <a:lnTo>
                      <a:pt x="38" y="15"/>
                    </a:lnTo>
                    <a:lnTo>
                      <a:pt x="27" y="13"/>
                    </a:lnTo>
                    <a:lnTo>
                      <a:pt x="21" y="13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Freeform 158"/>
              <p:cNvSpPr>
                <a:spLocks noEditPoints="1"/>
              </p:cNvSpPr>
              <p:nvPr/>
            </p:nvSpPr>
            <p:spPr bwMode="auto">
              <a:xfrm>
                <a:off x="2133601" y="3810000"/>
                <a:ext cx="681038" cy="1274763"/>
              </a:xfrm>
              <a:custGeom>
                <a:avLst/>
                <a:gdLst>
                  <a:gd name="T0" fmla="*/ 324632 w 1286"/>
                  <a:gd name="T1" fmla="*/ 440103 h 2407"/>
                  <a:gd name="T2" fmla="*/ 97442 w 1286"/>
                  <a:gd name="T3" fmla="*/ 382376 h 2407"/>
                  <a:gd name="T4" fmla="*/ 105386 w 1286"/>
                  <a:gd name="T5" fmla="*/ 153056 h 2407"/>
                  <a:gd name="T6" fmla="*/ 356936 w 1286"/>
                  <a:gd name="T7" fmla="*/ 32306 h 2407"/>
                  <a:gd name="T8" fmla="*/ 386592 w 1286"/>
                  <a:gd name="T9" fmla="*/ 309290 h 2407"/>
                  <a:gd name="T10" fmla="*/ 591010 w 1286"/>
                  <a:gd name="T11" fmla="*/ 191188 h 2407"/>
                  <a:gd name="T12" fmla="*/ 558176 w 1286"/>
                  <a:gd name="T13" fmla="*/ 467643 h 2407"/>
                  <a:gd name="T14" fmla="*/ 426840 w 1286"/>
                  <a:gd name="T15" fmla="*/ 510011 h 2407"/>
                  <a:gd name="T16" fmla="*/ 504688 w 1286"/>
                  <a:gd name="T17" fmla="*/ 745686 h 2407"/>
                  <a:gd name="T18" fmla="*/ 593128 w 1286"/>
                  <a:gd name="T19" fmla="*/ 826186 h 2407"/>
                  <a:gd name="T20" fmla="*/ 656677 w 1286"/>
                  <a:gd name="T21" fmla="*/ 1259934 h 2407"/>
                  <a:gd name="T22" fmla="*/ 40248 w 1286"/>
                  <a:gd name="T23" fmla="*/ 1212269 h 2407"/>
                  <a:gd name="T24" fmla="*/ 75200 w 1286"/>
                  <a:gd name="T25" fmla="*/ 813476 h 2407"/>
                  <a:gd name="T26" fmla="*/ 414660 w 1286"/>
                  <a:gd name="T27" fmla="*/ 783818 h 2407"/>
                  <a:gd name="T28" fmla="*/ 356936 w 1286"/>
                  <a:gd name="T29" fmla="*/ 40780 h 2407"/>
                  <a:gd name="T30" fmla="*/ 199122 w 1286"/>
                  <a:gd name="T31" fmla="*/ 154116 h 2407"/>
                  <a:gd name="T32" fmla="*/ 248372 w 1286"/>
                  <a:gd name="T33" fmla="*/ 81030 h 2407"/>
                  <a:gd name="T34" fmla="*/ 342108 w 1286"/>
                  <a:gd name="T35" fmla="*/ 317764 h 2407"/>
                  <a:gd name="T36" fmla="*/ 252079 w 1286"/>
                  <a:gd name="T37" fmla="*/ 135579 h 2407"/>
                  <a:gd name="T38" fmla="*/ 294975 w 1286"/>
                  <a:gd name="T39" fmla="*/ 224024 h 2407"/>
                  <a:gd name="T40" fmla="*/ 59313 w 1286"/>
                  <a:gd name="T41" fmla="*/ 224553 h 2407"/>
                  <a:gd name="T42" fmla="*/ 210243 w 1286"/>
                  <a:gd name="T43" fmla="*/ 430570 h 2407"/>
                  <a:gd name="T44" fmla="*/ 300271 w 1286"/>
                  <a:gd name="T45" fmla="*/ 306642 h 2407"/>
                  <a:gd name="T46" fmla="*/ 409364 w 1286"/>
                  <a:gd name="T47" fmla="*/ 305053 h 2407"/>
                  <a:gd name="T48" fmla="*/ 561353 w 1286"/>
                  <a:gd name="T49" fmla="*/ 457580 h 2407"/>
                  <a:gd name="T50" fmla="*/ 563472 w 1286"/>
                  <a:gd name="T51" fmla="*/ 188010 h 2407"/>
                  <a:gd name="T52" fmla="*/ 388711 w 1286"/>
                  <a:gd name="T53" fmla="*/ 318294 h 2407"/>
                  <a:gd name="T54" fmla="*/ 342637 w 1286"/>
                  <a:gd name="T55" fmla="*/ 338419 h 2407"/>
                  <a:gd name="T56" fmla="*/ 406716 w 1286"/>
                  <a:gd name="T57" fmla="*/ 513718 h 2407"/>
                  <a:gd name="T58" fmla="*/ 378649 w 1286"/>
                  <a:gd name="T59" fmla="*/ 351659 h 2407"/>
                  <a:gd name="T60" fmla="*/ 338401 w 1286"/>
                  <a:gd name="T61" fmla="*/ 412564 h 2407"/>
                  <a:gd name="T62" fmla="*/ 403009 w 1286"/>
                  <a:gd name="T63" fmla="*/ 487238 h 2407"/>
                  <a:gd name="T64" fmla="*/ 442198 w 1286"/>
                  <a:gd name="T65" fmla="*/ 495182 h 2407"/>
                  <a:gd name="T66" fmla="*/ 445905 w 1286"/>
                  <a:gd name="T67" fmla="*/ 758397 h 2407"/>
                  <a:gd name="T68" fmla="*/ 399302 w 1286"/>
                  <a:gd name="T69" fmla="*/ 671541 h 2407"/>
                  <a:gd name="T70" fmla="*/ 274851 w 1286"/>
                  <a:gd name="T71" fmla="*/ 758397 h 2407"/>
                  <a:gd name="T72" fmla="*/ 342108 w 1286"/>
                  <a:gd name="T73" fmla="*/ 794939 h 2407"/>
                  <a:gd name="T74" fmla="*/ 342108 w 1286"/>
                  <a:gd name="T75" fmla="*/ 755749 h 2407"/>
                  <a:gd name="T76" fmla="*/ 344226 w 1286"/>
                  <a:gd name="T77" fmla="*/ 803943 h 2407"/>
                  <a:gd name="T78" fmla="*/ 456497 w 1286"/>
                  <a:gd name="T79" fmla="*/ 828305 h 2407"/>
                  <a:gd name="T80" fmla="*/ 47662 w 1286"/>
                  <a:gd name="T81" fmla="*/ 848430 h 2407"/>
                  <a:gd name="T82" fmla="*/ 162581 w 1286"/>
                  <a:gd name="T83" fmla="*/ 861140 h 2407"/>
                  <a:gd name="T84" fmla="*/ 372294 w 1286"/>
                  <a:gd name="T85" fmla="*/ 860611 h 2407"/>
                  <a:gd name="T86" fmla="*/ 428959 w 1286"/>
                  <a:gd name="T87" fmla="*/ 830423 h 2407"/>
                  <a:gd name="T88" fmla="*/ 500452 w 1286"/>
                  <a:gd name="T89" fmla="*/ 846311 h 2407"/>
                  <a:gd name="T90" fmla="*/ 626491 w 1286"/>
                  <a:gd name="T91" fmla="*/ 850548 h 2407"/>
                  <a:gd name="T92" fmla="*/ 463911 w 1286"/>
                  <a:gd name="T93" fmla="*/ 844722 h 2407"/>
                  <a:gd name="T94" fmla="*/ 211831 w 1286"/>
                  <a:gd name="T95" fmla="*/ 842074 h 2407"/>
                  <a:gd name="T96" fmla="*/ 387122 w 1286"/>
                  <a:gd name="T97" fmla="*/ 859022 h 2407"/>
                  <a:gd name="T98" fmla="*/ 544407 w 1286"/>
                  <a:gd name="T99" fmla="*/ 855315 h 2407"/>
                  <a:gd name="T100" fmla="*/ 136102 w 1286"/>
                  <a:gd name="T101" fmla="*/ 864848 h 2407"/>
                  <a:gd name="T102" fmla="*/ 144045 w 1286"/>
                  <a:gd name="T103" fmla="*/ 874380 h 2407"/>
                  <a:gd name="T104" fmla="*/ 329398 w 1286"/>
                  <a:gd name="T105" fmla="*/ 881795 h 2407"/>
                  <a:gd name="T106" fmla="*/ 351640 w 1286"/>
                  <a:gd name="T107" fmla="*/ 868555 h 2407"/>
                  <a:gd name="T108" fmla="*/ 522694 w 1286"/>
                  <a:gd name="T109" fmla="*/ 866966 h 2407"/>
                  <a:gd name="T110" fmla="*/ 622784 w 1286"/>
                  <a:gd name="T111" fmla="*/ 874380 h 2407"/>
                  <a:gd name="T112" fmla="*/ 410423 w 1286"/>
                  <a:gd name="T113" fmla="*/ 890798 h 2407"/>
                  <a:gd name="T114" fmla="*/ 34952 w 1286"/>
                  <a:gd name="T115" fmla="*/ 882854 h 2407"/>
                  <a:gd name="T116" fmla="*/ 187471 w 1286"/>
                  <a:gd name="T117" fmla="*/ 1262052 h 2407"/>
                  <a:gd name="T118" fmla="*/ 667799 w 1286"/>
                  <a:gd name="T119" fmla="*/ 1118529 h 2407"/>
                  <a:gd name="T120" fmla="*/ 500981 w 1286"/>
                  <a:gd name="T121" fmla="*/ 885502 h 2407"/>
                  <a:gd name="T122" fmla="*/ 503100 w 1286"/>
                  <a:gd name="T123" fmla="*/ 909334 h 240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6" h="2407">
                    <a:moveTo>
                      <a:pt x="807" y="1533"/>
                    </a:moveTo>
                    <a:lnTo>
                      <a:pt x="807" y="1533"/>
                    </a:lnTo>
                    <a:lnTo>
                      <a:pt x="797" y="1494"/>
                    </a:lnTo>
                    <a:lnTo>
                      <a:pt x="783" y="1455"/>
                    </a:lnTo>
                    <a:lnTo>
                      <a:pt x="771" y="1414"/>
                    </a:lnTo>
                    <a:lnTo>
                      <a:pt x="759" y="1373"/>
                    </a:lnTo>
                    <a:lnTo>
                      <a:pt x="751" y="1324"/>
                    </a:lnTo>
                    <a:lnTo>
                      <a:pt x="745" y="1278"/>
                    </a:lnTo>
                    <a:lnTo>
                      <a:pt x="736" y="1188"/>
                    </a:lnTo>
                    <a:lnTo>
                      <a:pt x="733" y="1156"/>
                    </a:lnTo>
                    <a:lnTo>
                      <a:pt x="733" y="1140"/>
                    </a:lnTo>
                    <a:lnTo>
                      <a:pt x="733" y="1125"/>
                    </a:lnTo>
                    <a:lnTo>
                      <a:pt x="737" y="1086"/>
                    </a:lnTo>
                    <a:lnTo>
                      <a:pt x="737" y="1077"/>
                    </a:lnTo>
                    <a:lnTo>
                      <a:pt x="736" y="1069"/>
                    </a:lnTo>
                    <a:lnTo>
                      <a:pt x="734" y="1060"/>
                    </a:lnTo>
                    <a:lnTo>
                      <a:pt x="731" y="1052"/>
                    </a:lnTo>
                    <a:lnTo>
                      <a:pt x="717" y="1024"/>
                    </a:lnTo>
                    <a:lnTo>
                      <a:pt x="703" y="996"/>
                    </a:lnTo>
                    <a:lnTo>
                      <a:pt x="689" y="966"/>
                    </a:lnTo>
                    <a:lnTo>
                      <a:pt x="675" y="938"/>
                    </a:lnTo>
                    <a:lnTo>
                      <a:pt x="663" y="909"/>
                    </a:lnTo>
                    <a:lnTo>
                      <a:pt x="653" y="878"/>
                    </a:lnTo>
                    <a:lnTo>
                      <a:pt x="650" y="862"/>
                    </a:lnTo>
                    <a:lnTo>
                      <a:pt x="647" y="847"/>
                    </a:lnTo>
                    <a:lnTo>
                      <a:pt x="646" y="830"/>
                    </a:lnTo>
                    <a:lnTo>
                      <a:pt x="646" y="813"/>
                    </a:lnTo>
                    <a:lnTo>
                      <a:pt x="639" y="816"/>
                    </a:lnTo>
                    <a:lnTo>
                      <a:pt x="633" y="819"/>
                    </a:lnTo>
                    <a:lnTo>
                      <a:pt x="619" y="829"/>
                    </a:lnTo>
                    <a:lnTo>
                      <a:pt x="613" y="831"/>
                    </a:lnTo>
                    <a:lnTo>
                      <a:pt x="608" y="833"/>
                    </a:lnTo>
                    <a:lnTo>
                      <a:pt x="605" y="833"/>
                    </a:lnTo>
                    <a:lnTo>
                      <a:pt x="602" y="833"/>
                    </a:lnTo>
                    <a:lnTo>
                      <a:pt x="599" y="830"/>
                    </a:lnTo>
                    <a:lnTo>
                      <a:pt x="598" y="827"/>
                    </a:lnTo>
                    <a:lnTo>
                      <a:pt x="588" y="809"/>
                    </a:lnTo>
                    <a:lnTo>
                      <a:pt x="584" y="800"/>
                    </a:lnTo>
                    <a:lnTo>
                      <a:pt x="578" y="792"/>
                    </a:lnTo>
                    <a:lnTo>
                      <a:pt x="554" y="802"/>
                    </a:lnTo>
                    <a:lnTo>
                      <a:pt x="532" y="812"/>
                    </a:lnTo>
                    <a:lnTo>
                      <a:pt x="511" y="820"/>
                    </a:lnTo>
                    <a:lnTo>
                      <a:pt x="500" y="824"/>
                    </a:lnTo>
                    <a:lnTo>
                      <a:pt x="489" y="827"/>
                    </a:lnTo>
                    <a:lnTo>
                      <a:pt x="479" y="829"/>
                    </a:lnTo>
                    <a:lnTo>
                      <a:pt x="467" y="830"/>
                    </a:lnTo>
                    <a:lnTo>
                      <a:pt x="448" y="830"/>
                    </a:lnTo>
                    <a:lnTo>
                      <a:pt x="404" y="826"/>
                    </a:lnTo>
                    <a:lnTo>
                      <a:pt x="383" y="824"/>
                    </a:lnTo>
                    <a:lnTo>
                      <a:pt x="362" y="822"/>
                    </a:lnTo>
                    <a:lnTo>
                      <a:pt x="343" y="817"/>
                    </a:lnTo>
                    <a:lnTo>
                      <a:pt x="323" y="812"/>
                    </a:lnTo>
                    <a:lnTo>
                      <a:pt x="289" y="798"/>
                    </a:lnTo>
                    <a:lnTo>
                      <a:pt x="272" y="791"/>
                    </a:lnTo>
                    <a:lnTo>
                      <a:pt x="255" y="781"/>
                    </a:lnTo>
                    <a:lnTo>
                      <a:pt x="240" y="772"/>
                    </a:lnTo>
                    <a:lnTo>
                      <a:pt x="225" y="761"/>
                    </a:lnTo>
                    <a:lnTo>
                      <a:pt x="211" y="750"/>
                    </a:lnTo>
                    <a:lnTo>
                      <a:pt x="198" y="739"/>
                    </a:lnTo>
                    <a:lnTo>
                      <a:pt x="191" y="730"/>
                    </a:lnTo>
                    <a:lnTo>
                      <a:pt x="184" y="722"/>
                    </a:lnTo>
                    <a:lnTo>
                      <a:pt x="177" y="712"/>
                    </a:lnTo>
                    <a:lnTo>
                      <a:pt x="170" y="704"/>
                    </a:lnTo>
                    <a:lnTo>
                      <a:pt x="154" y="687"/>
                    </a:lnTo>
                    <a:lnTo>
                      <a:pt x="147" y="680"/>
                    </a:lnTo>
                    <a:lnTo>
                      <a:pt x="142" y="670"/>
                    </a:lnTo>
                    <a:lnTo>
                      <a:pt x="132" y="650"/>
                    </a:lnTo>
                    <a:lnTo>
                      <a:pt x="121" y="629"/>
                    </a:lnTo>
                    <a:lnTo>
                      <a:pt x="111" y="607"/>
                    </a:lnTo>
                    <a:lnTo>
                      <a:pt x="105" y="584"/>
                    </a:lnTo>
                    <a:lnTo>
                      <a:pt x="95" y="542"/>
                    </a:lnTo>
                    <a:lnTo>
                      <a:pt x="93" y="521"/>
                    </a:lnTo>
                    <a:lnTo>
                      <a:pt x="90" y="499"/>
                    </a:lnTo>
                    <a:lnTo>
                      <a:pt x="88" y="478"/>
                    </a:lnTo>
                    <a:lnTo>
                      <a:pt x="88" y="457"/>
                    </a:lnTo>
                    <a:lnTo>
                      <a:pt x="91" y="435"/>
                    </a:lnTo>
                    <a:lnTo>
                      <a:pt x="97" y="414"/>
                    </a:lnTo>
                    <a:lnTo>
                      <a:pt x="100" y="409"/>
                    </a:lnTo>
                    <a:lnTo>
                      <a:pt x="104" y="402"/>
                    </a:lnTo>
                    <a:lnTo>
                      <a:pt x="107" y="396"/>
                    </a:lnTo>
                    <a:lnTo>
                      <a:pt x="111" y="389"/>
                    </a:lnTo>
                    <a:lnTo>
                      <a:pt x="114" y="371"/>
                    </a:lnTo>
                    <a:lnTo>
                      <a:pt x="117" y="361"/>
                    </a:lnTo>
                    <a:lnTo>
                      <a:pt x="121" y="353"/>
                    </a:lnTo>
                    <a:lnTo>
                      <a:pt x="126" y="344"/>
                    </a:lnTo>
                    <a:lnTo>
                      <a:pt x="135" y="334"/>
                    </a:lnTo>
                    <a:lnTo>
                      <a:pt x="145" y="326"/>
                    </a:lnTo>
                    <a:lnTo>
                      <a:pt x="154" y="318"/>
                    </a:lnTo>
                    <a:lnTo>
                      <a:pt x="177" y="301"/>
                    </a:lnTo>
                    <a:lnTo>
                      <a:pt x="188" y="295"/>
                    </a:lnTo>
                    <a:lnTo>
                      <a:pt x="199" y="289"/>
                    </a:lnTo>
                    <a:lnTo>
                      <a:pt x="218" y="282"/>
                    </a:lnTo>
                    <a:lnTo>
                      <a:pt x="239" y="280"/>
                    </a:lnTo>
                    <a:lnTo>
                      <a:pt x="261" y="278"/>
                    </a:lnTo>
                    <a:lnTo>
                      <a:pt x="289" y="281"/>
                    </a:lnTo>
                    <a:lnTo>
                      <a:pt x="288" y="239"/>
                    </a:lnTo>
                    <a:lnTo>
                      <a:pt x="289" y="194"/>
                    </a:lnTo>
                    <a:lnTo>
                      <a:pt x="291" y="171"/>
                    </a:lnTo>
                    <a:lnTo>
                      <a:pt x="295" y="150"/>
                    </a:lnTo>
                    <a:lnTo>
                      <a:pt x="300" y="129"/>
                    </a:lnTo>
                    <a:lnTo>
                      <a:pt x="307" y="111"/>
                    </a:lnTo>
                    <a:lnTo>
                      <a:pt x="316" y="97"/>
                    </a:lnTo>
                    <a:lnTo>
                      <a:pt x="324" y="86"/>
                    </a:lnTo>
                    <a:lnTo>
                      <a:pt x="334" y="75"/>
                    </a:lnTo>
                    <a:lnTo>
                      <a:pt x="344" y="63"/>
                    </a:lnTo>
                    <a:lnTo>
                      <a:pt x="364" y="44"/>
                    </a:lnTo>
                    <a:lnTo>
                      <a:pt x="385" y="25"/>
                    </a:lnTo>
                    <a:lnTo>
                      <a:pt x="400" y="17"/>
                    </a:lnTo>
                    <a:lnTo>
                      <a:pt x="417" y="10"/>
                    </a:lnTo>
                    <a:lnTo>
                      <a:pt x="435" y="6"/>
                    </a:lnTo>
                    <a:lnTo>
                      <a:pt x="453" y="2"/>
                    </a:lnTo>
                    <a:lnTo>
                      <a:pt x="472" y="0"/>
                    </a:lnTo>
                    <a:lnTo>
                      <a:pt x="491" y="0"/>
                    </a:lnTo>
                    <a:lnTo>
                      <a:pt x="511" y="2"/>
                    </a:lnTo>
                    <a:lnTo>
                      <a:pt x="531" y="3"/>
                    </a:lnTo>
                    <a:lnTo>
                      <a:pt x="549" y="7"/>
                    </a:lnTo>
                    <a:lnTo>
                      <a:pt x="569" y="11"/>
                    </a:lnTo>
                    <a:lnTo>
                      <a:pt x="588" y="17"/>
                    </a:lnTo>
                    <a:lnTo>
                      <a:pt x="606" y="24"/>
                    </a:lnTo>
                    <a:lnTo>
                      <a:pt x="625" y="32"/>
                    </a:lnTo>
                    <a:lnTo>
                      <a:pt x="642" y="41"/>
                    </a:lnTo>
                    <a:lnTo>
                      <a:pt x="658" y="49"/>
                    </a:lnTo>
                    <a:lnTo>
                      <a:pt x="674" y="61"/>
                    </a:lnTo>
                    <a:lnTo>
                      <a:pt x="679" y="65"/>
                    </a:lnTo>
                    <a:lnTo>
                      <a:pt x="684" y="70"/>
                    </a:lnTo>
                    <a:lnTo>
                      <a:pt x="695" y="82"/>
                    </a:lnTo>
                    <a:lnTo>
                      <a:pt x="705" y="94"/>
                    </a:lnTo>
                    <a:lnTo>
                      <a:pt x="710" y="100"/>
                    </a:lnTo>
                    <a:lnTo>
                      <a:pt x="717" y="104"/>
                    </a:lnTo>
                    <a:lnTo>
                      <a:pt x="723" y="118"/>
                    </a:lnTo>
                    <a:lnTo>
                      <a:pt x="731" y="134"/>
                    </a:lnTo>
                    <a:lnTo>
                      <a:pt x="747" y="162"/>
                    </a:lnTo>
                    <a:lnTo>
                      <a:pt x="762" y="190"/>
                    </a:lnTo>
                    <a:lnTo>
                      <a:pt x="768" y="204"/>
                    </a:lnTo>
                    <a:lnTo>
                      <a:pt x="772" y="219"/>
                    </a:lnTo>
                    <a:lnTo>
                      <a:pt x="772" y="226"/>
                    </a:lnTo>
                    <a:lnTo>
                      <a:pt x="773" y="233"/>
                    </a:lnTo>
                    <a:lnTo>
                      <a:pt x="778" y="247"/>
                    </a:lnTo>
                    <a:lnTo>
                      <a:pt x="782" y="261"/>
                    </a:lnTo>
                    <a:lnTo>
                      <a:pt x="786" y="275"/>
                    </a:lnTo>
                    <a:lnTo>
                      <a:pt x="792" y="302"/>
                    </a:lnTo>
                    <a:lnTo>
                      <a:pt x="793" y="330"/>
                    </a:lnTo>
                    <a:lnTo>
                      <a:pt x="793" y="358"/>
                    </a:lnTo>
                    <a:lnTo>
                      <a:pt x="790" y="386"/>
                    </a:lnTo>
                    <a:lnTo>
                      <a:pt x="788" y="414"/>
                    </a:lnTo>
                    <a:lnTo>
                      <a:pt x="782" y="441"/>
                    </a:lnTo>
                    <a:lnTo>
                      <a:pt x="775" y="468"/>
                    </a:lnTo>
                    <a:lnTo>
                      <a:pt x="768" y="492"/>
                    </a:lnTo>
                    <a:lnTo>
                      <a:pt x="758" y="515"/>
                    </a:lnTo>
                    <a:lnTo>
                      <a:pt x="748" y="538"/>
                    </a:lnTo>
                    <a:lnTo>
                      <a:pt x="737" y="559"/>
                    </a:lnTo>
                    <a:lnTo>
                      <a:pt x="724" y="577"/>
                    </a:lnTo>
                    <a:lnTo>
                      <a:pt x="730" y="584"/>
                    </a:lnTo>
                    <a:lnTo>
                      <a:pt x="737" y="590"/>
                    </a:lnTo>
                    <a:lnTo>
                      <a:pt x="752" y="600"/>
                    </a:lnTo>
                    <a:lnTo>
                      <a:pt x="759" y="576"/>
                    </a:lnTo>
                    <a:lnTo>
                      <a:pt x="768" y="551"/>
                    </a:lnTo>
                    <a:lnTo>
                      <a:pt x="778" y="527"/>
                    </a:lnTo>
                    <a:lnTo>
                      <a:pt x="788" y="503"/>
                    </a:lnTo>
                    <a:lnTo>
                      <a:pt x="800" y="479"/>
                    </a:lnTo>
                    <a:lnTo>
                      <a:pt x="813" y="457"/>
                    </a:lnTo>
                    <a:lnTo>
                      <a:pt x="828" y="434"/>
                    </a:lnTo>
                    <a:lnTo>
                      <a:pt x="845" y="413"/>
                    </a:lnTo>
                    <a:lnTo>
                      <a:pt x="858" y="399"/>
                    </a:lnTo>
                    <a:lnTo>
                      <a:pt x="873" y="385"/>
                    </a:lnTo>
                    <a:lnTo>
                      <a:pt x="890" y="372"/>
                    </a:lnTo>
                    <a:lnTo>
                      <a:pt x="910" y="360"/>
                    </a:lnTo>
                    <a:lnTo>
                      <a:pt x="929" y="350"/>
                    </a:lnTo>
                    <a:lnTo>
                      <a:pt x="949" y="341"/>
                    </a:lnTo>
                    <a:lnTo>
                      <a:pt x="970" y="336"/>
                    </a:lnTo>
                    <a:lnTo>
                      <a:pt x="990" y="333"/>
                    </a:lnTo>
                    <a:lnTo>
                      <a:pt x="1000" y="333"/>
                    </a:lnTo>
                    <a:lnTo>
                      <a:pt x="1009" y="333"/>
                    </a:lnTo>
                    <a:lnTo>
                      <a:pt x="1033" y="337"/>
                    </a:lnTo>
                    <a:lnTo>
                      <a:pt x="1057" y="341"/>
                    </a:lnTo>
                    <a:lnTo>
                      <a:pt x="1081" y="346"/>
                    </a:lnTo>
                    <a:lnTo>
                      <a:pt x="1087" y="346"/>
                    </a:lnTo>
                    <a:lnTo>
                      <a:pt x="1092" y="344"/>
                    </a:lnTo>
                    <a:lnTo>
                      <a:pt x="1098" y="344"/>
                    </a:lnTo>
                    <a:lnTo>
                      <a:pt x="1103" y="346"/>
                    </a:lnTo>
                    <a:lnTo>
                      <a:pt x="1106" y="347"/>
                    </a:lnTo>
                    <a:lnTo>
                      <a:pt x="1109" y="351"/>
                    </a:lnTo>
                    <a:lnTo>
                      <a:pt x="1112" y="357"/>
                    </a:lnTo>
                    <a:lnTo>
                      <a:pt x="1116" y="361"/>
                    </a:lnTo>
                    <a:lnTo>
                      <a:pt x="1129" y="371"/>
                    </a:lnTo>
                    <a:lnTo>
                      <a:pt x="1146" y="381"/>
                    </a:lnTo>
                    <a:lnTo>
                      <a:pt x="1162" y="391"/>
                    </a:lnTo>
                    <a:lnTo>
                      <a:pt x="1169" y="396"/>
                    </a:lnTo>
                    <a:lnTo>
                      <a:pt x="1175" y="400"/>
                    </a:lnTo>
                    <a:lnTo>
                      <a:pt x="1178" y="406"/>
                    </a:lnTo>
                    <a:lnTo>
                      <a:pt x="1182" y="412"/>
                    </a:lnTo>
                    <a:lnTo>
                      <a:pt x="1188" y="421"/>
                    </a:lnTo>
                    <a:lnTo>
                      <a:pt x="1211" y="454"/>
                    </a:lnTo>
                    <a:lnTo>
                      <a:pt x="1221" y="472"/>
                    </a:lnTo>
                    <a:lnTo>
                      <a:pt x="1226" y="480"/>
                    </a:lnTo>
                    <a:lnTo>
                      <a:pt x="1230" y="490"/>
                    </a:lnTo>
                    <a:lnTo>
                      <a:pt x="1235" y="525"/>
                    </a:lnTo>
                    <a:lnTo>
                      <a:pt x="1241" y="559"/>
                    </a:lnTo>
                    <a:lnTo>
                      <a:pt x="1244" y="577"/>
                    </a:lnTo>
                    <a:lnTo>
                      <a:pt x="1244" y="595"/>
                    </a:lnTo>
                    <a:lnTo>
                      <a:pt x="1244" y="612"/>
                    </a:lnTo>
                    <a:lnTo>
                      <a:pt x="1241" y="632"/>
                    </a:lnTo>
                    <a:lnTo>
                      <a:pt x="1237" y="652"/>
                    </a:lnTo>
                    <a:lnTo>
                      <a:pt x="1230" y="673"/>
                    </a:lnTo>
                    <a:lnTo>
                      <a:pt x="1213" y="712"/>
                    </a:lnTo>
                    <a:lnTo>
                      <a:pt x="1202" y="736"/>
                    </a:lnTo>
                    <a:lnTo>
                      <a:pt x="1189" y="756"/>
                    </a:lnTo>
                    <a:lnTo>
                      <a:pt x="1175" y="775"/>
                    </a:lnTo>
                    <a:lnTo>
                      <a:pt x="1160" y="792"/>
                    </a:lnTo>
                    <a:lnTo>
                      <a:pt x="1143" y="809"/>
                    </a:lnTo>
                    <a:lnTo>
                      <a:pt x="1126" y="824"/>
                    </a:lnTo>
                    <a:lnTo>
                      <a:pt x="1088" y="855"/>
                    </a:lnTo>
                    <a:lnTo>
                      <a:pt x="1054" y="883"/>
                    </a:lnTo>
                    <a:lnTo>
                      <a:pt x="1035" y="896"/>
                    </a:lnTo>
                    <a:lnTo>
                      <a:pt x="1025" y="902"/>
                    </a:lnTo>
                    <a:lnTo>
                      <a:pt x="1014" y="906"/>
                    </a:lnTo>
                    <a:lnTo>
                      <a:pt x="1002" y="907"/>
                    </a:lnTo>
                    <a:lnTo>
                      <a:pt x="991" y="910"/>
                    </a:lnTo>
                    <a:lnTo>
                      <a:pt x="981" y="916"/>
                    </a:lnTo>
                    <a:lnTo>
                      <a:pt x="971" y="923"/>
                    </a:lnTo>
                    <a:lnTo>
                      <a:pt x="942" y="928"/>
                    </a:lnTo>
                    <a:lnTo>
                      <a:pt x="927" y="931"/>
                    </a:lnTo>
                    <a:lnTo>
                      <a:pt x="911" y="932"/>
                    </a:lnTo>
                    <a:lnTo>
                      <a:pt x="894" y="932"/>
                    </a:lnTo>
                    <a:lnTo>
                      <a:pt x="879" y="932"/>
                    </a:lnTo>
                    <a:lnTo>
                      <a:pt x="863" y="930"/>
                    </a:lnTo>
                    <a:lnTo>
                      <a:pt x="849" y="927"/>
                    </a:lnTo>
                    <a:lnTo>
                      <a:pt x="856" y="948"/>
                    </a:lnTo>
                    <a:lnTo>
                      <a:pt x="859" y="959"/>
                    </a:lnTo>
                    <a:lnTo>
                      <a:pt x="861" y="972"/>
                    </a:lnTo>
                    <a:lnTo>
                      <a:pt x="861" y="982"/>
                    </a:lnTo>
                    <a:lnTo>
                      <a:pt x="859" y="987"/>
                    </a:lnTo>
                    <a:lnTo>
                      <a:pt x="858" y="991"/>
                    </a:lnTo>
                    <a:lnTo>
                      <a:pt x="855" y="994"/>
                    </a:lnTo>
                    <a:lnTo>
                      <a:pt x="852" y="997"/>
                    </a:lnTo>
                    <a:lnTo>
                      <a:pt x="848" y="998"/>
                    </a:lnTo>
                    <a:lnTo>
                      <a:pt x="842" y="998"/>
                    </a:lnTo>
                    <a:lnTo>
                      <a:pt x="837" y="998"/>
                    </a:lnTo>
                    <a:lnTo>
                      <a:pt x="831" y="994"/>
                    </a:lnTo>
                    <a:lnTo>
                      <a:pt x="827" y="990"/>
                    </a:lnTo>
                    <a:lnTo>
                      <a:pt x="823" y="984"/>
                    </a:lnTo>
                    <a:lnTo>
                      <a:pt x="816" y="973"/>
                    </a:lnTo>
                    <a:lnTo>
                      <a:pt x="811" y="968"/>
                    </a:lnTo>
                    <a:lnTo>
                      <a:pt x="806" y="963"/>
                    </a:lnTo>
                    <a:lnTo>
                      <a:pt x="816" y="996"/>
                    </a:lnTo>
                    <a:lnTo>
                      <a:pt x="824" y="1028"/>
                    </a:lnTo>
                    <a:lnTo>
                      <a:pt x="831" y="1062"/>
                    </a:lnTo>
                    <a:lnTo>
                      <a:pt x="838" y="1095"/>
                    </a:lnTo>
                    <a:lnTo>
                      <a:pt x="844" y="1130"/>
                    </a:lnTo>
                    <a:lnTo>
                      <a:pt x="849" y="1166"/>
                    </a:lnTo>
                    <a:lnTo>
                      <a:pt x="854" y="1202"/>
                    </a:lnTo>
                    <a:lnTo>
                      <a:pt x="856" y="1239"/>
                    </a:lnTo>
                    <a:lnTo>
                      <a:pt x="859" y="1275"/>
                    </a:lnTo>
                    <a:lnTo>
                      <a:pt x="861" y="1312"/>
                    </a:lnTo>
                    <a:lnTo>
                      <a:pt x="861" y="1349"/>
                    </a:lnTo>
                    <a:lnTo>
                      <a:pt x="859" y="1386"/>
                    </a:lnTo>
                    <a:lnTo>
                      <a:pt x="856" y="1422"/>
                    </a:lnTo>
                    <a:lnTo>
                      <a:pt x="854" y="1459"/>
                    </a:lnTo>
                    <a:lnTo>
                      <a:pt x="849" y="1495"/>
                    </a:lnTo>
                    <a:lnTo>
                      <a:pt x="842" y="1531"/>
                    </a:lnTo>
                    <a:lnTo>
                      <a:pt x="845" y="1532"/>
                    </a:lnTo>
                    <a:lnTo>
                      <a:pt x="848" y="1531"/>
                    </a:lnTo>
                    <a:lnTo>
                      <a:pt x="855" y="1528"/>
                    </a:lnTo>
                    <a:lnTo>
                      <a:pt x="862" y="1524"/>
                    </a:lnTo>
                    <a:lnTo>
                      <a:pt x="869" y="1519"/>
                    </a:lnTo>
                    <a:lnTo>
                      <a:pt x="880" y="1488"/>
                    </a:lnTo>
                    <a:lnTo>
                      <a:pt x="887" y="1470"/>
                    </a:lnTo>
                    <a:lnTo>
                      <a:pt x="897" y="1452"/>
                    </a:lnTo>
                    <a:lnTo>
                      <a:pt x="904" y="1442"/>
                    </a:lnTo>
                    <a:lnTo>
                      <a:pt x="911" y="1431"/>
                    </a:lnTo>
                    <a:lnTo>
                      <a:pt x="921" y="1420"/>
                    </a:lnTo>
                    <a:lnTo>
                      <a:pt x="929" y="1411"/>
                    </a:lnTo>
                    <a:lnTo>
                      <a:pt x="935" y="1408"/>
                    </a:lnTo>
                    <a:lnTo>
                      <a:pt x="939" y="1407"/>
                    </a:lnTo>
                    <a:lnTo>
                      <a:pt x="943" y="1406"/>
                    </a:lnTo>
                    <a:lnTo>
                      <a:pt x="949" y="1407"/>
                    </a:lnTo>
                    <a:lnTo>
                      <a:pt x="953" y="1408"/>
                    </a:lnTo>
                    <a:lnTo>
                      <a:pt x="956" y="1413"/>
                    </a:lnTo>
                    <a:lnTo>
                      <a:pt x="960" y="1418"/>
                    </a:lnTo>
                    <a:lnTo>
                      <a:pt x="963" y="1425"/>
                    </a:lnTo>
                    <a:lnTo>
                      <a:pt x="959" y="1441"/>
                    </a:lnTo>
                    <a:lnTo>
                      <a:pt x="955" y="1453"/>
                    </a:lnTo>
                    <a:lnTo>
                      <a:pt x="948" y="1466"/>
                    </a:lnTo>
                    <a:lnTo>
                      <a:pt x="941" y="1477"/>
                    </a:lnTo>
                    <a:lnTo>
                      <a:pt x="932" y="1487"/>
                    </a:lnTo>
                    <a:lnTo>
                      <a:pt x="924" y="1497"/>
                    </a:lnTo>
                    <a:lnTo>
                      <a:pt x="904" y="1515"/>
                    </a:lnTo>
                    <a:lnTo>
                      <a:pt x="934" y="1507"/>
                    </a:lnTo>
                    <a:lnTo>
                      <a:pt x="950" y="1502"/>
                    </a:lnTo>
                    <a:lnTo>
                      <a:pt x="969" y="1500"/>
                    </a:lnTo>
                    <a:lnTo>
                      <a:pt x="984" y="1498"/>
                    </a:lnTo>
                    <a:lnTo>
                      <a:pt x="991" y="1500"/>
                    </a:lnTo>
                    <a:lnTo>
                      <a:pt x="998" y="1501"/>
                    </a:lnTo>
                    <a:lnTo>
                      <a:pt x="1004" y="1505"/>
                    </a:lnTo>
                    <a:lnTo>
                      <a:pt x="1009" y="1510"/>
                    </a:lnTo>
                    <a:lnTo>
                      <a:pt x="1014" y="1515"/>
                    </a:lnTo>
                    <a:lnTo>
                      <a:pt x="1016" y="1524"/>
                    </a:lnTo>
                    <a:lnTo>
                      <a:pt x="1011" y="1531"/>
                    </a:lnTo>
                    <a:lnTo>
                      <a:pt x="1005" y="1538"/>
                    </a:lnTo>
                    <a:lnTo>
                      <a:pt x="998" y="1543"/>
                    </a:lnTo>
                    <a:lnTo>
                      <a:pt x="991" y="1547"/>
                    </a:lnTo>
                    <a:lnTo>
                      <a:pt x="976" y="1556"/>
                    </a:lnTo>
                    <a:lnTo>
                      <a:pt x="960" y="1561"/>
                    </a:lnTo>
                    <a:lnTo>
                      <a:pt x="1000" y="1566"/>
                    </a:lnTo>
                    <a:lnTo>
                      <a:pt x="1040" y="1567"/>
                    </a:lnTo>
                    <a:lnTo>
                      <a:pt x="1061" y="1568"/>
                    </a:lnTo>
                    <a:lnTo>
                      <a:pt x="1081" y="1567"/>
                    </a:lnTo>
                    <a:lnTo>
                      <a:pt x="1102" y="1564"/>
                    </a:lnTo>
                    <a:lnTo>
                      <a:pt x="1120" y="1560"/>
                    </a:lnTo>
                    <a:lnTo>
                      <a:pt x="1130" y="1563"/>
                    </a:lnTo>
                    <a:lnTo>
                      <a:pt x="1140" y="1566"/>
                    </a:lnTo>
                    <a:lnTo>
                      <a:pt x="1148" y="1566"/>
                    </a:lnTo>
                    <a:lnTo>
                      <a:pt x="1157" y="1566"/>
                    </a:lnTo>
                    <a:lnTo>
                      <a:pt x="1174" y="1577"/>
                    </a:lnTo>
                    <a:lnTo>
                      <a:pt x="1189" y="1590"/>
                    </a:lnTo>
                    <a:lnTo>
                      <a:pt x="1219" y="1615"/>
                    </a:lnTo>
                    <a:lnTo>
                      <a:pt x="1248" y="1640"/>
                    </a:lnTo>
                    <a:lnTo>
                      <a:pt x="1263" y="1653"/>
                    </a:lnTo>
                    <a:lnTo>
                      <a:pt x="1280" y="1664"/>
                    </a:lnTo>
                    <a:lnTo>
                      <a:pt x="1283" y="1682"/>
                    </a:lnTo>
                    <a:lnTo>
                      <a:pt x="1284" y="1703"/>
                    </a:lnTo>
                    <a:lnTo>
                      <a:pt x="1286" y="1724"/>
                    </a:lnTo>
                    <a:lnTo>
                      <a:pt x="1286" y="1747"/>
                    </a:lnTo>
                    <a:lnTo>
                      <a:pt x="1284" y="1792"/>
                    </a:lnTo>
                    <a:lnTo>
                      <a:pt x="1282" y="1835"/>
                    </a:lnTo>
                    <a:lnTo>
                      <a:pt x="1280" y="1872"/>
                    </a:lnTo>
                    <a:lnTo>
                      <a:pt x="1280" y="1910"/>
                    </a:lnTo>
                    <a:lnTo>
                      <a:pt x="1280" y="1983"/>
                    </a:lnTo>
                    <a:lnTo>
                      <a:pt x="1280" y="2019"/>
                    </a:lnTo>
                    <a:lnTo>
                      <a:pt x="1280" y="2056"/>
                    </a:lnTo>
                    <a:lnTo>
                      <a:pt x="1277" y="2091"/>
                    </a:lnTo>
                    <a:lnTo>
                      <a:pt x="1275" y="2127"/>
                    </a:lnTo>
                    <a:lnTo>
                      <a:pt x="1263" y="2214"/>
                    </a:lnTo>
                    <a:lnTo>
                      <a:pt x="1252" y="2300"/>
                    </a:lnTo>
                    <a:lnTo>
                      <a:pt x="1248" y="2320"/>
                    </a:lnTo>
                    <a:lnTo>
                      <a:pt x="1244" y="2338"/>
                    </a:lnTo>
                    <a:lnTo>
                      <a:pt x="1241" y="2358"/>
                    </a:lnTo>
                    <a:lnTo>
                      <a:pt x="1240" y="2367"/>
                    </a:lnTo>
                    <a:lnTo>
                      <a:pt x="1240" y="2379"/>
                    </a:lnTo>
                    <a:lnTo>
                      <a:pt x="1224" y="2384"/>
                    </a:lnTo>
                    <a:lnTo>
                      <a:pt x="1209" y="2388"/>
                    </a:lnTo>
                    <a:lnTo>
                      <a:pt x="1192" y="2393"/>
                    </a:lnTo>
                    <a:lnTo>
                      <a:pt x="1175" y="2395"/>
                    </a:lnTo>
                    <a:lnTo>
                      <a:pt x="1141" y="2400"/>
                    </a:lnTo>
                    <a:lnTo>
                      <a:pt x="1106" y="2401"/>
                    </a:lnTo>
                    <a:lnTo>
                      <a:pt x="1029" y="2401"/>
                    </a:lnTo>
                    <a:lnTo>
                      <a:pt x="990" y="2401"/>
                    </a:lnTo>
                    <a:lnTo>
                      <a:pt x="949" y="2402"/>
                    </a:lnTo>
                    <a:lnTo>
                      <a:pt x="873" y="2407"/>
                    </a:lnTo>
                    <a:lnTo>
                      <a:pt x="796" y="2407"/>
                    </a:lnTo>
                    <a:lnTo>
                      <a:pt x="716" y="2407"/>
                    </a:lnTo>
                    <a:lnTo>
                      <a:pt x="635" y="2405"/>
                    </a:lnTo>
                    <a:lnTo>
                      <a:pt x="507" y="2402"/>
                    </a:lnTo>
                    <a:lnTo>
                      <a:pt x="376" y="2400"/>
                    </a:lnTo>
                    <a:lnTo>
                      <a:pt x="310" y="2397"/>
                    </a:lnTo>
                    <a:lnTo>
                      <a:pt x="246" y="2393"/>
                    </a:lnTo>
                    <a:lnTo>
                      <a:pt x="181" y="2387"/>
                    </a:lnTo>
                    <a:lnTo>
                      <a:pt x="118" y="2379"/>
                    </a:lnTo>
                    <a:lnTo>
                      <a:pt x="109" y="2372"/>
                    </a:lnTo>
                    <a:lnTo>
                      <a:pt x="104" y="2365"/>
                    </a:lnTo>
                    <a:lnTo>
                      <a:pt x="93" y="2349"/>
                    </a:lnTo>
                    <a:lnTo>
                      <a:pt x="86" y="2341"/>
                    </a:lnTo>
                    <a:lnTo>
                      <a:pt x="83" y="2338"/>
                    </a:lnTo>
                    <a:lnTo>
                      <a:pt x="80" y="2335"/>
                    </a:lnTo>
                    <a:lnTo>
                      <a:pt x="77" y="2325"/>
                    </a:lnTo>
                    <a:lnTo>
                      <a:pt x="76" y="2313"/>
                    </a:lnTo>
                    <a:lnTo>
                      <a:pt x="76" y="2289"/>
                    </a:lnTo>
                    <a:lnTo>
                      <a:pt x="72" y="2256"/>
                    </a:lnTo>
                    <a:lnTo>
                      <a:pt x="67" y="2224"/>
                    </a:lnTo>
                    <a:lnTo>
                      <a:pt x="56" y="2157"/>
                    </a:lnTo>
                    <a:lnTo>
                      <a:pt x="45" y="2085"/>
                    </a:lnTo>
                    <a:lnTo>
                      <a:pt x="34" y="2014"/>
                    </a:lnTo>
                    <a:lnTo>
                      <a:pt x="28" y="1964"/>
                    </a:lnTo>
                    <a:lnTo>
                      <a:pt x="24" y="1914"/>
                    </a:lnTo>
                    <a:lnTo>
                      <a:pt x="20" y="1865"/>
                    </a:lnTo>
                    <a:lnTo>
                      <a:pt x="15" y="1818"/>
                    </a:lnTo>
                    <a:lnTo>
                      <a:pt x="14" y="1802"/>
                    </a:lnTo>
                    <a:lnTo>
                      <a:pt x="10" y="1783"/>
                    </a:lnTo>
                    <a:lnTo>
                      <a:pt x="7" y="1766"/>
                    </a:lnTo>
                    <a:lnTo>
                      <a:pt x="6" y="1750"/>
                    </a:lnTo>
                    <a:lnTo>
                      <a:pt x="6" y="1734"/>
                    </a:lnTo>
                    <a:lnTo>
                      <a:pt x="6" y="1719"/>
                    </a:lnTo>
                    <a:lnTo>
                      <a:pt x="1" y="1698"/>
                    </a:lnTo>
                    <a:lnTo>
                      <a:pt x="0" y="1688"/>
                    </a:lnTo>
                    <a:lnTo>
                      <a:pt x="1" y="1678"/>
                    </a:lnTo>
                    <a:lnTo>
                      <a:pt x="6" y="1670"/>
                    </a:lnTo>
                    <a:lnTo>
                      <a:pt x="11" y="1663"/>
                    </a:lnTo>
                    <a:lnTo>
                      <a:pt x="25" y="1647"/>
                    </a:lnTo>
                    <a:lnTo>
                      <a:pt x="35" y="1632"/>
                    </a:lnTo>
                    <a:lnTo>
                      <a:pt x="41" y="1623"/>
                    </a:lnTo>
                    <a:lnTo>
                      <a:pt x="45" y="1618"/>
                    </a:lnTo>
                    <a:lnTo>
                      <a:pt x="58" y="1606"/>
                    </a:lnTo>
                    <a:lnTo>
                      <a:pt x="69" y="1595"/>
                    </a:lnTo>
                    <a:lnTo>
                      <a:pt x="94" y="1576"/>
                    </a:lnTo>
                    <a:lnTo>
                      <a:pt x="119" y="1556"/>
                    </a:lnTo>
                    <a:lnTo>
                      <a:pt x="142" y="1536"/>
                    </a:lnTo>
                    <a:lnTo>
                      <a:pt x="154" y="1533"/>
                    </a:lnTo>
                    <a:lnTo>
                      <a:pt x="168" y="1532"/>
                    </a:lnTo>
                    <a:lnTo>
                      <a:pt x="198" y="1532"/>
                    </a:lnTo>
                    <a:lnTo>
                      <a:pt x="230" y="1533"/>
                    </a:lnTo>
                    <a:lnTo>
                      <a:pt x="264" y="1538"/>
                    </a:lnTo>
                    <a:lnTo>
                      <a:pt x="330" y="1546"/>
                    </a:lnTo>
                    <a:lnTo>
                      <a:pt x="362" y="1549"/>
                    </a:lnTo>
                    <a:lnTo>
                      <a:pt x="393" y="1550"/>
                    </a:lnTo>
                    <a:lnTo>
                      <a:pt x="404" y="1517"/>
                    </a:lnTo>
                    <a:lnTo>
                      <a:pt x="410" y="1500"/>
                    </a:lnTo>
                    <a:lnTo>
                      <a:pt x="417" y="1484"/>
                    </a:lnTo>
                    <a:lnTo>
                      <a:pt x="424" y="1470"/>
                    </a:lnTo>
                    <a:lnTo>
                      <a:pt x="432" y="1456"/>
                    </a:lnTo>
                    <a:lnTo>
                      <a:pt x="441" y="1444"/>
                    </a:lnTo>
                    <a:lnTo>
                      <a:pt x="451" y="1431"/>
                    </a:lnTo>
                    <a:lnTo>
                      <a:pt x="469" y="1425"/>
                    </a:lnTo>
                    <a:lnTo>
                      <a:pt x="487" y="1421"/>
                    </a:lnTo>
                    <a:lnTo>
                      <a:pt x="505" y="1418"/>
                    </a:lnTo>
                    <a:lnTo>
                      <a:pt x="524" y="1415"/>
                    </a:lnTo>
                    <a:lnTo>
                      <a:pt x="560" y="1415"/>
                    </a:lnTo>
                    <a:lnTo>
                      <a:pt x="598" y="1415"/>
                    </a:lnTo>
                    <a:lnTo>
                      <a:pt x="625" y="1415"/>
                    </a:lnTo>
                    <a:lnTo>
                      <a:pt x="653" y="1415"/>
                    </a:lnTo>
                    <a:lnTo>
                      <a:pt x="682" y="1418"/>
                    </a:lnTo>
                    <a:lnTo>
                      <a:pt x="699" y="1421"/>
                    </a:lnTo>
                    <a:lnTo>
                      <a:pt x="715" y="1425"/>
                    </a:lnTo>
                    <a:lnTo>
                      <a:pt x="731" y="1434"/>
                    </a:lnTo>
                    <a:lnTo>
                      <a:pt x="747" y="1444"/>
                    </a:lnTo>
                    <a:lnTo>
                      <a:pt x="761" y="1453"/>
                    </a:lnTo>
                    <a:lnTo>
                      <a:pt x="772" y="1466"/>
                    </a:lnTo>
                    <a:lnTo>
                      <a:pt x="783" y="1480"/>
                    </a:lnTo>
                    <a:lnTo>
                      <a:pt x="793" y="1495"/>
                    </a:lnTo>
                    <a:lnTo>
                      <a:pt x="800" y="1512"/>
                    </a:lnTo>
                    <a:lnTo>
                      <a:pt x="806" y="1531"/>
                    </a:lnTo>
                    <a:lnTo>
                      <a:pt x="807" y="1531"/>
                    </a:lnTo>
                    <a:lnTo>
                      <a:pt x="807" y="1532"/>
                    </a:lnTo>
                    <a:lnTo>
                      <a:pt x="807" y="1533"/>
                    </a:lnTo>
                    <a:close/>
                    <a:moveTo>
                      <a:pt x="712" y="569"/>
                    </a:moveTo>
                    <a:lnTo>
                      <a:pt x="712" y="569"/>
                    </a:lnTo>
                    <a:lnTo>
                      <a:pt x="722" y="556"/>
                    </a:lnTo>
                    <a:lnTo>
                      <a:pt x="730" y="541"/>
                    </a:lnTo>
                    <a:lnTo>
                      <a:pt x="737" y="524"/>
                    </a:lnTo>
                    <a:lnTo>
                      <a:pt x="744" y="507"/>
                    </a:lnTo>
                    <a:lnTo>
                      <a:pt x="757" y="473"/>
                    </a:lnTo>
                    <a:lnTo>
                      <a:pt x="768" y="441"/>
                    </a:lnTo>
                    <a:lnTo>
                      <a:pt x="772" y="427"/>
                    </a:lnTo>
                    <a:lnTo>
                      <a:pt x="775" y="414"/>
                    </a:lnTo>
                    <a:lnTo>
                      <a:pt x="779" y="385"/>
                    </a:lnTo>
                    <a:lnTo>
                      <a:pt x="781" y="357"/>
                    </a:lnTo>
                    <a:lnTo>
                      <a:pt x="779" y="327"/>
                    </a:lnTo>
                    <a:lnTo>
                      <a:pt x="776" y="298"/>
                    </a:lnTo>
                    <a:lnTo>
                      <a:pt x="771" y="268"/>
                    </a:lnTo>
                    <a:lnTo>
                      <a:pt x="765" y="240"/>
                    </a:lnTo>
                    <a:lnTo>
                      <a:pt x="757" y="214"/>
                    </a:lnTo>
                    <a:lnTo>
                      <a:pt x="750" y="195"/>
                    </a:lnTo>
                    <a:lnTo>
                      <a:pt x="741" y="177"/>
                    </a:lnTo>
                    <a:lnTo>
                      <a:pt x="720" y="141"/>
                    </a:lnTo>
                    <a:lnTo>
                      <a:pt x="709" y="122"/>
                    </a:lnTo>
                    <a:lnTo>
                      <a:pt x="698" y="105"/>
                    </a:lnTo>
                    <a:lnTo>
                      <a:pt x="686" y="90"/>
                    </a:lnTo>
                    <a:lnTo>
                      <a:pt x="674" y="77"/>
                    </a:lnTo>
                    <a:lnTo>
                      <a:pt x="654" y="63"/>
                    </a:lnTo>
                    <a:lnTo>
                      <a:pt x="632" y="49"/>
                    </a:lnTo>
                    <a:lnTo>
                      <a:pt x="606" y="38"/>
                    </a:lnTo>
                    <a:lnTo>
                      <a:pt x="581" y="28"/>
                    </a:lnTo>
                    <a:lnTo>
                      <a:pt x="553" y="21"/>
                    </a:lnTo>
                    <a:lnTo>
                      <a:pt x="525" y="16"/>
                    </a:lnTo>
                    <a:lnTo>
                      <a:pt x="497" y="14"/>
                    </a:lnTo>
                    <a:lnTo>
                      <a:pt x="470" y="14"/>
                    </a:lnTo>
                    <a:lnTo>
                      <a:pt x="449" y="17"/>
                    </a:lnTo>
                    <a:lnTo>
                      <a:pt x="431" y="23"/>
                    </a:lnTo>
                    <a:lnTo>
                      <a:pt x="414" y="28"/>
                    </a:lnTo>
                    <a:lnTo>
                      <a:pt x="399" y="37"/>
                    </a:lnTo>
                    <a:lnTo>
                      <a:pt x="385" y="45"/>
                    </a:lnTo>
                    <a:lnTo>
                      <a:pt x="372" y="56"/>
                    </a:lnTo>
                    <a:lnTo>
                      <a:pt x="359" y="68"/>
                    </a:lnTo>
                    <a:lnTo>
                      <a:pt x="347" y="82"/>
                    </a:lnTo>
                    <a:lnTo>
                      <a:pt x="338" y="91"/>
                    </a:lnTo>
                    <a:lnTo>
                      <a:pt x="330" y="101"/>
                    </a:lnTo>
                    <a:lnTo>
                      <a:pt x="324" y="113"/>
                    </a:lnTo>
                    <a:lnTo>
                      <a:pt x="319" y="122"/>
                    </a:lnTo>
                    <a:lnTo>
                      <a:pt x="313" y="134"/>
                    </a:lnTo>
                    <a:lnTo>
                      <a:pt x="309" y="146"/>
                    </a:lnTo>
                    <a:lnTo>
                      <a:pt x="303" y="170"/>
                    </a:lnTo>
                    <a:lnTo>
                      <a:pt x="300" y="195"/>
                    </a:lnTo>
                    <a:lnTo>
                      <a:pt x="299" y="223"/>
                    </a:lnTo>
                    <a:lnTo>
                      <a:pt x="299" y="252"/>
                    </a:lnTo>
                    <a:lnTo>
                      <a:pt x="299" y="282"/>
                    </a:lnTo>
                    <a:lnTo>
                      <a:pt x="319" y="288"/>
                    </a:lnTo>
                    <a:lnTo>
                      <a:pt x="338" y="292"/>
                    </a:lnTo>
                    <a:lnTo>
                      <a:pt x="383" y="299"/>
                    </a:lnTo>
                    <a:lnTo>
                      <a:pt x="376" y="291"/>
                    </a:lnTo>
                    <a:lnTo>
                      <a:pt x="368" y="284"/>
                    </a:lnTo>
                    <a:lnTo>
                      <a:pt x="359" y="275"/>
                    </a:lnTo>
                    <a:lnTo>
                      <a:pt x="351" y="264"/>
                    </a:lnTo>
                    <a:lnTo>
                      <a:pt x="347" y="254"/>
                    </a:lnTo>
                    <a:lnTo>
                      <a:pt x="343" y="243"/>
                    </a:lnTo>
                    <a:lnTo>
                      <a:pt x="340" y="230"/>
                    </a:lnTo>
                    <a:lnTo>
                      <a:pt x="338" y="218"/>
                    </a:lnTo>
                    <a:lnTo>
                      <a:pt x="337" y="190"/>
                    </a:lnTo>
                    <a:lnTo>
                      <a:pt x="336" y="162"/>
                    </a:lnTo>
                    <a:lnTo>
                      <a:pt x="341" y="150"/>
                    </a:lnTo>
                    <a:lnTo>
                      <a:pt x="347" y="141"/>
                    </a:lnTo>
                    <a:lnTo>
                      <a:pt x="352" y="131"/>
                    </a:lnTo>
                    <a:lnTo>
                      <a:pt x="359" y="121"/>
                    </a:lnTo>
                    <a:lnTo>
                      <a:pt x="368" y="113"/>
                    </a:lnTo>
                    <a:lnTo>
                      <a:pt x="376" y="107"/>
                    </a:lnTo>
                    <a:lnTo>
                      <a:pt x="386" y="101"/>
                    </a:lnTo>
                    <a:lnTo>
                      <a:pt x="397" y="98"/>
                    </a:lnTo>
                    <a:lnTo>
                      <a:pt x="400" y="93"/>
                    </a:lnTo>
                    <a:lnTo>
                      <a:pt x="404" y="90"/>
                    </a:lnTo>
                    <a:lnTo>
                      <a:pt x="409" y="86"/>
                    </a:lnTo>
                    <a:lnTo>
                      <a:pt x="413" y="84"/>
                    </a:lnTo>
                    <a:lnTo>
                      <a:pt x="418" y="83"/>
                    </a:lnTo>
                    <a:lnTo>
                      <a:pt x="423" y="83"/>
                    </a:lnTo>
                    <a:lnTo>
                      <a:pt x="434" y="84"/>
                    </a:lnTo>
                    <a:lnTo>
                      <a:pt x="444" y="89"/>
                    </a:lnTo>
                    <a:lnTo>
                      <a:pt x="453" y="94"/>
                    </a:lnTo>
                    <a:lnTo>
                      <a:pt x="462" y="101"/>
                    </a:lnTo>
                    <a:lnTo>
                      <a:pt x="467" y="111"/>
                    </a:lnTo>
                    <a:lnTo>
                      <a:pt x="469" y="117"/>
                    </a:lnTo>
                    <a:lnTo>
                      <a:pt x="470" y="124"/>
                    </a:lnTo>
                    <a:lnTo>
                      <a:pt x="470" y="138"/>
                    </a:lnTo>
                    <a:lnTo>
                      <a:pt x="469" y="153"/>
                    </a:lnTo>
                    <a:lnTo>
                      <a:pt x="467" y="160"/>
                    </a:lnTo>
                    <a:lnTo>
                      <a:pt x="469" y="169"/>
                    </a:lnTo>
                    <a:lnTo>
                      <a:pt x="470" y="177"/>
                    </a:lnTo>
                    <a:lnTo>
                      <a:pt x="473" y="186"/>
                    </a:lnTo>
                    <a:lnTo>
                      <a:pt x="482" y="201"/>
                    </a:lnTo>
                    <a:lnTo>
                      <a:pt x="489" y="216"/>
                    </a:lnTo>
                    <a:lnTo>
                      <a:pt x="490" y="223"/>
                    </a:lnTo>
                    <a:lnTo>
                      <a:pt x="491" y="233"/>
                    </a:lnTo>
                    <a:lnTo>
                      <a:pt x="490" y="249"/>
                    </a:lnTo>
                    <a:lnTo>
                      <a:pt x="487" y="264"/>
                    </a:lnTo>
                    <a:lnTo>
                      <a:pt x="482" y="277"/>
                    </a:lnTo>
                    <a:lnTo>
                      <a:pt x="474" y="288"/>
                    </a:lnTo>
                    <a:lnTo>
                      <a:pt x="466" y="299"/>
                    </a:lnTo>
                    <a:lnTo>
                      <a:pt x="456" y="308"/>
                    </a:lnTo>
                    <a:lnTo>
                      <a:pt x="445" y="313"/>
                    </a:lnTo>
                    <a:lnTo>
                      <a:pt x="434" y="319"/>
                    </a:lnTo>
                    <a:lnTo>
                      <a:pt x="455" y="329"/>
                    </a:lnTo>
                    <a:lnTo>
                      <a:pt x="474" y="340"/>
                    </a:lnTo>
                    <a:lnTo>
                      <a:pt x="493" y="353"/>
                    </a:lnTo>
                    <a:lnTo>
                      <a:pt x="512" y="365"/>
                    </a:lnTo>
                    <a:lnTo>
                      <a:pt x="529" y="379"/>
                    </a:lnTo>
                    <a:lnTo>
                      <a:pt x="546" y="395"/>
                    </a:lnTo>
                    <a:lnTo>
                      <a:pt x="562" y="410"/>
                    </a:lnTo>
                    <a:lnTo>
                      <a:pt x="577" y="427"/>
                    </a:lnTo>
                    <a:lnTo>
                      <a:pt x="590" y="444"/>
                    </a:lnTo>
                    <a:lnTo>
                      <a:pt x="602" y="464"/>
                    </a:lnTo>
                    <a:lnTo>
                      <a:pt x="613" y="483"/>
                    </a:lnTo>
                    <a:lnTo>
                      <a:pt x="622" y="504"/>
                    </a:lnTo>
                    <a:lnTo>
                      <a:pt x="630" y="527"/>
                    </a:lnTo>
                    <a:lnTo>
                      <a:pt x="637" y="551"/>
                    </a:lnTo>
                    <a:lnTo>
                      <a:pt x="642" y="574"/>
                    </a:lnTo>
                    <a:lnTo>
                      <a:pt x="646" y="600"/>
                    </a:lnTo>
                    <a:lnTo>
                      <a:pt x="657" y="598"/>
                    </a:lnTo>
                    <a:lnTo>
                      <a:pt x="667" y="597"/>
                    </a:lnTo>
                    <a:lnTo>
                      <a:pt x="675" y="593"/>
                    </a:lnTo>
                    <a:lnTo>
                      <a:pt x="684" y="588"/>
                    </a:lnTo>
                    <a:lnTo>
                      <a:pt x="698" y="579"/>
                    </a:lnTo>
                    <a:lnTo>
                      <a:pt x="712" y="569"/>
                    </a:lnTo>
                    <a:close/>
                    <a:moveTo>
                      <a:pt x="396" y="111"/>
                    </a:moveTo>
                    <a:lnTo>
                      <a:pt x="396" y="111"/>
                    </a:lnTo>
                    <a:lnTo>
                      <a:pt x="376" y="125"/>
                    </a:lnTo>
                    <a:lnTo>
                      <a:pt x="368" y="134"/>
                    </a:lnTo>
                    <a:lnTo>
                      <a:pt x="361" y="143"/>
                    </a:lnTo>
                    <a:lnTo>
                      <a:pt x="355" y="153"/>
                    </a:lnTo>
                    <a:lnTo>
                      <a:pt x="351" y="164"/>
                    </a:lnTo>
                    <a:lnTo>
                      <a:pt x="348" y="177"/>
                    </a:lnTo>
                    <a:lnTo>
                      <a:pt x="348" y="193"/>
                    </a:lnTo>
                    <a:lnTo>
                      <a:pt x="351" y="225"/>
                    </a:lnTo>
                    <a:lnTo>
                      <a:pt x="352" y="240"/>
                    </a:lnTo>
                    <a:lnTo>
                      <a:pt x="357" y="253"/>
                    </a:lnTo>
                    <a:lnTo>
                      <a:pt x="362" y="263"/>
                    </a:lnTo>
                    <a:lnTo>
                      <a:pt x="371" y="273"/>
                    </a:lnTo>
                    <a:lnTo>
                      <a:pt x="379" y="281"/>
                    </a:lnTo>
                    <a:lnTo>
                      <a:pt x="390" y="289"/>
                    </a:lnTo>
                    <a:lnTo>
                      <a:pt x="401" y="296"/>
                    </a:lnTo>
                    <a:lnTo>
                      <a:pt x="413" y="301"/>
                    </a:lnTo>
                    <a:lnTo>
                      <a:pt x="424" y="303"/>
                    </a:lnTo>
                    <a:lnTo>
                      <a:pt x="435" y="303"/>
                    </a:lnTo>
                    <a:lnTo>
                      <a:pt x="445" y="301"/>
                    </a:lnTo>
                    <a:lnTo>
                      <a:pt x="453" y="295"/>
                    </a:lnTo>
                    <a:lnTo>
                      <a:pt x="462" y="287"/>
                    </a:lnTo>
                    <a:lnTo>
                      <a:pt x="467" y="278"/>
                    </a:lnTo>
                    <a:lnTo>
                      <a:pt x="473" y="267"/>
                    </a:lnTo>
                    <a:lnTo>
                      <a:pt x="476" y="256"/>
                    </a:lnTo>
                    <a:lnTo>
                      <a:pt x="479" y="244"/>
                    </a:lnTo>
                    <a:lnTo>
                      <a:pt x="479" y="233"/>
                    </a:lnTo>
                    <a:lnTo>
                      <a:pt x="479" y="223"/>
                    </a:lnTo>
                    <a:lnTo>
                      <a:pt x="476" y="214"/>
                    </a:lnTo>
                    <a:lnTo>
                      <a:pt x="469" y="197"/>
                    </a:lnTo>
                    <a:lnTo>
                      <a:pt x="460" y="180"/>
                    </a:lnTo>
                    <a:lnTo>
                      <a:pt x="458" y="171"/>
                    </a:lnTo>
                    <a:lnTo>
                      <a:pt x="456" y="163"/>
                    </a:lnTo>
                    <a:lnTo>
                      <a:pt x="456" y="143"/>
                    </a:lnTo>
                    <a:lnTo>
                      <a:pt x="456" y="134"/>
                    </a:lnTo>
                    <a:lnTo>
                      <a:pt x="456" y="122"/>
                    </a:lnTo>
                    <a:lnTo>
                      <a:pt x="453" y="114"/>
                    </a:lnTo>
                    <a:lnTo>
                      <a:pt x="449" y="105"/>
                    </a:lnTo>
                    <a:lnTo>
                      <a:pt x="445" y="103"/>
                    </a:lnTo>
                    <a:lnTo>
                      <a:pt x="441" y="100"/>
                    </a:lnTo>
                    <a:lnTo>
                      <a:pt x="437" y="98"/>
                    </a:lnTo>
                    <a:lnTo>
                      <a:pt x="430" y="97"/>
                    </a:lnTo>
                    <a:lnTo>
                      <a:pt x="425" y="97"/>
                    </a:lnTo>
                    <a:lnTo>
                      <a:pt x="420" y="98"/>
                    </a:lnTo>
                    <a:lnTo>
                      <a:pt x="409" y="101"/>
                    </a:lnTo>
                    <a:lnTo>
                      <a:pt x="410" y="104"/>
                    </a:lnTo>
                    <a:lnTo>
                      <a:pt x="411" y="105"/>
                    </a:lnTo>
                    <a:lnTo>
                      <a:pt x="413" y="107"/>
                    </a:lnTo>
                    <a:lnTo>
                      <a:pt x="413" y="111"/>
                    </a:lnTo>
                    <a:lnTo>
                      <a:pt x="396" y="111"/>
                    </a:lnTo>
                    <a:close/>
                    <a:moveTo>
                      <a:pt x="598" y="479"/>
                    </a:moveTo>
                    <a:lnTo>
                      <a:pt x="598" y="479"/>
                    </a:lnTo>
                    <a:lnTo>
                      <a:pt x="585" y="459"/>
                    </a:lnTo>
                    <a:lnTo>
                      <a:pt x="573" y="441"/>
                    </a:lnTo>
                    <a:lnTo>
                      <a:pt x="557" y="423"/>
                    </a:lnTo>
                    <a:lnTo>
                      <a:pt x="542" y="407"/>
                    </a:lnTo>
                    <a:lnTo>
                      <a:pt x="525" y="392"/>
                    </a:lnTo>
                    <a:lnTo>
                      <a:pt x="507" y="378"/>
                    </a:lnTo>
                    <a:lnTo>
                      <a:pt x="469" y="353"/>
                    </a:lnTo>
                    <a:lnTo>
                      <a:pt x="451" y="341"/>
                    </a:lnTo>
                    <a:lnTo>
                      <a:pt x="432" y="330"/>
                    </a:lnTo>
                    <a:lnTo>
                      <a:pt x="416" y="322"/>
                    </a:lnTo>
                    <a:lnTo>
                      <a:pt x="397" y="315"/>
                    </a:lnTo>
                    <a:lnTo>
                      <a:pt x="379" y="312"/>
                    </a:lnTo>
                    <a:lnTo>
                      <a:pt x="361" y="310"/>
                    </a:lnTo>
                    <a:lnTo>
                      <a:pt x="344" y="309"/>
                    </a:lnTo>
                    <a:lnTo>
                      <a:pt x="327" y="306"/>
                    </a:lnTo>
                    <a:lnTo>
                      <a:pt x="302" y="299"/>
                    </a:lnTo>
                    <a:lnTo>
                      <a:pt x="289" y="296"/>
                    </a:lnTo>
                    <a:lnTo>
                      <a:pt x="275" y="294"/>
                    </a:lnTo>
                    <a:lnTo>
                      <a:pt x="260" y="294"/>
                    </a:lnTo>
                    <a:lnTo>
                      <a:pt x="247" y="294"/>
                    </a:lnTo>
                    <a:lnTo>
                      <a:pt x="234" y="295"/>
                    </a:lnTo>
                    <a:lnTo>
                      <a:pt x="223" y="298"/>
                    </a:lnTo>
                    <a:lnTo>
                      <a:pt x="212" y="302"/>
                    </a:lnTo>
                    <a:lnTo>
                      <a:pt x="201" y="306"/>
                    </a:lnTo>
                    <a:lnTo>
                      <a:pt x="180" y="318"/>
                    </a:lnTo>
                    <a:lnTo>
                      <a:pt x="170" y="325"/>
                    </a:lnTo>
                    <a:lnTo>
                      <a:pt x="160" y="333"/>
                    </a:lnTo>
                    <a:lnTo>
                      <a:pt x="150" y="343"/>
                    </a:lnTo>
                    <a:lnTo>
                      <a:pt x="142" y="354"/>
                    </a:lnTo>
                    <a:lnTo>
                      <a:pt x="135" y="367"/>
                    </a:lnTo>
                    <a:lnTo>
                      <a:pt x="128" y="381"/>
                    </a:lnTo>
                    <a:lnTo>
                      <a:pt x="122" y="395"/>
                    </a:lnTo>
                    <a:lnTo>
                      <a:pt x="117" y="409"/>
                    </a:lnTo>
                    <a:lnTo>
                      <a:pt x="112" y="424"/>
                    </a:lnTo>
                    <a:lnTo>
                      <a:pt x="109" y="441"/>
                    </a:lnTo>
                    <a:lnTo>
                      <a:pt x="107" y="457"/>
                    </a:lnTo>
                    <a:lnTo>
                      <a:pt x="105" y="473"/>
                    </a:lnTo>
                    <a:lnTo>
                      <a:pt x="105" y="489"/>
                    </a:lnTo>
                    <a:lnTo>
                      <a:pt x="105" y="504"/>
                    </a:lnTo>
                    <a:lnTo>
                      <a:pt x="108" y="521"/>
                    </a:lnTo>
                    <a:lnTo>
                      <a:pt x="111" y="535"/>
                    </a:lnTo>
                    <a:lnTo>
                      <a:pt x="117" y="567"/>
                    </a:lnTo>
                    <a:lnTo>
                      <a:pt x="119" y="584"/>
                    </a:lnTo>
                    <a:lnTo>
                      <a:pt x="122" y="598"/>
                    </a:lnTo>
                    <a:lnTo>
                      <a:pt x="126" y="608"/>
                    </a:lnTo>
                    <a:lnTo>
                      <a:pt x="131" y="618"/>
                    </a:lnTo>
                    <a:lnTo>
                      <a:pt x="142" y="638"/>
                    </a:lnTo>
                    <a:lnTo>
                      <a:pt x="152" y="657"/>
                    </a:lnTo>
                    <a:lnTo>
                      <a:pt x="157" y="669"/>
                    </a:lnTo>
                    <a:lnTo>
                      <a:pt x="161" y="678"/>
                    </a:lnTo>
                    <a:lnTo>
                      <a:pt x="167" y="684"/>
                    </a:lnTo>
                    <a:lnTo>
                      <a:pt x="173" y="688"/>
                    </a:lnTo>
                    <a:lnTo>
                      <a:pt x="182" y="699"/>
                    </a:lnTo>
                    <a:lnTo>
                      <a:pt x="192" y="712"/>
                    </a:lnTo>
                    <a:lnTo>
                      <a:pt x="204" y="725"/>
                    </a:lnTo>
                    <a:lnTo>
                      <a:pt x="216" y="737"/>
                    </a:lnTo>
                    <a:lnTo>
                      <a:pt x="232" y="749"/>
                    </a:lnTo>
                    <a:lnTo>
                      <a:pt x="247" y="760"/>
                    </a:lnTo>
                    <a:lnTo>
                      <a:pt x="265" y="770"/>
                    </a:lnTo>
                    <a:lnTo>
                      <a:pt x="284" y="779"/>
                    </a:lnTo>
                    <a:lnTo>
                      <a:pt x="302" y="788"/>
                    </a:lnTo>
                    <a:lnTo>
                      <a:pt x="320" y="795"/>
                    </a:lnTo>
                    <a:lnTo>
                      <a:pt x="340" y="802"/>
                    </a:lnTo>
                    <a:lnTo>
                      <a:pt x="368" y="809"/>
                    </a:lnTo>
                    <a:lnTo>
                      <a:pt x="397" y="813"/>
                    </a:lnTo>
                    <a:lnTo>
                      <a:pt x="427" y="815"/>
                    </a:lnTo>
                    <a:lnTo>
                      <a:pt x="455" y="813"/>
                    </a:lnTo>
                    <a:lnTo>
                      <a:pt x="483" y="810"/>
                    </a:lnTo>
                    <a:lnTo>
                      <a:pt x="511" y="805"/>
                    </a:lnTo>
                    <a:lnTo>
                      <a:pt x="536" y="796"/>
                    </a:lnTo>
                    <a:lnTo>
                      <a:pt x="562" y="785"/>
                    </a:lnTo>
                    <a:lnTo>
                      <a:pt x="578" y="770"/>
                    </a:lnTo>
                    <a:lnTo>
                      <a:pt x="588" y="763"/>
                    </a:lnTo>
                    <a:lnTo>
                      <a:pt x="598" y="756"/>
                    </a:lnTo>
                    <a:lnTo>
                      <a:pt x="599" y="747"/>
                    </a:lnTo>
                    <a:lnTo>
                      <a:pt x="602" y="740"/>
                    </a:lnTo>
                    <a:lnTo>
                      <a:pt x="606" y="734"/>
                    </a:lnTo>
                    <a:lnTo>
                      <a:pt x="612" y="729"/>
                    </a:lnTo>
                    <a:lnTo>
                      <a:pt x="623" y="719"/>
                    </a:lnTo>
                    <a:lnTo>
                      <a:pt x="627" y="713"/>
                    </a:lnTo>
                    <a:lnTo>
                      <a:pt x="632" y="706"/>
                    </a:lnTo>
                    <a:lnTo>
                      <a:pt x="635" y="697"/>
                    </a:lnTo>
                    <a:lnTo>
                      <a:pt x="636" y="685"/>
                    </a:lnTo>
                    <a:lnTo>
                      <a:pt x="636" y="673"/>
                    </a:lnTo>
                    <a:lnTo>
                      <a:pt x="635" y="660"/>
                    </a:lnTo>
                    <a:lnTo>
                      <a:pt x="633" y="633"/>
                    </a:lnTo>
                    <a:lnTo>
                      <a:pt x="633" y="619"/>
                    </a:lnTo>
                    <a:lnTo>
                      <a:pt x="633" y="604"/>
                    </a:lnTo>
                    <a:lnTo>
                      <a:pt x="625" y="605"/>
                    </a:lnTo>
                    <a:lnTo>
                      <a:pt x="615" y="604"/>
                    </a:lnTo>
                    <a:lnTo>
                      <a:pt x="604" y="603"/>
                    </a:lnTo>
                    <a:lnTo>
                      <a:pt x="594" y="600"/>
                    </a:lnTo>
                    <a:lnTo>
                      <a:pt x="584" y="595"/>
                    </a:lnTo>
                    <a:lnTo>
                      <a:pt x="576" y="591"/>
                    </a:lnTo>
                    <a:lnTo>
                      <a:pt x="570" y="586"/>
                    </a:lnTo>
                    <a:lnTo>
                      <a:pt x="567" y="579"/>
                    </a:lnTo>
                    <a:lnTo>
                      <a:pt x="583" y="584"/>
                    </a:lnTo>
                    <a:lnTo>
                      <a:pt x="599" y="588"/>
                    </a:lnTo>
                    <a:lnTo>
                      <a:pt x="615" y="591"/>
                    </a:lnTo>
                    <a:lnTo>
                      <a:pt x="623" y="591"/>
                    </a:lnTo>
                    <a:lnTo>
                      <a:pt x="632" y="590"/>
                    </a:lnTo>
                    <a:lnTo>
                      <a:pt x="625" y="562"/>
                    </a:lnTo>
                    <a:lnTo>
                      <a:pt x="618" y="534"/>
                    </a:lnTo>
                    <a:lnTo>
                      <a:pt x="609" y="506"/>
                    </a:lnTo>
                    <a:lnTo>
                      <a:pt x="604" y="493"/>
                    </a:lnTo>
                    <a:lnTo>
                      <a:pt x="598" y="479"/>
                    </a:lnTo>
                    <a:close/>
                    <a:moveTo>
                      <a:pt x="1064" y="355"/>
                    </a:moveTo>
                    <a:lnTo>
                      <a:pt x="1064" y="355"/>
                    </a:lnTo>
                    <a:lnTo>
                      <a:pt x="1051" y="353"/>
                    </a:lnTo>
                    <a:lnTo>
                      <a:pt x="1037" y="351"/>
                    </a:lnTo>
                    <a:lnTo>
                      <a:pt x="1023" y="350"/>
                    </a:lnTo>
                    <a:lnTo>
                      <a:pt x="1011" y="350"/>
                    </a:lnTo>
                    <a:lnTo>
                      <a:pt x="998" y="350"/>
                    </a:lnTo>
                    <a:lnTo>
                      <a:pt x="984" y="353"/>
                    </a:lnTo>
                    <a:lnTo>
                      <a:pt x="960" y="358"/>
                    </a:lnTo>
                    <a:lnTo>
                      <a:pt x="936" y="367"/>
                    </a:lnTo>
                    <a:lnTo>
                      <a:pt x="914" y="376"/>
                    </a:lnTo>
                    <a:lnTo>
                      <a:pt x="894" y="391"/>
                    </a:lnTo>
                    <a:lnTo>
                      <a:pt x="876" y="405"/>
                    </a:lnTo>
                    <a:lnTo>
                      <a:pt x="863" y="417"/>
                    </a:lnTo>
                    <a:lnTo>
                      <a:pt x="852" y="431"/>
                    </a:lnTo>
                    <a:lnTo>
                      <a:pt x="839" y="447"/>
                    </a:lnTo>
                    <a:lnTo>
                      <a:pt x="828" y="462"/>
                    </a:lnTo>
                    <a:lnTo>
                      <a:pt x="818" y="479"/>
                    </a:lnTo>
                    <a:lnTo>
                      <a:pt x="807" y="497"/>
                    </a:lnTo>
                    <a:lnTo>
                      <a:pt x="797" y="515"/>
                    </a:lnTo>
                    <a:lnTo>
                      <a:pt x="789" y="535"/>
                    </a:lnTo>
                    <a:lnTo>
                      <a:pt x="781" y="555"/>
                    </a:lnTo>
                    <a:lnTo>
                      <a:pt x="773" y="576"/>
                    </a:lnTo>
                    <a:lnTo>
                      <a:pt x="766" y="597"/>
                    </a:lnTo>
                    <a:lnTo>
                      <a:pt x="759" y="618"/>
                    </a:lnTo>
                    <a:lnTo>
                      <a:pt x="755" y="640"/>
                    </a:lnTo>
                    <a:lnTo>
                      <a:pt x="751" y="661"/>
                    </a:lnTo>
                    <a:lnTo>
                      <a:pt x="748" y="684"/>
                    </a:lnTo>
                    <a:lnTo>
                      <a:pt x="747" y="706"/>
                    </a:lnTo>
                    <a:lnTo>
                      <a:pt x="745" y="734"/>
                    </a:lnTo>
                    <a:lnTo>
                      <a:pt x="747" y="760"/>
                    </a:lnTo>
                    <a:lnTo>
                      <a:pt x="750" y="785"/>
                    </a:lnTo>
                    <a:lnTo>
                      <a:pt x="754" y="809"/>
                    </a:lnTo>
                    <a:lnTo>
                      <a:pt x="761" y="830"/>
                    </a:lnTo>
                    <a:lnTo>
                      <a:pt x="771" y="850"/>
                    </a:lnTo>
                    <a:lnTo>
                      <a:pt x="776" y="859"/>
                    </a:lnTo>
                    <a:lnTo>
                      <a:pt x="783" y="868"/>
                    </a:lnTo>
                    <a:lnTo>
                      <a:pt x="789" y="876"/>
                    </a:lnTo>
                    <a:lnTo>
                      <a:pt x="797" y="883"/>
                    </a:lnTo>
                    <a:lnTo>
                      <a:pt x="807" y="892"/>
                    </a:lnTo>
                    <a:lnTo>
                      <a:pt x="817" y="899"/>
                    </a:lnTo>
                    <a:lnTo>
                      <a:pt x="828" y="904"/>
                    </a:lnTo>
                    <a:lnTo>
                      <a:pt x="839" y="910"/>
                    </a:lnTo>
                    <a:lnTo>
                      <a:pt x="852" y="914"/>
                    </a:lnTo>
                    <a:lnTo>
                      <a:pt x="866" y="917"/>
                    </a:lnTo>
                    <a:lnTo>
                      <a:pt x="882" y="918"/>
                    </a:lnTo>
                    <a:lnTo>
                      <a:pt x="898" y="918"/>
                    </a:lnTo>
                    <a:lnTo>
                      <a:pt x="917" y="917"/>
                    </a:lnTo>
                    <a:lnTo>
                      <a:pt x="935" y="916"/>
                    </a:lnTo>
                    <a:lnTo>
                      <a:pt x="952" y="913"/>
                    </a:lnTo>
                    <a:lnTo>
                      <a:pt x="969" y="907"/>
                    </a:lnTo>
                    <a:lnTo>
                      <a:pt x="985" y="902"/>
                    </a:lnTo>
                    <a:lnTo>
                      <a:pt x="1001" y="896"/>
                    </a:lnTo>
                    <a:lnTo>
                      <a:pt x="1016" y="889"/>
                    </a:lnTo>
                    <a:lnTo>
                      <a:pt x="1032" y="881"/>
                    </a:lnTo>
                    <a:lnTo>
                      <a:pt x="1060" y="864"/>
                    </a:lnTo>
                    <a:lnTo>
                      <a:pt x="1085" y="844"/>
                    </a:lnTo>
                    <a:lnTo>
                      <a:pt x="1110" y="824"/>
                    </a:lnTo>
                    <a:lnTo>
                      <a:pt x="1133" y="805"/>
                    </a:lnTo>
                    <a:lnTo>
                      <a:pt x="1143" y="795"/>
                    </a:lnTo>
                    <a:lnTo>
                      <a:pt x="1154" y="784"/>
                    </a:lnTo>
                    <a:lnTo>
                      <a:pt x="1174" y="757"/>
                    </a:lnTo>
                    <a:lnTo>
                      <a:pt x="1192" y="730"/>
                    </a:lnTo>
                    <a:lnTo>
                      <a:pt x="1199" y="716"/>
                    </a:lnTo>
                    <a:lnTo>
                      <a:pt x="1204" y="704"/>
                    </a:lnTo>
                    <a:lnTo>
                      <a:pt x="1211" y="685"/>
                    </a:lnTo>
                    <a:lnTo>
                      <a:pt x="1217" y="667"/>
                    </a:lnTo>
                    <a:lnTo>
                      <a:pt x="1221" y="649"/>
                    </a:lnTo>
                    <a:lnTo>
                      <a:pt x="1226" y="629"/>
                    </a:lnTo>
                    <a:lnTo>
                      <a:pt x="1227" y="611"/>
                    </a:lnTo>
                    <a:lnTo>
                      <a:pt x="1228" y="593"/>
                    </a:lnTo>
                    <a:lnTo>
                      <a:pt x="1228" y="573"/>
                    </a:lnTo>
                    <a:lnTo>
                      <a:pt x="1228" y="555"/>
                    </a:lnTo>
                    <a:lnTo>
                      <a:pt x="1226" y="537"/>
                    </a:lnTo>
                    <a:lnTo>
                      <a:pt x="1223" y="518"/>
                    </a:lnTo>
                    <a:lnTo>
                      <a:pt x="1217" y="501"/>
                    </a:lnTo>
                    <a:lnTo>
                      <a:pt x="1211" y="483"/>
                    </a:lnTo>
                    <a:lnTo>
                      <a:pt x="1204" y="466"/>
                    </a:lnTo>
                    <a:lnTo>
                      <a:pt x="1196" y="451"/>
                    </a:lnTo>
                    <a:lnTo>
                      <a:pt x="1186" y="435"/>
                    </a:lnTo>
                    <a:lnTo>
                      <a:pt x="1175" y="420"/>
                    </a:lnTo>
                    <a:lnTo>
                      <a:pt x="1144" y="396"/>
                    </a:lnTo>
                    <a:lnTo>
                      <a:pt x="1113" y="371"/>
                    </a:lnTo>
                    <a:lnTo>
                      <a:pt x="1101" y="369"/>
                    </a:lnTo>
                    <a:lnTo>
                      <a:pt x="1089" y="364"/>
                    </a:lnTo>
                    <a:lnTo>
                      <a:pt x="1077" y="360"/>
                    </a:lnTo>
                    <a:lnTo>
                      <a:pt x="1064" y="355"/>
                    </a:lnTo>
                    <a:close/>
                    <a:moveTo>
                      <a:pt x="710" y="593"/>
                    </a:moveTo>
                    <a:lnTo>
                      <a:pt x="710" y="593"/>
                    </a:lnTo>
                    <a:lnTo>
                      <a:pt x="708" y="597"/>
                    </a:lnTo>
                    <a:lnTo>
                      <a:pt x="705" y="600"/>
                    </a:lnTo>
                    <a:lnTo>
                      <a:pt x="696" y="604"/>
                    </a:lnTo>
                    <a:lnTo>
                      <a:pt x="688" y="608"/>
                    </a:lnTo>
                    <a:lnTo>
                      <a:pt x="679" y="612"/>
                    </a:lnTo>
                    <a:lnTo>
                      <a:pt x="678" y="611"/>
                    </a:lnTo>
                    <a:lnTo>
                      <a:pt x="675" y="611"/>
                    </a:lnTo>
                    <a:lnTo>
                      <a:pt x="672" y="611"/>
                    </a:lnTo>
                    <a:lnTo>
                      <a:pt x="670" y="612"/>
                    </a:lnTo>
                    <a:lnTo>
                      <a:pt x="668" y="625"/>
                    </a:lnTo>
                    <a:lnTo>
                      <a:pt x="668" y="639"/>
                    </a:lnTo>
                    <a:lnTo>
                      <a:pt x="670" y="646"/>
                    </a:lnTo>
                    <a:lnTo>
                      <a:pt x="671" y="650"/>
                    </a:lnTo>
                    <a:lnTo>
                      <a:pt x="674" y="656"/>
                    </a:lnTo>
                    <a:lnTo>
                      <a:pt x="678" y="659"/>
                    </a:lnTo>
                    <a:lnTo>
                      <a:pt x="685" y="656"/>
                    </a:lnTo>
                    <a:lnTo>
                      <a:pt x="691" y="653"/>
                    </a:lnTo>
                    <a:lnTo>
                      <a:pt x="696" y="649"/>
                    </a:lnTo>
                    <a:lnTo>
                      <a:pt x="699" y="643"/>
                    </a:lnTo>
                    <a:lnTo>
                      <a:pt x="706" y="632"/>
                    </a:lnTo>
                    <a:lnTo>
                      <a:pt x="710" y="628"/>
                    </a:lnTo>
                    <a:lnTo>
                      <a:pt x="715" y="624"/>
                    </a:lnTo>
                    <a:lnTo>
                      <a:pt x="731" y="624"/>
                    </a:lnTo>
                    <a:lnTo>
                      <a:pt x="737" y="624"/>
                    </a:lnTo>
                    <a:lnTo>
                      <a:pt x="745" y="621"/>
                    </a:lnTo>
                    <a:lnTo>
                      <a:pt x="744" y="615"/>
                    </a:lnTo>
                    <a:lnTo>
                      <a:pt x="741" y="610"/>
                    </a:lnTo>
                    <a:lnTo>
                      <a:pt x="738" y="604"/>
                    </a:lnTo>
                    <a:lnTo>
                      <a:pt x="734" y="601"/>
                    </a:lnTo>
                    <a:lnTo>
                      <a:pt x="729" y="598"/>
                    </a:lnTo>
                    <a:lnTo>
                      <a:pt x="723" y="595"/>
                    </a:lnTo>
                    <a:lnTo>
                      <a:pt x="710" y="593"/>
                    </a:lnTo>
                    <a:close/>
                    <a:moveTo>
                      <a:pt x="783" y="896"/>
                    </a:moveTo>
                    <a:lnTo>
                      <a:pt x="783" y="896"/>
                    </a:lnTo>
                    <a:lnTo>
                      <a:pt x="786" y="895"/>
                    </a:lnTo>
                    <a:lnTo>
                      <a:pt x="785" y="895"/>
                    </a:lnTo>
                    <a:lnTo>
                      <a:pt x="781" y="892"/>
                    </a:lnTo>
                    <a:lnTo>
                      <a:pt x="776" y="889"/>
                    </a:lnTo>
                    <a:lnTo>
                      <a:pt x="762" y="862"/>
                    </a:lnTo>
                    <a:lnTo>
                      <a:pt x="751" y="834"/>
                    </a:lnTo>
                    <a:lnTo>
                      <a:pt x="740" y="806"/>
                    </a:lnTo>
                    <a:lnTo>
                      <a:pt x="731" y="778"/>
                    </a:lnTo>
                    <a:lnTo>
                      <a:pt x="716" y="722"/>
                    </a:lnTo>
                    <a:lnTo>
                      <a:pt x="700" y="663"/>
                    </a:lnTo>
                    <a:lnTo>
                      <a:pt x="682" y="670"/>
                    </a:lnTo>
                    <a:lnTo>
                      <a:pt x="672" y="671"/>
                    </a:lnTo>
                    <a:lnTo>
                      <a:pt x="667" y="670"/>
                    </a:lnTo>
                    <a:lnTo>
                      <a:pt x="663" y="669"/>
                    </a:lnTo>
                    <a:lnTo>
                      <a:pt x="658" y="653"/>
                    </a:lnTo>
                    <a:lnTo>
                      <a:pt x="657" y="639"/>
                    </a:lnTo>
                    <a:lnTo>
                      <a:pt x="658" y="625"/>
                    </a:lnTo>
                    <a:lnTo>
                      <a:pt x="661" y="611"/>
                    </a:lnTo>
                    <a:lnTo>
                      <a:pt x="651" y="611"/>
                    </a:lnTo>
                    <a:lnTo>
                      <a:pt x="649" y="611"/>
                    </a:lnTo>
                    <a:lnTo>
                      <a:pt x="646" y="610"/>
                    </a:lnTo>
                    <a:lnTo>
                      <a:pt x="647" y="624"/>
                    </a:lnTo>
                    <a:lnTo>
                      <a:pt x="647" y="639"/>
                    </a:lnTo>
                    <a:lnTo>
                      <a:pt x="646" y="673"/>
                    </a:lnTo>
                    <a:lnTo>
                      <a:pt x="646" y="704"/>
                    </a:lnTo>
                    <a:lnTo>
                      <a:pt x="646" y="718"/>
                    </a:lnTo>
                    <a:lnTo>
                      <a:pt x="649" y="730"/>
                    </a:lnTo>
                    <a:lnTo>
                      <a:pt x="654" y="730"/>
                    </a:lnTo>
                    <a:lnTo>
                      <a:pt x="661" y="732"/>
                    </a:lnTo>
                    <a:lnTo>
                      <a:pt x="667" y="733"/>
                    </a:lnTo>
                    <a:lnTo>
                      <a:pt x="672" y="737"/>
                    </a:lnTo>
                    <a:lnTo>
                      <a:pt x="678" y="742"/>
                    </a:lnTo>
                    <a:lnTo>
                      <a:pt x="682" y="746"/>
                    </a:lnTo>
                    <a:lnTo>
                      <a:pt x="685" y="751"/>
                    </a:lnTo>
                    <a:lnTo>
                      <a:pt x="686" y="757"/>
                    </a:lnTo>
                    <a:lnTo>
                      <a:pt x="682" y="767"/>
                    </a:lnTo>
                    <a:lnTo>
                      <a:pt x="675" y="774"/>
                    </a:lnTo>
                    <a:lnTo>
                      <a:pt x="667" y="778"/>
                    </a:lnTo>
                    <a:lnTo>
                      <a:pt x="657" y="782"/>
                    </a:lnTo>
                    <a:lnTo>
                      <a:pt x="656" y="800"/>
                    </a:lnTo>
                    <a:lnTo>
                      <a:pt x="656" y="820"/>
                    </a:lnTo>
                    <a:lnTo>
                      <a:pt x="658" y="841"/>
                    </a:lnTo>
                    <a:lnTo>
                      <a:pt x="663" y="861"/>
                    </a:lnTo>
                    <a:lnTo>
                      <a:pt x="667" y="881"/>
                    </a:lnTo>
                    <a:lnTo>
                      <a:pt x="672" y="899"/>
                    </a:lnTo>
                    <a:lnTo>
                      <a:pt x="679" y="917"/>
                    </a:lnTo>
                    <a:lnTo>
                      <a:pt x="686" y="932"/>
                    </a:lnTo>
                    <a:lnTo>
                      <a:pt x="716" y="991"/>
                    </a:lnTo>
                    <a:lnTo>
                      <a:pt x="730" y="1020"/>
                    </a:lnTo>
                    <a:lnTo>
                      <a:pt x="743" y="1046"/>
                    </a:lnTo>
                    <a:lnTo>
                      <a:pt x="754" y="1007"/>
                    </a:lnTo>
                    <a:lnTo>
                      <a:pt x="759" y="987"/>
                    </a:lnTo>
                    <a:lnTo>
                      <a:pt x="768" y="970"/>
                    </a:lnTo>
                    <a:lnTo>
                      <a:pt x="762" y="962"/>
                    </a:lnTo>
                    <a:lnTo>
                      <a:pt x="759" y="954"/>
                    </a:lnTo>
                    <a:lnTo>
                      <a:pt x="755" y="944"/>
                    </a:lnTo>
                    <a:lnTo>
                      <a:pt x="750" y="937"/>
                    </a:lnTo>
                    <a:lnTo>
                      <a:pt x="738" y="935"/>
                    </a:lnTo>
                    <a:lnTo>
                      <a:pt x="729" y="932"/>
                    </a:lnTo>
                    <a:lnTo>
                      <a:pt x="724" y="930"/>
                    </a:lnTo>
                    <a:lnTo>
                      <a:pt x="720" y="927"/>
                    </a:lnTo>
                    <a:lnTo>
                      <a:pt x="719" y="924"/>
                    </a:lnTo>
                    <a:lnTo>
                      <a:pt x="717" y="918"/>
                    </a:lnTo>
                    <a:lnTo>
                      <a:pt x="717" y="913"/>
                    </a:lnTo>
                    <a:lnTo>
                      <a:pt x="720" y="909"/>
                    </a:lnTo>
                    <a:lnTo>
                      <a:pt x="723" y="904"/>
                    </a:lnTo>
                    <a:lnTo>
                      <a:pt x="726" y="902"/>
                    </a:lnTo>
                    <a:lnTo>
                      <a:pt x="734" y="897"/>
                    </a:lnTo>
                    <a:lnTo>
                      <a:pt x="744" y="895"/>
                    </a:lnTo>
                    <a:lnTo>
                      <a:pt x="755" y="895"/>
                    </a:lnTo>
                    <a:lnTo>
                      <a:pt x="765" y="895"/>
                    </a:lnTo>
                    <a:lnTo>
                      <a:pt x="783" y="896"/>
                    </a:lnTo>
                    <a:close/>
                    <a:moveTo>
                      <a:pt x="733" y="737"/>
                    </a:moveTo>
                    <a:lnTo>
                      <a:pt x="733" y="737"/>
                    </a:lnTo>
                    <a:lnTo>
                      <a:pt x="733" y="708"/>
                    </a:lnTo>
                    <a:lnTo>
                      <a:pt x="736" y="683"/>
                    </a:lnTo>
                    <a:lnTo>
                      <a:pt x="738" y="657"/>
                    </a:lnTo>
                    <a:lnTo>
                      <a:pt x="743" y="633"/>
                    </a:lnTo>
                    <a:lnTo>
                      <a:pt x="734" y="635"/>
                    </a:lnTo>
                    <a:lnTo>
                      <a:pt x="727" y="636"/>
                    </a:lnTo>
                    <a:lnTo>
                      <a:pt x="722" y="640"/>
                    </a:lnTo>
                    <a:lnTo>
                      <a:pt x="717" y="645"/>
                    </a:lnTo>
                    <a:lnTo>
                      <a:pt x="716" y="650"/>
                    </a:lnTo>
                    <a:lnTo>
                      <a:pt x="715" y="657"/>
                    </a:lnTo>
                    <a:lnTo>
                      <a:pt x="715" y="664"/>
                    </a:lnTo>
                    <a:lnTo>
                      <a:pt x="716" y="671"/>
                    </a:lnTo>
                    <a:lnTo>
                      <a:pt x="720" y="688"/>
                    </a:lnTo>
                    <a:lnTo>
                      <a:pt x="726" y="705"/>
                    </a:lnTo>
                    <a:lnTo>
                      <a:pt x="730" y="722"/>
                    </a:lnTo>
                    <a:lnTo>
                      <a:pt x="733" y="737"/>
                    </a:lnTo>
                    <a:close/>
                    <a:moveTo>
                      <a:pt x="612" y="761"/>
                    </a:moveTo>
                    <a:lnTo>
                      <a:pt x="612" y="761"/>
                    </a:lnTo>
                    <a:lnTo>
                      <a:pt x="618" y="757"/>
                    </a:lnTo>
                    <a:lnTo>
                      <a:pt x="623" y="751"/>
                    </a:lnTo>
                    <a:lnTo>
                      <a:pt x="627" y="744"/>
                    </a:lnTo>
                    <a:lnTo>
                      <a:pt x="629" y="737"/>
                    </a:lnTo>
                    <a:lnTo>
                      <a:pt x="625" y="737"/>
                    </a:lnTo>
                    <a:lnTo>
                      <a:pt x="620" y="739"/>
                    </a:lnTo>
                    <a:lnTo>
                      <a:pt x="618" y="742"/>
                    </a:lnTo>
                    <a:lnTo>
                      <a:pt x="616" y="744"/>
                    </a:lnTo>
                    <a:lnTo>
                      <a:pt x="613" y="753"/>
                    </a:lnTo>
                    <a:lnTo>
                      <a:pt x="612" y="761"/>
                    </a:lnTo>
                    <a:close/>
                    <a:moveTo>
                      <a:pt x="601" y="789"/>
                    </a:moveTo>
                    <a:lnTo>
                      <a:pt x="601" y="789"/>
                    </a:lnTo>
                    <a:lnTo>
                      <a:pt x="604" y="793"/>
                    </a:lnTo>
                    <a:lnTo>
                      <a:pt x="605" y="800"/>
                    </a:lnTo>
                    <a:lnTo>
                      <a:pt x="606" y="809"/>
                    </a:lnTo>
                    <a:lnTo>
                      <a:pt x="608" y="817"/>
                    </a:lnTo>
                    <a:lnTo>
                      <a:pt x="619" y="812"/>
                    </a:lnTo>
                    <a:lnTo>
                      <a:pt x="629" y="806"/>
                    </a:lnTo>
                    <a:lnTo>
                      <a:pt x="633" y="802"/>
                    </a:lnTo>
                    <a:lnTo>
                      <a:pt x="637" y="798"/>
                    </a:lnTo>
                    <a:lnTo>
                      <a:pt x="640" y="793"/>
                    </a:lnTo>
                    <a:lnTo>
                      <a:pt x="642" y="788"/>
                    </a:lnTo>
                    <a:lnTo>
                      <a:pt x="639" y="784"/>
                    </a:lnTo>
                    <a:lnTo>
                      <a:pt x="639" y="779"/>
                    </a:lnTo>
                    <a:lnTo>
                      <a:pt x="639" y="778"/>
                    </a:lnTo>
                    <a:lnTo>
                      <a:pt x="639" y="775"/>
                    </a:lnTo>
                    <a:lnTo>
                      <a:pt x="643" y="772"/>
                    </a:lnTo>
                    <a:lnTo>
                      <a:pt x="650" y="770"/>
                    </a:lnTo>
                    <a:lnTo>
                      <a:pt x="663" y="765"/>
                    </a:lnTo>
                    <a:lnTo>
                      <a:pt x="667" y="763"/>
                    </a:lnTo>
                    <a:lnTo>
                      <a:pt x="670" y="760"/>
                    </a:lnTo>
                    <a:lnTo>
                      <a:pt x="670" y="757"/>
                    </a:lnTo>
                    <a:lnTo>
                      <a:pt x="670" y="753"/>
                    </a:lnTo>
                    <a:lnTo>
                      <a:pt x="668" y="750"/>
                    </a:lnTo>
                    <a:lnTo>
                      <a:pt x="665" y="747"/>
                    </a:lnTo>
                    <a:lnTo>
                      <a:pt x="661" y="746"/>
                    </a:lnTo>
                    <a:lnTo>
                      <a:pt x="653" y="744"/>
                    </a:lnTo>
                    <a:lnTo>
                      <a:pt x="643" y="742"/>
                    </a:lnTo>
                    <a:lnTo>
                      <a:pt x="640" y="750"/>
                    </a:lnTo>
                    <a:lnTo>
                      <a:pt x="636" y="757"/>
                    </a:lnTo>
                    <a:lnTo>
                      <a:pt x="632" y="763"/>
                    </a:lnTo>
                    <a:lnTo>
                      <a:pt x="626" y="768"/>
                    </a:lnTo>
                    <a:lnTo>
                      <a:pt x="613" y="778"/>
                    </a:lnTo>
                    <a:lnTo>
                      <a:pt x="601" y="789"/>
                    </a:lnTo>
                    <a:close/>
                    <a:moveTo>
                      <a:pt x="797" y="917"/>
                    </a:moveTo>
                    <a:lnTo>
                      <a:pt x="797" y="917"/>
                    </a:lnTo>
                    <a:lnTo>
                      <a:pt x="779" y="913"/>
                    </a:lnTo>
                    <a:lnTo>
                      <a:pt x="762" y="909"/>
                    </a:lnTo>
                    <a:lnTo>
                      <a:pt x="754" y="909"/>
                    </a:lnTo>
                    <a:lnTo>
                      <a:pt x="747" y="909"/>
                    </a:lnTo>
                    <a:lnTo>
                      <a:pt x="740" y="911"/>
                    </a:lnTo>
                    <a:lnTo>
                      <a:pt x="734" y="917"/>
                    </a:lnTo>
                    <a:lnTo>
                      <a:pt x="743" y="918"/>
                    </a:lnTo>
                    <a:lnTo>
                      <a:pt x="748" y="920"/>
                    </a:lnTo>
                    <a:lnTo>
                      <a:pt x="754" y="920"/>
                    </a:lnTo>
                    <a:lnTo>
                      <a:pt x="761" y="920"/>
                    </a:lnTo>
                    <a:lnTo>
                      <a:pt x="764" y="928"/>
                    </a:lnTo>
                    <a:lnTo>
                      <a:pt x="766" y="937"/>
                    </a:lnTo>
                    <a:lnTo>
                      <a:pt x="768" y="945"/>
                    </a:lnTo>
                    <a:lnTo>
                      <a:pt x="771" y="954"/>
                    </a:lnTo>
                    <a:lnTo>
                      <a:pt x="779" y="954"/>
                    </a:lnTo>
                    <a:lnTo>
                      <a:pt x="785" y="952"/>
                    </a:lnTo>
                    <a:lnTo>
                      <a:pt x="785" y="944"/>
                    </a:lnTo>
                    <a:lnTo>
                      <a:pt x="786" y="938"/>
                    </a:lnTo>
                    <a:lnTo>
                      <a:pt x="789" y="937"/>
                    </a:lnTo>
                    <a:lnTo>
                      <a:pt x="792" y="935"/>
                    </a:lnTo>
                    <a:lnTo>
                      <a:pt x="799" y="937"/>
                    </a:lnTo>
                    <a:lnTo>
                      <a:pt x="800" y="938"/>
                    </a:lnTo>
                    <a:lnTo>
                      <a:pt x="800" y="939"/>
                    </a:lnTo>
                    <a:lnTo>
                      <a:pt x="799" y="942"/>
                    </a:lnTo>
                    <a:lnTo>
                      <a:pt x="800" y="945"/>
                    </a:lnTo>
                    <a:lnTo>
                      <a:pt x="806" y="945"/>
                    </a:lnTo>
                    <a:lnTo>
                      <a:pt x="809" y="947"/>
                    </a:lnTo>
                    <a:lnTo>
                      <a:pt x="816" y="952"/>
                    </a:lnTo>
                    <a:lnTo>
                      <a:pt x="820" y="958"/>
                    </a:lnTo>
                    <a:lnTo>
                      <a:pt x="824" y="965"/>
                    </a:lnTo>
                    <a:lnTo>
                      <a:pt x="828" y="972"/>
                    </a:lnTo>
                    <a:lnTo>
                      <a:pt x="834" y="977"/>
                    </a:lnTo>
                    <a:lnTo>
                      <a:pt x="835" y="979"/>
                    </a:lnTo>
                    <a:lnTo>
                      <a:pt x="839" y="980"/>
                    </a:lnTo>
                    <a:lnTo>
                      <a:pt x="842" y="980"/>
                    </a:lnTo>
                    <a:lnTo>
                      <a:pt x="846" y="980"/>
                    </a:lnTo>
                    <a:lnTo>
                      <a:pt x="846" y="966"/>
                    </a:lnTo>
                    <a:lnTo>
                      <a:pt x="844" y="954"/>
                    </a:lnTo>
                    <a:lnTo>
                      <a:pt x="839" y="941"/>
                    </a:lnTo>
                    <a:lnTo>
                      <a:pt x="835" y="935"/>
                    </a:lnTo>
                    <a:lnTo>
                      <a:pt x="832" y="931"/>
                    </a:lnTo>
                    <a:lnTo>
                      <a:pt x="820" y="931"/>
                    </a:lnTo>
                    <a:lnTo>
                      <a:pt x="810" y="930"/>
                    </a:lnTo>
                    <a:lnTo>
                      <a:pt x="806" y="927"/>
                    </a:lnTo>
                    <a:lnTo>
                      <a:pt x="802" y="924"/>
                    </a:lnTo>
                    <a:lnTo>
                      <a:pt x="799" y="921"/>
                    </a:lnTo>
                    <a:lnTo>
                      <a:pt x="797" y="917"/>
                    </a:lnTo>
                    <a:close/>
                    <a:moveTo>
                      <a:pt x="783" y="966"/>
                    </a:moveTo>
                    <a:lnTo>
                      <a:pt x="783" y="966"/>
                    </a:lnTo>
                    <a:lnTo>
                      <a:pt x="773" y="987"/>
                    </a:lnTo>
                    <a:lnTo>
                      <a:pt x="762" y="1012"/>
                    </a:lnTo>
                    <a:lnTo>
                      <a:pt x="758" y="1027"/>
                    </a:lnTo>
                    <a:lnTo>
                      <a:pt x="754" y="1039"/>
                    </a:lnTo>
                    <a:lnTo>
                      <a:pt x="752" y="1053"/>
                    </a:lnTo>
                    <a:lnTo>
                      <a:pt x="752" y="1067"/>
                    </a:lnTo>
                    <a:lnTo>
                      <a:pt x="754" y="1080"/>
                    </a:lnTo>
                    <a:lnTo>
                      <a:pt x="757" y="1091"/>
                    </a:lnTo>
                    <a:lnTo>
                      <a:pt x="766" y="1116"/>
                    </a:lnTo>
                    <a:lnTo>
                      <a:pt x="778" y="1143"/>
                    </a:lnTo>
                    <a:lnTo>
                      <a:pt x="786" y="1168"/>
                    </a:lnTo>
                    <a:lnTo>
                      <a:pt x="797" y="1209"/>
                    </a:lnTo>
                    <a:lnTo>
                      <a:pt x="806" y="1251"/>
                    </a:lnTo>
                    <a:lnTo>
                      <a:pt x="813" y="1295"/>
                    </a:lnTo>
                    <a:lnTo>
                      <a:pt x="817" y="1338"/>
                    </a:lnTo>
                    <a:lnTo>
                      <a:pt x="821" y="1382"/>
                    </a:lnTo>
                    <a:lnTo>
                      <a:pt x="824" y="1427"/>
                    </a:lnTo>
                    <a:lnTo>
                      <a:pt x="831" y="1515"/>
                    </a:lnTo>
                    <a:lnTo>
                      <a:pt x="832" y="1495"/>
                    </a:lnTo>
                    <a:lnTo>
                      <a:pt x="837" y="1474"/>
                    </a:lnTo>
                    <a:lnTo>
                      <a:pt x="839" y="1453"/>
                    </a:lnTo>
                    <a:lnTo>
                      <a:pt x="842" y="1432"/>
                    </a:lnTo>
                    <a:lnTo>
                      <a:pt x="845" y="1392"/>
                    </a:lnTo>
                    <a:lnTo>
                      <a:pt x="846" y="1354"/>
                    </a:lnTo>
                    <a:lnTo>
                      <a:pt x="848" y="1314"/>
                    </a:lnTo>
                    <a:lnTo>
                      <a:pt x="846" y="1278"/>
                    </a:lnTo>
                    <a:lnTo>
                      <a:pt x="845" y="1240"/>
                    </a:lnTo>
                    <a:lnTo>
                      <a:pt x="842" y="1203"/>
                    </a:lnTo>
                    <a:lnTo>
                      <a:pt x="838" y="1167"/>
                    </a:lnTo>
                    <a:lnTo>
                      <a:pt x="832" y="1130"/>
                    </a:lnTo>
                    <a:lnTo>
                      <a:pt x="824" y="1087"/>
                    </a:lnTo>
                    <a:lnTo>
                      <a:pt x="816" y="1045"/>
                    </a:lnTo>
                    <a:lnTo>
                      <a:pt x="810" y="1025"/>
                    </a:lnTo>
                    <a:lnTo>
                      <a:pt x="804" y="1004"/>
                    </a:lnTo>
                    <a:lnTo>
                      <a:pt x="797" y="984"/>
                    </a:lnTo>
                    <a:lnTo>
                      <a:pt x="789" y="966"/>
                    </a:lnTo>
                    <a:lnTo>
                      <a:pt x="786" y="966"/>
                    </a:lnTo>
                    <a:lnTo>
                      <a:pt x="783" y="966"/>
                    </a:lnTo>
                    <a:close/>
                    <a:moveTo>
                      <a:pt x="818" y="1519"/>
                    </a:moveTo>
                    <a:lnTo>
                      <a:pt x="818" y="1519"/>
                    </a:lnTo>
                    <a:lnTo>
                      <a:pt x="816" y="1465"/>
                    </a:lnTo>
                    <a:lnTo>
                      <a:pt x="811" y="1408"/>
                    </a:lnTo>
                    <a:lnTo>
                      <a:pt x="806" y="1352"/>
                    </a:lnTo>
                    <a:lnTo>
                      <a:pt x="799" y="1298"/>
                    </a:lnTo>
                    <a:lnTo>
                      <a:pt x="790" y="1246"/>
                    </a:lnTo>
                    <a:lnTo>
                      <a:pt x="779" y="1194"/>
                    </a:lnTo>
                    <a:lnTo>
                      <a:pt x="772" y="1170"/>
                    </a:lnTo>
                    <a:lnTo>
                      <a:pt x="765" y="1146"/>
                    </a:lnTo>
                    <a:lnTo>
                      <a:pt x="757" y="1122"/>
                    </a:lnTo>
                    <a:lnTo>
                      <a:pt x="748" y="1101"/>
                    </a:lnTo>
                    <a:lnTo>
                      <a:pt x="747" y="1157"/>
                    </a:lnTo>
                    <a:lnTo>
                      <a:pt x="750" y="1213"/>
                    </a:lnTo>
                    <a:lnTo>
                      <a:pt x="754" y="1268"/>
                    </a:lnTo>
                    <a:lnTo>
                      <a:pt x="762" y="1321"/>
                    </a:lnTo>
                    <a:lnTo>
                      <a:pt x="772" y="1373"/>
                    </a:lnTo>
                    <a:lnTo>
                      <a:pt x="786" y="1424"/>
                    </a:lnTo>
                    <a:lnTo>
                      <a:pt x="800" y="1473"/>
                    </a:lnTo>
                    <a:lnTo>
                      <a:pt x="818" y="1519"/>
                    </a:lnTo>
                    <a:close/>
                    <a:moveTo>
                      <a:pt x="886" y="1512"/>
                    </a:moveTo>
                    <a:lnTo>
                      <a:pt x="886" y="1512"/>
                    </a:lnTo>
                    <a:lnTo>
                      <a:pt x="907" y="1495"/>
                    </a:lnTo>
                    <a:lnTo>
                      <a:pt x="918" y="1486"/>
                    </a:lnTo>
                    <a:lnTo>
                      <a:pt x="928" y="1474"/>
                    </a:lnTo>
                    <a:lnTo>
                      <a:pt x="936" y="1463"/>
                    </a:lnTo>
                    <a:lnTo>
                      <a:pt x="942" y="1451"/>
                    </a:lnTo>
                    <a:lnTo>
                      <a:pt x="943" y="1444"/>
                    </a:lnTo>
                    <a:lnTo>
                      <a:pt x="945" y="1437"/>
                    </a:lnTo>
                    <a:lnTo>
                      <a:pt x="945" y="1428"/>
                    </a:lnTo>
                    <a:lnTo>
                      <a:pt x="945" y="1420"/>
                    </a:lnTo>
                    <a:lnTo>
                      <a:pt x="932" y="1428"/>
                    </a:lnTo>
                    <a:lnTo>
                      <a:pt x="922" y="1437"/>
                    </a:lnTo>
                    <a:lnTo>
                      <a:pt x="914" y="1446"/>
                    </a:lnTo>
                    <a:lnTo>
                      <a:pt x="907" y="1458"/>
                    </a:lnTo>
                    <a:lnTo>
                      <a:pt x="901" y="1470"/>
                    </a:lnTo>
                    <a:lnTo>
                      <a:pt x="896" y="1484"/>
                    </a:lnTo>
                    <a:lnTo>
                      <a:pt x="886" y="1512"/>
                    </a:lnTo>
                    <a:close/>
                    <a:moveTo>
                      <a:pt x="646" y="1427"/>
                    </a:moveTo>
                    <a:lnTo>
                      <a:pt x="646" y="1427"/>
                    </a:lnTo>
                    <a:lnTo>
                      <a:pt x="619" y="1427"/>
                    </a:lnTo>
                    <a:lnTo>
                      <a:pt x="592" y="1428"/>
                    </a:lnTo>
                    <a:lnTo>
                      <a:pt x="566" y="1428"/>
                    </a:lnTo>
                    <a:lnTo>
                      <a:pt x="553" y="1428"/>
                    </a:lnTo>
                    <a:lnTo>
                      <a:pt x="542" y="1427"/>
                    </a:lnTo>
                    <a:lnTo>
                      <a:pt x="531" y="1431"/>
                    </a:lnTo>
                    <a:lnTo>
                      <a:pt x="519" y="1432"/>
                    </a:lnTo>
                    <a:lnTo>
                      <a:pt x="497" y="1435"/>
                    </a:lnTo>
                    <a:lnTo>
                      <a:pt x="486" y="1438"/>
                    </a:lnTo>
                    <a:lnTo>
                      <a:pt x="476" y="1439"/>
                    </a:lnTo>
                    <a:lnTo>
                      <a:pt x="466" y="1444"/>
                    </a:lnTo>
                    <a:lnTo>
                      <a:pt x="456" y="1448"/>
                    </a:lnTo>
                    <a:lnTo>
                      <a:pt x="452" y="1452"/>
                    </a:lnTo>
                    <a:lnTo>
                      <a:pt x="446" y="1458"/>
                    </a:lnTo>
                    <a:lnTo>
                      <a:pt x="438" y="1470"/>
                    </a:lnTo>
                    <a:lnTo>
                      <a:pt x="430" y="1486"/>
                    </a:lnTo>
                    <a:lnTo>
                      <a:pt x="423" y="1504"/>
                    </a:lnTo>
                    <a:lnTo>
                      <a:pt x="416" y="1522"/>
                    </a:lnTo>
                    <a:lnTo>
                      <a:pt x="411" y="1540"/>
                    </a:lnTo>
                    <a:lnTo>
                      <a:pt x="409" y="1557"/>
                    </a:lnTo>
                    <a:lnTo>
                      <a:pt x="407" y="1571"/>
                    </a:lnTo>
                    <a:lnTo>
                      <a:pt x="448" y="1580"/>
                    </a:lnTo>
                    <a:lnTo>
                      <a:pt x="466" y="1584"/>
                    </a:lnTo>
                    <a:lnTo>
                      <a:pt x="486" y="1590"/>
                    </a:lnTo>
                    <a:lnTo>
                      <a:pt x="487" y="1581"/>
                    </a:lnTo>
                    <a:lnTo>
                      <a:pt x="486" y="1568"/>
                    </a:lnTo>
                    <a:lnTo>
                      <a:pt x="486" y="1554"/>
                    </a:lnTo>
                    <a:lnTo>
                      <a:pt x="486" y="1540"/>
                    </a:lnTo>
                    <a:lnTo>
                      <a:pt x="497" y="1528"/>
                    </a:lnTo>
                    <a:lnTo>
                      <a:pt x="504" y="1521"/>
                    </a:lnTo>
                    <a:lnTo>
                      <a:pt x="512" y="1515"/>
                    </a:lnTo>
                    <a:lnTo>
                      <a:pt x="522" y="1510"/>
                    </a:lnTo>
                    <a:lnTo>
                      <a:pt x="532" y="1507"/>
                    </a:lnTo>
                    <a:lnTo>
                      <a:pt x="545" y="1502"/>
                    </a:lnTo>
                    <a:lnTo>
                      <a:pt x="557" y="1501"/>
                    </a:lnTo>
                    <a:lnTo>
                      <a:pt x="587" y="1497"/>
                    </a:lnTo>
                    <a:lnTo>
                      <a:pt x="616" y="1497"/>
                    </a:lnTo>
                    <a:lnTo>
                      <a:pt x="646" y="1501"/>
                    </a:lnTo>
                    <a:lnTo>
                      <a:pt x="660" y="1502"/>
                    </a:lnTo>
                    <a:lnTo>
                      <a:pt x="672" y="1507"/>
                    </a:lnTo>
                    <a:lnTo>
                      <a:pt x="684" y="1511"/>
                    </a:lnTo>
                    <a:lnTo>
                      <a:pt x="695" y="1517"/>
                    </a:lnTo>
                    <a:lnTo>
                      <a:pt x="703" y="1522"/>
                    </a:lnTo>
                    <a:lnTo>
                      <a:pt x="710" y="1529"/>
                    </a:lnTo>
                    <a:lnTo>
                      <a:pt x="713" y="1535"/>
                    </a:lnTo>
                    <a:lnTo>
                      <a:pt x="716" y="1540"/>
                    </a:lnTo>
                    <a:lnTo>
                      <a:pt x="719" y="1553"/>
                    </a:lnTo>
                    <a:lnTo>
                      <a:pt x="722" y="1566"/>
                    </a:lnTo>
                    <a:lnTo>
                      <a:pt x="724" y="1580"/>
                    </a:lnTo>
                    <a:lnTo>
                      <a:pt x="737" y="1580"/>
                    </a:lnTo>
                    <a:lnTo>
                      <a:pt x="748" y="1578"/>
                    </a:lnTo>
                    <a:lnTo>
                      <a:pt x="758" y="1576"/>
                    </a:lnTo>
                    <a:lnTo>
                      <a:pt x="768" y="1573"/>
                    </a:lnTo>
                    <a:lnTo>
                      <a:pt x="776" y="1568"/>
                    </a:lnTo>
                    <a:lnTo>
                      <a:pt x="783" y="1564"/>
                    </a:lnTo>
                    <a:lnTo>
                      <a:pt x="799" y="1553"/>
                    </a:lnTo>
                    <a:lnTo>
                      <a:pt x="795" y="1538"/>
                    </a:lnTo>
                    <a:lnTo>
                      <a:pt x="789" y="1522"/>
                    </a:lnTo>
                    <a:lnTo>
                      <a:pt x="783" y="1510"/>
                    </a:lnTo>
                    <a:lnTo>
                      <a:pt x="778" y="1497"/>
                    </a:lnTo>
                    <a:lnTo>
                      <a:pt x="771" y="1486"/>
                    </a:lnTo>
                    <a:lnTo>
                      <a:pt x="762" y="1476"/>
                    </a:lnTo>
                    <a:lnTo>
                      <a:pt x="754" y="1467"/>
                    </a:lnTo>
                    <a:lnTo>
                      <a:pt x="744" y="1459"/>
                    </a:lnTo>
                    <a:lnTo>
                      <a:pt x="734" y="1452"/>
                    </a:lnTo>
                    <a:lnTo>
                      <a:pt x="724" y="1446"/>
                    </a:lnTo>
                    <a:lnTo>
                      <a:pt x="713" y="1441"/>
                    </a:lnTo>
                    <a:lnTo>
                      <a:pt x="700" y="1437"/>
                    </a:lnTo>
                    <a:lnTo>
                      <a:pt x="688" y="1434"/>
                    </a:lnTo>
                    <a:lnTo>
                      <a:pt x="674" y="1431"/>
                    </a:lnTo>
                    <a:lnTo>
                      <a:pt x="646" y="1427"/>
                    </a:lnTo>
                    <a:close/>
                    <a:moveTo>
                      <a:pt x="967" y="1547"/>
                    </a:moveTo>
                    <a:lnTo>
                      <a:pt x="967" y="1547"/>
                    </a:lnTo>
                    <a:lnTo>
                      <a:pt x="984" y="1539"/>
                    </a:lnTo>
                    <a:lnTo>
                      <a:pt x="990" y="1535"/>
                    </a:lnTo>
                    <a:lnTo>
                      <a:pt x="995" y="1529"/>
                    </a:lnTo>
                    <a:lnTo>
                      <a:pt x="998" y="1524"/>
                    </a:lnTo>
                    <a:lnTo>
                      <a:pt x="998" y="1518"/>
                    </a:lnTo>
                    <a:lnTo>
                      <a:pt x="995" y="1514"/>
                    </a:lnTo>
                    <a:lnTo>
                      <a:pt x="990" y="1508"/>
                    </a:lnTo>
                    <a:lnTo>
                      <a:pt x="959" y="1512"/>
                    </a:lnTo>
                    <a:lnTo>
                      <a:pt x="942" y="1515"/>
                    </a:lnTo>
                    <a:lnTo>
                      <a:pt x="927" y="1519"/>
                    </a:lnTo>
                    <a:lnTo>
                      <a:pt x="911" y="1525"/>
                    </a:lnTo>
                    <a:lnTo>
                      <a:pt x="904" y="1528"/>
                    </a:lnTo>
                    <a:lnTo>
                      <a:pt x="898" y="1532"/>
                    </a:lnTo>
                    <a:lnTo>
                      <a:pt x="893" y="1538"/>
                    </a:lnTo>
                    <a:lnTo>
                      <a:pt x="889" y="1543"/>
                    </a:lnTo>
                    <a:lnTo>
                      <a:pt x="884" y="1550"/>
                    </a:lnTo>
                    <a:lnTo>
                      <a:pt x="883" y="1559"/>
                    </a:lnTo>
                    <a:lnTo>
                      <a:pt x="894" y="1561"/>
                    </a:lnTo>
                    <a:lnTo>
                      <a:pt x="904" y="1564"/>
                    </a:lnTo>
                    <a:lnTo>
                      <a:pt x="915" y="1563"/>
                    </a:lnTo>
                    <a:lnTo>
                      <a:pt x="927" y="1561"/>
                    </a:lnTo>
                    <a:lnTo>
                      <a:pt x="938" y="1559"/>
                    </a:lnTo>
                    <a:lnTo>
                      <a:pt x="948" y="1556"/>
                    </a:lnTo>
                    <a:lnTo>
                      <a:pt x="967" y="1547"/>
                    </a:lnTo>
                    <a:close/>
                    <a:moveTo>
                      <a:pt x="696" y="1536"/>
                    </a:moveTo>
                    <a:lnTo>
                      <a:pt x="696" y="1536"/>
                    </a:lnTo>
                    <a:lnTo>
                      <a:pt x="685" y="1531"/>
                    </a:lnTo>
                    <a:lnTo>
                      <a:pt x="674" y="1525"/>
                    </a:lnTo>
                    <a:lnTo>
                      <a:pt x="663" y="1521"/>
                    </a:lnTo>
                    <a:lnTo>
                      <a:pt x="650" y="1518"/>
                    </a:lnTo>
                    <a:lnTo>
                      <a:pt x="625" y="1512"/>
                    </a:lnTo>
                    <a:lnTo>
                      <a:pt x="598" y="1512"/>
                    </a:lnTo>
                    <a:lnTo>
                      <a:pt x="573" y="1514"/>
                    </a:lnTo>
                    <a:lnTo>
                      <a:pt x="560" y="1517"/>
                    </a:lnTo>
                    <a:lnTo>
                      <a:pt x="547" y="1519"/>
                    </a:lnTo>
                    <a:lnTo>
                      <a:pt x="536" y="1524"/>
                    </a:lnTo>
                    <a:lnTo>
                      <a:pt x="525" y="1528"/>
                    </a:lnTo>
                    <a:lnTo>
                      <a:pt x="515" y="1533"/>
                    </a:lnTo>
                    <a:lnTo>
                      <a:pt x="505" y="1539"/>
                    </a:lnTo>
                    <a:lnTo>
                      <a:pt x="501" y="1552"/>
                    </a:lnTo>
                    <a:lnTo>
                      <a:pt x="501" y="1559"/>
                    </a:lnTo>
                    <a:lnTo>
                      <a:pt x="501" y="1564"/>
                    </a:lnTo>
                    <a:lnTo>
                      <a:pt x="508" y="1559"/>
                    </a:lnTo>
                    <a:lnTo>
                      <a:pt x="515" y="1556"/>
                    </a:lnTo>
                    <a:lnTo>
                      <a:pt x="524" y="1554"/>
                    </a:lnTo>
                    <a:lnTo>
                      <a:pt x="532" y="1554"/>
                    </a:lnTo>
                    <a:lnTo>
                      <a:pt x="550" y="1554"/>
                    </a:lnTo>
                    <a:lnTo>
                      <a:pt x="567" y="1554"/>
                    </a:lnTo>
                    <a:lnTo>
                      <a:pt x="595" y="1553"/>
                    </a:lnTo>
                    <a:lnTo>
                      <a:pt x="629" y="1552"/>
                    </a:lnTo>
                    <a:lnTo>
                      <a:pt x="665" y="1552"/>
                    </a:lnTo>
                    <a:lnTo>
                      <a:pt x="684" y="1553"/>
                    </a:lnTo>
                    <a:lnTo>
                      <a:pt x="703" y="1554"/>
                    </a:lnTo>
                    <a:lnTo>
                      <a:pt x="703" y="1553"/>
                    </a:lnTo>
                    <a:lnTo>
                      <a:pt x="703" y="1550"/>
                    </a:lnTo>
                    <a:lnTo>
                      <a:pt x="700" y="1546"/>
                    </a:lnTo>
                    <a:lnTo>
                      <a:pt x="698" y="1542"/>
                    </a:lnTo>
                    <a:lnTo>
                      <a:pt x="696" y="1536"/>
                    </a:lnTo>
                    <a:close/>
                    <a:moveTo>
                      <a:pt x="861" y="1567"/>
                    </a:moveTo>
                    <a:lnTo>
                      <a:pt x="861" y="1567"/>
                    </a:lnTo>
                    <a:lnTo>
                      <a:pt x="862" y="1564"/>
                    </a:lnTo>
                    <a:lnTo>
                      <a:pt x="863" y="1559"/>
                    </a:lnTo>
                    <a:lnTo>
                      <a:pt x="863" y="1554"/>
                    </a:lnTo>
                    <a:lnTo>
                      <a:pt x="862" y="1550"/>
                    </a:lnTo>
                    <a:lnTo>
                      <a:pt x="861" y="1546"/>
                    </a:lnTo>
                    <a:lnTo>
                      <a:pt x="856" y="1543"/>
                    </a:lnTo>
                    <a:lnTo>
                      <a:pt x="848" y="1552"/>
                    </a:lnTo>
                    <a:lnTo>
                      <a:pt x="845" y="1557"/>
                    </a:lnTo>
                    <a:lnTo>
                      <a:pt x="845" y="1567"/>
                    </a:lnTo>
                    <a:lnTo>
                      <a:pt x="846" y="1568"/>
                    </a:lnTo>
                    <a:lnTo>
                      <a:pt x="849" y="1568"/>
                    </a:lnTo>
                    <a:lnTo>
                      <a:pt x="852" y="1570"/>
                    </a:lnTo>
                    <a:lnTo>
                      <a:pt x="855" y="1571"/>
                    </a:lnTo>
                    <a:lnTo>
                      <a:pt x="858" y="1566"/>
                    </a:lnTo>
                    <a:lnTo>
                      <a:pt x="859" y="1566"/>
                    </a:lnTo>
                    <a:lnTo>
                      <a:pt x="861" y="1567"/>
                    </a:lnTo>
                    <a:close/>
                    <a:moveTo>
                      <a:pt x="296" y="1560"/>
                    </a:moveTo>
                    <a:lnTo>
                      <a:pt x="296" y="1560"/>
                    </a:lnTo>
                    <a:lnTo>
                      <a:pt x="284" y="1559"/>
                    </a:lnTo>
                    <a:lnTo>
                      <a:pt x="271" y="1554"/>
                    </a:lnTo>
                    <a:lnTo>
                      <a:pt x="260" y="1550"/>
                    </a:lnTo>
                    <a:lnTo>
                      <a:pt x="248" y="1547"/>
                    </a:lnTo>
                    <a:lnTo>
                      <a:pt x="223" y="1546"/>
                    </a:lnTo>
                    <a:lnTo>
                      <a:pt x="192" y="1547"/>
                    </a:lnTo>
                    <a:lnTo>
                      <a:pt x="164" y="1550"/>
                    </a:lnTo>
                    <a:lnTo>
                      <a:pt x="153" y="1553"/>
                    </a:lnTo>
                    <a:lnTo>
                      <a:pt x="143" y="1557"/>
                    </a:lnTo>
                    <a:lnTo>
                      <a:pt x="133" y="1561"/>
                    </a:lnTo>
                    <a:lnTo>
                      <a:pt x="124" y="1568"/>
                    </a:lnTo>
                    <a:lnTo>
                      <a:pt x="107" y="1585"/>
                    </a:lnTo>
                    <a:lnTo>
                      <a:pt x="90" y="1602"/>
                    </a:lnTo>
                    <a:lnTo>
                      <a:pt x="81" y="1611"/>
                    </a:lnTo>
                    <a:lnTo>
                      <a:pt x="72" y="1618"/>
                    </a:lnTo>
                    <a:lnTo>
                      <a:pt x="88" y="1618"/>
                    </a:lnTo>
                    <a:lnTo>
                      <a:pt x="102" y="1615"/>
                    </a:lnTo>
                    <a:lnTo>
                      <a:pt x="118" y="1615"/>
                    </a:lnTo>
                    <a:lnTo>
                      <a:pt x="126" y="1615"/>
                    </a:lnTo>
                    <a:lnTo>
                      <a:pt x="136" y="1616"/>
                    </a:lnTo>
                    <a:lnTo>
                      <a:pt x="143" y="1601"/>
                    </a:lnTo>
                    <a:lnTo>
                      <a:pt x="156" y="1584"/>
                    </a:lnTo>
                    <a:lnTo>
                      <a:pt x="163" y="1576"/>
                    </a:lnTo>
                    <a:lnTo>
                      <a:pt x="170" y="1568"/>
                    </a:lnTo>
                    <a:lnTo>
                      <a:pt x="175" y="1563"/>
                    </a:lnTo>
                    <a:lnTo>
                      <a:pt x="182" y="1560"/>
                    </a:lnTo>
                    <a:lnTo>
                      <a:pt x="187" y="1560"/>
                    </a:lnTo>
                    <a:lnTo>
                      <a:pt x="191" y="1560"/>
                    </a:lnTo>
                    <a:lnTo>
                      <a:pt x="204" y="1564"/>
                    </a:lnTo>
                    <a:lnTo>
                      <a:pt x="219" y="1568"/>
                    </a:lnTo>
                    <a:lnTo>
                      <a:pt x="233" y="1571"/>
                    </a:lnTo>
                    <a:lnTo>
                      <a:pt x="244" y="1571"/>
                    </a:lnTo>
                    <a:lnTo>
                      <a:pt x="257" y="1570"/>
                    </a:lnTo>
                    <a:lnTo>
                      <a:pt x="279" y="1567"/>
                    </a:lnTo>
                    <a:lnTo>
                      <a:pt x="288" y="1567"/>
                    </a:lnTo>
                    <a:lnTo>
                      <a:pt x="298" y="1567"/>
                    </a:lnTo>
                    <a:lnTo>
                      <a:pt x="305" y="1570"/>
                    </a:lnTo>
                    <a:lnTo>
                      <a:pt x="312" y="1576"/>
                    </a:lnTo>
                    <a:lnTo>
                      <a:pt x="313" y="1587"/>
                    </a:lnTo>
                    <a:lnTo>
                      <a:pt x="314" y="1592"/>
                    </a:lnTo>
                    <a:lnTo>
                      <a:pt x="316" y="1597"/>
                    </a:lnTo>
                    <a:lnTo>
                      <a:pt x="313" y="1612"/>
                    </a:lnTo>
                    <a:lnTo>
                      <a:pt x="307" y="1626"/>
                    </a:lnTo>
                    <a:lnTo>
                      <a:pt x="330" y="1622"/>
                    </a:lnTo>
                    <a:lnTo>
                      <a:pt x="348" y="1622"/>
                    </a:lnTo>
                    <a:lnTo>
                      <a:pt x="366" y="1622"/>
                    </a:lnTo>
                    <a:lnTo>
                      <a:pt x="386" y="1622"/>
                    </a:lnTo>
                    <a:lnTo>
                      <a:pt x="379" y="1616"/>
                    </a:lnTo>
                    <a:lnTo>
                      <a:pt x="376" y="1613"/>
                    </a:lnTo>
                    <a:lnTo>
                      <a:pt x="375" y="1611"/>
                    </a:lnTo>
                    <a:lnTo>
                      <a:pt x="373" y="1604"/>
                    </a:lnTo>
                    <a:lnTo>
                      <a:pt x="376" y="1597"/>
                    </a:lnTo>
                    <a:lnTo>
                      <a:pt x="383" y="1581"/>
                    </a:lnTo>
                    <a:lnTo>
                      <a:pt x="386" y="1573"/>
                    </a:lnTo>
                    <a:lnTo>
                      <a:pt x="389" y="1566"/>
                    </a:lnTo>
                    <a:lnTo>
                      <a:pt x="365" y="1563"/>
                    </a:lnTo>
                    <a:lnTo>
                      <a:pt x="341" y="1561"/>
                    </a:lnTo>
                    <a:lnTo>
                      <a:pt x="296" y="1560"/>
                    </a:lnTo>
                    <a:close/>
                    <a:moveTo>
                      <a:pt x="501" y="1571"/>
                    </a:moveTo>
                    <a:lnTo>
                      <a:pt x="501" y="1571"/>
                    </a:lnTo>
                    <a:lnTo>
                      <a:pt x="504" y="1580"/>
                    </a:lnTo>
                    <a:lnTo>
                      <a:pt x="503" y="1588"/>
                    </a:lnTo>
                    <a:lnTo>
                      <a:pt x="501" y="1597"/>
                    </a:lnTo>
                    <a:lnTo>
                      <a:pt x="500" y="1605"/>
                    </a:lnTo>
                    <a:lnTo>
                      <a:pt x="494" y="1620"/>
                    </a:lnTo>
                    <a:lnTo>
                      <a:pt x="493" y="1629"/>
                    </a:lnTo>
                    <a:lnTo>
                      <a:pt x="493" y="1636"/>
                    </a:lnTo>
                    <a:lnTo>
                      <a:pt x="519" y="1632"/>
                    </a:lnTo>
                    <a:lnTo>
                      <a:pt x="545" y="1629"/>
                    </a:lnTo>
                    <a:lnTo>
                      <a:pt x="571" y="1627"/>
                    </a:lnTo>
                    <a:lnTo>
                      <a:pt x="598" y="1627"/>
                    </a:lnTo>
                    <a:lnTo>
                      <a:pt x="651" y="1627"/>
                    </a:lnTo>
                    <a:lnTo>
                      <a:pt x="677" y="1627"/>
                    </a:lnTo>
                    <a:lnTo>
                      <a:pt x="703" y="1625"/>
                    </a:lnTo>
                    <a:lnTo>
                      <a:pt x="706" y="1605"/>
                    </a:lnTo>
                    <a:lnTo>
                      <a:pt x="708" y="1590"/>
                    </a:lnTo>
                    <a:lnTo>
                      <a:pt x="706" y="1585"/>
                    </a:lnTo>
                    <a:lnTo>
                      <a:pt x="702" y="1583"/>
                    </a:lnTo>
                    <a:lnTo>
                      <a:pt x="700" y="1580"/>
                    </a:lnTo>
                    <a:lnTo>
                      <a:pt x="700" y="1577"/>
                    </a:lnTo>
                    <a:lnTo>
                      <a:pt x="700" y="1574"/>
                    </a:lnTo>
                    <a:lnTo>
                      <a:pt x="705" y="1574"/>
                    </a:lnTo>
                    <a:lnTo>
                      <a:pt x="708" y="1576"/>
                    </a:lnTo>
                    <a:lnTo>
                      <a:pt x="709" y="1576"/>
                    </a:lnTo>
                    <a:lnTo>
                      <a:pt x="710" y="1573"/>
                    </a:lnTo>
                    <a:lnTo>
                      <a:pt x="685" y="1567"/>
                    </a:lnTo>
                    <a:lnTo>
                      <a:pt x="660" y="1566"/>
                    </a:lnTo>
                    <a:lnTo>
                      <a:pt x="636" y="1566"/>
                    </a:lnTo>
                    <a:lnTo>
                      <a:pt x="611" y="1567"/>
                    </a:lnTo>
                    <a:lnTo>
                      <a:pt x="557" y="1570"/>
                    </a:lnTo>
                    <a:lnTo>
                      <a:pt x="531" y="1571"/>
                    </a:lnTo>
                    <a:lnTo>
                      <a:pt x="501" y="1571"/>
                    </a:lnTo>
                    <a:close/>
                    <a:moveTo>
                      <a:pt x="722" y="1594"/>
                    </a:moveTo>
                    <a:lnTo>
                      <a:pt x="722" y="1594"/>
                    </a:lnTo>
                    <a:lnTo>
                      <a:pt x="727" y="1597"/>
                    </a:lnTo>
                    <a:lnTo>
                      <a:pt x="731" y="1598"/>
                    </a:lnTo>
                    <a:lnTo>
                      <a:pt x="743" y="1599"/>
                    </a:lnTo>
                    <a:lnTo>
                      <a:pt x="754" y="1599"/>
                    </a:lnTo>
                    <a:lnTo>
                      <a:pt x="765" y="1597"/>
                    </a:lnTo>
                    <a:lnTo>
                      <a:pt x="778" y="1592"/>
                    </a:lnTo>
                    <a:lnTo>
                      <a:pt x="789" y="1587"/>
                    </a:lnTo>
                    <a:lnTo>
                      <a:pt x="810" y="1574"/>
                    </a:lnTo>
                    <a:lnTo>
                      <a:pt x="809" y="1571"/>
                    </a:lnTo>
                    <a:lnTo>
                      <a:pt x="810" y="1568"/>
                    </a:lnTo>
                    <a:lnTo>
                      <a:pt x="811" y="1567"/>
                    </a:lnTo>
                    <a:lnTo>
                      <a:pt x="810" y="1566"/>
                    </a:lnTo>
                    <a:lnTo>
                      <a:pt x="802" y="1571"/>
                    </a:lnTo>
                    <a:lnTo>
                      <a:pt x="792" y="1577"/>
                    </a:lnTo>
                    <a:lnTo>
                      <a:pt x="781" y="1581"/>
                    </a:lnTo>
                    <a:lnTo>
                      <a:pt x="768" y="1585"/>
                    </a:lnTo>
                    <a:lnTo>
                      <a:pt x="743" y="1591"/>
                    </a:lnTo>
                    <a:lnTo>
                      <a:pt x="722" y="1594"/>
                    </a:lnTo>
                    <a:close/>
                    <a:moveTo>
                      <a:pt x="1157" y="1587"/>
                    </a:moveTo>
                    <a:lnTo>
                      <a:pt x="1157" y="1587"/>
                    </a:lnTo>
                    <a:lnTo>
                      <a:pt x="1148" y="1584"/>
                    </a:lnTo>
                    <a:lnTo>
                      <a:pt x="1138" y="1581"/>
                    </a:lnTo>
                    <a:lnTo>
                      <a:pt x="1129" y="1581"/>
                    </a:lnTo>
                    <a:lnTo>
                      <a:pt x="1120" y="1581"/>
                    </a:lnTo>
                    <a:lnTo>
                      <a:pt x="1101" y="1583"/>
                    </a:lnTo>
                    <a:lnTo>
                      <a:pt x="1078" y="1583"/>
                    </a:lnTo>
                    <a:lnTo>
                      <a:pt x="1046" y="1581"/>
                    </a:lnTo>
                    <a:lnTo>
                      <a:pt x="1012" y="1580"/>
                    </a:lnTo>
                    <a:lnTo>
                      <a:pt x="978" y="1578"/>
                    </a:lnTo>
                    <a:lnTo>
                      <a:pt x="962" y="1580"/>
                    </a:lnTo>
                    <a:lnTo>
                      <a:pt x="945" y="1581"/>
                    </a:lnTo>
                    <a:lnTo>
                      <a:pt x="942" y="1578"/>
                    </a:lnTo>
                    <a:lnTo>
                      <a:pt x="938" y="1576"/>
                    </a:lnTo>
                    <a:lnTo>
                      <a:pt x="931" y="1573"/>
                    </a:lnTo>
                    <a:lnTo>
                      <a:pt x="927" y="1574"/>
                    </a:lnTo>
                    <a:lnTo>
                      <a:pt x="922" y="1574"/>
                    </a:lnTo>
                    <a:lnTo>
                      <a:pt x="919" y="1577"/>
                    </a:lnTo>
                    <a:lnTo>
                      <a:pt x="917" y="1580"/>
                    </a:lnTo>
                    <a:lnTo>
                      <a:pt x="924" y="1583"/>
                    </a:lnTo>
                    <a:lnTo>
                      <a:pt x="931" y="1587"/>
                    </a:lnTo>
                    <a:lnTo>
                      <a:pt x="945" y="1598"/>
                    </a:lnTo>
                    <a:lnTo>
                      <a:pt x="956" y="1609"/>
                    </a:lnTo>
                    <a:lnTo>
                      <a:pt x="964" y="1623"/>
                    </a:lnTo>
                    <a:lnTo>
                      <a:pt x="988" y="1623"/>
                    </a:lnTo>
                    <a:lnTo>
                      <a:pt x="998" y="1623"/>
                    </a:lnTo>
                    <a:lnTo>
                      <a:pt x="1009" y="1622"/>
                    </a:lnTo>
                    <a:lnTo>
                      <a:pt x="1007" y="1609"/>
                    </a:lnTo>
                    <a:lnTo>
                      <a:pt x="1008" y="1605"/>
                    </a:lnTo>
                    <a:lnTo>
                      <a:pt x="1008" y="1601"/>
                    </a:lnTo>
                    <a:lnTo>
                      <a:pt x="1011" y="1598"/>
                    </a:lnTo>
                    <a:lnTo>
                      <a:pt x="1014" y="1595"/>
                    </a:lnTo>
                    <a:lnTo>
                      <a:pt x="1019" y="1591"/>
                    </a:lnTo>
                    <a:lnTo>
                      <a:pt x="1028" y="1590"/>
                    </a:lnTo>
                    <a:lnTo>
                      <a:pt x="1037" y="1588"/>
                    </a:lnTo>
                    <a:lnTo>
                      <a:pt x="1060" y="1590"/>
                    </a:lnTo>
                    <a:lnTo>
                      <a:pt x="1081" y="1591"/>
                    </a:lnTo>
                    <a:lnTo>
                      <a:pt x="1102" y="1590"/>
                    </a:lnTo>
                    <a:lnTo>
                      <a:pt x="1122" y="1590"/>
                    </a:lnTo>
                    <a:lnTo>
                      <a:pt x="1141" y="1591"/>
                    </a:lnTo>
                    <a:lnTo>
                      <a:pt x="1148" y="1598"/>
                    </a:lnTo>
                    <a:lnTo>
                      <a:pt x="1155" y="1605"/>
                    </a:lnTo>
                    <a:lnTo>
                      <a:pt x="1162" y="1613"/>
                    </a:lnTo>
                    <a:lnTo>
                      <a:pt x="1171" y="1622"/>
                    </a:lnTo>
                    <a:lnTo>
                      <a:pt x="1179" y="1627"/>
                    </a:lnTo>
                    <a:lnTo>
                      <a:pt x="1188" y="1632"/>
                    </a:lnTo>
                    <a:lnTo>
                      <a:pt x="1193" y="1633"/>
                    </a:lnTo>
                    <a:lnTo>
                      <a:pt x="1199" y="1633"/>
                    </a:lnTo>
                    <a:lnTo>
                      <a:pt x="1204" y="1632"/>
                    </a:lnTo>
                    <a:lnTo>
                      <a:pt x="1210" y="1629"/>
                    </a:lnTo>
                    <a:lnTo>
                      <a:pt x="1203" y="1623"/>
                    </a:lnTo>
                    <a:lnTo>
                      <a:pt x="1196" y="1618"/>
                    </a:lnTo>
                    <a:lnTo>
                      <a:pt x="1183" y="1606"/>
                    </a:lnTo>
                    <a:lnTo>
                      <a:pt x="1172" y="1595"/>
                    </a:lnTo>
                    <a:lnTo>
                      <a:pt x="1165" y="1590"/>
                    </a:lnTo>
                    <a:lnTo>
                      <a:pt x="1157" y="1587"/>
                    </a:lnTo>
                    <a:close/>
                    <a:moveTo>
                      <a:pt x="194" y="1578"/>
                    </a:moveTo>
                    <a:lnTo>
                      <a:pt x="194" y="1578"/>
                    </a:lnTo>
                    <a:lnTo>
                      <a:pt x="173" y="1588"/>
                    </a:lnTo>
                    <a:lnTo>
                      <a:pt x="168" y="1591"/>
                    </a:lnTo>
                    <a:lnTo>
                      <a:pt x="164" y="1594"/>
                    </a:lnTo>
                    <a:lnTo>
                      <a:pt x="163" y="1598"/>
                    </a:lnTo>
                    <a:lnTo>
                      <a:pt x="163" y="1602"/>
                    </a:lnTo>
                    <a:lnTo>
                      <a:pt x="233" y="1602"/>
                    </a:lnTo>
                    <a:lnTo>
                      <a:pt x="299" y="1602"/>
                    </a:lnTo>
                    <a:lnTo>
                      <a:pt x="300" y="1598"/>
                    </a:lnTo>
                    <a:lnTo>
                      <a:pt x="302" y="1595"/>
                    </a:lnTo>
                    <a:lnTo>
                      <a:pt x="303" y="1592"/>
                    </a:lnTo>
                    <a:lnTo>
                      <a:pt x="303" y="1588"/>
                    </a:lnTo>
                    <a:lnTo>
                      <a:pt x="289" y="1585"/>
                    </a:lnTo>
                    <a:lnTo>
                      <a:pt x="275" y="1584"/>
                    </a:lnTo>
                    <a:lnTo>
                      <a:pt x="248" y="1584"/>
                    </a:lnTo>
                    <a:lnTo>
                      <a:pt x="222" y="1583"/>
                    </a:lnTo>
                    <a:lnTo>
                      <a:pt x="208" y="1581"/>
                    </a:lnTo>
                    <a:lnTo>
                      <a:pt x="194" y="1578"/>
                    </a:lnTo>
                    <a:close/>
                    <a:moveTo>
                      <a:pt x="818" y="1636"/>
                    </a:moveTo>
                    <a:lnTo>
                      <a:pt x="818" y="1636"/>
                    </a:lnTo>
                    <a:lnTo>
                      <a:pt x="861" y="1630"/>
                    </a:lnTo>
                    <a:lnTo>
                      <a:pt x="903" y="1626"/>
                    </a:lnTo>
                    <a:lnTo>
                      <a:pt x="898" y="1618"/>
                    </a:lnTo>
                    <a:lnTo>
                      <a:pt x="893" y="1609"/>
                    </a:lnTo>
                    <a:lnTo>
                      <a:pt x="884" y="1602"/>
                    </a:lnTo>
                    <a:lnTo>
                      <a:pt x="876" y="1595"/>
                    </a:lnTo>
                    <a:lnTo>
                      <a:pt x="868" y="1588"/>
                    </a:lnTo>
                    <a:lnTo>
                      <a:pt x="856" y="1584"/>
                    </a:lnTo>
                    <a:lnTo>
                      <a:pt x="846" y="1581"/>
                    </a:lnTo>
                    <a:lnTo>
                      <a:pt x="835" y="1581"/>
                    </a:lnTo>
                    <a:lnTo>
                      <a:pt x="839" y="1588"/>
                    </a:lnTo>
                    <a:lnTo>
                      <a:pt x="841" y="1597"/>
                    </a:lnTo>
                    <a:lnTo>
                      <a:pt x="841" y="1605"/>
                    </a:lnTo>
                    <a:lnTo>
                      <a:pt x="839" y="1613"/>
                    </a:lnTo>
                    <a:lnTo>
                      <a:pt x="837" y="1620"/>
                    </a:lnTo>
                    <a:lnTo>
                      <a:pt x="832" y="1627"/>
                    </a:lnTo>
                    <a:lnTo>
                      <a:pt x="827" y="1633"/>
                    </a:lnTo>
                    <a:lnTo>
                      <a:pt x="818" y="1636"/>
                    </a:lnTo>
                    <a:close/>
                    <a:moveTo>
                      <a:pt x="917" y="1625"/>
                    </a:moveTo>
                    <a:lnTo>
                      <a:pt x="917" y="1625"/>
                    </a:lnTo>
                    <a:lnTo>
                      <a:pt x="935" y="1625"/>
                    </a:lnTo>
                    <a:lnTo>
                      <a:pt x="942" y="1623"/>
                    </a:lnTo>
                    <a:lnTo>
                      <a:pt x="949" y="1622"/>
                    </a:lnTo>
                    <a:lnTo>
                      <a:pt x="943" y="1613"/>
                    </a:lnTo>
                    <a:lnTo>
                      <a:pt x="936" y="1606"/>
                    </a:lnTo>
                    <a:lnTo>
                      <a:pt x="928" y="1599"/>
                    </a:lnTo>
                    <a:lnTo>
                      <a:pt x="919" y="1594"/>
                    </a:lnTo>
                    <a:lnTo>
                      <a:pt x="910" y="1588"/>
                    </a:lnTo>
                    <a:lnTo>
                      <a:pt x="901" y="1585"/>
                    </a:lnTo>
                    <a:lnTo>
                      <a:pt x="891" y="1583"/>
                    </a:lnTo>
                    <a:lnTo>
                      <a:pt x="882" y="1583"/>
                    </a:lnTo>
                    <a:lnTo>
                      <a:pt x="900" y="1602"/>
                    </a:lnTo>
                    <a:lnTo>
                      <a:pt x="908" y="1613"/>
                    </a:lnTo>
                    <a:lnTo>
                      <a:pt x="917" y="1625"/>
                    </a:lnTo>
                    <a:close/>
                    <a:moveTo>
                      <a:pt x="401" y="1587"/>
                    </a:moveTo>
                    <a:lnTo>
                      <a:pt x="401" y="1587"/>
                    </a:lnTo>
                    <a:lnTo>
                      <a:pt x="400" y="1590"/>
                    </a:lnTo>
                    <a:lnTo>
                      <a:pt x="399" y="1592"/>
                    </a:lnTo>
                    <a:lnTo>
                      <a:pt x="399" y="1601"/>
                    </a:lnTo>
                    <a:lnTo>
                      <a:pt x="400" y="1608"/>
                    </a:lnTo>
                    <a:lnTo>
                      <a:pt x="401" y="1615"/>
                    </a:lnTo>
                    <a:lnTo>
                      <a:pt x="434" y="1620"/>
                    </a:lnTo>
                    <a:lnTo>
                      <a:pt x="451" y="1622"/>
                    </a:lnTo>
                    <a:lnTo>
                      <a:pt x="470" y="1623"/>
                    </a:lnTo>
                    <a:lnTo>
                      <a:pt x="480" y="1613"/>
                    </a:lnTo>
                    <a:lnTo>
                      <a:pt x="483" y="1608"/>
                    </a:lnTo>
                    <a:lnTo>
                      <a:pt x="484" y="1604"/>
                    </a:lnTo>
                    <a:lnTo>
                      <a:pt x="484" y="1598"/>
                    </a:lnTo>
                    <a:lnTo>
                      <a:pt x="463" y="1595"/>
                    </a:lnTo>
                    <a:lnTo>
                      <a:pt x="444" y="1594"/>
                    </a:lnTo>
                    <a:lnTo>
                      <a:pt x="424" y="1591"/>
                    </a:lnTo>
                    <a:lnTo>
                      <a:pt x="401" y="1587"/>
                    </a:lnTo>
                    <a:close/>
                    <a:moveTo>
                      <a:pt x="817" y="1590"/>
                    </a:moveTo>
                    <a:lnTo>
                      <a:pt x="817" y="1590"/>
                    </a:lnTo>
                    <a:lnTo>
                      <a:pt x="809" y="1595"/>
                    </a:lnTo>
                    <a:lnTo>
                      <a:pt x="799" y="1599"/>
                    </a:lnTo>
                    <a:lnTo>
                      <a:pt x="788" y="1605"/>
                    </a:lnTo>
                    <a:lnTo>
                      <a:pt x="775" y="1609"/>
                    </a:lnTo>
                    <a:lnTo>
                      <a:pt x="762" y="1612"/>
                    </a:lnTo>
                    <a:lnTo>
                      <a:pt x="748" y="1613"/>
                    </a:lnTo>
                    <a:lnTo>
                      <a:pt x="734" y="1612"/>
                    </a:lnTo>
                    <a:lnTo>
                      <a:pt x="722" y="1609"/>
                    </a:lnTo>
                    <a:lnTo>
                      <a:pt x="722" y="1612"/>
                    </a:lnTo>
                    <a:lnTo>
                      <a:pt x="722" y="1615"/>
                    </a:lnTo>
                    <a:lnTo>
                      <a:pt x="720" y="1618"/>
                    </a:lnTo>
                    <a:lnTo>
                      <a:pt x="720" y="1622"/>
                    </a:lnTo>
                    <a:lnTo>
                      <a:pt x="731" y="1622"/>
                    </a:lnTo>
                    <a:lnTo>
                      <a:pt x="731" y="1625"/>
                    </a:lnTo>
                    <a:lnTo>
                      <a:pt x="733" y="1627"/>
                    </a:lnTo>
                    <a:lnTo>
                      <a:pt x="734" y="1629"/>
                    </a:lnTo>
                    <a:lnTo>
                      <a:pt x="733" y="1632"/>
                    </a:lnTo>
                    <a:lnTo>
                      <a:pt x="745" y="1633"/>
                    </a:lnTo>
                    <a:lnTo>
                      <a:pt x="758" y="1634"/>
                    </a:lnTo>
                    <a:lnTo>
                      <a:pt x="772" y="1633"/>
                    </a:lnTo>
                    <a:lnTo>
                      <a:pt x="785" y="1632"/>
                    </a:lnTo>
                    <a:lnTo>
                      <a:pt x="797" y="1629"/>
                    </a:lnTo>
                    <a:lnTo>
                      <a:pt x="809" y="1625"/>
                    </a:lnTo>
                    <a:lnTo>
                      <a:pt x="818" y="1618"/>
                    </a:lnTo>
                    <a:lnTo>
                      <a:pt x="825" y="1611"/>
                    </a:lnTo>
                    <a:lnTo>
                      <a:pt x="823" y="1605"/>
                    </a:lnTo>
                    <a:lnTo>
                      <a:pt x="823" y="1598"/>
                    </a:lnTo>
                    <a:lnTo>
                      <a:pt x="820" y="1594"/>
                    </a:lnTo>
                    <a:lnTo>
                      <a:pt x="818" y="1591"/>
                    </a:lnTo>
                    <a:lnTo>
                      <a:pt x="817" y="1590"/>
                    </a:lnTo>
                    <a:close/>
                    <a:moveTo>
                      <a:pt x="1134" y="1611"/>
                    </a:moveTo>
                    <a:lnTo>
                      <a:pt x="1134" y="1611"/>
                    </a:lnTo>
                    <a:lnTo>
                      <a:pt x="1108" y="1606"/>
                    </a:lnTo>
                    <a:lnTo>
                      <a:pt x="1082" y="1605"/>
                    </a:lnTo>
                    <a:lnTo>
                      <a:pt x="1039" y="1604"/>
                    </a:lnTo>
                    <a:lnTo>
                      <a:pt x="1035" y="1604"/>
                    </a:lnTo>
                    <a:lnTo>
                      <a:pt x="1029" y="1605"/>
                    </a:lnTo>
                    <a:lnTo>
                      <a:pt x="1026" y="1606"/>
                    </a:lnTo>
                    <a:lnTo>
                      <a:pt x="1023" y="1609"/>
                    </a:lnTo>
                    <a:lnTo>
                      <a:pt x="1023" y="1612"/>
                    </a:lnTo>
                    <a:lnTo>
                      <a:pt x="1023" y="1616"/>
                    </a:lnTo>
                    <a:lnTo>
                      <a:pt x="1026" y="1615"/>
                    </a:lnTo>
                    <a:lnTo>
                      <a:pt x="1028" y="1615"/>
                    </a:lnTo>
                    <a:lnTo>
                      <a:pt x="1032" y="1618"/>
                    </a:lnTo>
                    <a:lnTo>
                      <a:pt x="1035" y="1622"/>
                    </a:lnTo>
                    <a:lnTo>
                      <a:pt x="1039" y="1625"/>
                    </a:lnTo>
                    <a:lnTo>
                      <a:pt x="1065" y="1626"/>
                    </a:lnTo>
                    <a:lnTo>
                      <a:pt x="1094" y="1629"/>
                    </a:lnTo>
                    <a:lnTo>
                      <a:pt x="1122" y="1629"/>
                    </a:lnTo>
                    <a:lnTo>
                      <a:pt x="1136" y="1629"/>
                    </a:lnTo>
                    <a:lnTo>
                      <a:pt x="1148" y="1626"/>
                    </a:lnTo>
                    <a:lnTo>
                      <a:pt x="1147" y="1625"/>
                    </a:lnTo>
                    <a:lnTo>
                      <a:pt x="1146" y="1622"/>
                    </a:lnTo>
                    <a:lnTo>
                      <a:pt x="1141" y="1619"/>
                    </a:lnTo>
                    <a:lnTo>
                      <a:pt x="1137" y="1616"/>
                    </a:lnTo>
                    <a:lnTo>
                      <a:pt x="1136" y="1613"/>
                    </a:lnTo>
                    <a:lnTo>
                      <a:pt x="1134" y="1611"/>
                    </a:lnTo>
                    <a:close/>
                    <a:moveTo>
                      <a:pt x="152" y="1615"/>
                    </a:moveTo>
                    <a:lnTo>
                      <a:pt x="152" y="1615"/>
                    </a:lnTo>
                    <a:lnTo>
                      <a:pt x="152" y="1618"/>
                    </a:lnTo>
                    <a:lnTo>
                      <a:pt x="149" y="1622"/>
                    </a:lnTo>
                    <a:lnTo>
                      <a:pt x="147" y="1625"/>
                    </a:lnTo>
                    <a:lnTo>
                      <a:pt x="147" y="1626"/>
                    </a:lnTo>
                    <a:lnTo>
                      <a:pt x="149" y="1626"/>
                    </a:lnTo>
                    <a:lnTo>
                      <a:pt x="152" y="1625"/>
                    </a:lnTo>
                    <a:lnTo>
                      <a:pt x="154" y="1625"/>
                    </a:lnTo>
                    <a:lnTo>
                      <a:pt x="163" y="1625"/>
                    </a:lnTo>
                    <a:lnTo>
                      <a:pt x="170" y="1625"/>
                    </a:lnTo>
                    <a:lnTo>
                      <a:pt x="173" y="1623"/>
                    </a:lnTo>
                    <a:lnTo>
                      <a:pt x="175" y="1622"/>
                    </a:lnTo>
                    <a:lnTo>
                      <a:pt x="187" y="1626"/>
                    </a:lnTo>
                    <a:lnTo>
                      <a:pt x="199" y="1629"/>
                    </a:lnTo>
                    <a:lnTo>
                      <a:pt x="229" y="1632"/>
                    </a:lnTo>
                    <a:lnTo>
                      <a:pt x="257" y="1633"/>
                    </a:lnTo>
                    <a:lnTo>
                      <a:pt x="282" y="1636"/>
                    </a:lnTo>
                    <a:lnTo>
                      <a:pt x="284" y="1632"/>
                    </a:lnTo>
                    <a:lnTo>
                      <a:pt x="286" y="1627"/>
                    </a:lnTo>
                    <a:lnTo>
                      <a:pt x="289" y="1625"/>
                    </a:lnTo>
                    <a:lnTo>
                      <a:pt x="291" y="1619"/>
                    </a:lnTo>
                    <a:lnTo>
                      <a:pt x="270" y="1618"/>
                    </a:lnTo>
                    <a:lnTo>
                      <a:pt x="251" y="1616"/>
                    </a:lnTo>
                    <a:lnTo>
                      <a:pt x="218" y="1616"/>
                    </a:lnTo>
                    <a:lnTo>
                      <a:pt x="185" y="1616"/>
                    </a:lnTo>
                    <a:lnTo>
                      <a:pt x="168" y="1616"/>
                    </a:lnTo>
                    <a:lnTo>
                      <a:pt x="152" y="1615"/>
                    </a:lnTo>
                    <a:close/>
                    <a:moveTo>
                      <a:pt x="58" y="1629"/>
                    </a:moveTo>
                    <a:lnTo>
                      <a:pt x="58" y="1629"/>
                    </a:lnTo>
                    <a:lnTo>
                      <a:pt x="49" y="1640"/>
                    </a:lnTo>
                    <a:lnTo>
                      <a:pt x="39" y="1651"/>
                    </a:lnTo>
                    <a:lnTo>
                      <a:pt x="29" y="1664"/>
                    </a:lnTo>
                    <a:lnTo>
                      <a:pt x="27" y="1670"/>
                    </a:lnTo>
                    <a:lnTo>
                      <a:pt x="25" y="1675"/>
                    </a:lnTo>
                    <a:lnTo>
                      <a:pt x="28" y="1670"/>
                    </a:lnTo>
                    <a:lnTo>
                      <a:pt x="34" y="1664"/>
                    </a:lnTo>
                    <a:lnTo>
                      <a:pt x="39" y="1661"/>
                    </a:lnTo>
                    <a:lnTo>
                      <a:pt x="46" y="1657"/>
                    </a:lnTo>
                    <a:lnTo>
                      <a:pt x="62" y="1653"/>
                    </a:lnTo>
                    <a:lnTo>
                      <a:pt x="77" y="1651"/>
                    </a:lnTo>
                    <a:lnTo>
                      <a:pt x="104" y="1649"/>
                    </a:lnTo>
                    <a:lnTo>
                      <a:pt x="128" y="1649"/>
                    </a:lnTo>
                    <a:lnTo>
                      <a:pt x="175" y="1651"/>
                    </a:lnTo>
                    <a:lnTo>
                      <a:pt x="223" y="1653"/>
                    </a:lnTo>
                    <a:lnTo>
                      <a:pt x="247" y="1653"/>
                    </a:lnTo>
                    <a:lnTo>
                      <a:pt x="272" y="1651"/>
                    </a:lnTo>
                    <a:lnTo>
                      <a:pt x="253" y="1651"/>
                    </a:lnTo>
                    <a:lnTo>
                      <a:pt x="234" y="1649"/>
                    </a:lnTo>
                    <a:lnTo>
                      <a:pt x="201" y="1644"/>
                    </a:lnTo>
                    <a:lnTo>
                      <a:pt x="185" y="1641"/>
                    </a:lnTo>
                    <a:lnTo>
                      <a:pt x="170" y="1640"/>
                    </a:lnTo>
                    <a:lnTo>
                      <a:pt x="153" y="1640"/>
                    </a:lnTo>
                    <a:lnTo>
                      <a:pt x="136" y="1643"/>
                    </a:lnTo>
                    <a:lnTo>
                      <a:pt x="132" y="1634"/>
                    </a:lnTo>
                    <a:lnTo>
                      <a:pt x="126" y="1629"/>
                    </a:lnTo>
                    <a:lnTo>
                      <a:pt x="109" y="1627"/>
                    </a:lnTo>
                    <a:lnTo>
                      <a:pt x="91" y="1627"/>
                    </a:lnTo>
                    <a:lnTo>
                      <a:pt x="73" y="1629"/>
                    </a:lnTo>
                    <a:lnTo>
                      <a:pt x="58" y="1629"/>
                    </a:lnTo>
                    <a:close/>
                    <a:moveTo>
                      <a:pt x="347" y="1636"/>
                    </a:moveTo>
                    <a:lnTo>
                      <a:pt x="347" y="1636"/>
                    </a:lnTo>
                    <a:lnTo>
                      <a:pt x="331" y="1636"/>
                    </a:lnTo>
                    <a:lnTo>
                      <a:pt x="316" y="1639"/>
                    </a:lnTo>
                    <a:lnTo>
                      <a:pt x="307" y="1640"/>
                    </a:lnTo>
                    <a:lnTo>
                      <a:pt x="302" y="1644"/>
                    </a:lnTo>
                    <a:lnTo>
                      <a:pt x="296" y="1650"/>
                    </a:lnTo>
                    <a:lnTo>
                      <a:pt x="292" y="1657"/>
                    </a:lnTo>
                    <a:lnTo>
                      <a:pt x="343" y="1658"/>
                    </a:lnTo>
                    <a:lnTo>
                      <a:pt x="399" y="1661"/>
                    </a:lnTo>
                    <a:lnTo>
                      <a:pt x="428" y="1663"/>
                    </a:lnTo>
                    <a:lnTo>
                      <a:pt x="458" y="1661"/>
                    </a:lnTo>
                    <a:lnTo>
                      <a:pt x="486" y="1658"/>
                    </a:lnTo>
                    <a:lnTo>
                      <a:pt x="512" y="1653"/>
                    </a:lnTo>
                    <a:lnTo>
                      <a:pt x="519" y="1658"/>
                    </a:lnTo>
                    <a:lnTo>
                      <a:pt x="526" y="1664"/>
                    </a:lnTo>
                    <a:lnTo>
                      <a:pt x="622" y="1665"/>
                    </a:lnTo>
                    <a:lnTo>
                      <a:pt x="722" y="1664"/>
                    </a:lnTo>
                    <a:lnTo>
                      <a:pt x="824" y="1661"/>
                    </a:lnTo>
                    <a:lnTo>
                      <a:pt x="925" y="1657"/>
                    </a:lnTo>
                    <a:lnTo>
                      <a:pt x="921" y="1646"/>
                    </a:lnTo>
                    <a:lnTo>
                      <a:pt x="918" y="1643"/>
                    </a:lnTo>
                    <a:lnTo>
                      <a:pt x="914" y="1639"/>
                    </a:lnTo>
                    <a:lnTo>
                      <a:pt x="896" y="1643"/>
                    </a:lnTo>
                    <a:lnTo>
                      <a:pt x="879" y="1644"/>
                    </a:lnTo>
                    <a:lnTo>
                      <a:pt x="846" y="1646"/>
                    </a:lnTo>
                    <a:lnTo>
                      <a:pt x="837" y="1647"/>
                    </a:lnTo>
                    <a:lnTo>
                      <a:pt x="825" y="1649"/>
                    </a:lnTo>
                    <a:lnTo>
                      <a:pt x="817" y="1650"/>
                    </a:lnTo>
                    <a:lnTo>
                      <a:pt x="807" y="1651"/>
                    </a:lnTo>
                    <a:lnTo>
                      <a:pt x="803" y="1650"/>
                    </a:lnTo>
                    <a:lnTo>
                      <a:pt x="799" y="1649"/>
                    </a:lnTo>
                    <a:lnTo>
                      <a:pt x="795" y="1647"/>
                    </a:lnTo>
                    <a:lnTo>
                      <a:pt x="790" y="1646"/>
                    </a:lnTo>
                    <a:lnTo>
                      <a:pt x="781" y="1646"/>
                    </a:lnTo>
                    <a:lnTo>
                      <a:pt x="772" y="1647"/>
                    </a:lnTo>
                    <a:lnTo>
                      <a:pt x="754" y="1650"/>
                    </a:lnTo>
                    <a:lnTo>
                      <a:pt x="745" y="1650"/>
                    </a:lnTo>
                    <a:lnTo>
                      <a:pt x="737" y="1650"/>
                    </a:lnTo>
                    <a:lnTo>
                      <a:pt x="729" y="1649"/>
                    </a:lnTo>
                    <a:lnTo>
                      <a:pt x="720" y="1646"/>
                    </a:lnTo>
                    <a:lnTo>
                      <a:pt x="713" y="1641"/>
                    </a:lnTo>
                    <a:lnTo>
                      <a:pt x="708" y="1639"/>
                    </a:lnTo>
                    <a:lnTo>
                      <a:pt x="698" y="1637"/>
                    </a:lnTo>
                    <a:lnTo>
                      <a:pt x="686" y="1637"/>
                    </a:lnTo>
                    <a:lnTo>
                      <a:pt x="664" y="1640"/>
                    </a:lnTo>
                    <a:lnTo>
                      <a:pt x="640" y="1643"/>
                    </a:lnTo>
                    <a:lnTo>
                      <a:pt x="615" y="1644"/>
                    </a:lnTo>
                    <a:lnTo>
                      <a:pt x="540" y="1646"/>
                    </a:lnTo>
                    <a:lnTo>
                      <a:pt x="505" y="1647"/>
                    </a:lnTo>
                    <a:lnTo>
                      <a:pt x="467" y="1650"/>
                    </a:lnTo>
                    <a:lnTo>
                      <a:pt x="466" y="1646"/>
                    </a:lnTo>
                    <a:lnTo>
                      <a:pt x="466" y="1644"/>
                    </a:lnTo>
                    <a:lnTo>
                      <a:pt x="469" y="1639"/>
                    </a:lnTo>
                    <a:lnTo>
                      <a:pt x="406" y="1636"/>
                    </a:lnTo>
                    <a:lnTo>
                      <a:pt x="376" y="1636"/>
                    </a:lnTo>
                    <a:lnTo>
                      <a:pt x="347" y="1636"/>
                    </a:lnTo>
                    <a:close/>
                    <a:moveTo>
                      <a:pt x="976" y="1637"/>
                    </a:moveTo>
                    <a:lnTo>
                      <a:pt x="976" y="1637"/>
                    </a:lnTo>
                    <a:lnTo>
                      <a:pt x="977" y="1644"/>
                    </a:lnTo>
                    <a:lnTo>
                      <a:pt x="980" y="1649"/>
                    </a:lnTo>
                    <a:lnTo>
                      <a:pt x="983" y="1653"/>
                    </a:lnTo>
                    <a:lnTo>
                      <a:pt x="985" y="1656"/>
                    </a:lnTo>
                    <a:lnTo>
                      <a:pt x="990" y="1658"/>
                    </a:lnTo>
                    <a:lnTo>
                      <a:pt x="994" y="1660"/>
                    </a:lnTo>
                    <a:lnTo>
                      <a:pt x="1004" y="1660"/>
                    </a:lnTo>
                    <a:lnTo>
                      <a:pt x="1025" y="1658"/>
                    </a:lnTo>
                    <a:lnTo>
                      <a:pt x="1036" y="1658"/>
                    </a:lnTo>
                    <a:lnTo>
                      <a:pt x="1047" y="1661"/>
                    </a:lnTo>
                    <a:lnTo>
                      <a:pt x="1043" y="1658"/>
                    </a:lnTo>
                    <a:lnTo>
                      <a:pt x="1040" y="1656"/>
                    </a:lnTo>
                    <a:lnTo>
                      <a:pt x="1035" y="1649"/>
                    </a:lnTo>
                    <a:lnTo>
                      <a:pt x="1030" y="1643"/>
                    </a:lnTo>
                    <a:lnTo>
                      <a:pt x="1023" y="1636"/>
                    </a:lnTo>
                    <a:lnTo>
                      <a:pt x="998" y="1637"/>
                    </a:lnTo>
                    <a:lnTo>
                      <a:pt x="987" y="1637"/>
                    </a:lnTo>
                    <a:lnTo>
                      <a:pt x="976" y="1637"/>
                    </a:lnTo>
                    <a:close/>
                    <a:moveTo>
                      <a:pt x="938" y="1657"/>
                    </a:moveTo>
                    <a:lnTo>
                      <a:pt x="938" y="1657"/>
                    </a:lnTo>
                    <a:lnTo>
                      <a:pt x="953" y="1656"/>
                    </a:lnTo>
                    <a:lnTo>
                      <a:pt x="969" y="1654"/>
                    </a:lnTo>
                    <a:lnTo>
                      <a:pt x="967" y="1649"/>
                    </a:lnTo>
                    <a:lnTo>
                      <a:pt x="964" y="1644"/>
                    </a:lnTo>
                    <a:lnTo>
                      <a:pt x="962" y="1640"/>
                    </a:lnTo>
                    <a:lnTo>
                      <a:pt x="957" y="1637"/>
                    </a:lnTo>
                    <a:lnTo>
                      <a:pt x="950" y="1639"/>
                    </a:lnTo>
                    <a:lnTo>
                      <a:pt x="943" y="1639"/>
                    </a:lnTo>
                    <a:lnTo>
                      <a:pt x="928" y="1637"/>
                    </a:lnTo>
                    <a:lnTo>
                      <a:pt x="929" y="1643"/>
                    </a:lnTo>
                    <a:lnTo>
                      <a:pt x="934" y="1647"/>
                    </a:lnTo>
                    <a:lnTo>
                      <a:pt x="936" y="1650"/>
                    </a:lnTo>
                    <a:lnTo>
                      <a:pt x="938" y="1657"/>
                    </a:lnTo>
                    <a:close/>
                    <a:moveTo>
                      <a:pt x="1085" y="1644"/>
                    </a:moveTo>
                    <a:lnTo>
                      <a:pt x="1085" y="1644"/>
                    </a:lnTo>
                    <a:lnTo>
                      <a:pt x="1073" y="1641"/>
                    </a:lnTo>
                    <a:lnTo>
                      <a:pt x="1061" y="1640"/>
                    </a:lnTo>
                    <a:lnTo>
                      <a:pt x="1074" y="1644"/>
                    </a:lnTo>
                    <a:lnTo>
                      <a:pt x="1087" y="1647"/>
                    </a:lnTo>
                    <a:lnTo>
                      <a:pt x="1116" y="1651"/>
                    </a:lnTo>
                    <a:lnTo>
                      <a:pt x="1130" y="1654"/>
                    </a:lnTo>
                    <a:lnTo>
                      <a:pt x="1146" y="1656"/>
                    </a:lnTo>
                    <a:lnTo>
                      <a:pt x="1154" y="1656"/>
                    </a:lnTo>
                    <a:lnTo>
                      <a:pt x="1161" y="1656"/>
                    </a:lnTo>
                    <a:lnTo>
                      <a:pt x="1169" y="1654"/>
                    </a:lnTo>
                    <a:lnTo>
                      <a:pt x="1176" y="1651"/>
                    </a:lnTo>
                    <a:lnTo>
                      <a:pt x="1168" y="1646"/>
                    </a:lnTo>
                    <a:lnTo>
                      <a:pt x="1158" y="1643"/>
                    </a:lnTo>
                    <a:lnTo>
                      <a:pt x="1147" y="1641"/>
                    </a:lnTo>
                    <a:lnTo>
                      <a:pt x="1134" y="1641"/>
                    </a:lnTo>
                    <a:lnTo>
                      <a:pt x="1109" y="1644"/>
                    </a:lnTo>
                    <a:lnTo>
                      <a:pt x="1098" y="1644"/>
                    </a:lnTo>
                    <a:lnTo>
                      <a:pt x="1085" y="1644"/>
                    </a:lnTo>
                    <a:close/>
                    <a:moveTo>
                      <a:pt x="1223" y="1643"/>
                    </a:moveTo>
                    <a:lnTo>
                      <a:pt x="1223" y="1643"/>
                    </a:lnTo>
                    <a:lnTo>
                      <a:pt x="1220" y="1644"/>
                    </a:lnTo>
                    <a:lnTo>
                      <a:pt x="1217" y="1646"/>
                    </a:lnTo>
                    <a:lnTo>
                      <a:pt x="1209" y="1647"/>
                    </a:lnTo>
                    <a:lnTo>
                      <a:pt x="1200" y="1647"/>
                    </a:lnTo>
                    <a:lnTo>
                      <a:pt x="1197" y="1647"/>
                    </a:lnTo>
                    <a:lnTo>
                      <a:pt x="1195" y="1647"/>
                    </a:lnTo>
                    <a:lnTo>
                      <a:pt x="1197" y="1649"/>
                    </a:lnTo>
                    <a:lnTo>
                      <a:pt x="1200" y="1651"/>
                    </a:lnTo>
                    <a:lnTo>
                      <a:pt x="1203" y="1658"/>
                    </a:lnTo>
                    <a:lnTo>
                      <a:pt x="1204" y="1665"/>
                    </a:lnTo>
                    <a:lnTo>
                      <a:pt x="1204" y="1672"/>
                    </a:lnTo>
                    <a:lnTo>
                      <a:pt x="1217" y="1672"/>
                    </a:lnTo>
                    <a:lnTo>
                      <a:pt x="1231" y="1674"/>
                    </a:lnTo>
                    <a:lnTo>
                      <a:pt x="1247" y="1677"/>
                    </a:lnTo>
                    <a:lnTo>
                      <a:pt x="1262" y="1678"/>
                    </a:lnTo>
                    <a:lnTo>
                      <a:pt x="1254" y="1667"/>
                    </a:lnTo>
                    <a:lnTo>
                      <a:pt x="1245" y="1657"/>
                    </a:lnTo>
                    <a:lnTo>
                      <a:pt x="1234" y="1650"/>
                    </a:lnTo>
                    <a:lnTo>
                      <a:pt x="1223" y="1643"/>
                    </a:lnTo>
                    <a:close/>
                    <a:moveTo>
                      <a:pt x="775" y="1682"/>
                    </a:moveTo>
                    <a:lnTo>
                      <a:pt x="775" y="1682"/>
                    </a:lnTo>
                    <a:lnTo>
                      <a:pt x="751" y="1679"/>
                    </a:lnTo>
                    <a:lnTo>
                      <a:pt x="729" y="1678"/>
                    </a:lnTo>
                    <a:lnTo>
                      <a:pt x="684" y="1679"/>
                    </a:lnTo>
                    <a:lnTo>
                      <a:pt x="656" y="1679"/>
                    </a:lnTo>
                    <a:lnTo>
                      <a:pt x="627" y="1678"/>
                    </a:lnTo>
                    <a:lnTo>
                      <a:pt x="567" y="1675"/>
                    </a:lnTo>
                    <a:lnTo>
                      <a:pt x="538" y="1675"/>
                    </a:lnTo>
                    <a:lnTo>
                      <a:pt x="507" y="1675"/>
                    </a:lnTo>
                    <a:lnTo>
                      <a:pt x="477" y="1678"/>
                    </a:lnTo>
                    <a:lnTo>
                      <a:pt x="448" y="1682"/>
                    </a:lnTo>
                    <a:lnTo>
                      <a:pt x="449" y="1679"/>
                    </a:lnTo>
                    <a:lnTo>
                      <a:pt x="448" y="1678"/>
                    </a:lnTo>
                    <a:lnTo>
                      <a:pt x="444" y="1675"/>
                    </a:lnTo>
                    <a:lnTo>
                      <a:pt x="416" y="1677"/>
                    </a:lnTo>
                    <a:lnTo>
                      <a:pt x="390" y="1677"/>
                    </a:lnTo>
                    <a:lnTo>
                      <a:pt x="337" y="1674"/>
                    </a:lnTo>
                    <a:lnTo>
                      <a:pt x="281" y="1671"/>
                    </a:lnTo>
                    <a:lnTo>
                      <a:pt x="211" y="1668"/>
                    </a:lnTo>
                    <a:lnTo>
                      <a:pt x="194" y="1668"/>
                    </a:lnTo>
                    <a:lnTo>
                      <a:pt x="177" y="1667"/>
                    </a:lnTo>
                    <a:lnTo>
                      <a:pt x="160" y="1665"/>
                    </a:lnTo>
                    <a:lnTo>
                      <a:pt x="145" y="1665"/>
                    </a:lnTo>
                    <a:lnTo>
                      <a:pt x="128" y="1667"/>
                    </a:lnTo>
                    <a:lnTo>
                      <a:pt x="108" y="1668"/>
                    </a:lnTo>
                    <a:lnTo>
                      <a:pt x="97" y="1668"/>
                    </a:lnTo>
                    <a:lnTo>
                      <a:pt x="87" y="1667"/>
                    </a:lnTo>
                    <a:lnTo>
                      <a:pt x="76" y="1665"/>
                    </a:lnTo>
                    <a:lnTo>
                      <a:pt x="66" y="1667"/>
                    </a:lnTo>
                    <a:lnTo>
                      <a:pt x="59" y="1670"/>
                    </a:lnTo>
                    <a:lnTo>
                      <a:pt x="52" y="1672"/>
                    </a:lnTo>
                    <a:lnTo>
                      <a:pt x="41" y="1679"/>
                    </a:lnTo>
                    <a:lnTo>
                      <a:pt x="29" y="1688"/>
                    </a:lnTo>
                    <a:lnTo>
                      <a:pt x="24" y="1692"/>
                    </a:lnTo>
                    <a:lnTo>
                      <a:pt x="18" y="1695"/>
                    </a:lnTo>
                    <a:lnTo>
                      <a:pt x="20" y="1738"/>
                    </a:lnTo>
                    <a:lnTo>
                      <a:pt x="24" y="1782"/>
                    </a:lnTo>
                    <a:lnTo>
                      <a:pt x="32" y="1868"/>
                    </a:lnTo>
                    <a:lnTo>
                      <a:pt x="52" y="2030"/>
                    </a:lnTo>
                    <a:lnTo>
                      <a:pt x="65" y="2123"/>
                    </a:lnTo>
                    <a:lnTo>
                      <a:pt x="80" y="2219"/>
                    </a:lnTo>
                    <a:lnTo>
                      <a:pt x="87" y="2268"/>
                    </a:lnTo>
                    <a:lnTo>
                      <a:pt x="93" y="2315"/>
                    </a:lnTo>
                    <a:lnTo>
                      <a:pt x="100" y="2327"/>
                    </a:lnTo>
                    <a:lnTo>
                      <a:pt x="105" y="2339"/>
                    </a:lnTo>
                    <a:lnTo>
                      <a:pt x="114" y="2345"/>
                    </a:lnTo>
                    <a:lnTo>
                      <a:pt x="121" y="2352"/>
                    </a:lnTo>
                    <a:lnTo>
                      <a:pt x="135" y="2366"/>
                    </a:lnTo>
                    <a:lnTo>
                      <a:pt x="147" y="2367"/>
                    </a:lnTo>
                    <a:lnTo>
                      <a:pt x="160" y="2370"/>
                    </a:lnTo>
                    <a:lnTo>
                      <a:pt x="182" y="2374"/>
                    </a:lnTo>
                    <a:lnTo>
                      <a:pt x="195" y="2377"/>
                    </a:lnTo>
                    <a:lnTo>
                      <a:pt x="209" y="2379"/>
                    </a:lnTo>
                    <a:lnTo>
                      <a:pt x="237" y="2379"/>
                    </a:lnTo>
                    <a:lnTo>
                      <a:pt x="267" y="2379"/>
                    </a:lnTo>
                    <a:lnTo>
                      <a:pt x="296" y="2379"/>
                    </a:lnTo>
                    <a:lnTo>
                      <a:pt x="354" y="2383"/>
                    </a:lnTo>
                    <a:lnTo>
                      <a:pt x="413" y="2387"/>
                    </a:lnTo>
                    <a:lnTo>
                      <a:pt x="472" y="2390"/>
                    </a:lnTo>
                    <a:lnTo>
                      <a:pt x="500" y="2391"/>
                    </a:lnTo>
                    <a:lnTo>
                      <a:pt x="528" y="2391"/>
                    </a:lnTo>
                    <a:lnTo>
                      <a:pt x="567" y="2390"/>
                    </a:lnTo>
                    <a:lnTo>
                      <a:pt x="605" y="2390"/>
                    </a:lnTo>
                    <a:lnTo>
                      <a:pt x="679" y="2391"/>
                    </a:lnTo>
                    <a:lnTo>
                      <a:pt x="709" y="2391"/>
                    </a:lnTo>
                    <a:lnTo>
                      <a:pt x="737" y="2393"/>
                    </a:lnTo>
                    <a:lnTo>
                      <a:pt x="792" y="2394"/>
                    </a:lnTo>
                    <a:lnTo>
                      <a:pt x="820" y="2394"/>
                    </a:lnTo>
                    <a:lnTo>
                      <a:pt x="846" y="2391"/>
                    </a:lnTo>
                    <a:lnTo>
                      <a:pt x="873" y="2388"/>
                    </a:lnTo>
                    <a:lnTo>
                      <a:pt x="898" y="2387"/>
                    </a:lnTo>
                    <a:lnTo>
                      <a:pt x="950" y="2387"/>
                    </a:lnTo>
                    <a:lnTo>
                      <a:pt x="1000" y="2387"/>
                    </a:lnTo>
                    <a:lnTo>
                      <a:pt x="1050" y="2387"/>
                    </a:lnTo>
                    <a:lnTo>
                      <a:pt x="1074" y="2386"/>
                    </a:lnTo>
                    <a:lnTo>
                      <a:pt x="1099" y="2381"/>
                    </a:lnTo>
                    <a:lnTo>
                      <a:pt x="1115" y="2384"/>
                    </a:lnTo>
                    <a:lnTo>
                      <a:pt x="1129" y="2384"/>
                    </a:lnTo>
                    <a:lnTo>
                      <a:pt x="1144" y="2384"/>
                    </a:lnTo>
                    <a:lnTo>
                      <a:pt x="1160" y="2383"/>
                    </a:lnTo>
                    <a:lnTo>
                      <a:pt x="1175" y="2381"/>
                    </a:lnTo>
                    <a:lnTo>
                      <a:pt x="1190" y="2379"/>
                    </a:lnTo>
                    <a:lnTo>
                      <a:pt x="1223" y="2370"/>
                    </a:lnTo>
                    <a:lnTo>
                      <a:pt x="1237" y="2286"/>
                    </a:lnTo>
                    <a:lnTo>
                      <a:pt x="1251" y="2199"/>
                    </a:lnTo>
                    <a:lnTo>
                      <a:pt x="1256" y="2155"/>
                    </a:lnTo>
                    <a:lnTo>
                      <a:pt x="1261" y="2112"/>
                    </a:lnTo>
                    <a:lnTo>
                      <a:pt x="1265" y="2067"/>
                    </a:lnTo>
                    <a:lnTo>
                      <a:pt x="1268" y="2022"/>
                    </a:lnTo>
                    <a:lnTo>
                      <a:pt x="1269" y="1978"/>
                    </a:lnTo>
                    <a:lnTo>
                      <a:pt x="1269" y="1934"/>
                    </a:lnTo>
                    <a:lnTo>
                      <a:pt x="1269" y="1890"/>
                    </a:lnTo>
                    <a:lnTo>
                      <a:pt x="1269" y="1845"/>
                    </a:lnTo>
                    <a:lnTo>
                      <a:pt x="1270" y="1807"/>
                    </a:lnTo>
                    <a:lnTo>
                      <a:pt x="1272" y="1768"/>
                    </a:lnTo>
                    <a:lnTo>
                      <a:pt x="1272" y="1748"/>
                    </a:lnTo>
                    <a:lnTo>
                      <a:pt x="1272" y="1729"/>
                    </a:lnTo>
                    <a:lnTo>
                      <a:pt x="1269" y="1710"/>
                    </a:lnTo>
                    <a:lnTo>
                      <a:pt x="1266" y="1695"/>
                    </a:lnTo>
                    <a:lnTo>
                      <a:pt x="1230" y="1689"/>
                    </a:lnTo>
                    <a:lnTo>
                      <a:pt x="1195" y="1686"/>
                    </a:lnTo>
                    <a:lnTo>
                      <a:pt x="1124" y="1681"/>
                    </a:lnTo>
                    <a:lnTo>
                      <a:pt x="1057" y="1678"/>
                    </a:lnTo>
                    <a:lnTo>
                      <a:pt x="995" y="1678"/>
                    </a:lnTo>
                    <a:lnTo>
                      <a:pt x="994" y="1679"/>
                    </a:lnTo>
                    <a:lnTo>
                      <a:pt x="994" y="1684"/>
                    </a:lnTo>
                    <a:lnTo>
                      <a:pt x="998" y="1691"/>
                    </a:lnTo>
                    <a:lnTo>
                      <a:pt x="1000" y="1698"/>
                    </a:lnTo>
                    <a:lnTo>
                      <a:pt x="998" y="1700"/>
                    </a:lnTo>
                    <a:lnTo>
                      <a:pt x="997" y="1703"/>
                    </a:lnTo>
                    <a:lnTo>
                      <a:pt x="984" y="1685"/>
                    </a:lnTo>
                    <a:lnTo>
                      <a:pt x="980" y="1677"/>
                    </a:lnTo>
                    <a:lnTo>
                      <a:pt x="977" y="1668"/>
                    </a:lnTo>
                    <a:lnTo>
                      <a:pt x="967" y="1670"/>
                    </a:lnTo>
                    <a:lnTo>
                      <a:pt x="960" y="1670"/>
                    </a:lnTo>
                    <a:lnTo>
                      <a:pt x="955" y="1670"/>
                    </a:lnTo>
                    <a:lnTo>
                      <a:pt x="946" y="1672"/>
                    </a:lnTo>
                    <a:lnTo>
                      <a:pt x="956" y="1696"/>
                    </a:lnTo>
                    <a:lnTo>
                      <a:pt x="960" y="1709"/>
                    </a:lnTo>
                    <a:lnTo>
                      <a:pt x="963" y="1723"/>
                    </a:lnTo>
                    <a:lnTo>
                      <a:pt x="964" y="1737"/>
                    </a:lnTo>
                    <a:lnTo>
                      <a:pt x="966" y="1752"/>
                    </a:lnTo>
                    <a:lnTo>
                      <a:pt x="966" y="1766"/>
                    </a:lnTo>
                    <a:lnTo>
                      <a:pt x="963" y="1782"/>
                    </a:lnTo>
                    <a:lnTo>
                      <a:pt x="956" y="1820"/>
                    </a:lnTo>
                    <a:lnTo>
                      <a:pt x="955" y="1838"/>
                    </a:lnTo>
                    <a:lnTo>
                      <a:pt x="955" y="1846"/>
                    </a:lnTo>
                    <a:lnTo>
                      <a:pt x="956" y="1856"/>
                    </a:lnTo>
                    <a:lnTo>
                      <a:pt x="959" y="1866"/>
                    </a:lnTo>
                    <a:lnTo>
                      <a:pt x="963" y="1876"/>
                    </a:lnTo>
                    <a:lnTo>
                      <a:pt x="973" y="1894"/>
                    </a:lnTo>
                    <a:lnTo>
                      <a:pt x="978" y="1903"/>
                    </a:lnTo>
                    <a:lnTo>
                      <a:pt x="983" y="1912"/>
                    </a:lnTo>
                    <a:lnTo>
                      <a:pt x="985" y="1922"/>
                    </a:lnTo>
                    <a:lnTo>
                      <a:pt x="985" y="1932"/>
                    </a:lnTo>
                    <a:lnTo>
                      <a:pt x="974" y="1918"/>
                    </a:lnTo>
                    <a:lnTo>
                      <a:pt x="966" y="1904"/>
                    </a:lnTo>
                    <a:lnTo>
                      <a:pt x="957" y="1890"/>
                    </a:lnTo>
                    <a:lnTo>
                      <a:pt x="952" y="1875"/>
                    </a:lnTo>
                    <a:lnTo>
                      <a:pt x="948" y="1863"/>
                    </a:lnTo>
                    <a:lnTo>
                      <a:pt x="946" y="1852"/>
                    </a:lnTo>
                    <a:lnTo>
                      <a:pt x="946" y="1839"/>
                    </a:lnTo>
                    <a:lnTo>
                      <a:pt x="946" y="1825"/>
                    </a:lnTo>
                    <a:lnTo>
                      <a:pt x="948" y="1799"/>
                    </a:lnTo>
                    <a:lnTo>
                      <a:pt x="950" y="1772"/>
                    </a:lnTo>
                    <a:lnTo>
                      <a:pt x="952" y="1744"/>
                    </a:lnTo>
                    <a:lnTo>
                      <a:pt x="952" y="1730"/>
                    </a:lnTo>
                    <a:lnTo>
                      <a:pt x="950" y="1717"/>
                    </a:lnTo>
                    <a:lnTo>
                      <a:pt x="948" y="1705"/>
                    </a:lnTo>
                    <a:lnTo>
                      <a:pt x="945" y="1692"/>
                    </a:lnTo>
                    <a:lnTo>
                      <a:pt x="939" y="1681"/>
                    </a:lnTo>
                    <a:lnTo>
                      <a:pt x="932" y="1671"/>
                    </a:lnTo>
                    <a:lnTo>
                      <a:pt x="891" y="1672"/>
                    </a:lnTo>
                    <a:lnTo>
                      <a:pt x="852" y="1674"/>
                    </a:lnTo>
                    <a:lnTo>
                      <a:pt x="813" y="1675"/>
                    </a:lnTo>
                    <a:lnTo>
                      <a:pt x="793" y="1678"/>
                    </a:lnTo>
                    <a:lnTo>
                      <a:pt x="775" y="16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5" name="组合 343"/>
            <p:cNvGrpSpPr/>
            <p:nvPr/>
          </p:nvGrpSpPr>
          <p:grpSpPr bwMode="auto">
            <a:xfrm>
              <a:off x="4857752" y="3594112"/>
              <a:ext cx="1336675" cy="692150"/>
              <a:chOff x="5384801" y="3876675"/>
              <a:chExt cx="1336675" cy="692150"/>
            </a:xfrm>
          </p:grpSpPr>
          <p:sp>
            <p:nvSpPr>
              <p:cNvPr id="27666" name="Freeform 100"/>
              <p:cNvSpPr/>
              <p:nvPr/>
            </p:nvSpPr>
            <p:spPr bwMode="auto">
              <a:xfrm>
                <a:off x="6288088" y="3935413"/>
                <a:ext cx="120650" cy="17463"/>
              </a:xfrm>
              <a:custGeom>
                <a:avLst/>
                <a:gdLst>
                  <a:gd name="T0" fmla="*/ 120650 w 226"/>
                  <a:gd name="T1" fmla="*/ 6677 h 34"/>
                  <a:gd name="T2" fmla="*/ 120650 w 226"/>
                  <a:gd name="T3" fmla="*/ 6677 h 34"/>
                  <a:gd name="T4" fmla="*/ 120650 w 226"/>
                  <a:gd name="T5" fmla="*/ 10272 h 34"/>
                  <a:gd name="T6" fmla="*/ 119582 w 226"/>
                  <a:gd name="T7" fmla="*/ 12840 h 34"/>
                  <a:gd name="T8" fmla="*/ 117447 w 226"/>
                  <a:gd name="T9" fmla="*/ 17463 h 34"/>
                  <a:gd name="T10" fmla="*/ 117447 w 226"/>
                  <a:gd name="T11" fmla="*/ 17463 h 34"/>
                  <a:gd name="T12" fmla="*/ 103033 w 226"/>
                  <a:gd name="T13" fmla="*/ 14381 h 34"/>
                  <a:gd name="T14" fmla="*/ 89153 w 226"/>
                  <a:gd name="T15" fmla="*/ 12840 h 34"/>
                  <a:gd name="T16" fmla="*/ 74739 w 226"/>
                  <a:gd name="T17" fmla="*/ 11813 h 34"/>
                  <a:gd name="T18" fmla="*/ 60325 w 226"/>
                  <a:gd name="T19" fmla="*/ 11813 h 34"/>
                  <a:gd name="T20" fmla="*/ 45377 w 226"/>
                  <a:gd name="T21" fmla="*/ 12327 h 34"/>
                  <a:gd name="T22" fmla="*/ 30429 w 226"/>
                  <a:gd name="T23" fmla="*/ 12840 h 34"/>
                  <a:gd name="T24" fmla="*/ 0 w 226"/>
                  <a:gd name="T25" fmla="*/ 16436 h 34"/>
                  <a:gd name="T26" fmla="*/ 0 w 226"/>
                  <a:gd name="T27" fmla="*/ 16436 h 34"/>
                  <a:gd name="T28" fmla="*/ 1068 w 226"/>
                  <a:gd name="T29" fmla="*/ 13868 h 34"/>
                  <a:gd name="T30" fmla="*/ 2669 w 226"/>
                  <a:gd name="T31" fmla="*/ 10786 h 34"/>
                  <a:gd name="T32" fmla="*/ 4271 w 226"/>
                  <a:gd name="T33" fmla="*/ 9245 h 34"/>
                  <a:gd name="T34" fmla="*/ 6406 w 226"/>
                  <a:gd name="T35" fmla="*/ 8218 h 34"/>
                  <a:gd name="T36" fmla="*/ 11745 w 226"/>
                  <a:gd name="T37" fmla="*/ 5136 h 34"/>
                  <a:gd name="T38" fmla="*/ 18685 w 226"/>
                  <a:gd name="T39" fmla="*/ 4109 h 34"/>
                  <a:gd name="T40" fmla="*/ 25091 w 226"/>
                  <a:gd name="T41" fmla="*/ 3595 h 34"/>
                  <a:gd name="T42" fmla="*/ 32565 w 226"/>
                  <a:gd name="T43" fmla="*/ 3595 h 34"/>
                  <a:gd name="T44" fmla="*/ 46979 w 226"/>
                  <a:gd name="T45" fmla="*/ 3595 h 34"/>
                  <a:gd name="T46" fmla="*/ 46979 w 226"/>
                  <a:gd name="T47" fmla="*/ 3595 h 34"/>
                  <a:gd name="T48" fmla="*/ 52317 w 226"/>
                  <a:gd name="T49" fmla="*/ 2054 h 34"/>
                  <a:gd name="T50" fmla="*/ 58190 w 226"/>
                  <a:gd name="T51" fmla="*/ 1541 h 34"/>
                  <a:gd name="T52" fmla="*/ 63528 w 226"/>
                  <a:gd name="T53" fmla="*/ 514 h 34"/>
                  <a:gd name="T54" fmla="*/ 67799 w 226"/>
                  <a:gd name="T55" fmla="*/ 0 h 34"/>
                  <a:gd name="T56" fmla="*/ 67799 w 226"/>
                  <a:gd name="T57" fmla="*/ 0 h 34"/>
                  <a:gd name="T58" fmla="*/ 76340 w 226"/>
                  <a:gd name="T59" fmla="*/ 514 h 34"/>
                  <a:gd name="T60" fmla="*/ 83814 w 226"/>
                  <a:gd name="T61" fmla="*/ 2054 h 34"/>
                  <a:gd name="T62" fmla="*/ 91288 w 226"/>
                  <a:gd name="T63" fmla="*/ 4109 h 34"/>
                  <a:gd name="T64" fmla="*/ 98762 w 226"/>
                  <a:gd name="T65" fmla="*/ 5650 h 34"/>
                  <a:gd name="T66" fmla="*/ 98762 w 226"/>
                  <a:gd name="T67" fmla="*/ 5650 h 34"/>
                  <a:gd name="T68" fmla="*/ 104635 w 226"/>
                  <a:gd name="T69" fmla="*/ 5136 h 34"/>
                  <a:gd name="T70" fmla="*/ 110507 w 226"/>
                  <a:gd name="T71" fmla="*/ 4109 h 34"/>
                  <a:gd name="T72" fmla="*/ 113710 w 226"/>
                  <a:gd name="T73" fmla="*/ 3595 h 34"/>
                  <a:gd name="T74" fmla="*/ 115845 w 226"/>
                  <a:gd name="T75" fmla="*/ 4109 h 34"/>
                  <a:gd name="T76" fmla="*/ 117981 w 226"/>
                  <a:gd name="T77" fmla="*/ 5136 h 34"/>
                  <a:gd name="T78" fmla="*/ 120650 w 226"/>
                  <a:gd name="T79" fmla="*/ 6677 h 34"/>
                  <a:gd name="T80" fmla="*/ 120650 w 226"/>
                  <a:gd name="T81" fmla="*/ 6677 h 3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6" h="34">
                    <a:moveTo>
                      <a:pt x="226" y="13"/>
                    </a:moveTo>
                    <a:lnTo>
                      <a:pt x="226" y="13"/>
                    </a:lnTo>
                    <a:lnTo>
                      <a:pt x="226" y="20"/>
                    </a:lnTo>
                    <a:lnTo>
                      <a:pt x="224" y="25"/>
                    </a:lnTo>
                    <a:lnTo>
                      <a:pt x="220" y="34"/>
                    </a:lnTo>
                    <a:lnTo>
                      <a:pt x="193" y="28"/>
                    </a:lnTo>
                    <a:lnTo>
                      <a:pt x="167" y="25"/>
                    </a:lnTo>
                    <a:lnTo>
                      <a:pt x="140" y="23"/>
                    </a:lnTo>
                    <a:lnTo>
                      <a:pt x="113" y="23"/>
                    </a:lnTo>
                    <a:lnTo>
                      <a:pt x="85" y="24"/>
                    </a:lnTo>
                    <a:lnTo>
                      <a:pt x="57" y="25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5" y="21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22" y="10"/>
                    </a:lnTo>
                    <a:lnTo>
                      <a:pt x="35" y="8"/>
                    </a:lnTo>
                    <a:lnTo>
                      <a:pt x="47" y="7"/>
                    </a:lnTo>
                    <a:lnTo>
                      <a:pt x="61" y="7"/>
                    </a:lnTo>
                    <a:lnTo>
                      <a:pt x="88" y="7"/>
                    </a:lnTo>
                    <a:lnTo>
                      <a:pt x="98" y="4"/>
                    </a:lnTo>
                    <a:lnTo>
                      <a:pt x="109" y="3"/>
                    </a:lnTo>
                    <a:lnTo>
                      <a:pt x="119" y="1"/>
                    </a:lnTo>
                    <a:lnTo>
                      <a:pt x="127" y="0"/>
                    </a:lnTo>
                    <a:lnTo>
                      <a:pt x="143" y="1"/>
                    </a:lnTo>
                    <a:lnTo>
                      <a:pt x="157" y="4"/>
                    </a:lnTo>
                    <a:lnTo>
                      <a:pt x="171" y="8"/>
                    </a:lnTo>
                    <a:lnTo>
                      <a:pt x="185" y="11"/>
                    </a:lnTo>
                    <a:lnTo>
                      <a:pt x="196" y="10"/>
                    </a:lnTo>
                    <a:lnTo>
                      <a:pt x="207" y="8"/>
                    </a:lnTo>
                    <a:lnTo>
                      <a:pt x="213" y="7"/>
                    </a:lnTo>
                    <a:lnTo>
                      <a:pt x="217" y="8"/>
                    </a:lnTo>
                    <a:lnTo>
                      <a:pt x="221" y="10"/>
                    </a:lnTo>
                    <a:lnTo>
                      <a:pt x="22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Freeform 101"/>
              <p:cNvSpPr/>
              <p:nvPr/>
            </p:nvSpPr>
            <p:spPr bwMode="auto">
              <a:xfrm>
                <a:off x="6292851" y="3967163"/>
                <a:ext cx="114300" cy="17463"/>
              </a:xfrm>
              <a:custGeom>
                <a:avLst/>
                <a:gdLst>
                  <a:gd name="T0" fmla="*/ 112173 w 215"/>
                  <a:gd name="T1" fmla="*/ 5136 h 34"/>
                  <a:gd name="T2" fmla="*/ 112173 w 215"/>
                  <a:gd name="T3" fmla="*/ 5136 h 34"/>
                  <a:gd name="T4" fmla="*/ 113768 w 215"/>
                  <a:gd name="T5" fmla="*/ 10272 h 34"/>
                  <a:gd name="T6" fmla="*/ 114300 w 215"/>
                  <a:gd name="T7" fmla="*/ 12327 h 34"/>
                  <a:gd name="T8" fmla="*/ 114300 w 215"/>
                  <a:gd name="T9" fmla="*/ 15922 h 34"/>
                  <a:gd name="T10" fmla="*/ 114300 w 215"/>
                  <a:gd name="T11" fmla="*/ 15922 h 34"/>
                  <a:gd name="T12" fmla="*/ 110047 w 215"/>
                  <a:gd name="T13" fmla="*/ 16949 h 34"/>
                  <a:gd name="T14" fmla="*/ 106326 w 215"/>
                  <a:gd name="T15" fmla="*/ 16949 h 34"/>
                  <a:gd name="T16" fmla="*/ 101541 w 215"/>
                  <a:gd name="T17" fmla="*/ 15922 h 34"/>
                  <a:gd name="T18" fmla="*/ 97820 w 215"/>
                  <a:gd name="T19" fmla="*/ 15409 h 34"/>
                  <a:gd name="T20" fmla="*/ 89845 w 215"/>
                  <a:gd name="T21" fmla="*/ 11813 h 34"/>
                  <a:gd name="T22" fmla="*/ 82402 w 215"/>
                  <a:gd name="T23" fmla="*/ 8732 h 34"/>
                  <a:gd name="T24" fmla="*/ 82402 w 215"/>
                  <a:gd name="T25" fmla="*/ 8732 h 34"/>
                  <a:gd name="T26" fmla="*/ 71238 w 215"/>
                  <a:gd name="T27" fmla="*/ 8218 h 34"/>
                  <a:gd name="T28" fmla="*/ 60074 w 215"/>
                  <a:gd name="T29" fmla="*/ 8732 h 34"/>
                  <a:gd name="T30" fmla="*/ 39872 w 215"/>
                  <a:gd name="T31" fmla="*/ 10272 h 34"/>
                  <a:gd name="T32" fmla="*/ 21265 w 215"/>
                  <a:gd name="T33" fmla="*/ 13354 h 34"/>
                  <a:gd name="T34" fmla="*/ 2658 w 215"/>
                  <a:gd name="T35" fmla="*/ 17463 h 34"/>
                  <a:gd name="T36" fmla="*/ 2658 w 215"/>
                  <a:gd name="T37" fmla="*/ 17463 h 34"/>
                  <a:gd name="T38" fmla="*/ 1595 w 215"/>
                  <a:gd name="T39" fmla="*/ 15922 h 34"/>
                  <a:gd name="T40" fmla="*/ 1063 w 215"/>
                  <a:gd name="T41" fmla="*/ 13868 h 34"/>
                  <a:gd name="T42" fmla="*/ 0 w 215"/>
                  <a:gd name="T43" fmla="*/ 12327 h 34"/>
                  <a:gd name="T44" fmla="*/ 0 w 215"/>
                  <a:gd name="T45" fmla="*/ 11300 h 34"/>
                  <a:gd name="T46" fmla="*/ 0 w 215"/>
                  <a:gd name="T47" fmla="*/ 11300 h 34"/>
                  <a:gd name="T48" fmla="*/ 1063 w 215"/>
                  <a:gd name="T49" fmla="*/ 8732 h 34"/>
                  <a:gd name="T50" fmla="*/ 2658 w 215"/>
                  <a:gd name="T51" fmla="*/ 6677 h 34"/>
                  <a:gd name="T52" fmla="*/ 5316 w 215"/>
                  <a:gd name="T53" fmla="*/ 5136 h 34"/>
                  <a:gd name="T54" fmla="*/ 9038 w 215"/>
                  <a:gd name="T55" fmla="*/ 4623 h 34"/>
                  <a:gd name="T56" fmla="*/ 18075 w 215"/>
                  <a:gd name="T57" fmla="*/ 2568 h 34"/>
                  <a:gd name="T58" fmla="*/ 29240 w 215"/>
                  <a:gd name="T59" fmla="*/ 1027 h 34"/>
                  <a:gd name="T60" fmla="*/ 41467 w 215"/>
                  <a:gd name="T61" fmla="*/ 0 h 34"/>
                  <a:gd name="T62" fmla="*/ 53163 w 215"/>
                  <a:gd name="T63" fmla="*/ 0 h 34"/>
                  <a:gd name="T64" fmla="*/ 63795 w 215"/>
                  <a:gd name="T65" fmla="*/ 0 h 34"/>
                  <a:gd name="T66" fmla="*/ 72301 w 215"/>
                  <a:gd name="T67" fmla="*/ 1027 h 34"/>
                  <a:gd name="T68" fmla="*/ 72301 w 215"/>
                  <a:gd name="T69" fmla="*/ 1027 h 34"/>
                  <a:gd name="T70" fmla="*/ 112173 w 215"/>
                  <a:gd name="T71" fmla="*/ 5136 h 34"/>
                  <a:gd name="T72" fmla="*/ 112173 w 215"/>
                  <a:gd name="T73" fmla="*/ 5136 h 3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15" h="34">
                    <a:moveTo>
                      <a:pt x="211" y="10"/>
                    </a:moveTo>
                    <a:lnTo>
                      <a:pt x="211" y="10"/>
                    </a:lnTo>
                    <a:lnTo>
                      <a:pt x="214" y="20"/>
                    </a:lnTo>
                    <a:lnTo>
                      <a:pt x="215" y="24"/>
                    </a:lnTo>
                    <a:lnTo>
                      <a:pt x="215" y="31"/>
                    </a:lnTo>
                    <a:lnTo>
                      <a:pt x="207" y="33"/>
                    </a:lnTo>
                    <a:lnTo>
                      <a:pt x="200" y="33"/>
                    </a:lnTo>
                    <a:lnTo>
                      <a:pt x="191" y="31"/>
                    </a:lnTo>
                    <a:lnTo>
                      <a:pt x="184" y="30"/>
                    </a:lnTo>
                    <a:lnTo>
                      <a:pt x="169" y="23"/>
                    </a:lnTo>
                    <a:lnTo>
                      <a:pt x="155" y="17"/>
                    </a:lnTo>
                    <a:lnTo>
                      <a:pt x="134" y="16"/>
                    </a:lnTo>
                    <a:lnTo>
                      <a:pt x="113" y="17"/>
                    </a:lnTo>
                    <a:lnTo>
                      <a:pt x="75" y="20"/>
                    </a:lnTo>
                    <a:lnTo>
                      <a:pt x="40" y="26"/>
                    </a:lnTo>
                    <a:lnTo>
                      <a:pt x="5" y="34"/>
                    </a:lnTo>
                    <a:lnTo>
                      <a:pt x="3" y="31"/>
                    </a:lnTo>
                    <a:lnTo>
                      <a:pt x="2" y="27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10" y="10"/>
                    </a:lnTo>
                    <a:lnTo>
                      <a:pt x="17" y="9"/>
                    </a:lnTo>
                    <a:lnTo>
                      <a:pt x="34" y="5"/>
                    </a:lnTo>
                    <a:lnTo>
                      <a:pt x="55" y="2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20" y="0"/>
                    </a:lnTo>
                    <a:lnTo>
                      <a:pt x="136" y="2"/>
                    </a:lnTo>
                    <a:lnTo>
                      <a:pt x="21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Freeform 102"/>
              <p:cNvSpPr/>
              <p:nvPr/>
            </p:nvSpPr>
            <p:spPr bwMode="auto">
              <a:xfrm>
                <a:off x="6313488" y="4187825"/>
                <a:ext cx="87313" cy="15875"/>
              </a:xfrm>
              <a:custGeom>
                <a:avLst/>
                <a:gdLst>
                  <a:gd name="T0" fmla="*/ 82579 w 166"/>
                  <a:gd name="T1" fmla="*/ 512 h 31"/>
                  <a:gd name="T2" fmla="*/ 82579 w 166"/>
                  <a:gd name="T3" fmla="*/ 512 h 31"/>
                  <a:gd name="T4" fmla="*/ 84157 w 166"/>
                  <a:gd name="T5" fmla="*/ 3073 h 31"/>
                  <a:gd name="T6" fmla="*/ 85735 w 166"/>
                  <a:gd name="T7" fmla="*/ 4097 h 31"/>
                  <a:gd name="T8" fmla="*/ 87313 w 166"/>
                  <a:gd name="T9" fmla="*/ 7169 h 31"/>
                  <a:gd name="T10" fmla="*/ 87313 w 166"/>
                  <a:gd name="T11" fmla="*/ 10242 h 31"/>
                  <a:gd name="T12" fmla="*/ 87313 w 166"/>
                  <a:gd name="T13" fmla="*/ 10242 h 31"/>
                  <a:gd name="T14" fmla="*/ 85735 w 166"/>
                  <a:gd name="T15" fmla="*/ 11266 h 31"/>
                  <a:gd name="T16" fmla="*/ 83631 w 166"/>
                  <a:gd name="T17" fmla="*/ 12802 h 31"/>
                  <a:gd name="T18" fmla="*/ 78897 w 166"/>
                  <a:gd name="T19" fmla="*/ 15875 h 31"/>
                  <a:gd name="T20" fmla="*/ 78897 w 166"/>
                  <a:gd name="T21" fmla="*/ 15875 h 31"/>
                  <a:gd name="T22" fmla="*/ 75215 w 166"/>
                  <a:gd name="T23" fmla="*/ 13827 h 31"/>
                  <a:gd name="T24" fmla="*/ 71008 w 166"/>
                  <a:gd name="T25" fmla="*/ 12802 h 31"/>
                  <a:gd name="T26" fmla="*/ 61540 w 166"/>
                  <a:gd name="T27" fmla="*/ 10754 h 31"/>
                  <a:gd name="T28" fmla="*/ 50494 w 166"/>
                  <a:gd name="T29" fmla="*/ 10754 h 31"/>
                  <a:gd name="T30" fmla="*/ 39449 w 166"/>
                  <a:gd name="T31" fmla="*/ 10242 h 31"/>
                  <a:gd name="T32" fmla="*/ 17883 w 166"/>
                  <a:gd name="T33" fmla="*/ 10242 h 31"/>
                  <a:gd name="T34" fmla="*/ 8416 w 166"/>
                  <a:gd name="T35" fmla="*/ 9218 h 31"/>
                  <a:gd name="T36" fmla="*/ 0 w 166"/>
                  <a:gd name="T37" fmla="*/ 7681 h 31"/>
                  <a:gd name="T38" fmla="*/ 0 w 166"/>
                  <a:gd name="T39" fmla="*/ 7681 h 31"/>
                  <a:gd name="T40" fmla="*/ 1052 w 166"/>
                  <a:gd name="T41" fmla="*/ 5121 h 31"/>
                  <a:gd name="T42" fmla="*/ 3156 w 166"/>
                  <a:gd name="T43" fmla="*/ 3073 h 31"/>
                  <a:gd name="T44" fmla="*/ 5786 w 166"/>
                  <a:gd name="T45" fmla="*/ 2048 h 31"/>
                  <a:gd name="T46" fmla="*/ 8942 w 166"/>
                  <a:gd name="T47" fmla="*/ 1536 h 31"/>
                  <a:gd name="T48" fmla="*/ 15779 w 166"/>
                  <a:gd name="T49" fmla="*/ 512 h 31"/>
                  <a:gd name="T50" fmla="*/ 19987 w 166"/>
                  <a:gd name="T51" fmla="*/ 512 h 31"/>
                  <a:gd name="T52" fmla="*/ 19987 w 166"/>
                  <a:gd name="T53" fmla="*/ 512 h 31"/>
                  <a:gd name="T54" fmla="*/ 26825 w 166"/>
                  <a:gd name="T55" fmla="*/ 0 h 31"/>
                  <a:gd name="T56" fmla="*/ 33137 w 166"/>
                  <a:gd name="T57" fmla="*/ 0 h 31"/>
                  <a:gd name="T58" fmla="*/ 50494 w 166"/>
                  <a:gd name="T59" fmla="*/ 1536 h 31"/>
                  <a:gd name="T60" fmla="*/ 59436 w 166"/>
                  <a:gd name="T61" fmla="*/ 2048 h 31"/>
                  <a:gd name="T62" fmla="*/ 67852 w 166"/>
                  <a:gd name="T63" fmla="*/ 2048 h 31"/>
                  <a:gd name="T64" fmla="*/ 75215 w 166"/>
                  <a:gd name="T65" fmla="*/ 2048 h 31"/>
                  <a:gd name="T66" fmla="*/ 82579 w 166"/>
                  <a:gd name="T67" fmla="*/ 512 h 31"/>
                  <a:gd name="T68" fmla="*/ 82579 w 166"/>
                  <a:gd name="T69" fmla="*/ 512 h 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6" h="31">
                    <a:moveTo>
                      <a:pt x="157" y="1"/>
                    </a:moveTo>
                    <a:lnTo>
                      <a:pt x="157" y="1"/>
                    </a:lnTo>
                    <a:lnTo>
                      <a:pt x="160" y="6"/>
                    </a:lnTo>
                    <a:lnTo>
                      <a:pt x="163" y="8"/>
                    </a:lnTo>
                    <a:lnTo>
                      <a:pt x="166" y="14"/>
                    </a:lnTo>
                    <a:lnTo>
                      <a:pt x="166" y="20"/>
                    </a:lnTo>
                    <a:lnTo>
                      <a:pt x="163" y="22"/>
                    </a:lnTo>
                    <a:lnTo>
                      <a:pt x="159" y="25"/>
                    </a:lnTo>
                    <a:lnTo>
                      <a:pt x="150" y="31"/>
                    </a:lnTo>
                    <a:lnTo>
                      <a:pt x="143" y="27"/>
                    </a:lnTo>
                    <a:lnTo>
                      <a:pt x="135" y="25"/>
                    </a:lnTo>
                    <a:lnTo>
                      <a:pt x="117" y="21"/>
                    </a:lnTo>
                    <a:lnTo>
                      <a:pt x="96" y="21"/>
                    </a:lnTo>
                    <a:lnTo>
                      <a:pt x="75" y="20"/>
                    </a:lnTo>
                    <a:lnTo>
                      <a:pt x="34" y="20"/>
                    </a:lnTo>
                    <a:lnTo>
                      <a:pt x="16" y="18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1" y="4"/>
                    </a:lnTo>
                    <a:lnTo>
                      <a:pt x="17" y="3"/>
                    </a:lnTo>
                    <a:lnTo>
                      <a:pt x="30" y="1"/>
                    </a:lnTo>
                    <a:lnTo>
                      <a:pt x="38" y="1"/>
                    </a:lnTo>
                    <a:lnTo>
                      <a:pt x="51" y="0"/>
                    </a:lnTo>
                    <a:lnTo>
                      <a:pt x="63" y="0"/>
                    </a:lnTo>
                    <a:lnTo>
                      <a:pt x="96" y="3"/>
                    </a:lnTo>
                    <a:lnTo>
                      <a:pt x="113" y="4"/>
                    </a:lnTo>
                    <a:lnTo>
                      <a:pt x="129" y="4"/>
                    </a:lnTo>
                    <a:lnTo>
                      <a:pt x="143" y="4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Freeform 103"/>
              <p:cNvSpPr/>
              <p:nvPr/>
            </p:nvSpPr>
            <p:spPr bwMode="auto">
              <a:xfrm>
                <a:off x="6313488" y="4213225"/>
                <a:ext cx="88900" cy="17463"/>
              </a:xfrm>
              <a:custGeom>
                <a:avLst/>
                <a:gdLst>
                  <a:gd name="T0" fmla="*/ 86238 w 167"/>
                  <a:gd name="T1" fmla="*/ 2646 h 33"/>
                  <a:gd name="T2" fmla="*/ 86238 w 167"/>
                  <a:gd name="T3" fmla="*/ 2646 h 33"/>
                  <a:gd name="T4" fmla="*/ 87303 w 167"/>
                  <a:gd name="T5" fmla="*/ 4233 h 33"/>
                  <a:gd name="T6" fmla="*/ 88900 w 167"/>
                  <a:gd name="T7" fmla="*/ 6350 h 33"/>
                  <a:gd name="T8" fmla="*/ 88900 w 167"/>
                  <a:gd name="T9" fmla="*/ 8996 h 33"/>
                  <a:gd name="T10" fmla="*/ 88900 w 167"/>
                  <a:gd name="T11" fmla="*/ 11113 h 33"/>
                  <a:gd name="T12" fmla="*/ 88368 w 167"/>
                  <a:gd name="T13" fmla="*/ 14817 h 33"/>
                  <a:gd name="T14" fmla="*/ 87303 w 167"/>
                  <a:gd name="T15" fmla="*/ 17463 h 33"/>
                  <a:gd name="T16" fmla="*/ 87303 w 167"/>
                  <a:gd name="T17" fmla="*/ 17463 h 33"/>
                  <a:gd name="T18" fmla="*/ 73995 w 167"/>
                  <a:gd name="T19" fmla="*/ 16405 h 33"/>
                  <a:gd name="T20" fmla="*/ 60686 w 167"/>
                  <a:gd name="T21" fmla="*/ 13230 h 33"/>
                  <a:gd name="T22" fmla="*/ 47378 w 167"/>
                  <a:gd name="T23" fmla="*/ 10054 h 33"/>
                  <a:gd name="T24" fmla="*/ 33005 w 167"/>
                  <a:gd name="T25" fmla="*/ 8996 h 33"/>
                  <a:gd name="T26" fmla="*/ 33005 w 167"/>
                  <a:gd name="T27" fmla="*/ 8996 h 33"/>
                  <a:gd name="T28" fmla="*/ 28746 w 167"/>
                  <a:gd name="T29" fmla="*/ 8996 h 33"/>
                  <a:gd name="T30" fmla="*/ 23423 w 167"/>
                  <a:gd name="T31" fmla="*/ 9525 h 33"/>
                  <a:gd name="T32" fmla="*/ 12776 w 167"/>
                  <a:gd name="T33" fmla="*/ 11113 h 33"/>
                  <a:gd name="T34" fmla="*/ 7453 w 167"/>
                  <a:gd name="T35" fmla="*/ 11113 h 33"/>
                  <a:gd name="T36" fmla="*/ 3726 w 167"/>
                  <a:gd name="T37" fmla="*/ 10054 h 33"/>
                  <a:gd name="T38" fmla="*/ 2129 w 167"/>
                  <a:gd name="T39" fmla="*/ 9525 h 33"/>
                  <a:gd name="T40" fmla="*/ 1065 w 167"/>
                  <a:gd name="T41" fmla="*/ 7938 h 33"/>
                  <a:gd name="T42" fmla="*/ 0 w 167"/>
                  <a:gd name="T43" fmla="*/ 6350 h 33"/>
                  <a:gd name="T44" fmla="*/ 0 w 167"/>
                  <a:gd name="T45" fmla="*/ 4233 h 33"/>
                  <a:gd name="T46" fmla="*/ 0 w 167"/>
                  <a:gd name="T47" fmla="*/ 4233 h 33"/>
                  <a:gd name="T48" fmla="*/ 4791 w 167"/>
                  <a:gd name="T49" fmla="*/ 2646 h 33"/>
                  <a:gd name="T50" fmla="*/ 9050 w 167"/>
                  <a:gd name="T51" fmla="*/ 1588 h 33"/>
                  <a:gd name="T52" fmla="*/ 18632 w 167"/>
                  <a:gd name="T53" fmla="*/ 0 h 33"/>
                  <a:gd name="T54" fmla="*/ 29278 w 167"/>
                  <a:gd name="T55" fmla="*/ 529 h 33"/>
                  <a:gd name="T56" fmla="*/ 39925 w 167"/>
                  <a:gd name="T57" fmla="*/ 1588 h 33"/>
                  <a:gd name="T58" fmla="*/ 51104 w 167"/>
                  <a:gd name="T59" fmla="*/ 2646 h 33"/>
                  <a:gd name="T60" fmla="*/ 62283 w 167"/>
                  <a:gd name="T61" fmla="*/ 3704 h 33"/>
                  <a:gd name="T62" fmla="*/ 73995 w 167"/>
                  <a:gd name="T63" fmla="*/ 4233 h 33"/>
                  <a:gd name="T64" fmla="*/ 86238 w 167"/>
                  <a:gd name="T65" fmla="*/ 2646 h 33"/>
                  <a:gd name="T66" fmla="*/ 86238 w 167"/>
                  <a:gd name="T67" fmla="*/ 2646 h 3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67" h="33">
                    <a:moveTo>
                      <a:pt x="162" y="5"/>
                    </a:moveTo>
                    <a:lnTo>
                      <a:pt x="162" y="5"/>
                    </a:lnTo>
                    <a:lnTo>
                      <a:pt x="164" y="8"/>
                    </a:lnTo>
                    <a:lnTo>
                      <a:pt x="167" y="12"/>
                    </a:lnTo>
                    <a:lnTo>
                      <a:pt x="167" y="17"/>
                    </a:lnTo>
                    <a:lnTo>
                      <a:pt x="167" y="21"/>
                    </a:lnTo>
                    <a:lnTo>
                      <a:pt x="166" y="28"/>
                    </a:lnTo>
                    <a:lnTo>
                      <a:pt x="164" y="33"/>
                    </a:lnTo>
                    <a:lnTo>
                      <a:pt x="139" y="31"/>
                    </a:lnTo>
                    <a:lnTo>
                      <a:pt x="114" y="25"/>
                    </a:lnTo>
                    <a:lnTo>
                      <a:pt x="89" y="19"/>
                    </a:lnTo>
                    <a:lnTo>
                      <a:pt x="62" y="17"/>
                    </a:lnTo>
                    <a:lnTo>
                      <a:pt x="54" y="17"/>
                    </a:lnTo>
                    <a:lnTo>
                      <a:pt x="44" y="18"/>
                    </a:lnTo>
                    <a:lnTo>
                      <a:pt x="24" y="21"/>
                    </a:lnTo>
                    <a:lnTo>
                      <a:pt x="14" y="21"/>
                    </a:lnTo>
                    <a:lnTo>
                      <a:pt x="7" y="19"/>
                    </a:lnTo>
                    <a:lnTo>
                      <a:pt x="4" y="18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9" y="5"/>
                    </a:lnTo>
                    <a:lnTo>
                      <a:pt x="17" y="3"/>
                    </a:lnTo>
                    <a:lnTo>
                      <a:pt x="35" y="0"/>
                    </a:lnTo>
                    <a:lnTo>
                      <a:pt x="55" y="1"/>
                    </a:lnTo>
                    <a:lnTo>
                      <a:pt x="75" y="3"/>
                    </a:lnTo>
                    <a:lnTo>
                      <a:pt x="96" y="5"/>
                    </a:lnTo>
                    <a:lnTo>
                      <a:pt x="117" y="7"/>
                    </a:lnTo>
                    <a:lnTo>
                      <a:pt x="139" y="8"/>
                    </a:lnTo>
                    <a:lnTo>
                      <a:pt x="16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Freeform 104"/>
              <p:cNvSpPr/>
              <p:nvPr/>
            </p:nvSpPr>
            <p:spPr bwMode="auto">
              <a:xfrm>
                <a:off x="6311901" y="4425950"/>
                <a:ext cx="93663" cy="17463"/>
              </a:xfrm>
              <a:custGeom>
                <a:avLst/>
                <a:gdLst>
                  <a:gd name="T0" fmla="*/ 89938 w 176"/>
                  <a:gd name="T1" fmla="*/ 2646 h 33"/>
                  <a:gd name="T2" fmla="*/ 89938 w 176"/>
                  <a:gd name="T3" fmla="*/ 2646 h 33"/>
                  <a:gd name="T4" fmla="*/ 91534 w 176"/>
                  <a:gd name="T5" fmla="*/ 4233 h 33"/>
                  <a:gd name="T6" fmla="*/ 92599 w 176"/>
                  <a:gd name="T7" fmla="*/ 6350 h 33"/>
                  <a:gd name="T8" fmla="*/ 93663 w 176"/>
                  <a:gd name="T9" fmla="*/ 8996 h 33"/>
                  <a:gd name="T10" fmla="*/ 93663 w 176"/>
                  <a:gd name="T11" fmla="*/ 11113 h 33"/>
                  <a:gd name="T12" fmla="*/ 92599 w 176"/>
                  <a:gd name="T13" fmla="*/ 13230 h 33"/>
                  <a:gd name="T14" fmla="*/ 91534 w 176"/>
                  <a:gd name="T15" fmla="*/ 15346 h 33"/>
                  <a:gd name="T16" fmla="*/ 88873 w 176"/>
                  <a:gd name="T17" fmla="*/ 16934 h 33"/>
                  <a:gd name="T18" fmla="*/ 85148 w 176"/>
                  <a:gd name="T19" fmla="*/ 17463 h 33"/>
                  <a:gd name="T20" fmla="*/ 85148 w 176"/>
                  <a:gd name="T21" fmla="*/ 17463 h 33"/>
                  <a:gd name="T22" fmla="*/ 84084 w 176"/>
                  <a:gd name="T23" fmla="*/ 16934 h 33"/>
                  <a:gd name="T24" fmla="*/ 81423 w 176"/>
                  <a:gd name="T25" fmla="*/ 16405 h 33"/>
                  <a:gd name="T26" fmla="*/ 79294 w 176"/>
                  <a:gd name="T27" fmla="*/ 14817 h 33"/>
                  <a:gd name="T28" fmla="*/ 77166 w 176"/>
                  <a:gd name="T29" fmla="*/ 13759 h 33"/>
                  <a:gd name="T30" fmla="*/ 77166 w 176"/>
                  <a:gd name="T31" fmla="*/ 13759 h 33"/>
                  <a:gd name="T32" fmla="*/ 69183 w 176"/>
                  <a:gd name="T33" fmla="*/ 12700 h 33"/>
                  <a:gd name="T34" fmla="*/ 59072 w 176"/>
                  <a:gd name="T35" fmla="*/ 11642 h 33"/>
                  <a:gd name="T36" fmla="*/ 38317 w 176"/>
                  <a:gd name="T37" fmla="*/ 11113 h 33"/>
                  <a:gd name="T38" fmla="*/ 17562 w 176"/>
                  <a:gd name="T39" fmla="*/ 10054 h 33"/>
                  <a:gd name="T40" fmla="*/ 8515 w 176"/>
                  <a:gd name="T41" fmla="*/ 9525 h 33"/>
                  <a:gd name="T42" fmla="*/ 0 w 176"/>
                  <a:gd name="T43" fmla="*/ 8996 h 33"/>
                  <a:gd name="T44" fmla="*/ 0 w 176"/>
                  <a:gd name="T45" fmla="*/ 8996 h 33"/>
                  <a:gd name="T46" fmla="*/ 2661 w 176"/>
                  <a:gd name="T47" fmla="*/ 5821 h 33"/>
                  <a:gd name="T48" fmla="*/ 4790 w 176"/>
                  <a:gd name="T49" fmla="*/ 3704 h 33"/>
                  <a:gd name="T50" fmla="*/ 7450 w 176"/>
                  <a:gd name="T51" fmla="*/ 2117 h 33"/>
                  <a:gd name="T52" fmla="*/ 10644 w 176"/>
                  <a:gd name="T53" fmla="*/ 529 h 33"/>
                  <a:gd name="T54" fmla="*/ 17562 w 176"/>
                  <a:gd name="T55" fmla="*/ 0 h 33"/>
                  <a:gd name="T56" fmla="*/ 23948 w 176"/>
                  <a:gd name="T57" fmla="*/ 0 h 33"/>
                  <a:gd name="T58" fmla="*/ 31398 w 176"/>
                  <a:gd name="T59" fmla="*/ 0 h 33"/>
                  <a:gd name="T60" fmla="*/ 38317 w 176"/>
                  <a:gd name="T61" fmla="*/ 1588 h 33"/>
                  <a:gd name="T62" fmla="*/ 48960 w 176"/>
                  <a:gd name="T63" fmla="*/ 2646 h 33"/>
                  <a:gd name="T64" fmla="*/ 48960 w 176"/>
                  <a:gd name="T65" fmla="*/ 2646 h 33"/>
                  <a:gd name="T66" fmla="*/ 62265 w 176"/>
                  <a:gd name="T67" fmla="*/ 2646 h 33"/>
                  <a:gd name="T68" fmla="*/ 71312 w 176"/>
                  <a:gd name="T69" fmla="*/ 3704 h 33"/>
                  <a:gd name="T70" fmla="*/ 79294 w 176"/>
                  <a:gd name="T71" fmla="*/ 4233 h 33"/>
                  <a:gd name="T72" fmla="*/ 84084 w 176"/>
                  <a:gd name="T73" fmla="*/ 3704 h 33"/>
                  <a:gd name="T74" fmla="*/ 89938 w 176"/>
                  <a:gd name="T75" fmla="*/ 2646 h 33"/>
                  <a:gd name="T76" fmla="*/ 89938 w 176"/>
                  <a:gd name="T77" fmla="*/ 2646 h 3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6" h="33">
                    <a:moveTo>
                      <a:pt x="169" y="5"/>
                    </a:moveTo>
                    <a:lnTo>
                      <a:pt x="169" y="5"/>
                    </a:lnTo>
                    <a:lnTo>
                      <a:pt x="172" y="8"/>
                    </a:lnTo>
                    <a:lnTo>
                      <a:pt x="174" y="12"/>
                    </a:lnTo>
                    <a:lnTo>
                      <a:pt x="176" y="17"/>
                    </a:lnTo>
                    <a:lnTo>
                      <a:pt x="176" y="21"/>
                    </a:lnTo>
                    <a:lnTo>
                      <a:pt x="174" y="25"/>
                    </a:lnTo>
                    <a:lnTo>
                      <a:pt x="172" y="29"/>
                    </a:lnTo>
                    <a:lnTo>
                      <a:pt x="167" y="32"/>
                    </a:lnTo>
                    <a:lnTo>
                      <a:pt x="160" y="33"/>
                    </a:lnTo>
                    <a:lnTo>
                      <a:pt x="158" y="32"/>
                    </a:lnTo>
                    <a:lnTo>
                      <a:pt x="153" y="31"/>
                    </a:lnTo>
                    <a:lnTo>
                      <a:pt x="149" y="28"/>
                    </a:lnTo>
                    <a:lnTo>
                      <a:pt x="145" y="26"/>
                    </a:lnTo>
                    <a:lnTo>
                      <a:pt x="130" y="24"/>
                    </a:lnTo>
                    <a:lnTo>
                      <a:pt x="111" y="22"/>
                    </a:lnTo>
                    <a:lnTo>
                      <a:pt x="72" y="21"/>
                    </a:lnTo>
                    <a:lnTo>
                      <a:pt x="33" y="19"/>
                    </a:lnTo>
                    <a:lnTo>
                      <a:pt x="16" y="18"/>
                    </a:lnTo>
                    <a:lnTo>
                      <a:pt x="0" y="17"/>
                    </a:lnTo>
                    <a:lnTo>
                      <a:pt x="5" y="11"/>
                    </a:lnTo>
                    <a:lnTo>
                      <a:pt x="9" y="7"/>
                    </a:lnTo>
                    <a:lnTo>
                      <a:pt x="14" y="4"/>
                    </a:lnTo>
                    <a:lnTo>
                      <a:pt x="20" y="1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9" y="0"/>
                    </a:lnTo>
                    <a:lnTo>
                      <a:pt x="72" y="3"/>
                    </a:lnTo>
                    <a:lnTo>
                      <a:pt x="92" y="5"/>
                    </a:lnTo>
                    <a:lnTo>
                      <a:pt x="117" y="5"/>
                    </a:lnTo>
                    <a:lnTo>
                      <a:pt x="134" y="7"/>
                    </a:lnTo>
                    <a:lnTo>
                      <a:pt x="149" y="8"/>
                    </a:lnTo>
                    <a:lnTo>
                      <a:pt x="158" y="7"/>
                    </a:lnTo>
                    <a:lnTo>
                      <a:pt x="169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Freeform 105"/>
              <p:cNvSpPr/>
              <p:nvPr/>
            </p:nvSpPr>
            <p:spPr bwMode="auto">
              <a:xfrm>
                <a:off x="6307138" y="4456113"/>
                <a:ext cx="101600" cy="17463"/>
              </a:xfrm>
              <a:custGeom>
                <a:avLst/>
                <a:gdLst>
                  <a:gd name="T0" fmla="*/ 95250 w 192"/>
                  <a:gd name="T1" fmla="*/ 0 h 35"/>
                  <a:gd name="T2" fmla="*/ 95250 w 192"/>
                  <a:gd name="T3" fmla="*/ 0 h 35"/>
                  <a:gd name="T4" fmla="*/ 98954 w 192"/>
                  <a:gd name="T5" fmla="*/ 4989 h 35"/>
                  <a:gd name="T6" fmla="*/ 101600 w 192"/>
                  <a:gd name="T7" fmla="*/ 9979 h 35"/>
                  <a:gd name="T8" fmla="*/ 101600 w 192"/>
                  <a:gd name="T9" fmla="*/ 9979 h 35"/>
                  <a:gd name="T10" fmla="*/ 100542 w 192"/>
                  <a:gd name="T11" fmla="*/ 13471 h 35"/>
                  <a:gd name="T12" fmla="*/ 97896 w 192"/>
                  <a:gd name="T13" fmla="*/ 15966 h 35"/>
                  <a:gd name="T14" fmla="*/ 95779 w 192"/>
                  <a:gd name="T15" fmla="*/ 16964 h 35"/>
                  <a:gd name="T16" fmla="*/ 92604 w 192"/>
                  <a:gd name="T17" fmla="*/ 17463 h 35"/>
                  <a:gd name="T18" fmla="*/ 85196 w 192"/>
                  <a:gd name="T19" fmla="*/ 15966 h 35"/>
                  <a:gd name="T20" fmla="*/ 76729 w 192"/>
                  <a:gd name="T21" fmla="*/ 15467 h 35"/>
                  <a:gd name="T22" fmla="*/ 76729 w 192"/>
                  <a:gd name="T23" fmla="*/ 15467 h 35"/>
                  <a:gd name="T24" fmla="*/ 18521 w 192"/>
                  <a:gd name="T25" fmla="*/ 9979 h 35"/>
                  <a:gd name="T26" fmla="*/ 18521 w 192"/>
                  <a:gd name="T27" fmla="*/ 9979 h 35"/>
                  <a:gd name="T28" fmla="*/ 12700 w 192"/>
                  <a:gd name="T29" fmla="*/ 9979 h 35"/>
                  <a:gd name="T30" fmla="*/ 7408 w 192"/>
                  <a:gd name="T31" fmla="*/ 9979 h 35"/>
                  <a:gd name="T32" fmla="*/ 5292 w 192"/>
                  <a:gd name="T33" fmla="*/ 9979 h 35"/>
                  <a:gd name="T34" fmla="*/ 3175 w 192"/>
                  <a:gd name="T35" fmla="*/ 8482 h 35"/>
                  <a:gd name="T36" fmla="*/ 1588 w 192"/>
                  <a:gd name="T37" fmla="*/ 6985 h 35"/>
                  <a:gd name="T38" fmla="*/ 0 w 192"/>
                  <a:gd name="T39" fmla="*/ 3992 h 35"/>
                  <a:gd name="T40" fmla="*/ 0 w 192"/>
                  <a:gd name="T41" fmla="*/ 3992 h 35"/>
                  <a:gd name="T42" fmla="*/ 5292 w 192"/>
                  <a:gd name="T43" fmla="*/ 2495 h 35"/>
                  <a:gd name="T44" fmla="*/ 9525 w 192"/>
                  <a:gd name="T45" fmla="*/ 1996 h 35"/>
                  <a:gd name="T46" fmla="*/ 15346 w 192"/>
                  <a:gd name="T47" fmla="*/ 1497 h 35"/>
                  <a:gd name="T48" fmla="*/ 20638 w 192"/>
                  <a:gd name="T49" fmla="*/ 1497 h 35"/>
                  <a:gd name="T50" fmla="*/ 32808 w 192"/>
                  <a:gd name="T51" fmla="*/ 1996 h 35"/>
                  <a:gd name="T52" fmla="*/ 45508 w 192"/>
                  <a:gd name="T53" fmla="*/ 3493 h 35"/>
                  <a:gd name="T54" fmla="*/ 57679 w 192"/>
                  <a:gd name="T55" fmla="*/ 4989 h 35"/>
                  <a:gd name="T56" fmla="*/ 71438 w 192"/>
                  <a:gd name="T57" fmla="*/ 4989 h 35"/>
                  <a:gd name="T58" fmla="*/ 77258 w 192"/>
                  <a:gd name="T59" fmla="*/ 4989 h 35"/>
                  <a:gd name="T60" fmla="*/ 83079 w 192"/>
                  <a:gd name="T61" fmla="*/ 3992 h 35"/>
                  <a:gd name="T62" fmla="*/ 88900 w 192"/>
                  <a:gd name="T63" fmla="*/ 1996 h 35"/>
                  <a:gd name="T64" fmla="*/ 95250 w 192"/>
                  <a:gd name="T65" fmla="*/ 0 h 35"/>
                  <a:gd name="T66" fmla="*/ 95250 w 192"/>
                  <a:gd name="T67" fmla="*/ 0 h 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92" h="35">
                    <a:moveTo>
                      <a:pt x="180" y="0"/>
                    </a:moveTo>
                    <a:lnTo>
                      <a:pt x="180" y="0"/>
                    </a:lnTo>
                    <a:lnTo>
                      <a:pt x="187" y="10"/>
                    </a:lnTo>
                    <a:lnTo>
                      <a:pt x="192" y="20"/>
                    </a:lnTo>
                    <a:lnTo>
                      <a:pt x="190" y="27"/>
                    </a:lnTo>
                    <a:lnTo>
                      <a:pt x="185" y="32"/>
                    </a:lnTo>
                    <a:lnTo>
                      <a:pt x="181" y="34"/>
                    </a:lnTo>
                    <a:lnTo>
                      <a:pt x="175" y="35"/>
                    </a:lnTo>
                    <a:lnTo>
                      <a:pt x="161" y="32"/>
                    </a:lnTo>
                    <a:lnTo>
                      <a:pt x="145" y="31"/>
                    </a:lnTo>
                    <a:lnTo>
                      <a:pt x="35" y="20"/>
                    </a:lnTo>
                    <a:lnTo>
                      <a:pt x="24" y="20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7"/>
                    </a:lnTo>
                    <a:lnTo>
                      <a:pt x="3" y="14"/>
                    </a:lnTo>
                    <a:lnTo>
                      <a:pt x="0" y="8"/>
                    </a:lnTo>
                    <a:lnTo>
                      <a:pt x="10" y="5"/>
                    </a:lnTo>
                    <a:lnTo>
                      <a:pt x="18" y="4"/>
                    </a:lnTo>
                    <a:lnTo>
                      <a:pt x="29" y="3"/>
                    </a:lnTo>
                    <a:lnTo>
                      <a:pt x="39" y="3"/>
                    </a:lnTo>
                    <a:lnTo>
                      <a:pt x="62" y="4"/>
                    </a:lnTo>
                    <a:lnTo>
                      <a:pt x="86" y="7"/>
                    </a:lnTo>
                    <a:lnTo>
                      <a:pt x="109" y="10"/>
                    </a:lnTo>
                    <a:lnTo>
                      <a:pt x="135" y="10"/>
                    </a:lnTo>
                    <a:lnTo>
                      <a:pt x="146" y="10"/>
                    </a:lnTo>
                    <a:lnTo>
                      <a:pt x="157" y="8"/>
                    </a:lnTo>
                    <a:lnTo>
                      <a:pt x="168" y="4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Freeform 106"/>
              <p:cNvSpPr>
                <a:spLocks noEditPoints="1"/>
              </p:cNvSpPr>
              <p:nvPr/>
            </p:nvSpPr>
            <p:spPr bwMode="auto">
              <a:xfrm>
                <a:off x="5384801" y="3876675"/>
                <a:ext cx="1336675" cy="692150"/>
              </a:xfrm>
              <a:custGeom>
                <a:avLst/>
                <a:gdLst>
                  <a:gd name="T0" fmla="*/ 512233 w 2526"/>
                  <a:gd name="T1" fmla="*/ 59267 h 1308"/>
                  <a:gd name="T2" fmla="*/ 768879 w 2526"/>
                  <a:gd name="T3" fmla="*/ 129117 h 1308"/>
                  <a:gd name="T4" fmla="*/ 967317 w 2526"/>
                  <a:gd name="T5" fmla="*/ 0 h 1308"/>
                  <a:gd name="T6" fmla="*/ 1180042 w 2526"/>
                  <a:gd name="T7" fmla="*/ 294746 h 1308"/>
                  <a:gd name="T8" fmla="*/ 1304925 w 2526"/>
                  <a:gd name="T9" fmla="*/ 663575 h 1308"/>
                  <a:gd name="T10" fmla="*/ 1069446 w 2526"/>
                  <a:gd name="T11" fmla="*/ 568325 h 1308"/>
                  <a:gd name="T12" fmla="*/ 853546 w 2526"/>
                  <a:gd name="T13" fmla="*/ 670983 h 1308"/>
                  <a:gd name="T14" fmla="*/ 630238 w 2526"/>
                  <a:gd name="T15" fmla="*/ 660929 h 1308"/>
                  <a:gd name="T16" fmla="*/ 439208 w 2526"/>
                  <a:gd name="T17" fmla="*/ 659871 h 1308"/>
                  <a:gd name="T18" fmla="*/ 192617 w 2526"/>
                  <a:gd name="T19" fmla="*/ 636058 h 1308"/>
                  <a:gd name="T20" fmla="*/ 116946 w 2526"/>
                  <a:gd name="T21" fmla="*/ 325438 h 1308"/>
                  <a:gd name="T22" fmla="*/ 1029758 w 2526"/>
                  <a:gd name="T23" fmla="*/ 660929 h 1308"/>
                  <a:gd name="T24" fmla="*/ 984779 w 2526"/>
                  <a:gd name="T25" fmla="*/ 12700 h 1308"/>
                  <a:gd name="T26" fmla="*/ 908050 w 2526"/>
                  <a:gd name="T27" fmla="*/ 499004 h 1308"/>
                  <a:gd name="T28" fmla="*/ 876300 w 2526"/>
                  <a:gd name="T29" fmla="*/ 283104 h 1308"/>
                  <a:gd name="T30" fmla="*/ 889529 w 2526"/>
                  <a:gd name="T31" fmla="*/ 179917 h 1308"/>
                  <a:gd name="T32" fmla="*/ 538692 w 2526"/>
                  <a:gd name="T33" fmla="*/ 71438 h 1308"/>
                  <a:gd name="T34" fmla="*/ 347133 w 2526"/>
                  <a:gd name="T35" fmla="*/ 158221 h 1308"/>
                  <a:gd name="T36" fmla="*/ 431800 w 2526"/>
                  <a:gd name="T37" fmla="*/ 578379 h 1308"/>
                  <a:gd name="T38" fmla="*/ 436562 w 2526"/>
                  <a:gd name="T39" fmla="*/ 110067 h 1308"/>
                  <a:gd name="T40" fmla="*/ 760942 w 2526"/>
                  <a:gd name="T41" fmla="*/ 231775 h 1308"/>
                  <a:gd name="T42" fmla="*/ 599546 w 2526"/>
                  <a:gd name="T43" fmla="*/ 115887 h 1308"/>
                  <a:gd name="T44" fmla="*/ 608013 w 2526"/>
                  <a:gd name="T45" fmla="*/ 631296 h 1308"/>
                  <a:gd name="T46" fmla="*/ 446617 w 2526"/>
                  <a:gd name="T47" fmla="*/ 143933 h 1308"/>
                  <a:gd name="T48" fmla="*/ 177271 w 2526"/>
                  <a:gd name="T49" fmla="*/ 229658 h 1308"/>
                  <a:gd name="T50" fmla="*/ 73025 w 2526"/>
                  <a:gd name="T51" fmla="*/ 594254 h 1308"/>
                  <a:gd name="T52" fmla="*/ 292100 w 2526"/>
                  <a:gd name="T53" fmla="*/ 171979 h 1308"/>
                  <a:gd name="T54" fmla="*/ 855133 w 2526"/>
                  <a:gd name="T55" fmla="*/ 188383 h 1308"/>
                  <a:gd name="T56" fmla="*/ 867304 w 2526"/>
                  <a:gd name="T57" fmla="*/ 638704 h 1308"/>
                  <a:gd name="T58" fmla="*/ 268288 w 2526"/>
                  <a:gd name="T59" fmla="*/ 325967 h 1308"/>
                  <a:gd name="T60" fmla="*/ 319617 w 2526"/>
                  <a:gd name="T61" fmla="*/ 221192 h 1308"/>
                  <a:gd name="T62" fmla="*/ 310092 w 2526"/>
                  <a:gd name="T63" fmla="*/ 214842 h 1308"/>
                  <a:gd name="T64" fmla="*/ 254529 w 2526"/>
                  <a:gd name="T65" fmla="*/ 320675 h 1308"/>
                  <a:gd name="T66" fmla="*/ 200025 w 2526"/>
                  <a:gd name="T67" fmla="*/ 455083 h 1308"/>
                  <a:gd name="T68" fmla="*/ 201613 w 2526"/>
                  <a:gd name="T69" fmla="*/ 520171 h 1308"/>
                  <a:gd name="T70" fmla="*/ 494771 w 2526"/>
                  <a:gd name="T71" fmla="*/ 198967 h 1308"/>
                  <a:gd name="T72" fmla="*/ 599017 w 2526"/>
                  <a:gd name="T73" fmla="*/ 486304 h 1308"/>
                  <a:gd name="T74" fmla="*/ 773642 w 2526"/>
                  <a:gd name="T75" fmla="*/ 638175 h 1308"/>
                  <a:gd name="T76" fmla="*/ 1088496 w 2526"/>
                  <a:gd name="T77" fmla="*/ 288396 h 1308"/>
                  <a:gd name="T78" fmla="*/ 1042987 w 2526"/>
                  <a:gd name="T79" fmla="*/ 232304 h 1308"/>
                  <a:gd name="T80" fmla="*/ 297921 w 2526"/>
                  <a:gd name="T81" fmla="*/ 215900 h 1308"/>
                  <a:gd name="T82" fmla="*/ 334433 w 2526"/>
                  <a:gd name="T83" fmla="*/ 230187 h 1308"/>
                  <a:gd name="T84" fmla="*/ 378354 w 2526"/>
                  <a:gd name="T85" fmla="*/ 651404 h 1308"/>
                  <a:gd name="T86" fmla="*/ 395288 w 2526"/>
                  <a:gd name="T87" fmla="*/ 238125 h 1308"/>
                  <a:gd name="T88" fmla="*/ 1152525 w 2526"/>
                  <a:gd name="T89" fmla="*/ 267229 h 1308"/>
                  <a:gd name="T90" fmla="*/ 1108075 w 2526"/>
                  <a:gd name="T91" fmla="*/ 628650 h 1308"/>
                  <a:gd name="T92" fmla="*/ 1053042 w 2526"/>
                  <a:gd name="T93" fmla="*/ 311150 h 1308"/>
                  <a:gd name="T94" fmla="*/ 1175279 w 2526"/>
                  <a:gd name="T95" fmla="*/ 301625 h 1308"/>
                  <a:gd name="T96" fmla="*/ 1187979 w 2526"/>
                  <a:gd name="T97" fmla="*/ 325438 h 1308"/>
                  <a:gd name="T98" fmla="*/ 240242 w 2526"/>
                  <a:gd name="T99" fmla="*/ 322263 h 1308"/>
                  <a:gd name="T100" fmla="*/ 306917 w 2526"/>
                  <a:gd name="T101" fmla="*/ 372004 h 1308"/>
                  <a:gd name="T102" fmla="*/ 311679 w 2526"/>
                  <a:gd name="T103" fmla="*/ 355071 h 1308"/>
                  <a:gd name="T104" fmla="*/ 1132417 w 2526"/>
                  <a:gd name="T105" fmla="*/ 385233 h 1308"/>
                  <a:gd name="T106" fmla="*/ 208492 w 2526"/>
                  <a:gd name="T107" fmla="*/ 500062 h 1308"/>
                  <a:gd name="T108" fmla="*/ 1263650 w 2526"/>
                  <a:gd name="T109" fmla="*/ 500062 h 1308"/>
                  <a:gd name="T110" fmla="*/ 1176867 w 2526"/>
                  <a:gd name="T111" fmla="*/ 570971 h 1308"/>
                  <a:gd name="T112" fmla="*/ 175683 w 2526"/>
                  <a:gd name="T113" fmla="*/ 572558 h 1308"/>
                  <a:gd name="T114" fmla="*/ 1301750 w 2526"/>
                  <a:gd name="T115" fmla="*/ 555096 h 1308"/>
                  <a:gd name="T116" fmla="*/ 597429 w 2526"/>
                  <a:gd name="T117" fmla="*/ 579967 h 1308"/>
                  <a:gd name="T118" fmla="*/ 131233 w 2526"/>
                  <a:gd name="T119" fmla="*/ 574146 h 1308"/>
                  <a:gd name="T120" fmla="*/ 1320271 w 2526"/>
                  <a:gd name="T121" fmla="*/ 632883 h 1308"/>
                  <a:gd name="T122" fmla="*/ 118533 w 2526"/>
                  <a:gd name="T123" fmla="*/ 601133 h 1308"/>
                  <a:gd name="T124" fmla="*/ 448733 w 2526"/>
                  <a:gd name="T125" fmla="*/ 641879 h 130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526" h="1308">
                    <a:moveTo>
                      <a:pt x="584" y="272"/>
                    </a:moveTo>
                    <a:lnTo>
                      <a:pt x="584" y="272"/>
                    </a:lnTo>
                    <a:lnTo>
                      <a:pt x="591" y="272"/>
                    </a:lnTo>
                    <a:lnTo>
                      <a:pt x="598" y="275"/>
                    </a:lnTo>
                    <a:lnTo>
                      <a:pt x="606" y="278"/>
                    </a:lnTo>
                    <a:lnTo>
                      <a:pt x="614" y="281"/>
                    </a:lnTo>
                    <a:lnTo>
                      <a:pt x="617" y="271"/>
                    </a:lnTo>
                    <a:lnTo>
                      <a:pt x="618" y="261"/>
                    </a:lnTo>
                    <a:lnTo>
                      <a:pt x="618" y="240"/>
                    </a:lnTo>
                    <a:lnTo>
                      <a:pt x="618" y="230"/>
                    </a:lnTo>
                    <a:lnTo>
                      <a:pt x="620" y="220"/>
                    </a:lnTo>
                    <a:lnTo>
                      <a:pt x="622" y="212"/>
                    </a:lnTo>
                    <a:lnTo>
                      <a:pt x="627" y="203"/>
                    </a:lnTo>
                    <a:lnTo>
                      <a:pt x="664" y="198"/>
                    </a:lnTo>
                    <a:lnTo>
                      <a:pt x="704" y="191"/>
                    </a:lnTo>
                    <a:lnTo>
                      <a:pt x="723" y="185"/>
                    </a:lnTo>
                    <a:lnTo>
                      <a:pt x="743" y="179"/>
                    </a:lnTo>
                    <a:lnTo>
                      <a:pt x="763" y="172"/>
                    </a:lnTo>
                    <a:lnTo>
                      <a:pt x="782" y="163"/>
                    </a:lnTo>
                    <a:lnTo>
                      <a:pt x="805" y="151"/>
                    </a:lnTo>
                    <a:lnTo>
                      <a:pt x="815" y="146"/>
                    </a:lnTo>
                    <a:lnTo>
                      <a:pt x="820" y="140"/>
                    </a:lnTo>
                    <a:lnTo>
                      <a:pt x="825" y="139"/>
                    </a:lnTo>
                    <a:lnTo>
                      <a:pt x="827" y="137"/>
                    </a:lnTo>
                    <a:lnTo>
                      <a:pt x="830" y="137"/>
                    </a:lnTo>
                    <a:lnTo>
                      <a:pt x="833" y="140"/>
                    </a:lnTo>
                    <a:lnTo>
                      <a:pt x="840" y="133"/>
                    </a:lnTo>
                    <a:lnTo>
                      <a:pt x="841" y="129"/>
                    </a:lnTo>
                    <a:lnTo>
                      <a:pt x="844" y="125"/>
                    </a:lnTo>
                    <a:lnTo>
                      <a:pt x="875" y="120"/>
                    </a:lnTo>
                    <a:lnTo>
                      <a:pt x="907" y="116"/>
                    </a:lnTo>
                    <a:lnTo>
                      <a:pt x="940" y="113"/>
                    </a:lnTo>
                    <a:lnTo>
                      <a:pt x="968" y="112"/>
                    </a:lnTo>
                    <a:lnTo>
                      <a:pt x="993" y="112"/>
                    </a:lnTo>
                    <a:lnTo>
                      <a:pt x="1018" y="115"/>
                    </a:lnTo>
                    <a:lnTo>
                      <a:pt x="1044" y="119"/>
                    </a:lnTo>
                    <a:lnTo>
                      <a:pt x="1067" y="125"/>
                    </a:lnTo>
                    <a:lnTo>
                      <a:pt x="1081" y="129"/>
                    </a:lnTo>
                    <a:lnTo>
                      <a:pt x="1097" y="133"/>
                    </a:lnTo>
                    <a:lnTo>
                      <a:pt x="1104" y="137"/>
                    </a:lnTo>
                    <a:lnTo>
                      <a:pt x="1112" y="142"/>
                    </a:lnTo>
                    <a:lnTo>
                      <a:pt x="1119" y="147"/>
                    </a:lnTo>
                    <a:lnTo>
                      <a:pt x="1125" y="154"/>
                    </a:lnTo>
                    <a:lnTo>
                      <a:pt x="1131" y="174"/>
                    </a:lnTo>
                    <a:lnTo>
                      <a:pt x="1132" y="181"/>
                    </a:lnTo>
                    <a:lnTo>
                      <a:pt x="1132" y="189"/>
                    </a:lnTo>
                    <a:lnTo>
                      <a:pt x="1142" y="188"/>
                    </a:lnTo>
                    <a:lnTo>
                      <a:pt x="1152" y="185"/>
                    </a:lnTo>
                    <a:lnTo>
                      <a:pt x="1164" y="182"/>
                    </a:lnTo>
                    <a:lnTo>
                      <a:pt x="1178" y="181"/>
                    </a:lnTo>
                    <a:lnTo>
                      <a:pt x="1191" y="179"/>
                    </a:lnTo>
                    <a:lnTo>
                      <a:pt x="1205" y="181"/>
                    </a:lnTo>
                    <a:lnTo>
                      <a:pt x="1234" y="185"/>
                    </a:lnTo>
                    <a:lnTo>
                      <a:pt x="1265" y="191"/>
                    </a:lnTo>
                    <a:lnTo>
                      <a:pt x="1298" y="195"/>
                    </a:lnTo>
                    <a:lnTo>
                      <a:pt x="1314" y="196"/>
                    </a:lnTo>
                    <a:lnTo>
                      <a:pt x="1333" y="195"/>
                    </a:lnTo>
                    <a:lnTo>
                      <a:pt x="1371" y="192"/>
                    </a:lnTo>
                    <a:lnTo>
                      <a:pt x="1390" y="192"/>
                    </a:lnTo>
                    <a:lnTo>
                      <a:pt x="1407" y="195"/>
                    </a:lnTo>
                    <a:lnTo>
                      <a:pt x="1416" y="198"/>
                    </a:lnTo>
                    <a:lnTo>
                      <a:pt x="1423" y="201"/>
                    </a:lnTo>
                    <a:lnTo>
                      <a:pt x="1430" y="205"/>
                    </a:lnTo>
                    <a:lnTo>
                      <a:pt x="1435" y="210"/>
                    </a:lnTo>
                    <a:lnTo>
                      <a:pt x="1441" y="216"/>
                    </a:lnTo>
                    <a:lnTo>
                      <a:pt x="1445" y="224"/>
                    </a:lnTo>
                    <a:lnTo>
                      <a:pt x="1453" y="244"/>
                    </a:lnTo>
                    <a:lnTo>
                      <a:pt x="1459" y="267"/>
                    </a:lnTo>
                    <a:lnTo>
                      <a:pt x="1463" y="289"/>
                    </a:lnTo>
                    <a:lnTo>
                      <a:pt x="1465" y="302"/>
                    </a:lnTo>
                    <a:lnTo>
                      <a:pt x="1465" y="313"/>
                    </a:lnTo>
                    <a:lnTo>
                      <a:pt x="1463" y="324"/>
                    </a:lnTo>
                    <a:lnTo>
                      <a:pt x="1462" y="335"/>
                    </a:lnTo>
                    <a:lnTo>
                      <a:pt x="1469" y="335"/>
                    </a:lnTo>
                    <a:lnTo>
                      <a:pt x="1474" y="333"/>
                    </a:lnTo>
                    <a:lnTo>
                      <a:pt x="1489" y="327"/>
                    </a:lnTo>
                    <a:lnTo>
                      <a:pt x="1501" y="323"/>
                    </a:lnTo>
                    <a:lnTo>
                      <a:pt x="1508" y="321"/>
                    </a:lnTo>
                    <a:lnTo>
                      <a:pt x="1515" y="321"/>
                    </a:lnTo>
                    <a:lnTo>
                      <a:pt x="1518" y="290"/>
                    </a:lnTo>
                    <a:lnTo>
                      <a:pt x="1519" y="259"/>
                    </a:lnTo>
                    <a:lnTo>
                      <a:pt x="1519" y="229"/>
                    </a:lnTo>
                    <a:lnTo>
                      <a:pt x="1518" y="198"/>
                    </a:lnTo>
                    <a:lnTo>
                      <a:pt x="1517" y="170"/>
                    </a:lnTo>
                    <a:lnTo>
                      <a:pt x="1517" y="142"/>
                    </a:lnTo>
                    <a:lnTo>
                      <a:pt x="1519" y="118"/>
                    </a:lnTo>
                    <a:lnTo>
                      <a:pt x="1522" y="105"/>
                    </a:lnTo>
                    <a:lnTo>
                      <a:pt x="1525" y="95"/>
                    </a:lnTo>
                    <a:lnTo>
                      <a:pt x="1545" y="91"/>
                    </a:lnTo>
                    <a:lnTo>
                      <a:pt x="1564" y="85"/>
                    </a:lnTo>
                    <a:lnTo>
                      <a:pt x="1604" y="71"/>
                    </a:lnTo>
                    <a:lnTo>
                      <a:pt x="1644" y="56"/>
                    </a:lnTo>
                    <a:lnTo>
                      <a:pt x="1682" y="39"/>
                    </a:lnTo>
                    <a:lnTo>
                      <a:pt x="1695" y="31"/>
                    </a:lnTo>
                    <a:lnTo>
                      <a:pt x="1708" y="22"/>
                    </a:lnTo>
                    <a:lnTo>
                      <a:pt x="1722" y="17"/>
                    </a:lnTo>
                    <a:lnTo>
                      <a:pt x="1736" y="11"/>
                    </a:lnTo>
                    <a:lnTo>
                      <a:pt x="1751" y="7"/>
                    </a:lnTo>
                    <a:lnTo>
                      <a:pt x="1766" y="4"/>
                    </a:lnTo>
                    <a:lnTo>
                      <a:pt x="1782" y="1"/>
                    </a:lnTo>
                    <a:lnTo>
                      <a:pt x="1797" y="0"/>
                    </a:lnTo>
                    <a:lnTo>
                      <a:pt x="1828" y="0"/>
                    </a:lnTo>
                    <a:lnTo>
                      <a:pt x="1861" y="3"/>
                    </a:lnTo>
                    <a:lnTo>
                      <a:pt x="1890" y="8"/>
                    </a:lnTo>
                    <a:lnTo>
                      <a:pt x="1919" y="14"/>
                    </a:lnTo>
                    <a:lnTo>
                      <a:pt x="1925" y="18"/>
                    </a:lnTo>
                    <a:lnTo>
                      <a:pt x="1931" y="22"/>
                    </a:lnTo>
                    <a:lnTo>
                      <a:pt x="1936" y="28"/>
                    </a:lnTo>
                    <a:lnTo>
                      <a:pt x="1939" y="33"/>
                    </a:lnTo>
                    <a:lnTo>
                      <a:pt x="1945" y="45"/>
                    </a:lnTo>
                    <a:lnTo>
                      <a:pt x="1949" y="59"/>
                    </a:lnTo>
                    <a:lnTo>
                      <a:pt x="1950" y="73"/>
                    </a:lnTo>
                    <a:lnTo>
                      <a:pt x="1952" y="90"/>
                    </a:lnTo>
                    <a:lnTo>
                      <a:pt x="1953" y="125"/>
                    </a:lnTo>
                    <a:lnTo>
                      <a:pt x="1957" y="198"/>
                    </a:lnTo>
                    <a:lnTo>
                      <a:pt x="1959" y="274"/>
                    </a:lnTo>
                    <a:lnTo>
                      <a:pt x="1959" y="349"/>
                    </a:lnTo>
                    <a:lnTo>
                      <a:pt x="1955" y="418"/>
                    </a:lnTo>
                    <a:lnTo>
                      <a:pt x="1973" y="406"/>
                    </a:lnTo>
                    <a:lnTo>
                      <a:pt x="1994" y="393"/>
                    </a:lnTo>
                    <a:lnTo>
                      <a:pt x="2016" y="383"/>
                    </a:lnTo>
                    <a:lnTo>
                      <a:pt x="2040" y="375"/>
                    </a:lnTo>
                    <a:lnTo>
                      <a:pt x="2065" y="368"/>
                    </a:lnTo>
                    <a:lnTo>
                      <a:pt x="2091" y="365"/>
                    </a:lnTo>
                    <a:lnTo>
                      <a:pt x="2105" y="365"/>
                    </a:lnTo>
                    <a:lnTo>
                      <a:pt x="2117" y="366"/>
                    </a:lnTo>
                    <a:lnTo>
                      <a:pt x="2131" y="368"/>
                    </a:lnTo>
                    <a:lnTo>
                      <a:pt x="2144" y="369"/>
                    </a:lnTo>
                    <a:lnTo>
                      <a:pt x="2155" y="390"/>
                    </a:lnTo>
                    <a:lnTo>
                      <a:pt x="2167" y="413"/>
                    </a:lnTo>
                    <a:lnTo>
                      <a:pt x="2188" y="457"/>
                    </a:lnTo>
                    <a:lnTo>
                      <a:pt x="2192" y="469"/>
                    </a:lnTo>
                    <a:lnTo>
                      <a:pt x="2197" y="481"/>
                    </a:lnTo>
                    <a:lnTo>
                      <a:pt x="2206" y="505"/>
                    </a:lnTo>
                    <a:lnTo>
                      <a:pt x="2217" y="532"/>
                    </a:lnTo>
                    <a:lnTo>
                      <a:pt x="2230" y="557"/>
                    </a:lnTo>
                    <a:lnTo>
                      <a:pt x="2256" y="608"/>
                    </a:lnTo>
                    <a:lnTo>
                      <a:pt x="2286" y="660"/>
                    </a:lnTo>
                    <a:lnTo>
                      <a:pt x="2300" y="688"/>
                    </a:lnTo>
                    <a:lnTo>
                      <a:pt x="2313" y="714"/>
                    </a:lnTo>
                    <a:lnTo>
                      <a:pt x="2320" y="727"/>
                    </a:lnTo>
                    <a:lnTo>
                      <a:pt x="2327" y="740"/>
                    </a:lnTo>
                    <a:lnTo>
                      <a:pt x="2334" y="752"/>
                    </a:lnTo>
                    <a:lnTo>
                      <a:pt x="2341" y="765"/>
                    </a:lnTo>
                    <a:lnTo>
                      <a:pt x="2373" y="837"/>
                    </a:lnTo>
                    <a:lnTo>
                      <a:pt x="2405" y="908"/>
                    </a:lnTo>
                    <a:lnTo>
                      <a:pt x="2439" y="980"/>
                    </a:lnTo>
                    <a:lnTo>
                      <a:pt x="2474" y="1051"/>
                    </a:lnTo>
                    <a:lnTo>
                      <a:pt x="2480" y="1060"/>
                    </a:lnTo>
                    <a:lnTo>
                      <a:pt x="2484" y="1064"/>
                    </a:lnTo>
                    <a:lnTo>
                      <a:pt x="2489" y="1068"/>
                    </a:lnTo>
                    <a:lnTo>
                      <a:pt x="2489" y="1072"/>
                    </a:lnTo>
                    <a:lnTo>
                      <a:pt x="2488" y="1075"/>
                    </a:lnTo>
                    <a:lnTo>
                      <a:pt x="2488" y="1077"/>
                    </a:lnTo>
                    <a:lnTo>
                      <a:pt x="2487" y="1081"/>
                    </a:lnTo>
                    <a:lnTo>
                      <a:pt x="2492" y="1088"/>
                    </a:lnTo>
                    <a:lnTo>
                      <a:pt x="2498" y="1096"/>
                    </a:lnTo>
                    <a:lnTo>
                      <a:pt x="2506" y="1115"/>
                    </a:lnTo>
                    <a:lnTo>
                      <a:pt x="2515" y="1133"/>
                    </a:lnTo>
                    <a:lnTo>
                      <a:pt x="2519" y="1141"/>
                    </a:lnTo>
                    <a:lnTo>
                      <a:pt x="2526" y="1148"/>
                    </a:lnTo>
                    <a:lnTo>
                      <a:pt x="2525" y="1159"/>
                    </a:lnTo>
                    <a:lnTo>
                      <a:pt x="2523" y="1169"/>
                    </a:lnTo>
                    <a:lnTo>
                      <a:pt x="2519" y="1181"/>
                    </a:lnTo>
                    <a:lnTo>
                      <a:pt x="2516" y="1190"/>
                    </a:lnTo>
                    <a:lnTo>
                      <a:pt x="2510" y="1200"/>
                    </a:lnTo>
                    <a:lnTo>
                      <a:pt x="2505" y="1210"/>
                    </a:lnTo>
                    <a:lnTo>
                      <a:pt x="2491" y="1230"/>
                    </a:lnTo>
                    <a:lnTo>
                      <a:pt x="2474" y="1247"/>
                    </a:lnTo>
                    <a:lnTo>
                      <a:pt x="2466" y="1254"/>
                    </a:lnTo>
                    <a:lnTo>
                      <a:pt x="2457" y="1261"/>
                    </a:lnTo>
                    <a:lnTo>
                      <a:pt x="2447" y="1266"/>
                    </a:lnTo>
                    <a:lnTo>
                      <a:pt x="2437" y="1270"/>
                    </a:lnTo>
                    <a:lnTo>
                      <a:pt x="2426" y="1275"/>
                    </a:lnTo>
                    <a:lnTo>
                      <a:pt x="2416" y="1276"/>
                    </a:lnTo>
                    <a:lnTo>
                      <a:pt x="2400" y="1279"/>
                    </a:lnTo>
                    <a:lnTo>
                      <a:pt x="2383" y="1280"/>
                    </a:lnTo>
                    <a:lnTo>
                      <a:pt x="2367" y="1280"/>
                    </a:lnTo>
                    <a:lnTo>
                      <a:pt x="2352" y="1280"/>
                    </a:lnTo>
                    <a:lnTo>
                      <a:pt x="2336" y="1279"/>
                    </a:lnTo>
                    <a:lnTo>
                      <a:pt x="2322" y="1276"/>
                    </a:lnTo>
                    <a:lnTo>
                      <a:pt x="2307" y="1272"/>
                    </a:lnTo>
                    <a:lnTo>
                      <a:pt x="2293" y="1268"/>
                    </a:lnTo>
                    <a:lnTo>
                      <a:pt x="2280" y="1263"/>
                    </a:lnTo>
                    <a:lnTo>
                      <a:pt x="2268" y="1259"/>
                    </a:lnTo>
                    <a:lnTo>
                      <a:pt x="2254" y="1256"/>
                    </a:lnTo>
                    <a:lnTo>
                      <a:pt x="2245" y="1256"/>
                    </a:lnTo>
                    <a:lnTo>
                      <a:pt x="2238" y="1258"/>
                    </a:lnTo>
                    <a:lnTo>
                      <a:pt x="2211" y="1248"/>
                    </a:lnTo>
                    <a:lnTo>
                      <a:pt x="2183" y="1239"/>
                    </a:lnTo>
                    <a:lnTo>
                      <a:pt x="2154" y="1231"/>
                    </a:lnTo>
                    <a:lnTo>
                      <a:pt x="2126" y="1221"/>
                    </a:lnTo>
                    <a:lnTo>
                      <a:pt x="2096" y="1210"/>
                    </a:lnTo>
                    <a:lnTo>
                      <a:pt x="2085" y="1204"/>
                    </a:lnTo>
                    <a:lnTo>
                      <a:pt x="2077" y="1197"/>
                    </a:lnTo>
                    <a:lnTo>
                      <a:pt x="2072" y="1192"/>
                    </a:lnTo>
                    <a:lnTo>
                      <a:pt x="2070" y="1186"/>
                    </a:lnTo>
                    <a:lnTo>
                      <a:pt x="2063" y="1169"/>
                    </a:lnTo>
                    <a:lnTo>
                      <a:pt x="2057" y="1151"/>
                    </a:lnTo>
                    <a:lnTo>
                      <a:pt x="2051" y="1134"/>
                    </a:lnTo>
                    <a:lnTo>
                      <a:pt x="2044" y="1120"/>
                    </a:lnTo>
                    <a:lnTo>
                      <a:pt x="2036" y="1105"/>
                    </a:lnTo>
                    <a:lnTo>
                      <a:pt x="2028" y="1091"/>
                    </a:lnTo>
                    <a:lnTo>
                      <a:pt x="2021" y="1074"/>
                    </a:lnTo>
                    <a:lnTo>
                      <a:pt x="2008" y="1043"/>
                    </a:lnTo>
                    <a:lnTo>
                      <a:pt x="1995" y="1015"/>
                    </a:lnTo>
                    <a:lnTo>
                      <a:pt x="1967" y="959"/>
                    </a:lnTo>
                    <a:lnTo>
                      <a:pt x="1966" y="1016"/>
                    </a:lnTo>
                    <a:lnTo>
                      <a:pt x="1966" y="1084"/>
                    </a:lnTo>
                    <a:lnTo>
                      <a:pt x="1967" y="1225"/>
                    </a:lnTo>
                    <a:lnTo>
                      <a:pt x="1967" y="1238"/>
                    </a:lnTo>
                    <a:lnTo>
                      <a:pt x="1964" y="1249"/>
                    </a:lnTo>
                    <a:lnTo>
                      <a:pt x="1960" y="1259"/>
                    </a:lnTo>
                    <a:lnTo>
                      <a:pt x="1955" y="1268"/>
                    </a:lnTo>
                    <a:lnTo>
                      <a:pt x="1948" y="1276"/>
                    </a:lnTo>
                    <a:lnTo>
                      <a:pt x="1939" y="1282"/>
                    </a:lnTo>
                    <a:lnTo>
                      <a:pt x="1929" y="1287"/>
                    </a:lnTo>
                    <a:lnTo>
                      <a:pt x="1919" y="1293"/>
                    </a:lnTo>
                    <a:lnTo>
                      <a:pt x="1908" y="1296"/>
                    </a:lnTo>
                    <a:lnTo>
                      <a:pt x="1897" y="1300"/>
                    </a:lnTo>
                    <a:lnTo>
                      <a:pt x="1872" y="1304"/>
                    </a:lnTo>
                    <a:lnTo>
                      <a:pt x="1846" y="1307"/>
                    </a:lnTo>
                    <a:lnTo>
                      <a:pt x="1821" y="1308"/>
                    </a:lnTo>
                    <a:lnTo>
                      <a:pt x="1799" y="1308"/>
                    </a:lnTo>
                    <a:lnTo>
                      <a:pt x="1776" y="1305"/>
                    </a:lnTo>
                    <a:lnTo>
                      <a:pt x="1755" y="1301"/>
                    </a:lnTo>
                    <a:lnTo>
                      <a:pt x="1731" y="1300"/>
                    </a:lnTo>
                    <a:lnTo>
                      <a:pt x="1713" y="1284"/>
                    </a:lnTo>
                    <a:lnTo>
                      <a:pt x="1703" y="1276"/>
                    </a:lnTo>
                    <a:lnTo>
                      <a:pt x="1691" y="1268"/>
                    </a:lnTo>
                    <a:lnTo>
                      <a:pt x="1678" y="1262"/>
                    </a:lnTo>
                    <a:lnTo>
                      <a:pt x="1665" y="1256"/>
                    </a:lnTo>
                    <a:lnTo>
                      <a:pt x="1654" y="1254"/>
                    </a:lnTo>
                    <a:lnTo>
                      <a:pt x="1642" y="1254"/>
                    </a:lnTo>
                    <a:lnTo>
                      <a:pt x="1637" y="1254"/>
                    </a:lnTo>
                    <a:lnTo>
                      <a:pt x="1632" y="1256"/>
                    </a:lnTo>
                    <a:lnTo>
                      <a:pt x="1623" y="1262"/>
                    </a:lnTo>
                    <a:lnTo>
                      <a:pt x="1613" y="1268"/>
                    </a:lnTo>
                    <a:lnTo>
                      <a:pt x="1609" y="1270"/>
                    </a:lnTo>
                    <a:lnTo>
                      <a:pt x="1604" y="1272"/>
                    </a:lnTo>
                    <a:lnTo>
                      <a:pt x="1578" y="1273"/>
                    </a:lnTo>
                    <a:lnTo>
                      <a:pt x="1566" y="1273"/>
                    </a:lnTo>
                    <a:lnTo>
                      <a:pt x="1553" y="1273"/>
                    </a:lnTo>
                    <a:lnTo>
                      <a:pt x="1542" y="1270"/>
                    </a:lnTo>
                    <a:lnTo>
                      <a:pt x="1532" y="1266"/>
                    </a:lnTo>
                    <a:lnTo>
                      <a:pt x="1522" y="1261"/>
                    </a:lnTo>
                    <a:lnTo>
                      <a:pt x="1515" y="1251"/>
                    </a:lnTo>
                    <a:lnTo>
                      <a:pt x="1507" y="1249"/>
                    </a:lnTo>
                    <a:lnTo>
                      <a:pt x="1500" y="1248"/>
                    </a:lnTo>
                    <a:lnTo>
                      <a:pt x="1486" y="1242"/>
                    </a:lnTo>
                    <a:lnTo>
                      <a:pt x="1472" y="1234"/>
                    </a:lnTo>
                    <a:lnTo>
                      <a:pt x="1459" y="1225"/>
                    </a:lnTo>
                    <a:lnTo>
                      <a:pt x="1453" y="1225"/>
                    </a:lnTo>
                    <a:lnTo>
                      <a:pt x="1448" y="1227"/>
                    </a:lnTo>
                    <a:lnTo>
                      <a:pt x="1444" y="1230"/>
                    </a:lnTo>
                    <a:lnTo>
                      <a:pt x="1439" y="1232"/>
                    </a:lnTo>
                    <a:lnTo>
                      <a:pt x="1432" y="1241"/>
                    </a:lnTo>
                    <a:lnTo>
                      <a:pt x="1425" y="1247"/>
                    </a:lnTo>
                    <a:lnTo>
                      <a:pt x="1416" y="1251"/>
                    </a:lnTo>
                    <a:lnTo>
                      <a:pt x="1406" y="1254"/>
                    </a:lnTo>
                    <a:lnTo>
                      <a:pt x="1396" y="1255"/>
                    </a:lnTo>
                    <a:lnTo>
                      <a:pt x="1385" y="1256"/>
                    </a:lnTo>
                    <a:lnTo>
                      <a:pt x="1362" y="1256"/>
                    </a:lnTo>
                    <a:lnTo>
                      <a:pt x="1340" y="1258"/>
                    </a:lnTo>
                    <a:lnTo>
                      <a:pt x="1310" y="1256"/>
                    </a:lnTo>
                    <a:lnTo>
                      <a:pt x="1278" y="1255"/>
                    </a:lnTo>
                    <a:lnTo>
                      <a:pt x="1257" y="1252"/>
                    </a:lnTo>
                    <a:lnTo>
                      <a:pt x="1234" y="1248"/>
                    </a:lnTo>
                    <a:lnTo>
                      <a:pt x="1225" y="1247"/>
                    </a:lnTo>
                    <a:lnTo>
                      <a:pt x="1213" y="1245"/>
                    </a:lnTo>
                    <a:lnTo>
                      <a:pt x="1202" y="1247"/>
                    </a:lnTo>
                    <a:lnTo>
                      <a:pt x="1191" y="1249"/>
                    </a:lnTo>
                    <a:lnTo>
                      <a:pt x="1175" y="1244"/>
                    </a:lnTo>
                    <a:lnTo>
                      <a:pt x="1160" y="1239"/>
                    </a:lnTo>
                    <a:lnTo>
                      <a:pt x="1147" y="1235"/>
                    </a:lnTo>
                    <a:lnTo>
                      <a:pt x="1133" y="1230"/>
                    </a:lnTo>
                    <a:lnTo>
                      <a:pt x="1129" y="1234"/>
                    </a:lnTo>
                    <a:lnTo>
                      <a:pt x="1125" y="1239"/>
                    </a:lnTo>
                    <a:lnTo>
                      <a:pt x="1118" y="1242"/>
                    </a:lnTo>
                    <a:lnTo>
                      <a:pt x="1111" y="1247"/>
                    </a:lnTo>
                    <a:lnTo>
                      <a:pt x="1094" y="1251"/>
                    </a:lnTo>
                    <a:lnTo>
                      <a:pt x="1076" y="1255"/>
                    </a:lnTo>
                    <a:lnTo>
                      <a:pt x="1058" y="1256"/>
                    </a:lnTo>
                    <a:lnTo>
                      <a:pt x="1041" y="1256"/>
                    </a:lnTo>
                    <a:lnTo>
                      <a:pt x="1027" y="1255"/>
                    </a:lnTo>
                    <a:lnTo>
                      <a:pt x="1017" y="1254"/>
                    </a:lnTo>
                    <a:lnTo>
                      <a:pt x="1015" y="1254"/>
                    </a:lnTo>
                    <a:lnTo>
                      <a:pt x="1014" y="1254"/>
                    </a:lnTo>
                    <a:lnTo>
                      <a:pt x="1015" y="1256"/>
                    </a:lnTo>
                    <a:lnTo>
                      <a:pt x="1017" y="1258"/>
                    </a:lnTo>
                    <a:lnTo>
                      <a:pt x="1017" y="1259"/>
                    </a:lnTo>
                    <a:lnTo>
                      <a:pt x="1014" y="1259"/>
                    </a:lnTo>
                    <a:lnTo>
                      <a:pt x="1001" y="1256"/>
                    </a:lnTo>
                    <a:lnTo>
                      <a:pt x="983" y="1252"/>
                    </a:lnTo>
                    <a:lnTo>
                      <a:pt x="940" y="1247"/>
                    </a:lnTo>
                    <a:lnTo>
                      <a:pt x="890" y="1241"/>
                    </a:lnTo>
                    <a:lnTo>
                      <a:pt x="868" y="1237"/>
                    </a:lnTo>
                    <a:lnTo>
                      <a:pt x="848" y="1231"/>
                    </a:lnTo>
                    <a:lnTo>
                      <a:pt x="846" y="1232"/>
                    </a:lnTo>
                    <a:lnTo>
                      <a:pt x="844" y="1235"/>
                    </a:lnTo>
                    <a:lnTo>
                      <a:pt x="841" y="1242"/>
                    </a:lnTo>
                    <a:lnTo>
                      <a:pt x="840" y="1248"/>
                    </a:lnTo>
                    <a:lnTo>
                      <a:pt x="839" y="1249"/>
                    </a:lnTo>
                    <a:lnTo>
                      <a:pt x="836" y="1249"/>
                    </a:lnTo>
                    <a:lnTo>
                      <a:pt x="833" y="1248"/>
                    </a:lnTo>
                    <a:lnTo>
                      <a:pt x="830" y="1247"/>
                    </a:lnTo>
                    <a:lnTo>
                      <a:pt x="829" y="1244"/>
                    </a:lnTo>
                    <a:lnTo>
                      <a:pt x="827" y="1242"/>
                    </a:lnTo>
                    <a:lnTo>
                      <a:pt x="827" y="1235"/>
                    </a:lnTo>
                    <a:lnTo>
                      <a:pt x="827" y="1227"/>
                    </a:lnTo>
                    <a:lnTo>
                      <a:pt x="825" y="1231"/>
                    </a:lnTo>
                    <a:lnTo>
                      <a:pt x="822" y="1235"/>
                    </a:lnTo>
                    <a:lnTo>
                      <a:pt x="815" y="1241"/>
                    </a:lnTo>
                    <a:lnTo>
                      <a:pt x="803" y="1251"/>
                    </a:lnTo>
                    <a:lnTo>
                      <a:pt x="785" y="1249"/>
                    </a:lnTo>
                    <a:lnTo>
                      <a:pt x="766" y="1249"/>
                    </a:lnTo>
                    <a:lnTo>
                      <a:pt x="723" y="1252"/>
                    </a:lnTo>
                    <a:lnTo>
                      <a:pt x="702" y="1252"/>
                    </a:lnTo>
                    <a:lnTo>
                      <a:pt x="680" y="1251"/>
                    </a:lnTo>
                    <a:lnTo>
                      <a:pt x="659" y="1248"/>
                    </a:lnTo>
                    <a:lnTo>
                      <a:pt x="648" y="1245"/>
                    </a:lnTo>
                    <a:lnTo>
                      <a:pt x="638" y="1242"/>
                    </a:lnTo>
                    <a:lnTo>
                      <a:pt x="608" y="1213"/>
                    </a:lnTo>
                    <a:lnTo>
                      <a:pt x="593" y="1200"/>
                    </a:lnTo>
                    <a:lnTo>
                      <a:pt x="576" y="1186"/>
                    </a:lnTo>
                    <a:lnTo>
                      <a:pt x="559" y="1175"/>
                    </a:lnTo>
                    <a:lnTo>
                      <a:pt x="542" y="1162"/>
                    </a:lnTo>
                    <a:lnTo>
                      <a:pt x="523" y="1152"/>
                    </a:lnTo>
                    <a:lnTo>
                      <a:pt x="503" y="1143"/>
                    </a:lnTo>
                    <a:lnTo>
                      <a:pt x="509" y="1070"/>
                    </a:lnTo>
                    <a:lnTo>
                      <a:pt x="511" y="998"/>
                    </a:lnTo>
                    <a:lnTo>
                      <a:pt x="513" y="924"/>
                    </a:lnTo>
                    <a:lnTo>
                      <a:pt x="517" y="846"/>
                    </a:lnTo>
                    <a:lnTo>
                      <a:pt x="464" y="971"/>
                    </a:lnTo>
                    <a:lnTo>
                      <a:pt x="437" y="1032"/>
                    </a:lnTo>
                    <a:lnTo>
                      <a:pt x="410" y="1091"/>
                    </a:lnTo>
                    <a:lnTo>
                      <a:pt x="396" y="1123"/>
                    </a:lnTo>
                    <a:lnTo>
                      <a:pt x="384" y="1155"/>
                    </a:lnTo>
                    <a:lnTo>
                      <a:pt x="371" y="1186"/>
                    </a:lnTo>
                    <a:lnTo>
                      <a:pt x="364" y="1202"/>
                    </a:lnTo>
                    <a:lnTo>
                      <a:pt x="357" y="1217"/>
                    </a:lnTo>
                    <a:lnTo>
                      <a:pt x="351" y="1220"/>
                    </a:lnTo>
                    <a:lnTo>
                      <a:pt x="347" y="1223"/>
                    </a:lnTo>
                    <a:lnTo>
                      <a:pt x="337" y="1224"/>
                    </a:lnTo>
                    <a:lnTo>
                      <a:pt x="328" y="1224"/>
                    </a:lnTo>
                    <a:lnTo>
                      <a:pt x="323" y="1227"/>
                    </a:lnTo>
                    <a:lnTo>
                      <a:pt x="319" y="1230"/>
                    </a:lnTo>
                    <a:lnTo>
                      <a:pt x="288" y="1220"/>
                    </a:lnTo>
                    <a:lnTo>
                      <a:pt x="273" y="1216"/>
                    </a:lnTo>
                    <a:lnTo>
                      <a:pt x="257" y="1210"/>
                    </a:lnTo>
                    <a:lnTo>
                      <a:pt x="243" y="1204"/>
                    </a:lnTo>
                    <a:lnTo>
                      <a:pt x="231" y="1196"/>
                    </a:lnTo>
                    <a:lnTo>
                      <a:pt x="219" y="1186"/>
                    </a:lnTo>
                    <a:lnTo>
                      <a:pt x="210" y="1174"/>
                    </a:lnTo>
                    <a:lnTo>
                      <a:pt x="184" y="1162"/>
                    </a:lnTo>
                    <a:lnTo>
                      <a:pt x="158" y="1151"/>
                    </a:lnTo>
                    <a:lnTo>
                      <a:pt x="106" y="1130"/>
                    </a:lnTo>
                    <a:lnTo>
                      <a:pt x="2" y="1093"/>
                    </a:lnTo>
                    <a:lnTo>
                      <a:pt x="0" y="1089"/>
                    </a:lnTo>
                    <a:lnTo>
                      <a:pt x="0" y="1086"/>
                    </a:lnTo>
                    <a:lnTo>
                      <a:pt x="2" y="1078"/>
                    </a:lnTo>
                    <a:lnTo>
                      <a:pt x="3" y="1070"/>
                    </a:lnTo>
                    <a:lnTo>
                      <a:pt x="43" y="990"/>
                    </a:lnTo>
                    <a:lnTo>
                      <a:pt x="83" y="910"/>
                    </a:lnTo>
                    <a:lnTo>
                      <a:pt x="165" y="752"/>
                    </a:lnTo>
                    <a:lnTo>
                      <a:pt x="168" y="735"/>
                    </a:lnTo>
                    <a:lnTo>
                      <a:pt x="170" y="720"/>
                    </a:lnTo>
                    <a:lnTo>
                      <a:pt x="176" y="706"/>
                    </a:lnTo>
                    <a:lnTo>
                      <a:pt x="182" y="693"/>
                    </a:lnTo>
                    <a:lnTo>
                      <a:pt x="196" y="668"/>
                    </a:lnTo>
                    <a:lnTo>
                      <a:pt x="204" y="654"/>
                    </a:lnTo>
                    <a:lnTo>
                      <a:pt x="210" y="640"/>
                    </a:lnTo>
                    <a:lnTo>
                      <a:pt x="221" y="615"/>
                    </a:lnTo>
                    <a:lnTo>
                      <a:pt x="232" y="591"/>
                    </a:lnTo>
                    <a:lnTo>
                      <a:pt x="256" y="545"/>
                    </a:lnTo>
                    <a:lnTo>
                      <a:pt x="281" y="498"/>
                    </a:lnTo>
                    <a:lnTo>
                      <a:pt x="305" y="449"/>
                    </a:lnTo>
                    <a:lnTo>
                      <a:pt x="319" y="420"/>
                    </a:lnTo>
                    <a:lnTo>
                      <a:pt x="339" y="384"/>
                    </a:lnTo>
                    <a:lnTo>
                      <a:pt x="350" y="368"/>
                    </a:lnTo>
                    <a:lnTo>
                      <a:pt x="361" y="351"/>
                    </a:lnTo>
                    <a:lnTo>
                      <a:pt x="371" y="338"/>
                    </a:lnTo>
                    <a:lnTo>
                      <a:pt x="382" y="330"/>
                    </a:lnTo>
                    <a:lnTo>
                      <a:pt x="389" y="325"/>
                    </a:lnTo>
                    <a:lnTo>
                      <a:pt x="399" y="321"/>
                    </a:lnTo>
                    <a:lnTo>
                      <a:pt x="419" y="316"/>
                    </a:lnTo>
                    <a:lnTo>
                      <a:pt x="441" y="311"/>
                    </a:lnTo>
                    <a:lnTo>
                      <a:pt x="461" y="307"/>
                    </a:lnTo>
                    <a:lnTo>
                      <a:pt x="472" y="306"/>
                    </a:lnTo>
                    <a:lnTo>
                      <a:pt x="481" y="303"/>
                    </a:lnTo>
                    <a:lnTo>
                      <a:pt x="499" y="297"/>
                    </a:lnTo>
                    <a:lnTo>
                      <a:pt x="523" y="293"/>
                    </a:lnTo>
                    <a:lnTo>
                      <a:pt x="545" y="290"/>
                    </a:lnTo>
                    <a:lnTo>
                      <a:pt x="556" y="288"/>
                    </a:lnTo>
                    <a:lnTo>
                      <a:pt x="566" y="283"/>
                    </a:lnTo>
                    <a:lnTo>
                      <a:pt x="576" y="279"/>
                    </a:lnTo>
                    <a:lnTo>
                      <a:pt x="584" y="272"/>
                    </a:lnTo>
                    <a:close/>
                    <a:moveTo>
                      <a:pt x="1818" y="1291"/>
                    </a:moveTo>
                    <a:lnTo>
                      <a:pt x="1818" y="1291"/>
                    </a:lnTo>
                    <a:lnTo>
                      <a:pt x="1855" y="1287"/>
                    </a:lnTo>
                    <a:lnTo>
                      <a:pt x="1875" y="1284"/>
                    </a:lnTo>
                    <a:lnTo>
                      <a:pt x="1894" y="1280"/>
                    </a:lnTo>
                    <a:lnTo>
                      <a:pt x="1911" y="1275"/>
                    </a:lnTo>
                    <a:lnTo>
                      <a:pt x="1926" y="1268"/>
                    </a:lnTo>
                    <a:lnTo>
                      <a:pt x="1934" y="1263"/>
                    </a:lnTo>
                    <a:lnTo>
                      <a:pt x="1939" y="1259"/>
                    </a:lnTo>
                    <a:lnTo>
                      <a:pt x="1943" y="1254"/>
                    </a:lnTo>
                    <a:lnTo>
                      <a:pt x="1946" y="1249"/>
                    </a:lnTo>
                    <a:lnTo>
                      <a:pt x="1948" y="1242"/>
                    </a:lnTo>
                    <a:lnTo>
                      <a:pt x="1949" y="1234"/>
                    </a:lnTo>
                    <a:lnTo>
                      <a:pt x="1949" y="1214"/>
                    </a:lnTo>
                    <a:lnTo>
                      <a:pt x="1949" y="1193"/>
                    </a:lnTo>
                    <a:lnTo>
                      <a:pt x="1949" y="1174"/>
                    </a:lnTo>
                    <a:lnTo>
                      <a:pt x="1950" y="1124"/>
                    </a:lnTo>
                    <a:lnTo>
                      <a:pt x="1950" y="1068"/>
                    </a:lnTo>
                    <a:lnTo>
                      <a:pt x="1949" y="959"/>
                    </a:lnTo>
                    <a:lnTo>
                      <a:pt x="1948" y="931"/>
                    </a:lnTo>
                    <a:lnTo>
                      <a:pt x="1945" y="900"/>
                    </a:lnTo>
                    <a:lnTo>
                      <a:pt x="1942" y="866"/>
                    </a:lnTo>
                    <a:lnTo>
                      <a:pt x="1941" y="831"/>
                    </a:lnTo>
                    <a:lnTo>
                      <a:pt x="1939" y="768"/>
                    </a:lnTo>
                    <a:lnTo>
                      <a:pt x="1936" y="706"/>
                    </a:lnTo>
                    <a:lnTo>
                      <a:pt x="1935" y="641"/>
                    </a:lnTo>
                    <a:lnTo>
                      <a:pt x="1936" y="574"/>
                    </a:lnTo>
                    <a:lnTo>
                      <a:pt x="1941" y="434"/>
                    </a:lnTo>
                    <a:lnTo>
                      <a:pt x="1943" y="303"/>
                    </a:lnTo>
                    <a:lnTo>
                      <a:pt x="1943" y="241"/>
                    </a:lnTo>
                    <a:lnTo>
                      <a:pt x="1942" y="181"/>
                    </a:lnTo>
                    <a:lnTo>
                      <a:pt x="1939" y="120"/>
                    </a:lnTo>
                    <a:lnTo>
                      <a:pt x="1934" y="62"/>
                    </a:lnTo>
                    <a:lnTo>
                      <a:pt x="1931" y="60"/>
                    </a:lnTo>
                    <a:lnTo>
                      <a:pt x="1928" y="59"/>
                    </a:lnTo>
                    <a:lnTo>
                      <a:pt x="1926" y="56"/>
                    </a:lnTo>
                    <a:lnTo>
                      <a:pt x="1926" y="53"/>
                    </a:lnTo>
                    <a:lnTo>
                      <a:pt x="1926" y="47"/>
                    </a:lnTo>
                    <a:lnTo>
                      <a:pt x="1925" y="45"/>
                    </a:lnTo>
                    <a:lnTo>
                      <a:pt x="1915" y="38"/>
                    </a:lnTo>
                    <a:lnTo>
                      <a:pt x="1904" y="33"/>
                    </a:lnTo>
                    <a:lnTo>
                      <a:pt x="1894" y="29"/>
                    </a:lnTo>
                    <a:lnTo>
                      <a:pt x="1883" y="26"/>
                    </a:lnTo>
                    <a:lnTo>
                      <a:pt x="1861" y="24"/>
                    </a:lnTo>
                    <a:lnTo>
                      <a:pt x="1835" y="21"/>
                    </a:lnTo>
                    <a:lnTo>
                      <a:pt x="1804" y="17"/>
                    </a:lnTo>
                    <a:lnTo>
                      <a:pt x="1790" y="15"/>
                    </a:lnTo>
                    <a:lnTo>
                      <a:pt x="1779" y="17"/>
                    </a:lnTo>
                    <a:lnTo>
                      <a:pt x="1752" y="21"/>
                    </a:lnTo>
                    <a:lnTo>
                      <a:pt x="1738" y="25"/>
                    </a:lnTo>
                    <a:lnTo>
                      <a:pt x="1724" y="31"/>
                    </a:lnTo>
                    <a:lnTo>
                      <a:pt x="1713" y="36"/>
                    </a:lnTo>
                    <a:lnTo>
                      <a:pt x="1702" y="43"/>
                    </a:lnTo>
                    <a:lnTo>
                      <a:pt x="1693" y="53"/>
                    </a:lnTo>
                    <a:lnTo>
                      <a:pt x="1689" y="57"/>
                    </a:lnTo>
                    <a:lnTo>
                      <a:pt x="1686" y="63"/>
                    </a:lnTo>
                    <a:lnTo>
                      <a:pt x="1684" y="77"/>
                    </a:lnTo>
                    <a:lnTo>
                      <a:pt x="1682" y="97"/>
                    </a:lnTo>
                    <a:lnTo>
                      <a:pt x="1682" y="118"/>
                    </a:lnTo>
                    <a:lnTo>
                      <a:pt x="1682" y="140"/>
                    </a:lnTo>
                    <a:lnTo>
                      <a:pt x="1686" y="185"/>
                    </a:lnTo>
                    <a:lnTo>
                      <a:pt x="1689" y="219"/>
                    </a:lnTo>
                    <a:lnTo>
                      <a:pt x="1693" y="292"/>
                    </a:lnTo>
                    <a:lnTo>
                      <a:pt x="1695" y="328"/>
                    </a:lnTo>
                    <a:lnTo>
                      <a:pt x="1698" y="368"/>
                    </a:lnTo>
                    <a:lnTo>
                      <a:pt x="1703" y="415"/>
                    </a:lnTo>
                    <a:lnTo>
                      <a:pt x="1709" y="464"/>
                    </a:lnTo>
                    <a:lnTo>
                      <a:pt x="1715" y="516"/>
                    </a:lnTo>
                    <a:lnTo>
                      <a:pt x="1716" y="543"/>
                    </a:lnTo>
                    <a:lnTo>
                      <a:pt x="1717" y="570"/>
                    </a:lnTo>
                    <a:lnTo>
                      <a:pt x="1719" y="657"/>
                    </a:lnTo>
                    <a:lnTo>
                      <a:pt x="1720" y="748"/>
                    </a:lnTo>
                    <a:lnTo>
                      <a:pt x="1720" y="793"/>
                    </a:lnTo>
                    <a:lnTo>
                      <a:pt x="1720" y="839"/>
                    </a:lnTo>
                    <a:lnTo>
                      <a:pt x="1719" y="884"/>
                    </a:lnTo>
                    <a:lnTo>
                      <a:pt x="1717" y="928"/>
                    </a:lnTo>
                    <a:lnTo>
                      <a:pt x="1716" y="943"/>
                    </a:lnTo>
                    <a:lnTo>
                      <a:pt x="1717" y="960"/>
                    </a:lnTo>
                    <a:lnTo>
                      <a:pt x="1719" y="977"/>
                    </a:lnTo>
                    <a:lnTo>
                      <a:pt x="1719" y="994"/>
                    </a:lnTo>
                    <a:lnTo>
                      <a:pt x="1717" y="1061"/>
                    </a:lnTo>
                    <a:lnTo>
                      <a:pt x="1715" y="1129"/>
                    </a:lnTo>
                    <a:lnTo>
                      <a:pt x="1710" y="1196"/>
                    </a:lnTo>
                    <a:lnTo>
                      <a:pt x="1706" y="1259"/>
                    </a:lnTo>
                    <a:lnTo>
                      <a:pt x="1717" y="1266"/>
                    </a:lnTo>
                    <a:lnTo>
                      <a:pt x="1729" y="1273"/>
                    </a:lnTo>
                    <a:lnTo>
                      <a:pt x="1743" y="1279"/>
                    </a:lnTo>
                    <a:lnTo>
                      <a:pt x="1755" y="1284"/>
                    </a:lnTo>
                    <a:lnTo>
                      <a:pt x="1771" y="1287"/>
                    </a:lnTo>
                    <a:lnTo>
                      <a:pt x="1786" y="1290"/>
                    </a:lnTo>
                    <a:lnTo>
                      <a:pt x="1802" y="1291"/>
                    </a:lnTo>
                    <a:lnTo>
                      <a:pt x="1818" y="1291"/>
                    </a:lnTo>
                    <a:close/>
                    <a:moveTo>
                      <a:pt x="1536" y="125"/>
                    </a:moveTo>
                    <a:lnTo>
                      <a:pt x="1536" y="125"/>
                    </a:lnTo>
                    <a:lnTo>
                      <a:pt x="1536" y="177"/>
                    </a:lnTo>
                    <a:lnTo>
                      <a:pt x="1536" y="230"/>
                    </a:lnTo>
                    <a:lnTo>
                      <a:pt x="1536" y="279"/>
                    </a:lnTo>
                    <a:lnTo>
                      <a:pt x="1536" y="318"/>
                    </a:lnTo>
                    <a:lnTo>
                      <a:pt x="1560" y="325"/>
                    </a:lnTo>
                    <a:lnTo>
                      <a:pt x="1588" y="330"/>
                    </a:lnTo>
                    <a:lnTo>
                      <a:pt x="1642" y="338"/>
                    </a:lnTo>
                    <a:lnTo>
                      <a:pt x="1643" y="342"/>
                    </a:lnTo>
                    <a:lnTo>
                      <a:pt x="1646" y="347"/>
                    </a:lnTo>
                    <a:lnTo>
                      <a:pt x="1649" y="349"/>
                    </a:lnTo>
                    <a:lnTo>
                      <a:pt x="1651" y="352"/>
                    </a:lnTo>
                    <a:lnTo>
                      <a:pt x="1654" y="368"/>
                    </a:lnTo>
                    <a:lnTo>
                      <a:pt x="1656" y="383"/>
                    </a:lnTo>
                    <a:lnTo>
                      <a:pt x="1657" y="417"/>
                    </a:lnTo>
                    <a:lnTo>
                      <a:pt x="1656" y="487"/>
                    </a:lnTo>
                    <a:lnTo>
                      <a:pt x="1656" y="535"/>
                    </a:lnTo>
                    <a:lnTo>
                      <a:pt x="1657" y="584"/>
                    </a:lnTo>
                    <a:lnTo>
                      <a:pt x="1660" y="685"/>
                    </a:lnTo>
                    <a:lnTo>
                      <a:pt x="1663" y="789"/>
                    </a:lnTo>
                    <a:lnTo>
                      <a:pt x="1663" y="839"/>
                    </a:lnTo>
                    <a:lnTo>
                      <a:pt x="1661" y="891"/>
                    </a:lnTo>
                    <a:lnTo>
                      <a:pt x="1660" y="970"/>
                    </a:lnTo>
                    <a:lnTo>
                      <a:pt x="1658" y="1051"/>
                    </a:lnTo>
                    <a:lnTo>
                      <a:pt x="1658" y="1136"/>
                    </a:lnTo>
                    <a:lnTo>
                      <a:pt x="1657" y="1227"/>
                    </a:lnTo>
                    <a:lnTo>
                      <a:pt x="1661" y="1230"/>
                    </a:lnTo>
                    <a:lnTo>
                      <a:pt x="1664" y="1231"/>
                    </a:lnTo>
                    <a:lnTo>
                      <a:pt x="1670" y="1237"/>
                    </a:lnTo>
                    <a:lnTo>
                      <a:pt x="1677" y="1242"/>
                    </a:lnTo>
                    <a:lnTo>
                      <a:pt x="1681" y="1244"/>
                    </a:lnTo>
                    <a:lnTo>
                      <a:pt x="1686" y="1244"/>
                    </a:lnTo>
                    <a:lnTo>
                      <a:pt x="1693" y="1192"/>
                    </a:lnTo>
                    <a:lnTo>
                      <a:pt x="1698" y="1140"/>
                    </a:lnTo>
                    <a:lnTo>
                      <a:pt x="1699" y="1088"/>
                    </a:lnTo>
                    <a:lnTo>
                      <a:pt x="1700" y="1035"/>
                    </a:lnTo>
                    <a:lnTo>
                      <a:pt x="1699" y="924"/>
                    </a:lnTo>
                    <a:lnTo>
                      <a:pt x="1698" y="801"/>
                    </a:lnTo>
                    <a:lnTo>
                      <a:pt x="1699" y="786"/>
                    </a:lnTo>
                    <a:lnTo>
                      <a:pt x="1700" y="769"/>
                    </a:lnTo>
                    <a:lnTo>
                      <a:pt x="1703" y="754"/>
                    </a:lnTo>
                    <a:lnTo>
                      <a:pt x="1703" y="738"/>
                    </a:lnTo>
                    <a:lnTo>
                      <a:pt x="1705" y="693"/>
                    </a:lnTo>
                    <a:lnTo>
                      <a:pt x="1705" y="647"/>
                    </a:lnTo>
                    <a:lnTo>
                      <a:pt x="1702" y="557"/>
                    </a:lnTo>
                    <a:lnTo>
                      <a:pt x="1700" y="529"/>
                    </a:lnTo>
                    <a:lnTo>
                      <a:pt x="1698" y="502"/>
                    </a:lnTo>
                    <a:lnTo>
                      <a:pt x="1692" y="449"/>
                    </a:lnTo>
                    <a:lnTo>
                      <a:pt x="1685" y="394"/>
                    </a:lnTo>
                    <a:lnTo>
                      <a:pt x="1681" y="340"/>
                    </a:lnTo>
                    <a:lnTo>
                      <a:pt x="1675" y="233"/>
                    </a:lnTo>
                    <a:lnTo>
                      <a:pt x="1670" y="125"/>
                    </a:lnTo>
                    <a:lnTo>
                      <a:pt x="1670" y="111"/>
                    </a:lnTo>
                    <a:lnTo>
                      <a:pt x="1671" y="97"/>
                    </a:lnTo>
                    <a:lnTo>
                      <a:pt x="1671" y="90"/>
                    </a:lnTo>
                    <a:lnTo>
                      <a:pt x="1670" y="83"/>
                    </a:lnTo>
                    <a:lnTo>
                      <a:pt x="1667" y="76"/>
                    </a:lnTo>
                    <a:lnTo>
                      <a:pt x="1664" y="70"/>
                    </a:lnTo>
                    <a:lnTo>
                      <a:pt x="1598" y="95"/>
                    </a:lnTo>
                    <a:lnTo>
                      <a:pt x="1567" y="109"/>
                    </a:lnTo>
                    <a:lnTo>
                      <a:pt x="1536" y="125"/>
                    </a:lnTo>
                    <a:close/>
                    <a:moveTo>
                      <a:pt x="906" y="268"/>
                    </a:moveTo>
                    <a:lnTo>
                      <a:pt x="906" y="268"/>
                    </a:lnTo>
                    <a:lnTo>
                      <a:pt x="934" y="274"/>
                    </a:lnTo>
                    <a:lnTo>
                      <a:pt x="961" y="278"/>
                    </a:lnTo>
                    <a:lnTo>
                      <a:pt x="986" y="279"/>
                    </a:lnTo>
                    <a:lnTo>
                      <a:pt x="1013" y="281"/>
                    </a:lnTo>
                    <a:lnTo>
                      <a:pt x="1031" y="279"/>
                    </a:lnTo>
                    <a:lnTo>
                      <a:pt x="1051" y="276"/>
                    </a:lnTo>
                    <a:lnTo>
                      <a:pt x="1067" y="274"/>
                    </a:lnTo>
                    <a:lnTo>
                      <a:pt x="1074" y="274"/>
                    </a:lnTo>
                    <a:lnTo>
                      <a:pt x="1079" y="274"/>
                    </a:lnTo>
                    <a:lnTo>
                      <a:pt x="1094" y="267"/>
                    </a:lnTo>
                    <a:lnTo>
                      <a:pt x="1102" y="261"/>
                    </a:lnTo>
                    <a:lnTo>
                      <a:pt x="1108" y="257"/>
                    </a:lnTo>
                    <a:lnTo>
                      <a:pt x="1108" y="231"/>
                    </a:lnTo>
                    <a:lnTo>
                      <a:pt x="1108" y="206"/>
                    </a:lnTo>
                    <a:lnTo>
                      <a:pt x="1105" y="181"/>
                    </a:lnTo>
                    <a:lnTo>
                      <a:pt x="1102" y="168"/>
                    </a:lnTo>
                    <a:lnTo>
                      <a:pt x="1100" y="157"/>
                    </a:lnTo>
                    <a:lnTo>
                      <a:pt x="1074" y="150"/>
                    </a:lnTo>
                    <a:lnTo>
                      <a:pt x="1048" y="142"/>
                    </a:lnTo>
                    <a:lnTo>
                      <a:pt x="1018" y="135"/>
                    </a:lnTo>
                    <a:lnTo>
                      <a:pt x="1003" y="132"/>
                    </a:lnTo>
                    <a:lnTo>
                      <a:pt x="987" y="132"/>
                    </a:lnTo>
                    <a:lnTo>
                      <a:pt x="951" y="132"/>
                    </a:lnTo>
                    <a:lnTo>
                      <a:pt x="928" y="133"/>
                    </a:lnTo>
                    <a:lnTo>
                      <a:pt x="907" y="135"/>
                    </a:lnTo>
                    <a:lnTo>
                      <a:pt x="888" y="137"/>
                    </a:lnTo>
                    <a:lnTo>
                      <a:pt x="869" y="142"/>
                    </a:lnTo>
                    <a:lnTo>
                      <a:pt x="855" y="147"/>
                    </a:lnTo>
                    <a:lnTo>
                      <a:pt x="850" y="151"/>
                    </a:lnTo>
                    <a:lnTo>
                      <a:pt x="847" y="154"/>
                    </a:lnTo>
                    <a:lnTo>
                      <a:pt x="843" y="160"/>
                    </a:lnTo>
                    <a:lnTo>
                      <a:pt x="841" y="167"/>
                    </a:lnTo>
                    <a:lnTo>
                      <a:pt x="840" y="174"/>
                    </a:lnTo>
                    <a:lnTo>
                      <a:pt x="840" y="181"/>
                    </a:lnTo>
                    <a:lnTo>
                      <a:pt x="841" y="215"/>
                    </a:lnTo>
                    <a:lnTo>
                      <a:pt x="841" y="229"/>
                    </a:lnTo>
                    <a:lnTo>
                      <a:pt x="840" y="241"/>
                    </a:lnTo>
                    <a:lnTo>
                      <a:pt x="840" y="252"/>
                    </a:lnTo>
                    <a:lnTo>
                      <a:pt x="841" y="258"/>
                    </a:lnTo>
                    <a:lnTo>
                      <a:pt x="844" y="264"/>
                    </a:lnTo>
                    <a:lnTo>
                      <a:pt x="847" y="261"/>
                    </a:lnTo>
                    <a:lnTo>
                      <a:pt x="850" y="258"/>
                    </a:lnTo>
                    <a:lnTo>
                      <a:pt x="857" y="257"/>
                    </a:lnTo>
                    <a:lnTo>
                      <a:pt x="865" y="257"/>
                    </a:lnTo>
                    <a:lnTo>
                      <a:pt x="874" y="258"/>
                    </a:lnTo>
                    <a:lnTo>
                      <a:pt x="890" y="262"/>
                    </a:lnTo>
                    <a:lnTo>
                      <a:pt x="906" y="268"/>
                    </a:lnTo>
                    <a:close/>
                    <a:moveTo>
                      <a:pt x="635" y="233"/>
                    </a:moveTo>
                    <a:lnTo>
                      <a:pt x="635" y="233"/>
                    </a:lnTo>
                    <a:lnTo>
                      <a:pt x="632" y="261"/>
                    </a:lnTo>
                    <a:lnTo>
                      <a:pt x="631" y="276"/>
                    </a:lnTo>
                    <a:lnTo>
                      <a:pt x="631" y="290"/>
                    </a:lnTo>
                    <a:lnTo>
                      <a:pt x="643" y="295"/>
                    </a:lnTo>
                    <a:lnTo>
                      <a:pt x="656" y="299"/>
                    </a:lnTo>
                    <a:lnTo>
                      <a:pt x="669" y="306"/>
                    </a:lnTo>
                    <a:lnTo>
                      <a:pt x="680" y="313"/>
                    </a:lnTo>
                    <a:lnTo>
                      <a:pt x="701" y="330"/>
                    </a:lnTo>
                    <a:lnTo>
                      <a:pt x="721" y="347"/>
                    </a:lnTo>
                    <a:lnTo>
                      <a:pt x="722" y="355"/>
                    </a:lnTo>
                    <a:lnTo>
                      <a:pt x="722" y="366"/>
                    </a:lnTo>
                    <a:lnTo>
                      <a:pt x="719" y="376"/>
                    </a:lnTo>
                    <a:lnTo>
                      <a:pt x="715" y="387"/>
                    </a:lnTo>
                    <a:lnTo>
                      <a:pt x="707" y="411"/>
                    </a:lnTo>
                    <a:lnTo>
                      <a:pt x="702" y="422"/>
                    </a:lnTo>
                    <a:lnTo>
                      <a:pt x="700" y="434"/>
                    </a:lnTo>
                    <a:lnTo>
                      <a:pt x="715" y="431"/>
                    </a:lnTo>
                    <a:lnTo>
                      <a:pt x="730" y="431"/>
                    </a:lnTo>
                    <a:lnTo>
                      <a:pt x="743" y="432"/>
                    </a:lnTo>
                    <a:lnTo>
                      <a:pt x="756" y="434"/>
                    </a:lnTo>
                    <a:lnTo>
                      <a:pt x="768" y="438"/>
                    </a:lnTo>
                    <a:lnTo>
                      <a:pt x="781" y="441"/>
                    </a:lnTo>
                    <a:lnTo>
                      <a:pt x="803" y="450"/>
                    </a:lnTo>
                    <a:lnTo>
                      <a:pt x="803" y="483"/>
                    </a:lnTo>
                    <a:lnTo>
                      <a:pt x="805" y="498"/>
                    </a:lnTo>
                    <a:lnTo>
                      <a:pt x="808" y="505"/>
                    </a:lnTo>
                    <a:lnTo>
                      <a:pt x="810" y="512"/>
                    </a:lnTo>
                    <a:lnTo>
                      <a:pt x="816" y="602"/>
                    </a:lnTo>
                    <a:lnTo>
                      <a:pt x="820" y="695"/>
                    </a:lnTo>
                    <a:lnTo>
                      <a:pt x="823" y="741"/>
                    </a:lnTo>
                    <a:lnTo>
                      <a:pt x="823" y="787"/>
                    </a:lnTo>
                    <a:lnTo>
                      <a:pt x="823" y="835"/>
                    </a:lnTo>
                    <a:lnTo>
                      <a:pt x="820" y="880"/>
                    </a:lnTo>
                    <a:lnTo>
                      <a:pt x="817" y="908"/>
                    </a:lnTo>
                    <a:lnTo>
                      <a:pt x="815" y="936"/>
                    </a:lnTo>
                    <a:lnTo>
                      <a:pt x="813" y="962"/>
                    </a:lnTo>
                    <a:lnTo>
                      <a:pt x="813" y="988"/>
                    </a:lnTo>
                    <a:lnTo>
                      <a:pt x="815" y="1040"/>
                    </a:lnTo>
                    <a:lnTo>
                      <a:pt x="816" y="1093"/>
                    </a:lnTo>
                    <a:lnTo>
                      <a:pt x="817" y="1119"/>
                    </a:lnTo>
                    <a:lnTo>
                      <a:pt x="816" y="1144"/>
                    </a:lnTo>
                    <a:lnTo>
                      <a:pt x="815" y="1161"/>
                    </a:lnTo>
                    <a:lnTo>
                      <a:pt x="812" y="1178"/>
                    </a:lnTo>
                    <a:lnTo>
                      <a:pt x="813" y="1186"/>
                    </a:lnTo>
                    <a:lnTo>
                      <a:pt x="815" y="1193"/>
                    </a:lnTo>
                    <a:lnTo>
                      <a:pt x="819" y="1200"/>
                    </a:lnTo>
                    <a:lnTo>
                      <a:pt x="825" y="1206"/>
                    </a:lnTo>
                    <a:lnTo>
                      <a:pt x="823" y="1197"/>
                    </a:lnTo>
                    <a:lnTo>
                      <a:pt x="823" y="1188"/>
                    </a:lnTo>
                    <a:lnTo>
                      <a:pt x="825" y="1164"/>
                    </a:lnTo>
                    <a:lnTo>
                      <a:pt x="826" y="1152"/>
                    </a:lnTo>
                    <a:lnTo>
                      <a:pt x="826" y="1141"/>
                    </a:lnTo>
                    <a:lnTo>
                      <a:pt x="825" y="1131"/>
                    </a:lnTo>
                    <a:lnTo>
                      <a:pt x="820" y="1123"/>
                    </a:lnTo>
                    <a:lnTo>
                      <a:pt x="822" y="1122"/>
                    </a:lnTo>
                    <a:lnTo>
                      <a:pt x="822" y="1120"/>
                    </a:lnTo>
                    <a:lnTo>
                      <a:pt x="825" y="1119"/>
                    </a:lnTo>
                    <a:lnTo>
                      <a:pt x="827" y="1117"/>
                    </a:lnTo>
                    <a:lnTo>
                      <a:pt x="827" y="1115"/>
                    </a:lnTo>
                    <a:lnTo>
                      <a:pt x="827" y="1112"/>
                    </a:lnTo>
                    <a:lnTo>
                      <a:pt x="827" y="1033"/>
                    </a:lnTo>
                    <a:lnTo>
                      <a:pt x="827" y="949"/>
                    </a:lnTo>
                    <a:lnTo>
                      <a:pt x="827" y="866"/>
                    </a:lnTo>
                    <a:lnTo>
                      <a:pt x="829" y="785"/>
                    </a:lnTo>
                    <a:lnTo>
                      <a:pt x="830" y="721"/>
                    </a:lnTo>
                    <a:lnTo>
                      <a:pt x="830" y="658"/>
                    </a:lnTo>
                    <a:lnTo>
                      <a:pt x="827" y="537"/>
                    </a:lnTo>
                    <a:lnTo>
                      <a:pt x="826" y="438"/>
                    </a:lnTo>
                    <a:lnTo>
                      <a:pt x="827" y="338"/>
                    </a:lnTo>
                    <a:lnTo>
                      <a:pt x="827" y="295"/>
                    </a:lnTo>
                    <a:lnTo>
                      <a:pt x="826" y="251"/>
                    </a:lnTo>
                    <a:lnTo>
                      <a:pt x="825" y="208"/>
                    </a:lnTo>
                    <a:lnTo>
                      <a:pt x="820" y="163"/>
                    </a:lnTo>
                    <a:lnTo>
                      <a:pt x="820" y="165"/>
                    </a:lnTo>
                    <a:lnTo>
                      <a:pt x="819" y="165"/>
                    </a:lnTo>
                    <a:lnTo>
                      <a:pt x="801" y="175"/>
                    </a:lnTo>
                    <a:lnTo>
                      <a:pt x="778" y="185"/>
                    </a:lnTo>
                    <a:lnTo>
                      <a:pt x="754" y="194"/>
                    </a:lnTo>
                    <a:lnTo>
                      <a:pt x="729" y="202"/>
                    </a:lnTo>
                    <a:lnTo>
                      <a:pt x="679" y="217"/>
                    </a:lnTo>
                    <a:lnTo>
                      <a:pt x="656" y="226"/>
                    </a:lnTo>
                    <a:lnTo>
                      <a:pt x="635" y="233"/>
                    </a:lnTo>
                    <a:close/>
                    <a:moveTo>
                      <a:pt x="1323" y="1239"/>
                    </a:moveTo>
                    <a:lnTo>
                      <a:pt x="1323" y="1239"/>
                    </a:lnTo>
                    <a:lnTo>
                      <a:pt x="1343" y="1241"/>
                    </a:lnTo>
                    <a:lnTo>
                      <a:pt x="1359" y="1241"/>
                    </a:lnTo>
                    <a:lnTo>
                      <a:pt x="1376" y="1239"/>
                    </a:lnTo>
                    <a:lnTo>
                      <a:pt x="1392" y="1235"/>
                    </a:lnTo>
                    <a:lnTo>
                      <a:pt x="1404" y="1231"/>
                    </a:lnTo>
                    <a:lnTo>
                      <a:pt x="1417" y="1224"/>
                    </a:lnTo>
                    <a:lnTo>
                      <a:pt x="1427" y="1216"/>
                    </a:lnTo>
                    <a:lnTo>
                      <a:pt x="1434" y="1206"/>
                    </a:lnTo>
                    <a:lnTo>
                      <a:pt x="1437" y="1182"/>
                    </a:lnTo>
                    <a:lnTo>
                      <a:pt x="1437" y="1157"/>
                    </a:lnTo>
                    <a:lnTo>
                      <a:pt x="1438" y="1108"/>
                    </a:lnTo>
                    <a:lnTo>
                      <a:pt x="1434" y="1008"/>
                    </a:lnTo>
                    <a:lnTo>
                      <a:pt x="1432" y="907"/>
                    </a:lnTo>
                    <a:lnTo>
                      <a:pt x="1434" y="810"/>
                    </a:lnTo>
                    <a:lnTo>
                      <a:pt x="1437" y="717"/>
                    </a:lnTo>
                    <a:lnTo>
                      <a:pt x="1442" y="629"/>
                    </a:lnTo>
                    <a:lnTo>
                      <a:pt x="1444" y="606"/>
                    </a:lnTo>
                    <a:lnTo>
                      <a:pt x="1444" y="584"/>
                    </a:lnTo>
                    <a:lnTo>
                      <a:pt x="1441" y="536"/>
                    </a:lnTo>
                    <a:lnTo>
                      <a:pt x="1439" y="488"/>
                    </a:lnTo>
                    <a:lnTo>
                      <a:pt x="1438" y="438"/>
                    </a:lnTo>
                    <a:lnTo>
                      <a:pt x="1438" y="429"/>
                    </a:lnTo>
                    <a:lnTo>
                      <a:pt x="1439" y="421"/>
                    </a:lnTo>
                    <a:lnTo>
                      <a:pt x="1442" y="413"/>
                    </a:lnTo>
                    <a:lnTo>
                      <a:pt x="1442" y="404"/>
                    </a:lnTo>
                    <a:lnTo>
                      <a:pt x="1441" y="396"/>
                    </a:lnTo>
                    <a:lnTo>
                      <a:pt x="1439" y="387"/>
                    </a:lnTo>
                    <a:lnTo>
                      <a:pt x="1438" y="379"/>
                    </a:lnTo>
                    <a:lnTo>
                      <a:pt x="1438" y="369"/>
                    </a:lnTo>
                    <a:lnTo>
                      <a:pt x="1441" y="341"/>
                    </a:lnTo>
                    <a:lnTo>
                      <a:pt x="1442" y="306"/>
                    </a:lnTo>
                    <a:lnTo>
                      <a:pt x="1444" y="288"/>
                    </a:lnTo>
                    <a:lnTo>
                      <a:pt x="1441" y="271"/>
                    </a:lnTo>
                    <a:lnTo>
                      <a:pt x="1438" y="255"/>
                    </a:lnTo>
                    <a:lnTo>
                      <a:pt x="1435" y="248"/>
                    </a:lnTo>
                    <a:lnTo>
                      <a:pt x="1431" y="241"/>
                    </a:lnTo>
                    <a:lnTo>
                      <a:pt x="1427" y="237"/>
                    </a:lnTo>
                    <a:lnTo>
                      <a:pt x="1421" y="231"/>
                    </a:lnTo>
                    <a:lnTo>
                      <a:pt x="1413" y="227"/>
                    </a:lnTo>
                    <a:lnTo>
                      <a:pt x="1404" y="223"/>
                    </a:lnTo>
                    <a:lnTo>
                      <a:pt x="1386" y="216"/>
                    </a:lnTo>
                    <a:lnTo>
                      <a:pt x="1368" y="212"/>
                    </a:lnTo>
                    <a:lnTo>
                      <a:pt x="1341" y="210"/>
                    </a:lnTo>
                    <a:lnTo>
                      <a:pt x="1317" y="210"/>
                    </a:lnTo>
                    <a:lnTo>
                      <a:pt x="1292" y="210"/>
                    </a:lnTo>
                    <a:lnTo>
                      <a:pt x="1265" y="208"/>
                    </a:lnTo>
                    <a:lnTo>
                      <a:pt x="1211" y="201"/>
                    </a:lnTo>
                    <a:lnTo>
                      <a:pt x="1188" y="198"/>
                    </a:lnTo>
                    <a:lnTo>
                      <a:pt x="1178" y="198"/>
                    </a:lnTo>
                    <a:lnTo>
                      <a:pt x="1170" y="199"/>
                    </a:lnTo>
                    <a:lnTo>
                      <a:pt x="1161" y="202"/>
                    </a:lnTo>
                    <a:lnTo>
                      <a:pt x="1150" y="206"/>
                    </a:lnTo>
                    <a:lnTo>
                      <a:pt x="1140" y="212"/>
                    </a:lnTo>
                    <a:lnTo>
                      <a:pt x="1136" y="215"/>
                    </a:lnTo>
                    <a:lnTo>
                      <a:pt x="1133" y="219"/>
                    </a:lnTo>
                    <a:lnTo>
                      <a:pt x="1132" y="223"/>
                    </a:lnTo>
                    <a:lnTo>
                      <a:pt x="1132" y="227"/>
                    </a:lnTo>
                    <a:lnTo>
                      <a:pt x="1133" y="237"/>
                    </a:lnTo>
                    <a:lnTo>
                      <a:pt x="1135" y="268"/>
                    </a:lnTo>
                    <a:lnTo>
                      <a:pt x="1136" y="302"/>
                    </a:lnTo>
                    <a:lnTo>
                      <a:pt x="1135" y="307"/>
                    </a:lnTo>
                    <a:lnTo>
                      <a:pt x="1132" y="314"/>
                    </a:lnTo>
                    <a:lnTo>
                      <a:pt x="1131" y="320"/>
                    </a:lnTo>
                    <a:lnTo>
                      <a:pt x="1129" y="327"/>
                    </a:lnTo>
                    <a:lnTo>
                      <a:pt x="1129" y="347"/>
                    </a:lnTo>
                    <a:lnTo>
                      <a:pt x="1131" y="368"/>
                    </a:lnTo>
                    <a:lnTo>
                      <a:pt x="1132" y="408"/>
                    </a:lnTo>
                    <a:lnTo>
                      <a:pt x="1132" y="434"/>
                    </a:lnTo>
                    <a:lnTo>
                      <a:pt x="1133" y="460"/>
                    </a:lnTo>
                    <a:lnTo>
                      <a:pt x="1138" y="516"/>
                    </a:lnTo>
                    <a:lnTo>
                      <a:pt x="1142" y="574"/>
                    </a:lnTo>
                    <a:lnTo>
                      <a:pt x="1143" y="602"/>
                    </a:lnTo>
                    <a:lnTo>
                      <a:pt x="1145" y="632"/>
                    </a:lnTo>
                    <a:lnTo>
                      <a:pt x="1143" y="688"/>
                    </a:lnTo>
                    <a:lnTo>
                      <a:pt x="1142" y="716"/>
                    </a:lnTo>
                    <a:lnTo>
                      <a:pt x="1142" y="744"/>
                    </a:lnTo>
                    <a:lnTo>
                      <a:pt x="1145" y="773"/>
                    </a:lnTo>
                    <a:lnTo>
                      <a:pt x="1147" y="801"/>
                    </a:lnTo>
                    <a:lnTo>
                      <a:pt x="1150" y="830"/>
                    </a:lnTo>
                    <a:lnTo>
                      <a:pt x="1150" y="858"/>
                    </a:lnTo>
                    <a:lnTo>
                      <a:pt x="1149" y="1032"/>
                    </a:lnTo>
                    <a:lnTo>
                      <a:pt x="1146" y="1079"/>
                    </a:lnTo>
                    <a:lnTo>
                      <a:pt x="1145" y="1127"/>
                    </a:lnTo>
                    <a:lnTo>
                      <a:pt x="1143" y="1150"/>
                    </a:lnTo>
                    <a:lnTo>
                      <a:pt x="1146" y="1172"/>
                    </a:lnTo>
                    <a:lnTo>
                      <a:pt x="1149" y="1193"/>
                    </a:lnTo>
                    <a:lnTo>
                      <a:pt x="1154" y="1214"/>
                    </a:lnTo>
                    <a:lnTo>
                      <a:pt x="1233" y="1228"/>
                    </a:lnTo>
                    <a:lnTo>
                      <a:pt x="1278" y="1235"/>
                    </a:lnTo>
                    <a:lnTo>
                      <a:pt x="1323" y="1239"/>
                    </a:lnTo>
                    <a:close/>
                    <a:moveTo>
                      <a:pt x="844" y="334"/>
                    </a:moveTo>
                    <a:lnTo>
                      <a:pt x="844" y="334"/>
                    </a:lnTo>
                    <a:lnTo>
                      <a:pt x="855" y="335"/>
                    </a:lnTo>
                    <a:lnTo>
                      <a:pt x="867" y="338"/>
                    </a:lnTo>
                    <a:lnTo>
                      <a:pt x="889" y="345"/>
                    </a:lnTo>
                    <a:lnTo>
                      <a:pt x="913" y="355"/>
                    </a:lnTo>
                    <a:lnTo>
                      <a:pt x="926" y="358"/>
                    </a:lnTo>
                    <a:lnTo>
                      <a:pt x="938" y="361"/>
                    </a:lnTo>
                    <a:lnTo>
                      <a:pt x="956" y="365"/>
                    </a:lnTo>
                    <a:lnTo>
                      <a:pt x="979" y="366"/>
                    </a:lnTo>
                    <a:lnTo>
                      <a:pt x="1004" y="368"/>
                    </a:lnTo>
                    <a:lnTo>
                      <a:pt x="1029" y="368"/>
                    </a:lnTo>
                    <a:lnTo>
                      <a:pt x="1055" y="366"/>
                    </a:lnTo>
                    <a:lnTo>
                      <a:pt x="1079" y="363"/>
                    </a:lnTo>
                    <a:lnTo>
                      <a:pt x="1088" y="361"/>
                    </a:lnTo>
                    <a:lnTo>
                      <a:pt x="1098" y="358"/>
                    </a:lnTo>
                    <a:lnTo>
                      <a:pt x="1105" y="355"/>
                    </a:lnTo>
                    <a:lnTo>
                      <a:pt x="1112" y="351"/>
                    </a:lnTo>
                    <a:lnTo>
                      <a:pt x="1111" y="330"/>
                    </a:lnTo>
                    <a:lnTo>
                      <a:pt x="1111" y="314"/>
                    </a:lnTo>
                    <a:lnTo>
                      <a:pt x="1112" y="299"/>
                    </a:lnTo>
                    <a:lnTo>
                      <a:pt x="1115" y="282"/>
                    </a:lnTo>
                    <a:lnTo>
                      <a:pt x="1098" y="286"/>
                    </a:lnTo>
                    <a:lnTo>
                      <a:pt x="1083" y="290"/>
                    </a:lnTo>
                    <a:lnTo>
                      <a:pt x="1049" y="295"/>
                    </a:lnTo>
                    <a:lnTo>
                      <a:pt x="1014" y="296"/>
                    </a:lnTo>
                    <a:lnTo>
                      <a:pt x="980" y="296"/>
                    </a:lnTo>
                    <a:lnTo>
                      <a:pt x="945" y="293"/>
                    </a:lnTo>
                    <a:lnTo>
                      <a:pt x="910" y="288"/>
                    </a:lnTo>
                    <a:lnTo>
                      <a:pt x="876" y="281"/>
                    </a:lnTo>
                    <a:lnTo>
                      <a:pt x="844" y="272"/>
                    </a:lnTo>
                    <a:lnTo>
                      <a:pt x="843" y="279"/>
                    </a:lnTo>
                    <a:lnTo>
                      <a:pt x="841" y="288"/>
                    </a:lnTo>
                    <a:lnTo>
                      <a:pt x="841" y="302"/>
                    </a:lnTo>
                    <a:lnTo>
                      <a:pt x="843" y="317"/>
                    </a:lnTo>
                    <a:lnTo>
                      <a:pt x="844" y="334"/>
                    </a:lnTo>
                    <a:close/>
                    <a:moveTo>
                      <a:pt x="697" y="347"/>
                    </a:moveTo>
                    <a:lnTo>
                      <a:pt x="697" y="347"/>
                    </a:lnTo>
                    <a:lnTo>
                      <a:pt x="684" y="341"/>
                    </a:lnTo>
                    <a:lnTo>
                      <a:pt x="671" y="334"/>
                    </a:lnTo>
                    <a:lnTo>
                      <a:pt x="648" y="320"/>
                    </a:lnTo>
                    <a:lnTo>
                      <a:pt x="634" y="313"/>
                    </a:lnTo>
                    <a:lnTo>
                      <a:pt x="621" y="307"/>
                    </a:lnTo>
                    <a:lnTo>
                      <a:pt x="606" y="302"/>
                    </a:lnTo>
                    <a:lnTo>
                      <a:pt x="589" y="299"/>
                    </a:lnTo>
                    <a:lnTo>
                      <a:pt x="576" y="314"/>
                    </a:lnTo>
                    <a:lnTo>
                      <a:pt x="572" y="324"/>
                    </a:lnTo>
                    <a:lnTo>
                      <a:pt x="568" y="334"/>
                    </a:lnTo>
                    <a:lnTo>
                      <a:pt x="587" y="335"/>
                    </a:lnTo>
                    <a:lnTo>
                      <a:pt x="604" y="340"/>
                    </a:lnTo>
                    <a:lnTo>
                      <a:pt x="621" y="347"/>
                    </a:lnTo>
                    <a:lnTo>
                      <a:pt x="636" y="354"/>
                    </a:lnTo>
                    <a:lnTo>
                      <a:pt x="666" y="373"/>
                    </a:lnTo>
                    <a:lnTo>
                      <a:pt x="681" y="383"/>
                    </a:lnTo>
                    <a:lnTo>
                      <a:pt x="697" y="393"/>
                    </a:lnTo>
                    <a:lnTo>
                      <a:pt x="701" y="379"/>
                    </a:lnTo>
                    <a:lnTo>
                      <a:pt x="702" y="368"/>
                    </a:lnTo>
                    <a:lnTo>
                      <a:pt x="702" y="362"/>
                    </a:lnTo>
                    <a:lnTo>
                      <a:pt x="702" y="356"/>
                    </a:lnTo>
                    <a:lnTo>
                      <a:pt x="701" y="352"/>
                    </a:lnTo>
                    <a:lnTo>
                      <a:pt x="697" y="347"/>
                    </a:lnTo>
                    <a:close/>
                    <a:moveTo>
                      <a:pt x="382" y="352"/>
                    </a:moveTo>
                    <a:lnTo>
                      <a:pt x="382" y="352"/>
                    </a:lnTo>
                    <a:lnTo>
                      <a:pt x="358" y="393"/>
                    </a:lnTo>
                    <a:lnTo>
                      <a:pt x="335" y="434"/>
                    </a:lnTo>
                    <a:lnTo>
                      <a:pt x="314" y="474"/>
                    </a:lnTo>
                    <a:lnTo>
                      <a:pt x="291" y="516"/>
                    </a:lnTo>
                    <a:lnTo>
                      <a:pt x="250" y="602"/>
                    </a:lnTo>
                    <a:lnTo>
                      <a:pt x="210" y="686"/>
                    </a:lnTo>
                    <a:lnTo>
                      <a:pt x="207" y="692"/>
                    </a:lnTo>
                    <a:lnTo>
                      <a:pt x="203" y="698"/>
                    </a:lnTo>
                    <a:lnTo>
                      <a:pt x="198" y="702"/>
                    </a:lnTo>
                    <a:lnTo>
                      <a:pt x="196" y="707"/>
                    </a:lnTo>
                    <a:lnTo>
                      <a:pt x="190" y="721"/>
                    </a:lnTo>
                    <a:lnTo>
                      <a:pt x="187" y="734"/>
                    </a:lnTo>
                    <a:lnTo>
                      <a:pt x="184" y="748"/>
                    </a:lnTo>
                    <a:lnTo>
                      <a:pt x="180" y="761"/>
                    </a:lnTo>
                    <a:lnTo>
                      <a:pt x="170" y="785"/>
                    </a:lnTo>
                    <a:lnTo>
                      <a:pt x="159" y="807"/>
                    </a:lnTo>
                    <a:lnTo>
                      <a:pt x="134" y="852"/>
                    </a:lnTo>
                    <a:lnTo>
                      <a:pt x="121" y="873"/>
                    </a:lnTo>
                    <a:lnTo>
                      <a:pt x="110" y="896"/>
                    </a:lnTo>
                    <a:lnTo>
                      <a:pt x="99" y="919"/>
                    </a:lnTo>
                    <a:lnTo>
                      <a:pt x="90" y="942"/>
                    </a:lnTo>
                    <a:lnTo>
                      <a:pt x="80" y="957"/>
                    </a:lnTo>
                    <a:lnTo>
                      <a:pt x="71" y="973"/>
                    </a:lnTo>
                    <a:lnTo>
                      <a:pt x="62" y="988"/>
                    </a:lnTo>
                    <a:lnTo>
                      <a:pt x="55" y="1004"/>
                    </a:lnTo>
                    <a:lnTo>
                      <a:pt x="41" y="1036"/>
                    </a:lnTo>
                    <a:lnTo>
                      <a:pt x="27" y="1072"/>
                    </a:lnTo>
                    <a:lnTo>
                      <a:pt x="34" y="1078"/>
                    </a:lnTo>
                    <a:lnTo>
                      <a:pt x="44" y="1084"/>
                    </a:lnTo>
                    <a:lnTo>
                      <a:pt x="62" y="1092"/>
                    </a:lnTo>
                    <a:lnTo>
                      <a:pt x="82" y="1100"/>
                    </a:lnTo>
                    <a:lnTo>
                      <a:pt x="99" y="1108"/>
                    </a:lnTo>
                    <a:lnTo>
                      <a:pt x="107" y="1112"/>
                    </a:lnTo>
                    <a:lnTo>
                      <a:pt x="114" y="1115"/>
                    </a:lnTo>
                    <a:lnTo>
                      <a:pt x="138" y="1123"/>
                    </a:lnTo>
                    <a:lnTo>
                      <a:pt x="161" y="1131"/>
                    </a:lnTo>
                    <a:lnTo>
                      <a:pt x="183" y="1137"/>
                    </a:lnTo>
                    <a:lnTo>
                      <a:pt x="193" y="1140"/>
                    </a:lnTo>
                    <a:lnTo>
                      <a:pt x="204" y="1140"/>
                    </a:lnTo>
                    <a:lnTo>
                      <a:pt x="207" y="1133"/>
                    </a:lnTo>
                    <a:lnTo>
                      <a:pt x="208" y="1126"/>
                    </a:lnTo>
                    <a:lnTo>
                      <a:pt x="208" y="1119"/>
                    </a:lnTo>
                    <a:lnTo>
                      <a:pt x="205" y="1110"/>
                    </a:lnTo>
                    <a:lnTo>
                      <a:pt x="207" y="1108"/>
                    </a:lnTo>
                    <a:lnTo>
                      <a:pt x="210" y="1106"/>
                    </a:lnTo>
                    <a:lnTo>
                      <a:pt x="214" y="1106"/>
                    </a:lnTo>
                    <a:lnTo>
                      <a:pt x="218" y="1105"/>
                    </a:lnTo>
                    <a:lnTo>
                      <a:pt x="219" y="1105"/>
                    </a:lnTo>
                    <a:lnTo>
                      <a:pt x="221" y="1102"/>
                    </a:lnTo>
                    <a:lnTo>
                      <a:pt x="262" y="1012"/>
                    </a:lnTo>
                    <a:lnTo>
                      <a:pt x="302" y="924"/>
                    </a:lnTo>
                    <a:lnTo>
                      <a:pt x="322" y="877"/>
                    </a:lnTo>
                    <a:lnTo>
                      <a:pt x="342" y="831"/>
                    </a:lnTo>
                    <a:lnTo>
                      <a:pt x="360" y="785"/>
                    </a:lnTo>
                    <a:lnTo>
                      <a:pt x="377" y="735"/>
                    </a:lnTo>
                    <a:lnTo>
                      <a:pt x="416" y="640"/>
                    </a:lnTo>
                    <a:lnTo>
                      <a:pt x="457" y="540"/>
                    </a:lnTo>
                    <a:lnTo>
                      <a:pt x="478" y="491"/>
                    </a:lnTo>
                    <a:lnTo>
                      <a:pt x="499" y="443"/>
                    </a:lnTo>
                    <a:lnTo>
                      <a:pt x="521" y="397"/>
                    </a:lnTo>
                    <a:lnTo>
                      <a:pt x="544" y="352"/>
                    </a:lnTo>
                    <a:lnTo>
                      <a:pt x="540" y="351"/>
                    </a:lnTo>
                    <a:lnTo>
                      <a:pt x="537" y="348"/>
                    </a:lnTo>
                    <a:lnTo>
                      <a:pt x="534" y="344"/>
                    </a:lnTo>
                    <a:lnTo>
                      <a:pt x="534" y="338"/>
                    </a:lnTo>
                    <a:lnTo>
                      <a:pt x="542" y="335"/>
                    </a:lnTo>
                    <a:lnTo>
                      <a:pt x="548" y="331"/>
                    </a:lnTo>
                    <a:lnTo>
                      <a:pt x="551" y="328"/>
                    </a:lnTo>
                    <a:lnTo>
                      <a:pt x="552" y="325"/>
                    </a:lnTo>
                    <a:lnTo>
                      <a:pt x="554" y="320"/>
                    </a:lnTo>
                    <a:lnTo>
                      <a:pt x="552" y="314"/>
                    </a:lnTo>
                    <a:lnTo>
                      <a:pt x="535" y="314"/>
                    </a:lnTo>
                    <a:lnTo>
                      <a:pt x="516" y="314"/>
                    </a:lnTo>
                    <a:lnTo>
                      <a:pt x="493" y="317"/>
                    </a:lnTo>
                    <a:lnTo>
                      <a:pt x="471" y="323"/>
                    </a:lnTo>
                    <a:lnTo>
                      <a:pt x="447" y="328"/>
                    </a:lnTo>
                    <a:lnTo>
                      <a:pt x="424" y="335"/>
                    </a:lnTo>
                    <a:lnTo>
                      <a:pt x="402" y="344"/>
                    </a:lnTo>
                    <a:lnTo>
                      <a:pt x="382" y="352"/>
                    </a:lnTo>
                    <a:close/>
                    <a:moveTo>
                      <a:pt x="1640" y="1106"/>
                    </a:moveTo>
                    <a:lnTo>
                      <a:pt x="1640" y="1106"/>
                    </a:lnTo>
                    <a:lnTo>
                      <a:pt x="1644" y="931"/>
                    </a:lnTo>
                    <a:lnTo>
                      <a:pt x="1647" y="842"/>
                    </a:lnTo>
                    <a:lnTo>
                      <a:pt x="1646" y="759"/>
                    </a:lnTo>
                    <a:lnTo>
                      <a:pt x="1646" y="734"/>
                    </a:lnTo>
                    <a:lnTo>
                      <a:pt x="1643" y="710"/>
                    </a:lnTo>
                    <a:lnTo>
                      <a:pt x="1637" y="669"/>
                    </a:lnTo>
                    <a:lnTo>
                      <a:pt x="1637" y="661"/>
                    </a:lnTo>
                    <a:lnTo>
                      <a:pt x="1639" y="654"/>
                    </a:lnTo>
                    <a:lnTo>
                      <a:pt x="1640" y="646"/>
                    </a:lnTo>
                    <a:lnTo>
                      <a:pt x="1640" y="636"/>
                    </a:lnTo>
                    <a:lnTo>
                      <a:pt x="1640" y="571"/>
                    </a:lnTo>
                    <a:lnTo>
                      <a:pt x="1640" y="500"/>
                    </a:lnTo>
                    <a:lnTo>
                      <a:pt x="1642" y="466"/>
                    </a:lnTo>
                    <a:lnTo>
                      <a:pt x="1642" y="424"/>
                    </a:lnTo>
                    <a:lnTo>
                      <a:pt x="1642" y="404"/>
                    </a:lnTo>
                    <a:lnTo>
                      <a:pt x="1639" y="387"/>
                    </a:lnTo>
                    <a:lnTo>
                      <a:pt x="1636" y="373"/>
                    </a:lnTo>
                    <a:lnTo>
                      <a:pt x="1635" y="368"/>
                    </a:lnTo>
                    <a:lnTo>
                      <a:pt x="1632" y="363"/>
                    </a:lnTo>
                    <a:lnTo>
                      <a:pt x="1626" y="359"/>
                    </a:lnTo>
                    <a:lnTo>
                      <a:pt x="1616" y="356"/>
                    </a:lnTo>
                    <a:lnTo>
                      <a:pt x="1590" y="348"/>
                    </a:lnTo>
                    <a:lnTo>
                      <a:pt x="1560" y="342"/>
                    </a:lnTo>
                    <a:lnTo>
                      <a:pt x="1547" y="341"/>
                    </a:lnTo>
                    <a:lnTo>
                      <a:pt x="1538" y="340"/>
                    </a:lnTo>
                    <a:lnTo>
                      <a:pt x="1528" y="342"/>
                    </a:lnTo>
                    <a:lnTo>
                      <a:pt x="1521" y="345"/>
                    </a:lnTo>
                    <a:lnTo>
                      <a:pt x="1517" y="348"/>
                    </a:lnTo>
                    <a:lnTo>
                      <a:pt x="1517" y="372"/>
                    </a:lnTo>
                    <a:lnTo>
                      <a:pt x="1515" y="397"/>
                    </a:lnTo>
                    <a:lnTo>
                      <a:pt x="1514" y="422"/>
                    </a:lnTo>
                    <a:lnTo>
                      <a:pt x="1512" y="449"/>
                    </a:lnTo>
                    <a:lnTo>
                      <a:pt x="1512" y="502"/>
                    </a:lnTo>
                    <a:lnTo>
                      <a:pt x="1512" y="557"/>
                    </a:lnTo>
                    <a:lnTo>
                      <a:pt x="1514" y="610"/>
                    </a:lnTo>
                    <a:lnTo>
                      <a:pt x="1515" y="664"/>
                    </a:lnTo>
                    <a:lnTo>
                      <a:pt x="1521" y="772"/>
                    </a:lnTo>
                    <a:lnTo>
                      <a:pt x="1522" y="831"/>
                    </a:lnTo>
                    <a:lnTo>
                      <a:pt x="1524" y="891"/>
                    </a:lnTo>
                    <a:lnTo>
                      <a:pt x="1521" y="1008"/>
                    </a:lnTo>
                    <a:lnTo>
                      <a:pt x="1518" y="1123"/>
                    </a:lnTo>
                    <a:lnTo>
                      <a:pt x="1515" y="1235"/>
                    </a:lnTo>
                    <a:lnTo>
                      <a:pt x="1519" y="1241"/>
                    </a:lnTo>
                    <a:lnTo>
                      <a:pt x="1525" y="1245"/>
                    </a:lnTo>
                    <a:lnTo>
                      <a:pt x="1532" y="1248"/>
                    </a:lnTo>
                    <a:lnTo>
                      <a:pt x="1539" y="1251"/>
                    </a:lnTo>
                    <a:lnTo>
                      <a:pt x="1554" y="1254"/>
                    </a:lnTo>
                    <a:lnTo>
                      <a:pt x="1571" y="1254"/>
                    </a:lnTo>
                    <a:lnTo>
                      <a:pt x="1588" y="1251"/>
                    </a:lnTo>
                    <a:lnTo>
                      <a:pt x="1605" y="1248"/>
                    </a:lnTo>
                    <a:lnTo>
                      <a:pt x="1620" y="1242"/>
                    </a:lnTo>
                    <a:lnTo>
                      <a:pt x="1633" y="1238"/>
                    </a:lnTo>
                    <a:lnTo>
                      <a:pt x="1637" y="1223"/>
                    </a:lnTo>
                    <a:lnTo>
                      <a:pt x="1639" y="1207"/>
                    </a:lnTo>
                    <a:lnTo>
                      <a:pt x="1640" y="1175"/>
                    </a:lnTo>
                    <a:lnTo>
                      <a:pt x="1640" y="1141"/>
                    </a:lnTo>
                    <a:lnTo>
                      <a:pt x="1640" y="1106"/>
                    </a:lnTo>
                    <a:close/>
                    <a:moveTo>
                      <a:pt x="502" y="838"/>
                    </a:moveTo>
                    <a:lnTo>
                      <a:pt x="502" y="838"/>
                    </a:lnTo>
                    <a:lnTo>
                      <a:pt x="504" y="830"/>
                    </a:lnTo>
                    <a:lnTo>
                      <a:pt x="509" y="823"/>
                    </a:lnTo>
                    <a:lnTo>
                      <a:pt x="511" y="815"/>
                    </a:lnTo>
                    <a:lnTo>
                      <a:pt x="514" y="808"/>
                    </a:lnTo>
                    <a:lnTo>
                      <a:pt x="510" y="810"/>
                    </a:lnTo>
                    <a:lnTo>
                      <a:pt x="506" y="810"/>
                    </a:lnTo>
                    <a:lnTo>
                      <a:pt x="502" y="810"/>
                    </a:lnTo>
                    <a:lnTo>
                      <a:pt x="497" y="808"/>
                    </a:lnTo>
                    <a:lnTo>
                      <a:pt x="496" y="803"/>
                    </a:lnTo>
                    <a:lnTo>
                      <a:pt x="495" y="797"/>
                    </a:lnTo>
                    <a:lnTo>
                      <a:pt x="492" y="793"/>
                    </a:lnTo>
                    <a:lnTo>
                      <a:pt x="489" y="790"/>
                    </a:lnTo>
                    <a:lnTo>
                      <a:pt x="482" y="785"/>
                    </a:lnTo>
                    <a:lnTo>
                      <a:pt x="474" y="780"/>
                    </a:lnTo>
                    <a:lnTo>
                      <a:pt x="455" y="773"/>
                    </a:lnTo>
                    <a:lnTo>
                      <a:pt x="448" y="769"/>
                    </a:lnTo>
                    <a:lnTo>
                      <a:pt x="441" y="764"/>
                    </a:lnTo>
                    <a:lnTo>
                      <a:pt x="445" y="759"/>
                    </a:lnTo>
                    <a:lnTo>
                      <a:pt x="447" y="755"/>
                    </a:lnTo>
                    <a:lnTo>
                      <a:pt x="450" y="751"/>
                    </a:lnTo>
                    <a:lnTo>
                      <a:pt x="452" y="749"/>
                    </a:lnTo>
                    <a:lnTo>
                      <a:pt x="455" y="748"/>
                    </a:lnTo>
                    <a:lnTo>
                      <a:pt x="461" y="731"/>
                    </a:lnTo>
                    <a:lnTo>
                      <a:pt x="468" y="714"/>
                    </a:lnTo>
                    <a:lnTo>
                      <a:pt x="485" y="685"/>
                    </a:lnTo>
                    <a:lnTo>
                      <a:pt x="493" y="671"/>
                    </a:lnTo>
                    <a:lnTo>
                      <a:pt x="500" y="654"/>
                    </a:lnTo>
                    <a:lnTo>
                      <a:pt x="504" y="637"/>
                    </a:lnTo>
                    <a:lnTo>
                      <a:pt x="507" y="616"/>
                    </a:lnTo>
                    <a:lnTo>
                      <a:pt x="513" y="613"/>
                    </a:lnTo>
                    <a:lnTo>
                      <a:pt x="517" y="610"/>
                    </a:lnTo>
                    <a:lnTo>
                      <a:pt x="521" y="609"/>
                    </a:lnTo>
                    <a:lnTo>
                      <a:pt x="527" y="609"/>
                    </a:lnTo>
                    <a:lnTo>
                      <a:pt x="537" y="610"/>
                    </a:lnTo>
                    <a:lnTo>
                      <a:pt x="547" y="616"/>
                    </a:lnTo>
                    <a:lnTo>
                      <a:pt x="568" y="627"/>
                    </a:lnTo>
                    <a:lnTo>
                      <a:pt x="577" y="633"/>
                    </a:lnTo>
                    <a:lnTo>
                      <a:pt x="587" y="637"/>
                    </a:lnTo>
                    <a:lnTo>
                      <a:pt x="589" y="630"/>
                    </a:lnTo>
                    <a:lnTo>
                      <a:pt x="593" y="625"/>
                    </a:lnTo>
                    <a:lnTo>
                      <a:pt x="600" y="612"/>
                    </a:lnTo>
                    <a:lnTo>
                      <a:pt x="590" y="606"/>
                    </a:lnTo>
                    <a:lnTo>
                      <a:pt x="582" y="602"/>
                    </a:lnTo>
                    <a:lnTo>
                      <a:pt x="563" y="595"/>
                    </a:lnTo>
                    <a:lnTo>
                      <a:pt x="547" y="588"/>
                    </a:lnTo>
                    <a:lnTo>
                      <a:pt x="540" y="585"/>
                    </a:lnTo>
                    <a:lnTo>
                      <a:pt x="531" y="581"/>
                    </a:lnTo>
                    <a:lnTo>
                      <a:pt x="531" y="568"/>
                    </a:lnTo>
                    <a:lnTo>
                      <a:pt x="534" y="559"/>
                    </a:lnTo>
                    <a:lnTo>
                      <a:pt x="538" y="552"/>
                    </a:lnTo>
                    <a:lnTo>
                      <a:pt x="544" y="546"/>
                    </a:lnTo>
                    <a:lnTo>
                      <a:pt x="551" y="539"/>
                    </a:lnTo>
                    <a:lnTo>
                      <a:pt x="556" y="532"/>
                    </a:lnTo>
                    <a:lnTo>
                      <a:pt x="561" y="522"/>
                    </a:lnTo>
                    <a:lnTo>
                      <a:pt x="563" y="509"/>
                    </a:lnTo>
                    <a:lnTo>
                      <a:pt x="573" y="497"/>
                    </a:lnTo>
                    <a:lnTo>
                      <a:pt x="580" y="481"/>
                    </a:lnTo>
                    <a:lnTo>
                      <a:pt x="586" y="466"/>
                    </a:lnTo>
                    <a:lnTo>
                      <a:pt x="591" y="450"/>
                    </a:lnTo>
                    <a:lnTo>
                      <a:pt x="597" y="424"/>
                    </a:lnTo>
                    <a:lnTo>
                      <a:pt x="600" y="417"/>
                    </a:lnTo>
                    <a:lnTo>
                      <a:pt x="601" y="417"/>
                    </a:lnTo>
                    <a:lnTo>
                      <a:pt x="604" y="418"/>
                    </a:lnTo>
                    <a:lnTo>
                      <a:pt x="606" y="417"/>
                    </a:lnTo>
                    <a:lnTo>
                      <a:pt x="606" y="414"/>
                    </a:lnTo>
                    <a:lnTo>
                      <a:pt x="604" y="411"/>
                    </a:lnTo>
                    <a:lnTo>
                      <a:pt x="606" y="410"/>
                    </a:lnTo>
                    <a:lnTo>
                      <a:pt x="615" y="408"/>
                    </a:lnTo>
                    <a:lnTo>
                      <a:pt x="625" y="408"/>
                    </a:lnTo>
                    <a:lnTo>
                      <a:pt x="635" y="411"/>
                    </a:lnTo>
                    <a:lnTo>
                      <a:pt x="643" y="414"/>
                    </a:lnTo>
                    <a:lnTo>
                      <a:pt x="662" y="424"/>
                    </a:lnTo>
                    <a:lnTo>
                      <a:pt x="680" y="434"/>
                    </a:lnTo>
                    <a:lnTo>
                      <a:pt x="681" y="429"/>
                    </a:lnTo>
                    <a:lnTo>
                      <a:pt x="684" y="425"/>
                    </a:lnTo>
                    <a:lnTo>
                      <a:pt x="686" y="421"/>
                    </a:lnTo>
                    <a:lnTo>
                      <a:pt x="687" y="417"/>
                    </a:lnTo>
                    <a:lnTo>
                      <a:pt x="676" y="403"/>
                    </a:lnTo>
                    <a:lnTo>
                      <a:pt x="663" y="391"/>
                    </a:lnTo>
                    <a:lnTo>
                      <a:pt x="648" y="380"/>
                    </a:lnTo>
                    <a:lnTo>
                      <a:pt x="632" y="372"/>
                    </a:lnTo>
                    <a:lnTo>
                      <a:pt x="615" y="363"/>
                    </a:lnTo>
                    <a:lnTo>
                      <a:pt x="598" y="358"/>
                    </a:lnTo>
                    <a:lnTo>
                      <a:pt x="580" y="354"/>
                    </a:lnTo>
                    <a:lnTo>
                      <a:pt x="563" y="351"/>
                    </a:lnTo>
                    <a:lnTo>
                      <a:pt x="563" y="355"/>
                    </a:lnTo>
                    <a:lnTo>
                      <a:pt x="561" y="358"/>
                    </a:lnTo>
                    <a:lnTo>
                      <a:pt x="556" y="365"/>
                    </a:lnTo>
                    <a:lnTo>
                      <a:pt x="554" y="372"/>
                    </a:lnTo>
                    <a:lnTo>
                      <a:pt x="554" y="375"/>
                    </a:lnTo>
                    <a:lnTo>
                      <a:pt x="555" y="379"/>
                    </a:lnTo>
                    <a:lnTo>
                      <a:pt x="568" y="384"/>
                    </a:lnTo>
                    <a:lnTo>
                      <a:pt x="575" y="390"/>
                    </a:lnTo>
                    <a:lnTo>
                      <a:pt x="580" y="396"/>
                    </a:lnTo>
                    <a:lnTo>
                      <a:pt x="584" y="403"/>
                    </a:lnTo>
                    <a:lnTo>
                      <a:pt x="586" y="406"/>
                    </a:lnTo>
                    <a:lnTo>
                      <a:pt x="586" y="410"/>
                    </a:lnTo>
                    <a:lnTo>
                      <a:pt x="584" y="414"/>
                    </a:lnTo>
                    <a:lnTo>
                      <a:pt x="582" y="417"/>
                    </a:lnTo>
                    <a:lnTo>
                      <a:pt x="579" y="421"/>
                    </a:lnTo>
                    <a:lnTo>
                      <a:pt x="575" y="425"/>
                    </a:lnTo>
                    <a:lnTo>
                      <a:pt x="575" y="429"/>
                    </a:lnTo>
                    <a:lnTo>
                      <a:pt x="575" y="434"/>
                    </a:lnTo>
                    <a:lnTo>
                      <a:pt x="572" y="439"/>
                    </a:lnTo>
                    <a:lnTo>
                      <a:pt x="570" y="445"/>
                    </a:lnTo>
                    <a:lnTo>
                      <a:pt x="569" y="453"/>
                    </a:lnTo>
                    <a:lnTo>
                      <a:pt x="558" y="473"/>
                    </a:lnTo>
                    <a:lnTo>
                      <a:pt x="549" y="494"/>
                    </a:lnTo>
                    <a:lnTo>
                      <a:pt x="540" y="515"/>
                    </a:lnTo>
                    <a:lnTo>
                      <a:pt x="531" y="533"/>
                    </a:lnTo>
                    <a:lnTo>
                      <a:pt x="527" y="545"/>
                    </a:lnTo>
                    <a:lnTo>
                      <a:pt x="523" y="557"/>
                    </a:lnTo>
                    <a:lnTo>
                      <a:pt x="521" y="563"/>
                    </a:lnTo>
                    <a:lnTo>
                      <a:pt x="517" y="567"/>
                    </a:lnTo>
                    <a:lnTo>
                      <a:pt x="513" y="571"/>
                    </a:lnTo>
                    <a:lnTo>
                      <a:pt x="507" y="574"/>
                    </a:lnTo>
                    <a:lnTo>
                      <a:pt x="502" y="571"/>
                    </a:lnTo>
                    <a:lnTo>
                      <a:pt x="497" y="567"/>
                    </a:lnTo>
                    <a:lnTo>
                      <a:pt x="489" y="557"/>
                    </a:lnTo>
                    <a:lnTo>
                      <a:pt x="483" y="560"/>
                    </a:lnTo>
                    <a:lnTo>
                      <a:pt x="478" y="561"/>
                    </a:lnTo>
                    <a:lnTo>
                      <a:pt x="471" y="561"/>
                    </a:lnTo>
                    <a:lnTo>
                      <a:pt x="464" y="561"/>
                    </a:lnTo>
                    <a:lnTo>
                      <a:pt x="458" y="575"/>
                    </a:lnTo>
                    <a:lnTo>
                      <a:pt x="455" y="582"/>
                    </a:lnTo>
                    <a:lnTo>
                      <a:pt x="455" y="591"/>
                    </a:lnTo>
                    <a:lnTo>
                      <a:pt x="467" y="595"/>
                    </a:lnTo>
                    <a:lnTo>
                      <a:pt x="476" y="602"/>
                    </a:lnTo>
                    <a:lnTo>
                      <a:pt x="481" y="606"/>
                    </a:lnTo>
                    <a:lnTo>
                      <a:pt x="485" y="610"/>
                    </a:lnTo>
                    <a:lnTo>
                      <a:pt x="486" y="616"/>
                    </a:lnTo>
                    <a:lnTo>
                      <a:pt x="486" y="623"/>
                    </a:lnTo>
                    <a:lnTo>
                      <a:pt x="486" y="626"/>
                    </a:lnTo>
                    <a:lnTo>
                      <a:pt x="483" y="629"/>
                    </a:lnTo>
                    <a:lnTo>
                      <a:pt x="479" y="634"/>
                    </a:lnTo>
                    <a:lnTo>
                      <a:pt x="472" y="640"/>
                    </a:lnTo>
                    <a:lnTo>
                      <a:pt x="468" y="648"/>
                    </a:lnTo>
                    <a:lnTo>
                      <a:pt x="465" y="655"/>
                    </a:lnTo>
                    <a:lnTo>
                      <a:pt x="465" y="661"/>
                    </a:lnTo>
                    <a:lnTo>
                      <a:pt x="464" y="668"/>
                    </a:lnTo>
                    <a:lnTo>
                      <a:pt x="464" y="674"/>
                    </a:lnTo>
                    <a:lnTo>
                      <a:pt x="455" y="696"/>
                    </a:lnTo>
                    <a:lnTo>
                      <a:pt x="445" y="720"/>
                    </a:lnTo>
                    <a:lnTo>
                      <a:pt x="436" y="741"/>
                    </a:lnTo>
                    <a:lnTo>
                      <a:pt x="427" y="759"/>
                    </a:lnTo>
                    <a:lnTo>
                      <a:pt x="422" y="761"/>
                    </a:lnTo>
                    <a:lnTo>
                      <a:pt x="416" y="764"/>
                    </a:lnTo>
                    <a:lnTo>
                      <a:pt x="406" y="755"/>
                    </a:lnTo>
                    <a:lnTo>
                      <a:pt x="401" y="751"/>
                    </a:lnTo>
                    <a:lnTo>
                      <a:pt x="394" y="748"/>
                    </a:lnTo>
                    <a:lnTo>
                      <a:pt x="385" y="766"/>
                    </a:lnTo>
                    <a:lnTo>
                      <a:pt x="378" y="785"/>
                    </a:lnTo>
                    <a:lnTo>
                      <a:pt x="389" y="789"/>
                    </a:lnTo>
                    <a:lnTo>
                      <a:pt x="398" y="794"/>
                    </a:lnTo>
                    <a:lnTo>
                      <a:pt x="402" y="797"/>
                    </a:lnTo>
                    <a:lnTo>
                      <a:pt x="405" y="801"/>
                    </a:lnTo>
                    <a:lnTo>
                      <a:pt x="406" y="807"/>
                    </a:lnTo>
                    <a:lnTo>
                      <a:pt x="406" y="813"/>
                    </a:lnTo>
                    <a:lnTo>
                      <a:pt x="395" y="827"/>
                    </a:lnTo>
                    <a:lnTo>
                      <a:pt x="387" y="844"/>
                    </a:lnTo>
                    <a:lnTo>
                      <a:pt x="378" y="860"/>
                    </a:lnTo>
                    <a:lnTo>
                      <a:pt x="370" y="880"/>
                    </a:lnTo>
                    <a:lnTo>
                      <a:pt x="364" y="898"/>
                    </a:lnTo>
                    <a:lnTo>
                      <a:pt x="358" y="918"/>
                    </a:lnTo>
                    <a:lnTo>
                      <a:pt x="356" y="936"/>
                    </a:lnTo>
                    <a:lnTo>
                      <a:pt x="353" y="954"/>
                    </a:lnTo>
                    <a:lnTo>
                      <a:pt x="344" y="962"/>
                    </a:lnTo>
                    <a:lnTo>
                      <a:pt x="340" y="963"/>
                    </a:lnTo>
                    <a:lnTo>
                      <a:pt x="336" y="963"/>
                    </a:lnTo>
                    <a:lnTo>
                      <a:pt x="329" y="959"/>
                    </a:lnTo>
                    <a:lnTo>
                      <a:pt x="323" y="953"/>
                    </a:lnTo>
                    <a:lnTo>
                      <a:pt x="318" y="947"/>
                    </a:lnTo>
                    <a:lnTo>
                      <a:pt x="311" y="945"/>
                    </a:lnTo>
                    <a:lnTo>
                      <a:pt x="304" y="959"/>
                    </a:lnTo>
                    <a:lnTo>
                      <a:pt x="297" y="974"/>
                    </a:lnTo>
                    <a:lnTo>
                      <a:pt x="290" y="988"/>
                    </a:lnTo>
                    <a:lnTo>
                      <a:pt x="288" y="995"/>
                    </a:lnTo>
                    <a:lnTo>
                      <a:pt x="287" y="1002"/>
                    </a:lnTo>
                    <a:lnTo>
                      <a:pt x="295" y="999"/>
                    </a:lnTo>
                    <a:lnTo>
                      <a:pt x="305" y="999"/>
                    </a:lnTo>
                    <a:lnTo>
                      <a:pt x="314" y="999"/>
                    </a:lnTo>
                    <a:lnTo>
                      <a:pt x="321" y="1001"/>
                    </a:lnTo>
                    <a:lnTo>
                      <a:pt x="336" y="1005"/>
                    </a:lnTo>
                    <a:lnTo>
                      <a:pt x="351" y="1012"/>
                    </a:lnTo>
                    <a:lnTo>
                      <a:pt x="379" y="1029"/>
                    </a:lnTo>
                    <a:lnTo>
                      <a:pt x="395" y="1037"/>
                    </a:lnTo>
                    <a:lnTo>
                      <a:pt x="410" y="1044"/>
                    </a:lnTo>
                    <a:lnTo>
                      <a:pt x="419" y="1032"/>
                    </a:lnTo>
                    <a:lnTo>
                      <a:pt x="422" y="1026"/>
                    </a:lnTo>
                    <a:lnTo>
                      <a:pt x="424" y="1019"/>
                    </a:lnTo>
                    <a:lnTo>
                      <a:pt x="419" y="1011"/>
                    </a:lnTo>
                    <a:lnTo>
                      <a:pt x="413" y="1004"/>
                    </a:lnTo>
                    <a:lnTo>
                      <a:pt x="405" y="998"/>
                    </a:lnTo>
                    <a:lnTo>
                      <a:pt x="398" y="992"/>
                    </a:lnTo>
                    <a:lnTo>
                      <a:pt x="381" y="983"/>
                    </a:lnTo>
                    <a:lnTo>
                      <a:pt x="361" y="974"/>
                    </a:lnTo>
                    <a:lnTo>
                      <a:pt x="360" y="970"/>
                    </a:lnTo>
                    <a:lnTo>
                      <a:pt x="358" y="967"/>
                    </a:lnTo>
                    <a:lnTo>
                      <a:pt x="361" y="963"/>
                    </a:lnTo>
                    <a:lnTo>
                      <a:pt x="364" y="959"/>
                    </a:lnTo>
                    <a:lnTo>
                      <a:pt x="367" y="954"/>
                    </a:lnTo>
                    <a:lnTo>
                      <a:pt x="368" y="953"/>
                    </a:lnTo>
                    <a:lnTo>
                      <a:pt x="371" y="953"/>
                    </a:lnTo>
                    <a:lnTo>
                      <a:pt x="371" y="940"/>
                    </a:lnTo>
                    <a:lnTo>
                      <a:pt x="381" y="931"/>
                    </a:lnTo>
                    <a:lnTo>
                      <a:pt x="388" y="919"/>
                    </a:lnTo>
                    <a:lnTo>
                      <a:pt x="395" y="907"/>
                    </a:lnTo>
                    <a:lnTo>
                      <a:pt x="401" y="894"/>
                    </a:lnTo>
                    <a:lnTo>
                      <a:pt x="412" y="869"/>
                    </a:lnTo>
                    <a:lnTo>
                      <a:pt x="419" y="856"/>
                    </a:lnTo>
                    <a:lnTo>
                      <a:pt x="427" y="846"/>
                    </a:lnTo>
                    <a:lnTo>
                      <a:pt x="429" y="834"/>
                    </a:lnTo>
                    <a:lnTo>
                      <a:pt x="431" y="823"/>
                    </a:lnTo>
                    <a:lnTo>
                      <a:pt x="433" y="818"/>
                    </a:lnTo>
                    <a:lnTo>
                      <a:pt x="436" y="814"/>
                    </a:lnTo>
                    <a:lnTo>
                      <a:pt x="440" y="811"/>
                    </a:lnTo>
                    <a:lnTo>
                      <a:pt x="444" y="808"/>
                    </a:lnTo>
                    <a:lnTo>
                      <a:pt x="452" y="810"/>
                    </a:lnTo>
                    <a:lnTo>
                      <a:pt x="460" y="811"/>
                    </a:lnTo>
                    <a:lnTo>
                      <a:pt x="474" y="820"/>
                    </a:lnTo>
                    <a:lnTo>
                      <a:pt x="486" y="828"/>
                    </a:lnTo>
                    <a:lnTo>
                      <a:pt x="502" y="838"/>
                    </a:lnTo>
                    <a:close/>
                    <a:moveTo>
                      <a:pt x="1034" y="387"/>
                    </a:moveTo>
                    <a:lnTo>
                      <a:pt x="1034" y="387"/>
                    </a:lnTo>
                    <a:lnTo>
                      <a:pt x="1008" y="387"/>
                    </a:lnTo>
                    <a:lnTo>
                      <a:pt x="985" y="384"/>
                    </a:lnTo>
                    <a:lnTo>
                      <a:pt x="961" y="380"/>
                    </a:lnTo>
                    <a:lnTo>
                      <a:pt x="935" y="376"/>
                    </a:lnTo>
                    <a:lnTo>
                      <a:pt x="889" y="365"/>
                    </a:lnTo>
                    <a:lnTo>
                      <a:pt x="841" y="355"/>
                    </a:lnTo>
                    <a:lnTo>
                      <a:pt x="841" y="361"/>
                    </a:lnTo>
                    <a:lnTo>
                      <a:pt x="843" y="446"/>
                    </a:lnTo>
                    <a:lnTo>
                      <a:pt x="844" y="533"/>
                    </a:lnTo>
                    <a:lnTo>
                      <a:pt x="843" y="707"/>
                    </a:lnTo>
                    <a:lnTo>
                      <a:pt x="841" y="876"/>
                    </a:lnTo>
                    <a:lnTo>
                      <a:pt x="843" y="956"/>
                    </a:lnTo>
                    <a:lnTo>
                      <a:pt x="844" y="1032"/>
                    </a:lnTo>
                    <a:lnTo>
                      <a:pt x="847" y="1030"/>
                    </a:lnTo>
                    <a:lnTo>
                      <a:pt x="850" y="1029"/>
                    </a:lnTo>
                    <a:lnTo>
                      <a:pt x="858" y="1029"/>
                    </a:lnTo>
                    <a:lnTo>
                      <a:pt x="868" y="1032"/>
                    </a:lnTo>
                    <a:lnTo>
                      <a:pt x="874" y="1030"/>
                    </a:lnTo>
                    <a:lnTo>
                      <a:pt x="879" y="1033"/>
                    </a:lnTo>
                    <a:lnTo>
                      <a:pt x="885" y="1036"/>
                    </a:lnTo>
                    <a:lnTo>
                      <a:pt x="893" y="1037"/>
                    </a:lnTo>
                    <a:lnTo>
                      <a:pt x="899" y="1039"/>
                    </a:lnTo>
                    <a:lnTo>
                      <a:pt x="906" y="1037"/>
                    </a:lnTo>
                    <a:lnTo>
                      <a:pt x="913" y="1037"/>
                    </a:lnTo>
                    <a:lnTo>
                      <a:pt x="919" y="1037"/>
                    </a:lnTo>
                    <a:lnTo>
                      <a:pt x="923" y="1039"/>
                    </a:lnTo>
                    <a:lnTo>
                      <a:pt x="926" y="1042"/>
                    </a:lnTo>
                    <a:lnTo>
                      <a:pt x="930" y="1043"/>
                    </a:lnTo>
                    <a:lnTo>
                      <a:pt x="934" y="1044"/>
                    </a:lnTo>
                    <a:lnTo>
                      <a:pt x="958" y="1047"/>
                    </a:lnTo>
                    <a:lnTo>
                      <a:pt x="982" y="1049"/>
                    </a:lnTo>
                    <a:lnTo>
                      <a:pt x="1007" y="1049"/>
                    </a:lnTo>
                    <a:lnTo>
                      <a:pt x="1032" y="1049"/>
                    </a:lnTo>
                    <a:lnTo>
                      <a:pt x="1083" y="1044"/>
                    </a:lnTo>
                    <a:lnTo>
                      <a:pt x="1132" y="1037"/>
                    </a:lnTo>
                    <a:lnTo>
                      <a:pt x="1132" y="919"/>
                    </a:lnTo>
                    <a:lnTo>
                      <a:pt x="1132" y="859"/>
                    </a:lnTo>
                    <a:lnTo>
                      <a:pt x="1129" y="796"/>
                    </a:lnTo>
                    <a:lnTo>
                      <a:pt x="1128" y="744"/>
                    </a:lnTo>
                    <a:lnTo>
                      <a:pt x="1128" y="693"/>
                    </a:lnTo>
                    <a:lnTo>
                      <a:pt x="1128" y="641"/>
                    </a:lnTo>
                    <a:lnTo>
                      <a:pt x="1125" y="591"/>
                    </a:lnTo>
                    <a:lnTo>
                      <a:pt x="1116" y="483"/>
                    </a:lnTo>
                    <a:lnTo>
                      <a:pt x="1114" y="427"/>
                    </a:lnTo>
                    <a:lnTo>
                      <a:pt x="1114" y="400"/>
                    </a:lnTo>
                    <a:lnTo>
                      <a:pt x="1115" y="373"/>
                    </a:lnTo>
                    <a:lnTo>
                      <a:pt x="1104" y="375"/>
                    </a:lnTo>
                    <a:lnTo>
                      <a:pt x="1094" y="375"/>
                    </a:lnTo>
                    <a:lnTo>
                      <a:pt x="1073" y="379"/>
                    </a:lnTo>
                    <a:lnTo>
                      <a:pt x="1053" y="384"/>
                    </a:lnTo>
                    <a:lnTo>
                      <a:pt x="1044" y="386"/>
                    </a:lnTo>
                    <a:lnTo>
                      <a:pt x="1034" y="387"/>
                    </a:lnTo>
                    <a:close/>
                    <a:moveTo>
                      <a:pt x="1458" y="365"/>
                    </a:moveTo>
                    <a:lnTo>
                      <a:pt x="1458" y="365"/>
                    </a:lnTo>
                    <a:lnTo>
                      <a:pt x="1458" y="393"/>
                    </a:lnTo>
                    <a:lnTo>
                      <a:pt x="1459" y="411"/>
                    </a:lnTo>
                    <a:lnTo>
                      <a:pt x="1458" y="428"/>
                    </a:lnTo>
                    <a:lnTo>
                      <a:pt x="1458" y="436"/>
                    </a:lnTo>
                    <a:lnTo>
                      <a:pt x="1455" y="446"/>
                    </a:lnTo>
                    <a:lnTo>
                      <a:pt x="1460" y="532"/>
                    </a:lnTo>
                    <a:lnTo>
                      <a:pt x="1462" y="575"/>
                    </a:lnTo>
                    <a:lnTo>
                      <a:pt x="1462" y="598"/>
                    </a:lnTo>
                    <a:lnTo>
                      <a:pt x="1462" y="620"/>
                    </a:lnTo>
                    <a:lnTo>
                      <a:pt x="1458" y="693"/>
                    </a:lnTo>
                    <a:lnTo>
                      <a:pt x="1455" y="766"/>
                    </a:lnTo>
                    <a:lnTo>
                      <a:pt x="1453" y="842"/>
                    </a:lnTo>
                    <a:lnTo>
                      <a:pt x="1453" y="917"/>
                    </a:lnTo>
                    <a:lnTo>
                      <a:pt x="1455" y="991"/>
                    </a:lnTo>
                    <a:lnTo>
                      <a:pt x="1456" y="1064"/>
                    </a:lnTo>
                    <a:lnTo>
                      <a:pt x="1462" y="1206"/>
                    </a:lnTo>
                    <a:lnTo>
                      <a:pt x="1469" y="1211"/>
                    </a:lnTo>
                    <a:lnTo>
                      <a:pt x="1476" y="1216"/>
                    </a:lnTo>
                    <a:lnTo>
                      <a:pt x="1480" y="1218"/>
                    </a:lnTo>
                    <a:lnTo>
                      <a:pt x="1484" y="1220"/>
                    </a:lnTo>
                    <a:lnTo>
                      <a:pt x="1489" y="1220"/>
                    </a:lnTo>
                    <a:lnTo>
                      <a:pt x="1493" y="1218"/>
                    </a:lnTo>
                    <a:lnTo>
                      <a:pt x="1498" y="1161"/>
                    </a:lnTo>
                    <a:lnTo>
                      <a:pt x="1503" y="1103"/>
                    </a:lnTo>
                    <a:lnTo>
                      <a:pt x="1505" y="1047"/>
                    </a:lnTo>
                    <a:lnTo>
                      <a:pt x="1505" y="990"/>
                    </a:lnTo>
                    <a:lnTo>
                      <a:pt x="1505" y="876"/>
                    </a:lnTo>
                    <a:lnTo>
                      <a:pt x="1504" y="761"/>
                    </a:lnTo>
                    <a:lnTo>
                      <a:pt x="1503" y="724"/>
                    </a:lnTo>
                    <a:lnTo>
                      <a:pt x="1498" y="689"/>
                    </a:lnTo>
                    <a:lnTo>
                      <a:pt x="1496" y="653"/>
                    </a:lnTo>
                    <a:lnTo>
                      <a:pt x="1493" y="616"/>
                    </a:lnTo>
                    <a:lnTo>
                      <a:pt x="1493" y="585"/>
                    </a:lnTo>
                    <a:lnTo>
                      <a:pt x="1493" y="553"/>
                    </a:lnTo>
                    <a:lnTo>
                      <a:pt x="1494" y="488"/>
                    </a:lnTo>
                    <a:lnTo>
                      <a:pt x="1497" y="425"/>
                    </a:lnTo>
                    <a:lnTo>
                      <a:pt x="1497" y="394"/>
                    </a:lnTo>
                    <a:lnTo>
                      <a:pt x="1496" y="363"/>
                    </a:lnTo>
                    <a:lnTo>
                      <a:pt x="1489" y="363"/>
                    </a:lnTo>
                    <a:lnTo>
                      <a:pt x="1483" y="363"/>
                    </a:lnTo>
                    <a:lnTo>
                      <a:pt x="1474" y="365"/>
                    </a:lnTo>
                    <a:lnTo>
                      <a:pt x="1467" y="366"/>
                    </a:lnTo>
                    <a:lnTo>
                      <a:pt x="1463" y="365"/>
                    </a:lnTo>
                    <a:lnTo>
                      <a:pt x="1459" y="363"/>
                    </a:lnTo>
                    <a:lnTo>
                      <a:pt x="1459" y="362"/>
                    </a:lnTo>
                    <a:lnTo>
                      <a:pt x="1458" y="362"/>
                    </a:lnTo>
                    <a:lnTo>
                      <a:pt x="1458" y="363"/>
                    </a:lnTo>
                    <a:lnTo>
                      <a:pt x="1458" y="365"/>
                    </a:lnTo>
                    <a:close/>
                    <a:moveTo>
                      <a:pt x="2057" y="545"/>
                    </a:moveTo>
                    <a:lnTo>
                      <a:pt x="2057" y="545"/>
                    </a:lnTo>
                    <a:lnTo>
                      <a:pt x="2072" y="542"/>
                    </a:lnTo>
                    <a:lnTo>
                      <a:pt x="2089" y="537"/>
                    </a:lnTo>
                    <a:lnTo>
                      <a:pt x="2106" y="532"/>
                    </a:lnTo>
                    <a:lnTo>
                      <a:pt x="2122" y="526"/>
                    </a:lnTo>
                    <a:lnTo>
                      <a:pt x="2137" y="519"/>
                    </a:lnTo>
                    <a:lnTo>
                      <a:pt x="2150" y="511"/>
                    </a:lnTo>
                    <a:lnTo>
                      <a:pt x="2161" y="501"/>
                    </a:lnTo>
                    <a:lnTo>
                      <a:pt x="2169" y="491"/>
                    </a:lnTo>
                    <a:lnTo>
                      <a:pt x="2175" y="481"/>
                    </a:lnTo>
                    <a:lnTo>
                      <a:pt x="2176" y="473"/>
                    </a:lnTo>
                    <a:lnTo>
                      <a:pt x="2175" y="466"/>
                    </a:lnTo>
                    <a:lnTo>
                      <a:pt x="2172" y="457"/>
                    </a:lnTo>
                    <a:lnTo>
                      <a:pt x="2164" y="443"/>
                    </a:lnTo>
                    <a:lnTo>
                      <a:pt x="2155" y="429"/>
                    </a:lnTo>
                    <a:lnTo>
                      <a:pt x="2150" y="415"/>
                    </a:lnTo>
                    <a:lnTo>
                      <a:pt x="2144" y="403"/>
                    </a:lnTo>
                    <a:lnTo>
                      <a:pt x="2140" y="396"/>
                    </a:lnTo>
                    <a:lnTo>
                      <a:pt x="2136" y="391"/>
                    </a:lnTo>
                    <a:lnTo>
                      <a:pt x="2131" y="387"/>
                    </a:lnTo>
                    <a:lnTo>
                      <a:pt x="2126" y="384"/>
                    </a:lnTo>
                    <a:lnTo>
                      <a:pt x="2117" y="383"/>
                    </a:lnTo>
                    <a:lnTo>
                      <a:pt x="2105" y="384"/>
                    </a:lnTo>
                    <a:lnTo>
                      <a:pt x="2077" y="387"/>
                    </a:lnTo>
                    <a:lnTo>
                      <a:pt x="2050" y="390"/>
                    </a:lnTo>
                    <a:lnTo>
                      <a:pt x="2028" y="396"/>
                    </a:lnTo>
                    <a:lnTo>
                      <a:pt x="2019" y="398"/>
                    </a:lnTo>
                    <a:lnTo>
                      <a:pt x="2011" y="403"/>
                    </a:lnTo>
                    <a:lnTo>
                      <a:pt x="1997" y="413"/>
                    </a:lnTo>
                    <a:lnTo>
                      <a:pt x="1984" y="422"/>
                    </a:lnTo>
                    <a:lnTo>
                      <a:pt x="1971" y="429"/>
                    </a:lnTo>
                    <a:lnTo>
                      <a:pt x="1973" y="432"/>
                    </a:lnTo>
                    <a:lnTo>
                      <a:pt x="1973" y="435"/>
                    </a:lnTo>
                    <a:lnTo>
                      <a:pt x="1971" y="439"/>
                    </a:lnTo>
                    <a:lnTo>
                      <a:pt x="1969" y="443"/>
                    </a:lnTo>
                    <a:lnTo>
                      <a:pt x="1969" y="446"/>
                    </a:lnTo>
                    <a:lnTo>
                      <a:pt x="1970" y="449"/>
                    </a:lnTo>
                    <a:lnTo>
                      <a:pt x="1964" y="450"/>
                    </a:lnTo>
                    <a:lnTo>
                      <a:pt x="1962" y="452"/>
                    </a:lnTo>
                    <a:lnTo>
                      <a:pt x="1955" y="459"/>
                    </a:lnTo>
                    <a:lnTo>
                      <a:pt x="1956" y="473"/>
                    </a:lnTo>
                    <a:lnTo>
                      <a:pt x="1959" y="486"/>
                    </a:lnTo>
                    <a:lnTo>
                      <a:pt x="1964" y="498"/>
                    </a:lnTo>
                    <a:lnTo>
                      <a:pt x="1970" y="509"/>
                    </a:lnTo>
                    <a:lnTo>
                      <a:pt x="1981" y="532"/>
                    </a:lnTo>
                    <a:lnTo>
                      <a:pt x="1988" y="543"/>
                    </a:lnTo>
                    <a:lnTo>
                      <a:pt x="1994" y="554"/>
                    </a:lnTo>
                    <a:lnTo>
                      <a:pt x="2001" y="552"/>
                    </a:lnTo>
                    <a:lnTo>
                      <a:pt x="2008" y="550"/>
                    </a:lnTo>
                    <a:lnTo>
                      <a:pt x="2023" y="547"/>
                    </a:lnTo>
                    <a:lnTo>
                      <a:pt x="2039" y="546"/>
                    </a:lnTo>
                    <a:lnTo>
                      <a:pt x="2057" y="545"/>
                    </a:lnTo>
                    <a:close/>
                    <a:moveTo>
                      <a:pt x="542" y="397"/>
                    </a:moveTo>
                    <a:lnTo>
                      <a:pt x="542" y="397"/>
                    </a:lnTo>
                    <a:lnTo>
                      <a:pt x="507" y="467"/>
                    </a:lnTo>
                    <a:lnTo>
                      <a:pt x="474" y="537"/>
                    </a:lnTo>
                    <a:lnTo>
                      <a:pt x="479" y="536"/>
                    </a:lnTo>
                    <a:lnTo>
                      <a:pt x="482" y="536"/>
                    </a:lnTo>
                    <a:lnTo>
                      <a:pt x="489" y="539"/>
                    </a:lnTo>
                    <a:lnTo>
                      <a:pt x="493" y="542"/>
                    </a:lnTo>
                    <a:lnTo>
                      <a:pt x="497" y="543"/>
                    </a:lnTo>
                    <a:lnTo>
                      <a:pt x="502" y="545"/>
                    </a:lnTo>
                    <a:lnTo>
                      <a:pt x="511" y="529"/>
                    </a:lnTo>
                    <a:lnTo>
                      <a:pt x="520" y="512"/>
                    </a:lnTo>
                    <a:lnTo>
                      <a:pt x="537" y="479"/>
                    </a:lnTo>
                    <a:lnTo>
                      <a:pt x="551" y="442"/>
                    </a:lnTo>
                    <a:lnTo>
                      <a:pt x="563" y="408"/>
                    </a:lnTo>
                    <a:lnTo>
                      <a:pt x="561" y="403"/>
                    </a:lnTo>
                    <a:lnTo>
                      <a:pt x="556" y="400"/>
                    </a:lnTo>
                    <a:lnTo>
                      <a:pt x="551" y="397"/>
                    </a:lnTo>
                    <a:lnTo>
                      <a:pt x="542" y="397"/>
                    </a:lnTo>
                    <a:close/>
                    <a:moveTo>
                      <a:pt x="625" y="435"/>
                    </a:moveTo>
                    <a:lnTo>
                      <a:pt x="625" y="435"/>
                    </a:lnTo>
                    <a:lnTo>
                      <a:pt x="621" y="441"/>
                    </a:lnTo>
                    <a:lnTo>
                      <a:pt x="617" y="448"/>
                    </a:lnTo>
                    <a:lnTo>
                      <a:pt x="610" y="462"/>
                    </a:lnTo>
                    <a:lnTo>
                      <a:pt x="603" y="480"/>
                    </a:lnTo>
                    <a:lnTo>
                      <a:pt x="593" y="501"/>
                    </a:lnTo>
                    <a:lnTo>
                      <a:pt x="583" y="519"/>
                    </a:lnTo>
                    <a:lnTo>
                      <a:pt x="573" y="535"/>
                    </a:lnTo>
                    <a:lnTo>
                      <a:pt x="569" y="543"/>
                    </a:lnTo>
                    <a:lnTo>
                      <a:pt x="565" y="550"/>
                    </a:lnTo>
                    <a:lnTo>
                      <a:pt x="563" y="557"/>
                    </a:lnTo>
                    <a:lnTo>
                      <a:pt x="563" y="563"/>
                    </a:lnTo>
                    <a:lnTo>
                      <a:pt x="565" y="568"/>
                    </a:lnTo>
                    <a:lnTo>
                      <a:pt x="569" y="574"/>
                    </a:lnTo>
                    <a:lnTo>
                      <a:pt x="575" y="577"/>
                    </a:lnTo>
                    <a:lnTo>
                      <a:pt x="580" y="580"/>
                    </a:lnTo>
                    <a:lnTo>
                      <a:pt x="591" y="587"/>
                    </a:lnTo>
                    <a:lnTo>
                      <a:pt x="597" y="591"/>
                    </a:lnTo>
                    <a:lnTo>
                      <a:pt x="601" y="595"/>
                    </a:lnTo>
                    <a:lnTo>
                      <a:pt x="613" y="580"/>
                    </a:lnTo>
                    <a:lnTo>
                      <a:pt x="622" y="564"/>
                    </a:lnTo>
                    <a:lnTo>
                      <a:pt x="631" y="547"/>
                    </a:lnTo>
                    <a:lnTo>
                      <a:pt x="638" y="529"/>
                    </a:lnTo>
                    <a:lnTo>
                      <a:pt x="653" y="493"/>
                    </a:lnTo>
                    <a:lnTo>
                      <a:pt x="670" y="457"/>
                    </a:lnTo>
                    <a:lnTo>
                      <a:pt x="662" y="448"/>
                    </a:lnTo>
                    <a:lnTo>
                      <a:pt x="650" y="441"/>
                    </a:lnTo>
                    <a:lnTo>
                      <a:pt x="645" y="438"/>
                    </a:lnTo>
                    <a:lnTo>
                      <a:pt x="638" y="436"/>
                    </a:lnTo>
                    <a:lnTo>
                      <a:pt x="632" y="435"/>
                    </a:lnTo>
                    <a:lnTo>
                      <a:pt x="625" y="435"/>
                    </a:lnTo>
                    <a:close/>
                    <a:moveTo>
                      <a:pt x="688" y="455"/>
                    </a:moveTo>
                    <a:lnTo>
                      <a:pt x="688" y="455"/>
                    </a:lnTo>
                    <a:lnTo>
                      <a:pt x="681" y="473"/>
                    </a:lnTo>
                    <a:lnTo>
                      <a:pt x="674" y="491"/>
                    </a:lnTo>
                    <a:lnTo>
                      <a:pt x="655" y="528"/>
                    </a:lnTo>
                    <a:lnTo>
                      <a:pt x="636" y="564"/>
                    </a:lnTo>
                    <a:lnTo>
                      <a:pt x="629" y="584"/>
                    </a:lnTo>
                    <a:lnTo>
                      <a:pt x="622" y="602"/>
                    </a:lnTo>
                    <a:lnTo>
                      <a:pt x="620" y="618"/>
                    </a:lnTo>
                    <a:lnTo>
                      <a:pt x="618" y="636"/>
                    </a:lnTo>
                    <a:lnTo>
                      <a:pt x="618" y="655"/>
                    </a:lnTo>
                    <a:lnTo>
                      <a:pt x="618" y="675"/>
                    </a:lnTo>
                    <a:lnTo>
                      <a:pt x="622" y="717"/>
                    </a:lnTo>
                    <a:lnTo>
                      <a:pt x="625" y="757"/>
                    </a:lnTo>
                    <a:lnTo>
                      <a:pt x="625" y="792"/>
                    </a:lnTo>
                    <a:lnTo>
                      <a:pt x="624" y="827"/>
                    </a:lnTo>
                    <a:lnTo>
                      <a:pt x="622" y="859"/>
                    </a:lnTo>
                    <a:lnTo>
                      <a:pt x="622" y="891"/>
                    </a:lnTo>
                    <a:lnTo>
                      <a:pt x="625" y="963"/>
                    </a:lnTo>
                    <a:lnTo>
                      <a:pt x="627" y="1039"/>
                    </a:lnTo>
                    <a:lnTo>
                      <a:pt x="627" y="1116"/>
                    </a:lnTo>
                    <a:lnTo>
                      <a:pt x="625" y="1192"/>
                    </a:lnTo>
                    <a:lnTo>
                      <a:pt x="627" y="1195"/>
                    </a:lnTo>
                    <a:lnTo>
                      <a:pt x="629" y="1196"/>
                    </a:lnTo>
                    <a:lnTo>
                      <a:pt x="634" y="1202"/>
                    </a:lnTo>
                    <a:lnTo>
                      <a:pt x="636" y="1204"/>
                    </a:lnTo>
                    <a:lnTo>
                      <a:pt x="638" y="1209"/>
                    </a:lnTo>
                    <a:lnTo>
                      <a:pt x="638" y="1213"/>
                    </a:lnTo>
                    <a:lnTo>
                      <a:pt x="638" y="1218"/>
                    </a:lnTo>
                    <a:lnTo>
                      <a:pt x="656" y="1225"/>
                    </a:lnTo>
                    <a:lnTo>
                      <a:pt x="676" y="1230"/>
                    </a:lnTo>
                    <a:lnTo>
                      <a:pt x="694" y="1232"/>
                    </a:lnTo>
                    <a:lnTo>
                      <a:pt x="715" y="1231"/>
                    </a:lnTo>
                    <a:lnTo>
                      <a:pt x="735" y="1230"/>
                    </a:lnTo>
                    <a:lnTo>
                      <a:pt x="754" y="1227"/>
                    </a:lnTo>
                    <a:lnTo>
                      <a:pt x="774" y="1221"/>
                    </a:lnTo>
                    <a:lnTo>
                      <a:pt x="794" y="1217"/>
                    </a:lnTo>
                    <a:lnTo>
                      <a:pt x="796" y="1196"/>
                    </a:lnTo>
                    <a:lnTo>
                      <a:pt x="799" y="1175"/>
                    </a:lnTo>
                    <a:lnTo>
                      <a:pt x="799" y="1154"/>
                    </a:lnTo>
                    <a:lnTo>
                      <a:pt x="799" y="1133"/>
                    </a:lnTo>
                    <a:lnTo>
                      <a:pt x="796" y="1091"/>
                    </a:lnTo>
                    <a:lnTo>
                      <a:pt x="795" y="1046"/>
                    </a:lnTo>
                    <a:lnTo>
                      <a:pt x="798" y="978"/>
                    </a:lnTo>
                    <a:lnTo>
                      <a:pt x="801" y="908"/>
                    </a:lnTo>
                    <a:lnTo>
                      <a:pt x="805" y="835"/>
                    </a:lnTo>
                    <a:lnTo>
                      <a:pt x="806" y="797"/>
                    </a:lnTo>
                    <a:lnTo>
                      <a:pt x="806" y="757"/>
                    </a:lnTo>
                    <a:lnTo>
                      <a:pt x="806" y="712"/>
                    </a:lnTo>
                    <a:lnTo>
                      <a:pt x="805" y="691"/>
                    </a:lnTo>
                    <a:lnTo>
                      <a:pt x="803" y="669"/>
                    </a:lnTo>
                    <a:lnTo>
                      <a:pt x="802" y="664"/>
                    </a:lnTo>
                    <a:lnTo>
                      <a:pt x="801" y="658"/>
                    </a:lnTo>
                    <a:lnTo>
                      <a:pt x="799" y="653"/>
                    </a:lnTo>
                    <a:lnTo>
                      <a:pt x="798" y="647"/>
                    </a:lnTo>
                    <a:lnTo>
                      <a:pt x="796" y="630"/>
                    </a:lnTo>
                    <a:lnTo>
                      <a:pt x="798" y="615"/>
                    </a:lnTo>
                    <a:lnTo>
                      <a:pt x="799" y="598"/>
                    </a:lnTo>
                    <a:lnTo>
                      <a:pt x="799" y="582"/>
                    </a:lnTo>
                    <a:lnTo>
                      <a:pt x="796" y="553"/>
                    </a:lnTo>
                    <a:lnTo>
                      <a:pt x="791" y="522"/>
                    </a:lnTo>
                    <a:lnTo>
                      <a:pt x="787" y="491"/>
                    </a:lnTo>
                    <a:lnTo>
                      <a:pt x="782" y="459"/>
                    </a:lnTo>
                    <a:lnTo>
                      <a:pt x="771" y="455"/>
                    </a:lnTo>
                    <a:lnTo>
                      <a:pt x="760" y="452"/>
                    </a:lnTo>
                    <a:lnTo>
                      <a:pt x="747" y="450"/>
                    </a:lnTo>
                    <a:lnTo>
                      <a:pt x="736" y="449"/>
                    </a:lnTo>
                    <a:lnTo>
                      <a:pt x="723" y="449"/>
                    </a:lnTo>
                    <a:lnTo>
                      <a:pt x="711" y="450"/>
                    </a:lnTo>
                    <a:lnTo>
                      <a:pt x="700" y="452"/>
                    </a:lnTo>
                    <a:lnTo>
                      <a:pt x="688" y="455"/>
                    </a:lnTo>
                    <a:close/>
                    <a:moveTo>
                      <a:pt x="1999" y="571"/>
                    </a:moveTo>
                    <a:lnTo>
                      <a:pt x="1999" y="571"/>
                    </a:lnTo>
                    <a:lnTo>
                      <a:pt x="2002" y="582"/>
                    </a:lnTo>
                    <a:lnTo>
                      <a:pt x="2005" y="591"/>
                    </a:lnTo>
                    <a:lnTo>
                      <a:pt x="2015" y="608"/>
                    </a:lnTo>
                    <a:lnTo>
                      <a:pt x="2021" y="608"/>
                    </a:lnTo>
                    <a:lnTo>
                      <a:pt x="2025" y="605"/>
                    </a:lnTo>
                    <a:lnTo>
                      <a:pt x="2030" y="602"/>
                    </a:lnTo>
                    <a:lnTo>
                      <a:pt x="2036" y="602"/>
                    </a:lnTo>
                    <a:lnTo>
                      <a:pt x="2049" y="605"/>
                    </a:lnTo>
                    <a:lnTo>
                      <a:pt x="2064" y="606"/>
                    </a:lnTo>
                    <a:lnTo>
                      <a:pt x="2080" y="606"/>
                    </a:lnTo>
                    <a:lnTo>
                      <a:pt x="2096" y="606"/>
                    </a:lnTo>
                    <a:lnTo>
                      <a:pt x="2115" y="603"/>
                    </a:lnTo>
                    <a:lnTo>
                      <a:pt x="2131" y="599"/>
                    </a:lnTo>
                    <a:lnTo>
                      <a:pt x="2147" y="594"/>
                    </a:lnTo>
                    <a:lnTo>
                      <a:pt x="2162" y="587"/>
                    </a:lnTo>
                    <a:lnTo>
                      <a:pt x="2175" y="578"/>
                    </a:lnTo>
                    <a:lnTo>
                      <a:pt x="2188" y="570"/>
                    </a:lnTo>
                    <a:lnTo>
                      <a:pt x="2196" y="559"/>
                    </a:lnTo>
                    <a:lnTo>
                      <a:pt x="2199" y="553"/>
                    </a:lnTo>
                    <a:lnTo>
                      <a:pt x="2202" y="547"/>
                    </a:lnTo>
                    <a:lnTo>
                      <a:pt x="2203" y="542"/>
                    </a:lnTo>
                    <a:lnTo>
                      <a:pt x="2204" y="536"/>
                    </a:lnTo>
                    <a:lnTo>
                      <a:pt x="2203" y="529"/>
                    </a:lnTo>
                    <a:lnTo>
                      <a:pt x="2202" y="523"/>
                    </a:lnTo>
                    <a:lnTo>
                      <a:pt x="2200" y="516"/>
                    </a:lnTo>
                    <a:lnTo>
                      <a:pt x="2196" y="509"/>
                    </a:lnTo>
                    <a:lnTo>
                      <a:pt x="2190" y="502"/>
                    </a:lnTo>
                    <a:lnTo>
                      <a:pt x="2185" y="495"/>
                    </a:lnTo>
                    <a:lnTo>
                      <a:pt x="2178" y="505"/>
                    </a:lnTo>
                    <a:lnTo>
                      <a:pt x="2171" y="514"/>
                    </a:lnTo>
                    <a:lnTo>
                      <a:pt x="2162" y="522"/>
                    </a:lnTo>
                    <a:lnTo>
                      <a:pt x="2153" y="529"/>
                    </a:lnTo>
                    <a:lnTo>
                      <a:pt x="2143" y="536"/>
                    </a:lnTo>
                    <a:lnTo>
                      <a:pt x="2131" y="542"/>
                    </a:lnTo>
                    <a:lnTo>
                      <a:pt x="2108" y="552"/>
                    </a:lnTo>
                    <a:lnTo>
                      <a:pt x="2081" y="559"/>
                    </a:lnTo>
                    <a:lnTo>
                      <a:pt x="2054" y="564"/>
                    </a:lnTo>
                    <a:lnTo>
                      <a:pt x="1999" y="571"/>
                    </a:lnTo>
                    <a:close/>
                    <a:moveTo>
                      <a:pt x="1957" y="693"/>
                    </a:moveTo>
                    <a:lnTo>
                      <a:pt x="1957" y="693"/>
                    </a:lnTo>
                    <a:lnTo>
                      <a:pt x="1957" y="706"/>
                    </a:lnTo>
                    <a:lnTo>
                      <a:pt x="1955" y="717"/>
                    </a:lnTo>
                    <a:lnTo>
                      <a:pt x="1953" y="730"/>
                    </a:lnTo>
                    <a:lnTo>
                      <a:pt x="1953" y="742"/>
                    </a:lnTo>
                    <a:lnTo>
                      <a:pt x="1953" y="769"/>
                    </a:lnTo>
                    <a:lnTo>
                      <a:pt x="1955" y="796"/>
                    </a:lnTo>
                    <a:lnTo>
                      <a:pt x="1957" y="855"/>
                    </a:lnTo>
                    <a:lnTo>
                      <a:pt x="1957" y="891"/>
                    </a:lnTo>
                    <a:lnTo>
                      <a:pt x="1959" y="907"/>
                    </a:lnTo>
                    <a:lnTo>
                      <a:pt x="1962" y="921"/>
                    </a:lnTo>
                    <a:lnTo>
                      <a:pt x="1966" y="929"/>
                    </a:lnTo>
                    <a:lnTo>
                      <a:pt x="1973" y="939"/>
                    </a:lnTo>
                    <a:lnTo>
                      <a:pt x="1980" y="947"/>
                    </a:lnTo>
                    <a:lnTo>
                      <a:pt x="1987" y="957"/>
                    </a:lnTo>
                    <a:lnTo>
                      <a:pt x="2001" y="981"/>
                    </a:lnTo>
                    <a:lnTo>
                      <a:pt x="2014" y="1009"/>
                    </a:lnTo>
                    <a:lnTo>
                      <a:pt x="2040" y="1072"/>
                    </a:lnTo>
                    <a:lnTo>
                      <a:pt x="2064" y="1134"/>
                    </a:lnTo>
                    <a:lnTo>
                      <a:pt x="2071" y="1151"/>
                    </a:lnTo>
                    <a:lnTo>
                      <a:pt x="2078" y="1165"/>
                    </a:lnTo>
                    <a:lnTo>
                      <a:pt x="2085" y="1178"/>
                    </a:lnTo>
                    <a:lnTo>
                      <a:pt x="2094" y="1188"/>
                    </a:lnTo>
                    <a:lnTo>
                      <a:pt x="2099" y="1190"/>
                    </a:lnTo>
                    <a:lnTo>
                      <a:pt x="2106" y="1193"/>
                    </a:lnTo>
                    <a:lnTo>
                      <a:pt x="2122" y="1199"/>
                    </a:lnTo>
                    <a:lnTo>
                      <a:pt x="2137" y="1203"/>
                    </a:lnTo>
                    <a:lnTo>
                      <a:pt x="2151" y="1209"/>
                    </a:lnTo>
                    <a:lnTo>
                      <a:pt x="2164" y="1213"/>
                    </a:lnTo>
                    <a:lnTo>
                      <a:pt x="2176" y="1217"/>
                    </a:lnTo>
                    <a:lnTo>
                      <a:pt x="2204" y="1224"/>
                    </a:lnTo>
                    <a:lnTo>
                      <a:pt x="2231" y="1228"/>
                    </a:lnTo>
                    <a:lnTo>
                      <a:pt x="2258" y="1234"/>
                    </a:lnTo>
                    <a:lnTo>
                      <a:pt x="2252" y="1225"/>
                    </a:lnTo>
                    <a:lnTo>
                      <a:pt x="2247" y="1216"/>
                    </a:lnTo>
                    <a:lnTo>
                      <a:pt x="2240" y="1197"/>
                    </a:lnTo>
                    <a:lnTo>
                      <a:pt x="2227" y="1157"/>
                    </a:lnTo>
                    <a:lnTo>
                      <a:pt x="2221" y="1141"/>
                    </a:lnTo>
                    <a:lnTo>
                      <a:pt x="2214" y="1126"/>
                    </a:lnTo>
                    <a:lnTo>
                      <a:pt x="2207" y="1112"/>
                    </a:lnTo>
                    <a:lnTo>
                      <a:pt x="2202" y="1098"/>
                    </a:lnTo>
                    <a:lnTo>
                      <a:pt x="2200" y="1091"/>
                    </a:lnTo>
                    <a:lnTo>
                      <a:pt x="2200" y="1085"/>
                    </a:lnTo>
                    <a:lnTo>
                      <a:pt x="2199" y="1078"/>
                    </a:lnTo>
                    <a:lnTo>
                      <a:pt x="2197" y="1072"/>
                    </a:lnTo>
                    <a:lnTo>
                      <a:pt x="2185" y="1037"/>
                    </a:lnTo>
                    <a:lnTo>
                      <a:pt x="2169" y="1002"/>
                    </a:lnTo>
                    <a:lnTo>
                      <a:pt x="2154" y="969"/>
                    </a:lnTo>
                    <a:lnTo>
                      <a:pt x="2138" y="933"/>
                    </a:lnTo>
                    <a:lnTo>
                      <a:pt x="2124" y="898"/>
                    </a:lnTo>
                    <a:lnTo>
                      <a:pt x="2110" y="862"/>
                    </a:lnTo>
                    <a:lnTo>
                      <a:pt x="2098" y="827"/>
                    </a:lnTo>
                    <a:lnTo>
                      <a:pt x="2082" y="793"/>
                    </a:lnTo>
                    <a:lnTo>
                      <a:pt x="2051" y="724"/>
                    </a:lnTo>
                    <a:lnTo>
                      <a:pt x="2021" y="655"/>
                    </a:lnTo>
                    <a:lnTo>
                      <a:pt x="1990" y="588"/>
                    </a:lnTo>
                    <a:lnTo>
                      <a:pt x="1957" y="521"/>
                    </a:lnTo>
                    <a:lnTo>
                      <a:pt x="1956" y="519"/>
                    </a:lnTo>
                    <a:lnTo>
                      <a:pt x="1955" y="519"/>
                    </a:lnTo>
                    <a:lnTo>
                      <a:pt x="1953" y="519"/>
                    </a:lnTo>
                    <a:lnTo>
                      <a:pt x="1953" y="521"/>
                    </a:lnTo>
                    <a:lnTo>
                      <a:pt x="1953" y="559"/>
                    </a:lnTo>
                    <a:lnTo>
                      <a:pt x="1955" y="601"/>
                    </a:lnTo>
                    <a:lnTo>
                      <a:pt x="1957" y="693"/>
                    </a:lnTo>
                    <a:close/>
                    <a:moveTo>
                      <a:pt x="2023" y="625"/>
                    </a:moveTo>
                    <a:lnTo>
                      <a:pt x="2023" y="625"/>
                    </a:lnTo>
                    <a:lnTo>
                      <a:pt x="2030" y="637"/>
                    </a:lnTo>
                    <a:lnTo>
                      <a:pt x="2036" y="651"/>
                    </a:lnTo>
                    <a:lnTo>
                      <a:pt x="2042" y="665"/>
                    </a:lnTo>
                    <a:lnTo>
                      <a:pt x="2049" y="678"/>
                    </a:lnTo>
                    <a:lnTo>
                      <a:pt x="2049" y="675"/>
                    </a:lnTo>
                    <a:lnTo>
                      <a:pt x="2050" y="674"/>
                    </a:lnTo>
                    <a:lnTo>
                      <a:pt x="2051" y="672"/>
                    </a:lnTo>
                    <a:lnTo>
                      <a:pt x="2056" y="672"/>
                    </a:lnTo>
                    <a:lnTo>
                      <a:pt x="2067" y="672"/>
                    </a:lnTo>
                    <a:lnTo>
                      <a:pt x="2080" y="672"/>
                    </a:lnTo>
                    <a:lnTo>
                      <a:pt x="2106" y="672"/>
                    </a:lnTo>
                    <a:lnTo>
                      <a:pt x="2123" y="669"/>
                    </a:lnTo>
                    <a:lnTo>
                      <a:pt x="2141" y="664"/>
                    </a:lnTo>
                    <a:lnTo>
                      <a:pt x="2158" y="655"/>
                    </a:lnTo>
                    <a:lnTo>
                      <a:pt x="2175" y="646"/>
                    </a:lnTo>
                    <a:lnTo>
                      <a:pt x="2190" y="634"/>
                    </a:lnTo>
                    <a:lnTo>
                      <a:pt x="2203" y="622"/>
                    </a:lnTo>
                    <a:lnTo>
                      <a:pt x="2214" y="609"/>
                    </a:lnTo>
                    <a:lnTo>
                      <a:pt x="2221" y="598"/>
                    </a:lnTo>
                    <a:lnTo>
                      <a:pt x="2224" y="588"/>
                    </a:lnTo>
                    <a:lnTo>
                      <a:pt x="2224" y="578"/>
                    </a:lnTo>
                    <a:lnTo>
                      <a:pt x="2224" y="574"/>
                    </a:lnTo>
                    <a:lnTo>
                      <a:pt x="2221" y="570"/>
                    </a:lnTo>
                    <a:lnTo>
                      <a:pt x="2218" y="566"/>
                    </a:lnTo>
                    <a:lnTo>
                      <a:pt x="2214" y="563"/>
                    </a:lnTo>
                    <a:lnTo>
                      <a:pt x="2207" y="574"/>
                    </a:lnTo>
                    <a:lnTo>
                      <a:pt x="2199" y="584"/>
                    </a:lnTo>
                    <a:lnTo>
                      <a:pt x="2189" y="592"/>
                    </a:lnTo>
                    <a:lnTo>
                      <a:pt x="2179" y="599"/>
                    </a:lnTo>
                    <a:lnTo>
                      <a:pt x="2168" y="605"/>
                    </a:lnTo>
                    <a:lnTo>
                      <a:pt x="2155" y="609"/>
                    </a:lnTo>
                    <a:lnTo>
                      <a:pt x="2143" y="613"/>
                    </a:lnTo>
                    <a:lnTo>
                      <a:pt x="2130" y="616"/>
                    </a:lnTo>
                    <a:lnTo>
                      <a:pt x="2102" y="622"/>
                    </a:lnTo>
                    <a:lnTo>
                      <a:pt x="2075" y="623"/>
                    </a:lnTo>
                    <a:lnTo>
                      <a:pt x="2023" y="625"/>
                    </a:lnTo>
                    <a:close/>
                    <a:moveTo>
                      <a:pt x="2053" y="693"/>
                    </a:moveTo>
                    <a:lnTo>
                      <a:pt x="2053" y="693"/>
                    </a:lnTo>
                    <a:lnTo>
                      <a:pt x="2056" y="695"/>
                    </a:lnTo>
                    <a:lnTo>
                      <a:pt x="2057" y="699"/>
                    </a:lnTo>
                    <a:lnTo>
                      <a:pt x="2057" y="703"/>
                    </a:lnTo>
                    <a:lnTo>
                      <a:pt x="2060" y="706"/>
                    </a:lnTo>
                    <a:lnTo>
                      <a:pt x="2080" y="707"/>
                    </a:lnTo>
                    <a:lnTo>
                      <a:pt x="2101" y="710"/>
                    </a:lnTo>
                    <a:lnTo>
                      <a:pt x="2120" y="713"/>
                    </a:lnTo>
                    <a:lnTo>
                      <a:pt x="2130" y="713"/>
                    </a:lnTo>
                    <a:lnTo>
                      <a:pt x="2140" y="712"/>
                    </a:lnTo>
                    <a:lnTo>
                      <a:pt x="2160" y="709"/>
                    </a:lnTo>
                    <a:lnTo>
                      <a:pt x="2176" y="702"/>
                    </a:lnTo>
                    <a:lnTo>
                      <a:pt x="2192" y="693"/>
                    </a:lnTo>
                    <a:lnTo>
                      <a:pt x="2207" y="682"/>
                    </a:lnTo>
                    <a:lnTo>
                      <a:pt x="2220" y="671"/>
                    </a:lnTo>
                    <a:lnTo>
                      <a:pt x="2233" y="657"/>
                    </a:lnTo>
                    <a:lnTo>
                      <a:pt x="2244" y="641"/>
                    </a:lnTo>
                    <a:lnTo>
                      <a:pt x="2254" y="627"/>
                    </a:lnTo>
                    <a:lnTo>
                      <a:pt x="2251" y="625"/>
                    </a:lnTo>
                    <a:lnTo>
                      <a:pt x="2248" y="622"/>
                    </a:lnTo>
                    <a:lnTo>
                      <a:pt x="2245" y="615"/>
                    </a:lnTo>
                    <a:lnTo>
                      <a:pt x="2241" y="608"/>
                    </a:lnTo>
                    <a:lnTo>
                      <a:pt x="2240" y="606"/>
                    </a:lnTo>
                    <a:lnTo>
                      <a:pt x="2235" y="603"/>
                    </a:lnTo>
                    <a:lnTo>
                      <a:pt x="2228" y="615"/>
                    </a:lnTo>
                    <a:lnTo>
                      <a:pt x="2221" y="626"/>
                    </a:lnTo>
                    <a:lnTo>
                      <a:pt x="2213" y="636"/>
                    </a:lnTo>
                    <a:lnTo>
                      <a:pt x="2204" y="644"/>
                    </a:lnTo>
                    <a:lnTo>
                      <a:pt x="2195" y="653"/>
                    </a:lnTo>
                    <a:lnTo>
                      <a:pt x="2183" y="661"/>
                    </a:lnTo>
                    <a:lnTo>
                      <a:pt x="2174" y="668"/>
                    </a:lnTo>
                    <a:lnTo>
                      <a:pt x="2162" y="674"/>
                    </a:lnTo>
                    <a:lnTo>
                      <a:pt x="2150" y="679"/>
                    </a:lnTo>
                    <a:lnTo>
                      <a:pt x="2137" y="684"/>
                    </a:lnTo>
                    <a:lnTo>
                      <a:pt x="2124" y="688"/>
                    </a:lnTo>
                    <a:lnTo>
                      <a:pt x="2110" y="691"/>
                    </a:lnTo>
                    <a:lnTo>
                      <a:pt x="2098" y="692"/>
                    </a:lnTo>
                    <a:lnTo>
                      <a:pt x="2082" y="693"/>
                    </a:lnTo>
                    <a:lnTo>
                      <a:pt x="2068" y="693"/>
                    </a:lnTo>
                    <a:lnTo>
                      <a:pt x="2053" y="693"/>
                    </a:lnTo>
                    <a:close/>
                    <a:moveTo>
                      <a:pt x="398" y="735"/>
                    </a:moveTo>
                    <a:lnTo>
                      <a:pt x="398" y="735"/>
                    </a:lnTo>
                    <a:lnTo>
                      <a:pt x="403" y="737"/>
                    </a:lnTo>
                    <a:lnTo>
                      <a:pt x="409" y="738"/>
                    </a:lnTo>
                    <a:lnTo>
                      <a:pt x="413" y="740"/>
                    </a:lnTo>
                    <a:lnTo>
                      <a:pt x="419" y="738"/>
                    </a:lnTo>
                    <a:lnTo>
                      <a:pt x="434" y="707"/>
                    </a:lnTo>
                    <a:lnTo>
                      <a:pt x="444" y="688"/>
                    </a:lnTo>
                    <a:lnTo>
                      <a:pt x="452" y="668"/>
                    </a:lnTo>
                    <a:lnTo>
                      <a:pt x="458" y="650"/>
                    </a:lnTo>
                    <a:lnTo>
                      <a:pt x="461" y="640"/>
                    </a:lnTo>
                    <a:lnTo>
                      <a:pt x="464" y="630"/>
                    </a:lnTo>
                    <a:lnTo>
                      <a:pt x="464" y="622"/>
                    </a:lnTo>
                    <a:lnTo>
                      <a:pt x="462" y="618"/>
                    </a:lnTo>
                    <a:lnTo>
                      <a:pt x="461" y="613"/>
                    </a:lnTo>
                    <a:lnTo>
                      <a:pt x="458" y="612"/>
                    </a:lnTo>
                    <a:lnTo>
                      <a:pt x="454" y="609"/>
                    </a:lnTo>
                    <a:lnTo>
                      <a:pt x="450" y="608"/>
                    </a:lnTo>
                    <a:lnTo>
                      <a:pt x="444" y="608"/>
                    </a:lnTo>
                    <a:lnTo>
                      <a:pt x="440" y="626"/>
                    </a:lnTo>
                    <a:lnTo>
                      <a:pt x="434" y="643"/>
                    </a:lnTo>
                    <a:lnTo>
                      <a:pt x="423" y="674"/>
                    </a:lnTo>
                    <a:lnTo>
                      <a:pt x="410" y="703"/>
                    </a:lnTo>
                    <a:lnTo>
                      <a:pt x="398" y="735"/>
                    </a:lnTo>
                    <a:close/>
                    <a:moveTo>
                      <a:pt x="534" y="633"/>
                    </a:moveTo>
                    <a:lnTo>
                      <a:pt x="534" y="633"/>
                    </a:lnTo>
                    <a:lnTo>
                      <a:pt x="524" y="646"/>
                    </a:lnTo>
                    <a:lnTo>
                      <a:pt x="516" y="660"/>
                    </a:lnTo>
                    <a:lnTo>
                      <a:pt x="499" y="691"/>
                    </a:lnTo>
                    <a:lnTo>
                      <a:pt x="483" y="724"/>
                    </a:lnTo>
                    <a:lnTo>
                      <a:pt x="469" y="757"/>
                    </a:lnTo>
                    <a:lnTo>
                      <a:pt x="482" y="766"/>
                    </a:lnTo>
                    <a:lnTo>
                      <a:pt x="495" y="775"/>
                    </a:lnTo>
                    <a:lnTo>
                      <a:pt x="507" y="785"/>
                    </a:lnTo>
                    <a:lnTo>
                      <a:pt x="518" y="796"/>
                    </a:lnTo>
                    <a:lnTo>
                      <a:pt x="535" y="764"/>
                    </a:lnTo>
                    <a:lnTo>
                      <a:pt x="549" y="730"/>
                    </a:lnTo>
                    <a:lnTo>
                      <a:pt x="563" y="695"/>
                    </a:lnTo>
                    <a:lnTo>
                      <a:pt x="576" y="660"/>
                    </a:lnTo>
                    <a:lnTo>
                      <a:pt x="572" y="654"/>
                    </a:lnTo>
                    <a:lnTo>
                      <a:pt x="568" y="648"/>
                    </a:lnTo>
                    <a:lnTo>
                      <a:pt x="558" y="641"/>
                    </a:lnTo>
                    <a:lnTo>
                      <a:pt x="545" y="636"/>
                    </a:lnTo>
                    <a:lnTo>
                      <a:pt x="534" y="633"/>
                    </a:lnTo>
                    <a:close/>
                    <a:moveTo>
                      <a:pt x="584" y="681"/>
                    </a:moveTo>
                    <a:lnTo>
                      <a:pt x="584" y="681"/>
                    </a:lnTo>
                    <a:lnTo>
                      <a:pt x="583" y="686"/>
                    </a:lnTo>
                    <a:lnTo>
                      <a:pt x="583" y="692"/>
                    </a:lnTo>
                    <a:lnTo>
                      <a:pt x="582" y="698"/>
                    </a:lnTo>
                    <a:lnTo>
                      <a:pt x="580" y="703"/>
                    </a:lnTo>
                    <a:lnTo>
                      <a:pt x="570" y="726"/>
                    </a:lnTo>
                    <a:lnTo>
                      <a:pt x="559" y="748"/>
                    </a:lnTo>
                    <a:lnTo>
                      <a:pt x="548" y="769"/>
                    </a:lnTo>
                    <a:lnTo>
                      <a:pt x="540" y="792"/>
                    </a:lnTo>
                    <a:lnTo>
                      <a:pt x="534" y="814"/>
                    </a:lnTo>
                    <a:lnTo>
                      <a:pt x="531" y="839"/>
                    </a:lnTo>
                    <a:lnTo>
                      <a:pt x="528" y="867"/>
                    </a:lnTo>
                    <a:lnTo>
                      <a:pt x="527" y="893"/>
                    </a:lnTo>
                    <a:lnTo>
                      <a:pt x="525" y="925"/>
                    </a:lnTo>
                    <a:lnTo>
                      <a:pt x="525" y="956"/>
                    </a:lnTo>
                    <a:lnTo>
                      <a:pt x="527" y="1012"/>
                    </a:lnTo>
                    <a:lnTo>
                      <a:pt x="527" y="1039"/>
                    </a:lnTo>
                    <a:lnTo>
                      <a:pt x="525" y="1067"/>
                    </a:lnTo>
                    <a:lnTo>
                      <a:pt x="523" y="1093"/>
                    </a:lnTo>
                    <a:lnTo>
                      <a:pt x="518" y="1123"/>
                    </a:lnTo>
                    <a:lnTo>
                      <a:pt x="562" y="1157"/>
                    </a:lnTo>
                    <a:lnTo>
                      <a:pt x="584" y="1172"/>
                    </a:lnTo>
                    <a:lnTo>
                      <a:pt x="608" y="1188"/>
                    </a:lnTo>
                    <a:lnTo>
                      <a:pt x="610" y="1145"/>
                    </a:lnTo>
                    <a:lnTo>
                      <a:pt x="611" y="1102"/>
                    </a:lnTo>
                    <a:lnTo>
                      <a:pt x="613" y="1012"/>
                    </a:lnTo>
                    <a:lnTo>
                      <a:pt x="611" y="967"/>
                    </a:lnTo>
                    <a:lnTo>
                      <a:pt x="608" y="925"/>
                    </a:lnTo>
                    <a:lnTo>
                      <a:pt x="607" y="884"/>
                    </a:lnTo>
                    <a:lnTo>
                      <a:pt x="606" y="849"/>
                    </a:lnTo>
                    <a:lnTo>
                      <a:pt x="608" y="745"/>
                    </a:lnTo>
                    <a:lnTo>
                      <a:pt x="608" y="691"/>
                    </a:lnTo>
                    <a:lnTo>
                      <a:pt x="607" y="664"/>
                    </a:lnTo>
                    <a:lnTo>
                      <a:pt x="604" y="640"/>
                    </a:lnTo>
                    <a:lnTo>
                      <a:pt x="603" y="646"/>
                    </a:lnTo>
                    <a:lnTo>
                      <a:pt x="601" y="651"/>
                    </a:lnTo>
                    <a:lnTo>
                      <a:pt x="596" y="661"/>
                    </a:lnTo>
                    <a:lnTo>
                      <a:pt x="589" y="671"/>
                    </a:lnTo>
                    <a:lnTo>
                      <a:pt x="584" y="681"/>
                    </a:lnTo>
                    <a:close/>
                    <a:moveTo>
                      <a:pt x="2065" y="721"/>
                    </a:moveTo>
                    <a:lnTo>
                      <a:pt x="2065" y="721"/>
                    </a:lnTo>
                    <a:lnTo>
                      <a:pt x="2095" y="786"/>
                    </a:lnTo>
                    <a:lnTo>
                      <a:pt x="2123" y="853"/>
                    </a:lnTo>
                    <a:lnTo>
                      <a:pt x="2178" y="987"/>
                    </a:lnTo>
                    <a:lnTo>
                      <a:pt x="2193" y="988"/>
                    </a:lnTo>
                    <a:lnTo>
                      <a:pt x="2207" y="988"/>
                    </a:lnTo>
                    <a:lnTo>
                      <a:pt x="2221" y="987"/>
                    </a:lnTo>
                    <a:lnTo>
                      <a:pt x="2237" y="984"/>
                    </a:lnTo>
                    <a:lnTo>
                      <a:pt x="2251" y="981"/>
                    </a:lnTo>
                    <a:lnTo>
                      <a:pt x="2266" y="976"/>
                    </a:lnTo>
                    <a:lnTo>
                      <a:pt x="2280" y="971"/>
                    </a:lnTo>
                    <a:lnTo>
                      <a:pt x="2294" y="964"/>
                    </a:lnTo>
                    <a:lnTo>
                      <a:pt x="2307" y="957"/>
                    </a:lnTo>
                    <a:lnTo>
                      <a:pt x="2321" y="950"/>
                    </a:lnTo>
                    <a:lnTo>
                      <a:pt x="2332" y="940"/>
                    </a:lnTo>
                    <a:lnTo>
                      <a:pt x="2343" y="932"/>
                    </a:lnTo>
                    <a:lnTo>
                      <a:pt x="2355" y="921"/>
                    </a:lnTo>
                    <a:lnTo>
                      <a:pt x="2363" y="911"/>
                    </a:lnTo>
                    <a:lnTo>
                      <a:pt x="2372" y="898"/>
                    </a:lnTo>
                    <a:lnTo>
                      <a:pt x="2379" y="887"/>
                    </a:lnTo>
                    <a:lnTo>
                      <a:pt x="2322" y="766"/>
                    </a:lnTo>
                    <a:lnTo>
                      <a:pt x="2293" y="706"/>
                    </a:lnTo>
                    <a:lnTo>
                      <a:pt x="2262" y="648"/>
                    </a:lnTo>
                    <a:lnTo>
                      <a:pt x="2255" y="658"/>
                    </a:lnTo>
                    <a:lnTo>
                      <a:pt x="2247" y="669"/>
                    </a:lnTo>
                    <a:lnTo>
                      <a:pt x="2238" y="678"/>
                    </a:lnTo>
                    <a:lnTo>
                      <a:pt x="2228" y="688"/>
                    </a:lnTo>
                    <a:lnTo>
                      <a:pt x="2217" y="696"/>
                    </a:lnTo>
                    <a:lnTo>
                      <a:pt x="2206" y="703"/>
                    </a:lnTo>
                    <a:lnTo>
                      <a:pt x="2195" y="710"/>
                    </a:lnTo>
                    <a:lnTo>
                      <a:pt x="2181" y="717"/>
                    </a:lnTo>
                    <a:lnTo>
                      <a:pt x="2168" y="721"/>
                    </a:lnTo>
                    <a:lnTo>
                      <a:pt x="2154" y="726"/>
                    </a:lnTo>
                    <a:lnTo>
                      <a:pt x="2140" y="728"/>
                    </a:lnTo>
                    <a:lnTo>
                      <a:pt x="2126" y="730"/>
                    </a:lnTo>
                    <a:lnTo>
                      <a:pt x="2110" y="730"/>
                    </a:lnTo>
                    <a:lnTo>
                      <a:pt x="2095" y="728"/>
                    </a:lnTo>
                    <a:lnTo>
                      <a:pt x="2081" y="726"/>
                    </a:lnTo>
                    <a:lnTo>
                      <a:pt x="2065" y="721"/>
                    </a:lnTo>
                    <a:close/>
                    <a:moveTo>
                      <a:pt x="316" y="932"/>
                    </a:moveTo>
                    <a:lnTo>
                      <a:pt x="316" y="932"/>
                    </a:lnTo>
                    <a:lnTo>
                      <a:pt x="326" y="935"/>
                    </a:lnTo>
                    <a:lnTo>
                      <a:pt x="336" y="938"/>
                    </a:lnTo>
                    <a:lnTo>
                      <a:pt x="340" y="921"/>
                    </a:lnTo>
                    <a:lnTo>
                      <a:pt x="346" y="904"/>
                    </a:lnTo>
                    <a:lnTo>
                      <a:pt x="357" y="872"/>
                    </a:lnTo>
                    <a:lnTo>
                      <a:pt x="370" y="839"/>
                    </a:lnTo>
                    <a:lnTo>
                      <a:pt x="382" y="808"/>
                    </a:lnTo>
                    <a:lnTo>
                      <a:pt x="378" y="807"/>
                    </a:lnTo>
                    <a:lnTo>
                      <a:pt x="377" y="806"/>
                    </a:lnTo>
                    <a:lnTo>
                      <a:pt x="374" y="804"/>
                    </a:lnTo>
                    <a:lnTo>
                      <a:pt x="370" y="804"/>
                    </a:lnTo>
                    <a:lnTo>
                      <a:pt x="357" y="837"/>
                    </a:lnTo>
                    <a:lnTo>
                      <a:pt x="343" y="869"/>
                    </a:lnTo>
                    <a:lnTo>
                      <a:pt x="330" y="900"/>
                    </a:lnTo>
                    <a:lnTo>
                      <a:pt x="316" y="932"/>
                    </a:lnTo>
                    <a:close/>
                    <a:moveTo>
                      <a:pt x="461" y="831"/>
                    </a:moveTo>
                    <a:lnTo>
                      <a:pt x="461" y="831"/>
                    </a:lnTo>
                    <a:lnTo>
                      <a:pt x="452" y="837"/>
                    </a:lnTo>
                    <a:lnTo>
                      <a:pt x="445" y="844"/>
                    </a:lnTo>
                    <a:lnTo>
                      <a:pt x="440" y="852"/>
                    </a:lnTo>
                    <a:lnTo>
                      <a:pt x="434" y="860"/>
                    </a:lnTo>
                    <a:lnTo>
                      <a:pt x="430" y="870"/>
                    </a:lnTo>
                    <a:lnTo>
                      <a:pt x="427" y="880"/>
                    </a:lnTo>
                    <a:lnTo>
                      <a:pt x="423" y="900"/>
                    </a:lnTo>
                    <a:lnTo>
                      <a:pt x="413" y="912"/>
                    </a:lnTo>
                    <a:lnTo>
                      <a:pt x="403" y="928"/>
                    </a:lnTo>
                    <a:lnTo>
                      <a:pt x="394" y="945"/>
                    </a:lnTo>
                    <a:lnTo>
                      <a:pt x="389" y="953"/>
                    </a:lnTo>
                    <a:lnTo>
                      <a:pt x="387" y="963"/>
                    </a:lnTo>
                    <a:lnTo>
                      <a:pt x="398" y="974"/>
                    </a:lnTo>
                    <a:lnTo>
                      <a:pt x="410" y="983"/>
                    </a:lnTo>
                    <a:lnTo>
                      <a:pt x="422" y="992"/>
                    </a:lnTo>
                    <a:lnTo>
                      <a:pt x="427" y="998"/>
                    </a:lnTo>
                    <a:lnTo>
                      <a:pt x="431" y="1004"/>
                    </a:lnTo>
                    <a:lnTo>
                      <a:pt x="448" y="969"/>
                    </a:lnTo>
                    <a:lnTo>
                      <a:pt x="462" y="932"/>
                    </a:lnTo>
                    <a:lnTo>
                      <a:pt x="490" y="858"/>
                    </a:lnTo>
                    <a:lnTo>
                      <a:pt x="476" y="844"/>
                    </a:lnTo>
                    <a:lnTo>
                      <a:pt x="461" y="831"/>
                    </a:lnTo>
                    <a:close/>
                    <a:moveTo>
                      <a:pt x="2189" y="1008"/>
                    </a:moveTo>
                    <a:lnTo>
                      <a:pt x="2189" y="1008"/>
                    </a:lnTo>
                    <a:lnTo>
                      <a:pt x="2192" y="1020"/>
                    </a:lnTo>
                    <a:lnTo>
                      <a:pt x="2197" y="1032"/>
                    </a:lnTo>
                    <a:lnTo>
                      <a:pt x="2199" y="1027"/>
                    </a:lnTo>
                    <a:lnTo>
                      <a:pt x="2202" y="1025"/>
                    </a:lnTo>
                    <a:lnTo>
                      <a:pt x="2204" y="1022"/>
                    </a:lnTo>
                    <a:lnTo>
                      <a:pt x="2209" y="1020"/>
                    </a:lnTo>
                    <a:lnTo>
                      <a:pt x="2224" y="1022"/>
                    </a:lnTo>
                    <a:lnTo>
                      <a:pt x="2241" y="1020"/>
                    </a:lnTo>
                    <a:lnTo>
                      <a:pt x="2275" y="1019"/>
                    </a:lnTo>
                    <a:lnTo>
                      <a:pt x="2290" y="1016"/>
                    </a:lnTo>
                    <a:lnTo>
                      <a:pt x="2306" y="1011"/>
                    </a:lnTo>
                    <a:lnTo>
                      <a:pt x="2321" y="1004"/>
                    </a:lnTo>
                    <a:lnTo>
                      <a:pt x="2335" y="995"/>
                    </a:lnTo>
                    <a:lnTo>
                      <a:pt x="2349" y="987"/>
                    </a:lnTo>
                    <a:lnTo>
                      <a:pt x="2360" y="977"/>
                    </a:lnTo>
                    <a:lnTo>
                      <a:pt x="2372" y="967"/>
                    </a:lnTo>
                    <a:lnTo>
                      <a:pt x="2381" y="957"/>
                    </a:lnTo>
                    <a:lnTo>
                      <a:pt x="2388" y="945"/>
                    </a:lnTo>
                    <a:lnTo>
                      <a:pt x="2393" y="939"/>
                    </a:lnTo>
                    <a:lnTo>
                      <a:pt x="2394" y="932"/>
                    </a:lnTo>
                    <a:lnTo>
                      <a:pt x="2395" y="925"/>
                    </a:lnTo>
                    <a:lnTo>
                      <a:pt x="2394" y="919"/>
                    </a:lnTo>
                    <a:lnTo>
                      <a:pt x="2393" y="914"/>
                    </a:lnTo>
                    <a:lnTo>
                      <a:pt x="2387" y="910"/>
                    </a:lnTo>
                    <a:lnTo>
                      <a:pt x="2369" y="932"/>
                    </a:lnTo>
                    <a:lnTo>
                      <a:pt x="2348" y="950"/>
                    </a:lnTo>
                    <a:lnTo>
                      <a:pt x="2327" y="967"/>
                    </a:lnTo>
                    <a:lnTo>
                      <a:pt x="2303" y="981"/>
                    </a:lnTo>
                    <a:lnTo>
                      <a:pt x="2276" y="991"/>
                    </a:lnTo>
                    <a:lnTo>
                      <a:pt x="2249" y="999"/>
                    </a:lnTo>
                    <a:lnTo>
                      <a:pt x="2220" y="1005"/>
                    </a:lnTo>
                    <a:lnTo>
                      <a:pt x="2189" y="1008"/>
                    </a:lnTo>
                    <a:close/>
                    <a:moveTo>
                      <a:pt x="2404" y="950"/>
                    </a:moveTo>
                    <a:lnTo>
                      <a:pt x="2404" y="950"/>
                    </a:lnTo>
                    <a:lnTo>
                      <a:pt x="2397" y="962"/>
                    </a:lnTo>
                    <a:lnTo>
                      <a:pt x="2388" y="971"/>
                    </a:lnTo>
                    <a:lnTo>
                      <a:pt x="2380" y="981"/>
                    </a:lnTo>
                    <a:lnTo>
                      <a:pt x="2370" y="991"/>
                    </a:lnTo>
                    <a:lnTo>
                      <a:pt x="2359" y="1001"/>
                    </a:lnTo>
                    <a:lnTo>
                      <a:pt x="2346" y="1008"/>
                    </a:lnTo>
                    <a:lnTo>
                      <a:pt x="2334" y="1016"/>
                    </a:lnTo>
                    <a:lnTo>
                      <a:pt x="2321" y="1023"/>
                    </a:lnTo>
                    <a:lnTo>
                      <a:pt x="2307" y="1029"/>
                    </a:lnTo>
                    <a:lnTo>
                      <a:pt x="2293" y="1033"/>
                    </a:lnTo>
                    <a:lnTo>
                      <a:pt x="2277" y="1036"/>
                    </a:lnTo>
                    <a:lnTo>
                      <a:pt x="2262" y="1039"/>
                    </a:lnTo>
                    <a:lnTo>
                      <a:pt x="2247" y="1040"/>
                    </a:lnTo>
                    <a:lnTo>
                      <a:pt x="2230" y="1039"/>
                    </a:lnTo>
                    <a:lnTo>
                      <a:pt x="2214" y="1037"/>
                    </a:lnTo>
                    <a:lnTo>
                      <a:pt x="2197" y="1033"/>
                    </a:lnTo>
                    <a:lnTo>
                      <a:pt x="2202" y="1046"/>
                    </a:lnTo>
                    <a:lnTo>
                      <a:pt x="2206" y="1057"/>
                    </a:lnTo>
                    <a:lnTo>
                      <a:pt x="2210" y="1067"/>
                    </a:lnTo>
                    <a:lnTo>
                      <a:pt x="2217" y="1074"/>
                    </a:lnTo>
                    <a:lnTo>
                      <a:pt x="2224" y="1079"/>
                    </a:lnTo>
                    <a:lnTo>
                      <a:pt x="2228" y="1082"/>
                    </a:lnTo>
                    <a:lnTo>
                      <a:pt x="2234" y="1082"/>
                    </a:lnTo>
                    <a:lnTo>
                      <a:pt x="2240" y="1082"/>
                    </a:lnTo>
                    <a:lnTo>
                      <a:pt x="2245" y="1081"/>
                    </a:lnTo>
                    <a:lnTo>
                      <a:pt x="2259" y="1077"/>
                    </a:lnTo>
                    <a:lnTo>
                      <a:pt x="2273" y="1079"/>
                    </a:lnTo>
                    <a:lnTo>
                      <a:pt x="2287" y="1081"/>
                    </a:lnTo>
                    <a:lnTo>
                      <a:pt x="2301" y="1081"/>
                    </a:lnTo>
                    <a:lnTo>
                      <a:pt x="2315" y="1079"/>
                    </a:lnTo>
                    <a:lnTo>
                      <a:pt x="2328" y="1078"/>
                    </a:lnTo>
                    <a:lnTo>
                      <a:pt x="2341" y="1075"/>
                    </a:lnTo>
                    <a:lnTo>
                      <a:pt x="2355" y="1071"/>
                    </a:lnTo>
                    <a:lnTo>
                      <a:pt x="2366" y="1067"/>
                    </a:lnTo>
                    <a:lnTo>
                      <a:pt x="2377" y="1061"/>
                    </a:lnTo>
                    <a:lnTo>
                      <a:pt x="2388" y="1054"/>
                    </a:lnTo>
                    <a:lnTo>
                      <a:pt x="2398" y="1047"/>
                    </a:lnTo>
                    <a:lnTo>
                      <a:pt x="2408" y="1039"/>
                    </a:lnTo>
                    <a:lnTo>
                      <a:pt x="2416" y="1029"/>
                    </a:lnTo>
                    <a:lnTo>
                      <a:pt x="2423" y="1019"/>
                    </a:lnTo>
                    <a:lnTo>
                      <a:pt x="2429" y="1009"/>
                    </a:lnTo>
                    <a:lnTo>
                      <a:pt x="2433" y="998"/>
                    </a:lnTo>
                    <a:lnTo>
                      <a:pt x="2430" y="992"/>
                    </a:lnTo>
                    <a:lnTo>
                      <a:pt x="2426" y="985"/>
                    </a:lnTo>
                    <a:lnTo>
                      <a:pt x="2422" y="971"/>
                    </a:lnTo>
                    <a:lnTo>
                      <a:pt x="2418" y="966"/>
                    </a:lnTo>
                    <a:lnTo>
                      <a:pt x="2415" y="959"/>
                    </a:lnTo>
                    <a:lnTo>
                      <a:pt x="2409" y="954"/>
                    </a:lnTo>
                    <a:lnTo>
                      <a:pt x="2404" y="950"/>
                    </a:lnTo>
                    <a:close/>
                    <a:moveTo>
                      <a:pt x="276" y="1020"/>
                    </a:moveTo>
                    <a:lnTo>
                      <a:pt x="276" y="1020"/>
                    </a:lnTo>
                    <a:lnTo>
                      <a:pt x="264" y="1044"/>
                    </a:lnTo>
                    <a:lnTo>
                      <a:pt x="255" y="1070"/>
                    </a:lnTo>
                    <a:lnTo>
                      <a:pt x="276" y="1072"/>
                    </a:lnTo>
                    <a:lnTo>
                      <a:pt x="294" y="1075"/>
                    </a:lnTo>
                    <a:lnTo>
                      <a:pt x="311" y="1077"/>
                    </a:lnTo>
                    <a:lnTo>
                      <a:pt x="332" y="1082"/>
                    </a:lnTo>
                    <a:lnTo>
                      <a:pt x="343" y="1092"/>
                    </a:lnTo>
                    <a:lnTo>
                      <a:pt x="354" y="1103"/>
                    </a:lnTo>
                    <a:lnTo>
                      <a:pt x="367" y="1113"/>
                    </a:lnTo>
                    <a:lnTo>
                      <a:pt x="372" y="1117"/>
                    </a:lnTo>
                    <a:lnTo>
                      <a:pt x="381" y="1122"/>
                    </a:lnTo>
                    <a:lnTo>
                      <a:pt x="382" y="1113"/>
                    </a:lnTo>
                    <a:lnTo>
                      <a:pt x="384" y="1108"/>
                    </a:lnTo>
                    <a:lnTo>
                      <a:pt x="389" y="1095"/>
                    </a:lnTo>
                    <a:lnTo>
                      <a:pt x="395" y="1082"/>
                    </a:lnTo>
                    <a:lnTo>
                      <a:pt x="398" y="1075"/>
                    </a:lnTo>
                    <a:lnTo>
                      <a:pt x="399" y="1068"/>
                    </a:lnTo>
                    <a:lnTo>
                      <a:pt x="388" y="1058"/>
                    </a:lnTo>
                    <a:lnTo>
                      <a:pt x="377" y="1049"/>
                    </a:lnTo>
                    <a:lnTo>
                      <a:pt x="363" y="1040"/>
                    </a:lnTo>
                    <a:lnTo>
                      <a:pt x="347" y="1033"/>
                    </a:lnTo>
                    <a:lnTo>
                      <a:pt x="330" y="1026"/>
                    </a:lnTo>
                    <a:lnTo>
                      <a:pt x="314" y="1022"/>
                    </a:lnTo>
                    <a:lnTo>
                      <a:pt x="295" y="1020"/>
                    </a:lnTo>
                    <a:lnTo>
                      <a:pt x="276" y="1020"/>
                    </a:lnTo>
                    <a:close/>
                    <a:moveTo>
                      <a:pt x="2313" y="1168"/>
                    </a:moveTo>
                    <a:lnTo>
                      <a:pt x="2313" y="1168"/>
                    </a:lnTo>
                    <a:lnTo>
                      <a:pt x="2332" y="1168"/>
                    </a:lnTo>
                    <a:lnTo>
                      <a:pt x="2352" y="1166"/>
                    </a:lnTo>
                    <a:lnTo>
                      <a:pt x="2372" y="1161"/>
                    </a:lnTo>
                    <a:lnTo>
                      <a:pt x="2390" y="1155"/>
                    </a:lnTo>
                    <a:lnTo>
                      <a:pt x="2407" y="1147"/>
                    </a:lnTo>
                    <a:lnTo>
                      <a:pt x="2423" y="1137"/>
                    </a:lnTo>
                    <a:lnTo>
                      <a:pt x="2437" y="1124"/>
                    </a:lnTo>
                    <a:lnTo>
                      <a:pt x="2449" y="1112"/>
                    </a:lnTo>
                    <a:lnTo>
                      <a:pt x="2456" y="1100"/>
                    </a:lnTo>
                    <a:lnTo>
                      <a:pt x="2461" y="1091"/>
                    </a:lnTo>
                    <a:lnTo>
                      <a:pt x="2464" y="1079"/>
                    </a:lnTo>
                    <a:lnTo>
                      <a:pt x="2464" y="1070"/>
                    </a:lnTo>
                    <a:lnTo>
                      <a:pt x="2463" y="1058"/>
                    </a:lnTo>
                    <a:lnTo>
                      <a:pt x="2460" y="1049"/>
                    </a:lnTo>
                    <a:lnTo>
                      <a:pt x="2454" y="1037"/>
                    </a:lnTo>
                    <a:lnTo>
                      <a:pt x="2449" y="1025"/>
                    </a:lnTo>
                    <a:lnTo>
                      <a:pt x="2442" y="1025"/>
                    </a:lnTo>
                    <a:lnTo>
                      <a:pt x="2435" y="1037"/>
                    </a:lnTo>
                    <a:lnTo>
                      <a:pt x="2425" y="1049"/>
                    </a:lnTo>
                    <a:lnTo>
                      <a:pt x="2415" y="1058"/>
                    </a:lnTo>
                    <a:lnTo>
                      <a:pt x="2402" y="1067"/>
                    </a:lnTo>
                    <a:lnTo>
                      <a:pt x="2391" y="1074"/>
                    </a:lnTo>
                    <a:lnTo>
                      <a:pt x="2377" y="1081"/>
                    </a:lnTo>
                    <a:lnTo>
                      <a:pt x="2363" y="1085"/>
                    </a:lnTo>
                    <a:lnTo>
                      <a:pt x="2349" y="1089"/>
                    </a:lnTo>
                    <a:lnTo>
                      <a:pt x="2320" y="1096"/>
                    </a:lnTo>
                    <a:lnTo>
                      <a:pt x="2289" y="1099"/>
                    </a:lnTo>
                    <a:lnTo>
                      <a:pt x="2258" y="1102"/>
                    </a:lnTo>
                    <a:lnTo>
                      <a:pt x="2227" y="1102"/>
                    </a:lnTo>
                    <a:lnTo>
                      <a:pt x="2242" y="1133"/>
                    </a:lnTo>
                    <a:lnTo>
                      <a:pt x="2251" y="1148"/>
                    </a:lnTo>
                    <a:lnTo>
                      <a:pt x="2259" y="1161"/>
                    </a:lnTo>
                    <a:lnTo>
                      <a:pt x="2265" y="1161"/>
                    </a:lnTo>
                    <a:lnTo>
                      <a:pt x="2272" y="1161"/>
                    </a:lnTo>
                    <a:lnTo>
                      <a:pt x="2284" y="1162"/>
                    </a:lnTo>
                    <a:lnTo>
                      <a:pt x="2299" y="1165"/>
                    </a:lnTo>
                    <a:lnTo>
                      <a:pt x="2313" y="1168"/>
                    </a:lnTo>
                    <a:close/>
                    <a:moveTo>
                      <a:pt x="840" y="1122"/>
                    </a:moveTo>
                    <a:lnTo>
                      <a:pt x="840" y="1122"/>
                    </a:lnTo>
                    <a:lnTo>
                      <a:pt x="872" y="1129"/>
                    </a:lnTo>
                    <a:lnTo>
                      <a:pt x="906" y="1134"/>
                    </a:lnTo>
                    <a:lnTo>
                      <a:pt x="941" y="1138"/>
                    </a:lnTo>
                    <a:lnTo>
                      <a:pt x="978" y="1141"/>
                    </a:lnTo>
                    <a:lnTo>
                      <a:pt x="1014" y="1143"/>
                    </a:lnTo>
                    <a:lnTo>
                      <a:pt x="1052" y="1143"/>
                    </a:lnTo>
                    <a:lnTo>
                      <a:pt x="1090" y="1140"/>
                    </a:lnTo>
                    <a:lnTo>
                      <a:pt x="1128" y="1136"/>
                    </a:lnTo>
                    <a:lnTo>
                      <a:pt x="1129" y="1096"/>
                    </a:lnTo>
                    <a:lnTo>
                      <a:pt x="1132" y="1060"/>
                    </a:lnTo>
                    <a:lnTo>
                      <a:pt x="1093" y="1064"/>
                    </a:lnTo>
                    <a:lnTo>
                      <a:pt x="1055" y="1067"/>
                    </a:lnTo>
                    <a:lnTo>
                      <a:pt x="1015" y="1067"/>
                    </a:lnTo>
                    <a:lnTo>
                      <a:pt x="978" y="1067"/>
                    </a:lnTo>
                    <a:lnTo>
                      <a:pt x="941" y="1064"/>
                    </a:lnTo>
                    <a:lnTo>
                      <a:pt x="907" y="1061"/>
                    </a:lnTo>
                    <a:lnTo>
                      <a:pt x="875" y="1056"/>
                    </a:lnTo>
                    <a:lnTo>
                      <a:pt x="847" y="1049"/>
                    </a:lnTo>
                    <a:lnTo>
                      <a:pt x="843" y="1065"/>
                    </a:lnTo>
                    <a:lnTo>
                      <a:pt x="840" y="1082"/>
                    </a:lnTo>
                    <a:lnTo>
                      <a:pt x="840" y="1122"/>
                    </a:lnTo>
                    <a:close/>
                    <a:moveTo>
                      <a:pt x="238" y="1112"/>
                    </a:moveTo>
                    <a:lnTo>
                      <a:pt x="238" y="1112"/>
                    </a:lnTo>
                    <a:lnTo>
                      <a:pt x="257" y="1115"/>
                    </a:lnTo>
                    <a:lnTo>
                      <a:pt x="276" y="1119"/>
                    </a:lnTo>
                    <a:lnTo>
                      <a:pt x="292" y="1126"/>
                    </a:lnTo>
                    <a:lnTo>
                      <a:pt x="308" y="1134"/>
                    </a:lnTo>
                    <a:lnTo>
                      <a:pt x="336" y="1151"/>
                    </a:lnTo>
                    <a:lnTo>
                      <a:pt x="350" y="1159"/>
                    </a:lnTo>
                    <a:lnTo>
                      <a:pt x="363" y="1165"/>
                    </a:lnTo>
                    <a:lnTo>
                      <a:pt x="364" y="1161"/>
                    </a:lnTo>
                    <a:lnTo>
                      <a:pt x="367" y="1157"/>
                    </a:lnTo>
                    <a:lnTo>
                      <a:pt x="368" y="1151"/>
                    </a:lnTo>
                    <a:lnTo>
                      <a:pt x="370" y="1147"/>
                    </a:lnTo>
                    <a:lnTo>
                      <a:pt x="360" y="1133"/>
                    </a:lnTo>
                    <a:lnTo>
                      <a:pt x="349" y="1122"/>
                    </a:lnTo>
                    <a:lnTo>
                      <a:pt x="335" y="1112"/>
                    </a:lnTo>
                    <a:lnTo>
                      <a:pt x="321" y="1103"/>
                    </a:lnTo>
                    <a:lnTo>
                      <a:pt x="305" y="1098"/>
                    </a:lnTo>
                    <a:lnTo>
                      <a:pt x="287" y="1092"/>
                    </a:lnTo>
                    <a:lnTo>
                      <a:pt x="269" y="1089"/>
                    </a:lnTo>
                    <a:lnTo>
                      <a:pt x="249" y="1086"/>
                    </a:lnTo>
                    <a:lnTo>
                      <a:pt x="248" y="1085"/>
                    </a:lnTo>
                    <a:lnTo>
                      <a:pt x="246" y="1085"/>
                    </a:lnTo>
                    <a:lnTo>
                      <a:pt x="242" y="1098"/>
                    </a:lnTo>
                    <a:lnTo>
                      <a:pt x="239" y="1105"/>
                    </a:lnTo>
                    <a:lnTo>
                      <a:pt x="238" y="1112"/>
                    </a:lnTo>
                    <a:close/>
                    <a:moveTo>
                      <a:pt x="2452" y="1136"/>
                    </a:moveTo>
                    <a:lnTo>
                      <a:pt x="2452" y="1136"/>
                    </a:lnTo>
                    <a:lnTo>
                      <a:pt x="2442" y="1145"/>
                    </a:lnTo>
                    <a:lnTo>
                      <a:pt x="2432" y="1152"/>
                    </a:lnTo>
                    <a:lnTo>
                      <a:pt x="2422" y="1159"/>
                    </a:lnTo>
                    <a:lnTo>
                      <a:pt x="2412" y="1166"/>
                    </a:lnTo>
                    <a:lnTo>
                      <a:pt x="2401" y="1171"/>
                    </a:lnTo>
                    <a:lnTo>
                      <a:pt x="2390" y="1175"/>
                    </a:lnTo>
                    <a:lnTo>
                      <a:pt x="2367" y="1182"/>
                    </a:lnTo>
                    <a:lnTo>
                      <a:pt x="2342" y="1185"/>
                    </a:lnTo>
                    <a:lnTo>
                      <a:pt x="2317" y="1186"/>
                    </a:lnTo>
                    <a:lnTo>
                      <a:pt x="2290" y="1185"/>
                    </a:lnTo>
                    <a:lnTo>
                      <a:pt x="2263" y="1183"/>
                    </a:lnTo>
                    <a:lnTo>
                      <a:pt x="2275" y="1204"/>
                    </a:lnTo>
                    <a:lnTo>
                      <a:pt x="2286" y="1227"/>
                    </a:lnTo>
                    <a:lnTo>
                      <a:pt x="2291" y="1237"/>
                    </a:lnTo>
                    <a:lnTo>
                      <a:pt x="2299" y="1245"/>
                    </a:lnTo>
                    <a:lnTo>
                      <a:pt x="2307" y="1252"/>
                    </a:lnTo>
                    <a:lnTo>
                      <a:pt x="2317" y="1258"/>
                    </a:lnTo>
                    <a:lnTo>
                      <a:pt x="2324" y="1259"/>
                    </a:lnTo>
                    <a:lnTo>
                      <a:pt x="2332" y="1261"/>
                    </a:lnTo>
                    <a:lnTo>
                      <a:pt x="2350" y="1262"/>
                    </a:lnTo>
                    <a:lnTo>
                      <a:pt x="2370" y="1261"/>
                    </a:lnTo>
                    <a:lnTo>
                      <a:pt x="2387" y="1259"/>
                    </a:lnTo>
                    <a:lnTo>
                      <a:pt x="2407" y="1256"/>
                    </a:lnTo>
                    <a:lnTo>
                      <a:pt x="2425" y="1251"/>
                    </a:lnTo>
                    <a:lnTo>
                      <a:pt x="2443" y="1244"/>
                    </a:lnTo>
                    <a:lnTo>
                      <a:pt x="2459" y="1234"/>
                    </a:lnTo>
                    <a:lnTo>
                      <a:pt x="2473" y="1223"/>
                    </a:lnTo>
                    <a:lnTo>
                      <a:pt x="2485" y="1210"/>
                    </a:lnTo>
                    <a:lnTo>
                      <a:pt x="2495" y="1196"/>
                    </a:lnTo>
                    <a:lnTo>
                      <a:pt x="2502" y="1181"/>
                    </a:lnTo>
                    <a:lnTo>
                      <a:pt x="2505" y="1168"/>
                    </a:lnTo>
                    <a:lnTo>
                      <a:pt x="2505" y="1157"/>
                    </a:lnTo>
                    <a:lnTo>
                      <a:pt x="2502" y="1145"/>
                    </a:lnTo>
                    <a:lnTo>
                      <a:pt x="2499" y="1134"/>
                    </a:lnTo>
                    <a:lnTo>
                      <a:pt x="2494" y="1124"/>
                    </a:lnTo>
                    <a:lnTo>
                      <a:pt x="2488" y="1113"/>
                    </a:lnTo>
                    <a:lnTo>
                      <a:pt x="2477" y="1093"/>
                    </a:lnTo>
                    <a:lnTo>
                      <a:pt x="2471" y="1105"/>
                    </a:lnTo>
                    <a:lnTo>
                      <a:pt x="2466" y="1117"/>
                    </a:lnTo>
                    <a:lnTo>
                      <a:pt x="2457" y="1127"/>
                    </a:lnTo>
                    <a:lnTo>
                      <a:pt x="2452" y="1136"/>
                    </a:lnTo>
                    <a:close/>
                    <a:moveTo>
                      <a:pt x="221" y="1165"/>
                    </a:moveTo>
                    <a:lnTo>
                      <a:pt x="221" y="1165"/>
                    </a:lnTo>
                    <a:lnTo>
                      <a:pt x="234" y="1176"/>
                    </a:lnTo>
                    <a:lnTo>
                      <a:pt x="249" y="1188"/>
                    </a:lnTo>
                    <a:lnTo>
                      <a:pt x="269" y="1196"/>
                    </a:lnTo>
                    <a:lnTo>
                      <a:pt x="288" y="1203"/>
                    </a:lnTo>
                    <a:lnTo>
                      <a:pt x="298" y="1206"/>
                    </a:lnTo>
                    <a:lnTo>
                      <a:pt x="308" y="1207"/>
                    </a:lnTo>
                    <a:lnTo>
                      <a:pt x="318" y="1207"/>
                    </a:lnTo>
                    <a:lnTo>
                      <a:pt x="326" y="1204"/>
                    </a:lnTo>
                    <a:lnTo>
                      <a:pt x="335" y="1202"/>
                    </a:lnTo>
                    <a:lnTo>
                      <a:pt x="342" y="1196"/>
                    </a:lnTo>
                    <a:lnTo>
                      <a:pt x="347" y="1189"/>
                    </a:lnTo>
                    <a:lnTo>
                      <a:pt x="353" y="1181"/>
                    </a:lnTo>
                    <a:lnTo>
                      <a:pt x="339" y="1172"/>
                    </a:lnTo>
                    <a:lnTo>
                      <a:pt x="325" y="1164"/>
                    </a:lnTo>
                    <a:lnTo>
                      <a:pt x="297" y="1147"/>
                    </a:lnTo>
                    <a:lnTo>
                      <a:pt x="283" y="1140"/>
                    </a:lnTo>
                    <a:lnTo>
                      <a:pt x="266" y="1133"/>
                    </a:lnTo>
                    <a:lnTo>
                      <a:pt x="249" y="1129"/>
                    </a:lnTo>
                    <a:lnTo>
                      <a:pt x="229" y="1126"/>
                    </a:lnTo>
                    <a:lnTo>
                      <a:pt x="226" y="1130"/>
                    </a:lnTo>
                    <a:lnTo>
                      <a:pt x="224" y="1136"/>
                    </a:lnTo>
                    <a:lnTo>
                      <a:pt x="222" y="1145"/>
                    </a:lnTo>
                    <a:lnTo>
                      <a:pt x="222" y="1155"/>
                    </a:lnTo>
                    <a:lnTo>
                      <a:pt x="221" y="1165"/>
                    </a:lnTo>
                    <a:close/>
                    <a:moveTo>
                      <a:pt x="848" y="1213"/>
                    </a:moveTo>
                    <a:lnTo>
                      <a:pt x="848" y="1213"/>
                    </a:lnTo>
                    <a:lnTo>
                      <a:pt x="905" y="1224"/>
                    </a:lnTo>
                    <a:lnTo>
                      <a:pt x="938" y="1231"/>
                    </a:lnTo>
                    <a:lnTo>
                      <a:pt x="973" y="1235"/>
                    </a:lnTo>
                    <a:lnTo>
                      <a:pt x="1013" y="1239"/>
                    </a:lnTo>
                    <a:lnTo>
                      <a:pt x="1034" y="1239"/>
                    </a:lnTo>
                    <a:lnTo>
                      <a:pt x="1056" y="1239"/>
                    </a:lnTo>
                    <a:lnTo>
                      <a:pt x="1077" y="1237"/>
                    </a:lnTo>
                    <a:lnTo>
                      <a:pt x="1095" y="1232"/>
                    </a:lnTo>
                    <a:lnTo>
                      <a:pt x="1104" y="1228"/>
                    </a:lnTo>
                    <a:lnTo>
                      <a:pt x="1111" y="1225"/>
                    </a:lnTo>
                    <a:lnTo>
                      <a:pt x="1116" y="1220"/>
                    </a:lnTo>
                    <a:lnTo>
                      <a:pt x="1121" y="1214"/>
                    </a:lnTo>
                    <a:lnTo>
                      <a:pt x="1124" y="1209"/>
                    </a:lnTo>
                    <a:lnTo>
                      <a:pt x="1125" y="1202"/>
                    </a:lnTo>
                    <a:lnTo>
                      <a:pt x="1125" y="1185"/>
                    </a:lnTo>
                    <a:lnTo>
                      <a:pt x="1125" y="1169"/>
                    </a:lnTo>
                    <a:lnTo>
                      <a:pt x="1125" y="1157"/>
                    </a:lnTo>
                    <a:lnTo>
                      <a:pt x="1051" y="1159"/>
                    </a:lnTo>
                    <a:lnTo>
                      <a:pt x="1014" y="1161"/>
                    </a:lnTo>
                    <a:lnTo>
                      <a:pt x="976" y="1161"/>
                    </a:lnTo>
                    <a:lnTo>
                      <a:pt x="941" y="1158"/>
                    </a:lnTo>
                    <a:lnTo>
                      <a:pt x="906" y="1155"/>
                    </a:lnTo>
                    <a:lnTo>
                      <a:pt x="874" y="1148"/>
                    </a:lnTo>
                    <a:lnTo>
                      <a:pt x="857" y="1145"/>
                    </a:lnTo>
                    <a:lnTo>
                      <a:pt x="841" y="1140"/>
                    </a:lnTo>
                    <a:lnTo>
                      <a:pt x="840" y="1159"/>
                    </a:lnTo>
                    <a:lnTo>
                      <a:pt x="840" y="1179"/>
                    </a:lnTo>
                    <a:lnTo>
                      <a:pt x="843" y="1197"/>
                    </a:lnTo>
                    <a:lnTo>
                      <a:pt x="846" y="1206"/>
                    </a:lnTo>
                    <a:lnTo>
                      <a:pt x="848" y="1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Freeform 107"/>
              <p:cNvSpPr>
                <a:spLocks noEditPoints="1"/>
              </p:cNvSpPr>
              <p:nvPr/>
            </p:nvSpPr>
            <p:spPr bwMode="auto">
              <a:xfrm>
                <a:off x="6005513" y="4027488"/>
                <a:ext cx="112713" cy="450850"/>
              </a:xfrm>
              <a:custGeom>
                <a:avLst/>
                <a:gdLst>
                  <a:gd name="T0" fmla="*/ 100542 w 213"/>
                  <a:gd name="T1" fmla="*/ 443963 h 851"/>
                  <a:gd name="T2" fmla="*/ 84667 w 213"/>
                  <a:gd name="T3" fmla="*/ 449261 h 851"/>
                  <a:gd name="T4" fmla="*/ 48154 w 213"/>
                  <a:gd name="T5" fmla="*/ 450320 h 851"/>
                  <a:gd name="T6" fmla="*/ 13229 w 213"/>
                  <a:gd name="T7" fmla="*/ 441314 h 851"/>
                  <a:gd name="T8" fmla="*/ 7938 w 213"/>
                  <a:gd name="T9" fmla="*/ 432837 h 851"/>
                  <a:gd name="T10" fmla="*/ 3175 w 213"/>
                  <a:gd name="T11" fmla="*/ 412705 h 851"/>
                  <a:gd name="T12" fmla="*/ 3175 w 213"/>
                  <a:gd name="T13" fmla="*/ 378799 h 851"/>
                  <a:gd name="T14" fmla="*/ 6879 w 213"/>
                  <a:gd name="T15" fmla="*/ 306748 h 851"/>
                  <a:gd name="T16" fmla="*/ 7408 w 213"/>
                  <a:gd name="T17" fmla="*/ 252179 h 851"/>
                  <a:gd name="T18" fmla="*/ 5821 w 213"/>
                  <a:gd name="T19" fmla="*/ 235226 h 851"/>
                  <a:gd name="T20" fmla="*/ 4233 w 213"/>
                  <a:gd name="T21" fmla="*/ 180128 h 851"/>
                  <a:gd name="T22" fmla="*/ 529 w 213"/>
                  <a:gd name="T23" fmla="*/ 96951 h 851"/>
                  <a:gd name="T24" fmla="*/ 529 w 213"/>
                  <a:gd name="T25" fmla="*/ 65694 h 851"/>
                  <a:gd name="T26" fmla="*/ 529 w 213"/>
                  <a:gd name="T27" fmla="*/ 34436 h 851"/>
                  <a:gd name="T28" fmla="*/ 5821 w 213"/>
                  <a:gd name="T29" fmla="*/ 16423 h 851"/>
                  <a:gd name="T30" fmla="*/ 14817 w 213"/>
                  <a:gd name="T31" fmla="*/ 5828 h 851"/>
                  <a:gd name="T32" fmla="*/ 24342 w 213"/>
                  <a:gd name="T33" fmla="*/ 0 h 851"/>
                  <a:gd name="T34" fmla="*/ 32808 w 213"/>
                  <a:gd name="T35" fmla="*/ 1589 h 851"/>
                  <a:gd name="T36" fmla="*/ 42863 w 213"/>
                  <a:gd name="T37" fmla="*/ 2119 h 851"/>
                  <a:gd name="T38" fmla="*/ 81492 w 213"/>
                  <a:gd name="T39" fmla="*/ 3179 h 851"/>
                  <a:gd name="T40" fmla="*/ 94192 w 213"/>
                  <a:gd name="T41" fmla="*/ 7417 h 851"/>
                  <a:gd name="T42" fmla="*/ 104775 w 213"/>
                  <a:gd name="T43" fmla="*/ 16423 h 851"/>
                  <a:gd name="T44" fmla="*/ 109009 w 213"/>
                  <a:gd name="T45" fmla="*/ 25960 h 851"/>
                  <a:gd name="T46" fmla="*/ 112713 w 213"/>
                  <a:gd name="T47" fmla="*/ 50860 h 851"/>
                  <a:gd name="T48" fmla="*/ 109009 w 213"/>
                  <a:gd name="T49" fmla="*/ 89534 h 851"/>
                  <a:gd name="T50" fmla="*/ 107950 w 213"/>
                  <a:gd name="T51" fmla="*/ 143573 h 851"/>
                  <a:gd name="T52" fmla="*/ 109009 w 213"/>
                  <a:gd name="T53" fmla="*/ 318933 h 851"/>
                  <a:gd name="T54" fmla="*/ 110596 w 213"/>
                  <a:gd name="T55" fmla="*/ 382507 h 851"/>
                  <a:gd name="T56" fmla="*/ 107950 w 213"/>
                  <a:gd name="T57" fmla="*/ 427010 h 851"/>
                  <a:gd name="T58" fmla="*/ 29104 w 213"/>
                  <a:gd name="T59" fmla="*/ 432837 h 851"/>
                  <a:gd name="T60" fmla="*/ 42334 w 213"/>
                  <a:gd name="T61" fmla="*/ 437605 h 851"/>
                  <a:gd name="T62" fmla="*/ 60325 w 213"/>
                  <a:gd name="T63" fmla="*/ 439724 h 851"/>
                  <a:gd name="T64" fmla="*/ 71967 w 213"/>
                  <a:gd name="T65" fmla="*/ 436546 h 851"/>
                  <a:gd name="T66" fmla="*/ 85196 w 213"/>
                  <a:gd name="T67" fmla="*/ 438135 h 851"/>
                  <a:gd name="T68" fmla="*/ 94192 w 213"/>
                  <a:gd name="T69" fmla="*/ 430188 h 851"/>
                  <a:gd name="T70" fmla="*/ 97896 w 213"/>
                  <a:gd name="T71" fmla="*/ 419592 h 851"/>
                  <a:gd name="T72" fmla="*/ 98955 w 213"/>
                  <a:gd name="T73" fmla="*/ 375620 h 851"/>
                  <a:gd name="T74" fmla="*/ 98955 w 213"/>
                  <a:gd name="T75" fmla="*/ 336416 h 851"/>
                  <a:gd name="T76" fmla="*/ 98955 w 213"/>
                  <a:gd name="T77" fmla="*/ 294562 h 851"/>
                  <a:gd name="T78" fmla="*/ 98955 w 213"/>
                  <a:gd name="T79" fmla="*/ 143043 h 851"/>
                  <a:gd name="T80" fmla="*/ 100542 w 213"/>
                  <a:gd name="T81" fmla="*/ 90594 h 851"/>
                  <a:gd name="T82" fmla="*/ 101071 w 213"/>
                  <a:gd name="T83" fmla="*/ 40794 h 851"/>
                  <a:gd name="T84" fmla="*/ 98955 w 213"/>
                  <a:gd name="T85" fmla="*/ 32317 h 851"/>
                  <a:gd name="T86" fmla="*/ 92075 w 213"/>
                  <a:gd name="T87" fmla="*/ 23840 h 851"/>
                  <a:gd name="T88" fmla="*/ 77788 w 213"/>
                  <a:gd name="T89" fmla="*/ 14834 h 851"/>
                  <a:gd name="T90" fmla="*/ 64029 w 213"/>
                  <a:gd name="T91" fmla="*/ 12185 h 851"/>
                  <a:gd name="T92" fmla="*/ 34396 w 213"/>
                  <a:gd name="T93" fmla="*/ 16423 h 851"/>
                  <a:gd name="T94" fmla="*/ 20108 w 213"/>
                  <a:gd name="T95" fmla="*/ 19602 h 851"/>
                  <a:gd name="T96" fmla="*/ 14288 w 213"/>
                  <a:gd name="T97" fmla="*/ 29138 h 851"/>
                  <a:gd name="T98" fmla="*/ 11113 w 213"/>
                  <a:gd name="T99" fmla="*/ 46092 h 851"/>
                  <a:gd name="T100" fmla="*/ 9525 w 213"/>
                  <a:gd name="T101" fmla="*/ 93243 h 851"/>
                  <a:gd name="T102" fmla="*/ 14817 w 213"/>
                  <a:gd name="T103" fmla="*/ 206618 h 851"/>
                  <a:gd name="T104" fmla="*/ 16404 w 213"/>
                  <a:gd name="T105" fmla="*/ 259067 h 851"/>
                  <a:gd name="T106" fmla="*/ 12700 w 213"/>
                  <a:gd name="T107" fmla="*/ 364494 h 851"/>
                  <a:gd name="T108" fmla="*/ 11113 w 213"/>
                  <a:gd name="T109" fmla="*/ 412705 h 851"/>
                  <a:gd name="T110" fmla="*/ 14288 w 213"/>
                  <a:gd name="T111" fmla="*/ 421712 h 851"/>
                  <a:gd name="T112" fmla="*/ 16933 w 213"/>
                  <a:gd name="T113" fmla="*/ 427010 h 851"/>
                  <a:gd name="T114" fmla="*/ 26988 w 213"/>
                  <a:gd name="T115" fmla="*/ 437605 h 851"/>
                  <a:gd name="T116" fmla="*/ 27517 w 213"/>
                  <a:gd name="T117" fmla="*/ 432837 h 8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13" h="851">
                    <a:moveTo>
                      <a:pt x="198" y="833"/>
                    </a:moveTo>
                    <a:lnTo>
                      <a:pt x="198" y="833"/>
                    </a:lnTo>
                    <a:lnTo>
                      <a:pt x="190" y="838"/>
                    </a:lnTo>
                    <a:lnTo>
                      <a:pt x="181" y="841"/>
                    </a:lnTo>
                    <a:lnTo>
                      <a:pt x="171" y="845"/>
                    </a:lnTo>
                    <a:lnTo>
                      <a:pt x="160" y="848"/>
                    </a:lnTo>
                    <a:lnTo>
                      <a:pt x="139" y="851"/>
                    </a:lnTo>
                    <a:lnTo>
                      <a:pt x="115" y="851"/>
                    </a:lnTo>
                    <a:lnTo>
                      <a:pt x="91" y="850"/>
                    </a:lnTo>
                    <a:lnTo>
                      <a:pt x="69" y="845"/>
                    </a:lnTo>
                    <a:lnTo>
                      <a:pt x="46" y="840"/>
                    </a:lnTo>
                    <a:lnTo>
                      <a:pt x="25" y="833"/>
                    </a:lnTo>
                    <a:lnTo>
                      <a:pt x="20" y="826"/>
                    </a:lnTo>
                    <a:lnTo>
                      <a:pt x="15" y="817"/>
                    </a:lnTo>
                    <a:lnTo>
                      <a:pt x="13" y="809"/>
                    </a:lnTo>
                    <a:lnTo>
                      <a:pt x="10" y="799"/>
                    </a:lnTo>
                    <a:lnTo>
                      <a:pt x="6" y="779"/>
                    </a:lnTo>
                    <a:lnTo>
                      <a:pt x="4" y="760"/>
                    </a:lnTo>
                    <a:lnTo>
                      <a:pt x="4" y="737"/>
                    </a:lnTo>
                    <a:lnTo>
                      <a:pt x="6" y="715"/>
                    </a:lnTo>
                    <a:lnTo>
                      <a:pt x="8" y="668"/>
                    </a:lnTo>
                    <a:lnTo>
                      <a:pt x="13" y="579"/>
                    </a:lnTo>
                    <a:lnTo>
                      <a:pt x="15" y="487"/>
                    </a:lnTo>
                    <a:lnTo>
                      <a:pt x="14" y="476"/>
                    </a:lnTo>
                    <a:lnTo>
                      <a:pt x="13" y="465"/>
                    </a:lnTo>
                    <a:lnTo>
                      <a:pt x="11" y="455"/>
                    </a:lnTo>
                    <a:lnTo>
                      <a:pt x="11" y="444"/>
                    </a:lnTo>
                    <a:lnTo>
                      <a:pt x="10" y="390"/>
                    </a:lnTo>
                    <a:lnTo>
                      <a:pt x="8" y="340"/>
                    </a:lnTo>
                    <a:lnTo>
                      <a:pt x="4" y="243"/>
                    </a:lnTo>
                    <a:lnTo>
                      <a:pt x="1" y="183"/>
                    </a:lnTo>
                    <a:lnTo>
                      <a:pt x="1" y="155"/>
                    </a:lnTo>
                    <a:lnTo>
                      <a:pt x="1" y="124"/>
                    </a:lnTo>
                    <a:lnTo>
                      <a:pt x="1" y="101"/>
                    </a:lnTo>
                    <a:lnTo>
                      <a:pt x="0" y="77"/>
                    </a:lnTo>
                    <a:lnTo>
                      <a:pt x="1" y="65"/>
                    </a:lnTo>
                    <a:lnTo>
                      <a:pt x="3" y="54"/>
                    </a:lnTo>
                    <a:lnTo>
                      <a:pt x="6" y="41"/>
                    </a:lnTo>
                    <a:lnTo>
                      <a:pt x="11" y="31"/>
                    </a:lnTo>
                    <a:lnTo>
                      <a:pt x="18" y="21"/>
                    </a:lnTo>
                    <a:lnTo>
                      <a:pt x="28" y="11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46" y="0"/>
                    </a:lnTo>
                    <a:lnTo>
                      <a:pt x="53" y="2"/>
                    </a:lnTo>
                    <a:lnTo>
                      <a:pt x="62" y="3"/>
                    </a:lnTo>
                    <a:lnTo>
                      <a:pt x="72" y="4"/>
                    </a:lnTo>
                    <a:lnTo>
                      <a:pt x="81" y="4"/>
                    </a:lnTo>
                    <a:lnTo>
                      <a:pt x="118" y="3"/>
                    </a:lnTo>
                    <a:lnTo>
                      <a:pt x="138" y="4"/>
                    </a:lnTo>
                    <a:lnTo>
                      <a:pt x="154" y="6"/>
                    </a:lnTo>
                    <a:lnTo>
                      <a:pt x="163" y="7"/>
                    </a:lnTo>
                    <a:lnTo>
                      <a:pt x="171" y="10"/>
                    </a:lnTo>
                    <a:lnTo>
                      <a:pt x="178" y="14"/>
                    </a:lnTo>
                    <a:lnTo>
                      <a:pt x="185" y="18"/>
                    </a:lnTo>
                    <a:lnTo>
                      <a:pt x="192" y="24"/>
                    </a:lnTo>
                    <a:lnTo>
                      <a:pt x="198" y="31"/>
                    </a:lnTo>
                    <a:lnTo>
                      <a:pt x="202" y="39"/>
                    </a:lnTo>
                    <a:lnTo>
                      <a:pt x="206" y="49"/>
                    </a:lnTo>
                    <a:lnTo>
                      <a:pt x="211" y="65"/>
                    </a:lnTo>
                    <a:lnTo>
                      <a:pt x="212" y="80"/>
                    </a:lnTo>
                    <a:lnTo>
                      <a:pt x="213" y="96"/>
                    </a:lnTo>
                    <a:lnTo>
                      <a:pt x="212" y="110"/>
                    </a:lnTo>
                    <a:lnTo>
                      <a:pt x="209" y="141"/>
                    </a:lnTo>
                    <a:lnTo>
                      <a:pt x="206" y="169"/>
                    </a:lnTo>
                    <a:lnTo>
                      <a:pt x="205" y="219"/>
                    </a:lnTo>
                    <a:lnTo>
                      <a:pt x="204" y="271"/>
                    </a:lnTo>
                    <a:lnTo>
                      <a:pt x="205" y="382"/>
                    </a:lnTo>
                    <a:lnTo>
                      <a:pt x="206" y="496"/>
                    </a:lnTo>
                    <a:lnTo>
                      <a:pt x="206" y="602"/>
                    </a:lnTo>
                    <a:lnTo>
                      <a:pt x="208" y="664"/>
                    </a:lnTo>
                    <a:lnTo>
                      <a:pt x="209" y="722"/>
                    </a:lnTo>
                    <a:lnTo>
                      <a:pt x="208" y="751"/>
                    </a:lnTo>
                    <a:lnTo>
                      <a:pt x="206" y="779"/>
                    </a:lnTo>
                    <a:lnTo>
                      <a:pt x="204" y="806"/>
                    </a:lnTo>
                    <a:lnTo>
                      <a:pt x="198" y="833"/>
                    </a:lnTo>
                    <a:close/>
                    <a:moveTo>
                      <a:pt x="55" y="817"/>
                    </a:moveTo>
                    <a:lnTo>
                      <a:pt x="55" y="817"/>
                    </a:lnTo>
                    <a:lnTo>
                      <a:pt x="70" y="823"/>
                    </a:lnTo>
                    <a:lnTo>
                      <a:pt x="80" y="826"/>
                    </a:lnTo>
                    <a:lnTo>
                      <a:pt x="90" y="829"/>
                    </a:lnTo>
                    <a:lnTo>
                      <a:pt x="103" y="830"/>
                    </a:lnTo>
                    <a:lnTo>
                      <a:pt x="114" y="830"/>
                    </a:lnTo>
                    <a:lnTo>
                      <a:pt x="125" y="827"/>
                    </a:lnTo>
                    <a:lnTo>
                      <a:pt x="136" y="824"/>
                    </a:lnTo>
                    <a:lnTo>
                      <a:pt x="145" y="827"/>
                    </a:lnTo>
                    <a:lnTo>
                      <a:pt x="153" y="829"/>
                    </a:lnTo>
                    <a:lnTo>
                      <a:pt x="161" y="827"/>
                    </a:lnTo>
                    <a:lnTo>
                      <a:pt x="169" y="824"/>
                    </a:lnTo>
                    <a:lnTo>
                      <a:pt x="174" y="819"/>
                    </a:lnTo>
                    <a:lnTo>
                      <a:pt x="178" y="812"/>
                    </a:lnTo>
                    <a:lnTo>
                      <a:pt x="183" y="803"/>
                    </a:lnTo>
                    <a:lnTo>
                      <a:pt x="185" y="792"/>
                    </a:lnTo>
                    <a:lnTo>
                      <a:pt x="187" y="774"/>
                    </a:lnTo>
                    <a:lnTo>
                      <a:pt x="187" y="753"/>
                    </a:lnTo>
                    <a:lnTo>
                      <a:pt x="187" y="709"/>
                    </a:lnTo>
                    <a:lnTo>
                      <a:pt x="188" y="673"/>
                    </a:lnTo>
                    <a:lnTo>
                      <a:pt x="187" y="635"/>
                    </a:lnTo>
                    <a:lnTo>
                      <a:pt x="187" y="595"/>
                    </a:lnTo>
                    <a:lnTo>
                      <a:pt x="187" y="556"/>
                    </a:lnTo>
                    <a:lnTo>
                      <a:pt x="188" y="452"/>
                    </a:lnTo>
                    <a:lnTo>
                      <a:pt x="187" y="360"/>
                    </a:lnTo>
                    <a:lnTo>
                      <a:pt x="187" y="270"/>
                    </a:lnTo>
                    <a:lnTo>
                      <a:pt x="188" y="222"/>
                    </a:lnTo>
                    <a:lnTo>
                      <a:pt x="190" y="171"/>
                    </a:lnTo>
                    <a:lnTo>
                      <a:pt x="192" y="115"/>
                    </a:lnTo>
                    <a:lnTo>
                      <a:pt x="192" y="89"/>
                    </a:lnTo>
                    <a:lnTo>
                      <a:pt x="191" y="77"/>
                    </a:lnTo>
                    <a:lnTo>
                      <a:pt x="190" y="66"/>
                    </a:lnTo>
                    <a:lnTo>
                      <a:pt x="187" y="61"/>
                    </a:lnTo>
                    <a:lnTo>
                      <a:pt x="184" y="55"/>
                    </a:lnTo>
                    <a:lnTo>
                      <a:pt x="180" y="51"/>
                    </a:lnTo>
                    <a:lnTo>
                      <a:pt x="174" y="45"/>
                    </a:lnTo>
                    <a:lnTo>
                      <a:pt x="161" y="37"/>
                    </a:lnTo>
                    <a:lnTo>
                      <a:pt x="147" y="28"/>
                    </a:lnTo>
                    <a:lnTo>
                      <a:pt x="140" y="25"/>
                    </a:lnTo>
                    <a:lnTo>
                      <a:pt x="135" y="24"/>
                    </a:lnTo>
                    <a:lnTo>
                      <a:pt x="121" y="23"/>
                    </a:lnTo>
                    <a:lnTo>
                      <a:pt x="105" y="23"/>
                    </a:lnTo>
                    <a:lnTo>
                      <a:pt x="91" y="25"/>
                    </a:lnTo>
                    <a:lnTo>
                      <a:pt x="65" y="31"/>
                    </a:lnTo>
                    <a:lnTo>
                      <a:pt x="45" y="35"/>
                    </a:lnTo>
                    <a:lnTo>
                      <a:pt x="38" y="37"/>
                    </a:lnTo>
                    <a:lnTo>
                      <a:pt x="32" y="41"/>
                    </a:lnTo>
                    <a:lnTo>
                      <a:pt x="30" y="48"/>
                    </a:lnTo>
                    <a:lnTo>
                      <a:pt x="27" y="55"/>
                    </a:lnTo>
                    <a:lnTo>
                      <a:pt x="23" y="73"/>
                    </a:lnTo>
                    <a:lnTo>
                      <a:pt x="21" y="87"/>
                    </a:lnTo>
                    <a:lnTo>
                      <a:pt x="20" y="105"/>
                    </a:lnTo>
                    <a:lnTo>
                      <a:pt x="18" y="176"/>
                    </a:lnTo>
                    <a:lnTo>
                      <a:pt x="20" y="247"/>
                    </a:lnTo>
                    <a:lnTo>
                      <a:pt x="23" y="320"/>
                    </a:lnTo>
                    <a:lnTo>
                      <a:pt x="28" y="390"/>
                    </a:lnTo>
                    <a:lnTo>
                      <a:pt x="30" y="438"/>
                    </a:lnTo>
                    <a:lnTo>
                      <a:pt x="31" y="489"/>
                    </a:lnTo>
                    <a:lnTo>
                      <a:pt x="30" y="539"/>
                    </a:lnTo>
                    <a:lnTo>
                      <a:pt x="28" y="590"/>
                    </a:lnTo>
                    <a:lnTo>
                      <a:pt x="24" y="688"/>
                    </a:lnTo>
                    <a:lnTo>
                      <a:pt x="23" y="736"/>
                    </a:lnTo>
                    <a:lnTo>
                      <a:pt x="21" y="779"/>
                    </a:lnTo>
                    <a:lnTo>
                      <a:pt x="24" y="785"/>
                    </a:lnTo>
                    <a:lnTo>
                      <a:pt x="25" y="791"/>
                    </a:lnTo>
                    <a:lnTo>
                      <a:pt x="27" y="796"/>
                    </a:lnTo>
                    <a:lnTo>
                      <a:pt x="25" y="800"/>
                    </a:lnTo>
                    <a:lnTo>
                      <a:pt x="32" y="806"/>
                    </a:lnTo>
                    <a:lnTo>
                      <a:pt x="39" y="813"/>
                    </a:lnTo>
                    <a:lnTo>
                      <a:pt x="45" y="820"/>
                    </a:lnTo>
                    <a:lnTo>
                      <a:pt x="51" y="826"/>
                    </a:lnTo>
                    <a:lnTo>
                      <a:pt x="51" y="820"/>
                    </a:lnTo>
                    <a:lnTo>
                      <a:pt x="52" y="817"/>
                    </a:lnTo>
                    <a:lnTo>
                      <a:pt x="55" y="8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4" name="对角圆角矩形 353"/>
          <p:cNvSpPr/>
          <p:nvPr/>
        </p:nvSpPr>
        <p:spPr>
          <a:xfrm>
            <a:off x="5643563" y="1157288"/>
            <a:ext cx="2714625" cy="3286125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7654" name="组合 285"/>
          <p:cNvGrpSpPr/>
          <p:nvPr/>
        </p:nvGrpSpPr>
        <p:grpSpPr bwMode="auto">
          <a:xfrm>
            <a:off x="5786438" y="2319973"/>
            <a:ext cx="2428875" cy="1352550"/>
            <a:chOff x="4814902" y="1799265"/>
            <a:chExt cx="3157572" cy="1352560"/>
          </a:xfrm>
        </p:grpSpPr>
        <p:sp>
          <p:nvSpPr>
            <p:cNvPr id="27662" name="矩形 355"/>
            <p:cNvSpPr>
              <a:spLocks noChangeArrowheads="1"/>
            </p:cNvSpPr>
            <p:nvPr/>
          </p:nvSpPr>
          <p:spPr bwMode="auto">
            <a:xfrm>
              <a:off x="5744384" y="1799265"/>
              <a:ext cx="1301002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前端框架</a:t>
              </a:r>
              <a:endParaRPr lang="zh-CN" altLang="en-US" sz="1600" b="1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sp>
          <p:nvSpPr>
            <p:cNvPr id="357" name="TextBox 46"/>
            <p:cNvSpPr txBox="1"/>
            <p:nvPr/>
          </p:nvSpPr>
          <p:spPr>
            <a:xfrm>
              <a:off x="4814902" y="2214558"/>
              <a:ext cx="3157572" cy="9372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1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、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多种展现形式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    支持表格、弹框、图形等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2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、数据动态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3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、多种表现形式（样式等）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4</a:t>
              </a:r>
              <a:r>
                <a:rPr lang="zh-CN" altLang="en-US" sz="11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、可拓展</a:t>
              </a:r>
              <a:endPara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</p:grpSp>
      <p:sp>
        <p:nvSpPr>
          <p:cNvPr id="27655" name="Freeform 119"/>
          <p:cNvSpPr>
            <a:spLocks noEditPoints="1"/>
          </p:cNvSpPr>
          <p:nvPr/>
        </p:nvSpPr>
        <p:spPr bwMode="auto">
          <a:xfrm>
            <a:off x="1500188" y="1371601"/>
            <a:ext cx="1296987" cy="779463"/>
          </a:xfrm>
          <a:custGeom>
            <a:avLst/>
            <a:gdLst>
              <a:gd name="T0" fmla="*/ 1060882 w 2450"/>
              <a:gd name="T1" fmla="*/ 101600 h 1473"/>
              <a:gd name="T2" fmla="*/ 1248284 w 2450"/>
              <a:gd name="T3" fmla="*/ 197379 h 1473"/>
              <a:gd name="T4" fmla="*/ 1289046 w 2450"/>
              <a:gd name="T5" fmla="*/ 295275 h 1473"/>
              <a:gd name="T6" fmla="*/ 1096351 w 2450"/>
              <a:gd name="T7" fmla="*/ 574675 h 1473"/>
              <a:gd name="T8" fmla="*/ 889363 w 2450"/>
              <a:gd name="T9" fmla="*/ 778934 h 1473"/>
              <a:gd name="T10" fmla="*/ 584968 w 2450"/>
              <a:gd name="T11" fmla="*/ 699559 h 1473"/>
              <a:gd name="T12" fmla="*/ 498149 w 2450"/>
              <a:gd name="T13" fmla="*/ 695855 h 1473"/>
              <a:gd name="T14" fmla="*/ 381155 w 2450"/>
              <a:gd name="T15" fmla="*/ 536575 h 1473"/>
              <a:gd name="T16" fmla="*/ 137110 w 2450"/>
              <a:gd name="T17" fmla="*/ 465138 h 1473"/>
              <a:gd name="T18" fmla="*/ 38645 w 2450"/>
              <a:gd name="T19" fmla="*/ 383117 h 1473"/>
              <a:gd name="T20" fmla="*/ 173637 w 2450"/>
              <a:gd name="T21" fmla="*/ 230188 h 1473"/>
              <a:gd name="T22" fmla="*/ 422977 w 2450"/>
              <a:gd name="T23" fmla="*/ 0 h 1473"/>
              <a:gd name="T24" fmla="*/ 793015 w 2450"/>
              <a:gd name="T25" fmla="*/ 43921 h 1473"/>
              <a:gd name="T26" fmla="*/ 780839 w 2450"/>
              <a:gd name="T27" fmla="*/ 56092 h 1473"/>
              <a:gd name="T28" fmla="*/ 342510 w 2450"/>
              <a:gd name="T29" fmla="*/ 100013 h 1473"/>
              <a:gd name="T30" fmla="*/ 298042 w 2450"/>
              <a:gd name="T31" fmla="*/ 340784 h 1473"/>
              <a:gd name="T32" fmla="*/ 442564 w 2450"/>
              <a:gd name="T33" fmla="*/ 429684 h 1473"/>
              <a:gd name="T34" fmla="*/ 1131820 w 2450"/>
              <a:gd name="T35" fmla="*/ 202142 h 1473"/>
              <a:gd name="T36" fmla="*/ 895186 w 2450"/>
              <a:gd name="T37" fmla="*/ 49742 h 1473"/>
              <a:gd name="T38" fmla="*/ 691373 w 2450"/>
              <a:gd name="T39" fmla="*/ 193675 h 1473"/>
              <a:gd name="T40" fmla="*/ 484914 w 2450"/>
              <a:gd name="T41" fmla="*/ 437092 h 1473"/>
              <a:gd name="T42" fmla="*/ 870834 w 2450"/>
              <a:gd name="T43" fmla="*/ 605896 h 1473"/>
              <a:gd name="T44" fmla="*/ 1178405 w 2450"/>
              <a:gd name="T45" fmla="*/ 288396 h 1473"/>
              <a:gd name="T46" fmla="*/ 1000003 w 2450"/>
              <a:gd name="T47" fmla="*/ 583671 h 1473"/>
              <a:gd name="T48" fmla="*/ 926419 w 2450"/>
              <a:gd name="T49" fmla="*/ 697971 h 1473"/>
              <a:gd name="T50" fmla="*/ 1117526 w 2450"/>
              <a:gd name="T51" fmla="*/ 486834 h 1473"/>
              <a:gd name="T52" fmla="*/ 1197992 w 2450"/>
              <a:gd name="T53" fmla="*/ 343429 h 1473"/>
              <a:gd name="T54" fmla="*/ 1155642 w 2450"/>
              <a:gd name="T55" fmla="*/ 366713 h 1473"/>
              <a:gd name="T56" fmla="*/ 1224462 w 2450"/>
              <a:gd name="T57" fmla="*/ 250296 h 1473"/>
              <a:gd name="T58" fmla="*/ 971946 w 2450"/>
              <a:gd name="T59" fmla="*/ 559859 h 1473"/>
              <a:gd name="T60" fmla="*/ 926419 w 2450"/>
              <a:gd name="T61" fmla="*/ 650346 h 1473"/>
              <a:gd name="T62" fmla="*/ 1096880 w 2450"/>
              <a:gd name="T63" fmla="*/ 527050 h 1473"/>
              <a:gd name="T64" fmla="*/ 869775 w 2450"/>
              <a:gd name="T65" fmla="*/ 728663 h 1473"/>
              <a:gd name="T66" fmla="*/ 604555 w 2450"/>
              <a:gd name="T67" fmla="*/ 646113 h 1473"/>
              <a:gd name="T68" fmla="*/ 888833 w 2450"/>
              <a:gd name="T69" fmla="*/ 764646 h 1473"/>
              <a:gd name="T70" fmla="*/ 983063 w 2450"/>
              <a:gd name="T71" fmla="*/ 680509 h 1473"/>
              <a:gd name="T72" fmla="*/ 1122820 w 2450"/>
              <a:gd name="T73" fmla="*/ 512763 h 1473"/>
              <a:gd name="T74" fmla="*/ 1276341 w 2450"/>
              <a:gd name="T75" fmla="*/ 309563 h 1473"/>
              <a:gd name="T76" fmla="*/ 104288 w 2450"/>
              <a:gd name="T77" fmla="*/ 386821 h 1473"/>
              <a:gd name="T78" fmla="*/ 91054 w 2450"/>
              <a:gd name="T79" fmla="*/ 409575 h 1473"/>
              <a:gd name="T80" fmla="*/ 342510 w 2450"/>
              <a:gd name="T81" fmla="*/ 442913 h 1473"/>
              <a:gd name="T82" fmla="*/ 366333 w 2450"/>
              <a:gd name="T83" fmla="*/ 424921 h 1473"/>
              <a:gd name="T84" fmla="*/ 355745 w 2450"/>
              <a:gd name="T85" fmla="*/ 409046 h 1473"/>
              <a:gd name="T86" fmla="*/ 346216 w 2450"/>
              <a:gd name="T87" fmla="*/ 368300 h 1473"/>
              <a:gd name="T88" fmla="*/ 128111 w 2450"/>
              <a:gd name="T89" fmla="*/ 369888 h 1473"/>
              <a:gd name="T90" fmla="*/ 120170 w 2450"/>
              <a:gd name="T91" fmla="*/ 446617 h 1473"/>
              <a:gd name="T92" fmla="*/ 252515 w 2450"/>
              <a:gd name="T93" fmla="*/ 455613 h 1473"/>
              <a:gd name="T94" fmla="*/ 16940 w 2450"/>
              <a:gd name="T95" fmla="*/ 422275 h 1473"/>
              <a:gd name="T96" fmla="*/ 374803 w 2450"/>
              <a:gd name="T97" fmla="*/ 466725 h 1473"/>
              <a:gd name="T98" fmla="*/ 465857 w 2450"/>
              <a:gd name="T99" fmla="*/ 512234 h 1473"/>
              <a:gd name="T100" fmla="*/ 521442 w 2450"/>
              <a:gd name="T101" fmla="*/ 456142 h 1473"/>
              <a:gd name="T102" fmla="*/ 540499 w 2450"/>
              <a:gd name="T103" fmla="*/ 486304 h 1473"/>
              <a:gd name="T104" fmla="*/ 650082 w 2450"/>
              <a:gd name="T105" fmla="*/ 569384 h 1473"/>
              <a:gd name="T106" fmla="*/ 625201 w 2450"/>
              <a:gd name="T107" fmla="*/ 615950 h 1473"/>
              <a:gd name="T108" fmla="*/ 859188 w 2450"/>
              <a:gd name="T109" fmla="*/ 702205 h 1473"/>
              <a:gd name="T110" fmla="*/ 714666 w 2450"/>
              <a:gd name="T111" fmla="*/ 627592 h 1473"/>
              <a:gd name="T112" fmla="*/ 827425 w 2450"/>
              <a:gd name="T113" fmla="*/ 659342 h 1473"/>
              <a:gd name="T114" fmla="*/ 803073 w 2450"/>
              <a:gd name="T115" fmla="*/ 610659 h 1473"/>
              <a:gd name="T116" fmla="*/ 421918 w 2450"/>
              <a:gd name="T117" fmla="*/ 533400 h 1473"/>
              <a:gd name="T118" fmla="*/ 491796 w 2450"/>
              <a:gd name="T119" fmla="*/ 506413 h 1473"/>
              <a:gd name="T120" fmla="*/ 545264 w 2450"/>
              <a:gd name="T121" fmla="*/ 630238 h 1473"/>
              <a:gd name="T122" fmla="*/ 619907 w 2450"/>
              <a:gd name="T123" fmla="*/ 569384 h 1473"/>
              <a:gd name="T124" fmla="*/ 488620 w 2450"/>
              <a:gd name="T125" fmla="*/ 576263 h 147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450" h="1473">
                <a:moveTo>
                  <a:pt x="1520" y="111"/>
                </a:moveTo>
                <a:lnTo>
                  <a:pt x="1520" y="111"/>
                </a:lnTo>
                <a:lnTo>
                  <a:pt x="1548" y="102"/>
                </a:lnTo>
                <a:lnTo>
                  <a:pt x="1577" y="93"/>
                </a:lnTo>
                <a:lnTo>
                  <a:pt x="1605" y="84"/>
                </a:lnTo>
                <a:lnTo>
                  <a:pt x="1633" y="75"/>
                </a:lnTo>
                <a:lnTo>
                  <a:pt x="1662" y="69"/>
                </a:lnTo>
                <a:lnTo>
                  <a:pt x="1677" y="67"/>
                </a:lnTo>
                <a:lnTo>
                  <a:pt x="1693" y="64"/>
                </a:lnTo>
                <a:lnTo>
                  <a:pt x="1708" y="63"/>
                </a:lnTo>
                <a:lnTo>
                  <a:pt x="1725" y="63"/>
                </a:lnTo>
                <a:lnTo>
                  <a:pt x="1742" y="64"/>
                </a:lnTo>
                <a:lnTo>
                  <a:pt x="1760" y="65"/>
                </a:lnTo>
                <a:lnTo>
                  <a:pt x="1775" y="69"/>
                </a:lnTo>
                <a:lnTo>
                  <a:pt x="1790" y="72"/>
                </a:lnTo>
                <a:lnTo>
                  <a:pt x="1805" y="75"/>
                </a:lnTo>
                <a:lnTo>
                  <a:pt x="1820" y="80"/>
                </a:lnTo>
                <a:lnTo>
                  <a:pt x="1849" y="91"/>
                </a:lnTo>
                <a:lnTo>
                  <a:pt x="1878" y="105"/>
                </a:lnTo>
                <a:lnTo>
                  <a:pt x="1905" y="119"/>
                </a:lnTo>
                <a:lnTo>
                  <a:pt x="1932" y="135"/>
                </a:lnTo>
                <a:lnTo>
                  <a:pt x="1955" y="151"/>
                </a:lnTo>
                <a:lnTo>
                  <a:pt x="1978" y="167"/>
                </a:lnTo>
                <a:lnTo>
                  <a:pt x="1991" y="179"/>
                </a:lnTo>
                <a:lnTo>
                  <a:pt x="2004" y="192"/>
                </a:lnTo>
                <a:lnTo>
                  <a:pt x="2015" y="207"/>
                </a:lnTo>
                <a:lnTo>
                  <a:pt x="2027" y="222"/>
                </a:lnTo>
                <a:lnTo>
                  <a:pt x="2048" y="253"/>
                </a:lnTo>
                <a:lnTo>
                  <a:pt x="2060" y="268"/>
                </a:lnTo>
                <a:lnTo>
                  <a:pt x="2072" y="283"/>
                </a:lnTo>
                <a:lnTo>
                  <a:pt x="2084" y="296"/>
                </a:lnTo>
                <a:lnTo>
                  <a:pt x="2096" y="307"/>
                </a:lnTo>
                <a:lnTo>
                  <a:pt x="2108" y="318"/>
                </a:lnTo>
                <a:lnTo>
                  <a:pt x="2121" y="329"/>
                </a:lnTo>
                <a:lnTo>
                  <a:pt x="2135" y="338"/>
                </a:lnTo>
                <a:lnTo>
                  <a:pt x="2149" y="347"/>
                </a:lnTo>
                <a:lnTo>
                  <a:pt x="2164" y="356"/>
                </a:lnTo>
                <a:lnTo>
                  <a:pt x="2180" y="363"/>
                </a:lnTo>
                <a:lnTo>
                  <a:pt x="2197" y="368"/>
                </a:lnTo>
                <a:lnTo>
                  <a:pt x="2214" y="375"/>
                </a:lnTo>
                <a:lnTo>
                  <a:pt x="2233" y="379"/>
                </a:lnTo>
                <a:lnTo>
                  <a:pt x="2252" y="382"/>
                </a:lnTo>
                <a:lnTo>
                  <a:pt x="2272" y="386"/>
                </a:lnTo>
                <a:lnTo>
                  <a:pt x="2293" y="387"/>
                </a:lnTo>
                <a:lnTo>
                  <a:pt x="2315" y="388"/>
                </a:lnTo>
                <a:lnTo>
                  <a:pt x="2339" y="388"/>
                </a:lnTo>
                <a:lnTo>
                  <a:pt x="2343" y="386"/>
                </a:lnTo>
                <a:lnTo>
                  <a:pt x="2347" y="383"/>
                </a:lnTo>
                <a:lnTo>
                  <a:pt x="2355" y="376"/>
                </a:lnTo>
                <a:lnTo>
                  <a:pt x="2358" y="373"/>
                </a:lnTo>
                <a:lnTo>
                  <a:pt x="2363" y="371"/>
                </a:lnTo>
                <a:lnTo>
                  <a:pt x="2369" y="370"/>
                </a:lnTo>
                <a:lnTo>
                  <a:pt x="2376" y="371"/>
                </a:lnTo>
                <a:lnTo>
                  <a:pt x="2376" y="388"/>
                </a:lnTo>
                <a:lnTo>
                  <a:pt x="2373" y="404"/>
                </a:lnTo>
                <a:lnTo>
                  <a:pt x="2370" y="420"/>
                </a:lnTo>
                <a:lnTo>
                  <a:pt x="2365" y="436"/>
                </a:lnTo>
                <a:lnTo>
                  <a:pt x="2357" y="467"/>
                </a:lnTo>
                <a:lnTo>
                  <a:pt x="2353" y="483"/>
                </a:lnTo>
                <a:lnTo>
                  <a:pt x="2348" y="500"/>
                </a:lnTo>
                <a:lnTo>
                  <a:pt x="2355" y="500"/>
                </a:lnTo>
                <a:lnTo>
                  <a:pt x="2359" y="502"/>
                </a:lnTo>
                <a:lnTo>
                  <a:pt x="2361" y="506"/>
                </a:lnTo>
                <a:lnTo>
                  <a:pt x="2363" y="510"/>
                </a:lnTo>
                <a:lnTo>
                  <a:pt x="2368" y="520"/>
                </a:lnTo>
                <a:lnTo>
                  <a:pt x="2372" y="527"/>
                </a:lnTo>
                <a:lnTo>
                  <a:pt x="2376" y="531"/>
                </a:lnTo>
                <a:lnTo>
                  <a:pt x="2383" y="534"/>
                </a:lnTo>
                <a:lnTo>
                  <a:pt x="2388" y="538"/>
                </a:lnTo>
                <a:lnTo>
                  <a:pt x="2401" y="543"/>
                </a:lnTo>
                <a:lnTo>
                  <a:pt x="2413" y="547"/>
                </a:lnTo>
                <a:lnTo>
                  <a:pt x="2424" y="552"/>
                </a:lnTo>
                <a:lnTo>
                  <a:pt x="2430" y="555"/>
                </a:lnTo>
                <a:lnTo>
                  <a:pt x="2435" y="558"/>
                </a:lnTo>
                <a:lnTo>
                  <a:pt x="2439" y="561"/>
                </a:lnTo>
                <a:lnTo>
                  <a:pt x="2443" y="567"/>
                </a:lnTo>
                <a:lnTo>
                  <a:pt x="2446" y="572"/>
                </a:lnTo>
                <a:lnTo>
                  <a:pt x="2448" y="578"/>
                </a:lnTo>
                <a:lnTo>
                  <a:pt x="2450" y="586"/>
                </a:lnTo>
                <a:lnTo>
                  <a:pt x="2450" y="594"/>
                </a:lnTo>
                <a:lnTo>
                  <a:pt x="2450" y="600"/>
                </a:lnTo>
                <a:lnTo>
                  <a:pt x="2448" y="605"/>
                </a:lnTo>
                <a:lnTo>
                  <a:pt x="2444" y="618"/>
                </a:lnTo>
                <a:lnTo>
                  <a:pt x="2436" y="632"/>
                </a:lnTo>
                <a:lnTo>
                  <a:pt x="2426" y="646"/>
                </a:lnTo>
                <a:lnTo>
                  <a:pt x="2407" y="674"/>
                </a:lnTo>
                <a:lnTo>
                  <a:pt x="2391" y="696"/>
                </a:lnTo>
                <a:lnTo>
                  <a:pt x="2359" y="739"/>
                </a:lnTo>
                <a:lnTo>
                  <a:pt x="2327" y="779"/>
                </a:lnTo>
                <a:lnTo>
                  <a:pt x="2262" y="860"/>
                </a:lnTo>
                <a:lnTo>
                  <a:pt x="2241" y="885"/>
                </a:lnTo>
                <a:lnTo>
                  <a:pt x="2221" y="909"/>
                </a:lnTo>
                <a:lnTo>
                  <a:pt x="2179" y="955"/>
                </a:lnTo>
                <a:lnTo>
                  <a:pt x="2137" y="1002"/>
                </a:lnTo>
                <a:lnTo>
                  <a:pt x="2117" y="1027"/>
                </a:lnTo>
                <a:lnTo>
                  <a:pt x="2097" y="1053"/>
                </a:lnTo>
                <a:lnTo>
                  <a:pt x="2071" y="1086"/>
                </a:lnTo>
                <a:lnTo>
                  <a:pt x="2043" y="1119"/>
                </a:lnTo>
                <a:lnTo>
                  <a:pt x="1986" y="1183"/>
                </a:lnTo>
                <a:lnTo>
                  <a:pt x="1957" y="1215"/>
                </a:lnTo>
                <a:lnTo>
                  <a:pt x="1931" y="1248"/>
                </a:lnTo>
                <a:lnTo>
                  <a:pt x="1904" y="1281"/>
                </a:lnTo>
                <a:lnTo>
                  <a:pt x="1879" y="1315"/>
                </a:lnTo>
                <a:lnTo>
                  <a:pt x="1873" y="1318"/>
                </a:lnTo>
                <a:lnTo>
                  <a:pt x="1866" y="1322"/>
                </a:lnTo>
                <a:lnTo>
                  <a:pt x="1855" y="1331"/>
                </a:lnTo>
                <a:lnTo>
                  <a:pt x="1844" y="1342"/>
                </a:lnTo>
                <a:lnTo>
                  <a:pt x="1832" y="1355"/>
                </a:lnTo>
                <a:lnTo>
                  <a:pt x="1823" y="1367"/>
                </a:lnTo>
                <a:lnTo>
                  <a:pt x="1812" y="1381"/>
                </a:lnTo>
                <a:lnTo>
                  <a:pt x="1792" y="1410"/>
                </a:lnTo>
                <a:lnTo>
                  <a:pt x="1781" y="1424"/>
                </a:lnTo>
                <a:lnTo>
                  <a:pt x="1769" y="1437"/>
                </a:lnTo>
                <a:lnTo>
                  <a:pt x="1757" y="1448"/>
                </a:lnTo>
                <a:lnTo>
                  <a:pt x="1744" y="1457"/>
                </a:lnTo>
                <a:lnTo>
                  <a:pt x="1738" y="1462"/>
                </a:lnTo>
                <a:lnTo>
                  <a:pt x="1730" y="1466"/>
                </a:lnTo>
                <a:lnTo>
                  <a:pt x="1723" y="1469"/>
                </a:lnTo>
                <a:lnTo>
                  <a:pt x="1715" y="1471"/>
                </a:lnTo>
                <a:lnTo>
                  <a:pt x="1707" y="1472"/>
                </a:lnTo>
                <a:lnTo>
                  <a:pt x="1698" y="1473"/>
                </a:lnTo>
                <a:lnTo>
                  <a:pt x="1690" y="1473"/>
                </a:lnTo>
                <a:lnTo>
                  <a:pt x="1680" y="1472"/>
                </a:lnTo>
                <a:lnTo>
                  <a:pt x="1666" y="1470"/>
                </a:lnTo>
                <a:lnTo>
                  <a:pt x="1650" y="1465"/>
                </a:lnTo>
                <a:lnTo>
                  <a:pt x="1621" y="1455"/>
                </a:lnTo>
                <a:lnTo>
                  <a:pt x="1560" y="1434"/>
                </a:lnTo>
                <a:lnTo>
                  <a:pt x="1498" y="1409"/>
                </a:lnTo>
                <a:lnTo>
                  <a:pt x="1435" y="1382"/>
                </a:lnTo>
                <a:lnTo>
                  <a:pt x="1371" y="1355"/>
                </a:lnTo>
                <a:lnTo>
                  <a:pt x="1247" y="1300"/>
                </a:lnTo>
                <a:lnTo>
                  <a:pt x="1189" y="1274"/>
                </a:lnTo>
                <a:lnTo>
                  <a:pt x="1134" y="1252"/>
                </a:lnTo>
                <a:lnTo>
                  <a:pt x="1132" y="1261"/>
                </a:lnTo>
                <a:lnTo>
                  <a:pt x="1131" y="1271"/>
                </a:lnTo>
                <a:lnTo>
                  <a:pt x="1131" y="1282"/>
                </a:lnTo>
                <a:lnTo>
                  <a:pt x="1132" y="1292"/>
                </a:lnTo>
                <a:lnTo>
                  <a:pt x="1133" y="1315"/>
                </a:lnTo>
                <a:lnTo>
                  <a:pt x="1132" y="1326"/>
                </a:lnTo>
                <a:lnTo>
                  <a:pt x="1131" y="1336"/>
                </a:lnTo>
                <a:lnTo>
                  <a:pt x="1123" y="1337"/>
                </a:lnTo>
                <a:lnTo>
                  <a:pt x="1120" y="1337"/>
                </a:lnTo>
                <a:lnTo>
                  <a:pt x="1117" y="1336"/>
                </a:lnTo>
                <a:lnTo>
                  <a:pt x="1113" y="1333"/>
                </a:lnTo>
                <a:lnTo>
                  <a:pt x="1108" y="1329"/>
                </a:lnTo>
                <a:lnTo>
                  <a:pt x="1105" y="1322"/>
                </a:lnTo>
                <a:lnTo>
                  <a:pt x="1102" y="1315"/>
                </a:lnTo>
                <a:lnTo>
                  <a:pt x="1096" y="1301"/>
                </a:lnTo>
                <a:lnTo>
                  <a:pt x="1090" y="1290"/>
                </a:lnTo>
                <a:lnTo>
                  <a:pt x="1084" y="1281"/>
                </a:lnTo>
                <a:lnTo>
                  <a:pt x="1069" y="1259"/>
                </a:lnTo>
                <a:lnTo>
                  <a:pt x="1054" y="1240"/>
                </a:lnTo>
                <a:lnTo>
                  <a:pt x="1047" y="1230"/>
                </a:lnTo>
                <a:lnTo>
                  <a:pt x="1043" y="1221"/>
                </a:lnTo>
                <a:lnTo>
                  <a:pt x="1035" y="1226"/>
                </a:lnTo>
                <a:lnTo>
                  <a:pt x="1026" y="1233"/>
                </a:lnTo>
                <a:lnTo>
                  <a:pt x="1020" y="1240"/>
                </a:lnTo>
                <a:lnTo>
                  <a:pt x="1013" y="1249"/>
                </a:lnTo>
                <a:lnTo>
                  <a:pt x="1007" y="1256"/>
                </a:lnTo>
                <a:lnTo>
                  <a:pt x="1000" y="1264"/>
                </a:lnTo>
                <a:lnTo>
                  <a:pt x="993" y="1271"/>
                </a:lnTo>
                <a:lnTo>
                  <a:pt x="984" y="1276"/>
                </a:lnTo>
                <a:lnTo>
                  <a:pt x="983" y="1284"/>
                </a:lnTo>
                <a:lnTo>
                  <a:pt x="982" y="1291"/>
                </a:lnTo>
                <a:lnTo>
                  <a:pt x="979" y="1299"/>
                </a:lnTo>
                <a:lnTo>
                  <a:pt x="976" y="1305"/>
                </a:lnTo>
                <a:lnTo>
                  <a:pt x="970" y="1310"/>
                </a:lnTo>
                <a:lnTo>
                  <a:pt x="963" y="1314"/>
                </a:lnTo>
                <a:lnTo>
                  <a:pt x="953" y="1315"/>
                </a:lnTo>
                <a:lnTo>
                  <a:pt x="941" y="1315"/>
                </a:lnTo>
                <a:lnTo>
                  <a:pt x="939" y="1279"/>
                </a:lnTo>
                <a:lnTo>
                  <a:pt x="938" y="1258"/>
                </a:lnTo>
                <a:lnTo>
                  <a:pt x="938" y="1237"/>
                </a:lnTo>
                <a:lnTo>
                  <a:pt x="940" y="1215"/>
                </a:lnTo>
                <a:lnTo>
                  <a:pt x="942" y="1194"/>
                </a:lnTo>
                <a:lnTo>
                  <a:pt x="948" y="1173"/>
                </a:lnTo>
                <a:lnTo>
                  <a:pt x="952" y="1162"/>
                </a:lnTo>
                <a:lnTo>
                  <a:pt x="956" y="1151"/>
                </a:lnTo>
                <a:lnTo>
                  <a:pt x="940" y="1135"/>
                </a:lnTo>
                <a:lnTo>
                  <a:pt x="923" y="1120"/>
                </a:lnTo>
                <a:lnTo>
                  <a:pt x="888" y="1092"/>
                </a:lnTo>
                <a:lnTo>
                  <a:pt x="871" y="1078"/>
                </a:lnTo>
                <a:lnTo>
                  <a:pt x="854" y="1064"/>
                </a:lnTo>
                <a:lnTo>
                  <a:pt x="838" y="1048"/>
                </a:lnTo>
                <a:lnTo>
                  <a:pt x="823" y="1032"/>
                </a:lnTo>
                <a:lnTo>
                  <a:pt x="809" y="1034"/>
                </a:lnTo>
                <a:lnTo>
                  <a:pt x="796" y="1036"/>
                </a:lnTo>
                <a:lnTo>
                  <a:pt x="783" y="1036"/>
                </a:lnTo>
                <a:lnTo>
                  <a:pt x="771" y="1034"/>
                </a:lnTo>
                <a:lnTo>
                  <a:pt x="759" y="1032"/>
                </a:lnTo>
                <a:lnTo>
                  <a:pt x="749" y="1028"/>
                </a:lnTo>
                <a:lnTo>
                  <a:pt x="738" y="1025"/>
                </a:lnTo>
                <a:lnTo>
                  <a:pt x="728" y="1019"/>
                </a:lnTo>
                <a:lnTo>
                  <a:pt x="720" y="1014"/>
                </a:lnTo>
                <a:lnTo>
                  <a:pt x="710" y="1007"/>
                </a:lnTo>
                <a:lnTo>
                  <a:pt x="703" y="1000"/>
                </a:lnTo>
                <a:lnTo>
                  <a:pt x="694" y="993"/>
                </a:lnTo>
                <a:lnTo>
                  <a:pt x="688" y="984"/>
                </a:lnTo>
                <a:lnTo>
                  <a:pt x="681" y="976"/>
                </a:lnTo>
                <a:lnTo>
                  <a:pt x="669" y="958"/>
                </a:lnTo>
                <a:lnTo>
                  <a:pt x="635" y="952"/>
                </a:lnTo>
                <a:lnTo>
                  <a:pt x="601" y="946"/>
                </a:lnTo>
                <a:lnTo>
                  <a:pt x="530" y="936"/>
                </a:lnTo>
                <a:lnTo>
                  <a:pt x="495" y="931"/>
                </a:lnTo>
                <a:lnTo>
                  <a:pt x="461" y="925"/>
                </a:lnTo>
                <a:lnTo>
                  <a:pt x="426" y="918"/>
                </a:lnTo>
                <a:lnTo>
                  <a:pt x="392" y="909"/>
                </a:lnTo>
                <a:lnTo>
                  <a:pt x="374" y="903"/>
                </a:lnTo>
                <a:lnTo>
                  <a:pt x="357" y="895"/>
                </a:lnTo>
                <a:lnTo>
                  <a:pt x="341" y="889"/>
                </a:lnTo>
                <a:lnTo>
                  <a:pt x="331" y="887"/>
                </a:lnTo>
                <a:lnTo>
                  <a:pt x="323" y="885"/>
                </a:lnTo>
                <a:lnTo>
                  <a:pt x="313" y="885"/>
                </a:lnTo>
                <a:lnTo>
                  <a:pt x="303" y="885"/>
                </a:lnTo>
                <a:lnTo>
                  <a:pt x="294" y="886"/>
                </a:lnTo>
                <a:lnTo>
                  <a:pt x="284" y="885"/>
                </a:lnTo>
                <a:lnTo>
                  <a:pt x="259" y="879"/>
                </a:lnTo>
                <a:lnTo>
                  <a:pt x="235" y="873"/>
                </a:lnTo>
                <a:lnTo>
                  <a:pt x="188" y="859"/>
                </a:lnTo>
                <a:lnTo>
                  <a:pt x="164" y="852"/>
                </a:lnTo>
                <a:lnTo>
                  <a:pt x="140" y="848"/>
                </a:lnTo>
                <a:lnTo>
                  <a:pt x="128" y="846"/>
                </a:lnTo>
                <a:lnTo>
                  <a:pt x="116" y="846"/>
                </a:lnTo>
                <a:lnTo>
                  <a:pt x="104" y="846"/>
                </a:lnTo>
                <a:lnTo>
                  <a:pt x="91" y="846"/>
                </a:lnTo>
                <a:lnTo>
                  <a:pt x="84" y="842"/>
                </a:lnTo>
                <a:lnTo>
                  <a:pt x="75" y="838"/>
                </a:lnTo>
                <a:lnTo>
                  <a:pt x="57" y="833"/>
                </a:lnTo>
                <a:lnTo>
                  <a:pt x="38" y="829"/>
                </a:lnTo>
                <a:lnTo>
                  <a:pt x="18" y="826"/>
                </a:lnTo>
                <a:lnTo>
                  <a:pt x="14" y="821"/>
                </a:lnTo>
                <a:lnTo>
                  <a:pt x="12" y="817"/>
                </a:lnTo>
                <a:lnTo>
                  <a:pt x="9" y="810"/>
                </a:lnTo>
                <a:lnTo>
                  <a:pt x="6" y="801"/>
                </a:lnTo>
                <a:lnTo>
                  <a:pt x="0" y="790"/>
                </a:lnTo>
                <a:lnTo>
                  <a:pt x="9" y="775"/>
                </a:lnTo>
                <a:lnTo>
                  <a:pt x="20" y="762"/>
                </a:lnTo>
                <a:lnTo>
                  <a:pt x="30" y="751"/>
                </a:lnTo>
                <a:lnTo>
                  <a:pt x="43" y="741"/>
                </a:lnTo>
                <a:lnTo>
                  <a:pt x="58" y="731"/>
                </a:lnTo>
                <a:lnTo>
                  <a:pt x="73" y="724"/>
                </a:lnTo>
                <a:lnTo>
                  <a:pt x="89" y="716"/>
                </a:lnTo>
                <a:lnTo>
                  <a:pt x="105" y="710"/>
                </a:lnTo>
                <a:lnTo>
                  <a:pt x="104" y="685"/>
                </a:lnTo>
                <a:lnTo>
                  <a:pt x="103" y="674"/>
                </a:lnTo>
                <a:lnTo>
                  <a:pt x="101" y="663"/>
                </a:lnTo>
                <a:lnTo>
                  <a:pt x="98" y="653"/>
                </a:lnTo>
                <a:lnTo>
                  <a:pt x="93" y="643"/>
                </a:lnTo>
                <a:lnTo>
                  <a:pt x="87" y="633"/>
                </a:lnTo>
                <a:lnTo>
                  <a:pt x="77" y="622"/>
                </a:lnTo>
                <a:lnTo>
                  <a:pt x="84" y="613"/>
                </a:lnTo>
                <a:lnTo>
                  <a:pt x="90" y="604"/>
                </a:lnTo>
                <a:lnTo>
                  <a:pt x="98" y="595"/>
                </a:lnTo>
                <a:lnTo>
                  <a:pt x="105" y="588"/>
                </a:lnTo>
                <a:lnTo>
                  <a:pt x="121" y="574"/>
                </a:lnTo>
                <a:lnTo>
                  <a:pt x="139" y="561"/>
                </a:lnTo>
                <a:lnTo>
                  <a:pt x="158" y="550"/>
                </a:lnTo>
                <a:lnTo>
                  <a:pt x="177" y="539"/>
                </a:lnTo>
                <a:lnTo>
                  <a:pt x="195" y="528"/>
                </a:lnTo>
                <a:lnTo>
                  <a:pt x="214" y="517"/>
                </a:lnTo>
                <a:lnTo>
                  <a:pt x="240" y="500"/>
                </a:lnTo>
                <a:lnTo>
                  <a:pt x="266" y="482"/>
                </a:lnTo>
                <a:lnTo>
                  <a:pt x="315" y="443"/>
                </a:lnTo>
                <a:lnTo>
                  <a:pt x="328" y="435"/>
                </a:lnTo>
                <a:lnTo>
                  <a:pt x="339" y="425"/>
                </a:lnTo>
                <a:lnTo>
                  <a:pt x="361" y="404"/>
                </a:lnTo>
                <a:lnTo>
                  <a:pt x="384" y="383"/>
                </a:lnTo>
                <a:lnTo>
                  <a:pt x="394" y="373"/>
                </a:lnTo>
                <a:lnTo>
                  <a:pt x="406" y="363"/>
                </a:lnTo>
                <a:lnTo>
                  <a:pt x="422" y="353"/>
                </a:lnTo>
                <a:lnTo>
                  <a:pt x="438" y="344"/>
                </a:lnTo>
                <a:lnTo>
                  <a:pt x="454" y="335"/>
                </a:lnTo>
                <a:lnTo>
                  <a:pt x="469" y="325"/>
                </a:lnTo>
                <a:lnTo>
                  <a:pt x="480" y="316"/>
                </a:lnTo>
                <a:lnTo>
                  <a:pt x="490" y="307"/>
                </a:lnTo>
                <a:lnTo>
                  <a:pt x="510" y="288"/>
                </a:lnTo>
                <a:lnTo>
                  <a:pt x="530" y="268"/>
                </a:lnTo>
                <a:lnTo>
                  <a:pt x="550" y="247"/>
                </a:lnTo>
                <a:lnTo>
                  <a:pt x="609" y="191"/>
                </a:lnTo>
                <a:lnTo>
                  <a:pt x="639" y="161"/>
                </a:lnTo>
                <a:lnTo>
                  <a:pt x="668" y="131"/>
                </a:lnTo>
                <a:lnTo>
                  <a:pt x="697" y="100"/>
                </a:lnTo>
                <a:lnTo>
                  <a:pt x="725" y="69"/>
                </a:lnTo>
                <a:lnTo>
                  <a:pt x="752" y="37"/>
                </a:lnTo>
                <a:lnTo>
                  <a:pt x="778" y="3"/>
                </a:lnTo>
                <a:lnTo>
                  <a:pt x="788" y="0"/>
                </a:lnTo>
                <a:lnTo>
                  <a:pt x="799" y="0"/>
                </a:lnTo>
                <a:lnTo>
                  <a:pt x="810" y="0"/>
                </a:lnTo>
                <a:lnTo>
                  <a:pt x="820" y="2"/>
                </a:lnTo>
                <a:lnTo>
                  <a:pt x="842" y="7"/>
                </a:lnTo>
                <a:lnTo>
                  <a:pt x="851" y="9"/>
                </a:lnTo>
                <a:lnTo>
                  <a:pt x="861" y="10"/>
                </a:lnTo>
                <a:lnTo>
                  <a:pt x="899" y="13"/>
                </a:lnTo>
                <a:lnTo>
                  <a:pt x="937" y="14"/>
                </a:lnTo>
                <a:lnTo>
                  <a:pt x="976" y="14"/>
                </a:lnTo>
                <a:lnTo>
                  <a:pt x="1014" y="13"/>
                </a:lnTo>
                <a:lnTo>
                  <a:pt x="1092" y="10"/>
                </a:lnTo>
                <a:lnTo>
                  <a:pt x="1169" y="7"/>
                </a:lnTo>
                <a:lnTo>
                  <a:pt x="1208" y="5"/>
                </a:lnTo>
                <a:lnTo>
                  <a:pt x="1245" y="7"/>
                </a:lnTo>
                <a:lnTo>
                  <a:pt x="1283" y="8"/>
                </a:lnTo>
                <a:lnTo>
                  <a:pt x="1319" y="11"/>
                </a:lnTo>
                <a:lnTo>
                  <a:pt x="1354" y="16"/>
                </a:lnTo>
                <a:lnTo>
                  <a:pt x="1388" y="23"/>
                </a:lnTo>
                <a:lnTo>
                  <a:pt x="1405" y="28"/>
                </a:lnTo>
                <a:lnTo>
                  <a:pt x="1421" y="32"/>
                </a:lnTo>
                <a:lnTo>
                  <a:pt x="1437" y="39"/>
                </a:lnTo>
                <a:lnTo>
                  <a:pt x="1453" y="45"/>
                </a:lnTo>
                <a:lnTo>
                  <a:pt x="1461" y="54"/>
                </a:lnTo>
                <a:lnTo>
                  <a:pt x="1469" y="61"/>
                </a:lnTo>
                <a:lnTo>
                  <a:pt x="1489" y="75"/>
                </a:lnTo>
                <a:lnTo>
                  <a:pt x="1498" y="83"/>
                </a:lnTo>
                <a:lnTo>
                  <a:pt x="1507" y="91"/>
                </a:lnTo>
                <a:lnTo>
                  <a:pt x="1514" y="101"/>
                </a:lnTo>
                <a:lnTo>
                  <a:pt x="1516" y="106"/>
                </a:lnTo>
                <a:lnTo>
                  <a:pt x="1520" y="111"/>
                </a:lnTo>
                <a:close/>
                <a:moveTo>
                  <a:pt x="1358" y="283"/>
                </a:moveTo>
                <a:lnTo>
                  <a:pt x="1358" y="283"/>
                </a:lnTo>
                <a:lnTo>
                  <a:pt x="1364" y="277"/>
                </a:lnTo>
                <a:lnTo>
                  <a:pt x="1369" y="271"/>
                </a:lnTo>
                <a:lnTo>
                  <a:pt x="1379" y="257"/>
                </a:lnTo>
                <a:lnTo>
                  <a:pt x="1389" y="243"/>
                </a:lnTo>
                <a:lnTo>
                  <a:pt x="1401" y="230"/>
                </a:lnTo>
                <a:lnTo>
                  <a:pt x="1410" y="221"/>
                </a:lnTo>
                <a:lnTo>
                  <a:pt x="1424" y="210"/>
                </a:lnTo>
                <a:lnTo>
                  <a:pt x="1439" y="197"/>
                </a:lnTo>
                <a:lnTo>
                  <a:pt x="1454" y="183"/>
                </a:lnTo>
                <a:lnTo>
                  <a:pt x="1469" y="169"/>
                </a:lnTo>
                <a:lnTo>
                  <a:pt x="1481" y="155"/>
                </a:lnTo>
                <a:lnTo>
                  <a:pt x="1485" y="148"/>
                </a:lnTo>
                <a:lnTo>
                  <a:pt x="1489" y="141"/>
                </a:lnTo>
                <a:lnTo>
                  <a:pt x="1491" y="135"/>
                </a:lnTo>
                <a:lnTo>
                  <a:pt x="1492" y="129"/>
                </a:lnTo>
                <a:lnTo>
                  <a:pt x="1490" y="124"/>
                </a:lnTo>
                <a:lnTo>
                  <a:pt x="1486" y="119"/>
                </a:lnTo>
                <a:lnTo>
                  <a:pt x="1475" y="106"/>
                </a:lnTo>
                <a:lnTo>
                  <a:pt x="1462" y="93"/>
                </a:lnTo>
                <a:lnTo>
                  <a:pt x="1449" y="84"/>
                </a:lnTo>
                <a:lnTo>
                  <a:pt x="1436" y="75"/>
                </a:lnTo>
                <a:lnTo>
                  <a:pt x="1420" y="68"/>
                </a:lnTo>
                <a:lnTo>
                  <a:pt x="1403" y="61"/>
                </a:lnTo>
                <a:lnTo>
                  <a:pt x="1386" y="55"/>
                </a:lnTo>
                <a:lnTo>
                  <a:pt x="1370" y="50"/>
                </a:lnTo>
                <a:lnTo>
                  <a:pt x="1354" y="46"/>
                </a:lnTo>
                <a:lnTo>
                  <a:pt x="1339" y="43"/>
                </a:lnTo>
                <a:lnTo>
                  <a:pt x="1327" y="42"/>
                </a:lnTo>
                <a:lnTo>
                  <a:pt x="1299" y="39"/>
                </a:lnTo>
                <a:lnTo>
                  <a:pt x="1270" y="37"/>
                </a:lnTo>
                <a:lnTo>
                  <a:pt x="1207" y="35"/>
                </a:lnTo>
                <a:lnTo>
                  <a:pt x="1139" y="34"/>
                </a:lnTo>
                <a:lnTo>
                  <a:pt x="1070" y="35"/>
                </a:lnTo>
                <a:lnTo>
                  <a:pt x="998" y="35"/>
                </a:lnTo>
                <a:lnTo>
                  <a:pt x="929" y="35"/>
                </a:lnTo>
                <a:lnTo>
                  <a:pt x="861" y="32"/>
                </a:lnTo>
                <a:lnTo>
                  <a:pt x="829" y="30"/>
                </a:lnTo>
                <a:lnTo>
                  <a:pt x="798" y="27"/>
                </a:lnTo>
                <a:lnTo>
                  <a:pt x="762" y="69"/>
                </a:lnTo>
                <a:lnTo>
                  <a:pt x="724" y="109"/>
                </a:lnTo>
                <a:lnTo>
                  <a:pt x="687" y="150"/>
                </a:lnTo>
                <a:lnTo>
                  <a:pt x="647" y="189"/>
                </a:lnTo>
                <a:lnTo>
                  <a:pt x="607" y="227"/>
                </a:lnTo>
                <a:lnTo>
                  <a:pt x="568" y="265"/>
                </a:lnTo>
                <a:lnTo>
                  <a:pt x="527" y="302"/>
                </a:lnTo>
                <a:lnTo>
                  <a:pt x="485" y="338"/>
                </a:lnTo>
                <a:lnTo>
                  <a:pt x="442" y="375"/>
                </a:lnTo>
                <a:lnTo>
                  <a:pt x="400" y="410"/>
                </a:lnTo>
                <a:lnTo>
                  <a:pt x="357" y="444"/>
                </a:lnTo>
                <a:lnTo>
                  <a:pt x="312" y="479"/>
                </a:lnTo>
                <a:lnTo>
                  <a:pt x="268" y="512"/>
                </a:lnTo>
                <a:lnTo>
                  <a:pt x="222" y="544"/>
                </a:lnTo>
                <a:lnTo>
                  <a:pt x="177" y="576"/>
                </a:lnTo>
                <a:lnTo>
                  <a:pt x="130" y="608"/>
                </a:lnTo>
                <a:lnTo>
                  <a:pt x="147" y="614"/>
                </a:lnTo>
                <a:lnTo>
                  <a:pt x="165" y="618"/>
                </a:lnTo>
                <a:lnTo>
                  <a:pt x="183" y="621"/>
                </a:lnTo>
                <a:lnTo>
                  <a:pt x="202" y="623"/>
                </a:lnTo>
                <a:lnTo>
                  <a:pt x="221" y="625"/>
                </a:lnTo>
                <a:lnTo>
                  <a:pt x="240" y="626"/>
                </a:lnTo>
                <a:lnTo>
                  <a:pt x="279" y="626"/>
                </a:lnTo>
                <a:lnTo>
                  <a:pt x="358" y="624"/>
                </a:lnTo>
                <a:lnTo>
                  <a:pt x="396" y="624"/>
                </a:lnTo>
                <a:lnTo>
                  <a:pt x="435" y="625"/>
                </a:lnTo>
                <a:lnTo>
                  <a:pt x="466" y="629"/>
                </a:lnTo>
                <a:lnTo>
                  <a:pt x="499" y="633"/>
                </a:lnTo>
                <a:lnTo>
                  <a:pt x="563" y="644"/>
                </a:lnTo>
                <a:lnTo>
                  <a:pt x="604" y="651"/>
                </a:lnTo>
                <a:lnTo>
                  <a:pt x="644" y="660"/>
                </a:lnTo>
                <a:lnTo>
                  <a:pt x="663" y="665"/>
                </a:lnTo>
                <a:lnTo>
                  <a:pt x="681" y="671"/>
                </a:lnTo>
                <a:lnTo>
                  <a:pt x="700" y="679"/>
                </a:lnTo>
                <a:lnTo>
                  <a:pt x="718" y="686"/>
                </a:lnTo>
                <a:lnTo>
                  <a:pt x="736" y="694"/>
                </a:lnTo>
                <a:lnTo>
                  <a:pt x="752" y="704"/>
                </a:lnTo>
                <a:lnTo>
                  <a:pt x="768" y="713"/>
                </a:lnTo>
                <a:lnTo>
                  <a:pt x="782" y="724"/>
                </a:lnTo>
                <a:lnTo>
                  <a:pt x="796" y="736"/>
                </a:lnTo>
                <a:lnTo>
                  <a:pt x="809" y="749"/>
                </a:lnTo>
                <a:lnTo>
                  <a:pt x="820" y="761"/>
                </a:lnTo>
                <a:lnTo>
                  <a:pt x="830" y="776"/>
                </a:lnTo>
                <a:lnTo>
                  <a:pt x="832" y="779"/>
                </a:lnTo>
                <a:lnTo>
                  <a:pt x="833" y="781"/>
                </a:lnTo>
                <a:lnTo>
                  <a:pt x="834" y="785"/>
                </a:lnTo>
                <a:lnTo>
                  <a:pt x="833" y="791"/>
                </a:lnTo>
                <a:lnTo>
                  <a:pt x="832" y="797"/>
                </a:lnTo>
                <a:lnTo>
                  <a:pt x="831" y="802"/>
                </a:lnTo>
                <a:lnTo>
                  <a:pt x="830" y="806"/>
                </a:lnTo>
                <a:lnTo>
                  <a:pt x="831" y="809"/>
                </a:lnTo>
                <a:lnTo>
                  <a:pt x="832" y="810"/>
                </a:lnTo>
                <a:lnTo>
                  <a:pt x="834" y="811"/>
                </a:lnTo>
                <a:lnTo>
                  <a:pt x="836" y="812"/>
                </a:lnTo>
                <a:lnTo>
                  <a:pt x="846" y="809"/>
                </a:lnTo>
                <a:lnTo>
                  <a:pt x="854" y="803"/>
                </a:lnTo>
                <a:lnTo>
                  <a:pt x="860" y="798"/>
                </a:lnTo>
                <a:lnTo>
                  <a:pt x="866" y="791"/>
                </a:lnTo>
                <a:lnTo>
                  <a:pt x="876" y="777"/>
                </a:lnTo>
                <a:lnTo>
                  <a:pt x="886" y="762"/>
                </a:lnTo>
                <a:lnTo>
                  <a:pt x="938" y="718"/>
                </a:lnTo>
                <a:lnTo>
                  <a:pt x="963" y="694"/>
                </a:lnTo>
                <a:lnTo>
                  <a:pt x="987" y="670"/>
                </a:lnTo>
                <a:lnTo>
                  <a:pt x="1011" y="645"/>
                </a:lnTo>
                <a:lnTo>
                  <a:pt x="1033" y="619"/>
                </a:lnTo>
                <a:lnTo>
                  <a:pt x="1055" y="592"/>
                </a:lnTo>
                <a:lnTo>
                  <a:pt x="1075" y="563"/>
                </a:lnTo>
                <a:lnTo>
                  <a:pt x="1112" y="530"/>
                </a:lnTo>
                <a:lnTo>
                  <a:pt x="1148" y="495"/>
                </a:lnTo>
                <a:lnTo>
                  <a:pt x="1183" y="459"/>
                </a:lnTo>
                <a:lnTo>
                  <a:pt x="1219" y="423"/>
                </a:lnTo>
                <a:lnTo>
                  <a:pt x="1288" y="350"/>
                </a:lnTo>
                <a:lnTo>
                  <a:pt x="1323" y="316"/>
                </a:lnTo>
                <a:lnTo>
                  <a:pt x="1358" y="283"/>
                </a:lnTo>
                <a:close/>
                <a:moveTo>
                  <a:pt x="2152" y="391"/>
                </a:moveTo>
                <a:lnTo>
                  <a:pt x="2152" y="391"/>
                </a:lnTo>
                <a:lnTo>
                  <a:pt x="2138" y="382"/>
                </a:lnTo>
                <a:lnTo>
                  <a:pt x="2125" y="372"/>
                </a:lnTo>
                <a:lnTo>
                  <a:pt x="2112" y="361"/>
                </a:lnTo>
                <a:lnTo>
                  <a:pt x="2100" y="350"/>
                </a:lnTo>
                <a:lnTo>
                  <a:pt x="2087" y="338"/>
                </a:lnTo>
                <a:lnTo>
                  <a:pt x="2076" y="326"/>
                </a:lnTo>
                <a:lnTo>
                  <a:pt x="2054" y="300"/>
                </a:lnTo>
                <a:lnTo>
                  <a:pt x="2012" y="247"/>
                </a:lnTo>
                <a:lnTo>
                  <a:pt x="1990" y="222"/>
                </a:lnTo>
                <a:lnTo>
                  <a:pt x="1979" y="210"/>
                </a:lnTo>
                <a:lnTo>
                  <a:pt x="1967" y="199"/>
                </a:lnTo>
                <a:lnTo>
                  <a:pt x="1954" y="187"/>
                </a:lnTo>
                <a:lnTo>
                  <a:pt x="1940" y="177"/>
                </a:lnTo>
                <a:lnTo>
                  <a:pt x="1926" y="166"/>
                </a:lnTo>
                <a:lnTo>
                  <a:pt x="1911" y="156"/>
                </a:lnTo>
                <a:lnTo>
                  <a:pt x="1895" y="147"/>
                </a:lnTo>
                <a:lnTo>
                  <a:pt x="1878" y="138"/>
                </a:lnTo>
                <a:lnTo>
                  <a:pt x="1861" y="131"/>
                </a:lnTo>
                <a:lnTo>
                  <a:pt x="1843" y="123"/>
                </a:lnTo>
                <a:lnTo>
                  <a:pt x="1825" y="117"/>
                </a:lnTo>
                <a:lnTo>
                  <a:pt x="1807" y="110"/>
                </a:lnTo>
                <a:lnTo>
                  <a:pt x="1787" y="105"/>
                </a:lnTo>
                <a:lnTo>
                  <a:pt x="1768" y="101"/>
                </a:lnTo>
                <a:lnTo>
                  <a:pt x="1749" y="98"/>
                </a:lnTo>
                <a:lnTo>
                  <a:pt x="1729" y="95"/>
                </a:lnTo>
                <a:lnTo>
                  <a:pt x="1710" y="94"/>
                </a:lnTo>
                <a:lnTo>
                  <a:pt x="1691" y="94"/>
                </a:lnTo>
                <a:lnTo>
                  <a:pt x="1677" y="94"/>
                </a:lnTo>
                <a:lnTo>
                  <a:pt x="1665" y="96"/>
                </a:lnTo>
                <a:lnTo>
                  <a:pt x="1653" y="100"/>
                </a:lnTo>
                <a:lnTo>
                  <a:pt x="1642" y="103"/>
                </a:lnTo>
                <a:lnTo>
                  <a:pt x="1620" y="110"/>
                </a:lnTo>
                <a:lnTo>
                  <a:pt x="1597" y="118"/>
                </a:lnTo>
                <a:lnTo>
                  <a:pt x="1573" y="126"/>
                </a:lnTo>
                <a:lnTo>
                  <a:pt x="1554" y="135"/>
                </a:lnTo>
                <a:lnTo>
                  <a:pt x="1538" y="145"/>
                </a:lnTo>
                <a:lnTo>
                  <a:pt x="1525" y="154"/>
                </a:lnTo>
                <a:lnTo>
                  <a:pt x="1512" y="165"/>
                </a:lnTo>
                <a:lnTo>
                  <a:pt x="1500" y="177"/>
                </a:lnTo>
                <a:lnTo>
                  <a:pt x="1474" y="202"/>
                </a:lnTo>
                <a:lnTo>
                  <a:pt x="1455" y="220"/>
                </a:lnTo>
                <a:lnTo>
                  <a:pt x="1437" y="238"/>
                </a:lnTo>
                <a:lnTo>
                  <a:pt x="1401" y="276"/>
                </a:lnTo>
                <a:lnTo>
                  <a:pt x="1380" y="295"/>
                </a:lnTo>
                <a:lnTo>
                  <a:pt x="1361" y="312"/>
                </a:lnTo>
                <a:lnTo>
                  <a:pt x="1341" y="329"/>
                </a:lnTo>
                <a:lnTo>
                  <a:pt x="1324" y="346"/>
                </a:lnTo>
                <a:lnTo>
                  <a:pt x="1315" y="356"/>
                </a:lnTo>
                <a:lnTo>
                  <a:pt x="1306" y="366"/>
                </a:lnTo>
                <a:lnTo>
                  <a:pt x="1290" y="388"/>
                </a:lnTo>
                <a:lnTo>
                  <a:pt x="1275" y="408"/>
                </a:lnTo>
                <a:lnTo>
                  <a:pt x="1268" y="418"/>
                </a:lnTo>
                <a:lnTo>
                  <a:pt x="1260" y="426"/>
                </a:lnTo>
                <a:lnTo>
                  <a:pt x="1253" y="433"/>
                </a:lnTo>
                <a:lnTo>
                  <a:pt x="1243" y="439"/>
                </a:lnTo>
                <a:lnTo>
                  <a:pt x="1234" y="444"/>
                </a:lnTo>
                <a:lnTo>
                  <a:pt x="1225" y="451"/>
                </a:lnTo>
                <a:lnTo>
                  <a:pt x="1199" y="476"/>
                </a:lnTo>
                <a:lnTo>
                  <a:pt x="1175" y="501"/>
                </a:lnTo>
                <a:lnTo>
                  <a:pt x="1150" y="527"/>
                </a:lnTo>
                <a:lnTo>
                  <a:pt x="1126" y="554"/>
                </a:lnTo>
                <a:lnTo>
                  <a:pt x="1078" y="608"/>
                </a:lnTo>
                <a:lnTo>
                  <a:pt x="1032" y="661"/>
                </a:lnTo>
                <a:lnTo>
                  <a:pt x="1012" y="683"/>
                </a:lnTo>
                <a:lnTo>
                  <a:pt x="992" y="705"/>
                </a:lnTo>
                <a:lnTo>
                  <a:pt x="950" y="745"/>
                </a:lnTo>
                <a:lnTo>
                  <a:pt x="930" y="766"/>
                </a:lnTo>
                <a:lnTo>
                  <a:pt x="909" y="786"/>
                </a:lnTo>
                <a:lnTo>
                  <a:pt x="890" y="807"/>
                </a:lnTo>
                <a:lnTo>
                  <a:pt x="872" y="829"/>
                </a:lnTo>
                <a:lnTo>
                  <a:pt x="894" y="826"/>
                </a:lnTo>
                <a:lnTo>
                  <a:pt x="916" y="826"/>
                </a:lnTo>
                <a:lnTo>
                  <a:pt x="936" y="827"/>
                </a:lnTo>
                <a:lnTo>
                  <a:pt x="956" y="830"/>
                </a:lnTo>
                <a:lnTo>
                  <a:pt x="977" y="834"/>
                </a:lnTo>
                <a:lnTo>
                  <a:pt x="996" y="840"/>
                </a:lnTo>
                <a:lnTo>
                  <a:pt x="1015" y="847"/>
                </a:lnTo>
                <a:lnTo>
                  <a:pt x="1035" y="856"/>
                </a:lnTo>
                <a:lnTo>
                  <a:pt x="1071" y="873"/>
                </a:lnTo>
                <a:lnTo>
                  <a:pt x="1106" y="892"/>
                </a:lnTo>
                <a:lnTo>
                  <a:pt x="1142" y="910"/>
                </a:lnTo>
                <a:lnTo>
                  <a:pt x="1159" y="919"/>
                </a:lnTo>
                <a:lnTo>
                  <a:pt x="1176" y="926"/>
                </a:lnTo>
                <a:lnTo>
                  <a:pt x="1202" y="949"/>
                </a:lnTo>
                <a:lnTo>
                  <a:pt x="1227" y="970"/>
                </a:lnTo>
                <a:lnTo>
                  <a:pt x="1254" y="991"/>
                </a:lnTo>
                <a:lnTo>
                  <a:pt x="1282" y="1011"/>
                </a:lnTo>
                <a:lnTo>
                  <a:pt x="1310" y="1029"/>
                </a:lnTo>
                <a:lnTo>
                  <a:pt x="1339" y="1047"/>
                </a:lnTo>
                <a:lnTo>
                  <a:pt x="1369" y="1064"/>
                </a:lnTo>
                <a:lnTo>
                  <a:pt x="1400" y="1079"/>
                </a:lnTo>
                <a:lnTo>
                  <a:pt x="1432" y="1093"/>
                </a:lnTo>
                <a:lnTo>
                  <a:pt x="1464" y="1106"/>
                </a:lnTo>
                <a:lnTo>
                  <a:pt x="1498" y="1118"/>
                </a:lnTo>
                <a:lnTo>
                  <a:pt x="1533" y="1127"/>
                </a:lnTo>
                <a:lnTo>
                  <a:pt x="1569" y="1135"/>
                </a:lnTo>
                <a:lnTo>
                  <a:pt x="1606" y="1140"/>
                </a:lnTo>
                <a:lnTo>
                  <a:pt x="1645" y="1145"/>
                </a:lnTo>
                <a:lnTo>
                  <a:pt x="1683" y="1147"/>
                </a:lnTo>
                <a:lnTo>
                  <a:pt x="1687" y="1147"/>
                </a:lnTo>
                <a:lnTo>
                  <a:pt x="1690" y="1149"/>
                </a:lnTo>
                <a:lnTo>
                  <a:pt x="1695" y="1153"/>
                </a:lnTo>
                <a:lnTo>
                  <a:pt x="1701" y="1160"/>
                </a:lnTo>
                <a:lnTo>
                  <a:pt x="1704" y="1163"/>
                </a:lnTo>
                <a:lnTo>
                  <a:pt x="1708" y="1165"/>
                </a:lnTo>
                <a:lnTo>
                  <a:pt x="1736" y="1139"/>
                </a:lnTo>
                <a:lnTo>
                  <a:pt x="1762" y="1114"/>
                </a:lnTo>
                <a:lnTo>
                  <a:pt x="1786" y="1086"/>
                </a:lnTo>
                <a:lnTo>
                  <a:pt x="1810" y="1056"/>
                </a:lnTo>
                <a:lnTo>
                  <a:pt x="1821" y="1042"/>
                </a:lnTo>
                <a:lnTo>
                  <a:pt x="1833" y="1027"/>
                </a:lnTo>
                <a:lnTo>
                  <a:pt x="1858" y="997"/>
                </a:lnTo>
                <a:lnTo>
                  <a:pt x="1870" y="982"/>
                </a:lnTo>
                <a:lnTo>
                  <a:pt x="1880" y="966"/>
                </a:lnTo>
                <a:lnTo>
                  <a:pt x="1890" y="949"/>
                </a:lnTo>
                <a:lnTo>
                  <a:pt x="1898" y="931"/>
                </a:lnTo>
                <a:lnTo>
                  <a:pt x="2009" y="804"/>
                </a:lnTo>
                <a:lnTo>
                  <a:pt x="2065" y="741"/>
                </a:lnTo>
                <a:lnTo>
                  <a:pt x="2119" y="677"/>
                </a:lnTo>
                <a:lnTo>
                  <a:pt x="2173" y="612"/>
                </a:lnTo>
                <a:lnTo>
                  <a:pt x="2226" y="545"/>
                </a:lnTo>
                <a:lnTo>
                  <a:pt x="2278" y="478"/>
                </a:lnTo>
                <a:lnTo>
                  <a:pt x="2328" y="409"/>
                </a:lnTo>
                <a:lnTo>
                  <a:pt x="2303" y="411"/>
                </a:lnTo>
                <a:lnTo>
                  <a:pt x="2279" y="413"/>
                </a:lnTo>
                <a:lnTo>
                  <a:pt x="2255" y="413"/>
                </a:lnTo>
                <a:lnTo>
                  <a:pt x="2233" y="413"/>
                </a:lnTo>
                <a:lnTo>
                  <a:pt x="2211" y="411"/>
                </a:lnTo>
                <a:lnTo>
                  <a:pt x="2190" y="407"/>
                </a:lnTo>
                <a:lnTo>
                  <a:pt x="2180" y="404"/>
                </a:lnTo>
                <a:lnTo>
                  <a:pt x="2171" y="401"/>
                </a:lnTo>
                <a:lnTo>
                  <a:pt x="2162" y="396"/>
                </a:lnTo>
                <a:lnTo>
                  <a:pt x="2152" y="391"/>
                </a:lnTo>
                <a:close/>
                <a:moveTo>
                  <a:pt x="1677" y="1326"/>
                </a:moveTo>
                <a:lnTo>
                  <a:pt x="1677" y="1326"/>
                </a:lnTo>
                <a:lnTo>
                  <a:pt x="1722" y="1284"/>
                </a:lnTo>
                <a:lnTo>
                  <a:pt x="1768" y="1241"/>
                </a:lnTo>
                <a:lnTo>
                  <a:pt x="1790" y="1219"/>
                </a:lnTo>
                <a:lnTo>
                  <a:pt x="1812" y="1196"/>
                </a:lnTo>
                <a:lnTo>
                  <a:pt x="1832" y="1174"/>
                </a:lnTo>
                <a:lnTo>
                  <a:pt x="1851" y="1151"/>
                </a:lnTo>
                <a:lnTo>
                  <a:pt x="1863" y="1134"/>
                </a:lnTo>
                <a:lnTo>
                  <a:pt x="1875" y="1117"/>
                </a:lnTo>
                <a:lnTo>
                  <a:pt x="1883" y="1109"/>
                </a:lnTo>
                <a:lnTo>
                  <a:pt x="1889" y="1103"/>
                </a:lnTo>
                <a:lnTo>
                  <a:pt x="1898" y="1098"/>
                </a:lnTo>
                <a:lnTo>
                  <a:pt x="1908" y="1094"/>
                </a:lnTo>
                <a:lnTo>
                  <a:pt x="1901" y="1109"/>
                </a:lnTo>
                <a:lnTo>
                  <a:pt x="1892" y="1123"/>
                </a:lnTo>
                <a:lnTo>
                  <a:pt x="1884" y="1137"/>
                </a:lnTo>
                <a:lnTo>
                  <a:pt x="1875" y="1150"/>
                </a:lnTo>
                <a:lnTo>
                  <a:pt x="1855" y="1176"/>
                </a:lnTo>
                <a:lnTo>
                  <a:pt x="1833" y="1200"/>
                </a:lnTo>
                <a:lnTo>
                  <a:pt x="1812" y="1224"/>
                </a:lnTo>
                <a:lnTo>
                  <a:pt x="1789" y="1246"/>
                </a:lnTo>
                <a:lnTo>
                  <a:pt x="1768" y="1269"/>
                </a:lnTo>
                <a:lnTo>
                  <a:pt x="1747" y="1290"/>
                </a:lnTo>
                <a:lnTo>
                  <a:pt x="1733" y="1305"/>
                </a:lnTo>
                <a:lnTo>
                  <a:pt x="1718" y="1320"/>
                </a:lnTo>
                <a:lnTo>
                  <a:pt x="1711" y="1328"/>
                </a:lnTo>
                <a:lnTo>
                  <a:pt x="1706" y="1336"/>
                </a:lnTo>
                <a:lnTo>
                  <a:pt x="1701" y="1345"/>
                </a:lnTo>
                <a:lnTo>
                  <a:pt x="1697" y="1354"/>
                </a:lnTo>
                <a:lnTo>
                  <a:pt x="1706" y="1354"/>
                </a:lnTo>
                <a:lnTo>
                  <a:pt x="1713" y="1351"/>
                </a:lnTo>
                <a:lnTo>
                  <a:pt x="1721" y="1348"/>
                </a:lnTo>
                <a:lnTo>
                  <a:pt x="1727" y="1343"/>
                </a:lnTo>
                <a:lnTo>
                  <a:pt x="1739" y="1331"/>
                </a:lnTo>
                <a:lnTo>
                  <a:pt x="1750" y="1319"/>
                </a:lnTo>
                <a:lnTo>
                  <a:pt x="1779" y="1289"/>
                </a:lnTo>
                <a:lnTo>
                  <a:pt x="1807" y="1259"/>
                </a:lnTo>
                <a:lnTo>
                  <a:pt x="1833" y="1229"/>
                </a:lnTo>
                <a:lnTo>
                  <a:pt x="1859" y="1199"/>
                </a:lnTo>
                <a:lnTo>
                  <a:pt x="1883" y="1179"/>
                </a:lnTo>
                <a:lnTo>
                  <a:pt x="1905" y="1156"/>
                </a:lnTo>
                <a:lnTo>
                  <a:pt x="1927" y="1133"/>
                </a:lnTo>
                <a:lnTo>
                  <a:pt x="1948" y="1109"/>
                </a:lnTo>
                <a:lnTo>
                  <a:pt x="1968" y="1084"/>
                </a:lnTo>
                <a:lnTo>
                  <a:pt x="1987" y="1058"/>
                </a:lnTo>
                <a:lnTo>
                  <a:pt x="2006" y="1031"/>
                </a:lnTo>
                <a:lnTo>
                  <a:pt x="2023" y="1003"/>
                </a:lnTo>
                <a:lnTo>
                  <a:pt x="2030" y="1000"/>
                </a:lnTo>
                <a:lnTo>
                  <a:pt x="2037" y="996"/>
                </a:lnTo>
                <a:lnTo>
                  <a:pt x="2043" y="992"/>
                </a:lnTo>
                <a:lnTo>
                  <a:pt x="2048" y="986"/>
                </a:lnTo>
                <a:lnTo>
                  <a:pt x="2058" y="974"/>
                </a:lnTo>
                <a:lnTo>
                  <a:pt x="2068" y="963"/>
                </a:lnTo>
                <a:lnTo>
                  <a:pt x="2076" y="950"/>
                </a:lnTo>
                <a:lnTo>
                  <a:pt x="2086" y="938"/>
                </a:lnTo>
                <a:lnTo>
                  <a:pt x="2091" y="933"/>
                </a:lnTo>
                <a:lnTo>
                  <a:pt x="2097" y="927"/>
                </a:lnTo>
                <a:lnTo>
                  <a:pt x="2103" y="923"/>
                </a:lnTo>
                <a:lnTo>
                  <a:pt x="2111" y="920"/>
                </a:lnTo>
                <a:lnTo>
                  <a:pt x="2123" y="898"/>
                </a:lnTo>
                <a:lnTo>
                  <a:pt x="2136" y="877"/>
                </a:lnTo>
                <a:lnTo>
                  <a:pt x="2150" y="857"/>
                </a:lnTo>
                <a:lnTo>
                  <a:pt x="2165" y="835"/>
                </a:lnTo>
                <a:lnTo>
                  <a:pt x="2195" y="795"/>
                </a:lnTo>
                <a:lnTo>
                  <a:pt x="2227" y="754"/>
                </a:lnTo>
                <a:lnTo>
                  <a:pt x="2259" y="712"/>
                </a:lnTo>
                <a:lnTo>
                  <a:pt x="2290" y="670"/>
                </a:lnTo>
                <a:lnTo>
                  <a:pt x="2305" y="649"/>
                </a:lnTo>
                <a:lnTo>
                  <a:pt x="2319" y="626"/>
                </a:lnTo>
                <a:lnTo>
                  <a:pt x="2332" y="604"/>
                </a:lnTo>
                <a:lnTo>
                  <a:pt x="2345" y="580"/>
                </a:lnTo>
                <a:lnTo>
                  <a:pt x="2339" y="583"/>
                </a:lnTo>
                <a:lnTo>
                  <a:pt x="2333" y="585"/>
                </a:lnTo>
                <a:lnTo>
                  <a:pt x="2328" y="589"/>
                </a:lnTo>
                <a:lnTo>
                  <a:pt x="2323" y="593"/>
                </a:lnTo>
                <a:lnTo>
                  <a:pt x="2313" y="603"/>
                </a:lnTo>
                <a:lnTo>
                  <a:pt x="2303" y="615"/>
                </a:lnTo>
                <a:lnTo>
                  <a:pt x="2294" y="628"/>
                </a:lnTo>
                <a:lnTo>
                  <a:pt x="2284" y="639"/>
                </a:lnTo>
                <a:lnTo>
                  <a:pt x="2273" y="649"/>
                </a:lnTo>
                <a:lnTo>
                  <a:pt x="2267" y="653"/>
                </a:lnTo>
                <a:lnTo>
                  <a:pt x="2262" y="658"/>
                </a:lnTo>
                <a:lnTo>
                  <a:pt x="2263" y="649"/>
                </a:lnTo>
                <a:lnTo>
                  <a:pt x="2266" y="640"/>
                </a:lnTo>
                <a:lnTo>
                  <a:pt x="2269" y="633"/>
                </a:lnTo>
                <a:lnTo>
                  <a:pt x="2273" y="625"/>
                </a:lnTo>
                <a:lnTo>
                  <a:pt x="2284" y="610"/>
                </a:lnTo>
                <a:lnTo>
                  <a:pt x="2296" y="597"/>
                </a:lnTo>
                <a:lnTo>
                  <a:pt x="2308" y="582"/>
                </a:lnTo>
                <a:lnTo>
                  <a:pt x="2319" y="568"/>
                </a:lnTo>
                <a:lnTo>
                  <a:pt x="2330" y="552"/>
                </a:lnTo>
                <a:lnTo>
                  <a:pt x="2334" y="543"/>
                </a:lnTo>
                <a:lnTo>
                  <a:pt x="2339" y="534"/>
                </a:lnTo>
                <a:lnTo>
                  <a:pt x="2333" y="533"/>
                </a:lnTo>
                <a:lnTo>
                  <a:pt x="2329" y="533"/>
                </a:lnTo>
                <a:lnTo>
                  <a:pt x="2325" y="534"/>
                </a:lnTo>
                <a:lnTo>
                  <a:pt x="2320" y="537"/>
                </a:lnTo>
                <a:lnTo>
                  <a:pt x="2313" y="541"/>
                </a:lnTo>
                <a:lnTo>
                  <a:pt x="2307" y="545"/>
                </a:lnTo>
                <a:lnTo>
                  <a:pt x="2296" y="555"/>
                </a:lnTo>
                <a:lnTo>
                  <a:pt x="2286" y="564"/>
                </a:lnTo>
                <a:lnTo>
                  <a:pt x="2277" y="575"/>
                </a:lnTo>
                <a:lnTo>
                  <a:pt x="2267" y="587"/>
                </a:lnTo>
                <a:lnTo>
                  <a:pt x="2249" y="610"/>
                </a:lnTo>
                <a:lnTo>
                  <a:pt x="2232" y="635"/>
                </a:lnTo>
                <a:lnTo>
                  <a:pt x="2213" y="660"/>
                </a:lnTo>
                <a:lnTo>
                  <a:pt x="2193" y="682"/>
                </a:lnTo>
                <a:lnTo>
                  <a:pt x="2183" y="693"/>
                </a:lnTo>
                <a:lnTo>
                  <a:pt x="2173" y="704"/>
                </a:lnTo>
                <a:lnTo>
                  <a:pt x="2161" y="712"/>
                </a:lnTo>
                <a:lnTo>
                  <a:pt x="2149" y="721"/>
                </a:lnTo>
                <a:lnTo>
                  <a:pt x="2158" y="705"/>
                </a:lnTo>
                <a:lnTo>
                  <a:pt x="2166" y="691"/>
                </a:lnTo>
                <a:lnTo>
                  <a:pt x="2175" y="676"/>
                </a:lnTo>
                <a:lnTo>
                  <a:pt x="2186" y="663"/>
                </a:lnTo>
                <a:lnTo>
                  <a:pt x="2206" y="636"/>
                </a:lnTo>
                <a:lnTo>
                  <a:pt x="2227" y="610"/>
                </a:lnTo>
                <a:lnTo>
                  <a:pt x="2249" y="586"/>
                </a:lnTo>
                <a:lnTo>
                  <a:pt x="2270" y="560"/>
                </a:lnTo>
                <a:lnTo>
                  <a:pt x="2290" y="534"/>
                </a:lnTo>
                <a:lnTo>
                  <a:pt x="2301" y="520"/>
                </a:lnTo>
                <a:lnTo>
                  <a:pt x="2310" y="507"/>
                </a:lnTo>
                <a:lnTo>
                  <a:pt x="2318" y="507"/>
                </a:lnTo>
                <a:lnTo>
                  <a:pt x="2322" y="506"/>
                </a:lnTo>
                <a:lnTo>
                  <a:pt x="2324" y="503"/>
                </a:lnTo>
                <a:lnTo>
                  <a:pt x="2330" y="478"/>
                </a:lnTo>
                <a:lnTo>
                  <a:pt x="2333" y="465"/>
                </a:lnTo>
                <a:lnTo>
                  <a:pt x="2334" y="451"/>
                </a:lnTo>
                <a:lnTo>
                  <a:pt x="2326" y="457"/>
                </a:lnTo>
                <a:lnTo>
                  <a:pt x="2319" y="465"/>
                </a:lnTo>
                <a:lnTo>
                  <a:pt x="2313" y="473"/>
                </a:lnTo>
                <a:lnTo>
                  <a:pt x="2308" y="483"/>
                </a:lnTo>
                <a:lnTo>
                  <a:pt x="2301" y="492"/>
                </a:lnTo>
                <a:lnTo>
                  <a:pt x="2295" y="500"/>
                </a:lnTo>
                <a:lnTo>
                  <a:pt x="2287" y="508"/>
                </a:lnTo>
                <a:lnTo>
                  <a:pt x="2279" y="514"/>
                </a:lnTo>
                <a:lnTo>
                  <a:pt x="2272" y="526"/>
                </a:lnTo>
                <a:lnTo>
                  <a:pt x="2265" y="538"/>
                </a:lnTo>
                <a:lnTo>
                  <a:pt x="2257" y="548"/>
                </a:lnTo>
                <a:lnTo>
                  <a:pt x="2249" y="559"/>
                </a:lnTo>
                <a:lnTo>
                  <a:pt x="2232" y="579"/>
                </a:lnTo>
                <a:lnTo>
                  <a:pt x="2213" y="600"/>
                </a:lnTo>
                <a:lnTo>
                  <a:pt x="2195" y="619"/>
                </a:lnTo>
                <a:lnTo>
                  <a:pt x="2178" y="639"/>
                </a:lnTo>
                <a:lnTo>
                  <a:pt x="2171" y="650"/>
                </a:lnTo>
                <a:lnTo>
                  <a:pt x="2163" y="661"/>
                </a:lnTo>
                <a:lnTo>
                  <a:pt x="2156" y="673"/>
                </a:lnTo>
                <a:lnTo>
                  <a:pt x="2149" y="685"/>
                </a:lnTo>
                <a:lnTo>
                  <a:pt x="2118" y="718"/>
                </a:lnTo>
                <a:lnTo>
                  <a:pt x="2089" y="750"/>
                </a:lnTo>
                <a:lnTo>
                  <a:pt x="2060" y="783"/>
                </a:lnTo>
                <a:lnTo>
                  <a:pt x="2031" y="817"/>
                </a:lnTo>
                <a:lnTo>
                  <a:pt x="1976" y="886"/>
                </a:lnTo>
                <a:lnTo>
                  <a:pt x="1920" y="955"/>
                </a:lnTo>
                <a:lnTo>
                  <a:pt x="1864" y="1024"/>
                </a:lnTo>
                <a:lnTo>
                  <a:pt x="1836" y="1058"/>
                </a:lnTo>
                <a:lnTo>
                  <a:pt x="1808" y="1091"/>
                </a:lnTo>
                <a:lnTo>
                  <a:pt x="1778" y="1124"/>
                </a:lnTo>
                <a:lnTo>
                  <a:pt x="1748" y="1156"/>
                </a:lnTo>
                <a:lnTo>
                  <a:pt x="1717" y="1188"/>
                </a:lnTo>
                <a:lnTo>
                  <a:pt x="1683" y="1218"/>
                </a:lnTo>
                <a:lnTo>
                  <a:pt x="1690" y="1237"/>
                </a:lnTo>
                <a:lnTo>
                  <a:pt x="1691" y="1246"/>
                </a:lnTo>
                <a:lnTo>
                  <a:pt x="1691" y="1250"/>
                </a:lnTo>
                <a:lnTo>
                  <a:pt x="1691" y="1252"/>
                </a:lnTo>
                <a:lnTo>
                  <a:pt x="1698" y="1248"/>
                </a:lnTo>
                <a:lnTo>
                  <a:pt x="1705" y="1243"/>
                </a:lnTo>
                <a:lnTo>
                  <a:pt x="1719" y="1231"/>
                </a:lnTo>
                <a:lnTo>
                  <a:pt x="1732" y="1220"/>
                </a:lnTo>
                <a:lnTo>
                  <a:pt x="1744" y="1207"/>
                </a:lnTo>
                <a:lnTo>
                  <a:pt x="1756" y="1194"/>
                </a:lnTo>
                <a:lnTo>
                  <a:pt x="1769" y="1183"/>
                </a:lnTo>
                <a:lnTo>
                  <a:pt x="1775" y="1178"/>
                </a:lnTo>
                <a:lnTo>
                  <a:pt x="1782" y="1174"/>
                </a:lnTo>
                <a:lnTo>
                  <a:pt x="1788" y="1170"/>
                </a:lnTo>
                <a:lnTo>
                  <a:pt x="1796" y="1168"/>
                </a:lnTo>
                <a:lnTo>
                  <a:pt x="1789" y="1179"/>
                </a:lnTo>
                <a:lnTo>
                  <a:pt x="1783" y="1190"/>
                </a:lnTo>
                <a:lnTo>
                  <a:pt x="1767" y="1210"/>
                </a:lnTo>
                <a:lnTo>
                  <a:pt x="1750" y="1229"/>
                </a:lnTo>
                <a:lnTo>
                  <a:pt x="1733" y="1248"/>
                </a:lnTo>
                <a:lnTo>
                  <a:pt x="1715" y="1266"/>
                </a:lnTo>
                <a:lnTo>
                  <a:pt x="1699" y="1285"/>
                </a:lnTo>
                <a:lnTo>
                  <a:pt x="1693" y="1295"/>
                </a:lnTo>
                <a:lnTo>
                  <a:pt x="1687" y="1305"/>
                </a:lnTo>
                <a:lnTo>
                  <a:pt x="1681" y="1315"/>
                </a:lnTo>
                <a:lnTo>
                  <a:pt x="1677" y="1326"/>
                </a:lnTo>
                <a:close/>
                <a:moveTo>
                  <a:pt x="2345" y="644"/>
                </a:moveTo>
                <a:lnTo>
                  <a:pt x="2345" y="644"/>
                </a:lnTo>
                <a:lnTo>
                  <a:pt x="2309" y="690"/>
                </a:lnTo>
                <a:lnTo>
                  <a:pt x="2271" y="735"/>
                </a:lnTo>
                <a:lnTo>
                  <a:pt x="2254" y="757"/>
                </a:lnTo>
                <a:lnTo>
                  <a:pt x="2238" y="781"/>
                </a:lnTo>
                <a:lnTo>
                  <a:pt x="2224" y="803"/>
                </a:lnTo>
                <a:lnTo>
                  <a:pt x="2212" y="826"/>
                </a:lnTo>
                <a:lnTo>
                  <a:pt x="2201" y="836"/>
                </a:lnTo>
                <a:lnTo>
                  <a:pt x="2190" y="848"/>
                </a:lnTo>
                <a:lnTo>
                  <a:pt x="2179" y="861"/>
                </a:lnTo>
                <a:lnTo>
                  <a:pt x="2169" y="874"/>
                </a:lnTo>
                <a:lnTo>
                  <a:pt x="2160" y="888"/>
                </a:lnTo>
                <a:lnTo>
                  <a:pt x="2151" y="902"/>
                </a:lnTo>
                <a:lnTo>
                  <a:pt x="2135" y="931"/>
                </a:lnTo>
                <a:lnTo>
                  <a:pt x="2103" y="963"/>
                </a:lnTo>
                <a:lnTo>
                  <a:pt x="2072" y="996"/>
                </a:lnTo>
                <a:lnTo>
                  <a:pt x="2042" y="1030"/>
                </a:lnTo>
                <a:lnTo>
                  <a:pt x="2012" y="1064"/>
                </a:lnTo>
                <a:lnTo>
                  <a:pt x="1953" y="1137"/>
                </a:lnTo>
                <a:lnTo>
                  <a:pt x="1893" y="1210"/>
                </a:lnTo>
                <a:lnTo>
                  <a:pt x="1884" y="1222"/>
                </a:lnTo>
                <a:lnTo>
                  <a:pt x="1873" y="1233"/>
                </a:lnTo>
                <a:lnTo>
                  <a:pt x="1848" y="1255"/>
                </a:lnTo>
                <a:lnTo>
                  <a:pt x="1823" y="1277"/>
                </a:lnTo>
                <a:lnTo>
                  <a:pt x="1810" y="1290"/>
                </a:lnTo>
                <a:lnTo>
                  <a:pt x="1796" y="1304"/>
                </a:lnTo>
                <a:lnTo>
                  <a:pt x="1773" y="1329"/>
                </a:lnTo>
                <a:lnTo>
                  <a:pt x="1760" y="1343"/>
                </a:lnTo>
                <a:lnTo>
                  <a:pt x="1747" y="1358"/>
                </a:lnTo>
                <a:lnTo>
                  <a:pt x="1733" y="1371"/>
                </a:lnTo>
                <a:lnTo>
                  <a:pt x="1718" y="1381"/>
                </a:lnTo>
                <a:lnTo>
                  <a:pt x="1711" y="1386"/>
                </a:lnTo>
                <a:lnTo>
                  <a:pt x="1704" y="1389"/>
                </a:lnTo>
                <a:lnTo>
                  <a:pt x="1697" y="1391"/>
                </a:lnTo>
                <a:lnTo>
                  <a:pt x="1691" y="1392"/>
                </a:lnTo>
                <a:lnTo>
                  <a:pt x="1682" y="1392"/>
                </a:lnTo>
                <a:lnTo>
                  <a:pt x="1674" y="1391"/>
                </a:lnTo>
                <a:lnTo>
                  <a:pt x="1666" y="1388"/>
                </a:lnTo>
                <a:lnTo>
                  <a:pt x="1658" y="1385"/>
                </a:lnTo>
                <a:lnTo>
                  <a:pt x="1643" y="1377"/>
                </a:lnTo>
                <a:lnTo>
                  <a:pt x="1635" y="1374"/>
                </a:lnTo>
                <a:lnTo>
                  <a:pt x="1628" y="1372"/>
                </a:lnTo>
                <a:lnTo>
                  <a:pt x="1607" y="1367"/>
                </a:lnTo>
                <a:lnTo>
                  <a:pt x="1587" y="1364"/>
                </a:lnTo>
                <a:lnTo>
                  <a:pt x="1567" y="1362"/>
                </a:lnTo>
                <a:lnTo>
                  <a:pt x="1557" y="1360"/>
                </a:lnTo>
                <a:lnTo>
                  <a:pt x="1547" y="1357"/>
                </a:lnTo>
                <a:lnTo>
                  <a:pt x="1521" y="1349"/>
                </a:lnTo>
                <a:lnTo>
                  <a:pt x="1495" y="1340"/>
                </a:lnTo>
                <a:lnTo>
                  <a:pt x="1469" y="1330"/>
                </a:lnTo>
                <a:lnTo>
                  <a:pt x="1444" y="1319"/>
                </a:lnTo>
                <a:lnTo>
                  <a:pt x="1394" y="1297"/>
                </a:lnTo>
                <a:lnTo>
                  <a:pt x="1345" y="1272"/>
                </a:lnTo>
                <a:lnTo>
                  <a:pt x="1296" y="1248"/>
                </a:lnTo>
                <a:lnTo>
                  <a:pt x="1247" y="1224"/>
                </a:lnTo>
                <a:lnTo>
                  <a:pt x="1197" y="1201"/>
                </a:lnTo>
                <a:lnTo>
                  <a:pt x="1173" y="1192"/>
                </a:lnTo>
                <a:lnTo>
                  <a:pt x="1148" y="1182"/>
                </a:lnTo>
                <a:lnTo>
                  <a:pt x="1147" y="1186"/>
                </a:lnTo>
                <a:lnTo>
                  <a:pt x="1146" y="1191"/>
                </a:lnTo>
                <a:lnTo>
                  <a:pt x="1145" y="1201"/>
                </a:lnTo>
                <a:lnTo>
                  <a:pt x="1144" y="1212"/>
                </a:lnTo>
                <a:lnTo>
                  <a:pt x="1143" y="1216"/>
                </a:lnTo>
                <a:lnTo>
                  <a:pt x="1142" y="1221"/>
                </a:lnTo>
                <a:lnTo>
                  <a:pt x="1169" y="1221"/>
                </a:lnTo>
                <a:lnTo>
                  <a:pt x="1189" y="1235"/>
                </a:lnTo>
                <a:lnTo>
                  <a:pt x="1209" y="1249"/>
                </a:lnTo>
                <a:lnTo>
                  <a:pt x="1230" y="1261"/>
                </a:lnTo>
                <a:lnTo>
                  <a:pt x="1252" y="1273"/>
                </a:lnTo>
                <a:lnTo>
                  <a:pt x="1274" y="1286"/>
                </a:lnTo>
                <a:lnTo>
                  <a:pt x="1297" y="1297"/>
                </a:lnTo>
                <a:lnTo>
                  <a:pt x="1344" y="1319"/>
                </a:lnTo>
                <a:lnTo>
                  <a:pt x="1358" y="1325"/>
                </a:lnTo>
                <a:lnTo>
                  <a:pt x="1372" y="1329"/>
                </a:lnTo>
                <a:lnTo>
                  <a:pt x="1400" y="1336"/>
                </a:lnTo>
                <a:lnTo>
                  <a:pt x="1429" y="1345"/>
                </a:lnTo>
                <a:lnTo>
                  <a:pt x="1442" y="1349"/>
                </a:lnTo>
                <a:lnTo>
                  <a:pt x="1456" y="1354"/>
                </a:lnTo>
                <a:lnTo>
                  <a:pt x="1481" y="1364"/>
                </a:lnTo>
                <a:lnTo>
                  <a:pt x="1507" y="1376"/>
                </a:lnTo>
                <a:lnTo>
                  <a:pt x="1532" y="1388"/>
                </a:lnTo>
                <a:lnTo>
                  <a:pt x="1558" y="1400"/>
                </a:lnTo>
                <a:lnTo>
                  <a:pt x="1593" y="1413"/>
                </a:lnTo>
                <a:lnTo>
                  <a:pt x="1629" y="1428"/>
                </a:lnTo>
                <a:lnTo>
                  <a:pt x="1663" y="1440"/>
                </a:lnTo>
                <a:lnTo>
                  <a:pt x="1679" y="1445"/>
                </a:lnTo>
                <a:lnTo>
                  <a:pt x="1694" y="1448"/>
                </a:lnTo>
                <a:lnTo>
                  <a:pt x="1707" y="1441"/>
                </a:lnTo>
                <a:lnTo>
                  <a:pt x="1719" y="1433"/>
                </a:lnTo>
                <a:lnTo>
                  <a:pt x="1729" y="1423"/>
                </a:lnTo>
                <a:lnTo>
                  <a:pt x="1739" y="1412"/>
                </a:lnTo>
                <a:lnTo>
                  <a:pt x="1749" y="1403"/>
                </a:lnTo>
                <a:lnTo>
                  <a:pt x="1759" y="1393"/>
                </a:lnTo>
                <a:lnTo>
                  <a:pt x="1771" y="1385"/>
                </a:lnTo>
                <a:lnTo>
                  <a:pt x="1779" y="1381"/>
                </a:lnTo>
                <a:lnTo>
                  <a:pt x="1785" y="1378"/>
                </a:lnTo>
                <a:lnTo>
                  <a:pt x="1787" y="1371"/>
                </a:lnTo>
                <a:lnTo>
                  <a:pt x="1790" y="1364"/>
                </a:lnTo>
                <a:lnTo>
                  <a:pt x="1797" y="1352"/>
                </a:lnTo>
                <a:lnTo>
                  <a:pt x="1805" y="1342"/>
                </a:lnTo>
                <a:lnTo>
                  <a:pt x="1814" y="1332"/>
                </a:lnTo>
                <a:lnTo>
                  <a:pt x="1824" y="1322"/>
                </a:lnTo>
                <a:lnTo>
                  <a:pt x="1832" y="1312"/>
                </a:lnTo>
                <a:lnTo>
                  <a:pt x="1840" y="1300"/>
                </a:lnTo>
                <a:lnTo>
                  <a:pt x="1842" y="1295"/>
                </a:lnTo>
                <a:lnTo>
                  <a:pt x="1845" y="1287"/>
                </a:lnTo>
                <a:lnTo>
                  <a:pt x="1848" y="1288"/>
                </a:lnTo>
                <a:lnTo>
                  <a:pt x="1851" y="1288"/>
                </a:lnTo>
                <a:lnTo>
                  <a:pt x="1855" y="1287"/>
                </a:lnTo>
                <a:lnTo>
                  <a:pt x="1857" y="1286"/>
                </a:lnTo>
                <a:lnTo>
                  <a:pt x="1861" y="1281"/>
                </a:lnTo>
                <a:lnTo>
                  <a:pt x="1865" y="1274"/>
                </a:lnTo>
                <a:lnTo>
                  <a:pt x="1871" y="1268"/>
                </a:lnTo>
                <a:lnTo>
                  <a:pt x="1875" y="1261"/>
                </a:lnTo>
                <a:lnTo>
                  <a:pt x="1878" y="1259"/>
                </a:lnTo>
                <a:lnTo>
                  <a:pt x="1881" y="1257"/>
                </a:lnTo>
                <a:lnTo>
                  <a:pt x="1886" y="1256"/>
                </a:lnTo>
                <a:lnTo>
                  <a:pt x="1890" y="1256"/>
                </a:lnTo>
                <a:lnTo>
                  <a:pt x="1898" y="1244"/>
                </a:lnTo>
                <a:lnTo>
                  <a:pt x="1905" y="1234"/>
                </a:lnTo>
                <a:lnTo>
                  <a:pt x="1922" y="1214"/>
                </a:lnTo>
                <a:lnTo>
                  <a:pt x="1938" y="1194"/>
                </a:lnTo>
                <a:lnTo>
                  <a:pt x="1947" y="1183"/>
                </a:lnTo>
                <a:lnTo>
                  <a:pt x="1953" y="1171"/>
                </a:lnTo>
                <a:lnTo>
                  <a:pt x="1967" y="1162"/>
                </a:lnTo>
                <a:lnTo>
                  <a:pt x="1979" y="1151"/>
                </a:lnTo>
                <a:lnTo>
                  <a:pt x="1991" y="1140"/>
                </a:lnTo>
                <a:lnTo>
                  <a:pt x="2002" y="1129"/>
                </a:lnTo>
                <a:lnTo>
                  <a:pt x="2013" y="1116"/>
                </a:lnTo>
                <a:lnTo>
                  <a:pt x="2024" y="1103"/>
                </a:lnTo>
                <a:lnTo>
                  <a:pt x="2043" y="1076"/>
                </a:lnTo>
                <a:lnTo>
                  <a:pt x="2081" y="1022"/>
                </a:lnTo>
                <a:lnTo>
                  <a:pt x="2100" y="995"/>
                </a:lnTo>
                <a:lnTo>
                  <a:pt x="2121" y="969"/>
                </a:lnTo>
                <a:lnTo>
                  <a:pt x="2133" y="955"/>
                </a:lnTo>
                <a:lnTo>
                  <a:pt x="2147" y="943"/>
                </a:lnTo>
                <a:lnTo>
                  <a:pt x="2174" y="918"/>
                </a:lnTo>
                <a:lnTo>
                  <a:pt x="2187" y="905"/>
                </a:lnTo>
                <a:lnTo>
                  <a:pt x="2198" y="891"/>
                </a:lnTo>
                <a:lnTo>
                  <a:pt x="2208" y="876"/>
                </a:lnTo>
                <a:lnTo>
                  <a:pt x="2212" y="868"/>
                </a:lnTo>
                <a:lnTo>
                  <a:pt x="2216" y="860"/>
                </a:lnTo>
                <a:lnTo>
                  <a:pt x="2229" y="848"/>
                </a:lnTo>
                <a:lnTo>
                  <a:pt x="2242" y="835"/>
                </a:lnTo>
                <a:lnTo>
                  <a:pt x="2254" y="821"/>
                </a:lnTo>
                <a:lnTo>
                  <a:pt x="2266" y="807"/>
                </a:lnTo>
                <a:lnTo>
                  <a:pt x="2289" y="776"/>
                </a:lnTo>
                <a:lnTo>
                  <a:pt x="2314" y="745"/>
                </a:lnTo>
                <a:lnTo>
                  <a:pt x="2335" y="718"/>
                </a:lnTo>
                <a:lnTo>
                  <a:pt x="2355" y="692"/>
                </a:lnTo>
                <a:lnTo>
                  <a:pt x="2387" y="644"/>
                </a:lnTo>
                <a:lnTo>
                  <a:pt x="2401" y="624"/>
                </a:lnTo>
                <a:lnTo>
                  <a:pt x="2407" y="616"/>
                </a:lnTo>
                <a:lnTo>
                  <a:pt x="2411" y="607"/>
                </a:lnTo>
                <a:lnTo>
                  <a:pt x="2414" y="599"/>
                </a:lnTo>
                <a:lnTo>
                  <a:pt x="2414" y="593"/>
                </a:lnTo>
                <a:lnTo>
                  <a:pt x="2414" y="589"/>
                </a:lnTo>
                <a:lnTo>
                  <a:pt x="2411" y="585"/>
                </a:lnTo>
                <a:lnTo>
                  <a:pt x="2409" y="579"/>
                </a:lnTo>
                <a:lnTo>
                  <a:pt x="2406" y="575"/>
                </a:lnTo>
                <a:lnTo>
                  <a:pt x="2401" y="570"/>
                </a:lnTo>
                <a:lnTo>
                  <a:pt x="2398" y="571"/>
                </a:lnTo>
                <a:lnTo>
                  <a:pt x="2393" y="571"/>
                </a:lnTo>
                <a:lnTo>
                  <a:pt x="2386" y="569"/>
                </a:lnTo>
                <a:lnTo>
                  <a:pt x="2379" y="568"/>
                </a:lnTo>
                <a:lnTo>
                  <a:pt x="2377" y="569"/>
                </a:lnTo>
                <a:lnTo>
                  <a:pt x="2376" y="570"/>
                </a:lnTo>
                <a:lnTo>
                  <a:pt x="2379" y="573"/>
                </a:lnTo>
                <a:lnTo>
                  <a:pt x="2381" y="577"/>
                </a:lnTo>
                <a:lnTo>
                  <a:pt x="2383" y="582"/>
                </a:lnTo>
                <a:lnTo>
                  <a:pt x="2383" y="586"/>
                </a:lnTo>
                <a:lnTo>
                  <a:pt x="2381" y="591"/>
                </a:lnTo>
                <a:lnTo>
                  <a:pt x="2379" y="595"/>
                </a:lnTo>
                <a:lnTo>
                  <a:pt x="2374" y="606"/>
                </a:lnTo>
                <a:lnTo>
                  <a:pt x="2368" y="616"/>
                </a:lnTo>
                <a:lnTo>
                  <a:pt x="2359" y="626"/>
                </a:lnTo>
                <a:lnTo>
                  <a:pt x="2345" y="644"/>
                </a:lnTo>
                <a:close/>
                <a:moveTo>
                  <a:pt x="148" y="721"/>
                </a:moveTo>
                <a:lnTo>
                  <a:pt x="148" y="721"/>
                </a:lnTo>
                <a:lnTo>
                  <a:pt x="159" y="724"/>
                </a:lnTo>
                <a:lnTo>
                  <a:pt x="172" y="727"/>
                </a:lnTo>
                <a:lnTo>
                  <a:pt x="197" y="731"/>
                </a:lnTo>
                <a:lnTo>
                  <a:pt x="225" y="735"/>
                </a:lnTo>
                <a:lnTo>
                  <a:pt x="253" y="738"/>
                </a:lnTo>
                <a:lnTo>
                  <a:pt x="280" y="741"/>
                </a:lnTo>
                <a:lnTo>
                  <a:pt x="306" y="745"/>
                </a:lnTo>
                <a:lnTo>
                  <a:pt x="318" y="749"/>
                </a:lnTo>
                <a:lnTo>
                  <a:pt x="330" y="753"/>
                </a:lnTo>
                <a:lnTo>
                  <a:pt x="341" y="757"/>
                </a:lnTo>
                <a:lnTo>
                  <a:pt x="350" y="762"/>
                </a:lnTo>
                <a:lnTo>
                  <a:pt x="339" y="765"/>
                </a:lnTo>
                <a:lnTo>
                  <a:pt x="326" y="766"/>
                </a:lnTo>
                <a:lnTo>
                  <a:pt x="314" y="767"/>
                </a:lnTo>
                <a:lnTo>
                  <a:pt x="302" y="767"/>
                </a:lnTo>
                <a:lnTo>
                  <a:pt x="278" y="765"/>
                </a:lnTo>
                <a:lnTo>
                  <a:pt x="252" y="761"/>
                </a:lnTo>
                <a:lnTo>
                  <a:pt x="199" y="753"/>
                </a:lnTo>
                <a:lnTo>
                  <a:pt x="170" y="750"/>
                </a:lnTo>
                <a:lnTo>
                  <a:pt x="140" y="749"/>
                </a:lnTo>
                <a:lnTo>
                  <a:pt x="140" y="753"/>
                </a:lnTo>
                <a:lnTo>
                  <a:pt x="140" y="757"/>
                </a:lnTo>
                <a:lnTo>
                  <a:pt x="143" y="760"/>
                </a:lnTo>
                <a:lnTo>
                  <a:pt x="144" y="764"/>
                </a:lnTo>
                <a:lnTo>
                  <a:pt x="149" y="768"/>
                </a:lnTo>
                <a:lnTo>
                  <a:pt x="157" y="771"/>
                </a:lnTo>
                <a:lnTo>
                  <a:pt x="164" y="773"/>
                </a:lnTo>
                <a:lnTo>
                  <a:pt x="172" y="774"/>
                </a:lnTo>
                <a:lnTo>
                  <a:pt x="185" y="776"/>
                </a:lnTo>
                <a:lnTo>
                  <a:pt x="259" y="790"/>
                </a:lnTo>
                <a:lnTo>
                  <a:pt x="329" y="802"/>
                </a:lnTo>
                <a:lnTo>
                  <a:pt x="395" y="813"/>
                </a:lnTo>
                <a:lnTo>
                  <a:pt x="427" y="819"/>
                </a:lnTo>
                <a:lnTo>
                  <a:pt x="458" y="826"/>
                </a:lnTo>
                <a:lnTo>
                  <a:pt x="485" y="833"/>
                </a:lnTo>
                <a:lnTo>
                  <a:pt x="510" y="842"/>
                </a:lnTo>
                <a:lnTo>
                  <a:pt x="559" y="860"/>
                </a:lnTo>
                <a:lnTo>
                  <a:pt x="585" y="868"/>
                </a:lnTo>
                <a:lnTo>
                  <a:pt x="611" y="875"/>
                </a:lnTo>
                <a:lnTo>
                  <a:pt x="639" y="881"/>
                </a:lnTo>
                <a:lnTo>
                  <a:pt x="653" y="883"/>
                </a:lnTo>
                <a:lnTo>
                  <a:pt x="669" y="885"/>
                </a:lnTo>
                <a:lnTo>
                  <a:pt x="670" y="879"/>
                </a:lnTo>
                <a:lnTo>
                  <a:pt x="673" y="875"/>
                </a:lnTo>
                <a:lnTo>
                  <a:pt x="678" y="867"/>
                </a:lnTo>
                <a:lnTo>
                  <a:pt x="684" y="861"/>
                </a:lnTo>
                <a:lnTo>
                  <a:pt x="690" y="853"/>
                </a:lnTo>
                <a:lnTo>
                  <a:pt x="683" y="849"/>
                </a:lnTo>
                <a:lnTo>
                  <a:pt x="677" y="846"/>
                </a:lnTo>
                <a:lnTo>
                  <a:pt x="662" y="841"/>
                </a:lnTo>
                <a:lnTo>
                  <a:pt x="647" y="837"/>
                </a:lnTo>
                <a:lnTo>
                  <a:pt x="630" y="834"/>
                </a:lnTo>
                <a:lnTo>
                  <a:pt x="596" y="830"/>
                </a:lnTo>
                <a:lnTo>
                  <a:pt x="577" y="827"/>
                </a:lnTo>
                <a:lnTo>
                  <a:pt x="560" y="821"/>
                </a:lnTo>
                <a:lnTo>
                  <a:pt x="571" y="818"/>
                </a:lnTo>
                <a:lnTo>
                  <a:pt x="583" y="815"/>
                </a:lnTo>
                <a:lnTo>
                  <a:pt x="596" y="813"/>
                </a:lnTo>
                <a:lnTo>
                  <a:pt x="611" y="813"/>
                </a:lnTo>
                <a:lnTo>
                  <a:pt x="626" y="813"/>
                </a:lnTo>
                <a:lnTo>
                  <a:pt x="641" y="814"/>
                </a:lnTo>
                <a:lnTo>
                  <a:pt x="654" y="816"/>
                </a:lnTo>
                <a:lnTo>
                  <a:pt x="669" y="818"/>
                </a:lnTo>
                <a:lnTo>
                  <a:pt x="678" y="821"/>
                </a:lnTo>
                <a:lnTo>
                  <a:pt x="687" y="825"/>
                </a:lnTo>
                <a:lnTo>
                  <a:pt x="702" y="832"/>
                </a:lnTo>
                <a:lnTo>
                  <a:pt x="709" y="834"/>
                </a:lnTo>
                <a:lnTo>
                  <a:pt x="715" y="835"/>
                </a:lnTo>
                <a:lnTo>
                  <a:pt x="719" y="835"/>
                </a:lnTo>
                <a:lnTo>
                  <a:pt x="722" y="833"/>
                </a:lnTo>
                <a:lnTo>
                  <a:pt x="725" y="832"/>
                </a:lnTo>
                <a:lnTo>
                  <a:pt x="728" y="829"/>
                </a:lnTo>
                <a:lnTo>
                  <a:pt x="720" y="821"/>
                </a:lnTo>
                <a:lnTo>
                  <a:pt x="711" y="815"/>
                </a:lnTo>
                <a:lnTo>
                  <a:pt x="692" y="803"/>
                </a:lnTo>
                <a:lnTo>
                  <a:pt x="670" y="792"/>
                </a:lnTo>
                <a:lnTo>
                  <a:pt x="647" y="784"/>
                </a:lnTo>
                <a:lnTo>
                  <a:pt x="623" y="776"/>
                </a:lnTo>
                <a:lnTo>
                  <a:pt x="598" y="770"/>
                </a:lnTo>
                <a:lnTo>
                  <a:pt x="572" y="766"/>
                </a:lnTo>
                <a:lnTo>
                  <a:pt x="546" y="762"/>
                </a:lnTo>
                <a:lnTo>
                  <a:pt x="540" y="762"/>
                </a:lnTo>
                <a:lnTo>
                  <a:pt x="533" y="762"/>
                </a:lnTo>
                <a:lnTo>
                  <a:pt x="517" y="764"/>
                </a:lnTo>
                <a:lnTo>
                  <a:pt x="510" y="764"/>
                </a:lnTo>
                <a:lnTo>
                  <a:pt x="503" y="761"/>
                </a:lnTo>
                <a:lnTo>
                  <a:pt x="500" y="760"/>
                </a:lnTo>
                <a:lnTo>
                  <a:pt x="498" y="758"/>
                </a:lnTo>
                <a:lnTo>
                  <a:pt x="496" y="755"/>
                </a:lnTo>
                <a:lnTo>
                  <a:pt x="494" y="752"/>
                </a:lnTo>
                <a:lnTo>
                  <a:pt x="514" y="750"/>
                </a:lnTo>
                <a:lnTo>
                  <a:pt x="533" y="749"/>
                </a:lnTo>
                <a:lnTo>
                  <a:pt x="553" y="749"/>
                </a:lnTo>
                <a:lnTo>
                  <a:pt x="571" y="750"/>
                </a:lnTo>
                <a:lnTo>
                  <a:pt x="589" y="752"/>
                </a:lnTo>
                <a:lnTo>
                  <a:pt x="606" y="754"/>
                </a:lnTo>
                <a:lnTo>
                  <a:pt x="623" y="758"/>
                </a:lnTo>
                <a:lnTo>
                  <a:pt x="639" y="762"/>
                </a:lnTo>
                <a:lnTo>
                  <a:pt x="656" y="768"/>
                </a:lnTo>
                <a:lnTo>
                  <a:pt x="672" y="773"/>
                </a:lnTo>
                <a:lnTo>
                  <a:pt x="702" y="785"/>
                </a:lnTo>
                <a:lnTo>
                  <a:pt x="729" y="798"/>
                </a:lnTo>
                <a:lnTo>
                  <a:pt x="756" y="812"/>
                </a:lnTo>
                <a:lnTo>
                  <a:pt x="763" y="809"/>
                </a:lnTo>
                <a:lnTo>
                  <a:pt x="769" y="806"/>
                </a:lnTo>
                <a:lnTo>
                  <a:pt x="784" y="804"/>
                </a:lnTo>
                <a:lnTo>
                  <a:pt x="798" y="802"/>
                </a:lnTo>
                <a:lnTo>
                  <a:pt x="802" y="800"/>
                </a:lnTo>
                <a:lnTo>
                  <a:pt x="805" y="798"/>
                </a:lnTo>
                <a:lnTo>
                  <a:pt x="804" y="790"/>
                </a:lnTo>
                <a:lnTo>
                  <a:pt x="801" y="785"/>
                </a:lnTo>
                <a:lnTo>
                  <a:pt x="797" y="781"/>
                </a:lnTo>
                <a:lnTo>
                  <a:pt x="794" y="776"/>
                </a:lnTo>
                <a:lnTo>
                  <a:pt x="789" y="772"/>
                </a:lnTo>
                <a:lnTo>
                  <a:pt x="785" y="768"/>
                </a:lnTo>
                <a:lnTo>
                  <a:pt x="782" y="762"/>
                </a:lnTo>
                <a:lnTo>
                  <a:pt x="781" y="755"/>
                </a:lnTo>
                <a:lnTo>
                  <a:pt x="764" y="744"/>
                </a:lnTo>
                <a:lnTo>
                  <a:pt x="747" y="735"/>
                </a:lnTo>
                <a:lnTo>
                  <a:pt x="728" y="725"/>
                </a:lnTo>
                <a:lnTo>
                  <a:pt x="710" y="716"/>
                </a:lnTo>
                <a:lnTo>
                  <a:pt x="692" y="709"/>
                </a:lnTo>
                <a:lnTo>
                  <a:pt x="674" y="701"/>
                </a:lnTo>
                <a:lnTo>
                  <a:pt x="654" y="696"/>
                </a:lnTo>
                <a:lnTo>
                  <a:pt x="636" y="690"/>
                </a:lnTo>
                <a:lnTo>
                  <a:pt x="597" y="680"/>
                </a:lnTo>
                <a:lnTo>
                  <a:pt x="557" y="674"/>
                </a:lnTo>
                <a:lnTo>
                  <a:pt x="517" y="667"/>
                </a:lnTo>
                <a:lnTo>
                  <a:pt x="476" y="663"/>
                </a:lnTo>
                <a:lnTo>
                  <a:pt x="435" y="660"/>
                </a:lnTo>
                <a:lnTo>
                  <a:pt x="392" y="658"/>
                </a:lnTo>
                <a:lnTo>
                  <a:pt x="306" y="653"/>
                </a:lnTo>
                <a:lnTo>
                  <a:pt x="263" y="651"/>
                </a:lnTo>
                <a:lnTo>
                  <a:pt x="219" y="649"/>
                </a:lnTo>
                <a:lnTo>
                  <a:pt x="175" y="645"/>
                </a:lnTo>
                <a:lnTo>
                  <a:pt x="130" y="639"/>
                </a:lnTo>
                <a:lnTo>
                  <a:pt x="134" y="654"/>
                </a:lnTo>
                <a:lnTo>
                  <a:pt x="136" y="668"/>
                </a:lnTo>
                <a:lnTo>
                  <a:pt x="140" y="692"/>
                </a:lnTo>
                <a:lnTo>
                  <a:pt x="142" y="686"/>
                </a:lnTo>
                <a:lnTo>
                  <a:pt x="144" y="683"/>
                </a:lnTo>
                <a:lnTo>
                  <a:pt x="147" y="680"/>
                </a:lnTo>
                <a:lnTo>
                  <a:pt x="151" y="678"/>
                </a:lnTo>
                <a:lnTo>
                  <a:pt x="160" y="682"/>
                </a:lnTo>
                <a:lnTo>
                  <a:pt x="169" y="685"/>
                </a:lnTo>
                <a:lnTo>
                  <a:pt x="192" y="691"/>
                </a:lnTo>
                <a:lnTo>
                  <a:pt x="217" y="696"/>
                </a:lnTo>
                <a:lnTo>
                  <a:pt x="242" y="699"/>
                </a:lnTo>
                <a:lnTo>
                  <a:pt x="269" y="704"/>
                </a:lnTo>
                <a:lnTo>
                  <a:pt x="295" y="709"/>
                </a:lnTo>
                <a:lnTo>
                  <a:pt x="319" y="715"/>
                </a:lnTo>
                <a:lnTo>
                  <a:pt x="330" y="720"/>
                </a:lnTo>
                <a:lnTo>
                  <a:pt x="340" y="724"/>
                </a:lnTo>
                <a:lnTo>
                  <a:pt x="316" y="724"/>
                </a:lnTo>
                <a:lnTo>
                  <a:pt x="289" y="722"/>
                </a:lnTo>
                <a:lnTo>
                  <a:pt x="263" y="719"/>
                </a:lnTo>
                <a:lnTo>
                  <a:pt x="234" y="715"/>
                </a:lnTo>
                <a:lnTo>
                  <a:pt x="182" y="706"/>
                </a:lnTo>
                <a:lnTo>
                  <a:pt x="144" y="699"/>
                </a:lnTo>
                <a:lnTo>
                  <a:pt x="146" y="700"/>
                </a:lnTo>
                <a:lnTo>
                  <a:pt x="148" y="701"/>
                </a:lnTo>
                <a:lnTo>
                  <a:pt x="148" y="705"/>
                </a:lnTo>
                <a:lnTo>
                  <a:pt x="148" y="708"/>
                </a:lnTo>
                <a:lnTo>
                  <a:pt x="147" y="714"/>
                </a:lnTo>
                <a:lnTo>
                  <a:pt x="148" y="721"/>
                </a:lnTo>
                <a:close/>
                <a:moveTo>
                  <a:pt x="32" y="798"/>
                </a:moveTo>
                <a:lnTo>
                  <a:pt x="32" y="798"/>
                </a:lnTo>
                <a:lnTo>
                  <a:pt x="66" y="809"/>
                </a:lnTo>
                <a:lnTo>
                  <a:pt x="103" y="818"/>
                </a:lnTo>
                <a:lnTo>
                  <a:pt x="143" y="828"/>
                </a:lnTo>
                <a:lnTo>
                  <a:pt x="185" y="836"/>
                </a:lnTo>
                <a:lnTo>
                  <a:pt x="227" y="844"/>
                </a:lnTo>
                <a:lnTo>
                  <a:pt x="269" y="850"/>
                </a:lnTo>
                <a:lnTo>
                  <a:pt x="308" y="856"/>
                </a:lnTo>
                <a:lnTo>
                  <a:pt x="344" y="860"/>
                </a:lnTo>
                <a:lnTo>
                  <a:pt x="375" y="872"/>
                </a:lnTo>
                <a:lnTo>
                  <a:pt x="406" y="880"/>
                </a:lnTo>
                <a:lnTo>
                  <a:pt x="438" y="889"/>
                </a:lnTo>
                <a:lnTo>
                  <a:pt x="471" y="896"/>
                </a:lnTo>
                <a:lnTo>
                  <a:pt x="505" y="902"/>
                </a:lnTo>
                <a:lnTo>
                  <a:pt x="538" y="907"/>
                </a:lnTo>
                <a:lnTo>
                  <a:pt x="606" y="917"/>
                </a:lnTo>
                <a:lnTo>
                  <a:pt x="620" y="919"/>
                </a:lnTo>
                <a:lnTo>
                  <a:pt x="635" y="921"/>
                </a:lnTo>
                <a:lnTo>
                  <a:pt x="643" y="921"/>
                </a:lnTo>
                <a:lnTo>
                  <a:pt x="650" y="920"/>
                </a:lnTo>
                <a:lnTo>
                  <a:pt x="657" y="918"/>
                </a:lnTo>
                <a:lnTo>
                  <a:pt x="662" y="912"/>
                </a:lnTo>
                <a:lnTo>
                  <a:pt x="653" y="905"/>
                </a:lnTo>
                <a:lnTo>
                  <a:pt x="644" y="900"/>
                </a:lnTo>
                <a:lnTo>
                  <a:pt x="633" y="895"/>
                </a:lnTo>
                <a:lnTo>
                  <a:pt x="622" y="892"/>
                </a:lnTo>
                <a:lnTo>
                  <a:pt x="600" y="889"/>
                </a:lnTo>
                <a:lnTo>
                  <a:pt x="578" y="885"/>
                </a:lnTo>
                <a:lnTo>
                  <a:pt x="477" y="861"/>
                </a:lnTo>
                <a:lnTo>
                  <a:pt x="378" y="836"/>
                </a:lnTo>
                <a:lnTo>
                  <a:pt x="328" y="824"/>
                </a:lnTo>
                <a:lnTo>
                  <a:pt x="276" y="812"/>
                </a:lnTo>
                <a:lnTo>
                  <a:pt x="224" y="801"/>
                </a:lnTo>
                <a:lnTo>
                  <a:pt x="168" y="790"/>
                </a:lnTo>
                <a:lnTo>
                  <a:pt x="163" y="792"/>
                </a:lnTo>
                <a:lnTo>
                  <a:pt x="157" y="794"/>
                </a:lnTo>
                <a:lnTo>
                  <a:pt x="151" y="794"/>
                </a:lnTo>
                <a:lnTo>
                  <a:pt x="146" y="792"/>
                </a:lnTo>
                <a:lnTo>
                  <a:pt x="134" y="789"/>
                </a:lnTo>
                <a:lnTo>
                  <a:pt x="123" y="787"/>
                </a:lnTo>
                <a:lnTo>
                  <a:pt x="119" y="771"/>
                </a:lnTo>
                <a:lnTo>
                  <a:pt x="115" y="758"/>
                </a:lnTo>
                <a:lnTo>
                  <a:pt x="111" y="747"/>
                </a:lnTo>
                <a:lnTo>
                  <a:pt x="105" y="738"/>
                </a:lnTo>
                <a:lnTo>
                  <a:pt x="83" y="750"/>
                </a:lnTo>
                <a:lnTo>
                  <a:pt x="71" y="756"/>
                </a:lnTo>
                <a:lnTo>
                  <a:pt x="60" y="762"/>
                </a:lnTo>
                <a:lnTo>
                  <a:pt x="51" y="770"/>
                </a:lnTo>
                <a:lnTo>
                  <a:pt x="42" y="779"/>
                </a:lnTo>
                <a:lnTo>
                  <a:pt x="36" y="787"/>
                </a:lnTo>
                <a:lnTo>
                  <a:pt x="33" y="792"/>
                </a:lnTo>
                <a:lnTo>
                  <a:pt x="32" y="798"/>
                </a:lnTo>
                <a:close/>
                <a:moveTo>
                  <a:pt x="893" y="923"/>
                </a:moveTo>
                <a:lnTo>
                  <a:pt x="893" y="923"/>
                </a:lnTo>
                <a:lnTo>
                  <a:pt x="892" y="915"/>
                </a:lnTo>
                <a:lnTo>
                  <a:pt x="890" y="905"/>
                </a:lnTo>
                <a:lnTo>
                  <a:pt x="888" y="897"/>
                </a:lnTo>
                <a:lnTo>
                  <a:pt x="885" y="889"/>
                </a:lnTo>
                <a:lnTo>
                  <a:pt x="880" y="882"/>
                </a:lnTo>
                <a:lnTo>
                  <a:pt x="876" y="875"/>
                </a:lnTo>
                <a:lnTo>
                  <a:pt x="871" y="868"/>
                </a:lnTo>
                <a:lnTo>
                  <a:pt x="865" y="863"/>
                </a:lnTo>
                <a:lnTo>
                  <a:pt x="859" y="858"/>
                </a:lnTo>
                <a:lnTo>
                  <a:pt x="853" y="853"/>
                </a:lnTo>
                <a:lnTo>
                  <a:pt x="846" y="849"/>
                </a:lnTo>
                <a:lnTo>
                  <a:pt x="839" y="846"/>
                </a:lnTo>
                <a:lnTo>
                  <a:pt x="824" y="841"/>
                </a:lnTo>
                <a:lnTo>
                  <a:pt x="808" y="837"/>
                </a:lnTo>
                <a:lnTo>
                  <a:pt x="791" y="836"/>
                </a:lnTo>
                <a:lnTo>
                  <a:pt x="775" y="837"/>
                </a:lnTo>
                <a:lnTo>
                  <a:pt x="759" y="842"/>
                </a:lnTo>
                <a:lnTo>
                  <a:pt x="752" y="845"/>
                </a:lnTo>
                <a:lnTo>
                  <a:pt x="744" y="848"/>
                </a:lnTo>
                <a:lnTo>
                  <a:pt x="738" y="852"/>
                </a:lnTo>
                <a:lnTo>
                  <a:pt x="730" y="857"/>
                </a:lnTo>
                <a:lnTo>
                  <a:pt x="724" y="862"/>
                </a:lnTo>
                <a:lnTo>
                  <a:pt x="719" y="868"/>
                </a:lnTo>
                <a:lnTo>
                  <a:pt x="713" y="875"/>
                </a:lnTo>
                <a:lnTo>
                  <a:pt x="708" y="882"/>
                </a:lnTo>
                <a:lnTo>
                  <a:pt x="704" y="890"/>
                </a:lnTo>
                <a:lnTo>
                  <a:pt x="700" y="898"/>
                </a:lnTo>
                <a:lnTo>
                  <a:pt x="709" y="897"/>
                </a:lnTo>
                <a:lnTo>
                  <a:pt x="719" y="895"/>
                </a:lnTo>
                <a:lnTo>
                  <a:pt x="737" y="888"/>
                </a:lnTo>
                <a:lnTo>
                  <a:pt x="755" y="879"/>
                </a:lnTo>
                <a:lnTo>
                  <a:pt x="774" y="871"/>
                </a:lnTo>
                <a:lnTo>
                  <a:pt x="784" y="867"/>
                </a:lnTo>
                <a:lnTo>
                  <a:pt x="794" y="865"/>
                </a:lnTo>
                <a:lnTo>
                  <a:pt x="803" y="863"/>
                </a:lnTo>
                <a:lnTo>
                  <a:pt x="813" y="863"/>
                </a:lnTo>
                <a:lnTo>
                  <a:pt x="824" y="864"/>
                </a:lnTo>
                <a:lnTo>
                  <a:pt x="833" y="866"/>
                </a:lnTo>
                <a:lnTo>
                  <a:pt x="844" y="872"/>
                </a:lnTo>
                <a:lnTo>
                  <a:pt x="855" y="878"/>
                </a:lnTo>
                <a:lnTo>
                  <a:pt x="859" y="883"/>
                </a:lnTo>
                <a:lnTo>
                  <a:pt x="862" y="889"/>
                </a:lnTo>
                <a:lnTo>
                  <a:pt x="869" y="901"/>
                </a:lnTo>
                <a:lnTo>
                  <a:pt x="873" y="913"/>
                </a:lnTo>
                <a:lnTo>
                  <a:pt x="875" y="926"/>
                </a:lnTo>
                <a:lnTo>
                  <a:pt x="876" y="939"/>
                </a:lnTo>
                <a:lnTo>
                  <a:pt x="877" y="952"/>
                </a:lnTo>
                <a:lnTo>
                  <a:pt x="879" y="976"/>
                </a:lnTo>
                <a:lnTo>
                  <a:pt x="880" y="968"/>
                </a:lnTo>
                <a:lnTo>
                  <a:pt x="882" y="961"/>
                </a:lnTo>
                <a:lnTo>
                  <a:pt x="887" y="948"/>
                </a:lnTo>
                <a:lnTo>
                  <a:pt x="891" y="936"/>
                </a:lnTo>
                <a:lnTo>
                  <a:pt x="892" y="930"/>
                </a:lnTo>
                <a:lnTo>
                  <a:pt x="893" y="923"/>
                </a:lnTo>
                <a:close/>
                <a:moveTo>
                  <a:pt x="1435" y="1133"/>
                </a:moveTo>
                <a:lnTo>
                  <a:pt x="1435" y="1133"/>
                </a:lnTo>
                <a:lnTo>
                  <a:pt x="1414" y="1123"/>
                </a:lnTo>
                <a:lnTo>
                  <a:pt x="1391" y="1113"/>
                </a:lnTo>
                <a:lnTo>
                  <a:pt x="1370" y="1100"/>
                </a:lnTo>
                <a:lnTo>
                  <a:pt x="1348" y="1086"/>
                </a:lnTo>
                <a:lnTo>
                  <a:pt x="1327" y="1072"/>
                </a:lnTo>
                <a:lnTo>
                  <a:pt x="1305" y="1057"/>
                </a:lnTo>
                <a:lnTo>
                  <a:pt x="1267" y="1028"/>
                </a:lnTo>
                <a:lnTo>
                  <a:pt x="1208" y="984"/>
                </a:lnTo>
                <a:lnTo>
                  <a:pt x="1178" y="964"/>
                </a:lnTo>
                <a:lnTo>
                  <a:pt x="1148" y="944"/>
                </a:lnTo>
                <a:lnTo>
                  <a:pt x="1122" y="927"/>
                </a:lnTo>
                <a:lnTo>
                  <a:pt x="1093" y="911"/>
                </a:lnTo>
                <a:lnTo>
                  <a:pt x="1065" y="895"/>
                </a:lnTo>
                <a:lnTo>
                  <a:pt x="1033" y="880"/>
                </a:lnTo>
                <a:lnTo>
                  <a:pt x="1017" y="874"/>
                </a:lnTo>
                <a:lnTo>
                  <a:pt x="1001" y="867"/>
                </a:lnTo>
                <a:lnTo>
                  <a:pt x="985" y="862"/>
                </a:lnTo>
                <a:lnTo>
                  <a:pt x="968" y="858"/>
                </a:lnTo>
                <a:lnTo>
                  <a:pt x="952" y="856"/>
                </a:lnTo>
                <a:lnTo>
                  <a:pt x="936" y="853"/>
                </a:lnTo>
                <a:lnTo>
                  <a:pt x="920" y="852"/>
                </a:lnTo>
                <a:lnTo>
                  <a:pt x="903" y="853"/>
                </a:lnTo>
                <a:lnTo>
                  <a:pt x="901" y="853"/>
                </a:lnTo>
                <a:lnTo>
                  <a:pt x="900" y="855"/>
                </a:lnTo>
                <a:lnTo>
                  <a:pt x="900" y="857"/>
                </a:lnTo>
                <a:lnTo>
                  <a:pt x="907" y="863"/>
                </a:lnTo>
                <a:lnTo>
                  <a:pt x="916" y="867"/>
                </a:lnTo>
                <a:lnTo>
                  <a:pt x="924" y="872"/>
                </a:lnTo>
                <a:lnTo>
                  <a:pt x="934" y="875"/>
                </a:lnTo>
                <a:lnTo>
                  <a:pt x="954" y="881"/>
                </a:lnTo>
                <a:lnTo>
                  <a:pt x="976" y="886"/>
                </a:lnTo>
                <a:lnTo>
                  <a:pt x="997" y="891"/>
                </a:lnTo>
                <a:lnTo>
                  <a:pt x="1017" y="897"/>
                </a:lnTo>
                <a:lnTo>
                  <a:pt x="1027" y="901"/>
                </a:lnTo>
                <a:lnTo>
                  <a:pt x="1036" y="905"/>
                </a:lnTo>
                <a:lnTo>
                  <a:pt x="1043" y="910"/>
                </a:lnTo>
                <a:lnTo>
                  <a:pt x="1051" y="917"/>
                </a:lnTo>
                <a:lnTo>
                  <a:pt x="1044" y="919"/>
                </a:lnTo>
                <a:lnTo>
                  <a:pt x="1037" y="920"/>
                </a:lnTo>
                <a:lnTo>
                  <a:pt x="1029" y="920"/>
                </a:lnTo>
                <a:lnTo>
                  <a:pt x="1021" y="919"/>
                </a:lnTo>
                <a:lnTo>
                  <a:pt x="1002" y="913"/>
                </a:lnTo>
                <a:lnTo>
                  <a:pt x="984" y="908"/>
                </a:lnTo>
                <a:lnTo>
                  <a:pt x="966" y="903"/>
                </a:lnTo>
                <a:lnTo>
                  <a:pt x="957" y="902"/>
                </a:lnTo>
                <a:lnTo>
                  <a:pt x="949" y="901"/>
                </a:lnTo>
                <a:lnTo>
                  <a:pt x="940" y="902"/>
                </a:lnTo>
                <a:lnTo>
                  <a:pt x="933" y="904"/>
                </a:lnTo>
                <a:lnTo>
                  <a:pt x="926" y="907"/>
                </a:lnTo>
                <a:lnTo>
                  <a:pt x="921" y="912"/>
                </a:lnTo>
                <a:lnTo>
                  <a:pt x="976" y="928"/>
                </a:lnTo>
                <a:lnTo>
                  <a:pt x="1002" y="936"/>
                </a:lnTo>
                <a:lnTo>
                  <a:pt x="1027" y="943"/>
                </a:lnTo>
                <a:lnTo>
                  <a:pt x="1052" y="952"/>
                </a:lnTo>
                <a:lnTo>
                  <a:pt x="1075" y="962"/>
                </a:lnTo>
                <a:lnTo>
                  <a:pt x="1098" y="973"/>
                </a:lnTo>
                <a:lnTo>
                  <a:pt x="1120" y="986"/>
                </a:lnTo>
                <a:lnTo>
                  <a:pt x="1134" y="996"/>
                </a:lnTo>
                <a:lnTo>
                  <a:pt x="1147" y="1007"/>
                </a:lnTo>
                <a:lnTo>
                  <a:pt x="1173" y="1029"/>
                </a:lnTo>
                <a:lnTo>
                  <a:pt x="1184" y="1041"/>
                </a:lnTo>
                <a:lnTo>
                  <a:pt x="1197" y="1052"/>
                </a:lnTo>
                <a:lnTo>
                  <a:pt x="1211" y="1061"/>
                </a:lnTo>
                <a:lnTo>
                  <a:pt x="1225" y="1070"/>
                </a:lnTo>
                <a:lnTo>
                  <a:pt x="1228" y="1076"/>
                </a:lnTo>
                <a:lnTo>
                  <a:pt x="1232" y="1082"/>
                </a:lnTo>
                <a:lnTo>
                  <a:pt x="1239" y="1094"/>
                </a:lnTo>
                <a:lnTo>
                  <a:pt x="1242" y="1100"/>
                </a:lnTo>
                <a:lnTo>
                  <a:pt x="1244" y="1106"/>
                </a:lnTo>
                <a:lnTo>
                  <a:pt x="1244" y="1113"/>
                </a:lnTo>
                <a:lnTo>
                  <a:pt x="1243" y="1119"/>
                </a:lnTo>
                <a:lnTo>
                  <a:pt x="1234" y="1119"/>
                </a:lnTo>
                <a:lnTo>
                  <a:pt x="1227" y="1117"/>
                </a:lnTo>
                <a:lnTo>
                  <a:pt x="1222" y="1113"/>
                </a:lnTo>
                <a:lnTo>
                  <a:pt x="1218" y="1107"/>
                </a:lnTo>
                <a:lnTo>
                  <a:pt x="1210" y="1097"/>
                </a:lnTo>
                <a:lnTo>
                  <a:pt x="1206" y="1091"/>
                </a:lnTo>
                <a:lnTo>
                  <a:pt x="1200" y="1088"/>
                </a:lnTo>
                <a:lnTo>
                  <a:pt x="1188" y="1103"/>
                </a:lnTo>
                <a:lnTo>
                  <a:pt x="1174" y="1120"/>
                </a:lnTo>
                <a:lnTo>
                  <a:pt x="1167" y="1130"/>
                </a:lnTo>
                <a:lnTo>
                  <a:pt x="1162" y="1139"/>
                </a:lnTo>
                <a:lnTo>
                  <a:pt x="1160" y="1148"/>
                </a:lnTo>
                <a:lnTo>
                  <a:pt x="1159" y="1153"/>
                </a:lnTo>
                <a:lnTo>
                  <a:pt x="1159" y="1158"/>
                </a:lnTo>
                <a:lnTo>
                  <a:pt x="1163" y="1158"/>
                </a:lnTo>
                <a:lnTo>
                  <a:pt x="1166" y="1158"/>
                </a:lnTo>
                <a:lnTo>
                  <a:pt x="1174" y="1160"/>
                </a:lnTo>
                <a:lnTo>
                  <a:pt x="1181" y="1164"/>
                </a:lnTo>
                <a:lnTo>
                  <a:pt x="1190" y="1168"/>
                </a:lnTo>
                <a:lnTo>
                  <a:pt x="1197" y="1174"/>
                </a:lnTo>
                <a:lnTo>
                  <a:pt x="1206" y="1178"/>
                </a:lnTo>
                <a:lnTo>
                  <a:pt x="1215" y="1181"/>
                </a:lnTo>
                <a:lnTo>
                  <a:pt x="1225" y="1182"/>
                </a:lnTo>
                <a:lnTo>
                  <a:pt x="1315" y="1228"/>
                </a:lnTo>
                <a:lnTo>
                  <a:pt x="1362" y="1251"/>
                </a:lnTo>
                <a:lnTo>
                  <a:pt x="1409" y="1273"/>
                </a:lnTo>
                <a:lnTo>
                  <a:pt x="1459" y="1295"/>
                </a:lnTo>
                <a:lnTo>
                  <a:pt x="1483" y="1304"/>
                </a:lnTo>
                <a:lnTo>
                  <a:pt x="1509" y="1314"/>
                </a:lnTo>
                <a:lnTo>
                  <a:pt x="1533" y="1322"/>
                </a:lnTo>
                <a:lnTo>
                  <a:pt x="1559" y="1330"/>
                </a:lnTo>
                <a:lnTo>
                  <a:pt x="1585" y="1337"/>
                </a:lnTo>
                <a:lnTo>
                  <a:pt x="1611" y="1343"/>
                </a:lnTo>
                <a:lnTo>
                  <a:pt x="1620" y="1346"/>
                </a:lnTo>
                <a:lnTo>
                  <a:pt x="1629" y="1347"/>
                </a:lnTo>
                <a:lnTo>
                  <a:pt x="1633" y="1347"/>
                </a:lnTo>
                <a:lnTo>
                  <a:pt x="1636" y="1347"/>
                </a:lnTo>
                <a:lnTo>
                  <a:pt x="1639" y="1346"/>
                </a:lnTo>
                <a:lnTo>
                  <a:pt x="1642" y="1343"/>
                </a:lnTo>
                <a:lnTo>
                  <a:pt x="1637" y="1339"/>
                </a:lnTo>
                <a:lnTo>
                  <a:pt x="1633" y="1334"/>
                </a:lnTo>
                <a:lnTo>
                  <a:pt x="1623" y="1327"/>
                </a:lnTo>
                <a:lnTo>
                  <a:pt x="1612" y="1321"/>
                </a:lnTo>
                <a:lnTo>
                  <a:pt x="1600" y="1317"/>
                </a:lnTo>
                <a:lnTo>
                  <a:pt x="1575" y="1312"/>
                </a:lnTo>
                <a:lnTo>
                  <a:pt x="1562" y="1309"/>
                </a:lnTo>
                <a:lnTo>
                  <a:pt x="1551" y="1304"/>
                </a:lnTo>
                <a:lnTo>
                  <a:pt x="1526" y="1296"/>
                </a:lnTo>
                <a:lnTo>
                  <a:pt x="1501" y="1286"/>
                </a:lnTo>
                <a:lnTo>
                  <a:pt x="1478" y="1276"/>
                </a:lnTo>
                <a:lnTo>
                  <a:pt x="1454" y="1266"/>
                </a:lnTo>
                <a:lnTo>
                  <a:pt x="1410" y="1244"/>
                </a:lnTo>
                <a:lnTo>
                  <a:pt x="1369" y="1221"/>
                </a:lnTo>
                <a:lnTo>
                  <a:pt x="1346" y="1209"/>
                </a:lnTo>
                <a:lnTo>
                  <a:pt x="1335" y="1203"/>
                </a:lnTo>
                <a:lnTo>
                  <a:pt x="1325" y="1196"/>
                </a:lnTo>
                <a:lnTo>
                  <a:pt x="1314" y="1190"/>
                </a:lnTo>
                <a:lnTo>
                  <a:pt x="1304" y="1181"/>
                </a:lnTo>
                <a:lnTo>
                  <a:pt x="1297" y="1173"/>
                </a:lnTo>
                <a:lnTo>
                  <a:pt x="1295" y="1167"/>
                </a:lnTo>
                <a:lnTo>
                  <a:pt x="1291" y="1161"/>
                </a:lnTo>
                <a:lnTo>
                  <a:pt x="1300" y="1163"/>
                </a:lnTo>
                <a:lnTo>
                  <a:pt x="1308" y="1165"/>
                </a:lnTo>
                <a:lnTo>
                  <a:pt x="1323" y="1170"/>
                </a:lnTo>
                <a:lnTo>
                  <a:pt x="1336" y="1178"/>
                </a:lnTo>
                <a:lnTo>
                  <a:pt x="1350" y="1186"/>
                </a:lnTo>
                <a:lnTo>
                  <a:pt x="1376" y="1206"/>
                </a:lnTo>
                <a:lnTo>
                  <a:pt x="1390" y="1215"/>
                </a:lnTo>
                <a:lnTo>
                  <a:pt x="1404" y="1224"/>
                </a:lnTo>
                <a:lnTo>
                  <a:pt x="1433" y="1239"/>
                </a:lnTo>
                <a:lnTo>
                  <a:pt x="1463" y="1254"/>
                </a:lnTo>
                <a:lnTo>
                  <a:pt x="1494" y="1266"/>
                </a:lnTo>
                <a:lnTo>
                  <a:pt x="1526" y="1277"/>
                </a:lnTo>
                <a:lnTo>
                  <a:pt x="1558" y="1286"/>
                </a:lnTo>
                <a:lnTo>
                  <a:pt x="1591" y="1294"/>
                </a:lnTo>
                <a:lnTo>
                  <a:pt x="1626" y="1299"/>
                </a:lnTo>
                <a:lnTo>
                  <a:pt x="1659" y="1301"/>
                </a:lnTo>
                <a:lnTo>
                  <a:pt x="1661" y="1295"/>
                </a:lnTo>
                <a:lnTo>
                  <a:pt x="1664" y="1289"/>
                </a:lnTo>
                <a:lnTo>
                  <a:pt x="1667" y="1283"/>
                </a:lnTo>
                <a:lnTo>
                  <a:pt x="1669" y="1276"/>
                </a:lnTo>
                <a:lnTo>
                  <a:pt x="1662" y="1274"/>
                </a:lnTo>
                <a:lnTo>
                  <a:pt x="1653" y="1272"/>
                </a:lnTo>
                <a:lnTo>
                  <a:pt x="1637" y="1266"/>
                </a:lnTo>
                <a:lnTo>
                  <a:pt x="1621" y="1258"/>
                </a:lnTo>
                <a:lnTo>
                  <a:pt x="1603" y="1252"/>
                </a:lnTo>
                <a:lnTo>
                  <a:pt x="1593" y="1251"/>
                </a:lnTo>
                <a:lnTo>
                  <a:pt x="1584" y="1249"/>
                </a:lnTo>
                <a:lnTo>
                  <a:pt x="1563" y="1246"/>
                </a:lnTo>
                <a:lnTo>
                  <a:pt x="1554" y="1244"/>
                </a:lnTo>
                <a:lnTo>
                  <a:pt x="1545" y="1241"/>
                </a:lnTo>
                <a:lnTo>
                  <a:pt x="1542" y="1238"/>
                </a:lnTo>
                <a:lnTo>
                  <a:pt x="1539" y="1236"/>
                </a:lnTo>
                <a:lnTo>
                  <a:pt x="1536" y="1231"/>
                </a:lnTo>
                <a:lnTo>
                  <a:pt x="1533" y="1228"/>
                </a:lnTo>
                <a:lnTo>
                  <a:pt x="1551" y="1227"/>
                </a:lnTo>
                <a:lnTo>
                  <a:pt x="1567" y="1228"/>
                </a:lnTo>
                <a:lnTo>
                  <a:pt x="1582" y="1229"/>
                </a:lnTo>
                <a:lnTo>
                  <a:pt x="1597" y="1230"/>
                </a:lnTo>
                <a:lnTo>
                  <a:pt x="1624" y="1236"/>
                </a:lnTo>
                <a:lnTo>
                  <a:pt x="1652" y="1242"/>
                </a:lnTo>
                <a:lnTo>
                  <a:pt x="1654" y="1231"/>
                </a:lnTo>
                <a:lnTo>
                  <a:pt x="1657" y="1223"/>
                </a:lnTo>
                <a:lnTo>
                  <a:pt x="1658" y="1208"/>
                </a:lnTo>
                <a:lnTo>
                  <a:pt x="1659" y="1193"/>
                </a:lnTo>
                <a:lnTo>
                  <a:pt x="1660" y="1186"/>
                </a:lnTo>
                <a:lnTo>
                  <a:pt x="1663" y="1179"/>
                </a:lnTo>
                <a:lnTo>
                  <a:pt x="1647" y="1175"/>
                </a:lnTo>
                <a:lnTo>
                  <a:pt x="1632" y="1170"/>
                </a:lnTo>
                <a:lnTo>
                  <a:pt x="1603" y="1165"/>
                </a:lnTo>
                <a:lnTo>
                  <a:pt x="1574" y="1161"/>
                </a:lnTo>
                <a:lnTo>
                  <a:pt x="1545" y="1158"/>
                </a:lnTo>
                <a:lnTo>
                  <a:pt x="1517" y="1154"/>
                </a:lnTo>
                <a:lnTo>
                  <a:pt x="1491" y="1149"/>
                </a:lnTo>
                <a:lnTo>
                  <a:pt x="1463" y="1143"/>
                </a:lnTo>
                <a:lnTo>
                  <a:pt x="1449" y="1138"/>
                </a:lnTo>
                <a:lnTo>
                  <a:pt x="1435" y="1133"/>
                </a:lnTo>
                <a:close/>
                <a:moveTo>
                  <a:pt x="841" y="1000"/>
                </a:moveTo>
                <a:lnTo>
                  <a:pt x="841" y="1000"/>
                </a:lnTo>
                <a:lnTo>
                  <a:pt x="796" y="986"/>
                </a:lnTo>
                <a:lnTo>
                  <a:pt x="775" y="981"/>
                </a:lnTo>
                <a:lnTo>
                  <a:pt x="756" y="974"/>
                </a:lnTo>
                <a:lnTo>
                  <a:pt x="739" y="967"/>
                </a:lnTo>
                <a:lnTo>
                  <a:pt x="722" y="958"/>
                </a:lnTo>
                <a:lnTo>
                  <a:pt x="706" y="949"/>
                </a:lnTo>
                <a:lnTo>
                  <a:pt x="690" y="937"/>
                </a:lnTo>
                <a:lnTo>
                  <a:pt x="693" y="948"/>
                </a:lnTo>
                <a:lnTo>
                  <a:pt x="698" y="958"/>
                </a:lnTo>
                <a:lnTo>
                  <a:pt x="704" y="967"/>
                </a:lnTo>
                <a:lnTo>
                  <a:pt x="711" y="976"/>
                </a:lnTo>
                <a:lnTo>
                  <a:pt x="720" y="983"/>
                </a:lnTo>
                <a:lnTo>
                  <a:pt x="729" y="989"/>
                </a:lnTo>
                <a:lnTo>
                  <a:pt x="740" y="995"/>
                </a:lnTo>
                <a:lnTo>
                  <a:pt x="751" y="999"/>
                </a:lnTo>
                <a:lnTo>
                  <a:pt x="762" y="1002"/>
                </a:lnTo>
                <a:lnTo>
                  <a:pt x="773" y="1006"/>
                </a:lnTo>
                <a:lnTo>
                  <a:pt x="785" y="1007"/>
                </a:lnTo>
                <a:lnTo>
                  <a:pt x="797" y="1008"/>
                </a:lnTo>
                <a:lnTo>
                  <a:pt x="809" y="1008"/>
                </a:lnTo>
                <a:lnTo>
                  <a:pt x="819" y="1006"/>
                </a:lnTo>
                <a:lnTo>
                  <a:pt x="830" y="1003"/>
                </a:lnTo>
                <a:lnTo>
                  <a:pt x="841" y="1000"/>
                </a:lnTo>
                <a:close/>
                <a:moveTo>
                  <a:pt x="903" y="997"/>
                </a:moveTo>
                <a:lnTo>
                  <a:pt x="903" y="997"/>
                </a:lnTo>
                <a:lnTo>
                  <a:pt x="912" y="1007"/>
                </a:lnTo>
                <a:lnTo>
                  <a:pt x="922" y="1016"/>
                </a:lnTo>
                <a:lnTo>
                  <a:pt x="933" y="1025"/>
                </a:lnTo>
                <a:lnTo>
                  <a:pt x="944" y="1033"/>
                </a:lnTo>
                <a:lnTo>
                  <a:pt x="966" y="1049"/>
                </a:lnTo>
                <a:lnTo>
                  <a:pt x="977" y="1058"/>
                </a:lnTo>
                <a:lnTo>
                  <a:pt x="987" y="1067"/>
                </a:lnTo>
                <a:lnTo>
                  <a:pt x="1031" y="1028"/>
                </a:lnTo>
                <a:lnTo>
                  <a:pt x="1075" y="989"/>
                </a:lnTo>
                <a:lnTo>
                  <a:pt x="1056" y="981"/>
                </a:lnTo>
                <a:lnTo>
                  <a:pt x="1032" y="971"/>
                </a:lnTo>
                <a:lnTo>
                  <a:pt x="1006" y="962"/>
                </a:lnTo>
                <a:lnTo>
                  <a:pt x="992" y="957"/>
                </a:lnTo>
                <a:lnTo>
                  <a:pt x="978" y="954"/>
                </a:lnTo>
                <a:lnTo>
                  <a:pt x="964" y="953"/>
                </a:lnTo>
                <a:lnTo>
                  <a:pt x="951" y="952"/>
                </a:lnTo>
                <a:lnTo>
                  <a:pt x="939" y="954"/>
                </a:lnTo>
                <a:lnTo>
                  <a:pt x="929" y="957"/>
                </a:lnTo>
                <a:lnTo>
                  <a:pt x="924" y="959"/>
                </a:lnTo>
                <a:lnTo>
                  <a:pt x="920" y="963"/>
                </a:lnTo>
                <a:lnTo>
                  <a:pt x="916" y="967"/>
                </a:lnTo>
                <a:lnTo>
                  <a:pt x="912" y="971"/>
                </a:lnTo>
                <a:lnTo>
                  <a:pt x="909" y="977"/>
                </a:lnTo>
                <a:lnTo>
                  <a:pt x="907" y="982"/>
                </a:lnTo>
                <a:lnTo>
                  <a:pt x="905" y="989"/>
                </a:lnTo>
                <a:lnTo>
                  <a:pt x="903" y="997"/>
                </a:lnTo>
                <a:close/>
                <a:moveTo>
                  <a:pt x="998" y="1147"/>
                </a:moveTo>
                <a:lnTo>
                  <a:pt x="998" y="1147"/>
                </a:lnTo>
                <a:lnTo>
                  <a:pt x="990" y="1156"/>
                </a:lnTo>
                <a:lnTo>
                  <a:pt x="982" y="1167"/>
                </a:lnTo>
                <a:lnTo>
                  <a:pt x="976" y="1179"/>
                </a:lnTo>
                <a:lnTo>
                  <a:pt x="970" y="1192"/>
                </a:lnTo>
                <a:lnTo>
                  <a:pt x="967" y="1206"/>
                </a:lnTo>
                <a:lnTo>
                  <a:pt x="965" y="1220"/>
                </a:lnTo>
                <a:lnTo>
                  <a:pt x="965" y="1227"/>
                </a:lnTo>
                <a:lnTo>
                  <a:pt x="966" y="1235"/>
                </a:lnTo>
                <a:lnTo>
                  <a:pt x="967" y="1241"/>
                </a:lnTo>
                <a:lnTo>
                  <a:pt x="970" y="1249"/>
                </a:lnTo>
                <a:lnTo>
                  <a:pt x="980" y="1239"/>
                </a:lnTo>
                <a:lnTo>
                  <a:pt x="990" y="1229"/>
                </a:lnTo>
                <a:lnTo>
                  <a:pt x="1009" y="1209"/>
                </a:lnTo>
                <a:lnTo>
                  <a:pt x="1018" y="1199"/>
                </a:lnTo>
                <a:lnTo>
                  <a:pt x="1030" y="1191"/>
                </a:lnTo>
                <a:lnTo>
                  <a:pt x="1043" y="1183"/>
                </a:lnTo>
                <a:lnTo>
                  <a:pt x="1050" y="1181"/>
                </a:lnTo>
                <a:lnTo>
                  <a:pt x="1057" y="1179"/>
                </a:lnTo>
                <a:lnTo>
                  <a:pt x="1061" y="1182"/>
                </a:lnTo>
                <a:lnTo>
                  <a:pt x="1066" y="1188"/>
                </a:lnTo>
                <a:lnTo>
                  <a:pt x="1069" y="1192"/>
                </a:lnTo>
                <a:lnTo>
                  <a:pt x="1071" y="1197"/>
                </a:lnTo>
                <a:lnTo>
                  <a:pt x="1074" y="1209"/>
                </a:lnTo>
                <a:lnTo>
                  <a:pt x="1077" y="1222"/>
                </a:lnTo>
                <a:lnTo>
                  <a:pt x="1081" y="1235"/>
                </a:lnTo>
                <a:lnTo>
                  <a:pt x="1085" y="1245"/>
                </a:lnTo>
                <a:lnTo>
                  <a:pt x="1088" y="1251"/>
                </a:lnTo>
                <a:lnTo>
                  <a:pt x="1092" y="1255"/>
                </a:lnTo>
                <a:lnTo>
                  <a:pt x="1097" y="1259"/>
                </a:lnTo>
                <a:lnTo>
                  <a:pt x="1103" y="1263"/>
                </a:lnTo>
                <a:lnTo>
                  <a:pt x="1107" y="1233"/>
                </a:lnTo>
                <a:lnTo>
                  <a:pt x="1113" y="1204"/>
                </a:lnTo>
                <a:lnTo>
                  <a:pt x="1119" y="1177"/>
                </a:lnTo>
                <a:lnTo>
                  <a:pt x="1127" y="1152"/>
                </a:lnTo>
                <a:lnTo>
                  <a:pt x="1136" y="1129"/>
                </a:lnTo>
                <a:lnTo>
                  <a:pt x="1143" y="1117"/>
                </a:lnTo>
                <a:lnTo>
                  <a:pt x="1148" y="1106"/>
                </a:lnTo>
                <a:lnTo>
                  <a:pt x="1156" y="1095"/>
                </a:lnTo>
                <a:lnTo>
                  <a:pt x="1163" y="1086"/>
                </a:lnTo>
                <a:lnTo>
                  <a:pt x="1171" y="1076"/>
                </a:lnTo>
                <a:lnTo>
                  <a:pt x="1180" y="1067"/>
                </a:lnTo>
                <a:lnTo>
                  <a:pt x="1160" y="1052"/>
                </a:lnTo>
                <a:lnTo>
                  <a:pt x="1141" y="1036"/>
                </a:lnTo>
                <a:lnTo>
                  <a:pt x="1121" y="1021"/>
                </a:lnTo>
                <a:lnTo>
                  <a:pt x="1111" y="1014"/>
                </a:lnTo>
                <a:lnTo>
                  <a:pt x="1100" y="1008"/>
                </a:lnTo>
                <a:lnTo>
                  <a:pt x="1082" y="1022"/>
                </a:lnTo>
                <a:lnTo>
                  <a:pt x="1065" y="1036"/>
                </a:lnTo>
                <a:lnTo>
                  <a:pt x="1048" y="1049"/>
                </a:lnTo>
                <a:lnTo>
                  <a:pt x="1033" y="1064"/>
                </a:lnTo>
                <a:lnTo>
                  <a:pt x="1026" y="1072"/>
                </a:lnTo>
                <a:lnTo>
                  <a:pt x="1020" y="1080"/>
                </a:lnTo>
                <a:lnTo>
                  <a:pt x="1014" y="1089"/>
                </a:lnTo>
                <a:lnTo>
                  <a:pt x="1009" y="1099"/>
                </a:lnTo>
                <a:lnTo>
                  <a:pt x="1005" y="1109"/>
                </a:lnTo>
                <a:lnTo>
                  <a:pt x="1001" y="1121"/>
                </a:lnTo>
                <a:lnTo>
                  <a:pt x="999" y="1133"/>
                </a:lnTo>
                <a:lnTo>
                  <a:pt x="998" y="1147"/>
                </a:lnTo>
                <a:close/>
                <a:moveTo>
                  <a:pt x="858" y="1022"/>
                </a:moveTo>
                <a:lnTo>
                  <a:pt x="858" y="1022"/>
                </a:lnTo>
                <a:lnTo>
                  <a:pt x="882" y="1050"/>
                </a:lnTo>
                <a:lnTo>
                  <a:pt x="895" y="1064"/>
                </a:lnTo>
                <a:lnTo>
                  <a:pt x="908" y="1077"/>
                </a:lnTo>
                <a:lnTo>
                  <a:pt x="923" y="1089"/>
                </a:lnTo>
                <a:lnTo>
                  <a:pt x="938" y="1101"/>
                </a:lnTo>
                <a:lnTo>
                  <a:pt x="955" y="1110"/>
                </a:lnTo>
                <a:lnTo>
                  <a:pt x="974" y="1119"/>
                </a:lnTo>
                <a:lnTo>
                  <a:pt x="974" y="1114"/>
                </a:lnTo>
                <a:lnTo>
                  <a:pt x="974" y="1108"/>
                </a:lnTo>
                <a:lnTo>
                  <a:pt x="975" y="1104"/>
                </a:lnTo>
                <a:lnTo>
                  <a:pt x="977" y="1100"/>
                </a:lnTo>
                <a:lnTo>
                  <a:pt x="981" y="1092"/>
                </a:lnTo>
                <a:lnTo>
                  <a:pt x="982" y="1089"/>
                </a:lnTo>
                <a:lnTo>
                  <a:pt x="984" y="1085"/>
                </a:lnTo>
                <a:lnTo>
                  <a:pt x="975" y="1082"/>
                </a:lnTo>
                <a:lnTo>
                  <a:pt x="966" y="1078"/>
                </a:lnTo>
                <a:lnTo>
                  <a:pt x="957" y="1074"/>
                </a:lnTo>
                <a:lnTo>
                  <a:pt x="950" y="1069"/>
                </a:lnTo>
                <a:lnTo>
                  <a:pt x="935" y="1057"/>
                </a:lnTo>
                <a:lnTo>
                  <a:pt x="921" y="1044"/>
                </a:lnTo>
                <a:lnTo>
                  <a:pt x="907" y="1033"/>
                </a:lnTo>
                <a:lnTo>
                  <a:pt x="900" y="1028"/>
                </a:lnTo>
                <a:lnTo>
                  <a:pt x="892" y="1025"/>
                </a:lnTo>
                <a:lnTo>
                  <a:pt x="885" y="1022"/>
                </a:lnTo>
                <a:lnTo>
                  <a:pt x="876" y="1019"/>
                </a:lnTo>
                <a:lnTo>
                  <a:pt x="868" y="1019"/>
                </a:lnTo>
                <a:lnTo>
                  <a:pt x="858" y="1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27656" name="Freeform 169"/>
          <p:cNvSpPr>
            <a:spLocks noEditPoints="1"/>
          </p:cNvSpPr>
          <p:nvPr/>
        </p:nvSpPr>
        <p:spPr bwMode="auto">
          <a:xfrm>
            <a:off x="6429375" y="1263650"/>
            <a:ext cx="1143000" cy="893763"/>
          </a:xfrm>
          <a:custGeom>
            <a:avLst/>
            <a:gdLst>
              <a:gd name="T0" fmla="*/ 816879 w 1812"/>
              <a:gd name="T1" fmla="*/ 0 h 1282"/>
              <a:gd name="T2" fmla="*/ 879959 w 1812"/>
              <a:gd name="T3" fmla="*/ 147101 h 1282"/>
              <a:gd name="T4" fmla="*/ 983409 w 1812"/>
              <a:gd name="T5" fmla="*/ 325575 h 1282"/>
              <a:gd name="T6" fmla="*/ 1062258 w 1812"/>
              <a:gd name="T7" fmla="*/ 524964 h 1282"/>
              <a:gd name="T8" fmla="*/ 1136692 w 1812"/>
              <a:gd name="T9" fmla="*/ 595377 h 1282"/>
              <a:gd name="T10" fmla="*/ 999179 w 1812"/>
              <a:gd name="T11" fmla="*/ 874242 h 1282"/>
              <a:gd name="T12" fmla="*/ 659180 w 1812"/>
              <a:gd name="T13" fmla="*/ 885397 h 1282"/>
              <a:gd name="T14" fmla="*/ 401816 w 1812"/>
              <a:gd name="T15" fmla="*/ 865876 h 1282"/>
              <a:gd name="T16" fmla="*/ 0 w 1812"/>
              <a:gd name="T17" fmla="*/ 852630 h 1282"/>
              <a:gd name="T18" fmla="*/ 51725 w 1812"/>
              <a:gd name="T19" fmla="*/ 742479 h 1282"/>
              <a:gd name="T20" fmla="*/ 80742 w 1812"/>
              <a:gd name="T21" fmla="*/ 621869 h 1282"/>
              <a:gd name="T22" fmla="*/ 439664 w 1812"/>
              <a:gd name="T23" fmla="*/ 445487 h 1282"/>
              <a:gd name="T24" fmla="*/ 661704 w 1812"/>
              <a:gd name="T25" fmla="*/ 504049 h 1282"/>
              <a:gd name="T26" fmla="*/ 649719 w 1812"/>
              <a:gd name="T27" fmla="*/ 262133 h 1282"/>
              <a:gd name="T28" fmla="*/ 679366 w 1812"/>
              <a:gd name="T29" fmla="*/ 166622 h 1282"/>
              <a:gd name="T30" fmla="*/ 791017 w 1812"/>
              <a:gd name="T31" fmla="*/ 199389 h 1282"/>
              <a:gd name="T32" fmla="*/ 1009902 w 1812"/>
              <a:gd name="T33" fmla="*/ 775245 h 1282"/>
              <a:gd name="T34" fmla="*/ 879328 w 1812"/>
              <a:gd name="T35" fmla="*/ 847750 h 1282"/>
              <a:gd name="T36" fmla="*/ 686935 w 1812"/>
              <a:gd name="T37" fmla="*/ 869362 h 1282"/>
              <a:gd name="T38" fmla="*/ 1003594 w 1812"/>
              <a:gd name="T39" fmla="*/ 821955 h 1282"/>
              <a:gd name="T40" fmla="*/ 785970 w 1812"/>
              <a:gd name="T41" fmla="*/ 129672 h 1282"/>
              <a:gd name="T42" fmla="*/ 826972 w 1812"/>
              <a:gd name="T43" fmla="*/ 164530 h 1282"/>
              <a:gd name="T44" fmla="*/ 811202 w 1812"/>
              <a:gd name="T45" fmla="*/ 98997 h 1282"/>
              <a:gd name="T46" fmla="*/ 847788 w 1812"/>
              <a:gd name="T47" fmla="*/ 96208 h 1282"/>
              <a:gd name="T48" fmla="*/ 838957 w 1812"/>
              <a:gd name="T49" fmla="*/ 174988 h 1282"/>
              <a:gd name="T50" fmla="*/ 830757 w 1812"/>
              <a:gd name="T51" fmla="*/ 46013 h 1282"/>
              <a:gd name="T52" fmla="*/ 702705 w 1812"/>
              <a:gd name="T53" fmla="*/ 158256 h 1282"/>
              <a:gd name="T54" fmla="*/ 768939 w 1812"/>
              <a:gd name="T55" fmla="*/ 188234 h 1282"/>
              <a:gd name="T56" fmla="*/ 904560 w 1812"/>
              <a:gd name="T57" fmla="*/ 245401 h 1282"/>
              <a:gd name="T58" fmla="*/ 742445 w 1812"/>
              <a:gd name="T59" fmla="*/ 297689 h 1282"/>
              <a:gd name="T60" fmla="*/ 761369 w 1812"/>
              <a:gd name="T61" fmla="*/ 258647 h 1282"/>
              <a:gd name="T62" fmla="*/ 619440 w 1812"/>
              <a:gd name="T63" fmla="*/ 388320 h 1282"/>
              <a:gd name="T64" fmla="*/ 827603 w 1812"/>
              <a:gd name="T65" fmla="*/ 446184 h 1282"/>
              <a:gd name="T66" fmla="*/ 825079 w 1812"/>
              <a:gd name="T67" fmla="*/ 254465 h 1282"/>
              <a:gd name="T68" fmla="*/ 723522 w 1812"/>
              <a:gd name="T69" fmla="*/ 487317 h 1282"/>
              <a:gd name="T70" fmla="*/ 652242 w 1812"/>
              <a:gd name="T71" fmla="*/ 722958 h 1282"/>
              <a:gd name="T72" fmla="*/ 1079290 w 1812"/>
              <a:gd name="T73" fmla="*/ 476860 h 1282"/>
              <a:gd name="T74" fmla="*/ 245379 w 1812"/>
              <a:gd name="T75" fmla="*/ 462916 h 1282"/>
              <a:gd name="T76" fmla="*/ 107866 w 1812"/>
              <a:gd name="T77" fmla="*/ 595377 h 1282"/>
              <a:gd name="T78" fmla="*/ 95250 w 1812"/>
              <a:gd name="T79" fmla="*/ 713198 h 1282"/>
              <a:gd name="T80" fmla="*/ 505267 w 1812"/>
              <a:gd name="T81" fmla="*/ 775245 h 1282"/>
              <a:gd name="T82" fmla="*/ 962593 w 1812"/>
              <a:gd name="T83" fmla="*/ 671368 h 1282"/>
              <a:gd name="T84" fmla="*/ 1066043 w 1812"/>
              <a:gd name="T85" fmla="*/ 595377 h 1282"/>
              <a:gd name="T86" fmla="*/ 970793 w 1812"/>
              <a:gd name="T87" fmla="*/ 801040 h 1282"/>
              <a:gd name="T88" fmla="*/ 1084967 w 1812"/>
              <a:gd name="T89" fmla="*/ 577948 h 1282"/>
              <a:gd name="T90" fmla="*/ 181038 w 1812"/>
              <a:gd name="T91" fmla="*/ 736204 h 1282"/>
              <a:gd name="T92" fmla="*/ 369015 w 1812"/>
              <a:gd name="T93" fmla="*/ 734113 h 1282"/>
              <a:gd name="T94" fmla="*/ 893205 w 1812"/>
              <a:gd name="T95" fmla="*/ 755725 h 1282"/>
              <a:gd name="T96" fmla="*/ 90204 w 1812"/>
              <a:gd name="T97" fmla="*/ 789189 h 1282"/>
              <a:gd name="T98" fmla="*/ 282596 w 1812"/>
              <a:gd name="T99" fmla="*/ 810103 h 1282"/>
              <a:gd name="T100" fmla="*/ 329275 w 1812"/>
              <a:gd name="T101" fmla="*/ 784308 h 1282"/>
              <a:gd name="T102" fmla="*/ 903929 w 1812"/>
              <a:gd name="T103" fmla="*/ 772457 h 1282"/>
              <a:gd name="T104" fmla="*/ 558253 w 1812"/>
              <a:gd name="T105" fmla="*/ 796857 h 1282"/>
              <a:gd name="T106" fmla="*/ 639626 w 1812"/>
              <a:gd name="T107" fmla="*/ 810801 h 1282"/>
              <a:gd name="T108" fmla="*/ 946192 w 1812"/>
              <a:gd name="T109" fmla="*/ 821258 h 1282"/>
              <a:gd name="T110" fmla="*/ 931684 w 1812"/>
              <a:gd name="T111" fmla="*/ 780125 h 1282"/>
              <a:gd name="T112" fmla="*/ 457326 w 1812"/>
              <a:gd name="T113" fmla="*/ 812892 h 1282"/>
              <a:gd name="T114" fmla="*/ 460480 w 1812"/>
              <a:gd name="T115" fmla="*/ 802435 h 1282"/>
              <a:gd name="T116" fmla="*/ 234025 w 1812"/>
              <a:gd name="T117" fmla="*/ 828230 h 1282"/>
              <a:gd name="T118" fmla="*/ 268719 w 1812"/>
              <a:gd name="T119" fmla="*/ 849842 h 1282"/>
              <a:gd name="T120" fmla="*/ 460480 w 1812"/>
              <a:gd name="T121" fmla="*/ 836596 h 12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12" h="1282">
                <a:moveTo>
                  <a:pt x="1256" y="298"/>
                </a:moveTo>
                <a:lnTo>
                  <a:pt x="1256" y="298"/>
                </a:lnTo>
                <a:lnTo>
                  <a:pt x="1257" y="293"/>
                </a:lnTo>
                <a:lnTo>
                  <a:pt x="1257" y="288"/>
                </a:lnTo>
                <a:lnTo>
                  <a:pt x="1255" y="278"/>
                </a:lnTo>
                <a:lnTo>
                  <a:pt x="1252" y="269"/>
                </a:lnTo>
                <a:lnTo>
                  <a:pt x="1248" y="258"/>
                </a:lnTo>
                <a:lnTo>
                  <a:pt x="1238" y="238"/>
                </a:lnTo>
                <a:lnTo>
                  <a:pt x="1233" y="226"/>
                </a:lnTo>
                <a:lnTo>
                  <a:pt x="1229" y="214"/>
                </a:lnTo>
                <a:lnTo>
                  <a:pt x="1226" y="199"/>
                </a:lnTo>
                <a:lnTo>
                  <a:pt x="1225" y="184"/>
                </a:lnTo>
                <a:lnTo>
                  <a:pt x="1224" y="168"/>
                </a:lnTo>
                <a:lnTo>
                  <a:pt x="1225" y="153"/>
                </a:lnTo>
                <a:lnTo>
                  <a:pt x="1226" y="138"/>
                </a:lnTo>
                <a:lnTo>
                  <a:pt x="1229" y="123"/>
                </a:lnTo>
                <a:lnTo>
                  <a:pt x="1233" y="108"/>
                </a:lnTo>
                <a:lnTo>
                  <a:pt x="1237" y="94"/>
                </a:lnTo>
                <a:lnTo>
                  <a:pt x="1242" y="80"/>
                </a:lnTo>
                <a:lnTo>
                  <a:pt x="1248" y="67"/>
                </a:lnTo>
                <a:lnTo>
                  <a:pt x="1253" y="54"/>
                </a:lnTo>
                <a:lnTo>
                  <a:pt x="1259" y="42"/>
                </a:lnTo>
                <a:lnTo>
                  <a:pt x="1273" y="19"/>
                </a:lnTo>
                <a:lnTo>
                  <a:pt x="1288" y="1"/>
                </a:lnTo>
                <a:lnTo>
                  <a:pt x="1291" y="0"/>
                </a:lnTo>
                <a:lnTo>
                  <a:pt x="1295" y="0"/>
                </a:lnTo>
                <a:lnTo>
                  <a:pt x="1298" y="2"/>
                </a:lnTo>
                <a:lnTo>
                  <a:pt x="1301" y="4"/>
                </a:lnTo>
                <a:lnTo>
                  <a:pt x="1303" y="5"/>
                </a:lnTo>
                <a:lnTo>
                  <a:pt x="1305" y="5"/>
                </a:lnTo>
                <a:lnTo>
                  <a:pt x="1308" y="7"/>
                </a:lnTo>
                <a:lnTo>
                  <a:pt x="1308" y="9"/>
                </a:lnTo>
                <a:lnTo>
                  <a:pt x="1306" y="14"/>
                </a:lnTo>
                <a:lnTo>
                  <a:pt x="1305" y="19"/>
                </a:lnTo>
                <a:lnTo>
                  <a:pt x="1305" y="21"/>
                </a:lnTo>
                <a:lnTo>
                  <a:pt x="1305" y="26"/>
                </a:lnTo>
                <a:lnTo>
                  <a:pt x="1313" y="36"/>
                </a:lnTo>
                <a:lnTo>
                  <a:pt x="1323" y="46"/>
                </a:lnTo>
                <a:lnTo>
                  <a:pt x="1333" y="56"/>
                </a:lnTo>
                <a:lnTo>
                  <a:pt x="1344" y="65"/>
                </a:lnTo>
                <a:lnTo>
                  <a:pt x="1355" y="74"/>
                </a:lnTo>
                <a:lnTo>
                  <a:pt x="1365" y="84"/>
                </a:lnTo>
                <a:lnTo>
                  <a:pt x="1374" y="94"/>
                </a:lnTo>
                <a:lnTo>
                  <a:pt x="1381" y="106"/>
                </a:lnTo>
                <a:lnTo>
                  <a:pt x="1389" y="122"/>
                </a:lnTo>
                <a:lnTo>
                  <a:pt x="1394" y="137"/>
                </a:lnTo>
                <a:lnTo>
                  <a:pt x="1397" y="152"/>
                </a:lnTo>
                <a:lnTo>
                  <a:pt x="1400" y="167"/>
                </a:lnTo>
                <a:lnTo>
                  <a:pt x="1400" y="182"/>
                </a:lnTo>
                <a:lnTo>
                  <a:pt x="1399" y="197"/>
                </a:lnTo>
                <a:lnTo>
                  <a:pt x="1395" y="211"/>
                </a:lnTo>
                <a:lnTo>
                  <a:pt x="1391" y="226"/>
                </a:lnTo>
                <a:lnTo>
                  <a:pt x="1387" y="240"/>
                </a:lnTo>
                <a:lnTo>
                  <a:pt x="1380" y="254"/>
                </a:lnTo>
                <a:lnTo>
                  <a:pt x="1373" y="266"/>
                </a:lnTo>
                <a:lnTo>
                  <a:pt x="1365" y="280"/>
                </a:lnTo>
                <a:lnTo>
                  <a:pt x="1357" y="293"/>
                </a:lnTo>
                <a:lnTo>
                  <a:pt x="1347" y="306"/>
                </a:lnTo>
                <a:lnTo>
                  <a:pt x="1328" y="330"/>
                </a:lnTo>
                <a:lnTo>
                  <a:pt x="1352" y="329"/>
                </a:lnTo>
                <a:lnTo>
                  <a:pt x="1377" y="329"/>
                </a:lnTo>
                <a:lnTo>
                  <a:pt x="1401" y="330"/>
                </a:lnTo>
                <a:lnTo>
                  <a:pt x="1424" y="334"/>
                </a:lnTo>
                <a:lnTo>
                  <a:pt x="1446" y="340"/>
                </a:lnTo>
                <a:lnTo>
                  <a:pt x="1456" y="344"/>
                </a:lnTo>
                <a:lnTo>
                  <a:pt x="1467" y="348"/>
                </a:lnTo>
                <a:lnTo>
                  <a:pt x="1477" y="353"/>
                </a:lnTo>
                <a:lnTo>
                  <a:pt x="1486" y="359"/>
                </a:lnTo>
                <a:lnTo>
                  <a:pt x="1496" y="365"/>
                </a:lnTo>
                <a:lnTo>
                  <a:pt x="1505" y="371"/>
                </a:lnTo>
                <a:lnTo>
                  <a:pt x="1516" y="383"/>
                </a:lnTo>
                <a:lnTo>
                  <a:pt x="1527" y="395"/>
                </a:lnTo>
                <a:lnTo>
                  <a:pt x="1537" y="408"/>
                </a:lnTo>
                <a:lnTo>
                  <a:pt x="1544" y="422"/>
                </a:lnTo>
                <a:lnTo>
                  <a:pt x="1551" y="437"/>
                </a:lnTo>
                <a:lnTo>
                  <a:pt x="1556" y="452"/>
                </a:lnTo>
                <a:lnTo>
                  <a:pt x="1559" y="467"/>
                </a:lnTo>
                <a:lnTo>
                  <a:pt x="1561" y="484"/>
                </a:lnTo>
                <a:lnTo>
                  <a:pt x="1562" y="500"/>
                </a:lnTo>
                <a:lnTo>
                  <a:pt x="1562" y="517"/>
                </a:lnTo>
                <a:lnTo>
                  <a:pt x="1561" y="534"/>
                </a:lnTo>
                <a:lnTo>
                  <a:pt x="1559" y="551"/>
                </a:lnTo>
                <a:lnTo>
                  <a:pt x="1556" y="569"/>
                </a:lnTo>
                <a:lnTo>
                  <a:pt x="1552" y="587"/>
                </a:lnTo>
                <a:lnTo>
                  <a:pt x="1546" y="605"/>
                </a:lnTo>
                <a:lnTo>
                  <a:pt x="1539" y="623"/>
                </a:lnTo>
                <a:lnTo>
                  <a:pt x="1567" y="629"/>
                </a:lnTo>
                <a:lnTo>
                  <a:pt x="1594" y="636"/>
                </a:lnTo>
                <a:lnTo>
                  <a:pt x="1650" y="647"/>
                </a:lnTo>
                <a:lnTo>
                  <a:pt x="1705" y="657"/>
                </a:lnTo>
                <a:lnTo>
                  <a:pt x="1729" y="664"/>
                </a:lnTo>
                <a:lnTo>
                  <a:pt x="1753" y="669"/>
                </a:lnTo>
                <a:lnTo>
                  <a:pt x="1751" y="677"/>
                </a:lnTo>
                <a:lnTo>
                  <a:pt x="1748" y="682"/>
                </a:lnTo>
                <a:lnTo>
                  <a:pt x="1743" y="687"/>
                </a:lnTo>
                <a:lnTo>
                  <a:pt x="1739" y="693"/>
                </a:lnTo>
                <a:lnTo>
                  <a:pt x="1728" y="702"/>
                </a:lnTo>
                <a:lnTo>
                  <a:pt x="1719" y="711"/>
                </a:lnTo>
                <a:lnTo>
                  <a:pt x="1710" y="722"/>
                </a:lnTo>
                <a:lnTo>
                  <a:pt x="1703" y="732"/>
                </a:lnTo>
                <a:lnTo>
                  <a:pt x="1694" y="743"/>
                </a:lnTo>
                <a:lnTo>
                  <a:pt x="1684" y="753"/>
                </a:lnTo>
                <a:lnTo>
                  <a:pt x="1692" y="758"/>
                </a:lnTo>
                <a:lnTo>
                  <a:pt x="1699" y="760"/>
                </a:lnTo>
                <a:lnTo>
                  <a:pt x="1707" y="762"/>
                </a:lnTo>
                <a:lnTo>
                  <a:pt x="1715" y="763"/>
                </a:lnTo>
                <a:lnTo>
                  <a:pt x="1732" y="766"/>
                </a:lnTo>
                <a:lnTo>
                  <a:pt x="1739" y="769"/>
                </a:lnTo>
                <a:lnTo>
                  <a:pt x="1745" y="773"/>
                </a:lnTo>
                <a:lnTo>
                  <a:pt x="1745" y="778"/>
                </a:lnTo>
                <a:lnTo>
                  <a:pt x="1745" y="785"/>
                </a:lnTo>
                <a:lnTo>
                  <a:pt x="1742" y="799"/>
                </a:lnTo>
                <a:lnTo>
                  <a:pt x="1740" y="814"/>
                </a:lnTo>
                <a:lnTo>
                  <a:pt x="1739" y="821"/>
                </a:lnTo>
                <a:lnTo>
                  <a:pt x="1738" y="830"/>
                </a:lnTo>
                <a:lnTo>
                  <a:pt x="1743" y="829"/>
                </a:lnTo>
                <a:lnTo>
                  <a:pt x="1748" y="831"/>
                </a:lnTo>
                <a:lnTo>
                  <a:pt x="1753" y="833"/>
                </a:lnTo>
                <a:lnTo>
                  <a:pt x="1757" y="837"/>
                </a:lnTo>
                <a:lnTo>
                  <a:pt x="1767" y="845"/>
                </a:lnTo>
                <a:lnTo>
                  <a:pt x="1772" y="849"/>
                </a:lnTo>
                <a:lnTo>
                  <a:pt x="1778" y="851"/>
                </a:lnTo>
                <a:lnTo>
                  <a:pt x="1783" y="852"/>
                </a:lnTo>
                <a:lnTo>
                  <a:pt x="1788" y="853"/>
                </a:lnTo>
                <a:lnTo>
                  <a:pt x="1798" y="853"/>
                </a:lnTo>
                <a:lnTo>
                  <a:pt x="1802" y="854"/>
                </a:lnTo>
                <a:lnTo>
                  <a:pt x="1806" y="855"/>
                </a:lnTo>
                <a:lnTo>
                  <a:pt x="1810" y="857"/>
                </a:lnTo>
                <a:lnTo>
                  <a:pt x="1812" y="861"/>
                </a:lnTo>
                <a:lnTo>
                  <a:pt x="1811" y="867"/>
                </a:lnTo>
                <a:lnTo>
                  <a:pt x="1810" y="872"/>
                </a:lnTo>
                <a:lnTo>
                  <a:pt x="1803" y="883"/>
                </a:lnTo>
                <a:lnTo>
                  <a:pt x="1796" y="895"/>
                </a:lnTo>
                <a:lnTo>
                  <a:pt x="1788" y="906"/>
                </a:lnTo>
                <a:lnTo>
                  <a:pt x="1780" y="916"/>
                </a:lnTo>
                <a:lnTo>
                  <a:pt x="1772" y="927"/>
                </a:lnTo>
                <a:lnTo>
                  <a:pt x="1766" y="939"/>
                </a:lnTo>
                <a:lnTo>
                  <a:pt x="1765" y="944"/>
                </a:lnTo>
                <a:lnTo>
                  <a:pt x="1763" y="950"/>
                </a:lnTo>
                <a:lnTo>
                  <a:pt x="1740" y="986"/>
                </a:lnTo>
                <a:lnTo>
                  <a:pt x="1717" y="1021"/>
                </a:lnTo>
                <a:lnTo>
                  <a:pt x="1692" y="1058"/>
                </a:lnTo>
                <a:lnTo>
                  <a:pt x="1668" y="1094"/>
                </a:lnTo>
                <a:lnTo>
                  <a:pt x="1646" y="1132"/>
                </a:lnTo>
                <a:lnTo>
                  <a:pt x="1624" y="1170"/>
                </a:lnTo>
                <a:lnTo>
                  <a:pt x="1615" y="1189"/>
                </a:lnTo>
                <a:lnTo>
                  <a:pt x="1606" y="1209"/>
                </a:lnTo>
                <a:lnTo>
                  <a:pt x="1599" y="1229"/>
                </a:lnTo>
                <a:lnTo>
                  <a:pt x="1591" y="1249"/>
                </a:lnTo>
                <a:lnTo>
                  <a:pt x="1587" y="1252"/>
                </a:lnTo>
                <a:lnTo>
                  <a:pt x="1584" y="1254"/>
                </a:lnTo>
                <a:lnTo>
                  <a:pt x="1581" y="1260"/>
                </a:lnTo>
                <a:lnTo>
                  <a:pt x="1576" y="1267"/>
                </a:lnTo>
                <a:lnTo>
                  <a:pt x="1574" y="1270"/>
                </a:lnTo>
                <a:lnTo>
                  <a:pt x="1571" y="1272"/>
                </a:lnTo>
                <a:lnTo>
                  <a:pt x="1568" y="1274"/>
                </a:lnTo>
                <a:lnTo>
                  <a:pt x="1564" y="1275"/>
                </a:lnTo>
                <a:lnTo>
                  <a:pt x="1557" y="1276"/>
                </a:lnTo>
                <a:lnTo>
                  <a:pt x="1551" y="1278"/>
                </a:lnTo>
                <a:lnTo>
                  <a:pt x="1547" y="1279"/>
                </a:lnTo>
                <a:lnTo>
                  <a:pt x="1544" y="1282"/>
                </a:lnTo>
                <a:lnTo>
                  <a:pt x="1530" y="1277"/>
                </a:lnTo>
                <a:lnTo>
                  <a:pt x="1517" y="1274"/>
                </a:lnTo>
                <a:lnTo>
                  <a:pt x="1503" y="1271"/>
                </a:lnTo>
                <a:lnTo>
                  <a:pt x="1490" y="1269"/>
                </a:lnTo>
                <a:lnTo>
                  <a:pt x="1461" y="1268"/>
                </a:lnTo>
                <a:lnTo>
                  <a:pt x="1431" y="1268"/>
                </a:lnTo>
                <a:lnTo>
                  <a:pt x="1367" y="1270"/>
                </a:lnTo>
                <a:lnTo>
                  <a:pt x="1333" y="1271"/>
                </a:lnTo>
                <a:lnTo>
                  <a:pt x="1298" y="1270"/>
                </a:lnTo>
                <a:lnTo>
                  <a:pt x="1267" y="1269"/>
                </a:lnTo>
                <a:lnTo>
                  <a:pt x="1235" y="1269"/>
                </a:lnTo>
                <a:lnTo>
                  <a:pt x="1172" y="1270"/>
                </a:lnTo>
                <a:lnTo>
                  <a:pt x="1108" y="1271"/>
                </a:lnTo>
                <a:lnTo>
                  <a:pt x="1076" y="1271"/>
                </a:lnTo>
                <a:lnTo>
                  <a:pt x="1045" y="1270"/>
                </a:lnTo>
                <a:lnTo>
                  <a:pt x="1013" y="1267"/>
                </a:lnTo>
                <a:lnTo>
                  <a:pt x="982" y="1264"/>
                </a:lnTo>
                <a:lnTo>
                  <a:pt x="951" y="1261"/>
                </a:lnTo>
                <a:lnTo>
                  <a:pt x="922" y="1260"/>
                </a:lnTo>
                <a:lnTo>
                  <a:pt x="904" y="1258"/>
                </a:lnTo>
                <a:lnTo>
                  <a:pt x="887" y="1257"/>
                </a:lnTo>
                <a:lnTo>
                  <a:pt x="854" y="1253"/>
                </a:lnTo>
                <a:lnTo>
                  <a:pt x="839" y="1252"/>
                </a:lnTo>
                <a:lnTo>
                  <a:pt x="825" y="1252"/>
                </a:lnTo>
                <a:lnTo>
                  <a:pt x="817" y="1253"/>
                </a:lnTo>
                <a:lnTo>
                  <a:pt x="811" y="1255"/>
                </a:lnTo>
                <a:lnTo>
                  <a:pt x="805" y="1257"/>
                </a:lnTo>
                <a:lnTo>
                  <a:pt x="799" y="1260"/>
                </a:lnTo>
                <a:lnTo>
                  <a:pt x="791" y="1257"/>
                </a:lnTo>
                <a:lnTo>
                  <a:pt x="783" y="1256"/>
                </a:lnTo>
                <a:lnTo>
                  <a:pt x="767" y="1255"/>
                </a:lnTo>
                <a:lnTo>
                  <a:pt x="751" y="1255"/>
                </a:lnTo>
                <a:lnTo>
                  <a:pt x="735" y="1255"/>
                </a:lnTo>
                <a:lnTo>
                  <a:pt x="716" y="1252"/>
                </a:lnTo>
                <a:lnTo>
                  <a:pt x="698" y="1248"/>
                </a:lnTo>
                <a:lnTo>
                  <a:pt x="679" y="1244"/>
                </a:lnTo>
                <a:lnTo>
                  <a:pt x="659" y="1242"/>
                </a:lnTo>
                <a:lnTo>
                  <a:pt x="637" y="1242"/>
                </a:lnTo>
                <a:lnTo>
                  <a:pt x="615" y="1242"/>
                </a:lnTo>
                <a:lnTo>
                  <a:pt x="568" y="1242"/>
                </a:lnTo>
                <a:lnTo>
                  <a:pt x="475" y="1241"/>
                </a:lnTo>
                <a:lnTo>
                  <a:pt x="387" y="1238"/>
                </a:lnTo>
                <a:lnTo>
                  <a:pt x="300" y="1234"/>
                </a:lnTo>
                <a:lnTo>
                  <a:pt x="211" y="1232"/>
                </a:lnTo>
                <a:lnTo>
                  <a:pt x="204" y="1232"/>
                </a:lnTo>
                <a:lnTo>
                  <a:pt x="195" y="1230"/>
                </a:lnTo>
                <a:lnTo>
                  <a:pt x="188" y="1228"/>
                </a:lnTo>
                <a:lnTo>
                  <a:pt x="179" y="1228"/>
                </a:lnTo>
                <a:lnTo>
                  <a:pt x="164" y="1228"/>
                </a:lnTo>
                <a:lnTo>
                  <a:pt x="149" y="1229"/>
                </a:lnTo>
                <a:lnTo>
                  <a:pt x="119" y="1233"/>
                </a:lnTo>
                <a:lnTo>
                  <a:pt x="89" y="1238"/>
                </a:lnTo>
                <a:lnTo>
                  <a:pt x="74" y="1239"/>
                </a:lnTo>
                <a:lnTo>
                  <a:pt x="59" y="1240"/>
                </a:lnTo>
                <a:lnTo>
                  <a:pt x="40" y="1241"/>
                </a:lnTo>
                <a:lnTo>
                  <a:pt x="31" y="1241"/>
                </a:lnTo>
                <a:lnTo>
                  <a:pt x="24" y="1240"/>
                </a:lnTo>
                <a:lnTo>
                  <a:pt x="17" y="1238"/>
                </a:lnTo>
                <a:lnTo>
                  <a:pt x="11" y="1234"/>
                </a:lnTo>
                <a:lnTo>
                  <a:pt x="6" y="1229"/>
                </a:lnTo>
                <a:lnTo>
                  <a:pt x="0" y="1223"/>
                </a:lnTo>
                <a:lnTo>
                  <a:pt x="4" y="1211"/>
                </a:lnTo>
                <a:lnTo>
                  <a:pt x="10" y="1198"/>
                </a:lnTo>
                <a:lnTo>
                  <a:pt x="15" y="1187"/>
                </a:lnTo>
                <a:lnTo>
                  <a:pt x="23" y="1177"/>
                </a:lnTo>
                <a:lnTo>
                  <a:pt x="31" y="1168"/>
                </a:lnTo>
                <a:lnTo>
                  <a:pt x="36" y="1165"/>
                </a:lnTo>
                <a:lnTo>
                  <a:pt x="40" y="1162"/>
                </a:lnTo>
                <a:lnTo>
                  <a:pt x="45" y="1161"/>
                </a:lnTo>
                <a:lnTo>
                  <a:pt x="52" y="1158"/>
                </a:lnTo>
                <a:lnTo>
                  <a:pt x="57" y="1158"/>
                </a:lnTo>
                <a:lnTo>
                  <a:pt x="63" y="1158"/>
                </a:lnTo>
                <a:lnTo>
                  <a:pt x="64" y="1152"/>
                </a:lnTo>
                <a:lnTo>
                  <a:pt x="65" y="1146"/>
                </a:lnTo>
                <a:lnTo>
                  <a:pt x="67" y="1140"/>
                </a:lnTo>
                <a:lnTo>
                  <a:pt x="69" y="1136"/>
                </a:lnTo>
                <a:lnTo>
                  <a:pt x="74" y="1127"/>
                </a:lnTo>
                <a:lnTo>
                  <a:pt x="80" y="1120"/>
                </a:lnTo>
                <a:lnTo>
                  <a:pt x="71" y="1116"/>
                </a:lnTo>
                <a:lnTo>
                  <a:pt x="64" y="1111"/>
                </a:lnTo>
                <a:lnTo>
                  <a:pt x="60" y="1107"/>
                </a:lnTo>
                <a:lnTo>
                  <a:pt x="58" y="1102"/>
                </a:lnTo>
                <a:lnTo>
                  <a:pt x="58" y="1096"/>
                </a:lnTo>
                <a:lnTo>
                  <a:pt x="60" y="1090"/>
                </a:lnTo>
                <a:lnTo>
                  <a:pt x="63" y="1084"/>
                </a:lnTo>
                <a:lnTo>
                  <a:pt x="69" y="1078"/>
                </a:lnTo>
                <a:lnTo>
                  <a:pt x="82" y="1065"/>
                </a:lnTo>
                <a:lnTo>
                  <a:pt x="95" y="1053"/>
                </a:lnTo>
                <a:lnTo>
                  <a:pt x="120" y="1033"/>
                </a:lnTo>
                <a:lnTo>
                  <a:pt x="118" y="1029"/>
                </a:lnTo>
                <a:lnTo>
                  <a:pt x="114" y="1026"/>
                </a:lnTo>
                <a:lnTo>
                  <a:pt x="109" y="1022"/>
                </a:lnTo>
                <a:lnTo>
                  <a:pt x="104" y="1019"/>
                </a:lnTo>
                <a:lnTo>
                  <a:pt x="93" y="1013"/>
                </a:lnTo>
                <a:lnTo>
                  <a:pt x="80" y="1008"/>
                </a:lnTo>
                <a:lnTo>
                  <a:pt x="69" y="1003"/>
                </a:lnTo>
                <a:lnTo>
                  <a:pt x="59" y="999"/>
                </a:lnTo>
                <a:lnTo>
                  <a:pt x="55" y="996"/>
                </a:lnTo>
                <a:lnTo>
                  <a:pt x="52" y="993"/>
                </a:lnTo>
                <a:lnTo>
                  <a:pt x="49" y="990"/>
                </a:lnTo>
                <a:lnTo>
                  <a:pt x="49" y="987"/>
                </a:lnTo>
                <a:lnTo>
                  <a:pt x="49" y="983"/>
                </a:lnTo>
                <a:lnTo>
                  <a:pt x="51" y="980"/>
                </a:lnTo>
                <a:lnTo>
                  <a:pt x="55" y="972"/>
                </a:lnTo>
                <a:lnTo>
                  <a:pt x="60" y="965"/>
                </a:lnTo>
                <a:lnTo>
                  <a:pt x="68" y="957"/>
                </a:lnTo>
                <a:lnTo>
                  <a:pt x="85" y="943"/>
                </a:lnTo>
                <a:lnTo>
                  <a:pt x="92" y="937"/>
                </a:lnTo>
                <a:lnTo>
                  <a:pt x="98" y="930"/>
                </a:lnTo>
                <a:lnTo>
                  <a:pt x="112" y="914"/>
                </a:lnTo>
                <a:lnTo>
                  <a:pt x="122" y="899"/>
                </a:lnTo>
                <a:lnTo>
                  <a:pt x="128" y="892"/>
                </a:lnTo>
                <a:lnTo>
                  <a:pt x="132" y="883"/>
                </a:lnTo>
                <a:lnTo>
                  <a:pt x="135" y="875"/>
                </a:lnTo>
                <a:lnTo>
                  <a:pt x="137" y="866"/>
                </a:lnTo>
                <a:lnTo>
                  <a:pt x="178" y="806"/>
                </a:lnTo>
                <a:lnTo>
                  <a:pt x="198" y="776"/>
                </a:lnTo>
                <a:lnTo>
                  <a:pt x="218" y="746"/>
                </a:lnTo>
                <a:lnTo>
                  <a:pt x="237" y="714"/>
                </a:lnTo>
                <a:lnTo>
                  <a:pt x="254" y="682"/>
                </a:lnTo>
                <a:lnTo>
                  <a:pt x="270" y="649"/>
                </a:lnTo>
                <a:lnTo>
                  <a:pt x="285" y="612"/>
                </a:lnTo>
                <a:lnTo>
                  <a:pt x="296" y="613"/>
                </a:lnTo>
                <a:lnTo>
                  <a:pt x="305" y="617"/>
                </a:lnTo>
                <a:lnTo>
                  <a:pt x="314" y="621"/>
                </a:lnTo>
                <a:lnTo>
                  <a:pt x="321" y="627"/>
                </a:lnTo>
                <a:lnTo>
                  <a:pt x="351" y="633"/>
                </a:lnTo>
                <a:lnTo>
                  <a:pt x="380" y="638"/>
                </a:lnTo>
                <a:lnTo>
                  <a:pt x="409" y="641"/>
                </a:lnTo>
                <a:lnTo>
                  <a:pt x="424" y="642"/>
                </a:lnTo>
                <a:lnTo>
                  <a:pt x="440" y="642"/>
                </a:lnTo>
                <a:lnTo>
                  <a:pt x="544" y="638"/>
                </a:lnTo>
                <a:lnTo>
                  <a:pt x="597" y="637"/>
                </a:lnTo>
                <a:lnTo>
                  <a:pt x="647" y="637"/>
                </a:lnTo>
                <a:lnTo>
                  <a:pt x="673" y="637"/>
                </a:lnTo>
                <a:lnTo>
                  <a:pt x="697" y="639"/>
                </a:lnTo>
                <a:lnTo>
                  <a:pt x="721" y="641"/>
                </a:lnTo>
                <a:lnTo>
                  <a:pt x="745" y="644"/>
                </a:lnTo>
                <a:lnTo>
                  <a:pt x="769" y="649"/>
                </a:lnTo>
                <a:lnTo>
                  <a:pt x="791" y="654"/>
                </a:lnTo>
                <a:lnTo>
                  <a:pt x="814" y="662"/>
                </a:lnTo>
                <a:lnTo>
                  <a:pt x="836" y="669"/>
                </a:lnTo>
                <a:lnTo>
                  <a:pt x="860" y="680"/>
                </a:lnTo>
                <a:lnTo>
                  <a:pt x="885" y="690"/>
                </a:lnTo>
                <a:lnTo>
                  <a:pt x="908" y="703"/>
                </a:lnTo>
                <a:lnTo>
                  <a:pt x="930" y="717"/>
                </a:lnTo>
                <a:lnTo>
                  <a:pt x="939" y="725"/>
                </a:lnTo>
                <a:lnTo>
                  <a:pt x="949" y="733"/>
                </a:lnTo>
                <a:lnTo>
                  <a:pt x="958" y="742"/>
                </a:lnTo>
                <a:lnTo>
                  <a:pt x="967" y="751"/>
                </a:lnTo>
                <a:lnTo>
                  <a:pt x="975" y="761"/>
                </a:lnTo>
                <a:lnTo>
                  <a:pt x="982" y="773"/>
                </a:lnTo>
                <a:lnTo>
                  <a:pt x="988" y="785"/>
                </a:lnTo>
                <a:lnTo>
                  <a:pt x="994" y="798"/>
                </a:lnTo>
                <a:lnTo>
                  <a:pt x="1009" y="780"/>
                </a:lnTo>
                <a:lnTo>
                  <a:pt x="1025" y="764"/>
                </a:lnTo>
                <a:lnTo>
                  <a:pt x="1041" y="747"/>
                </a:lnTo>
                <a:lnTo>
                  <a:pt x="1048" y="739"/>
                </a:lnTo>
                <a:lnTo>
                  <a:pt x="1055" y="728"/>
                </a:lnTo>
                <a:lnTo>
                  <a:pt x="1053" y="726"/>
                </a:lnTo>
                <a:lnTo>
                  <a:pt x="1049" y="723"/>
                </a:lnTo>
                <a:lnTo>
                  <a:pt x="1044" y="718"/>
                </a:lnTo>
                <a:lnTo>
                  <a:pt x="1030" y="711"/>
                </a:lnTo>
                <a:lnTo>
                  <a:pt x="1025" y="702"/>
                </a:lnTo>
                <a:lnTo>
                  <a:pt x="1019" y="695"/>
                </a:lnTo>
                <a:lnTo>
                  <a:pt x="1008" y="680"/>
                </a:lnTo>
                <a:lnTo>
                  <a:pt x="995" y="665"/>
                </a:lnTo>
                <a:lnTo>
                  <a:pt x="988" y="656"/>
                </a:lnTo>
                <a:lnTo>
                  <a:pt x="983" y="648"/>
                </a:lnTo>
                <a:lnTo>
                  <a:pt x="977" y="633"/>
                </a:lnTo>
                <a:lnTo>
                  <a:pt x="970" y="617"/>
                </a:lnTo>
                <a:lnTo>
                  <a:pt x="966" y="599"/>
                </a:lnTo>
                <a:lnTo>
                  <a:pt x="962" y="582"/>
                </a:lnTo>
                <a:lnTo>
                  <a:pt x="960" y="564"/>
                </a:lnTo>
                <a:lnTo>
                  <a:pt x="958" y="546"/>
                </a:lnTo>
                <a:lnTo>
                  <a:pt x="958" y="528"/>
                </a:lnTo>
                <a:lnTo>
                  <a:pt x="960" y="510"/>
                </a:lnTo>
                <a:lnTo>
                  <a:pt x="963" y="491"/>
                </a:lnTo>
                <a:lnTo>
                  <a:pt x="967" y="473"/>
                </a:lnTo>
                <a:lnTo>
                  <a:pt x="972" y="456"/>
                </a:lnTo>
                <a:lnTo>
                  <a:pt x="980" y="439"/>
                </a:lnTo>
                <a:lnTo>
                  <a:pt x="988" y="423"/>
                </a:lnTo>
                <a:lnTo>
                  <a:pt x="998" y="408"/>
                </a:lnTo>
                <a:lnTo>
                  <a:pt x="1010" y="394"/>
                </a:lnTo>
                <a:lnTo>
                  <a:pt x="1023" y="382"/>
                </a:lnTo>
                <a:lnTo>
                  <a:pt x="1030" y="376"/>
                </a:lnTo>
                <a:lnTo>
                  <a:pt x="1039" y="369"/>
                </a:lnTo>
                <a:lnTo>
                  <a:pt x="1048" y="364"/>
                </a:lnTo>
                <a:lnTo>
                  <a:pt x="1058" y="359"/>
                </a:lnTo>
                <a:lnTo>
                  <a:pt x="1069" y="354"/>
                </a:lnTo>
                <a:lnTo>
                  <a:pt x="1081" y="350"/>
                </a:lnTo>
                <a:lnTo>
                  <a:pt x="1092" y="346"/>
                </a:lnTo>
                <a:lnTo>
                  <a:pt x="1104" y="342"/>
                </a:lnTo>
                <a:lnTo>
                  <a:pt x="1117" y="340"/>
                </a:lnTo>
                <a:lnTo>
                  <a:pt x="1130" y="338"/>
                </a:lnTo>
                <a:lnTo>
                  <a:pt x="1143" y="338"/>
                </a:lnTo>
                <a:lnTo>
                  <a:pt x="1155" y="338"/>
                </a:lnTo>
                <a:lnTo>
                  <a:pt x="1168" y="339"/>
                </a:lnTo>
                <a:lnTo>
                  <a:pt x="1181" y="341"/>
                </a:lnTo>
                <a:lnTo>
                  <a:pt x="1194" y="345"/>
                </a:lnTo>
                <a:lnTo>
                  <a:pt x="1207" y="350"/>
                </a:lnTo>
                <a:lnTo>
                  <a:pt x="1205" y="340"/>
                </a:lnTo>
                <a:lnTo>
                  <a:pt x="1200" y="331"/>
                </a:lnTo>
                <a:lnTo>
                  <a:pt x="1195" y="322"/>
                </a:lnTo>
                <a:lnTo>
                  <a:pt x="1190" y="312"/>
                </a:lnTo>
                <a:lnTo>
                  <a:pt x="1183" y="305"/>
                </a:lnTo>
                <a:lnTo>
                  <a:pt x="1176" y="296"/>
                </a:lnTo>
                <a:lnTo>
                  <a:pt x="1167" y="289"/>
                </a:lnTo>
                <a:lnTo>
                  <a:pt x="1159" y="281"/>
                </a:lnTo>
                <a:lnTo>
                  <a:pt x="1139" y="268"/>
                </a:lnTo>
                <a:lnTo>
                  <a:pt x="1119" y="256"/>
                </a:lnTo>
                <a:lnTo>
                  <a:pt x="1098" y="246"/>
                </a:lnTo>
                <a:lnTo>
                  <a:pt x="1077" y="239"/>
                </a:lnTo>
                <a:lnTo>
                  <a:pt x="1074" y="235"/>
                </a:lnTo>
                <a:lnTo>
                  <a:pt x="1072" y="231"/>
                </a:lnTo>
                <a:lnTo>
                  <a:pt x="1069" y="223"/>
                </a:lnTo>
                <a:lnTo>
                  <a:pt x="1069" y="214"/>
                </a:lnTo>
                <a:lnTo>
                  <a:pt x="1069" y="204"/>
                </a:lnTo>
                <a:lnTo>
                  <a:pt x="1071" y="196"/>
                </a:lnTo>
                <a:lnTo>
                  <a:pt x="1073" y="186"/>
                </a:lnTo>
                <a:lnTo>
                  <a:pt x="1077" y="170"/>
                </a:lnTo>
                <a:lnTo>
                  <a:pt x="1090" y="166"/>
                </a:lnTo>
                <a:lnTo>
                  <a:pt x="1103" y="164"/>
                </a:lnTo>
                <a:lnTo>
                  <a:pt x="1116" y="163"/>
                </a:lnTo>
                <a:lnTo>
                  <a:pt x="1122" y="164"/>
                </a:lnTo>
                <a:lnTo>
                  <a:pt x="1129" y="165"/>
                </a:lnTo>
                <a:lnTo>
                  <a:pt x="1135" y="168"/>
                </a:lnTo>
                <a:lnTo>
                  <a:pt x="1142" y="171"/>
                </a:lnTo>
                <a:lnTo>
                  <a:pt x="1158" y="182"/>
                </a:lnTo>
                <a:lnTo>
                  <a:pt x="1175" y="195"/>
                </a:lnTo>
                <a:lnTo>
                  <a:pt x="1193" y="210"/>
                </a:lnTo>
                <a:lnTo>
                  <a:pt x="1210" y="226"/>
                </a:lnTo>
                <a:lnTo>
                  <a:pt x="1226" y="243"/>
                </a:lnTo>
                <a:lnTo>
                  <a:pt x="1239" y="259"/>
                </a:lnTo>
                <a:lnTo>
                  <a:pt x="1249" y="274"/>
                </a:lnTo>
                <a:lnTo>
                  <a:pt x="1252" y="279"/>
                </a:lnTo>
                <a:lnTo>
                  <a:pt x="1254" y="286"/>
                </a:lnTo>
                <a:lnTo>
                  <a:pt x="1256" y="292"/>
                </a:lnTo>
                <a:lnTo>
                  <a:pt x="1256" y="298"/>
                </a:lnTo>
                <a:close/>
                <a:moveTo>
                  <a:pt x="1734" y="859"/>
                </a:moveTo>
                <a:lnTo>
                  <a:pt x="1734" y="859"/>
                </a:lnTo>
                <a:lnTo>
                  <a:pt x="1734" y="863"/>
                </a:lnTo>
                <a:lnTo>
                  <a:pt x="1735" y="866"/>
                </a:lnTo>
                <a:lnTo>
                  <a:pt x="1739" y="871"/>
                </a:lnTo>
                <a:lnTo>
                  <a:pt x="1743" y="877"/>
                </a:lnTo>
                <a:lnTo>
                  <a:pt x="1745" y="881"/>
                </a:lnTo>
                <a:lnTo>
                  <a:pt x="1745" y="885"/>
                </a:lnTo>
                <a:lnTo>
                  <a:pt x="1745" y="889"/>
                </a:lnTo>
                <a:lnTo>
                  <a:pt x="1744" y="892"/>
                </a:lnTo>
                <a:lnTo>
                  <a:pt x="1742" y="897"/>
                </a:lnTo>
                <a:lnTo>
                  <a:pt x="1739" y="904"/>
                </a:lnTo>
                <a:lnTo>
                  <a:pt x="1736" y="910"/>
                </a:lnTo>
                <a:lnTo>
                  <a:pt x="1723" y="922"/>
                </a:lnTo>
                <a:lnTo>
                  <a:pt x="1711" y="934"/>
                </a:lnTo>
                <a:lnTo>
                  <a:pt x="1700" y="946"/>
                </a:lnTo>
                <a:lnTo>
                  <a:pt x="1690" y="960"/>
                </a:lnTo>
                <a:lnTo>
                  <a:pt x="1679" y="974"/>
                </a:lnTo>
                <a:lnTo>
                  <a:pt x="1669" y="988"/>
                </a:lnTo>
                <a:lnTo>
                  <a:pt x="1651" y="1018"/>
                </a:lnTo>
                <a:lnTo>
                  <a:pt x="1634" y="1049"/>
                </a:lnTo>
                <a:lnTo>
                  <a:pt x="1617" y="1081"/>
                </a:lnTo>
                <a:lnTo>
                  <a:pt x="1601" y="1112"/>
                </a:lnTo>
                <a:lnTo>
                  <a:pt x="1584" y="1144"/>
                </a:lnTo>
                <a:lnTo>
                  <a:pt x="1576" y="1150"/>
                </a:lnTo>
                <a:lnTo>
                  <a:pt x="1570" y="1157"/>
                </a:lnTo>
                <a:lnTo>
                  <a:pt x="1563" y="1165"/>
                </a:lnTo>
                <a:lnTo>
                  <a:pt x="1558" y="1173"/>
                </a:lnTo>
                <a:lnTo>
                  <a:pt x="1548" y="1190"/>
                </a:lnTo>
                <a:lnTo>
                  <a:pt x="1543" y="1198"/>
                </a:lnTo>
                <a:lnTo>
                  <a:pt x="1537" y="1205"/>
                </a:lnTo>
                <a:lnTo>
                  <a:pt x="1536" y="1211"/>
                </a:lnTo>
                <a:lnTo>
                  <a:pt x="1536" y="1212"/>
                </a:lnTo>
                <a:lnTo>
                  <a:pt x="1537" y="1212"/>
                </a:lnTo>
                <a:lnTo>
                  <a:pt x="1538" y="1212"/>
                </a:lnTo>
                <a:lnTo>
                  <a:pt x="1537" y="1218"/>
                </a:lnTo>
                <a:lnTo>
                  <a:pt x="1530" y="1223"/>
                </a:lnTo>
                <a:lnTo>
                  <a:pt x="1523" y="1226"/>
                </a:lnTo>
                <a:lnTo>
                  <a:pt x="1516" y="1227"/>
                </a:lnTo>
                <a:lnTo>
                  <a:pt x="1510" y="1227"/>
                </a:lnTo>
                <a:lnTo>
                  <a:pt x="1497" y="1224"/>
                </a:lnTo>
                <a:lnTo>
                  <a:pt x="1490" y="1222"/>
                </a:lnTo>
                <a:lnTo>
                  <a:pt x="1483" y="1220"/>
                </a:lnTo>
                <a:lnTo>
                  <a:pt x="1454" y="1218"/>
                </a:lnTo>
                <a:lnTo>
                  <a:pt x="1424" y="1217"/>
                </a:lnTo>
                <a:lnTo>
                  <a:pt x="1394" y="1216"/>
                </a:lnTo>
                <a:lnTo>
                  <a:pt x="1367" y="1215"/>
                </a:lnTo>
                <a:lnTo>
                  <a:pt x="1346" y="1213"/>
                </a:lnTo>
                <a:lnTo>
                  <a:pt x="1325" y="1208"/>
                </a:lnTo>
                <a:lnTo>
                  <a:pt x="1303" y="1203"/>
                </a:lnTo>
                <a:lnTo>
                  <a:pt x="1281" y="1200"/>
                </a:lnTo>
                <a:lnTo>
                  <a:pt x="1178" y="1192"/>
                </a:lnTo>
                <a:lnTo>
                  <a:pt x="1125" y="1187"/>
                </a:lnTo>
                <a:lnTo>
                  <a:pt x="1071" y="1184"/>
                </a:lnTo>
                <a:lnTo>
                  <a:pt x="1018" y="1182"/>
                </a:lnTo>
                <a:lnTo>
                  <a:pt x="966" y="1182"/>
                </a:lnTo>
                <a:lnTo>
                  <a:pt x="941" y="1182"/>
                </a:lnTo>
                <a:lnTo>
                  <a:pt x="917" y="1184"/>
                </a:lnTo>
                <a:lnTo>
                  <a:pt x="893" y="1185"/>
                </a:lnTo>
                <a:lnTo>
                  <a:pt x="871" y="1188"/>
                </a:lnTo>
                <a:lnTo>
                  <a:pt x="866" y="1200"/>
                </a:lnTo>
                <a:lnTo>
                  <a:pt x="862" y="1214"/>
                </a:lnTo>
                <a:lnTo>
                  <a:pt x="861" y="1219"/>
                </a:lnTo>
                <a:lnTo>
                  <a:pt x="861" y="1225"/>
                </a:lnTo>
                <a:lnTo>
                  <a:pt x="861" y="1230"/>
                </a:lnTo>
                <a:lnTo>
                  <a:pt x="863" y="1232"/>
                </a:lnTo>
                <a:lnTo>
                  <a:pt x="920" y="1239"/>
                </a:lnTo>
                <a:lnTo>
                  <a:pt x="977" y="1243"/>
                </a:lnTo>
                <a:lnTo>
                  <a:pt x="1032" y="1245"/>
                </a:lnTo>
                <a:lnTo>
                  <a:pt x="1089" y="1247"/>
                </a:lnTo>
                <a:lnTo>
                  <a:pt x="1205" y="1249"/>
                </a:lnTo>
                <a:lnTo>
                  <a:pt x="1326" y="1249"/>
                </a:lnTo>
                <a:lnTo>
                  <a:pt x="1347" y="1248"/>
                </a:lnTo>
                <a:lnTo>
                  <a:pt x="1374" y="1246"/>
                </a:lnTo>
                <a:lnTo>
                  <a:pt x="1404" y="1245"/>
                </a:lnTo>
                <a:lnTo>
                  <a:pt x="1420" y="1244"/>
                </a:lnTo>
                <a:lnTo>
                  <a:pt x="1436" y="1245"/>
                </a:lnTo>
                <a:lnTo>
                  <a:pt x="1490" y="1248"/>
                </a:lnTo>
                <a:lnTo>
                  <a:pt x="1511" y="1249"/>
                </a:lnTo>
                <a:lnTo>
                  <a:pt x="1520" y="1249"/>
                </a:lnTo>
                <a:lnTo>
                  <a:pt x="1529" y="1248"/>
                </a:lnTo>
                <a:lnTo>
                  <a:pt x="1537" y="1247"/>
                </a:lnTo>
                <a:lnTo>
                  <a:pt x="1545" y="1245"/>
                </a:lnTo>
                <a:lnTo>
                  <a:pt x="1552" y="1241"/>
                </a:lnTo>
                <a:lnTo>
                  <a:pt x="1559" y="1237"/>
                </a:lnTo>
                <a:lnTo>
                  <a:pt x="1566" y="1231"/>
                </a:lnTo>
                <a:lnTo>
                  <a:pt x="1572" y="1224"/>
                </a:lnTo>
                <a:lnTo>
                  <a:pt x="1577" y="1215"/>
                </a:lnTo>
                <a:lnTo>
                  <a:pt x="1584" y="1205"/>
                </a:lnTo>
                <a:lnTo>
                  <a:pt x="1585" y="1201"/>
                </a:lnTo>
                <a:lnTo>
                  <a:pt x="1585" y="1197"/>
                </a:lnTo>
                <a:lnTo>
                  <a:pt x="1585" y="1193"/>
                </a:lnTo>
                <a:lnTo>
                  <a:pt x="1586" y="1188"/>
                </a:lnTo>
                <a:lnTo>
                  <a:pt x="1591" y="1179"/>
                </a:lnTo>
                <a:lnTo>
                  <a:pt x="1599" y="1168"/>
                </a:lnTo>
                <a:lnTo>
                  <a:pt x="1606" y="1157"/>
                </a:lnTo>
                <a:lnTo>
                  <a:pt x="1613" y="1147"/>
                </a:lnTo>
                <a:lnTo>
                  <a:pt x="1638" y="1104"/>
                </a:lnTo>
                <a:lnTo>
                  <a:pt x="1664" y="1061"/>
                </a:lnTo>
                <a:lnTo>
                  <a:pt x="1717" y="980"/>
                </a:lnTo>
                <a:lnTo>
                  <a:pt x="1734" y="952"/>
                </a:lnTo>
                <a:lnTo>
                  <a:pt x="1749" y="925"/>
                </a:lnTo>
                <a:lnTo>
                  <a:pt x="1765" y="899"/>
                </a:lnTo>
                <a:lnTo>
                  <a:pt x="1781" y="874"/>
                </a:lnTo>
                <a:lnTo>
                  <a:pt x="1775" y="872"/>
                </a:lnTo>
                <a:lnTo>
                  <a:pt x="1770" y="869"/>
                </a:lnTo>
                <a:lnTo>
                  <a:pt x="1758" y="863"/>
                </a:lnTo>
                <a:lnTo>
                  <a:pt x="1752" y="860"/>
                </a:lnTo>
                <a:lnTo>
                  <a:pt x="1747" y="857"/>
                </a:lnTo>
                <a:lnTo>
                  <a:pt x="1740" y="857"/>
                </a:lnTo>
                <a:lnTo>
                  <a:pt x="1734" y="859"/>
                </a:lnTo>
                <a:close/>
                <a:moveTo>
                  <a:pt x="1246" y="119"/>
                </a:moveTo>
                <a:lnTo>
                  <a:pt x="1246" y="119"/>
                </a:lnTo>
                <a:lnTo>
                  <a:pt x="1244" y="133"/>
                </a:lnTo>
                <a:lnTo>
                  <a:pt x="1244" y="147"/>
                </a:lnTo>
                <a:lnTo>
                  <a:pt x="1244" y="160"/>
                </a:lnTo>
                <a:lnTo>
                  <a:pt x="1245" y="173"/>
                </a:lnTo>
                <a:lnTo>
                  <a:pt x="1246" y="186"/>
                </a:lnTo>
                <a:lnTo>
                  <a:pt x="1250" y="199"/>
                </a:lnTo>
                <a:lnTo>
                  <a:pt x="1256" y="224"/>
                </a:lnTo>
                <a:lnTo>
                  <a:pt x="1264" y="248"/>
                </a:lnTo>
                <a:lnTo>
                  <a:pt x="1272" y="272"/>
                </a:lnTo>
                <a:lnTo>
                  <a:pt x="1280" y="296"/>
                </a:lnTo>
                <a:lnTo>
                  <a:pt x="1286" y="322"/>
                </a:lnTo>
                <a:lnTo>
                  <a:pt x="1291" y="309"/>
                </a:lnTo>
                <a:lnTo>
                  <a:pt x="1298" y="295"/>
                </a:lnTo>
                <a:lnTo>
                  <a:pt x="1304" y="281"/>
                </a:lnTo>
                <a:lnTo>
                  <a:pt x="1306" y="274"/>
                </a:lnTo>
                <a:lnTo>
                  <a:pt x="1309" y="266"/>
                </a:lnTo>
                <a:lnTo>
                  <a:pt x="1302" y="259"/>
                </a:lnTo>
                <a:lnTo>
                  <a:pt x="1295" y="251"/>
                </a:lnTo>
                <a:lnTo>
                  <a:pt x="1279" y="239"/>
                </a:lnTo>
                <a:lnTo>
                  <a:pt x="1271" y="231"/>
                </a:lnTo>
                <a:lnTo>
                  <a:pt x="1265" y="224"/>
                </a:lnTo>
                <a:lnTo>
                  <a:pt x="1260" y="216"/>
                </a:lnTo>
                <a:lnTo>
                  <a:pt x="1259" y="212"/>
                </a:lnTo>
                <a:lnTo>
                  <a:pt x="1259" y="206"/>
                </a:lnTo>
                <a:lnTo>
                  <a:pt x="1266" y="211"/>
                </a:lnTo>
                <a:lnTo>
                  <a:pt x="1273" y="214"/>
                </a:lnTo>
                <a:lnTo>
                  <a:pt x="1286" y="223"/>
                </a:lnTo>
                <a:lnTo>
                  <a:pt x="1299" y="231"/>
                </a:lnTo>
                <a:lnTo>
                  <a:pt x="1304" y="234"/>
                </a:lnTo>
                <a:lnTo>
                  <a:pt x="1311" y="236"/>
                </a:lnTo>
                <a:lnTo>
                  <a:pt x="1312" y="233"/>
                </a:lnTo>
                <a:lnTo>
                  <a:pt x="1312" y="230"/>
                </a:lnTo>
                <a:lnTo>
                  <a:pt x="1311" y="221"/>
                </a:lnTo>
                <a:lnTo>
                  <a:pt x="1310" y="213"/>
                </a:lnTo>
                <a:lnTo>
                  <a:pt x="1309" y="204"/>
                </a:lnTo>
                <a:lnTo>
                  <a:pt x="1299" y="203"/>
                </a:lnTo>
                <a:lnTo>
                  <a:pt x="1290" y="200"/>
                </a:lnTo>
                <a:lnTo>
                  <a:pt x="1282" y="196"/>
                </a:lnTo>
                <a:lnTo>
                  <a:pt x="1274" y="190"/>
                </a:lnTo>
                <a:lnTo>
                  <a:pt x="1269" y="185"/>
                </a:lnTo>
                <a:lnTo>
                  <a:pt x="1265" y="179"/>
                </a:lnTo>
                <a:lnTo>
                  <a:pt x="1261" y="171"/>
                </a:lnTo>
                <a:lnTo>
                  <a:pt x="1261" y="163"/>
                </a:lnTo>
                <a:lnTo>
                  <a:pt x="1266" y="165"/>
                </a:lnTo>
                <a:lnTo>
                  <a:pt x="1270" y="168"/>
                </a:lnTo>
                <a:lnTo>
                  <a:pt x="1278" y="174"/>
                </a:lnTo>
                <a:lnTo>
                  <a:pt x="1282" y="177"/>
                </a:lnTo>
                <a:lnTo>
                  <a:pt x="1285" y="179"/>
                </a:lnTo>
                <a:lnTo>
                  <a:pt x="1290" y="179"/>
                </a:lnTo>
                <a:lnTo>
                  <a:pt x="1296" y="178"/>
                </a:lnTo>
                <a:lnTo>
                  <a:pt x="1296" y="172"/>
                </a:lnTo>
                <a:lnTo>
                  <a:pt x="1296" y="167"/>
                </a:lnTo>
                <a:lnTo>
                  <a:pt x="1291" y="155"/>
                </a:lnTo>
                <a:lnTo>
                  <a:pt x="1286" y="142"/>
                </a:lnTo>
                <a:lnTo>
                  <a:pt x="1280" y="129"/>
                </a:lnTo>
                <a:lnTo>
                  <a:pt x="1274" y="118"/>
                </a:lnTo>
                <a:lnTo>
                  <a:pt x="1272" y="111"/>
                </a:lnTo>
                <a:lnTo>
                  <a:pt x="1271" y="105"/>
                </a:lnTo>
                <a:lnTo>
                  <a:pt x="1271" y="99"/>
                </a:lnTo>
                <a:lnTo>
                  <a:pt x="1271" y="94"/>
                </a:lnTo>
                <a:lnTo>
                  <a:pt x="1273" y="89"/>
                </a:lnTo>
                <a:lnTo>
                  <a:pt x="1276" y="84"/>
                </a:lnTo>
                <a:lnTo>
                  <a:pt x="1282" y="93"/>
                </a:lnTo>
                <a:lnTo>
                  <a:pt x="1287" y="103"/>
                </a:lnTo>
                <a:lnTo>
                  <a:pt x="1296" y="123"/>
                </a:lnTo>
                <a:lnTo>
                  <a:pt x="1303" y="143"/>
                </a:lnTo>
                <a:lnTo>
                  <a:pt x="1313" y="165"/>
                </a:lnTo>
                <a:lnTo>
                  <a:pt x="1318" y="158"/>
                </a:lnTo>
                <a:lnTo>
                  <a:pt x="1323" y="150"/>
                </a:lnTo>
                <a:lnTo>
                  <a:pt x="1328" y="133"/>
                </a:lnTo>
                <a:lnTo>
                  <a:pt x="1331" y="124"/>
                </a:lnTo>
                <a:lnTo>
                  <a:pt x="1336" y="117"/>
                </a:lnTo>
                <a:lnTo>
                  <a:pt x="1339" y="113"/>
                </a:lnTo>
                <a:lnTo>
                  <a:pt x="1342" y="110"/>
                </a:lnTo>
                <a:lnTo>
                  <a:pt x="1346" y="108"/>
                </a:lnTo>
                <a:lnTo>
                  <a:pt x="1350" y="106"/>
                </a:lnTo>
                <a:lnTo>
                  <a:pt x="1349" y="114"/>
                </a:lnTo>
                <a:lnTo>
                  <a:pt x="1348" y="122"/>
                </a:lnTo>
                <a:lnTo>
                  <a:pt x="1344" y="138"/>
                </a:lnTo>
                <a:lnTo>
                  <a:pt x="1339" y="153"/>
                </a:lnTo>
                <a:lnTo>
                  <a:pt x="1333" y="167"/>
                </a:lnTo>
                <a:lnTo>
                  <a:pt x="1328" y="182"/>
                </a:lnTo>
                <a:lnTo>
                  <a:pt x="1326" y="189"/>
                </a:lnTo>
                <a:lnTo>
                  <a:pt x="1325" y="197"/>
                </a:lnTo>
                <a:lnTo>
                  <a:pt x="1325" y="205"/>
                </a:lnTo>
                <a:lnTo>
                  <a:pt x="1326" y="213"/>
                </a:lnTo>
                <a:lnTo>
                  <a:pt x="1327" y="220"/>
                </a:lnTo>
                <a:lnTo>
                  <a:pt x="1330" y="229"/>
                </a:lnTo>
                <a:lnTo>
                  <a:pt x="1336" y="227"/>
                </a:lnTo>
                <a:lnTo>
                  <a:pt x="1342" y="225"/>
                </a:lnTo>
                <a:lnTo>
                  <a:pt x="1345" y="220"/>
                </a:lnTo>
                <a:lnTo>
                  <a:pt x="1349" y="216"/>
                </a:lnTo>
                <a:lnTo>
                  <a:pt x="1356" y="206"/>
                </a:lnTo>
                <a:lnTo>
                  <a:pt x="1360" y="203"/>
                </a:lnTo>
                <a:lnTo>
                  <a:pt x="1364" y="200"/>
                </a:lnTo>
                <a:lnTo>
                  <a:pt x="1369" y="204"/>
                </a:lnTo>
                <a:lnTo>
                  <a:pt x="1371" y="209"/>
                </a:lnTo>
                <a:lnTo>
                  <a:pt x="1371" y="213"/>
                </a:lnTo>
                <a:lnTo>
                  <a:pt x="1371" y="217"/>
                </a:lnTo>
                <a:lnTo>
                  <a:pt x="1370" y="221"/>
                </a:lnTo>
                <a:lnTo>
                  <a:pt x="1367" y="226"/>
                </a:lnTo>
                <a:lnTo>
                  <a:pt x="1361" y="233"/>
                </a:lnTo>
                <a:lnTo>
                  <a:pt x="1352" y="240"/>
                </a:lnTo>
                <a:lnTo>
                  <a:pt x="1344" y="245"/>
                </a:lnTo>
                <a:lnTo>
                  <a:pt x="1330" y="251"/>
                </a:lnTo>
                <a:lnTo>
                  <a:pt x="1329" y="259"/>
                </a:lnTo>
                <a:lnTo>
                  <a:pt x="1327" y="268"/>
                </a:lnTo>
                <a:lnTo>
                  <a:pt x="1320" y="286"/>
                </a:lnTo>
                <a:lnTo>
                  <a:pt x="1314" y="304"/>
                </a:lnTo>
                <a:lnTo>
                  <a:pt x="1312" y="312"/>
                </a:lnTo>
                <a:lnTo>
                  <a:pt x="1311" y="320"/>
                </a:lnTo>
                <a:lnTo>
                  <a:pt x="1333" y="293"/>
                </a:lnTo>
                <a:lnTo>
                  <a:pt x="1345" y="277"/>
                </a:lnTo>
                <a:lnTo>
                  <a:pt x="1357" y="261"/>
                </a:lnTo>
                <a:lnTo>
                  <a:pt x="1366" y="244"/>
                </a:lnTo>
                <a:lnTo>
                  <a:pt x="1374" y="225"/>
                </a:lnTo>
                <a:lnTo>
                  <a:pt x="1377" y="215"/>
                </a:lnTo>
                <a:lnTo>
                  <a:pt x="1379" y="205"/>
                </a:lnTo>
                <a:lnTo>
                  <a:pt x="1381" y="196"/>
                </a:lnTo>
                <a:lnTo>
                  <a:pt x="1381" y="185"/>
                </a:lnTo>
                <a:lnTo>
                  <a:pt x="1381" y="171"/>
                </a:lnTo>
                <a:lnTo>
                  <a:pt x="1380" y="159"/>
                </a:lnTo>
                <a:lnTo>
                  <a:pt x="1377" y="148"/>
                </a:lnTo>
                <a:lnTo>
                  <a:pt x="1374" y="137"/>
                </a:lnTo>
                <a:lnTo>
                  <a:pt x="1369" y="126"/>
                </a:lnTo>
                <a:lnTo>
                  <a:pt x="1363" y="117"/>
                </a:lnTo>
                <a:lnTo>
                  <a:pt x="1357" y="108"/>
                </a:lnTo>
                <a:lnTo>
                  <a:pt x="1349" y="98"/>
                </a:lnTo>
                <a:lnTo>
                  <a:pt x="1334" y="82"/>
                </a:lnTo>
                <a:lnTo>
                  <a:pt x="1317" y="66"/>
                </a:lnTo>
                <a:lnTo>
                  <a:pt x="1301" y="51"/>
                </a:lnTo>
                <a:lnTo>
                  <a:pt x="1286" y="35"/>
                </a:lnTo>
                <a:lnTo>
                  <a:pt x="1281" y="46"/>
                </a:lnTo>
                <a:lnTo>
                  <a:pt x="1274" y="56"/>
                </a:lnTo>
                <a:lnTo>
                  <a:pt x="1264" y="75"/>
                </a:lnTo>
                <a:lnTo>
                  <a:pt x="1258" y="84"/>
                </a:lnTo>
                <a:lnTo>
                  <a:pt x="1253" y="94"/>
                </a:lnTo>
                <a:lnTo>
                  <a:pt x="1250" y="106"/>
                </a:lnTo>
                <a:lnTo>
                  <a:pt x="1246" y="119"/>
                </a:lnTo>
                <a:close/>
                <a:moveTo>
                  <a:pt x="1129" y="187"/>
                </a:moveTo>
                <a:lnTo>
                  <a:pt x="1129" y="187"/>
                </a:lnTo>
                <a:lnTo>
                  <a:pt x="1119" y="186"/>
                </a:lnTo>
                <a:lnTo>
                  <a:pt x="1111" y="186"/>
                </a:lnTo>
                <a:lnTo>
                  <a:pt x="1103" y="188"/>
                </a:lnTo>
                <a:lnTo>
                  <a:pt x="1098" y="192"/>
                </a:lnTo>
                <a:lnTo>
                  <a:pt x="1094" y="196"/>
                </a:lnTo>
                <a:lnTo>
                  <a:pt x="1091" y="202"/>
                </a:lnTo>
                <a:lnTo>
                  <a:pt x="1090" y="209"/>
                </a:lnTo>
                <a:lnTo>
                  <a:pt x="1089" y="217"/>
                </a:lnTo>
                <a:lnTo>
                  <a:pt x="1094" y="220"/>
                </a:lnTo>
                <a:lnTo>
                  <a:pt x="1100" y="224"/>
                </a:lnTo>
                <a:lnTo>
                  <a:pt x="1102" y="226"/>
                </a:lnTo>
                <a:lnTo>
                  <a:pt x="1105" y="227"/>
                </a:lnTo>
                <a:lnTo>
                  <a:pt x="1109" y="227"/>
                </a:lnTo>
                <a:lnTo>
                  <a:pt x="1114" y="227"/>
                </a:lnTo>
                <a:lnTo>
                  <a:pt x="1124" y="235"/>
                </a:lnTo>
                <a:lnTo>
                  <a:pt x="1135" y="243"/>
                </a:lnTo>
                <a:lnTo>
                  <a:pt x="1157" y="258"/>
                </a:lnTo>
                <a:lnTo>
                  <a:pt x="1178" y="273"/>
                </a:lnTo>
                <a:lnTo>
                  <a:pt x="1189" y="281"/>
                </a:lnTo>
                <a:lnTo>
                  <a:pt x="1197" y="291"/>
                </a:lnTo>
                <a:lnTo>
                  <a:pt x="1204" y="300"/>
                </a:lnTo>
                <a:lnTo>
                  <a:pt x="1209" y="308"/>
                </a:lnTo>
                <a:lnTo>
                  <a:pt x="1219" y="327"/>
                </a:lnTo>
                <a:lnTo>
                  <a:pt x="1229" y="347"/>
                </a:lnTo>
                <a:lnTo>
                  <a:pt x="1236" y="356"/>
                </a:lnTo>
                <a:lnTo>
                  <a:pt x="1242" y="364"/>
                </a:lnTo>
                <a:lnTo>
                  <a:pt x="1242" y="374"/>
                </a:lnTo>
                <a:lnTo>
                  <a:pt x="1244" y="381"/>
                </a:lnTo>
                <a:lnTo>
                  <a:pt x="1248" y="386"/>
                </a:lnTo>
                <a:lnTo>
                  <a:pt x="1252" y="392"/>
                </a:lnTo>
                <a:lnTo>
                  <a:pt x="1252" y="375"/>
                </a:lnTo>
                <a:lnTo>
                  <a:pt x="1251" y="359"/>
                </a:lnTo>
                <a:lnTo>
                  <a:pt x="1249" y="342"/>
                </a:lnTo>
                <a:lnTo>
                  <a:pt x="1245" y="326"/>
                </a:lnTo>
                <a:lnTo>
                  <a:pt x="1240" y="311"/>
                </a:lnTo>
                <a:lnTo>
                  <a:pt x="1235" y="296"/>
                </a:lnTo>
                <a:lnTo>
                  <a:pt x="1227" y="283"/>
                </a:lnTo>
                <a:lnTo>
                  <a:pt x="1219" y="270"/>
                </a:lnTo>
                <a:lnTo>
                  <a:pt x="1210" y="257"/>
                </a:lnTo>
                <a:lnTo>
                  <a:pt x="1200" y="244"/>
                </a:lnTo>
                <a:lnTo>
                  <a:pt x="1190" y="233"/>
                </a:lnTo>
                <a:lnTo>
                  <a:pt x="1178" y="223"/>
                </a:lnTo>
                <a:lnTo>
                  <a:pt x="1166" y="212"/>
                </a:lnTo>
                <a:lnTo>
                  <a:pt x="1154" y="203"/>
                </a:lnTo>
                <a:lnTo>
                  <a:pt x="1142" y="195"/>
                </a:lnTo>
                <a:lnTo>
                  <a:pt x="1129" y="187"/>
                </a:lnTo>
                <a:close/>
                <a:moveTo>
                  <a:pt x="1542" y="468"/>
                </a:moveTo>
                <a:lnTo>
                  <a:pt x="1542" y="468"/>
                </a:lnTo>
                <a:lnTo>
                  <a:pt x="1540" y="463"/>
                </a:lnTo>
                <a:lnTo>
                  <a:pt x="1537" y="460"/>
                </a:lnTo>
                <a:lnTo>
                  <a:pt x="1535" y="457"/>
                </a:lnTo>
                <a:lnTo>
                  <a:pt x="1532" y="453"/>
                </a:lnTo>
                <a:lnTo>
                  <a:pt x="1531" y="448"/>
                </a:lnTo>
                <a:lnTo>
                  <a:pt x="1531" y="443"/>
                </a:lnTo>
                <a:lnTo>
                  <a:pt x="1530" y="438"/>
                </a:lnTo>
                <a:lnTo>
                  <a:pt x="1529" y="433"/>
                </a:lnTo>
                <a:lnTo>
                  <a:pt x="1521" y="419"/>
                </a:lnTo>
                <a:lnTo>
                  <a:pt x="1510" y="405"/>
                </a:lnTo>
                <a:lnTo>
                  <a:pt x="1497" y="392"/>
                </a:lnTo>
                <a:lnTo>
                  <a:pt x="1483" y="380"/>
                </a:lnTo>
                <a:lnTo>
                  <a:pt x="1468" y="368"/>
                </a:lnTo>
                <a:lnTo>
                  <a:pt x="1451" y="360"/>
                </a:lnTo>
                <a:lnTo>
                  <a:pt x="1434" y="352"/>
                </a:lnTo>
                <a:lnTo>
                  <a:pt x="1417" y="347"/>
                </a:lnTo>
                <a:lnTo>
                  <a:pt x="1406" y="346"/>
                </a:lnTo>
                <a:lnTo>
                  <a:pt x="1397" y="346"/>
                </a:lnTo>
                <a:lnTo>
                  <a:pt x="1388" y="346"/>
                </a:lnTo>
                <a:lnTo>
                  <a:pt x="1379" y="347"/>
                </a:lnTo>
                <a:lnTo>
                  <a:pt x="1371" y="350"/>
                </a:lnTo>
                <a:lnTo>
                  <a:pt x="1362" y="352"/>
                </a:lnTo>
                <a:lnTo>
                  <a:pt x="1355" y="356"/>
                </a:lnTo>
                <a:lnTo>
                  <a:pt x="1347" y="361"/>
                </a:lnTo>
                <a:lnTo>
                  <a:pt x="1332" y="370"/>
                </a:lnTo>
                <a:lnTo>
                  <a:pt x="1318" y="382"/>
                </a:lnTo>
                <a:lnTo>
                  <a:pt x="1291" y="406"/>
                </a:lnTo>
                <a:lnTo>
                  <a:pt x="1279" y="417"/>
                </a:lnTo>
                <a:lnTo>
                  <a:pt x="1266" y="428"/>
                </a:lnTo>
                <a:lnTo>
                  <a:pt x="1252" y="437"/>
                </a:lnTo>
                <a:lnTo>
                  <a:pt x="1245" y="441"/>
                </a:lnTo>
                <a:lnTo>
                  <a:pt x="1239" y="444"/>
                </a:lnTo>
                <a:lnTo>
                  <a:pt x="1231" y="446"/>
                </a:lnTo>
                <a:lnTo>
                  <a:pt x="1225" y="447"/>
                </a:lnTo>
                <a:lnTo>
                  <a:pt x="1218" y="447"/>
                </a:lnTo>
                <a:lnTo>
                  <a:pt x="1210" y="447"/>
                </a:lnTo>
                <a:lnTo>
                  <a:pt x="1203" y="445"/>
                </a:lnTo>
                <a:lnTo>
                  <a:pt x="1194" y="443"/>
                </a:lnTo>
                <a:lnTo>
                  <a:pt x="1187" y="439"/>
                </a:lnTo>
                <a:lnTo>
                  <a:pt x="1178" y="433"/>
                </a:lnTo>
                <a:lnTo>
                  <a:pt x="1177" y="427"/>
                </a:lnTo>
                <a:lnTo>
                  <a:pt x="1176" y="422"/>
                </a:lnTo>
                <a:lnTo>
                  <a:pt x="1172" y="411"/>
                </a:lnTo>
                <a:lnTo>
                  <a:pt x="1170" y="407"/>
                </a:lnTo>
                <a:lnTo>
                  <a:pt x="1170" y="402"/>
                </a:lnTo>
                <a:lnTo>
                  <a:pt x="1173" y="398"/>
                </a:lnTo>
                <a:lnTo>
                  <a:pt x="1175" y="394"/>
                </a:lnTo>
                <a:lnTo>
                  <a:pt x="1181" y="400"/>
                </a:lnTo>
                <a:lnTo>
                  <a:pt x="1187" y="407"/>
                </a:lnTo>
                <a:lnTo>
                  <a:pt x="1192" y="414"/>
                </a:lnTo>
                <a:lnTo>
                  <a:pt x="1197" y="421"/>
                </a:lnTo>
                <a:lnTo>
                  <a:pt x="1205" y="425"/>
                </a:lnTo>
                <a:lnTo>
                  <a:pt x="1208" y="427"/>
                </a:lnTo>
                <a:lnTo>
                  <a:pt x="1212" y="428"/>
                </a:lnTo>
                <a:lnTo>
                  <a:pt x="1217" y="428"/>
                </a:lnTo>
                <a:lnTo>
                  <a:pt x="1221" y="427"/>
                </a:lnTo>
                <a:lnTo>
                  <a:pt x="1226" y="426"/>
                </a:lnTo>
                <a:lnTo>
                  <a:pt x="1231" y="424"/>
                </a:lnTo>
                <a:lnTo>
                  <a:pt x="1234" y="417"/>
                </a:lnTo>
                <a:lnTo>
                  <a:pt x="1235" y="412"/>
                </a:lnTo>
                <a:lnTo>
                  <a:pt x="1235" y="408"/>
                </a:lnTo>
                <a:lnTo>
                  <a:pt x="1234" y="404"/>
                </a:lnTo>
                <a:lnTo>
                  <a:pt x="1230" y="394"/>
                </a:lnTo>
                <a:lnTo>
                  <a:pt x="1227" y="382"/>
                </a:lnTo>
                <a:lnTo>
                  <a:pt x="1218" y="376"/>
                </a:lnTo>
                <a:lnTo>
                  <a:pt x="1207" y="371"/>
                </a:lnTo>
                <a:lnTo>
                  <a:pt x="1197" y="367"/>
                </a:lnTo>
                <a:lnTo>
                  <a:pt x="1187" y="364"/>
                </a:lnTo>
                <a:lnTo>
                  <a:pt x="1177" y="362"/>
                </a:lnTo>
                <a:lnTo>
                  <a:pt x="1166" y="361"/>
                </a:lnTo>
                <a:lnTo>
                  <a:pt x="1155" y="360"/>
                </a:lnTo>
                <a:lnTo>
                  <a:pt x="1146" y="359"/>
                </a:lnTo>
                <a:lnTo>
                  <a:pt x="1135" y="360"/>
                </a:lnTo>
                <a:lnTo>
                  <a:pt x="1125" y="361"/>
                </a:lnTo>
                <a:lnTo>
                  <a:pt x="1105" y="364"/>
                </a:lnTo>
                <a:lnTo>
                  <a:pt x="1085" y="370"/>
                </a:lnTo>
                <a:lnTo>
                  <a:pt x="1067" y="379"/>
                </a:lnTo>
                <a:lnTo>
                  <a:pt x="1048" y="389"/>
                </a:lnTo>
                <a:lnTo>
                  <a:pt x="1032" y="401"/>
                </a:lnTo>
                <a:lnTo>
                  <a:pt x="1018" y="415"/>
                </a:lnTo>
                <a:lnTo>
                  <a:pt x="1006" y="430"/>
                </a:lnTo>
                <a:lnTo>
                  <a:pt x="1000" y="439"/>
                </a:lnTo>
                <a:lnTo>
                  <a:pt x="995" y="447"/>
                </a:lnTo>
                <a:lnTo>
                  <a:pt x="991" y="456"/>
                </a:lnTo>
                <a:lnTo>
                  <a:pt x="986" y="466"/>
                </a:lnTo>
                <a:lnTo>
                  <a:pt x="983" y="475"/>
                </a:lnTo>
                <a:lnTo>
                  <a:pt x="981" y="485"/>
                </a:lnTo>
                <a:lnTo>
                  <a:pt x="980" y="495"/>
                </a:lnTo>
                <a:lnTo>
                  <a:pt x="979" y="504"/>
                </a:lnTo>
                <a:lnTo>
                  <a:pt x="979" y="520"/>
                </a:lnTo>
                <a:lnTo>
                  <a:pt x="981" y="542"/>
                </a:lnTo>
                <a:lnTo>
                  <a:pt x="982" y="557"/>
                </a:lnTo>
                <a:lnTo>
                  <a:pt x="985" y="573"/>
                </a:lnTo>
                <a:lnTo>
                  <a:pt x="988" y="589"/>
                </a:lnTo>
                <a:lnTo>
                  <a:pt x="993" y="605"/>
                </a:lnTo>
                <a:lnTo>
                  <a:pt x="998" y="621"/>
                </a:lnTo>
                <a:lnTo>
                  <a:pt x="1003" y="636"/>
                </a:lnTo>
                <a:lnTo>
                  <a:pt x="1011" y="650"/>
                </a:lnTo>
                <a:lnTo>
                  <a:pt x="1018" y="662"/>
                </a:lnTo>
                <a:lnTo>
                  <a:pt x="1029" y="675"/>
                </a:lnTo>
                <a:lnTo>
                  <a:pt x="1044" y="690"/>
                </a:lnTo>
                <a:lnTo>
                  <a:pt x="1052" y="698"/>
                </a:lnTo>
                <a:lnTo>
                  <a:pt x="1060" y="703"/>
                </a:lnTo>
                <a:lnTo>
                  <a:pt x="1068" y="708"/>
                </a:lnTo>
                <a:lnTo>
                  <a:pt x="1074" y="709"/>
                </a:lnTo>
                <a:lnTo>
                  <a:pt x="1078" y="709"/>
                </a:lnTo>
                <a:lnTo>
                  <a:pt x="1083" y="707"/>
                </a:lnTo>
                <a:lnTo>
                  <a:pt x="1093" y="701"/>
                </a:lnTo>
                <a:lnTo>
                  <a:pt x="1104" y="695"/>
                </a:lnTo>
                <a:lnTo>
                  <a:pt x="1116" y="689"/>
                </a:lnTo>
                <a:lnTo>
                  <a:pt x="1139" y="681"/>
                </a:lnTo>
                <a:lnTo>
                  <a:pt x="1163" y="673"/>
                </a:lnTo>
                <a:lnTo>
                  <a:pt x="1187" y="666"/>
                </a:lnTo>
                <a:lnTo>
                  <a:pt x="1211" y="659"/>
                </a:lnTo>
                <a:lnTo>
                  <a:pt x="1236" y="654"/>
                </a:lnTo>
                <a:lnTo>
                  <a:pt x="1260" y="649"/>
                </a:lnTo>
                <a:lnTo>
                  <a:pt x="1312" y="640"/>
                </a:lnTo>
                <a:lnTo>
                  <a:pt x="1363" y="634"/>
                </a:lnTo>
                <a:lnTo>
                  <a:pt x="1416" y="628"/>
                </a:lnTo>
                <a:lnTo>
                  <a:pt x="1468" y="625"/>
                </a:lnTo>
                <a:lnTo>
                  <a:pt x="1520" y="623"/>
                </a:lnTo>
                <a:lnTo>
                  <a:pt x="1530" y="589"/>
                </a:lnTo>
                <a:lnTo>
                  <a:pt x="1536" y="571"/>
                </a:lnTo>
                <a:lnTo>
                  <a:pt x="1540" y="552"/>
                </a:lnTo>
                <a:lnTo>
                  <a:pt x="1543" y="533"/>
                </a:lnTo>
                <a:lnTo>
                  <a:pt x="1545" y="513"/>
                </a:lnTo>
                <a:lnTo>
                  <a:pt x="1545" y="490"/>
                </a:lnTo>
                <a:lnTo>
                  <a:pt x="1544" y="480"/>
                </a:lnTo>
                <a:lnTo>
                  <a:pt x="1542" y="468"/>
                </a:lnTo>
                <a:close/>
                <a:moveTo>
                  <a:pt x="1281" y="375"/>
                </a:moveTo>
                <a:lnTo>
                  <a:pt x="1281" y="375"/>
                </a:lnTo>
                <a:lnTo>
                  <a:pt x="1282" y="377"/>
                </a:lnTo>
                <a:lnTo>
                  <a:pt x="1281" y="380"/>
                </a:lnTo>
                <a:lnTo>
                  <a:pt x="1280" y="385"/>
                </a:lnTo>
                <a:lnTo>
                  <a:pt x="1279" y="387"/>
                </a:lnTo>
                <a:lnTo>
                  <a:pt x="1279" y="390"/>
                </a:lnTo>
                <a:lnTo>
                  <a:pt x="1279" y="392"/>
                </a:lnTo>
                <a:lnTo>
                  <a:pt x="1281" y="394"/>
                </a:lnTo>
                <a:lnTo>
                  <a:pt x="1284" y="389"/>
                </a:lnTo>
                <a:lnTo>
                  <a:pt x="1288" y="383"/>
                </a:lnTo>
                <a:lnTo>
                  <a:pt x="1298" y="374"/>
                </a:lnTo>
                <a:lnTo>
                  <a:pt x="1308" y="365"/>
                </a:lnTo>
                <a:lnTo>
                  <a:pt x="1311" y="361"/>
                </a:lnTo>
                <a:lnTo>
                  <a:pt x="1313" y="357"/>
                </a:lnTo>
                <a:lnTo>
                  <a:pt x="1305" y="362"/>
                </a:lnTo>
                <a:lnTo>
                  <a:pt x="1298" y="367"/>
                </a:lnTo>
                <a:lnTo>
                  <a:pt x="1290" y="371"/>
                </a:lnTo>
                <a:lnTo>
                  <a:pt x="1286" y="372"/>
                </a:lnTo>
                <a:lnTo>
                  <a:pt x="1281" y="375"/>
                </a:lnTo>
                <a:close/>
                <a:moveTo>
                  <a:pt x="1601" y="659"/>
                </a:moveTo>
                <a:lnTo>
                  <a:pt x="1601" y="659"/>
                </a:lnTo>
                <a:lnTo>
                  <a:pt x="1574" y="654"/>
                </a:lnTo>
                <a:lnTo>
                  <a:pt x="1547" y="647"/>
                </a:lnTo>
                <a:lnTo>
                  <a:pt x="1535" y="643"/>
                </a:lnTo>
                <a:lnTo>
                  <a:pt x="1521" y="641"/>
                </a:lnTo>
                <a:lnTo>
                  <a:pt x="1508" y="640"/>
                </a:lnTo>
                <a:lnTo>
                  <a:pt x="1495" y="640"/>
                </a:lnTo>
                <a:lnTo>
                  <a:pt x="1442" y="643"/>
                </a:lnTo>
                <a:lnTo>
                  <a:pt x="1389" y="648"/>
                </a:lnTo>
                <a:lnTo>
                  <a:pt x="1335" y="654"/>
                </a:lnTo>
                <a:lnTo>
                  <a:pt x="1284" y="662"/>
                </a:lnTo>
                <a:lnTo>
                  <a:pt x="1255" y="667"/>
                </a:lnTo>
                <a:lnTo>
                  <a:pt x="1227" y="673"/>
                </a:lnTo>
                <a:lnTo>
                  <a:pt x="1199" y="681"/>
                </a:lnTo>
                <a:lnTo>
                  <a:pt x="1174" y="689"/>
                </a:lnTo>
                <a:lnTo>
                  <a:pt x="1147" y="699"/>
                </a:lnTo>
                <a:lnTo>
                  <a:pt x="1122" y="710"/>
                </a:lnTo>
                <a:lnTo>
                  <a:pt x="1099" y="722"/>
                </a:lnTo>
                <a:lnTo>
                  <a:pt x="1077" y="733"/>
                </a:lnTo>
                <a:lnTo>
                  <a:pt x="1057" y="754"/>
                </a:lnTo>
                <a:lnTo>
                  <a:pt x="1039" y="775"/>
                </a:lnTo>
                <a:lnTo>
                  <a:pt x="1021" y="796"/>
                </a:lnTo>
                <a:lnTo>
                  <a:pt x="1002" y="820"/>
                </a:lnTo>
                <a:lnTo>
                  <a:pt x="985" y="843"/>
                </a:lnTo>
                <a:lnTo>
                  <a:pt x="969" y="866"/>
                </a:lnTo>
                <a:lnTo>
                  <a:pt x="937" y="915"/>
                </a:lnTo>
                <a:lnTo>
                  <a:pt x="905" y="965"/>
                </a:lnTo>
                <a:lnTo>
                  <a:pt x="873" y="1014"/>
                </a:lnTo>
                <a:lnTo>
                  <a:pt x="858" y="1040"/>
                </a:lnTo>
                <a:lnTo>
                  <a:pt x="843" y="1065"/>
                </a:lnTo>
                <a:lnTo>
                  <a:pt x="830" y="1091"/>
                </a:lnTo>
                <a:lnTo>
                  <a:pt x="818" y="1117"/>
                </a:lnTo>
                <a:lnTo>
                  <a:pt x="841" y="1103"/>
                </a:lnTo>
                <a:lnTo>
                  <a:pt x="865" y="1089"/>
                </a:lnTo>
                <a:lnTo>
                  <a:pt x="892" y="1076"/>
                </a:lnTo>
                <a:lnTo>
                  <a:pt x="920" y="1064"/>
                </a:lnTo>
                <a:lnTo>
                  <a:pt x="951" y="1055"/>
                </a:lnTo>
                <a:lnTo>
                  <a:pt x="983" y="1046"/>
                </a:lnTo>
                <a:lnTo>
                  <a:pt x="999" y="1043"/>
                </a:lnTo>
                <a:lnTo>
                  <a:pt x="1016" y="1040"/>
                </a:lnTo>
                <a:lnTo>
                  <a:pt x="1034" y="1037"/>
                </a:lnTo>
                <a:lnTo>
                  <a:pt x="1053" y="1036"/>
                </a:lnTo>
                <a:lnTo>
                  <a:pt x="1071" y="1035"/>
                </a:lnTo>
                <a:lnTo>
                  <a:pt x="1089" y="1035"/>
                </a:lnTo>
                <a:lnTo>
                  <a:pt x="1107" y="1036"/>
                </a:lnTo>
                <a:lnTo>
                  <a:pt x="1127" y="1036"/>
                </a:lnTo>
                <a:lnTo>
                  <a:pt x="1170" y="1034"/>
                </a:lnTo>
                <a:lnTo>
                  <a:pt x="1214" y="1034"/>
                </a:lnTo>
                <a:lnTo>
                  <a:pt x="1257" y="1035"/>
                </a:lnTo>
                <a:lnTo>
                  <a:pt x="1299" y="1038"/>
                </a:lnTo>
                <a:lnTo>
                  <a:pt x="1339" y="1042"/>
                </a:lnTo>
                <a:lnTo>
                  <a:pt x="1376" y="1048"/>
                </a:lnTo>
                <a:lnTo>
                  <a:pt x="1412" y="1056"/>
                </a:lnTo>
                <a:lnTo>
                  <a:pt x="1430" y="1060"/>
                </a:lnTo>
                <a:lnTo>
                  <a:pt x="1446" y="1065"/>
                </a:lnTo>
                <a:lnTo>
                  <a:pt x="1460" y="1038"/>
                </a:lnTo>
                <a:lnTo>
                  <a:pt x="1473" y="1012"/>
                </a:lnTo>
                <a:lnTo>
                  <a:pt x="1488" y="986"/>
                </a:lnTo>
                <a:lnTo>
                  <a:pt x="1503" y="961"/>
                </a:lnTo>
                <a:lnTo>
                  <a:pt x="1520" y="937"/>
                </a:lnTo>
                <a:lnTo>
                  <a:pt x="1537" y="913"/>
                </a:lnTo>
                <a:lnTo>
                  <a:pt x="1570" y="866"/>
                </a:lnTo>
                <a:lnTo>
                  <a:pt x="1605" y="821"/>
                </a:lnTo>
                <a:lnTo>
                  <a:pt x="1642" y="775"/>
                </a:lnTo>
                <a:lnTo>
                  <a:pt x="1677" y="730"/>
                </a:lnTo>
                <a:lnTo>
                  <a:pt x="1711" y="684"/>
                </a:lnTo>
                <a:lnTo>
                  <a:pt x="1699" y="680"/>
                </a:lnTo>
                <a:lnTo>
                  <a:pt x="1685" y="675"/>
                </a:lnTo>
                <a:lnTo>
                  <a:pt x="1659" y="669"/>
                </a:lnTo>
                <a:lnTo>
                  <a:pt x="1601" y="659"/>
                </a:lnTo>
                <a:close/>
                <a:moveTo>
                  <a:pt x="863" y="707"/>
                </a:moveTo>
                <a:lnTo>
                  <a:pt x="863" y="707"/>
                </a:lnTo>
                <a:lnTo>
                  <a:pt x="844" y="698"/>
                </a:lnTo>
                <a:lnTo>
                  <a:pt x="826" y="690"/>
                </a:lnTo>
                <a:lnTo>
                  <a:pt x="807" y="684"/>
                </a:lnTo>
                <a:lnTo>
                  <a:pt x="788" y="679"/>
                </a:lnTo>
                <a:lnTo>
                  <a:pt x="769" y="674"/>
                </a:lnTo>
                <a:lnTo>
                  <a:pt x="749" y="671"/>
                </a:lnTo>
                <a:lnTo>
                  <a:pt x="700" y="665"/>
                </a:lnTo>
                <a:lnTo>
                  <a:pt x="660" y="658"/>
                </a:lnTo>
                <a:lnTo>
                  <a:pt x="639" y="656"/>
                </a:lnTo>
                <a:lnTo>
                  <a:pt x="619" y="655"/>
                </a:lnTo>
                <a:lnTo>
                  <a:pt x="591" y="654"/>
                </a:lnTo>
                <a:lnTo>
                  <a:pt x="562" y="656"/>
                </a:lnTo>
                <a:lnTo>
                  <a:pt x="506" y="659"/>
                </a:lnTo>
                <a:lnTo>
                  <a:pt x="452" y="664"/>
                </a:lnTo>
                <a:lnTo>
                  <a:pt x="427" y="665"/>
                </a:lnTo>
                <a:lnTo>
                  <a:pt x="403" y="665"/>
                </a:lnTo>
                <a:lnTo>
                  <a:pt x="389" y="664"/>
                </a:lnTo>
                <a:lnTo>
                  <a:pt x="375" y="660"/>
                </a:lnTo>
                <a:lnTo>
                  <a:pt x="347" y="654"/>
                </a:lnTo>
                <a:lnTo>
                  <a:pt x="320" y="648"/>
                </a:lnTo>
                <a:lnTo>
                  <a:pt x="307" y="645"/>
                </a:lnTo>
                <a:lnTo>
                  <a:pt x="295" y="644"/>
                </a:lnTo>
                <a:lnTo>
                  <a:pt x="295" y="643"/>
                </a:lnTo>
                <a:lnTo>
                  <a:pt x="294" y="642"/>
                </a:lnTo>
                <a:lnTo>
                  <a:pt x="292" y="642"/>
                </a:lnTo>
                <a:lnTo>
                  <a:pt x="291" y="648"/>
                </a:lnTo>
                <a:lnTo>
                  <a:pt x="290" y="653"/>
                </a:lnTo>
                <a:lnTo>
                  <a:pt x="288" y="657"/>
                </a:lnTo>
                <a:lnTo>
                  <a:pt x="285" y="660"/>
                </a:lnTo>
                <a:lnTo>
                  <a:pt x="280" y="667"/>
                </a:lnTo>
                <a:lnTo>
                  <a:pt x="275" y="674"/>
                </a:lnTo>
                <a:lnTo>
                  <a:pt x="268" y="690"/>
                </a:lnTo>
                <a:lnTo>
                  <a:pt x="261" y="707"/>
                </a:lnTo>
                <a:lnTo>
                  <a:pt x="255" y="722"/>
                </a:lnTo>
                <a:lnTo>
                  <a:pt x="249" y="735"/>
                </a:lnTo>
                <a:lnTo>
                  <a:pt x="231" y="762"/>
                </a:lnTo>
                <a:lnTo>
                  <a:pt x="214" y="788"/>
                </a:lnTo>
                <a:lnTo>
                  <a:pt x="196" y="814"/>
                </a:lnTo>
                <a:lnTo>
                  <a:pt x="179" y="841"/>
                </a:lnTo>
                <a:lnTo>
                  <a:pt x="171" y="854"/>
                </a:lnTo>
                <a:lnTo>
                  <a:pt x="162" y="866"/>
                </a:lnTo>
                <a:lnTo>
                  <a:pt x="153" y="879"/>
                </a:lnTo>
                <a:lnTo>
                  <a:pt x="145" y="891"/>
                </a:lnTo>
                <a:lnTo>
                  <a:pt x="132" y="916"/>
                </a:lnTo>
                <a:lnTo>
                  <a:pt x="124" y="928"/>
                </a:lnTo>
                <a:lnTo>
                  <a:pt x="116" y="940"/>
                </a:lnTo>
                <a:lnTo>
                  <a:pt x="105" y="950"/>
                </a:lnTo>
                <a:lnTo>
                  <a:pt x="95" y="960"/>
                </a:lnTo>
                <a:lnTo>
                  <a:pt x="91" y="966"/>
                </a:lnTo>
                <a:lnTo>
                  <a:pt x="87" y="972"/>
                </a:lnTo>
                <a:lnTo>
                  <a:pt x="85" y="978"/>
                </a:lnTo>
                <a:lnTo>
                  <a:pt x="84" y="987"/>
                </a:lnTo>
                <a:lnTo>
                  <a:pt x="91" y="991"/>
                </a:lnTo>
                <a:lnTo>
                  <a:pt x="100" y="997"/>
                </a:lnTo>
                <a:lnTo>
                  <a:pt x="115" y="1008"/>
                </a:lnTo>
                <a:lnTo>
                  <a:pt x="122" y="1014"/>
                </a:lnTo>
                <a:lnTo>
                  <a:pt x="131" y="1016"/>
                </a:lnTo>
                <a:lnTo>
                  <a:pt x="136" y="1017"/>
                </a:lnTo>
                <a:lnTo>
                  <a:pt x="142" y="1016"/>
                </a:lnTo>
                <a:lnTo>
                  <a:pt x="147" y="1016"/>
                </a:lnTo>
                <a:lnTo>
                  <a:pt x="152" y="1014"/>
                </a:lnTo>
                <a:lnTo>
                  <a:pt x="151" y="1018"/>
                </a:lnTo>
                <a:lnTo>
                  <a:pt x="150" y="1021"/>
                </a:lnTo>
                <a:lnTo>
                  <a:pt x="151" y="1023"/>
                </a:lnTo>
                <a:lnTo>
                  <a:pt x="154" y="1026"/>
                </a:lnTo>
                <a:lnTo>
                  <a:pt x="171" y="1029"/>
                </a:lnTo>
                <a:lnTo>
                  <a:pt x="188" y="1032"/>
                </a:lnTo>
                <a:lnTo>
                  <a:pt x="203" y="1036"/>
                </a:lnTo>
                <a:lnTo>
                  <a:pt x="219" y="1038"/>
                </a:lnTo>
                <a:lnTo>
                  <a:pt x="243" y="1038"/>
                </a:lnTo>
                <a:lnTo>
                  <a:pt x="267" y="1037"/>
                </a:lnTo>
                <a:lnTo>
                  <a:pt x="290" y="1035"/>
                </a:lnTo>
                <a:lnTo>
                  <a:pt x="315" y="1031"/>
                </a:lnTo>
                <a:lnTo>
                  <a:pt x="362" y="1023"/>
                </a:lnTo>
                <a:lnTo>
                  <a:pt x="387" y="1020"/>
                </a:lnTo>
                <a:lnTo>
                  <a:pt x="410" y="1018"/>
                </a:lnTo>
                <a:lnTo>
                  <a:pt x="438" y="1018"/>
                </a:lnTo>
                <a:lnTo>
                  <a:pt x="465" y="1018"/>
                </a:lnTo>
                <a:lnTo>
                  <a:pt x="492" y="1020"/>
                </a:lnTo>
                <a:lnTo>
                  <a:pt x="518" y="1023"/>
                </a:lnTo>
                <a:lnTo>
                  <a:pt x="544" y="1027"/>
                </a:lnTo>
                <a:lnTo>
                  <a:pt x="570" y="1032"/>
                </a:lnTo>
                <a:lnTo>
                  <a:pt x="594" y="1037"/>
                </a:lnTo>
                <a:lnTo>
                  <a:pt x="619" y="1044"/>
                </a:lnTo>
                <a:lnTo>
                  <a:pt x="644" y="1051"/>
                </a:lnTo>
                <a:lnTo>
                  <a:pt x="667" y="1059"/>
                </a:lnTo>
                <a:lnTo>
                  <a:pt x="714" y="1075"/>
                </a:lnTo>
                <a:lnTo>
                  <a:pt x="758" y="1093"/>
                </a:lnTo>
                <a:lnTo>
                  <a:pt x="801" y="1112"/>
                </a:lnTo>
                <a:lnTo>
                  <a:pt x="821" y="1074"/>
                </a:lnTo>
                <a:lnTo>
                  <a:pt x="842" y="1036"/>
                </a:lnTo>
                <a:lnTo>
                  <a:pt x="864" y="1000"/>
                </a:lnTo>
                <a:lnTo>
                  <a:pt x="886" y="965"/>
                </a:lnTo>
                <a:lnTo>
                  <a:pt x="932" y="894"/>
                </a:lnTo>
                <a:lnTo>
                  <a:pt x="979" y="824"/>
                </a:lnTo>
                <a:lnTo>
                  <a:pt x="976" y="811"/>
                </a:lnTo>
                <a:lnTo>
                  <a:pt x="972" y="801"/>
                </a:lnTo>
                <a:lnTo>
                  <a:pt x="968" y="790"/>
                </a:lnTo>
                <a:lnTo>
                  <a:pt x="963" y="780"/>
                </a:lnTo>
                <a:lnTo>
                  <a:pt x="957" y="772"/>
                </a:lnTo>
                <a:lnTo>
                  <a:pt x="951" y="763"/>
                </a:lnTo>
                <a:lnTo>
                  <a:pt x="945" y="756"/>
                </a:lnTo>
                <a:lnTo>
                  <a:pt x="937" y="749"/>
                </a:lnTo>
                <a:lnTo>
                  <a:pt x="930" y="743"/>
                </a:lnTo>
                <a:lnTo>
                  <a:pt x="921" y="738"/>
                </a:lnTo>
                <a:lnTo>
                  <a:pt x="903" y="727"/>
                </a:lnTo>
                <a:lnTo>
                  <a:pt x="884" y="716"/>
                </a:lnTo>
                <a:lnTo>
                  <a:pt x="863" y="707"/>
                </a:lnTo>
                <a:close/>
                <a:moveTo>
                  <a:pt x="1667" y="773"/>
                </a:moveTo>
                <a:lnTo>
                  <a:pt x="1667" y="773"/>
                </a:lnTo>
                <a:lnTo>
                  <a:pt x="1609" y="848"/>
                </a:lnTo>
                <a:lnTo>
                  <a:pt x="1581" y="885"/>
                </a:lnTo>
                <a:lnTo>
                  <a:pt x="1553" y="924"/>
                </a:lnTo>
                <a:lnTo>
                  <a:pt x="1526" y="963"/>
                </a:lnTo>
                <a:lnTo>
                  <a:pt x="1513" y="984"/>
                </a:lnTo>
                <a:lnTo>
                  <a:pt x="1501" y="1005"/>
                </a:lnTo>
                <a:lnTo>
                  <a:pt x="1490" y="1027"/>
                </a:lnTo>
                <a:lnTo>
                  <a:pt x="1479" y="1048"/>
                </a:lnTo>
                <a:lnTo>
                  <a:pt x="1469" y="1069"/>
                </a:lnTo>
                <a:lnTo>
                  <a:pt x="1461" y="1092"/>
                </a:lnTo>
                <a:lnTo>
                  <a:pt x="1482" y="1097"/>
                </a:lnTo>
                <a:lnTo>
                  <a:pt x="1494" y="1101"/>
                </a:lnTo>
                <a:lnTo>
                  <a:pt x="1505" y="1103"/>
                </a:lnTo>
                <a:lnTo>
                  <a:pt x="1510" y="1097"/>
                </a:lnTo>
                <a:lnTo>
                  <a:pt x="1513" y="1095"/>
                </a:lnTo>
                <a:lnTo>
                  <a:pt x="1517" y="1095"/>
                </a:lnTo>
                <a:lnTo>
                  <a:pt x="1540" y="1056"/>
                </a:lnTo>
                <a:lnTo>
                  <a:pt x="1562" y="1016"/>
                </a:lnTo>
                <a:lnTo>
                  <a:pt x="1611" y="940"/>
                </a:lnTo>
                <a:lnTo>
                  <a:pt x="1659" y="864"/>
                </a:lnTo>
                <a:lnTo>
                  <a:pt x="1681" y="824"/>
                </a:lnTo>
                <a:lnTo>
                  <a:pt x="1704" y="785"/>
                </a:lnTo>
                <a:lnTo>
                  <a:pt x="1696" y="781"/>
                </a:lnTo>
                <a:lnTo>
                  <a:pt x="1687" y="778"/>
                </a:lnTo>
                <a:lnTo>
                  <a:pt x="1677" y="775"/>
                </a:lnTo>
                <a:lnTo>
                  <a:pt x="1667" y="773"/>
                </a:lnTo>
                <a:close/>
                <a:moveTo>
                  <a:pt x="1690" y="854"/>
                </a:moveTo>
                <a:lnTo>
                  <a:pt x="1690" y="854"/>
                </a:lnTo>
                <a:lnTo>
                  <a:pt x="1684" y="859"/>
                </a:lnTo>
                <a:lnTo>
                  <a:pt x="1679" y="864"/>
                </a:lnTo>
                <a:lnTo>
                  <a:pt x="1674" y="868"/>
                </a:lnTo>
                <a:lnTo>
                  <a:pt x="1669" y="874"/>
                </a:lnTo>
                <a:lnTo>
                  <a:pt x="1662" y="885"/>
                </a:lnTo>
                <a:lnTo>
                  <a:pt x="1655" y="897"/>
                </a:lnTo>
                <a:lnTo>
                  <a:pt x="1642" y="922"/>
                </a:lnTo>
                <a:lnTo>
                  <a:pt x="1629" y="947"/>
                </a:lnTo>
                <a:lnTo>
                  <a:pt x="1616" y="972"/>
                </a:lnTo>
                <a:lnTo>
                  <a:pt x="1590" y="1011"/>
                </a:lnTo>
                <a:lnTo>
                  <a:pt x="1577" y="1030"/>
                </a:lnTo>
                <a:lnTo>
                  <a:pt x="1566" y="1049"/>
                </a:lnTo>
                <a:lnTo>
                  <a:pt x="1555" y="1069"/>
                </a:lnTo>
                <a:lnTo>
                  <a:pt x="1545" y="1090"/>
                </a:lnTo>
                <a:lnTo>
                  <a:pt x="1537" y="1111"/>
                </a:lnTo>
                <a:lnTo>
                  <a:pt x="1535" y="1123"/>
                </a:lnTo>
                <a:lnTo>
                  <a:pt x="1532" y="1134"/>
                </a:lnTo>
                <a:lnTo>
                  <a:pt x="1532" y="1136"/>
                </a:lnTo>
                <a:lnTo>
                  <a:pt x="1533" y="1138"/>
                </a:lnTo>
                <a:lnTo>
                  <a:pt x="1537" y="1140"/>
                </a:lnTo>
                <a:lnTo>
                  <a:pt x="1539" y="1143"/>
                </a:lnTo>
                <a:lnTo>
                  <a:pt x="1540" y="1146"/>
                </a:lnTo>
                <a:lnTo>
                  <a:pt x="1539" y="1149"/>
                </a:lnTo>
                <a:lnTo>
                  <a:pt x="1537" y="1154"/>
                </a:lnTo>
                <a:lnTo>
                  <a:pt x="1532" y="1161"/>
                </a:lnTo>
                <a:lnTo>
                  <a:pt x="1531" y="1164"/>
                </a:lnTo>
                <a:lnTo>
                  <a:pt x="1531" y="1167"/>
                </a:lnTo>
                <a:lnTo>
                  <a:pt x="1532" y="1170"/>
                </a:lnTo>
                <a:lnTo>
                  <a:pt x="1535" y="1173"/>
                </a:lnTo>
                <a:lnTo>
                  <a:pt x="1547" y="1157"/>
                </a:lnTo>
                <a:lnTo>
                  <a:pt x="1560" y="1140"/>
                </a:lnTo>
                <a:lnTo>
                  <a:pt x="1583" y="1105"/>
                </a:lnTo>
                <a:lnTo>
                  <a:pt x="1605" y="1067"/>
                </a:lnTo>
                <a:lnTo>
                  <a:pt x="1627" y="1030"/>
                </a:lnTo>
                <a:lnTo>
                  <a:pt x="1648" y="992"/>
                </a:lnTo>
                <a:lnTo>
                  <a:pt x="1670" y="956"/>
                </a:lnTo>
                <a:lnTo>
                  <a:pt x="1682" y="938"/>
                </a:lnTo>
                <a:lnTo>
                  <a:pt x="1695" y="921"/>
                </a:lnTo>
                <a:lnTo>
                  <a:pt x="1708" y="905"/>
                </a:lnTo>
                <a:lnTo>
                  <a:pt x="1721" y="889"/>
                </a:lnTo>
                <a:lnTo>
                  <a:pt x="1717" y="884"/>
                </a:lnTo>
                <a:lnTo>
                  <a:pt x="1714" y="880"/>
                </a:lnTo>
                <a:lnTo>
                  <a:pt x="1712" y="876"/>
                </a:lnTo>
                <a:lnTo>
                  <a:pt x="1711" y="871"/>
                </a:lnTo>
                <a:lnTo>
                  <a:pt x="1711" y="867"/>
                </a:lnTo>
                <a:lnTo>
                  <a:pt x="1711" y="862"/>
                </a:lnTo>
                <a:lnTo>
                  <a:pt x="1714" y="851"/>
                </a:lnTo>
                <a:lnTo>
                  <a:pt x="1718" y="840"/>
                </a:lnTo>
                <a:lnTo>
                  <a:pt x="1720" y="829"/>
                </a:lnTo>
                <a:lnTo>
                  <a:pt x="1721" y="822"/>
                </a:lnTo>
                <a:lnTo>
                  <a:pt x="1721" y="816"/>
                </a:lnTo>
                <a:lnTo>
                  <a:pt x="1720" y="809"/>
                </a:lnTo>
                <a:lnTo>
                  <a:pt x="1719" y="802"/>
                </a:lnTo>
                <a:lnTo>
                  <a:pt x="1714" y="808"/>
                </a:lnTo>
                <a:lnTo>
                  <a:pt x="1710" y="815"/>
                </a:lnTo>
                <a:lnTo>
                  <a:pt x="1703" y="828"/>
                </a:lnTo>
                <a:lnTo>
                  <a:pt x="1696" y="841"/>
                </a:lnTo>
                <a:lnTo>
                  <a:pt x="1690" y="854"/>
                </a:lnTo>
                <a:close/>
                <a:moveTo>
                  <a:pt x="585" y="1053"/>
                </a:moveTo>
                <a:lnTo>
                  <a:pt x="585" y="1053"/>
                </a:lnTo>
                <a:lnTo>
                  <a:pt x="567" y="1049"/>
                </a:lnTo>
                <a:lnTo>
                  <a:pt x="546" y="1045"/>
                </a:lnTo>
                <a:lnTo>
                  <a:pt x="525" y="1042"/>
                </a:lnTo>
                <a:lnTo>
                  <a:pt x="503" y="1040"/>
                </a:lnTo>
                <a:lnTo>
                  <a:pt x="482" y="1037"/>
                </a:lnTo>
                <a:lnTo>
                  <a:pt x="460" y="1036"/>
                </a:lnTo>
                <a:lnTo>
                  <a:pt x="438" y="1035"/>
                </a:lnTo>
                <a:lnTo>
                  <a:pt x="418" y="1036"/>
                </a:lnTo>
                <a:lnTo>
                  <a:pt x="398" y="1037"/>
                </a:lnTo>
                <a:lnTo>
                  <a:pt x="380" y="1040"/>
                </a:lnTo>
                <a:lnTo>
                  <a:pt x="343" y="1047"/>
                </a:lnTo>
                <a:lnTo>
                  <a:pt x="325" y="1050"/>
                </a:lnTo>
                <a:lnTo>
                  <a:pt x="305" y="1053"/>
                </a:lnTo>
                <a:lnTo>
                  <a:pt x="287" y="1056"/>
                </a:lnTo>
                <a:lnTo>
                  <a:pt x="268" y="1056"/>
                </a:lnTo>
                <a:lnTo>
                  <a:pt x="235" y="1055"/>
                </a:lnTo>
                <a:lnTo>
                  <a:pt x="201" y="1051"/>
                </a:lnTo>
                <a:lnTo>
                  <a:pt x="185" y="1049"/>
                </a:lnTo>
                <a:lnTo>
                  <a:pt x="169" y="1046"/>
                </a:lnTo>
                <a:lnTo>
                  <a:pt x="155" y="1042"/>
                </a:lnTo>
                <a:lnTo>
                  <a:pt x="143" y="1036"/>
                </a:lnTo>
                <a:lnTo>
                  <a:pt x="131" y="1046"/>
                </a:lnTo>
                <a:lnTo>
                  <a:pt x="119" y="1057"/>
                </a:lnTo>
                <a:lnTo>
                  <a:pt x="107" y="1067"/>
                </a:lnTo>
                <a:lnTo>
                  <a:pt x="95" y="1078"/>
                </a:lnTo>
                <a:lnTo>
                  <a:pt x="165" y="1079"/>
                </a:lnTo>
                <a:lnTo>
                  <a:pt x="237" y="1079"/>
                </a:lnTo>
                <a:lnTo>
                  <a:pt x="386" y="1078"/>
                </a:lnTo>
                <a:lnTo>
                  <a:pt x="461" y="1078"/>
                </a:lnTo>
                <a:lnTo>
                  <a:pt x="536" y="1079"/>
                </a:lnTo>
                <a:lnTo>
                  <a:pt x="608" y="1081"/>
                </a:lnTo>
                <a:lnTo>
                  <a:pt x="645" y="1084"/>
                </a:lnTo>
                <a:lnTo>
                  <a:pt x="681" y="1088"/>
                </a:lnTo>
                <a:lnTo>
                  <a:pt x="669" y="1081"/>
                </a:lnTo>
                <a:lnTo>
                  <a:pt x="658" y="1076"/>
                </a:lnTo>
                <a:lnTo>
                  <a:pt x="633" y="1066"/>
                </a:lnTo>
                <a:lnTo>
                  <a:pt x="608" y="1059"/>
                </a:lnTo>
                <a:lnTo>
                  <a:pt x="585" y="1053"/>
                </a:lnTo>
                <a:close/>
                <a:moveTo>
                  <a:pt x="1323" y="1061"/>
                </a:moveTo>
                <a:lnTo>
                  <a:pt x="1323" y="1061"/>
                </a:lnTo>
                <a:lnTo>
                  <a:pt x="1271" y="1060"/>
                </a:lnTo>
                <a:lnTo>
                  <a:pt x="1218" y="1057"/>
                </a:lnTo>
                <a:lnTo>
                  <a:pt x="1164" y="1055"/>
                </a:lnTo>
                <a:lnTo>
                  <a:pt x="1111" y="1053"/>
                </a:lnTo>
                <a:lnTo>
                  <a:pt x="1084" y="1053"/>
                </a:lnTo>
                <a:lnTo>
                  <a:pt x="1059" y="1055"/>
                </a:lnTo>
                <a:lnTo>
                  <a:pt x="1033" y="1057"/>
                </a:lnTo>
                <a:lnTo>
                  <a:pt x="1009" y="1059"/>
                </a:lnTo>
                <a:lnTo>
                  <a:pt x="986" y="1063"/>
                </a:lnTo>
                <a:lnTo>
                  <a:pt x="964" y="1068"/>
                </a:lnTo>
                <a:lnTo>
                  <a:pt x="942" y="1076"/>
                </a:lnTo>
                <a:lnTo>
                  <a:pt x="922" y="1084"/>
                </a:lnTo>
                <a:lnTo>
                  <a:pt x="953" y="1082"/>
                </a:lnTo>
                <a:lnTo>
                  <a:pt x="983" y="1080"/>
                </a:lnTo>
                <a:lnTo>
                  <a:pt x="1043" y="1078"/>
                </a:lnTo>
                <a:lnTo>
                  <a:pt x="1102" y="1078"/>
                </a:lnTo>
                <a:lnTo>
                  <a:pt x="1159" y="1079"/>
                </a:lnTo>
                <a:lnTo>
                  <a:pt x="1272" y="1082"/>
                </a:lnTo>
                <a:lnTo>
                  <a:pt x="1327" y="1082"/>
                </a:lnTo>
                <a:lnTo>
                  <a:pt x="1381" y="1082"/>
                </a:lnTo>
                <a:lnTo>
                  <a:pt x="1396" y="1082"/>
                </a:lnTo>
                <a:lnTo>
                  <a:pt x="1407" y="1083"/>
                </a:lnTo>
                <a:lnTo>
                  <a:pt x="1416" y="1084"/>
                </a:lnTo>
                <a:lnTo>
                  <a:pt x="1426" y="1088"/>
                </a:lnTo>
                <a:lnTo>
                  <a:pt x="1422" y="1082"/>
                </a:lnTo>
                <a:lnTo>
                  <a:pt x="1418" y="1079"/>
                </a:lnTo>
                <a:lnTo>
                  <a:pt x="1412" y="1075"/>
                </a:lnTo>
                <a:lnTo>
                  <a:pt x="1407" y="1072"/>
                </a:lnTo>
                <a:lnTo>
                  <a:pt x="1395" y="1067"/>
                </a:lnTo>
                <a:lnTo>
                  <a:pt x="1381" y="1064"/>
                </a:lnTo>
                <a:lnTo>
                  <a:pt x="1367" y="1062"/>
                </a:lnTo>
                <a:lnTo>
                  <a:pt x="1352" y="1061"/>
                </a:lnTo>
                <a:lnTo>
                  <a:pt x="1323" y="1061"/>
                </a:lnTo>
                <a:close/>
                <a:moveTo>
                  <a:pt x="607" y="1105"/>
                </a:moveTo>
                <a:lnTo>
                  <a:pt x="607" y="1105"/>
                </a:lnTo>
                <a:lnTo>
                  <a:pt x="575" y="1102"/>
                </a:lnTo>
                <a:lnTo>
                  <a:pt x="543" y="1099"/>
                </a:lnTo>
                <a:lnTo>
                  <a:pt x="480" y="1097"/>
                </a:lnTo>
                <a:lnTo>
                  <a:pt x="418" y="1097"/>
                </a:lnTo>
                <a:lnTo>
                  <a:pt x="355" y="1097"/>
                </a:lnTo>
                <a:lnTo>
                  <a:pt x="228" y="1099"/>
                </a:lnTo>
                <a:lnTo>
                  <a:pt x="164" y="1101"/>
                </a:lnTo>
                <a:lnTo>
                  <a:pt x="98" y="1099"/>
                </a:lnTo>
                <a:lnTo>
                  <a:pt x="101" y="1113"/>
                </a:lnTo>
                <a:lnTo>
                  <a:pt x="103" y="1127"/>
                </a:lnTo>
                <a:lnTo>
                  <a:pt x="123" y="1129"/>
                </a:lnTo>
                <a:lnTo>
                  <a:pt x="143" y="1132"/>
                </a:lnTo>
                <a:lnTo>
                  <a:pt x="152" y="1133"/>
                </a:lnTo>
                <a:lnTo>
                  <a:pt x="162" y="1135"/>
                </a:lnTo>
                <a:lnTo>
                  <a:pt x="169" y="1138"/>
                </a:lnTo>
                <a:lnTo>
                  <a:pt x="177" y="1141"/>
                </a:lnTo>
                <a:lnTo>
                  <a:pt x="157" y="1143"/>
                </a:lnTo>
                <a:lnTo>
                  <a:pt x="132" y="1144"/>
                </a:lnTo>
                <a:lnTo>
                  <a:pt x="106" y="1146"/>
                </a:lnTo>
                <a:lnTo>
                  <a:pt x="84" y="1147"/>
                </a:lnTo>
                <a:lnTo>
                  <a:pt x="87" y="1151"/>
                </a:lnTo>
                <a:lnTo>
                  <a:pt x="90" y="1154"/>
                </a:lnTo>
                <a:lnTo>
                  <a:pt x="94" y="1157"/>
                </a:lnTo>
                <a:lnTo>
                  <a:pt x="98" y="1159"/>
                </a:lnTo>
                <a:lnTo>
                  <a:pt x="106" y="1162"/>
                </a:lnTo>
                <a:lnTo>
                  <a:pt x="116" y="1163"/>
                </a:lnTo>
                <a:lnTo>
                  <a:pt x="136" y="1162"/>
                </a:lnTo>
                <a:lnTo>
                  <a:pt x="148" y="1161"/>
                </a:lnTo>
                <a:lnTo>
                  <a:pt x="160" y="1162"/>
                </a:lnTo>
                <a:lnTo>
                  <a:pt x="193" y="1163"/>
                </a:lnTo>
                <a:lnTo>
                  <a:pt x="227" y="1164"/>
                </a:lnTo>
                <a:lnTo>
                  <a:pt x="297" y="1163"/>
                </a:lnTo>
                <a:lnTo>
                  <a:pt x="365" y="1162"/>
                </a:lnTo>
                <a:lnTo>
                  <a:pt x="400" y="1161"/>
                </a:lnTo>
                <a:lnTo>
                  <a:pt x="433" y="1162"/>
                </a:lnTo>
                <a:lnTo>
                  <a:pt x="448" y="1162"/>
                </a:lnTo>
                <a:lnTo>
                  <a:pt x="464" y="1164"/>
                </a:lnTo>
                <a:lnTo>
                  <a:pt x="493" y="1167"/>
                </a:lnTo>
                <a:lnTo>
                  <a:pt x="507" y="1168"/>
                </a:lnTo>
                <a:lnTo>
                  <a:pt x="521" y="1168"/>
                </a:lnTo>
                <a:lnTo>
                  <a:pt x="534" y="1168"/>
                </a:lnTo>
                <a:lnTo>
                  <a:pt x="548" y="1166"/>
                </a:lnTo>
                <a:lnTo>
                  <a:pt x="545" y="1166"/>
                </a:lnTo>
                <a:lnTo>
                  <a:pt x="543" y="1165"/>
                </a:lnTo>
                <a:lnTo>
                  <a:pt x="542" y="1164"/>
                </a:lnTo>
                <a:lnTo>
                  <a:pt x="541" y="1162"/>
                </a:lnTo>
                <a:lnTo>
                  <a:pt x="560" y="1158"/>
                </a:lnTo>
                <a:lnTo>
                  <a:pt x="581" y="1157"/>
                </a:lnTo>
                <a:lnTo>
                  <a:pt x="602" y="1158"/>
                </a:lnTo>
                <a:lnTo>
                  <a:pt x="622" y="1158"/>
                </a:lnTo>
                <a:lnTo>
                  <a:pt x="644" y="1159"/>
                </a:lnTo>
                <a:lnTo>
                  <a:pt x="664" y="1158"/>
                </a:lnTo>
                <a:lnTo>
                  <a:pt x="683" y="1156"/>
                </a:lnTo>
                <a:lnTo>
                  <a:pt x="692" y="1154"/>
                </a:lnTo>
                <a:lnTo>
                  <a:pt x="700" y="1152"/>
                </a:lnTo>
                <a:lnTo>
                  <a:pt x="645" y="1144"/>
                </a:lnTo>
                <a:lnTo>
                  <a:pt x="588" y="1137"/>
                </a:lnTo>
                <a:lnTo>
                  <a:pt x="561" y="1133"/>
                </a:lnTo>
                <a:lnTo>
                  <a:pt x="534" y="1128"/>
                </a:lnTo>
                <a:lnTo>
                  <a:pt x="522" y="1125"/>
                </a:lnTo>
                <a:lnTo>
                  <a:pt x="509" y="1122"/>
                </a:lnTo>
                <a:lnTo>
                  <a:pt x="496" y="1118"/>
                </a:lnTo>
                <a:lnTo>
                  <a:pt x="484" y="1112"/>
                </a:lnTo>
                <a:lnTo>
                  <a:pt x="500" y="1112"/>
                </a:lnTo>
                <a:lnTo>
                  <a:pt x="517" y="1112"/>
                </a:lnTo>
                <a:lnTo>
                  <a:pt x="551" y="1116"/>
                </a:lnTo>
                <a:lnTo>
                  <a:pt x="584" y="1120"/>
                </a:lnTo>
                <a:lnTo>
                  <a:pt x="619" y="1125"/>
                </a:lnTo>
                <a:lnTo>
                  <a:pt x="653" y="1131"/>
                </a:lnTo>
                <a:lnTo>
                  <a:pt x="689" y="1134"/>
                </a:lnTo>
                <a:lnTo>
                  <a:pt x="706" y="1134"/>
                </a:lnTo>
                <a:lnTo>
                  <a:pt x="723" y="1134"/>
                </a:lnTo>
                <a:lnTo>
                  <a:pt x="740" y="1134"/>
                </a:lnTo>
                <a:lnTo>
                  <a:pt x="757" y="1132"/>
                </a:lnTo>
                <a:lnTo>
                  <a:pt x="749" y="1127"/>
                </a:lnTo>
                <a:lnTo>
                  <a:pt x="740" y="1123"/>
                </a:lnTo>
                <a:lnTo>
                  <a:pt x="721" y="1117"/>
                </a:lnTo>
                <a:lnTo>
                  <a:pt x="703" y="1112"/>
                </a:lnTo>
                <a:lnTo>
                  <a:pt x="683" y="1109"/>
                </a:lnTo>
                <a:lnTo>
                  <a:pt x="664" y="1108"/>
                </a:lnTo>
                <a:lnTo>
                  <a:pt x="645" y="1107"/>
                </a:lnTo>
                <a:lnTo>
                  <a:pt x="607" y="1105"/>
                </a:lnTo>
                <a:close/>
                <a:moveTo>
                  <a:pt x="1472" y="1114"/>
                </a:moveTo>
                <a:lnTo>
                  <a:pt x="1472" y="1114"/>
                </a:lnTo>
                <a:lnTo>
                  <a:pt x="1433" y="1108"/>
                </a:lnTo>
                <a:lnTo>
                  <a:pt x="1393" y="1104"/>
                </a:lnTo>
                <a:lnTo>
                  <a:pt x="1352" y="1101"/>
                </a:lnTo>
                <a:lnTo>
                  <a:pt x="1311" y="1099"/>
                </a:lnTo>
                <a:lnTo>
                  <a:pt x="1267" y="1099"/>
                </a:lnTo>
                <a:lnTo>
                  <a:pt x="1222" y="1097"/>
                </a:lnTo>
                <a:lnTo>
                  <a:pt x="1128" y="1094"/>
                </a:lnTo>
                <a:lnTo>
                  <a:pt x="1079" y="1093"/>
                </a:lnTo>
                <a:lnTo>
                  <a:pt x="1031" y="1093"/>
                </a:lnTo>
                <a:lnTo>
                  <a:pt x="983" y="1095"/>
                </a:lnTo>
                <a:lnTo>
                  <a:pt x="960" y="1097"/>
                </a:lnTo>
                <a:lnTo>
                  <a:pt x="937" y="1099"/>
                </a:lnTo>
                <a:lnTo>
                  <a:pt x="906" y="1105"/>
                </a:lnTo>
                <a:lnTo>
                  <a:pt x="891" y="1108"/>
                </a:lnTo>
                <a:lnTo>
                  <a:pt x="876" y="1112"/>
                </a:lnTo>
                <a:lnTo>
                  <a:pt x="862" y="1118"/>
                </a:lnTo>
                <a:lnTo>
                  <a:pt x="848" y="1124"/>
                </a:lnTo>
                <a:lnTo>
                  <a:pt x="835" y="1131"/>
                </a:lnTo>
                <a:lnTo>
                  <a:pt x="824" y="1139"/>
                </a:lnTo>
                <a:lnTo>
                  <a:pt x="829" y="1144"/>
                </a:lnTo>
                <a:lnTo>
                  <a:pt x="833" y="1150"/>
                </a:lnTo>
                <a:lnTo>
                  <a:pt x="837" y="1155"/>
                </a:lnTo>
                <a:lnTo>
                  <a:pt x="840" y="1157"/>
                </a:lnTo>
                <a:lnTo>
                  <a:pt x="843" y="1158"/>
                </a:lnTo>
                <a:lnTo>
                  <a:pt x="885" y="1143"/>
                </a:lnTo>
                <a:lnTo>
                  <a:pt x="906" y="1137"/>
                </a:lnTo>
                <a:lnTo>
                  <a:pt x="926" y="1131"/>
                </a:lnTo>
                <a:lnTo>
                  <a:pt x="949" y="1125"/>
                </a:lnTo>
                <a:lnTo>
                  <a:pt x="970" y="1120"/>
                </a:lnTo>
                <a:lnTo>
                  <a:pt x="994" y="1117"/>
                </a:lnTo>
                <a:lnTo>
                  <a:pt x="1018" y="1114"/>
                </a:lnTo>
                <a:lnTo>
                  <a:pt x="1031" y="1113"/>
                </a:lnTo>
                <a:lnTo>
                  <a:pt x="1039" y="1113"/>
                </a:lnTo>
                <a:lnTo>
                  <a:pt x="1046" y="1113"/>
                </a:lnTo>
                <a:lnTo>
                  <a:pt x="1053" y="1114"/>
                </a:lnTo>
                <a:lnTo>
                  <a:pt x="1058" y="1118"/>
                </a:lnTo>
                <a:lnTo>
                  <a:pt x="1062" y="1121"/>
                </a:lnTo>
                <a:lnTo>
                  <a:pt x="1064" y="1127"/>
                </a:lnTo>
                <a:lnTo>
                  <a:pt x="1038" y="1128"/>
                </a:lnTo>
                <a:lnTo>
                  <a:pt x="1010" y="1131"/>
                </a:lnTo>
                <a:lnTo>
                  <a:pt x="983" y="1134"/>
                </a:lnTo>
                <a:lnTo>
                  <a:pt x="957" y="1138"/>
                </a:lnTo>
                <a:lnTo>
                  <a:pt x="933" y="1143"/>
                </a:lnTo>
                <a:lnTo>
                  <a:pt x="908" y="1150"/>
                </a:lnTo>
                <a:lnTo>
                  <a:pt x="886" y="1158"/>
                </a:lnTo>
                <a:lnTo>
                  <a:pt x="865" y="1169"/>
                </a:lnTo>
                <a:lnTo>
                  <a:pt x="903" y="1165"/>
                </a:lnTo>
                <a:lnTo>
                  <a:pt x="940" y="1163"/>
                </a:lnTo>
                <a:lnTo>
                  <a:pt x="978" y="1163"/>
                </a:lnTo>
                <a:lnTo>
                  <a:pt x="1014" y="1163"/>
                </a:lnTo>
                <a:lnTo>
                  <a:pt x="1052" y="1164"/>
                </a:lnTo>
                <a:lnTo>
                  <a:pt x="1088" y="1166"/>
                </a:lnTo>
                <a:lnTo>
                  <a:pt x="1161" y="1171"/>
                </a:lnTo>
                <a:lnTo>
                  <a:pt x="1233" y="1179"/>
                </a:lnTo>
                <a:lnTo>
                  <a:pt x="1301" y="1187"/>
                </a:lnTo>
                <a:lnTo>
                  <a:pt x="1367" y="1195"/>
                </a:lnTo>
                <a:lnTo>
                  <a:pt x="1431" y="1200"/>
                </a:lnTo>
                <a:lnTo>
                  <a:pt x="1454" y="1203"/>
                </a:lnTo>
                <a:lnTo>
                  <a:pt x="1477" y="1205"/>
                </a:lnTo>
                <a:lnTo>
                  <a:pt x="1486" y="1204"/>
                </a:lnTo>
                <a:lnTo>
                  <a:pt x="1496" y="1203"/>
                </a:lnTo>
                <a:lnTo>
                  <a:pt x="1505" y="1200"/>
                </a:lnTo>
                <a:lnTo>
                  <a:pt x="1512" y="1196"/>
                </a:lnTo>
                <a:lnTo>
                  <a:pt x="1493" y="1193"/>
                </a:lnTo>
                <a:lnTo>
                  <a:pt x="1473" y="1190"/>
                </a:lnTo>
                <a:lnTo>
                  <a:pt x="1464" y="1188"/>
                </a:lnTo>
                <a:lnTo>
                  <a:pt x="1455" y="1186"/>
                </a:lnTo>
                <a:lnTo>
                  <a:pt x="1448" y="1182"/>
                </a:lnTo>
                <a:lnTo>
                  <a:pt x="1441" y="1175"/>
                </a:lnTo>
                <a:lnTo>
                  <a:pt x="1447" y="1174"/>
                </a:lnTo>
                <a:lnTo>
                  <a:pt x="1452" y="1174"/>
                </a:lnTo>
                <a:lnTo>
                  <a:pt x="1463" y="1174"/>
                </a:lnTo>
                <a:lnTo>
                  <a:pt x="1485" y="1178"/>
                </a:lnTo>
                <a:lnTo>
                  <a:pt x="1496" y="1178"/>
                </a:lnTo>
                <a:lnTo>
                  <a:pt x="1500" y="1178"/>
                </a:lnTo>
                <a:lnTo>
                  <a:pt x="1505" y="1177"/>
                </a:lnTo>
                <a:lnTo>
                  <a:pt x="1509" y="1174"/>
                </a:lnTo>
                <a:lnTo>
                  <a:pt x="1512" y="1172"/>
                </a:lnTo>
                <a:lnTo>
                  <a:pt x="1515" y="1168"/>
                </a:lnTo>
                <a:lnTo>
                  <a:pt x="1517" y="1164"/>
                </a:lnTo>
                <a:lnTo>
                  <a:pt x="1509" y="1161"/>
                </a:lnTo>
                <a:lnTo>
                  <a:pt x="1500" y="1159"/>
                </a:lnTo>
                <a:lnTo>
                  <a:pt x="1492" y="1158"/>
                </a:lnTo>
                <a:lnTo>
                  <a:pt x="1482" y="1157"/>
                </a:lnTo>
                <a:lnTo>
                  <a:pt x="1462" y="1158"/>
                </a:lnTo>
                <a:lnTo>
                  <a:pt x="1441" y="1159"/>
                </a:lnTo>
                <a:lnTo>
                  <a:pt x="1421" y="1161"/>
                </a:lnTo>
                <a:lnTo>
                  <a:pt x="1412" y="1161"/>
                </a:lnTo>
                <a:lnTo>
                  <a:pt x="1404" y="1159"/>
                </a:lnTo>
                <a:lnTo>
                  <a:pt x="1395" y="1157"/>
                </a:lnTo>
                <a:lnTo>
                  <a:pt x="1388" y="1155"/>
                </a:lnTo>
                <a:lnTo>
                  <a:pt x="1382" y="1151"/>
                </a:lnTo>
                <a:lnTo>
                  <a:pt x="1377" y="1147"/>
                </a:lnTo>
                <a:lnTo>
                  <a:pt x="1408" y="1147"/>
                </a:lnTo>
                <a:lnTo>
                  <a:pt x="1442" y="1146"/>
                </a:lnTo>
                <a:lnTo>
                  <a:pt x="1510" y="1141"/>
                </a:lnTo>
                <a:lnTo>
                  <a:pt x="1502" y="1137"/>
                </a:lnTo>
                <a:lnTo>
                  <a:pt x="1492" y="1131"/>
                </a:lnTo>
                <a:lnTo>
                  <a:pt x="1481" y="1123"/>
                </a:lnTo>
                <a:lnTo>
                  <a:pt x="1477" y="1119"/>
                </a:lnTo>
                <a:lnTo>
                  <a:pt x="1472" y="1114"/>
                </a:lnTo>
                <a:close/>
                <a:moveTo>
                  <a:pt x="755" y="1173"/>
                </a:moveTo>
                <a:lnTo>
                  <a:pt x="755" y="1173"/>
                </a:lnTo>
                <a:lnTo>
                  <a:pt x="765" y="1175"/>
                </a:lnTo>
                <a:lnTo>
                  <a:pt x="774" y="1177"/>
                </a:lnTo>
                <a:lnTo>
                  <a:pt x="784" y="1177"/>
                </a:lnTo>
                <a:lnTo>
                  <a:pt x="793" y="1174"/>
                </a:lnTo>
                <a:lnTo>
                  <a:pt x="800" y="1172"/>
                </a:lnTo>
                <a:lnTo>
                  <a:pt x="806" y="1168"/>
                </a:lnTo>
                <a:lnTo>
                  <a:pt x="813" y="1164"/>
                </a:lnTo>
                <a:lnTo>
                  <a:pt x="818" y="1158"/>
                </a:lnTo>
                <a:lnTo>
                  <a:pt x="815" y="1156"/>
                </a:lnTo>
                <a:lnTo>
                  <a:pt x="813" y="1153"/>
                </a:lnTo>
                <a:lnTo>
                  <a:pt x="811" y="1150"/>
                </a:lnTo>
                <a:lnTo>
                  <a:pt x="809" y="1147"/>
                </a:lnTo>
                <a:lnTo>
                  <a:pt x="794" y="1150"/>
                </a:lnTo>
                <a:lnTo>
                  <a:pt x="786" y="1151"/>
                </a:lnTo>
                <a:lnTo>
                  <a:pt x="779" y="1154"/>
                </a:lnTo>
                <a:lnTo>
                  <a:pt x="772" y="1157"/>
                </a:lnTo>
                <a:lnTo>
                  <a:pt x="766" y="1162"/>
                </a:lnTo>
                <a:lnTo>
                  <a:pt x="760" y="1167"/>
                </a:lnTo>
                <a:lnTo>
                  <a:pt x="755" y="1173"/>
                </a:lnTo>
                <a:close/>
                <a:moveTo>
                  <a:pt x="725" y="1166"/>
                </a:moveTo>
                <a:lnTo>
                  <a:pt x="725" y="1166"/>
                </a:lnTo>
                <a:lnTo>
                  <a:pt x="719" y="1168"/>
                </a:lnTo>
                <a:lnTo>
                  <a:pt x="710" y="1169"/>
                </a:lnTo>
                <a:lnTo>
                  <a:pt x="693" y="1169"/>
                </a:lnTo>
                <a:lnTo>
                  <a:pt x="684" y="1170"/>
                </a:lnTo>
                <a:lnTo>
                  <a:pt x="677" y="1171"/>
                </a:lnTo>
                <a:lnTo>
                  <a:pt x="669" y="1173"/>
                </a:lnTo>
                <a:lnTo>
                  <a:pt x="664" y="1175"/>
                </a:lnTo>
                <a:lnTo>
                  <a:pt x="674" y="1177"/>
                </a:lnTo>
                <a:lnTo>
                  <a:pt x="683" y="1177"/>
                </a:lnTo>
                <a:lnTo>
                  <a:pt x="700" y="1174"/>
                </a:lnTo>
                <a:lnTo>
                  <a:pt x="709" y="1173"/>
                </a:lnTo>
                <a:lnTo>
                  <a:pt x="716" y="1172"/>
                </a:lnTo>
                <a:lnTo>
                  <a:pt x="724" y="1173"/>
                </a:lnTo>
                <a:lnTo>
                  <a:pt x="730" y="1175"/>
                </a:lnTo>
                <a:lnTo>
                  <a:pt x="731" y="1172"/>
                </a:lnTo>
                <a:lnTo>
                  <a:pt x="735" y="1169"/>
                </a:lnTo>
                <a:lnTo>
                  <a:pt x="741" y="1163"/>
                </a:lnTo>
                <a:lnTo>
                  <a:pt x="743" y="1159"/>
                </a:lnTo>
                <a:lnTo>
                  <a:pt x="745" y="1156"/>
                </a:lnTo>
                <a:lnTo>
                  <a:pt x="745" y="1154"/>
                </a:lnTo>
                <a:lnTo>
                  <a:pt x="742" y="1152"/>
                </a:lnTo>
                <a:lnTo>
                  <a:pt x="742" y="1153"/>
                </a:lnTo>
                <a:lnTo>
                  <a:pt x="741" y="1153"/>
                </a:lnTo>
                <a:lnTo>
                  <a:pt x="737" y="1152"/>
                </a:lnTo>
                <a:lnTo>
                  <a:pt x="730" y="1151"/>
                </a:lnTo>
                <a:lnTo>
                  <a:pt x="728" y="1151"/>
                </a:lnTo>
                <a:lnTo>
                  <a:pt x="725" y="1152"/>
                </a:lnTo>
                <a:lnTo>
                  <a:pt x="725" y="1166"/>
                </a:lnTo>
                <a:close/>
                <a:moveTo>
                  <a:pt x="592" y="1171"/>
                </a:moveTo>
                <a:lnTo>
                  <a:pt x="592" y="1171"/>
                </a:lnTo>
                <a:lnTo>
                  <a:pt x="590" y="1170"/>
                </a:lnTo>
                <a:lnTo>
                  <a:pt x="588" y="1169"/>
                </a:lnTo>
                <a:lnTo>
                  <a:pt x="586" y="1168"/>
                </a:lnTo>
                <a:lnTo>
                  <a:pt x="583" y="1169"/>
                </a:lnTo>
                <a:lnTo>
                  <a:pt x="589" y="1172"/>
                </a:lnTo>
                <a:lnTo>
                  <a:pt x="597" y="1173"/>
                </a:lnTo>
                <a:lnTo>
                  <a:pt x="603" y="1174"/>
                </a:lnTo>
                <a:lnTo>
                  <a:pt x="608" y="1173"/>
                </a:lnTo>
                <a:lnTo>
                  <a:pt x="610" y="1173"/>
                </a:lnTo>
                <a:lnTo>
                  <a:pt x="610" y="1172"/>
                </a:lnTo>
                <a:lnTo>
                  <a:pt x="609" y="1172"/>
                </a:lnTo>
                <a:lnTo>
                  <a:pt x="603" y="1171"/>
                </a:lnTo>
                <a:lnTo>
                  <a:pt x="592" y="1171"/>
                </a:lnTo>
                <a:close/>
                <a:moveTo>
                  <a:pt x="460" y="1186"/>
                </a:moveTo>
                <a:lnTo>
                  <a:pt x="460" y="1186"/>
                </a:lnTo>
                <a:lnTo>
                  <a:pt x="445" y="1185"/>
                </a:lnTo>
                <a:lnTo>
                  <a:pt x="430" y="1185"/>
                </a:lnTo>
                <a:lnTo>
                  <a:pt x="401" y="1186"/>
                </a:lnTo>
                <a:lnTo>
                  <a:pt x="371" y="1188"/>
                </a:lnTo>
                <a:lnTo>
                  <a:pt x="357" y="1188"/>
                </a:lnTo>
                <a:lnTo>
                  <a:pt x="342" y="1188"/>
                </a:lnTo>
                <a:lnTo>
                  <a:pt x="264" y="1185"/>
                </a:lnTo>
                <a:lnTo>
                  <a:pt x="186" y="1183"/>
                </a:lnTo>
                <a:lnTo>
                  <a:pt x="113" y="1182"/>
                </a:lnTo>
                <a:lnTo>
                  <a:pt x="49" y="1183"/>
                </a:lnTo>
                <a:lnTo>
                  <a:pt x="43" y="1188"/>
                </a:lnTo>
                <a:lnTo>
                  <a:pt x="37" y="1195"/>
                </a:lnTo>
                <a:lnTo>
                  <a:pt x="31" y="1201"/>
                </a:lnTo>
                <a:lnTo>
                  <a:pt x="27" y="1208"/>
                </a:lnTo>
                <a:lnTo>
                  <a:pt x="34" y="1212"/>
                </a:lnTo>
                <a:lnTo>
                  <a:pt x="41" y="1214"/>
                </a:lnTo>
                <a:lnTo>
                  <a:pt x="48" y="1215"/>
                </a:lnTo>
                <a:lnTo>
                  <a:pt x="56" y="1214"/>
                </a:lnTo>
                <a:lnTo>
                  <a:pt x="71" y="1212"/>
                </a:lnTo>
                <a:lnTo>
                  <a:pt x="86" y="1211"/>
                </a:lnTo>
                <a:lnTo>
                  <a:pt x="124" y="1209"/>
                </a:lnTo>
                <a:lnTo>
                  <a:pt x="163" y="1208"/>
                </a:lnTo>
                <a:lnTo>
                  <a:pt x="200" y="1208"/>
                </a:lnTo>
                <a:lnTo>
                  <a:pt x="238" y="1209"/>
                </a:lnTo>
                <a:lnTo>
                  <a:pt x="312" y="1213"/>
                </a:lnTo>
                <a:lnTo>
                  <a:pt x="388" y="1218"/>
                </a:lnTo>
                <a:lnTo>
                  <a:pt x="426" y="1219"/>
                </a:lnTo>
                <a:lnTo>
                  <a:pt x="467" y="1222"/>
                </a:lnTo>
                <a:lnTo>
                  <a:pt x="549" y="1222"/>
                </a:lnTo>
                <a:lnTo>
                  <a:pt x="634" y="1223"/>
                </a:lnTo>
                <a:lnTo>
                  <a:pt x="675" y="1224"/>
                </a:lnTo>
                <a:lnTo>
                  <a:pt x="715" y="1225"/>
                </a:lnTo>
                <a:lnTo>
                  <a:pt x="715" y="1220"/>
                </a:lnTo>
                <a:lnTo>
                  <a:pt x="714" y="1216"/>
                </a:lnTo>
                <a:lnTo>
                  <a:pt x="712" y="1213"/>
                </a:lnTo>
                <a:lnTo>
                  <a:pt x="709" y="1211"/>
                </a:lnTo>
                <a:lnTo>
                  <a:pt x="704" y="1205"/>
                </a:lnTo>
                <a:lnTo>
                  <a:pt x="701" y="1202"/>
                </a:lnTo>
                <a:lnTo>
                  <a:pt x="700" y="1198"/>
                </a:lnTo>
                <a:lnTo>
                  <a:pt x="579" y="1193"/>
                </a:lnTo>
                <a:lnTo>
                  <a:pt x="519" y="1190"/>
                </a:lnTo>
                <a:lnTo>
                  <a:pt x="460" y="1186"/>
                </a:lnTo>
                <a:close/>
                <a:moveTo>
                  <a:pt x="763" y="1203"/>
                </a:moveTo>
                <a:lnTo>
                  <a:pt x="763" y="1203"/>
                </a:lnTo>
                <a:lnTo>
                  <a:pt x="758" y="1202"/>
                </a:lnTo>
                <a:lnTo>
                  <a:pt x="754" y="1201"/>
                </a:lnTo>
                <a:lnTo>
                  <a:pt x="745" y="1198"/>
                </a:lnTo>
                <a:lnTo>
                  <a:pt x="742" y="1197"/>
                </a:lnTo>
                <a:lnTo>
                  <a:pt x="738" y="1197"/>
                </a:lnTo>
                <a:lnTo>
                  <a:pt x="734" y="1198"/>
                </a:lnTo>
                <a:lnTo>
                  <a:pt x="730" y="1200"/>
                </a:lnTo>
                <a:lnTo>
                  <a:pt x="733" y="1209"/>
                </a:lnTo>
                <a:lnTo>
                  <a:pt x="738" y="1215"/>
                </a:lnTo>
                <a:lnTo>
                  <a:pt x="744" y="1220"/>
                </a:lnTo>
                <a:lnTo>
                  <a:pt x="753" y="1225"/>
                </a:lnTo>
                <a:lnTo>
                  <a:pt x="763" y="1229"/>
                </a:lnTo>
                <a:lnTo>
                  <a:pt x="772" y="1231"/>
                </a:lnTo>
                <a:lnTo>
                  <a:pt x="783" y="1232"/>
                </a:lnTo>
                <a:lnTo>
                  <a:pt x="794" y="1232"/>
                </a:lnTo>
                <a:lnTo>
                  <a:pt x="803" y="1231"/>
                </a:lnTo>
                <a:lnTo>
                  <a:pt x="813" y="1229"/>
                </a:lnTo>
                <a:lnTo>
                  <a:pt x="821" y="1226"/>
                </a:lnTo>
                <a:lnTo>
                  <a:pt x="829" y="1220"/>
                </a:lnTo>
                <a:lnTo>
                  <a:pt x="834" y="1215"/>
                </a:lnTo>
                <a:lnTo>
                  <a:pt x="839" y="1209"/>
                </a:lnTo>
                <a:lnTo>
                  <a:pt x="840" y="1204"/>
                </a:lnTo>
                <a:lnTo>
                  <a:pt x="840" y="1200"/>
                </a:lnTo>
                <a:lnTo>
                  <a:pt x="840" y="1196"/>
                </a:lnTo>
                <a:lnTo>
                  <a:pt x="839" y="1190"/>
                </a:lnTo>
                <a:lnTo>
                  <a:pt x="830" y="1192"/>
                </a:lnTo>
                <a:lnTo>
                  <a:pt x="820" y="1194"/>
                </a:lnTo>
                <a:lnTo>
                  <a:pt x="802" y="1198"/>
                </a:lnTo>
                <a:lnTo>
                  <a:pt x="793" y="1200"/>
                </a:lnTo>
                <a:lnTo>
                  <a:pt x="783" y="1202"/>
                </a:lnTo>
                <a:lnTo>
                  <a:pt x="772" y="1203"/>
                </a:lnTo>
                <a:lnTo>
                  <a:pt x="763" y="1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" name="文本框 215"/>
          <p:cNvSpPr txBox="1"/>
          <p:nvPr/>
        </p:nvSpPr>
        <p:spPr>
          <a:xfrm>
            <a:off x="1180848" y="167060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项目需求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1798" y="15372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数据中心架构</a:t>
            </a:r>
            <a:endParaRPr lang="zh-CN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3" name="文本框 215"/>
          <p:cNvSpPr txBox="1"/>
          <p:nvPr/>
        </p:nvSpPr>
        <p:spPr>
          <a:xfrm>
            <a:off x="1942465" y="2745740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Mysql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2465" y="2453640"/>
            <a:ext cx="971550" cy="89852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15"/>
          <p:cNvSpPr txBox="1"/>
          <p:nvPr/>
        </p:nvSpPr>
        <p:spPr>
          <a:xfrm>
            <a:off x="1943100" y="1941830"/>
            <a:ext cx="4587875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router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43100" y="1875155"/>
            <a:ext cx="4587875" cy="4476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42465" y="1270635"/>
            <a:ext cx="4577080" cy="44640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15"/>
          <p:cNvSpPr txBox="1"/>
          <p:nvPr/>
        </p:nvSpPr>
        <p:spPr>
          <a:xfrm>
            <a:off x="1943100" y="1275080"/>
            <a:ext cx="4575175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JDBC</a:t>
            </a:r>
            <a:endParaRPr lang="en-US" altLang="zh-CN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" name="文本框 215"/>
          <p:cNvSpPr txBox="1"/>
          <p:nvPr/>
        </p:nvSpPr>
        <p:spPr>
          <a:xfrm>
            <a:off x="3144520" y="2745740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Postgres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4520" y="2453640"/>
            <a:ext cx="971550" cy="89852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215"/>
          <p:cNvSpPr txBox="1"/>
          <p:nvPr/>
        </p:nvSpPr>
        <p:spPr>
          <a:xfrm>
            <a:off x="4346575" y="2964815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Mongo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46575" y="2891790"/>
            <a:ext cx="971550" cy="4603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215"/>
          <p:cNvSpPr txBox="1"/>
          <p:nvPr/>
        </p:nvSpPr>
        <p:spPr>
          <a:xfrm>
            <a:off x="4346575" y="2504440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Adapter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6575" y="2431415"/>
            <a:ext cx="971550" cy="4603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215"/>
          <p:cNvSpPr txBox="1"/>
          <p:nvPr/>
        </p:nvSpPr>
        <p:spPr>
          <a:xfrm>
            <a:off x="5553075" y="2964815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HBase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3075" y="2891790"/>
            <a:ext cx="971550" cy="4603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215"/>
          <p:cNvSpPr txBox="1"/>
          <p:nvPr/>
        </p:nvSpPr>
        <p:spPr>
          <a:xfrm>
            <a:off x="5553075" y="2504440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Adapter</a:t>
            </a:r>
            <a:endParaRPr lang="en-US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53075" y="2431415"/>
            <a:ext cx="971550" cy="4603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15"/>
          <p:cNvSpPr txBox="1"/>
          <p:nvPr/>
        </p:nvSpPr>
        <p:spPr>
          <a:xfrm>
            <a:off x="6704965" y="1567180"/>
            <a:ext cx="6223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en-US" altLang="zh-CN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Mete</a:t>
            </a:r>
            <a:endParaRPr lang="en-US" altLang="zh-CN" b="1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en-US" altLang="zh-CN" b="1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04965" y="1275080"/>
            <a:ext cx="622300" cy="103822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" grpId="0"/>
      <p:bldP spid="21" grpId="0"/>
      <p:bldP spid="30" grpId="0"/>
      <p:bldP spid="2" grpId="0"/>
      <p:bldP spid="12" grpId="0"/>
      <p:bldP spid="16" grpId="0"/>
      <p:bldP spid="18" grpId="0"/>
      <p:bldP spid="20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1798" y="15372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angular</a:t>
            </a:r>
            <a:r>
              <a:rPr 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架构</a:t>
            </a:r>
            <a:endParaRPr lang="zh-CN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pic>
        <p:nvPicPr>
          <p:cNvPr id="8" name="图片 7" descr="2024647-f55b22de51b5ba1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878840"/>
            <a:ext cx="7980680" cy="4057015"/>
          </a:xfrm>
          <a:prstGeom prst="rect">
            <a:avLst/>
          </a:prstGeom>
        </p:spPr>
      </p:pic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15"/>
          <p:cNvSpPr txBox="1"/>
          <p:nvPr/>
        </p:nvSpPr>
        <p:spPr>
          <a:xfrm>
            <a:off x="564918" y="607832"/>
            <a:ext cx="4476313" cy="669414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9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前言</a:t>
            </a:r>
            <a:endParaRPr lang="zh-CN" altLang="en-US" sz="39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3" name="文本框 215"/>
          <p:cNvSpPr txBox="1"/>
          <p:nvPr/>
        </p:nvSpPr>
        <p:spPr>
          <a:xfrm>
            <a:off x="454281" y="1665356"/>
            <a:ext cx="5888964" cy="122237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SaaS</a:t>
            </a:r>
            <a:r>
              <a:rPr lang="zh-CN" altLang="en-US" sz="15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平台运行一年有余，程序由最初简陋的报表系统，发展到现在多业务系统，包含了：报表平台、多业务、二开平台、呼叫中心、配置中心等。</a:t>
            </a:r>
            <a:endParaRPr lang="zh-CN" altLang="en-US" sz="15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endParaRPr lang="zh-CN" altLang="en-US" sz="15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r>
              <a:rPr lang="zh-CN" altLang="en-US" sz="15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基于 </a:t>
            </a:r>
            <a:r>
              <a:rPr lang="en-US" altLang="zh-CN" sz="15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SaaS</a:t>
            </a:r>
            <a:r>
              <a:rPr lang="zh-CN" altLang="en-US" sz="15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架构、设计 进行交流</a:t>
            </a:r>
            <a:endParaRPr lang="zh-CN" altLang="en-US" sz="15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97783" y="746644"/>
            <a:ext cx="2917809" cy="3684980"/>
            <a:chOff x="7350125" y="1141413"/>
            <a:chExt cx="3622675" cy="4575175"/>
          </a:xfrm>
          <a:solidFill>
            <a:schemeClr val="bg1">
              <a:lumMod val="65000"/>
            </a:schemeClr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7350125" y="1141413"/>
              <a:ext cx="2606675" cy="3149600"/>
            </a:xfrm>
            <a:custGeom>
              <a:avLst/>
              <a:gdLst>
                <a:gd name="T0" fmla="*/ 274 w 803"/>
                <a:gd name="T1" fmla="*/ 26 h 970"/>
                <a:gd name="T2" fmla="*/ 283 w 803"/>
                <a:gd name="T3" fmla="*/ 124 h 970"/>
                <a:gd name="T4" fmla="*/ 691 w 803"/>
                <a:gd name="T5" fmla="*/ 335 h 970"/>
                <a:gd name="T6" fmla="*/ 138 w 803"/>
                <a:gd name="T7" fmla="*/ 195 h 970"/>
                <a:gd name="T8" fmla="*/ 129 w 803"/>
                <a:gd name="T9" fmla="*/ 205 h 970"/>
                <a:gd name="T10" fmla="*/ 741 w 803"/>
                <a:gd name="T11" fmla="*/ 497 h 970"/>
                <a:gd name="T12" fmla="*/ 783 w 803"/>
                <a:gd name="T13" fmla="*/ 529 h 970"/>
                <a:gd name="T14" fmla="*/ 45 w 803"/>
                <a:gd name="T15" fmla="*/ 374 h 970"/>
                <a:gd name="T16" fmla="*/ 452 w 803"/>
                <a:gd name="T17" fmla="*/ 114 h 970"/>
                <a:gd name="T18" fmla="*/ 494 w 803"/>
                <a:gd name="T19" fmla="*/ 9 h 970"/>
                <a:gd name="T20" fmla="*/ 643 w 803"/>
                <a:gd name="T21" fmla="*/ 197 h 970"/>
                <a:gd name="T22" fmla="*/ 619 w 803"/>
                <a:gd name="T23" fmla="*/ 199 h 970"/>
                <a:gd name="T24" fmla="*/ 206 w 803"/>
                <a:gd name="T25" fmla="*/ 295 h 970"/>
                <a:gd name="T26" fmla="*/ 176 w 803"/>
                <a:gd name="T27" fmla="*/ 404 h 970"/>
                <a:gd name="T28" fmla="*/ 160 w 803"/>
                <a:gd name="T29" fmla="*/ 450 h 970"/>
                <a:gd name="T30" fmla="*/ 242 w 803"/>
                <a:gd name="T31" fmla="*/ 896 h 970"/>
                <a:gd name="T32" fmla="*/ 255 w 803"/>
                <a:gd name="T33" fmla="*/ 677 h 970"/>
                <a:gd name="T34" fmla="*/ 340 w 803"/>
                <a:gd name="T35" fmla="*/ 469 h 970"/>
                <a:gd name="T36" fmla="*/ 343 w 803"/>
                <a:gd name="T37" fmla="*/ 443 h 970"/>
                <a:gd name="T38" fmla="*/ 638 w 803"/>
                <a:gd name="T39" fmla="*/ 375 h 970"/>
                <a:gd name="T40" fmla="*/ 434 w 803"/>
                <a:gd name="T41" fmla="*/ 436 h 970"/>
                <a:gd name="T42" fmla="*/ 359 w 803"/>
                <a:gd name="T43" fmla="*/ 406 h 970"/>
                <a:gd name="T44" fmla="*/ 361 w 803"/>
                <a:gd name="T45" fmla="*/ 543 h 970"/>
                <a:gd name="T46" fmla="*/ 342 w 803"/>
                <a:gd name="T47" fmla="*/ 667 h 970"/>
                <a:gd name="T48" fmla="*/ 368 w 803"/>
                <a:gd name="T49" fmla="*/ 569 h 970"/>
                <a:gd name="T50" fmla="*/ 374 w 803"/>
                <a:gd name="T51" fmla="*/ 567 h 970"/>
                <a:gd name="T52" fmla="*/ 415 w 803"/>
                <a:gd name="T53" fmla="*/ 499 h 970"/>
                <a:gd name="T54" fmla="*/ 381 w 803"/>
                <a:gd name="T55" fmla="*/ 521 h 970"/>
                <a:gd name="T56" fmla="*/ 394 w 803"/>
                <a:gd name="T57" fmla="*/ 489 h 970"/>
                <a:gd name="T58" fmla="*/ 430 w 803"/>
                <a:gd name="T59" fmla="*/ 445 h 970"/>
                <a:gd name="T60" fmla="*/ 432 w 803"/>
                <a:gd name="T61" fmla="*/ 455 h 970"/>
                <a:gd name="T62" fmla="*/ 405 w 803"/>
                <a:gd name="T63" fmla="*/ 464 h 970"/>
                <a:gd name="T64" fmla="*/ 354 w 803"/>
                <a:gd name="T65" fmla="*/ 423 h 970"/>
                <a:gd name="T66" fmla="*/ 361 w 803"/>
                <a:gd name="T67" fmla="*/ 409 h 970"/>
                <a:gd name="T68" fmla="*/ 373 w 803"/>
                <a:gd name="T69" fmla="*/ 414 h 970"/>
                <a:gd name="T70" fmla="*/ 373 w 803"/>
                <a:gd name="T71" fmla="*/ 418 h 970"/>
                <a:gd name="T72" fmla="*/ 362 w 803"/>
                <a:gd name="T73" fmla="*/ 563 h 970"/>
                <a:gd name="T74" fmla="*/ 360 w 803"/>
                <a:gd name="T75" fmla="*/ 509 h 970"/>
                <a:gd name="T76" fmla="*/ 383 w 803"/>
                <a:gd name="T77" fmla="*/ 527 h 970"/>
                <a:gd name="T78" fmla="*/ 389 w 803"/>
                <a:gd name="T79" fmla="*/ 516 h 970"/>
                <a:gd name="T80" fmla="*/ 346 w 803"/>
                <a:gd name="T81" fmla="*/ 910 h 970"/>
                <a:gd name="T82" fmla="*/ 371 w 803"/>
                <a:gd name="T83" fmla="*/ 411 h 970"/>
                <a:gd name="T84" fmla="*/ 627 w 803"/>
                <a:gd name="T85" fmla="*/ 349 h 970"/>
                <a:gd name="T86" fmla="*/ 284 w 803"/>
                <a:gd name="T87" fmla="*/ 201 h 970"/>
                <a:gd name="T88" fmla="*/ 183 w 803"/>
                <a:gd name="T89" fmla="*/ 300 h 970"/>
                <a:gd name="T90" fmla="*/ 262 w 803"/>
                <a:gd name="T91" fmla="*/ 238 h 970"/>
                <a:gd name="T92" fmla="*/ 590 w 803"/>
                <a:gd name="T93" fmla="*/ 342 h 970"/>
                <a:gd name="T94" fmla="*/ 513 w 803"/>
                <a:gd name="T95" fmla="*/ 622 h 970"/>
                <a:gd name="T96" fmla="*/ 283 w 803"/>
                <a:gd name="T97" fmla="*/ 749 h 970"/>
                <a:gd name="T98" fmla="*/ 330 w 803"/>
                <a:gd name="T99" fmla="*/ 769 h 970"/>
                <a:gd name="T100" fmla="*/ 244 w 803"/>
                <a:gd name="T101" fmla="*/ 760 h 970"/>
                <a:gd name="T102" fmla="*/ 318 w 803"/>
                <a:gd name="T103" fmla="*/ 796 h 970"/>
                <a:gd name="T104" fmla="*/ 229 w 803"/>
                <a:gd name="T105" fmla="*/ 793 h 970"/>
                <a:gd name="T106" fmla="*/ 294 w 803"/>
                <a:gd name="T107" fmla="*/ 850 h 970"/>
                <a:gd name="T108" fmla="*/ 249 w 803"/>
                <a:gd name="T109" fmla="*/ 857 h 970"/>
                <a:gd name="T110" fmla="*/ 322 w 803"/>
                <a:gd name="T111" fmla="*/ 870 h 970"/>
                <a:gd name="T112" fmla="*/ 408 w 803"/>
                <a:gd name="T113" fmla="*/ 818 h 970"/>
                <a:gd name="T114" fmla="*/ 482 w 803"/>
                <a:gd name="T115" fmla="*/ 675 h 970"/>
                <a:gd name="T116" fmla="*/ 612 w 803"/>
                <a:gd name="T117" fmla="*/ 535 h 970"/>
                <a:gd name="T118" fmla="*/ 286 w 803"/>
                <a:gd name="T119" fmla="*/ 72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3" h="970">
                  <a:moveTo>
                    <a:pt x="283" y="124"/>
                  </a:moveTo>
                  <a:cubicBezTo>
                    <a:pt x="285" y="129"/>
                    <a:pt x="289" y="137"/>
                    <a:pt x="293" y="136"/>
                  </a:cubicBezTo>
                  <a:cubicBezTo>
                    <a:pt x="297" y="135"/>
                    <a:pt x="295" y="124"/>
                    <a:pt x="295" y="122"/>
                  </a:cubicBezTo>
                  <a:cubicBezTo>
                    <a:pt x="294" y="116"/>
                    <a:pt x="293" y="111"/>
                    <a:pt x="292" y="107"/>
                  </a:cubicBezTo>
                  <a:cubicBezTo>
                    <a:pt x="284" y="77"/>
                    <a:pt x="279" y="54"/>
                    <a:pt x="274" y="26"/>
                  </a:cubicBezTo>
                  <a:cubicBezTo>
                    <a:pt x="273" y="21"/>
                    <a:pt x="272" y="12"/>
                    <a:pt x="269" y="10"/>
                  </a:cubicBezTo>
                  <a:cubicBezTo>
                    <a:pt x="265" y="5"/>
                    <a:pt x="253" y="10"/>
                    <a:pt x="246" y="12"/>
                  </a:cubicBezTo>
                  <a:cubicBezTo>
                    <a:pt x="244" y="14"/>
                    <a:pt x="244" y="17"/>
                    <a:pt x="242" y="19"/>
                  </a:cubicBezTo>
                  <a:cubicBezTo>
                    <a:pt x="247" y="35"/>
                    <a:pt x="255" y="54"/>
                    <a:pt x="263" y="72"/>
                  </a:cubicBezTo>
                  <a:cubicBezTo>
                    <a:pt x="272" y="92"/>
                    <a:pt x="276" y="109"/>
                    <a:pt x="283" y="124"/>
                  </a:cubicBezTo>
                  <a:close/>
                  <a:moveTo>
                    <a:pt x="795" y="300"/>
                  </a:moveTo>
                  <a:cubicBezTo>
                    <a:pt x="790" y="298"/>
                    <a:pt x="778" y="303"/>
                    <a:pt x="771" y="306"/>
                  </a:cubicBezTo>
                  <a:cubicBezTo>
                    <a:pt x="762" y="309"/>
                    <a:pt x="754" y="312"/>
                    <a:pt x="746" y="315"/>
                  </a:cubicBezTo>
                  <a:cubicBezTo>
                    <a:pt x="726" y="323"/>
                    <a:pt x="711" y="322"/>
                    <a:pt x="697" y="330"/>
                  </a:cubicBezTo>
                  <a:cubicBezTo>
                    <a:pt x="692" y="333"/>
                    <a:pt x="691" y="334"/>
                    <a:pt x="691" y="335"/>
                  </a:cubicBezTo>
                  <a:cubicBezTo>
                    <a:pt x="694" y="343"/>
                    <a:pt x="710" y="340"/>
                    <a:pt x="717" y="339"/>
                  </a:cubicBezTo>
                  <a:cubicBezTo>
                    <a:pt x="745" y="334"/>
                    <a:pt x="775" y="331"/>
                    <a:pt x="801" y="328"/>
                  </a:cubicBezTo>
                  <a:cubicBezTo>
                    <a:pt x="803" y="321"/>
                    <a:pt x="803" y="304"/>
                    <a:pt x="795" y="300"/>
                  </a:cubicBezTo>
                  <a:close/>
                  <a:moveTo>
                    <a:pt x="149" y="205"/>
                  </a:moveTo>
                  <a:cubicBezTo>
                    <a:pt x="145" y="202"/>
                    <a:pt x="141" y="198"/>
                    <a:pt x="138" y="195"/>
                  </a:cubicBezTo>
                  <a:cubicBezTo>
                    <a:pt x="121" y="182"/>
                    <a:pt x="107" y="170"/>
                    <a:pt x="91" y="156"/>
                  </a:cubicBezTo>
                  <a:cubicBezTo>
                    <a:pt x="87" y="152"/>
                    <a:pt x="73" y="136"/>
                    <a:pt x="67" y="138"/>
                  </a:cubicBezTo>
                  <a:cubicBezTo>
                    <a:pt x="63" y="139"/>
                    <a:pt x="53" y="149"/>
                    <a:pt x="53" y="154"/>
                  </a:cubicBezTo>
                  <a:cubicBezTo>
                    <a:pt x="53" y="160"/>
                    <a:pt x="61" y="163"/>
                    <a:pt x="66" y="166"/>
                  </a:cubicBezTo>
                  <a:cubicBezTo>
                    <a:pt x="87" y="180"/>
                    <a:pt x="110" y="192"/>
                    <a:pt x="129" y="205"/>
                  </a:cubicBezTo>
                  <a:cubicBezTo>
                    <a:pt x="137" y="211"/>
                    <a:pt x="146" y="218"/>
                    <a:pt x="156" y="218"/>
                  </a:cubicBezTo>
                  <a:cubicBezTo>
                    <a:pt x="158" y="213"/>
                    <a:pt x="152" y="209"/>
                    <a:pt x="149" y="205"/>
                  </a:cubicBezTo>
                  <a:close/>
                  <a:moveTo>
                    <a:pt x="789" y="506"/>
                  </a:moveTo>
                  <a:cubicBezTo>
                    <a:pt x="785" y="501"/>
                    <a:pt x="773" y="501"/>
                    <a:pt x="766" y="500"/>
                  </a:cubicBezTo>
                  <a:cubicBezTo>
                    <a:pt x="757" y="499"/>
                    <a:pt x="749" y="498"/>
                    <a:pt x="741" y="497"/>
                  </a:cubicBezTo>
                  <a:cubicBezTo>
                    <a:pt x="724" y="495"/>
                    <a:pt x="707" y="489"/>
                    <a:pt x="691" y="490"/>
                  </a:cubicBezTo>
                  <a:cubicBezTo>
                    <a:pt x="690" y="491"/>
                    <a:pt x="690" y="492"/>
                    <a:pt x="690" y="492"/>
                  </a:cubicBezTo>
                  <a:cubicBezTo>
                    <a:pt x="694" y="500"/>
                    <a:pt x="703" y="502"/>
                    <a:pt x="711" y="505"/>
                  </a:cubicBezTo>
                  <a:cubicBezTo>
                    <a:pt x="728" y="510"/>
                    <a:pt x="742" y="515"/>
                    <a:pt x="759" y="522"/>
                  </a:cubicBezTo>
                  <a:cubicBezTo>
                    <a:pt x="764" y="523"/>
                    <a:pt x="779" y="531"/>
                    <a:pt x="783" y="529"/>
                  </a:cubicBezTo>
                  <a:cubicBezTo>
                    <a:pt x="788" y="527"/>
                    <a:pt x="793" y="511"/>
                    <a:pt x="789" y="506"/>
                  </a:cubicBezTo>
                  <a:close/>
                  <a:moveTo>
                    <a:pt x="87" y="363"/>
                  </a:moveTo>
                  <a:cubicBezTo>
                    <a:pt x="60" y="359"/>
                    <a:pt x="30" y="355"/>
                    <a:pt x="6" y="350"/>
                  </a:cubicBezTo>
                  <a:cubicBezTo>
                    <a:pt x="0" y="354"/>
                    <a:pt x="1" y="364"/>
                    <a:pt x="1" y="370"/>
                  </a:cubicBezTo>
                  <a:cubicBezTo>
                    <a:pt x="7" y="377"/>
                    <a:pt x="31" y="375"/>
                    <a:pt x="45" y="374"/>
                  </a:cubicBezTo>
                  <a:cubicBezTo>
                    <a:pt x="62" y="373"/>
                    <a:pt x="78" y="374"/>
                    <a:pt x="91" y="375"/>
                  </a:cubicBezTo>
                  <a:cubicBezTo>
                    <a:pt x="98" y="375"/>
                    <a:pt x="105" y="375"/>
                    <a:pt x="109" y="371"/>
                  </a:cubicBezTo>
                  <a:cubicBezTo>
                    <a:pt x="105" y="365"/>
                    <a:pt x="95" y="364"/>
                    <a:pt x="87" y="363"/>
                  </a:cubicBezTo>
                  <a:close/>
                  <a:moveTo>
                    <a:pt x="459" y="68"/>
                  </a:moveTo>
                  <a:cubicBezTo>
                    <a:pt x="458" y="84"/>
                    <a:pt x="453" y="99"/>
                    <a:pt x="452" y="114"/>
                  </a:cubicBezTo>
                  <a:cubicBezTo>
                    <a:pt x="452" y="119"/>
                    <a:pt x="451" y="128"/>
                    <a:pt x="455" y="131"/>
                  </a:cubicBezTo>
                  <a:cubicBezTo>
                    <a:pt x="461" y="130"/>
                    <a:pt x="462" y="123"/>
                    <a:pt x="464" y="119"/>
                  </a:cubicBezTo>
                  <a:cubicBezTo>
                    <a:pt x="466" y="114"/>
                    <a:pt x="467" y="108"/>
                    <a:pt x="468" y="103"/>
                  </a:cubicBezTo>
                  <a:cubicBezTo>
                    <a:pt x="475" y="77"/>
                    <a:pt x="482" y="51"/>
                    <a:pt x="490" y="25"/>
                  </a:cubicBezTo>
                  <a:cubicBezTo>
                    <a:pt x="491" y="20"/>
                    <a:pt x="495" y="12"/>
                    <a:pt x="494" y="9"/>
                  </a:cubicBezTo>
                  <a:cubicBezTo>
                    <a:pt x="492" y="1"/>
                    <a:pt x="477" y="2"/>
                    <a:pt x="471" y="0"/>
                  </a:cubicBezTo>
                  <a:cubicBezTo>
                    <a:pt x="463" y="4"/>
                    <a:pt x="464" y="11"/>
                    <a:pt x="463" y="20"/>
                  </a:cubicBezTo>
                  <a:cubicBezTo>
                    <a:pt x="461" y="36"/>
                    <a:pt x="460" y="53"/>
                    <a:pt x="459" y="68"/>
                  </a:cubicBezTo>
                  <a:close/>
                  <a:moveTo>
                    <a:pt x="630" y="207"/>
                  </a:moveTo>
                  <a:cubicBezTo>
                    <a:pt x="634" y="204"/>
                    <a:pt x="639" y="200"/>
                    <a:pt x="643" y="197"/>
                  </a:cubicBezTo>
                  <a:cubicBezTo>
                    <a:pt x="663" y="179"/>
                    <a:pt x="685" y="162"/>
                    <a:pt x="707" y="146"/>
                  </a:cubicBezTo>
                  <a:cubicBezTo>
                    <a:pt x="711" y="143"/>
                    <a:pt x="717" y="140"/>
                    <a:pt x="718" y="135"/>
                  </a:cubicBezTo>
                  <a:cubicBezTo>
                    <a:pt x="716" y="125"/>
                    <a:pt x="704" y="111"/>
                    <a:pt x="696" y="118"/>
                  </a:cubicBezTo>
                  <a:cubicBezTo>
                    <a:pt x="680" y="131"/>
                    <a:pt x="667" y="149"/>
                    <a:pt x="653" y="165"/>
                  </a:cubicBezTo>
                  <a:cubicBezTo>
                    <a:pt x="642" y="177"/>
                    <a:pt x="629" y="187"/>
                    <a:pt x="619" y="199"/>
                  </a:cubicBezTo>
                  <a:cubicBezTo>
                    <a:pt x="617" y="203"/>
                    <a:pt x="612" y="208"/>
                    <a:pt x="614" y="213"/>
                  </a:cubicBezTo>
                  <a:cubicBezTo>
                    <a:pt x="620" y="214"/>
                    <a:pt x="626" y="210"/>
                    <a:pt x="630" y="207"/>
                  </a:cubicBezTo>
                  <a:close/>
                  <a:moveTo>
                    <a:pt x="176" y="404"/>
                  </a:moveTo>
                  <a:cubicBezTo>
                    <a:pt x="179" y="362"/>
                    <a:pt x="190" y="325"/>
                    <a:pt x="208" y="294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192" y="316"/>
                    <a:pt x="181" y="339"/>
                    <a:pt x="176" y="366"/>
                  </a:cubicBezTo>
                  <a:cubicBezTo>
                    <a:pt x="171" y="392"/>
                    <a:pt x="169" y="420"/>
                    <a:pt x="171" y="451"/>
                  </a:cubicBezTo>
                  <a:cubicBezTo>
                    <a:pt x="176" y="515"/>
                    <a:pt x="205" y="573"/>
                    <a:pt x="237" y="618"/>
                  </a:cubicBezTo>
                  <a:cubicBezTo>
                    <a:pt x="215" y="563"/>
                    <a:pt x="181" y="513"/>
                    <a:pt x="175" y="447"/>
                  </a:cubicBezTo>
                  <a:cubicBezTo>
                    <a:pt x="174" y="433"/>
                    <a:pt x="176" y="418"/>
                    <a:pt x="176" y="404"/>
                  </a:cubicBezTo>
                  <a:close/>
                  <a:moveTo>
                    <a:pt x="176" y="330"/>
                  </a:moveTo>
                  <a:cubicBezTo>
                    <a:pt x="168" y="343"/>
                    <a:pt x="162" y="363"/>
                    <a:pt x="158" y="382"/>
                  </a:cubicBezTo>
                  <a:cubicBezTo>
                    <a:pt x="152" y="410"/>
                    <a:pt x="154" y="441"/>
                    <a:pt x="159" y="475"/>
                  </a:cubicBezTo>
                  <a:cubicBezTo>
                    <a:pt x="161" y="492"/>
                    <a:pt x="164" y="511"/>
                    <a:pt x="174" y="526"/>
                  </a:cubicBezTo>
                  <a:cubicBezTo>
                    <a:pt x="168" y="503"/>
                    <a:pt x="157" y="470"/>
                    <a:pt x="160" y="450"/>
                  </a:cubicBezTo>
                  <a:cubicBezTo>
                    <a:pt x="156" y="403"/>
                    <a:pt x="165" y="366"/>
                    <a:pt x="176" y="330"/>
                  </a:cubicBezTo>
                  <a:close/>
                  <a:moveTo>
                    <a:pt x="244" y="889"/>
                  </a:moveTo>
                  <a:cubicBezTo>
                    <a:pt x="242" y="888"/>
                    <a:pt x="240" y="885"/>
                    <a:pt x="240" y="889"/>
                  </a:cubicBezTo>
                  <a:cubicBezTo>
                    <a:pt x="240" y="890"/>
                    <a:pt x="244" y="888"/>
                    <a:pt x="245" y="891"/>
                  </a:cubicBezTo>
                  <a:cubicBezTo>
                    <a:pt x="245" y="893"/>
                    <a:pt x="242" y="894"/>
                    <a:pt x="242" y="896"/>
                  </a:cubicBezTo>
                  <a:cubicBezTo>
                    <a:pt x="283" y="900"/>
                    <a:pt x="310" y="925"/>
                    <a:pt x="339" y="947"/>
                  </a:cubicBezTo>
                  <a:cubicBezTo>
                    <a:pt x="314" y="917"/>
                    <a:pt x="286" y="892"/>
                    <a:pt x="244" y="889"/>
                  </a:cubicBezTo>
                  <a:close/>
                  <a:moveTo>
                    <a:pt x="249" y="651"/>
                  </a:moveTo>
                  <a:cubicBezTo>
                    <a:pt x="246" y="643"/>
                    <a:pt x="243" y="636"/>
                    <a:pt x="239" y="632"/>
                  </a:cubicBezTo>
                  <a:cubicBezTo>
                    <a:pt x="242" y="648"/>
                    <a:pt x="256" y="661"/>
                    <a:pt x="255" y="677"/>
                  </a:cubicBezTo>
                  <a:cubicBezTo>
                    <a:pt x="259" y="672"/>
                    <a:pt x="253" y="659"/>
                    <a:pt x="249" y="651"/>
                  </a:cubicBezTo>
                  <a:close/>
                  <a:moveTo>
                    <a:pt x="343" y="443"/>
                  </a:moveTo>
                  <a:cubicBezTo>
                    <a:pt x="343" y="443"/>
                    <a:pt x="343" y="444"/>
                    <a:pt x="343" y="444"/>
                  </a:cubicBezTo>
                  <a:cubicBezTo>
                    <a:pt x="344" y="444"/>
                    <a:pt x="344" y="444"/>
                    <a:pt x="343" y="443"/>
                  </a:cubicBezTo>
                  <a:close/>
                  <a:moveTo>
                    <a:pt x="340" y="469"/>
                  </a:moveTo>
                  <a:cubicBezTo>
                    <a:pt x="340" y="466"/>
                    <a:pt x="341" y="463"/>
                    <a:pt x="341" y="460"/>
                  </a:cubicBezTo>
                  <a:cubicBezTo>
                    <a:pt x="338" y="492"/>
                    <a:pt x="359" y="536"/>
                    <a:pt x="357" y="568"/>
                  </a:cubicBezTo>
                  <a:cubicBezTo>
                    <a:pt x="359" y="548"/>
                    <a:pt x="355" y="528"/>
                    <a:pt x="348" y="506"/>
                  </a:cubicBezTo>
                  <a:cubicBezTo>
                    <a:pt x="340" y="483"/>
                    <a:pt x="343" y="462"/>
                    <a:pt x="343" y="444"/>
                  </a:cubicBezTo>
                  <a:cubicBezTo>
                    <a:pt x="343" y="444"/>
                    <a:pt x="343" y="444"/>
                    <a:pt x="343" y="443"/>
                  </a:cubicBezTo>
                  <a:cubicBezTo>
                    <a:pt x="344" y="442"/>
                    <a:pt x="343" y="441"/>
                    <a:pt x="344" y="442"/>
                  </a:cubicBezTo>
                  <a:cubicBezTo>
                    <a:pt x="343" y="431"/>
                    <a:pt x="349" y="418"/>
                    <a:pt x="353" y="409"/>
                  </a:cubicBezTo>
                  <a:cubicBezTo>
                    <a:pt x="343" y="426"/>
                    <a:pt x="339" y="447"/>
                    <a:pt x="340" y="469"/>
                  </a:cubicBezTo>
                  <a:close/>
                  <a:moveTo>
                    <a:pt x="636" y="486"/>
                  </a:moveTo>
                  <a:cubicBezTo>
                    <a:pt x="648" y="457"/>
                    <a:pt x="651" y="412"/>
                    <a:pt x="638" y="375"/>
                  </a:cubicBezTo>
                  <a:cubicBezTo>
                    <a:pt x="644" y="416"/>
                    <a:pt x="645" y="454"/>
                    <a:pt x="636" y="486"/>
                  </a:cubicBezTo>
                  <a:close/>
                  <a:moveTo>
                    <a:pt x="396" y="538"/>
                  </a:moveTo>
                  <a:cubicBezTo>
                    <a:pt x="402" y="528"/>
                    <a:pt x="410" y="519"/>
                    <a:pt x="415" y="508"/>
                  </a:cubicBezTo>
                  <a:cubicBezTo>
                    <a:pt x="423" y="493"/>
                    <a:pt x="429" y="475"/>
                    <a:pt x="433" y="456"/>
                  </a:cubicBezTo>
                  <a:cubicBezTo>
                    <a:pt x="434" y="451"/>
                    <a:pt x="437" y="441"/>
                    <a:pt x="434" y="436"/>
                  </a:cubicBezTo>
                  <a:cubicBezTo>
                    <a:pt x="429" y="427"/>
                    <a:pt x="417" y="440"/>
                    <a:pt x="414" y="444"/>
                  </a:cubicBezTo>
                  <a:cubicBezTo>
                    <a:pt x="403" y="459"/>
                    <a:pt x="395" y="476"/>
                    <a:pt x="386" y="489"/>
                  </a:cubicBezTo>
                  <a:cubicBezTo>
                    <a:pt x="384" y="479"/>
                    <a:pt x="385" y="468"/>
                    <a:pt x="384" y="457"/>
                  </a:cubicBezTo>
                  <a:cubicBezTo>
                    <a:pt x="383" y="439"/>
                    <a:pt x="378" y="412"/>
                    <a:pt x="367" y="405"/>
                  </a:cubicBezTo>
                  <a:cubicBezTo>
                    <a:pt x="364" y="405"/>
                    <a:pt x="361" y="406"/>
                    <a:pt x="359" y="406"/>
                  </a:cubicBezTo>
                  <a:cubicBezTo>
                    <a:pt x="352" y="411"/>
                    <a:pt x="348" y="421"/>
                    <a:pt x="346" y="430"/>
                  </a:cubicBezTo>
                  <a:cubicBezTo>
                    <a:pt x="344" y="448"/>
                    <a:pt x="343" y="472"/>
                    <a:pt x="345" y="493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7" y="494"/>
                    <a:pt x="345" y="487"/>
                    <a:pt x="346" y="483"/>
                  </a:cubicBezTo>
                  <a:cubicBezTo>
                    <a:pt x="346" y="504"/>
                    <a:pt x="362" y="522"/>
                    <a:pt x="361" y="543"/>
                  </a:cubicBezTo>
                  <a:cubicBezTo>
                    <a:pt x="359" y="535"/>
                    <a:pt x="357" y="522"/>
                    <a:pt x="353" y="514"/>
                  </a:cubicBezTo>
                  <a:cubicBezTo>
                    <a:pt x="359" y="535"/>
                    <a:pt x="361" y="556"/>
                    <a:pt x="360" y="574"/>
                  </a:cubicBezTo>
                  <a:cubicBezTo>
                    <a:pt x="356" y="578"/>
                    <a:pt x="352" y="582"/>
                    <a:pt x="348" y="587"/>
                  </a:cubicBezTo>
                  <a:cubicBezTo>
                    <a:pt x="353" y="585"/>
                    <a:pt x="356" y="579"/>
                    <a:pt x="360" y="578"/>
                  </a:cubicBezTo>
                  <a:cubicBezTo>
                    <a:pt x="356" y="609"/>
                    <a:pt x="349" y="640"/>
                    <a:pt x="342" y="667"/>
                  </a:cubicBezTo>
                  <a:cubicBezTo>
                    <a:pt x="352" y="639"/>
                    <a:pt x="359" y="608"/>
                    <a:pt x="362" y="575"/>
                  </a:cubicBezTo>
                  <a:cubicBezTo>
                    <a:pt x="362" y="610"/>
                    <a:pt x="351" y="642"/>
                    <a:pt x="343" y="670"/>
                  </a:cubicBezTo>
                  <a:cubicBezTo>
                    <a:pt x="349" y="655"/>
                    <a:pt x="352" y="639"/>
                    <a:pt x="358" y="624"/>
                  </a:cubicBezTo>
                  <a:cubicBezTo>
                    <a:pt x="353" y="648"/>
                    <a:pt x="344" y="670"/>
                    <a:pt x="334" y="692"/>
                  </a:cubicBezTo>
                  <a:cubicBezTo>
                    <a:pt x="356" y="658"/>
                    <a:pt x="366" y="616"/>
                    <a:pt x="368" y="569"/>
                  </a:cubicBezTo>
                  <a:cubicBezTo>
                    <a:pt x="386" y="551"/>
                    <a:pt x="398" y="526"/>
                    <a:pt x="409" y="506"/>
                  </a:cubicBezTo>
                  <a:cubicBezTo>
                    <a:pt x="401" y="523"/>
                    <a:pt x="391" y="542"/>
                    <a:pt x="380" y="557"/>
                  </a:cubicBezTo>
                  <a:cubicBezTo>
                    <a:pt x="379" y="559"/>
                    <a:pt x="374" y="563"/>
                    <a:pt x="376" y="562"/>
                  </a:cubicBezTo>
                  <a:cubicBezTo>
                    <a:pt x="377" y="562"/>
                    <a:pt x="377" y="561"/>
                    <a:pt x="378" y="561"/>
                  </a:cubicBezTo>
                  <a:cubicBezTo>
                    <a:pt x="378" y="564"/>
                    <a:pt x="375" y="565"/>
                    <a:pt x="374" y="567"/>
                  </a:cubicBezTo>
                  <a:cubicBezTo>
                    <a:pt x="382" y="559"/>
                    <a:pt x="389" y="549"/>
                    <a:pt x="396" y="538"/>
                  </a:cubicBezTo>
                  <a:close/>
                  <a:moveTo>
                    <a:pt x="413" y="500"/>
                  </a:moveTo>
                  <a:cubicBezTo>
                    <a:pt x="418" y="488"/>
                    <a:pt x="423" y="474"/>
                    <a:pt x="426" y="460"/>
                  </a:cubicBezTo>
                  <a:cubicBezTo>
                    <a:pt x="427" y="455"/>
                    <a:pt x="427" y="450"/>
                    <a:pt x="430" y="446"/>
                  </a:cubicBezTo>
                  <a:cubicBezTo>
                    <a:pt x="426" y="463"/>
                    <a:pt x="423" y="484"/>
                    <a:pt x="415" y="499"/>
                  </a:cubicBezTo>
                  <a:cubicBezTo>
                    <a:pt x="415" y="499"/>
                    <a:pt x="414" y="502"/>
                    <a:pt x="413" y="500"/>
                  </a:cubicBezTo>
                  <a:close/>
                  <a:moveTo>
                    <a:pt x="384" y="522"/>
                  </a:moveTo>
                  <a:cubicBezTo>
                    <a:pt x="377" y="523"/>
                    <a:pt x="373" y="516"/>
                    <a:pt x="380" y="515"/>
                  </a:cubicBezTo>
                  <a:cubicBezTo>
                    <a:pt x="381" y="517"/>
                    <a:pt x="379" y="517"/>
                    <a:pt x="379" y="519"/>
                  </a:cubicBezTo>
                  <a:cubicBezTo>
                    <a:pt x="379" y="521"/>
                    <a:pt x="380" y="520"/>
                    <a:pt x="381" y="521"/>
                  </a:cubicBezTo>
                  <a:cubicBezTo>
                    <a:pt x="383" y="520"/>
                    <a:pt x="382" y="519"/>
                    <a:pt x="383" y="517"/>
                  </a:cubicBezTo>
                  <a:cubicBezTo>
                    <a:pt x="383" y="516"/>
                    <a:pt x="384" y="517"/>
                    <a:pt x="385" y="516"/>
                  </a:cubicBezTo>
                  <a:cubicBezTo>
                    <a:pt x="385" y="519"/>
                    <a:pt x="384" y="520"/>
                    <a:pt x="384" y="522"/>
                  </a:cubicBezTo>
                  <a:close/>
                  <a:moveTo>
                    <a:pt x="388" y="500"/>
                  </a:moveTo>
                  <a:cubicBezTo>
                    <a:pt x="389" y="495"/>
                    <a:pt x="393" y="493"/>
                    <a:pt x="394" y="489"/>
                  </a:cubicBezTo>
                  <a:cubicBezTo>
                    <a:pt x="394" y="491"/>
                    <a:pt x="391" y="497"/>
                    <a:pt x="388" y="500"/>
                  </a:cubicBezTo>
                  <a:close/>
                  <a:moveTo>
                    <a:pt x="389" y="496"/>
                  </a:moveTo>
                  <a:cubicBezTo>
                    <a:pt x="394" y="484"/>
                    <a:pt x="404" y="468"/>
                    <a:pt x="413" y="454"/>
                  </a:cubicBezTo>
                  <a:cubicBezTo>
                    <a:pt x="416" y="448"/>
                    <a:pt x="422" y="441"/>
                    <a:pt x="429" y="438"/>
                  </a:cubicBezTo>
                  <a:cubicBezTo>
                    <a:pt x="431" y="439"/>
                    <a:pt x="430" y="443"/>
                    <a:pt x="430" y="445"/>
                  </a:cubicBezTo>
                  <a:cubicBezTo>
                    <a:pt x="426" y="445"/>
                    <a:pt x="430" y="442"/>
                    <a:pt x="428" y="439"/>
                  </a:cubicBezTo>
                  <a:cubicBezTo>
                    <a:pt x="410" y="455"/>
                    <a:pt x="401" y="477"/>
                    <a:pt x="389" y="496"/>
                  </a:cubicBezTo>
                  <a:close/>
                  <a:moveTo>
                    <a:pt x="415" y="445"/>
                  </a:moveTo>
                  <a:cubicBezTo>
                    <a:pt x="418" y="441"/>
                    <a:pt x="423" y="434"/>
                    <a:pt x="431" y="434"/>
                  </a:cubicBezTo>
                  <a:cubicBezTo>
                    <a:pt x="436" y="440"/>
                    <a:pt x="434" y="448"/>
                    <a:pt x="432" y="455"/>
                  </a:cubicBezTo>
                  <a:cubicBezTo>
                    <a:pt x="429" y="474"/>
                    <a:pt x="421" y="493"/>
                    <a:pt x="413" y="509"/>
                  </a:cubicBezTo>
                  <a:cubicBezTo>
                    <a:pt x="412" y="510"/>
                    <a:pt x="412" y="509"/>
                    <a:pt x="413" y="508"/>
                  </a:cubicBezTo>
                  <a:cubicBezTo>
                    <a:pt x="420" y="493"/>
                    <a:pt x="427" y="473"/>
                    <a:pt x="431" y="454"/>
                  </a:cubicBezTo>
                  <a:cubicBezTo>
                    <a:pt x="432" y="448"/>
                    <a:pt x="436" y="439"/>
                    <a:pt x="428" y="435"/>
                  </a:cubicBezTo>
                  <a:cubicBezTo>
                    <a:pt x="417" y="441"/>
                    <a:pt x="411" y="453"/>
                    <a:pt x="405" y="464"/>
                  </a:cubicBezTo>
                  <a:cubicBezTo>
                    <a:pt x="399" y="474"/>
                    <a:pt x="392" y="484"/>
                    <a:pt x="386" y="495"/>
                  </a:cubicBezTo>
                  <a:cubicBezTo>
                    <a:pt x="394" y="478"/>
                    <a:pt x="403" y="461"/>
                    <a:pt x="415" y="445"/>
                  </a:cubicBezTo>
                  <a:close/>
                  <a:moveTo>
                    <a:pt x="355" y="423"/>
                  </a:moveTo>
                  <a:cubicBezTo>
                    <a:pt x="350" y="438"/>
                    <a:pt x="350" y="455"/>
                    <a:pt x="348" y="472"/>
                  </a:cubicBezTo>
                  <a:cubicBezTo>
                    <a:pt x="348" y="456"/>
                    <a:pt x="350" y="437"/>
                    <a:pt x="354" y="423"/>
                  </a:cubicBezTo>
                  <a:cubicBezTo>
                    <a:pt x="355" y="422"/>
                    <a:pt x="355" y="423"/>
                    <a:pt x="355" y="423"/>
                  </a:cubicBezTo>
                  <a:close/>
                  <a:moveTo>
                    <a:pt x="359" y="413"/>
                  </a:moveTo>
                  <a:cubicBezTo>
                    <a:pt x="359" y="415"/>
                    <a:pt x="357" y="418"/>
                    <a:pt x="356" y="419"/>
                  </a:cubicBezTo>
                  <a:cubicBezTo>
                    <a:pt x="355" y="418"/>
                    <a:pt x="357" y="415"/>
                    <a:pt x="359" y="413"/>
                  </a:cubicBezTo>
                  <a:close/>
                  <a:moveTo>
                    <a:pt x="361" y="409"/>
                  </a:moveTo>
                  <a:cubicBezTo>
                    <a:pt x="352" y="413"/>
                    <a:pt x="351" y="428"/>
                    <a:pt x="349" y="437"/>
                  </a:cubicBezTo>
                  <a:cubicBezTo>
                    <a:pt x="347" y="449"/>
                    <a:pt x="346" y="459"/>
                    <a:pt x="346" y="469"/>
                  </a:cubicBezTo>
                  <a:cubicBezTo>
                    <a:pt x="344" y="460"/>
                    <a:pt x="346" y="451"/>
                    <a:pt x="347" y="442"/>
                  </a:cubicBezTo>
                  <a:cubicBezTo>
                    <a:pt x="349" y="428"/>
                    <a:pt x="351" y="415"/>
                    <a:pt x="361" y="406"/>
                  </a:cubicBezTo>
                  <a:cubicBezTo>
                    <a:pt x="367" y="406"/>
                    <a:pt x="371" y="408"/>
                    <a:pt x="373" y="414"/>
                  </a:cubicBezTo>
                  <a:cubicBezTo>
                    <a:pt x="372" y="414"/>
                    <a:pt x="373" y="411"/>
                    <a:pt x="371" y="411"/>
                  </a:cubicBezTo>
                  <a:cubicBezTo>
                    <a:pt x="370" y="413"/>
                    <a:pt x="373" y="414"/>
                    <a:pt x="374" y="415"/>
                  </a:cubicBezTo>
                  <a:cubicBezTo>
                    <a:pt x="380" y="438"/>
                    <a:pt x="382" y="462"/>
                    <a:pt x="384" y="482"/>
                  </a:cubicBezTo>
                  <a:cubicBezTo>
                    <a:pt x="384" y="487"/>
                    <a:pt x="386" y="493"/>
                    <a:pt x="383" y="496"/>
                  </a:cubicBezTo>
                  <a:cubicBezTo>
                    <a:pt x="381" y="474"/>
                    <a:pt x="380" y="441"/>
                    <a:pt x="373" y="418"/>
                  </a:cubicBezTo>
                  <a:cubicBezTo>
                    <a:pt x="371" y="413"/>
                    <a:pt x="368" y="407"/>
                    <a:pt x="361" y="409"/>
                  </a:cubicBezTo>
                  <a:close/>
                  <a:moveTo>
                    <a:pt x="371" y="419"/>
                  </a:moveTo>
                  <a:cubicBezTo>
                    <a:pt x="369" y="419"/>
                    <a:pt x="369" y="415"/>
                    <a:pt x="368" y="414"/>
                  </a:cubicBezTo>
                  <a:cubicBezTo>
                    <a:pt x="370" y="415"/>
                    <a:pt x="370" y="417"/>
                    <a:pt x="371" y="419"/>
                  </a:cubicBezTo>
                  <a:close/>
                  <a:moveTo>
                    <a:pt x="362" y="563"/>
                  </a:moveTo>
                  <a:cubicBezTo>
                    <a:pt x="363" y="563"/>
                    <a:pt x="363" y="569"/>
                    <a:pt x="362" y="571"/>
                  </a:cubicBezTo>
                  <a:cubicBezTo>
                    <a:pt x="360" y="569"/>
                    <a:pt x="363" y="566"/>
                    <a:pt x="362" y="563"/>
                  </a:cubicBezTo>
                  <a:close/>
                  <a:moveTo>
                    <a:pt x="368" y="564"/>
                  </a:moveTo>
                  <a:cubicBezTo>
                    <a:pt x="367" y="553"/>
                    <a:pt x="368" y="540"/>
                    <a:pt x="366" y="528"/>
                  </a:cubicBezTo>
                  <a:cubicBezTo>
                    <a:pt x="365" y="521"/>
                    <a:pt x="361" y="515"/>
                    <a:pt x="360" y="509"/>
                  </a:cubicBezTo>
                  <a:cubicBezTo>
                    <a:pt x="350" y="477"/>
                    <a:pt x="356" y="448"/>
                    <a:pt x="363" y="424"/>
                  </a:cubicBezTo>
                  <a:cubicBezTo>
                    <a:pt x="369" y="447"/>
                    <a:pt x="371" y="478"/>
                    <a:pt x="375" y="503"/>
                  </a:cubicBezTo>
                  <a:cubicBezTo>
                    <a:pt x="375" y="509"/>
                    <a:pt x="374" y="514"/>
                    <a:pt x="372" y="519"/>
                  </a:cubicBezTo>
                  <a:cubicBezTo>
                    <a:pt x="373" y="521"/>
                    <a:pt x="371" y="526"/>
                    <a:pt x="376" y="526"/>
                  </a:cubicBezTo>
                  <a:cubicBezTo>
                    <a:pt x="377" y="527"/>
                    <a:pt x="381" y="526"/>
                    <a:pt x="383" y="527"/>
                  </a:cubicBezTo>
                  <a:cubicBezTo>
                    <a:pt x="379" y="525"/>
                    <a:pt x="376" y="522"/>
                    <a:pt x="374" y="520"/>
                  </a:cubicBezTo>
                  <a:cubicBezTo>
                    <a:pt x="376" y="520"/>
                    <a:pt x="380" y="523"/>
                    <a:pt x="384" y="524"/>
                  </a:cubicBezTo>
                  <a:cubicBezTo>
                    <a:pt x="386" y="523"/>
                    <a:pt x="386" y="521"/>
                    <a:pt x="387" y="519"/>
                  </a:cubicBezTo>
                  <a:cubicBezTo>
                    <a:pt x="389" y="521"/>
                    <a:pt x="386" y="524"/>
                    <a:pt x="384" y="526"/>
                  </a:cubicBezTo>
                  <a:cubicBezTo>
                    <a:pt x="390" y="525"/>
                    <a:pt x="388" y="520"/>
                    <a:pt x="389" y="516"/>
                  </a:cubicBezTo>
                  <a:cubicBezTo>
                    <a:pt x="399" y="497"/>
                    <a:pt x="409" y="475"/>
                    <a:pt x="421" y="459"/>
                  </a:cubicBezTo>
                  <a:cubicBezTo>
                    <a:pt x="411" y="499"/>
                    <a:pt x="392" y="535"/>
                    <a:pt x="368" y="564"/>
                  </a:cubicBezTo>
                  <a:close/>
                  <a:moveTo>
                    <a:pt x="344" y="907"/>
                  </a:moveTo>
                  <a:cubicBezTo>
                    <a:pt x="333" y="911"/>
                    <a:pt x="322" y="911"/>
                    <a:pt x="311" y="911"/>
                  </a:cubicBezTo>
                  <a:cubicBezTo>
                    <a:pt x="319" y="915"/>
                    <a:pt x="335" y="913"/>
                    <a:pt x="346" y="910"/>
                  </a:cubicBezTo>
                  <a:cubicBezTo>
                    <a:pt x="349" y="909"/>
                    <a:pt x="355" y="907"/>
                    <a:pt x="356" y="904"/>
                  </a:cubicBezTo>
                  <a:cubicBezTo>
                    <a:pt x="352" y="908"/>
                    <a:pt x="343" y="910"/>
                    <a:pt x="339" y="910"/>
                  </a:cubicBezTo>
                  <a:cubicBezTo>
                    <a:pt x="340" y="908"/>
                    <a:pt x="345" y="910"/>
                    <a:pt x="344" y="907"/>
                  </a:cubicBezTo>
                  <a:close/>
                  <a:moveTo>
                    <a:pt x="366" y="408"/>
                  </a:moveTo>
                  <a:cubicBezTo>
                    <a:pt x="368" y="408"/>
                    <a:pt x="369" y="410"/>
                    <a:pt x="371" y="411"/>
                  </a:cubicBezTo>
                  <a:cubicBezTo>
                    <a:pt x="370" y="409"/>
                    <a:pt x="367" y="407"/>
                    <a:pt x="366" y="408"/>
                  </a:cubicBezTo>
                  <a:close/>
                  <a:moveTo>
                    <a:pt x="360" y="970"/>
                  </a:moveTo>
                  <a:cubicBezTo>
                    <a:pt x="356" y="965"/>
                    <a:pt x="351" y="958"/>
                    <a:pt x="347" y="956"/>
                  </a:cubicBezTo>
                  <a:cubicBezTo>
                    <a:pt x="352" y="960"/>
                    <a:pt x="353" y="969"/>
                    <a:pt x="360" y="970"/>
                  </a:cubicBezTo>
                  <a:close/>
                  <a:moveTo>
                    <a:pt x="627" y="349"/>
                  </a:moveTo>
                  <a:cubicBezTo>
                    <a:pt x="618" y="314"/>
                    <a:pt x="597" y="287"/>
                    <a:pt x="577" y="265"/>
                  </a:cubicBezTo>
                  <a:cubicBezTo>
                    <a:pt x="513" y="198"/>
                    <a:pt x="414" y="163"/>
                    <a:pt x="292" y="197"/>
                  </a:cubicBezTo>
                  <a:cubicBezTo>
                    <a:pt x="328" y="180"/>
                    <a:pt x="375" y="181"/>
                    <a:pt x="410" y="182"/>
                  </a:cubicBezTo>
                  <a:cubicBezTo>
                    <a:pt x="368" y="172"/>
                    <a:pt x="291" y="182"/>
                    <a:pt x="255" y="211"/>
                  </a:cubicBezTo>
                  <a:cubicBezTo>
                    <a:pt x="264" y="207"/>
                    <a:pt x="273" y="201"/>
                    <a:pt x="284" y="201"/>
                  </a:cubicBezTo>
                  <a:cubicBezTo>
                    <a:pt x="245" y="220"/>
                    <a:pt x="218" y="249"/>
                    <a:pt x="194" y="276"/>
                  </a:cubicBezTo>
                  <a:cubicBezTo>
                    <a:pt x="205" y="259"/>
                    <a:pt x="218" y="245"/>
                    <a:pt x="232" y="232"/>
                  </a:cubicBezTo>
                  <a:cubicBezTo>
                    <a:pt x="209" y="247"/>
                    <a:pt x="194" y="270"/>
                    <a:pt x="182" y="291"/>
                  </a:cubicBezTo>
                  <a:cubicBezTo>
                    <a:pt x="184" y="289"/>
                    <a:pt x="187" y="285"/>
                    <a:pt x="190" y="286"/>
                  </a:cubicBezTo>
                  <a:cubicBezTo>
                    <a:pt x="189" y="291"/>
                    <a:pt x="183" y="294"/>
                    <a:pt x="183" y="300"/>
                  </a:cubicBezTo>
                  <a:cubicBezTo>
                    <a:pt x="190" y="293"/>
                    <a:pt x="195" y="282"/>
                    <a:pt x="203" y="274"/>
                  </a:cubicBezTo>
                  <a:cubicBezTo>
                    <a:pt x="195" y="287"/>
                    <a:pt x="186" y="299"/>
                    <a:pt x="182" y="314"/>
                  </a:cubicBezTo>
                  <a:cubicBezTo>
                    <a:pt x="200" y="287"/>
                    <a:pt x="218" y="256"/>
                    <a:pt x="252" y="237"/>
                  </a:cubicBezTo>
                  <a:cubicBezTo>
                    <a:pt x="240" y="247"/>
                    <a:pt x="230" y="261"/>
                    <a:pt x="223" y="273"/>
                  </a:cubicBezTo>
                  <a:cubicBezTo>
                    <a:pt x="234" y="262"/>
                    <a:pt x="246" y="249"/>
                    <a:pt x="262" y="238"/>
                  </a:cubicBezTo>
                  <a:cubicBezTo>
                    <a:pt x="277" y="228"/>
                    <a:pt x="298" y="220"/>
                    <a:pt x="318" y="215"/>
                  </a:cubicBezTo>
                  <a:cubicBezTo>
                    <a:pt x="339" y="209"/>
                    <a:pt x="364" y="205"/>
                    <a:pt x="385" y="210"/>
                  </a:cubicBezTo>
                  <a:cubicBezTo>
                    <a:pt x="387" y="210"/>
                    <a:pt x="389" y="212"/>
                    <a:pt x="391" y="212"/>
                  </a:cubicBezTo>
                  <a:cubicBezTo>
                    <a:pt x="397" y="213"/>
                    <a:pt x="403" y="212"/>
                    <a:pt x="408" y="212"/>
                  </a:cubicBezTo>
                  <a:cubicBezTo>
                    <a:pt x="489" y="220"/>
                    <a:pt x="549" y="270"/>
                    <a:pt x="590" y="342"/>
                  </a:cubicBezTo>
                  <a:cubicBezTo>
                    <a:pt x="593" y="341"/>
                    <a:pt x="590" y="338"/>
                    <a:pt x="592" y="338"/>
                  </a:cubicBezTo>
                  <a:cubicBezTo>
                    <a:pt x="597" y="344"/>
                    <a:pt x="600" y="352"/>
                    <a:pt x="603" y="360"/>
                  </a:cubicBezTo>
                  <a:cubicBezTo>
                    <a:pt x="618" y="408"/>
                    <a:pt x="617" y="461"/>
                    <a:pt x="603" y="496"/>
                  </a:cubicBezTo>
                  <a:cubicBezTo>
                    <a:pt x="601" y="497"/>
                    <a:pt x="603" y="494"/>
                    <a:pt x="602" y="495"/>
                  </a:cubicBezTo>
                  <a:cubicBezTo>
                    <a:pt x="587" y="548"/>
                    <a:pt x="558" y="587"/>
                    <a:pt x="513" y="622"/>
                  </a:cubicBezTo>
                  <a:cubicBezTo>
                    <a:pt x="491" y="639"/>
                    <a:pt x="465" y="652"/>
                    <a:pt x="443" y="669"/>
                  </a:cubicBezTo>
                  <a:cubicBezTo>
                    <a:pt x="420" y="686"/>
                    <a:pt x="404" y="705"/>
                    <a:pt x="385" y="724"/>
                  </a:cubicBezTo>
                  <a:cubicBezTo>
                    <a:pt x="362" y="710"/>
                    <a:pt x="325" y="699"/>
                    <a:pt x="292" y="697"/>
                  </a:cubicBezTo>
                  <a:cubicBezTo>
                    <a:pt x="272" y="695"/>
                    <a:pt x="237" y="695"/>
                    <a:pt x="240" y="719"/>
                  </a:cubicBezTo>
                  <a:cubicBezTo>
                    <a:pt x="243" y="740"/>
                    <a:pt x="271" y="739"/>
                    <a:pt x="283" y="749"/>
                  </a:cubicBezTo>
                  <a:cubicBezTo>
                    <a:pt x="281" y="749"/>
                    <a:pt x="280" y="748"/>
                    <a:pt x="279" y="748"/>
                  </a:cubicBezTo>
                  <a:cubicBezTo>
                    <a:pt x="293" y="754"/>
                    <a:pt x="305" y="757"/>
                    <a:pt x="320" y="758"/>
                  </a:cubicBezTo>
                  <a:cubicBezTo>
                    <a:pt x="341" y="758"/>
                    <a:pt x="366" y="757"/>
                    <a:pt x="381" y="755"/>
                  </a:cubicBezTo>
                  <a:cubicBezTo>
                    <a:pt x="383" y="755"/>
                    <a:pt x="386" y="758"/>
                    <a:pt x="388" y="762"/>
                  </a:cubicBezTo>
                  <a:cubicBezTo>
                    <a:pt x="371" y="771"/>
                    <a:pt x="346" y="772"/>
                    <a:pt x="330" y="769"/>
                  </a:cubicBezTo>
                  <a:cubicBezTo>
                    <a:pt x="343" y="774"/>
                    <a:pt x="365" y="770"/>
                    <a:pt x="381" y="768"/>
                  </a:cubicBezTo>
                  <a:cubicBezTo>
                    <a:pt x="326" y="781"/>
                    <a:pt x="285" y="763"/>
                    <a:pt x="245" y="754"/>
                  </a:cubicBezTo>
                  <a:cubicBezTo>
                    <a:pt x="251" y="758"/>
                    <a:pt x="258" y="759"/>
                    <a:pt x="265" y="763"/>
                  </a:cubicBezTo>
                  <a:cubicBezTo>
                    <a:pt x="256" y="762"/>
                    <a:pt x="247" y="757"/>
                    <a:pt x="240" y="755"/>
                  </a:cubicBezTo>
                  <a:cubicBezTo>
                    <a:pt x="241" y="756"/>
                    <a:pt x="245" y="758"/>
                    <a:pt x="244" y="760"/>
                  </a:cubicBezTo>
                  <a:cubicBezTo>
                    <a:pt x="235" y="759"/>
                    <a:pt x="221" y="759"/>
                    <a:pt x="222" y="768"/>
                  </a:cubicBezTo>
                  <a:cubicBezTo>
                    <a:pt x="223" y="777"/>
                    <a:pt x="235" y="775"/>
                    <a:pt x="240" y="780"/>
                  </a:cubicBezTo>
                  <a:cubicBezTo>
                    <a:pt x="238" y="781"/>
                    <a:pt x="247" y="780"/>
                    <a:pt x="246" y="781"/>
                  </a:cubicBezTo>
                  <a:cubicBezTo>
                    <a:pt x="263" y="783"/>
                    <a:pt x="269" y="785"/>
                    <a:pt x="286" y="788"/>
                  </a:cubicBezTo>
                  <a:cubicBezTo>
                    <a:pt x="296" y="790"/>
                    <a:pt x="307" y="794"/>
                    <a:pt x="318" y="796"/>
                  </a:cubicBezTo>
                  <a:cubicBezTo>
                    <a:pt x="337" y="799"/>
                    <a:pt x="355" y="808"/>
                    <a:pt x="371" y="814"/>
                  </a:cubicBezTo>
                  <a:cubicBezTo>
                    <a:pt x="348" y="817"/>
                    <a:pt x="328" y="809"/>
                    <a:pt x="308" y="807"/>
                  </a:cubicBezTo>
                  <a:cubicBezTo>
                    <a:pt x="309" y="807"/>
                    <a:pt x="312" y="808"/>
                    <a:pt x="311" y="809"/>
                  </a:cubicBezTo>
                  <a:cubicBezTo>
                    <a:pt x="281" y="802"/>
                    <a:pt x="267" y="801"/>
                    <a:pt x="241" y="792"/>
                  </a:cubicBezTo>
                  <a:cubicBezTo>
                    <a:pt x="243" y="794"/>
                    <a:pt x="228" y="790"/>
                    <a:pt x="229" y="793"/>
                  </a:cubicBezTo>
                  <a:cubicBezTo>
                    <a:pt x="223" y="793"/>
                    <a:pt x="213" y="790"/>
                    <a:pt x="207" y="795"/>
                  </a:cubicBezTo>
                  <a:cubicBezTo>
                    <a:pt x="206" y="807"/>
                    <a:pt x="219" y="807"/>
                    <a:pt x="226" y="811"/>
                  </a:cubicBezTo>
                  <a:cubicBezTo>
                    <a:pt x="224" y="813"/>
                    <a:pt x="220" y="813"/>
                    <a:pt x="219" y="816"/>
                  </a:cubicBezTo>
                  <a:cubicBezTo>
                    <a:pt x="269" y="821"/>
                    <a:pt x="317" y="831"/>
                    <a:pt x="359" y="849"/>
                  </a:cubicBezTo>
                  <a:cubicBezTo>
                    <a:pt x="336" y="850"/>
                    <a:pt x="314" y="853"/>
                    <a:pt x="294" y="850"/>
                  </a:cubicBezTo>
                  <a:cubicBezTo>
                    <a:pt x="290" y="849"/>
                    <a:pt x="286" y="846"/>
                    <a:pt x="281" y="845"/>
                  </a:cubicBezTo>
                  <a:cubicBezTo>
                    <a:pt x="267" y="841"/>
                    <a:pt x="253" y="841"/>
                    <a:pt x="241" y="836"/>
                  </a:cubicBezTo>
                  <a:cubicBezTo>
                    <a:pt x="246" y="836"/>
                    <a:pt x="253" y="837"/>
                    <a:pt x="258" y="835"/>
                  </a:cubicBezTo>
                  <a:cubicBezTo>
                    <a:pt x="248" y="833"/>
                    <a:pt x="218" y="830"/>
                    <a:pt x="223" y="846"/>
                  </a:cubicBezTo>
                  <a:cubicBezTo>
                    <a:pt x="226" y="855"/>
                    <a:pt x="241" y="854"/>
                    <a:pt x="249" y="857"/>
                  </a:cubicBezTo>
                  <a:cubicBezTo>
                    <a:pt x="246" y="854"/>
                    <a:pt x="238" y="854"/>
                    <a:pt x="236" y="851"/>
                  </a:cubicBezTo>
                  <a:cubicBezTo>
                    <a:pt x="254" y="858"/>
                    <a:pt x="273" y="858"/>
                    <a:pt x="291" y="863"/>
                  </a:cubicBezTo>
                  <a:cubicBezTo>
                    <a:pt x="300" y="865"/>
                    <a:pt x="310" y="871"/>
                    <a:pt x="319" y="875"/>
                  </a:cubicBezTo>
                  <a:cubicBezTo>
                    <a:pt x="333" y="882"/>
                    <a:pt x="343" y="890"/>
                    <a:pt x="353" y="899"/>
                  </a:cubicBezTo>
                  <a:cubicBezTo>
                    <a:pt x="347" y="883"/>
                    <a:pt x="333" y="878"/>
                    <a:pt x="322" y="870"/>
                  </a:cubicBezTo>
                  <a:cubicBezTo>
                    <a:pt x="335" y="871"/>
                    <a:pt x="353" y="871"/>
                    <a:pt x="367" y="868"/>
                  </a:cubicBezTo>
                  <a:cubicBezTo>
                    <a:pt x="377" y="866"/>
                    <a:pt x="387" y="862"/>
                    <a:pt x="389" y="854"/>
                  </a:cubicBezTo>
                  <a:cubicBezTo>
                    <a:pt x="388" y="853"/>
                    <a:pt x="386" y="856"/>
                    <a:pt x="385" y="853"/>
                  </a:cubicBezTo>
                  <a:cubicBezTo>
                    <a:pt x="388" y="843"/>
                    <a:pt x="372" y="838"/>
                    <a:pt x="368" y="834"/>
                  </a:cubicBezTo>
                  <a:cubicBezTo>
                    <a:pt x="382" y="834"/>
                    <a:pt x="407" y="831"/>
                    <a:pt x="408" y="818"/>
                  </a:cubicBezTo>
                  <a:cubicBezTo>
                    <a:pt x="404" y="803"/>
                    <a:pt x="391" y="801"/>
                    <a:pt x="381" y="794"/>
                  </a:cubicBezTo>
                  <a:cubicBezTo>
                    <a:pt x="403" y="789"/>
                    <a:pt x="421" y="778"/>
                    <a:pt x="415" y="754"/>
                  </a:cubicBezTo>
                  <a:cubicBezTo>
                    <a:pt x="413" y="752"/>
                    <a:pt x="409" y="744"/>
                    <a:pt x="407" y="741"/>
                  </a:cubicBezTo>
                  <a:cubicBezTo>
                    <a:pt x="420" y="729"/>
                    <a:pt x="431" y="720"/>
                    <a:pt x="443" y="707"/>
                  </a:cubicBezTo>
                  <a:cubicBezTo>
                    <a:pt x="456" y="697"/>
                    <a:pt x="469" y="686"/>
                    <a:pt x="482" y="675"/>
                  </a:cubicBezTo>
                  <a:cubicBezTo>
                    <a:pt x="484" y="674"/>
                    <a:pt x="481" y="672"/>
                    <a:pt x="483" y="671"/>
                  </a:cubicBezTo>
                  <a:cubicBezTo>
                    <a:pt x="498" y="662"/>
                    <a:pt x="510" y="652"/>
                    <a:pt x="525" y="643"/>
                  </a:cubicBezTo>
                  <a:cubicBezTo>
                    <a:pt x="526" y="645"/>
                    <a:pt x="523" y="645"/>
                    <a:pt x="523" y="647"/>
                  </a:cubicBezTo>
                  <a:cubicBezTo>
                    <a:pt x="544" y="632"/>
                    <a:pt x="562" y="616"/>
                    <a:pt x="577" y="597"/>
                  </a:cubicBezTo>
                  <a:cubicBezTo>
                    <a:pt x="593" y="578"/>
                    <a:pt x="602" y="558"/>
                    <a:pt x="612" y="535"/>
                  </a:cubicBezTo>
                  <a:cubicBezTo>
                    <a:pt x="629" y="493"/>
                    <a:pt x="644" y="439"/>
                    <a:pt x="633" y="382"/>
                  </a:cubicBezTo>
                  <a:cubicBezTo>
                    <a:pt x="631" y="369"/>
                    <a:pt x="631" y="362"/>
                    <a:pt x="627" y="349"/>
                  </a:cubicBezTo>
                  <a:close/>
                  <a:moveTo>
                    <a:pt x="286" y="723"/>
                  </a:moveTo>
                  <a:cubicBezTo>
                    <a:pt x="307" y="723"/>
                    <a:pt x="328" y="729"/>
                    <a:pt x="346" y="735"/>
                  </a:cubicBezTo>
                  <a:cubicBezTo>
                    <a:pt x="325" y="736"/>
                    <a:pt x="304" y="730"/>
                    <a:pt x="286" y="723"/>
                  </a:cubicBezTo>
                  <a:close/>
                  <a:moveTo>
                    <a:pt x="230" y="840"/>
                  </a:moveTo>
                  <a:cubicBezTo>
                    <a:pt x="231" y="838"/>
                    <a:pt x="239" y="834"/>
                    <a:pt x="240" y="838"/>
                  </a:cubicBezTo>
                  <a:cubicBezTo>
                    <a:pt x="236" y="838"/>
                    <a:pt x="232" y="840"/>
                    <a:pt x="230" y="84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0425113" y="4044951"/>
              <a:ext cx="100013" cy="96838"/>
            </a:xfrm>
            <a:custGeom>
              <a:avLst/>
              <a:gdLst>
                <a:gd name="T0" fmla="*/ 26 w 31"/>
                <a:gd name="T1" fmla="*/ 19 h 30"/>
                <a:gd name="T2" fmla="*/ 29 w 31"/>
                <a:gd name="T3" fmla="*/ 18 h 30"/>
                <a:gd name="T4" fmla="*/ 24 w 31"/>
                <a:gd name="T5" fmla="*/ 21 h 30"/>
                <a:gd name="T6" fmla="*/ 26 w 31"/>
                <a:gd name="T7" fmla="*/ 23 h 30"/>
                <a:gd name="T8" fmla="*/ 24 w 31"/>
                <a:gd name="T9" fmla="*/ 27 h 30"/>
                <a:gd name="T10" fmla="*/ 1 w 31"/>
                <a:gd name="T11" fmla="*/ 21 h 30"/>
                <a:gd name="T12" fmla="*/ 6 w 31"/>
                <a:gd name="T13" fmla="*/ 6 h 30"/>
                <a:gd name="T14" fmla="*/ 26 w 31"/>
                <a:gd name="T1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0">
                  <a:moveTo>
                    <a:pt x="26" y="19"/>
                  </a:moveTo>
                  <a:cubicBezTo>
                    <a:pt x="27" y="20"/>
                    <a:pt x="27" y="18"/>
                    <a:pt x="29" y="18"/>
                  </a:cubicBezTo>
                  <a:cubicBezTo>
                    <a:pt x="28" y="20"/>
                    <a:pt x="26" y="22"/>
                    <a:pt x="24" y="21"/>
                  </a:cubicBezTo>
                  <a:cubicBezTo>
                    <a:pt x="24" y="22"/>
                    <a:pt x="25" y="23"/>
                    <a:pt x="26" y="23"/>
                  </a:cubicBezTo>
                  <a:cubicBezTo>
                    <a:pt x="26" y="26"/>
                    <a:pt x="22" y="23"/>
                    <a:pt x="24" y="27"/>
                  </a:cubicBezTo>
                  <a:cubicBezTo>
                    <a:pt x="13" y="30"/>
                    <a:pt x="6" y="26"/>
                    <a:pt x="1" y="21"/>
                  </a:cubicBezTo>
                  <a:cubicBezTo>
                    <a:pt x="0" y="15"/>
                    <a:pt x="4" y="11"/>
                    <a:pt x="6" y="6"/>
                  </a:cubicBezTo>
                  <a:cubicBezTo>
                    <a:pt x="17" y="0"/>
                    <a:pt x="31" y="9"/>
                    <a:pt x="26" y="19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0450513" y="3663951"/>
              <a:ext cx="112713" cy="363538"/>
            </a:xfrm>
            <a:custGeom>
              <a:avLst/>
              <a:gdLst>
                <a:gd name="T0" fmla="*/ 3 w 35"/>
                <a:gd name="T1" fmla="*/ 107 h 112"/>
                <a:gd name="T2" fmla="*/ 0 w 35"/>
                <a:gd name="T3" fmla="*/ 101 h 112"/>
                <a:gd name="T4" fmla="*/ 13 w 35"/>
                <a:gd name="T5" fmla="*/ 35 h 112"/>
                <a:gd name="T6" fmla="*/ 12 w 35"/>
                <a:gd name="T7" fmla="*/ 30 h 112"/>
                <a:gd name="T8" fmla="*/ 15 w 35"/>
                <a:gd name="T9" fmla="*/ 9 h 112"/>
                <a:gd name="T10" fmla="*/ 31 w 35"/>
                <a:gd name="T11" fmla="*/ 33 h 112"/>
                <a:gd name="T12" fmla="*/ 33 w 35"/>
                <a:gd name="T13" fmla="*/ 28 h 112"/>
                <a:gd name="T14" fmla="*/ 28 w 35"/>
                <a:gd name="T15" fmla="*/ 46 h 112"/>
                <a:gd name="T16" fmla="*/ 30 w 35"/>
                <a:gd name="T17" fmla="*/ 44 h 112"/>
                <a:gd name="T18" fmla="*/ 30 w 35"/>
                <a:gd name="T19" fmla="*/ 53 h 112"/>
                <a:gd name="T20" fmla="*/ 31 w 35"/>
                <a:gd name="T21" fmla="*/ 53 h 112"/>
                <a:gd name="T22" fmla="*/ 22 w 35"/>
                <a:gd name="T23" fmla="*/ 90 h 112"/>
                <a:gd name="T24" fmla="*/ 3 w 35"/>
                <a:gd name="T25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12">
                  <a:moveTo>
                    <a:pt x="3" y="107"/>
                  </a:moveTo>
                  <a:cubicBezTo>
                    <a:pt x="3" y="104"/>
                    <a:pt x="2" y="103"/>
                    <a:pt x="0" y="101"/>
                  </a:cubicBezTo>
                  <a:cubicBezTo>
                    <a:pt x="2" y="77"/>
                    <a:pt x="8" y="56"/>
                    <a:pt x="13" y="35"/>
                  </a:cubicBezTo>
                  <a:cubicBezTo>
                    <a:pt x="12" y="34"/>
                    <a:pt x="12" y="32"/>
                    <a:pt x="12" y="30"/>
                  </a:cubicBezTo>
                  <a:cubicBezTo>
                    <a:pt x="16" y="25"/>
                    <a:pt x="11" y="14"/>
                    <a:pt x="15" y="9"/>
                  </a:cubicBezTo>
                  <a:cubicBezTo>
                    <a:pt x="30" y="0"/>
                    <a:pt x="35" y="22"/>
                    <a:pt x="31" y="33"/>
                  </a:cubicBezTo>
                  <a:cubicBezTo>
                    <a:pt x="32" y="34"/>
                    <a:pt x="32" y="30"/>
                    <a:pt x="33" y="28"/>
                  </a:cubicBezTo>
                  <a:cubicBezTo>
                    <a:pt x="34" y="34"/>
                    <a:pt x="30" y="41"/>
                    <a:pt x="28" y="46"/>
                  </a:cubicBezTo>
                  <a:cubicBezTo>
                    <a:pt x="29" y="48"/>
                    <a:pt x="29" y="44"/>
                    <a:pt x="30" y="44"/>
                  </a:cubicBezTo>
                  <a:cubicBezTo>
                    <a:pt x="35" y="46"/>
                    <a:pt x="30" y="50"/>
                    <a:pt x="30" y="53"/>
                  </a:cubicBezTo>
                  <a:cubicBezTo>
                    <a:pt x="30" y="54"/>
                    <a:pt x="31" y="54"/>
                    <a:pt x="31" y="53"/>
                  </a:cubicBezTo>
                  <a:cubicBezTo>
                    <a:pt x="30" y="62"/>
                    <a:pt x="24" y="79"/>
                    <a:pt x="22" y="90"/>
                  </a:cubicBezTo>
                  <a:cubicBezTo>
                    <a:pt x="20" y="99"/>
                    <a:pt x="15" y="112"/>
                    <a:pt x="3" y="107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8980488" y="3856038"/>
              <a:ext cx="255588" cy="360363"/>
            </a:xfrm>
            <a:custGeom>
              <a:avLst/>
              <a:gdLst>
                <a:gd name="T0" fmla="*/ 49 w 79"/>
                <a:gd name="T1" fmla="*/ 27 h 111"/>
                <a:gd name="T2" fmla="*/ 49 w 79"/>
                <a:gd name="T3" fmla="*/ 20 h 111"/>
                <a:gd name="T4" fmla="*/ 49 w 79"/>
                <a:gd name="T5" fmla="*/ 27 h 111"/>
                <a:gd name="T6" fmla="*/ 79 w 79"/>
                <a:gd name="T7" fmla="*/ 86 h 111"/>
                <a:gd name="T8" fmla="*/ 48 w 79"/>
                <a:gd name="T9" fmla="*/ 82 h 111"/>
                <a:gd name="T10" fmla="*/ 47 w 79"/>
                <a:gd name="T11" fmla="*/ 28 h 111"/>
                <a:gd name="T12" fmla="*/ 48 w 79"/>
                <a:gd name="T13" fmla="*/ 19 h 111"/>
                <a:gd name="T14" fmla="*/ 64 w 79"/>
                <a:gd name="T15" fmla="*/ 16 h 111"/>
                <a:gd name="T16" fmla="*/ 65 w 79"/>
                <a:gd name="T17" fmla="*/ 4 h 111"/>
                <a:gd name="T18" fmla="*/ 2 w 79"/>
                <a:gd name="T19" fmla="*/ 8 h 111"/>
                <a:gd name="T20" fmla="*/ 4 w 79"/>
                <a:gd name="T21" fmla="*/ 17 h 111"/>
                <a:gd name="T22" fmla="*/ 8 w 79"/>
                <a:gd name="T23" fmla="*/ 21 h 111"/>
                <a:gd name="T24" fmla="*/ 32 w 79"/>
                <a:gd name="T25" fmla="*/ 21 h 111"/>
                <a:gd name="T26" fmla="*/ 33 w 79"/>
                <a:gd name="T27" fmla="*/ 85 h 111"/>
                <a:gd name="T28" fmla="*/ 30 w 79"/>
                <a:gd name="T29" fmla="*/ 75 h 111"/>
                <a:gd name="T30" fmla="*/ 32 w 79"/>
                <a:gd name="T31" fmla="*/ 85 h 111"/>
                <a:gd name="T32" fmla="*/ 9 w 79"/>
                <a:gd name="T33" fmla="*/ 89 h 111"/>
                <a:gd name="T34" fmla="*/ 6 w 79"/>
                <a:gd name="T35" fmla="*/ 103 h 111"/>
                <a:gd name="T36" fmla="*/ 16 w 79"/>
                <a:gd name="T37" fmla="*/ 108 h 111"/>
                <a:gd name="T38" fmla="*/ 35 w 79"/>
                <a:gd name="T39" fmla="*/ 103 h 111"/>
                <a:gd name="T40" fmla="*/ 34 w 79"/>
                <a:gd name="T41" fmla="*/ 103 h 111"/>
                <a:gd name="T42" fmla="*/ 32 w 79"/>
                <a:gd name="T43" fmla="*/ 103 h 111"/>
                <a:gd name="T44" fmla="*/ 34 w 79"/>
                <a:gd name="T45" fmla="*/ 103 h 111"/>
                <a:gd name="T46" fmla="*/ 35 w 79"/>
                <a:gd name="T47" fmla="*/ 103 h 111"/>
                <a:gd name="T48" fmla="*/ 35 w 79"/>
                <a:gd name="T49" fmla="*/ 103 h 111"/>
                <a:gd name="T50" fmla="*/ 64 w 79"/>
                <a:gd name="T51" fmla="*/ 97 h 111"/>
                <a:gd name="T52" fmla="*/ 54 w 79"/>
                <a:gd name="T53" fmla="*/ 97 h 111"/>
                <a:gd name="T54" fmla="*/ 79 w 79"/>
                <a:gd name="T55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11">
                  <a:moveTo>
                    <a:pt x="49" y="27"/>
                  </a:moveTo>
                  <a:cubicBezTo>
                    <a:pt x="48" y="25"/>
                    <a:pt x="51" y="20"/>
                    <a:pt x="49" y="20"/>
                  </a:cubicBezTo>
                  <a:cubicBezTo>
                    <a:pt x="49" y="22"/>
                    <a:pt x="48" y="25"/>
                    <a:pt x="49" y="27"/>
                  </a:cubicBezTo>
                  <a:close/>
                  <a:moveTo>
                    <a:pt x="79" y="86"/>
                  </a:moveTo>
                  <a:cubicBezTo>
                    <a:pt x="78" y="71"/>
                    <a:pt x="60" y="83"/>
                    <a:pt x="48" y="82"/>
                  </a:cubicBezTo>
                  <a:cubicBezTo>
                    <a:pt x="42" y="61"/>
                    <a:pt x="49" y="45"/>
                    <a:pt x="47" y="28"/>
                  </a:cubicBezTo>
                  <a:cubicBezTo>
                    <a:pt x="48" y="26"/>
                    <a:pt x="47" y="22"/>
                    <a:pt x="48" y="19"/>
                  </a:cubicBezTo>
                  <a:cubicBezTo>
                    <a:pt x="54" y="18"/>
                    <a:pt x="60" y="18"/>
                    <a:pt x="64" y="16"/>
                  </a:cubicBezTo>
                  <a:cubicBezTo>
                    <a:pt x="69" y="13"/>
                    <a:pt x="69" y="9"/>
                    <a:pt x="65" y="4"/>
                  </a:cubicBezTo>
                  <a:cubicBezTo>
                    <a:pt x="49" y="1"/>
                    <a:pt x="20" y="0"/>
                    <a:pt x="2" y="8"/>
                  </a:cubicBezTo>
                  <a:cubicBezTo>
                    <a:pt x="3" y="11"/>
                    <a:pt x="5" y="14"/>
                    <a:pt x="4" y="17"/>
                  </a:cubicBezTo>
                  <a:cubicBezTo>
                    <a:pt x="7" y="17"/>
                    <a:pt x="7" y="19"/>
                    <a:pt x="8" y="21"/>
                  </a:cubicBezTo>
                  <a:cubicBezTo>
                    <a:pt x="14" y="25"/>
                    <a:pt x="26" y="19"/>
                    <a:pt x="32" y="21"/>
                  </a:cubicBezTo>
                  <a:cubicBezTo>
                    <a:pt x="32" y="41"/>
                    <a:pt x="29" y="65"/>
                    <a:pt x="33" y="85"/>
                  </a:cubicBezTo>
                  <a:cubicBezTo>
                    <a:pt x="31" y="83"/>
                    <a:pt x="31" y="76"/>
                    <a:pt x="30" y="75"/>
                  </a:cubicBezTo>
                  <a:cubicBezTo>
                    <a:pt x="30" y="77"/>
                    <a:pt x="31" y="81"/>
                    <a:pt x="32" y="85"/>
                  </a:cubicBezTo>
                  <a:cubicBezTo>
                    <a:pt x="25" y="88"/>
                    <a:pt x="18" y="87"/>
                    <a:pt x="9" y="89"/>
                  </a:cubicBezTo>
                  <a:cubicBezTo>
                    <a:pt x="0" y="92"/>
                    <a:pt x="3" y="98"/>
                    <a:pt x="6" y="103"/>
                  </a:cubicBezTo>
                  <a:cubicBezTo>
                    <a:pt x="9" y="107"/>
                    <a:pt x="9" y="111"/>
                    <a:pt x="16" y="108"/>
                  </a:cubicBezTo>
                  <a:cubicBezTo>
                    <a:pt x="18" y="103"/>
                    <a:pt x="32" y="110"/>
                    <a:pt x="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5"/>
                    <a:pt x="32" y="103"/>
                  </a:cubicBezTo>
                  <a:cubicBezTo>
                    <a:pt x="33" y="103"/>
                    <a:pt x="33" y="103"/>
                    <a:pt x="34" y="103"/>
                  </a:cubicBezTo>
                  <a:cubicBezTo>
                    <a:pt x="34" y="103"/>
                    <a:pt x="34" y="103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45" y="101"/>
                    <a:pt x="53" y="100"/>
                    <a:pt x="64" y="97"/>
                  </a:cubicBezTo>
                  <a:cubicBezTo>
                    <a:pt x="61" y="96"/>
                    <a:pt x="56" y="99"/>
                    <a:pt x="54" y="97"/>
                  </a:cubicBezTo>
                  <a:cubicBezTo>
                    <a:pt x="64" y="96"/>
                    <a:pt x="76" y="94"/>
                    <a:pt x="79" y="86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242425" y="3836988"/>
              <a:ext cx="461963" cy="333375"/>
            </a:xfrm>
            <a:custGeom>
              <a:avLst/>
              <a:gdLst>
                <a:gd name="T0" fmla="*/ 23 w 142"/>
                <a:gd name="T1" fmla="*/ 4 h 103"/>
                <a:gd name="T2" fmla="*/ 36 w 142"/>
                <a:gd name="T3" fmla="*/ 7 h 103"/>
                <a:gd name="T4" fmla="*/ 23 w 142"/>
                <a:gd name="T5" fmla="*/ 4 h 103"/>
                <a:gd name="T6" fmla="*/ 69 w 142"/>
                <a:gd name="T7" fmla="*/ 101 h 103"/>
                <a:gd name="T8" fmla="*/ 78 w 142"/>
                <a:gd name="T9" fmla="*/ 100 h 103"/>
                <a:gd name="T10" fmla="*/ 69 w 142"/>
                <a:gd name="T11" fmla="*/ 101 h 103"/>
                <a:gd name="T12" fmla="*/ 120 w 142"/>
                <a:gd name="T13" fmla="*/ 43 h 103"/>
                <a:gd name="T14" fmla="*/ 87 w 142"/>
                <a:gd name="T15" fmla="*/ 23 h 103"/>
                <a:gd name="T16" fmla="*/ 65 w 142"/>
                <a:gd name="T17" fmla="*/ 17 h 103"/>
                <a:gd name="T18" fmla="*/ 61 w 142"/>
                <a:gd name="T19" fmla="*/ 15 h 103"/>
                <a:gd name="T20" fmla="*/ 36 w 142"/>
                <a:gd name="T21" fmla="*/ 9 h 103"/>
                <a:gd name="T22" fmla="*/ 6 w 142"/>
                <a:gd name="T23" fmla="*/ 3 h 103"/>
                <a:gd name="T24" fmla="*/ 2 w 142"/>
                <a:gd name="T25" fmla="*/ 16 h 103"/>
                <a:gd name="T26" fmla="*/ 15 w 142"/>
                <a:gd name="T27" fmla="*/ 24 h 103"/>
                <a:gd name="T28" fmla="*/ 30 w 142"/>
                <a:gd name="T29" fmla="*/ 28 h 103"/>
                <a:gd name="T30" fmla="*/ 28 w 142"/>
                <a:gd name="T31" fmla="*/ 27 h 103"/>
                <a:gd name="T32" fmla="*/ 46 w 142"/>
                <a:gd name="T33" fmla="*/ 29 h 103"/>
                <a:gd name="T34" fmla="*/ 43 w 142"/>
                <a:gd name="T35" fmla="*/ 57 h 103"/>
                <a:gd name="T36" fmla="*/ 45 w 142"/>
                <a:gd name="T37" fmla="*/ 46 h 103"/>
                <a:gd name="T38" fmla="*/ 47 w 142"/>
                <a:gd name="T39" fmla="*/ 85 h 103"/>
                <a:gd name="T40" fmla="*/ 19 w 142"/>
                <a:gd name="T41" fmla="*/ 85 h 103"/>
                <a:gd name="T42" fmla="*/ 14 w 142"/>
                <a:gd name="T43" fmla="*/ 97 h 103"/>
                <a:gd name="T44" fmla="*/ 54 w 142"/>
                <a:gd name="T45" fmla="*/ 100 h 103"/>
                <a:gd name="T46" fmla="*/ 90 w 142"/>
                <a:gd name="T47" fmla="*/ 98 h 103"/>
                <a:gd name="T48" fmla="*/ 131 w 142"/>
                <a:gd name="T49" fmla="*/ 81 h 103"/>
                <a:gd name="T50" fmla="*/ 120 w 142"/>
                <a:gd name="T51" fmla="*/ 43 h 103"/>
                <a:gd name="T52" fmla="*/ 117 w 142"/>
                <a:gd name="T53" fmla="*/ 68 h 103"/>
                <a:gd name="T54" fmla="*/ 101 w 142"/>
                <a:gd name="T55" fmla="*/ 77 h 103"/>
                <a:gd name="T56" fmla="*/ 94 w 142"/>
                <a:gd name="T57" fmla="*/ 77 h 103"/>
                <a:gd name="T58" fmla="*/ 88 w 142"/>
                <a:gd name="T59" fmla="*/ 78 h 103"/>
                <a:gd name="T60" fmla="*/ 86 w 142"/>
                <a:gd name="T61" fmla="*/ 81 h 103"/>
                <a:gd name="T62" fmla="*/ 88 w 142"/>
                <a:gd name="T63" fmla="*/ 81 h 103"/>
                <a:gd name="T64" fmla="*/ 74 w 142"/>
                <a:gd name="T65" fmla="*/ 81 h 103"/>
                <a:gd name="T66" fmla="*/ 78 w 142"/>
                <a:gd name="T67" fmla="*/ 83 h 103"/>
                <a:gd name="T68" fmla="*/ 60 w 142"/>
                <a:gd name="T69" fmla="*/ 84 h 103"/>
                <a:gd name="T70" fmla="*/ 62 w 142"/>
                <a:gd name="T71" fmla="*/ 35 h 103"/>
                <a:gd name="T72" fmla="*/ 105 w 142"/>
                <a:gd name="T73" fmla="*/ 55 h 103"/>
                <a:gd name="T74" fmla="*/ 104 w 142"/>
                <a:gd name="T75" fmla="*/ 56 h 103"/>
                <a:gd name="T76" fmla="*/ 117 w 142"/>
                <a:gd name="T77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03">
                  <a:moveTo>
                    <a:pt x="23" y="4"/>
                  </a:moveTo>
                  <a:cubicBezTo>
                    <a:pt x="27" y="5"/>
                    <a:pt x="32" y="8"/>
                    <a:pt x="36" y="7"/>
                  </a:cubicBezTo>
                  <a:cubicBezTo>
                    <a:pt x="32" y="7"/>
                    <a:pt x="27" y="3"/>
                    <a:pt x="23" y="4"/>
                  </a:cubicBezTo>
                  <a:close/>
                  <a:moveTo>
                    <a:pt x="69" y="101"/>
                  </a:moveTo>
                  <a:cubicBezTo>
                    <a:pt x="71" y="102"/>
                    <a:pt x="76" y="101"/>
                    <a:pt x="78" y="100"/>
                  </a:cubicBezTo>
                  <a:cubicBezTo>
                    <a:pt x="75" y="100"/>
                    <a:pt x="72" y="101"/>
                    <a:pt x="69" y="101"/>
                  </a:cubicBezTo>
                  <a:close/>
                  <a:moveTo>
                    <a:pt x="120" y="43"/>
                  </a:moveTo>
                  <a:cubicBezTo>
                    <a:pt x="111" y="35"/>
                    <a:pt x="94" y="28"/>
                    <a:pt x="87" y="23"/>
                  </a:cubicBezTo>
                  <a:cubicBezTo>
                    <a:pt x="80" y="21"/>
                    <a:pt x="73" y="20"/>
                    <a:pt x="65" y="17"/>
                  </a:cubicBezTo>
                  <a:cubicBezTo>
                    <a:pt x="64" y="17"/>
                    <a:pt x="63" y="16"/>
                    <a:pt x="61" y="15"/>
                  </a:cubicBezTo>
                  <a:cubicBezTo>
                    <a:pt x="54" y="13"/>
                    <a:pt x="45" y="12"/>
                    <a:pt x="36" y="9"/>
                  </a:cubicBezTo>
                  <a:cubicBezTo>
                    <a:pt x="27" y="7"/>
                    <a:pt x="16" y="0"/>
                    <a:pt x="6" y="3"/>
                  </a:cubicBezTo>
                  <a:cubicBezTo>
                    <a:pt x="3" y="7"/>
                    <a:pt x="0" y="12"/>
                    <a:pt x="2" y="16"/>
                  </a:cubicBezTo>
                  <a:cubicBezTo>
                    <a:pt x="3" y="19"/>
                    <a:pt x="11" y="22"/>
                    <a:pt x="15" y="24"/>
                  </a:cubicBezTo>
                  <a:cubicBezTo>
                    <a:pt x="20" y="27"/>
                    <a:pt x="26" y="28"/>
                    <a:pt x="30" y="28"/>
                  </a:cubicBezTo>
                  <a:cubicBezTo>
                    <a:pt x="29" y="28"/>
                    <a:pt x="28" y="27"/>
                    <a:pt x="28" y="27"/>
                  </a:cubicBezTo>
                  <a:cubicBezTo>
                    <a:pt x="34" y="27"/>
                    <a:pt x="41" y="30"/>
                    <a:pt x="46" y="29"/>
                  </a:cubicBezTo>
                  <a:cubicBezTo>
                    <a:pt x="44" y="37"/>
                    <a:pt x="42" y="48"/>
                    <a:pt x="43" y="57"/>
                  </a:cubicBezTo>
                  <a:cubicBezTo>
                    <a:pt x="44" y="53"/>
                    <a:pt x="44" y="49"/>
                    <a:pt x="45" y="46"/>
                  </a:cubicBezTo>
                  <a:cubicBezTo>
                    <a:pt x="45" y="58"/>
                    <a:pt x="44" y="72"/>
                    <a:pt x="47" y="85"/>
                  </a:cubicBezTo>
                  <a:cubicBezTo>
                    <a:pt x="39" y="89"/>
                    <a:pt x="24" y="82"/>
                    <a:pt x="19" y="85"/>
                  </a:cubicBezTo>
                  <a:cubicBezTo>
                    <a:pt x="15" y="86"/>
                    <a:pt x="15" y="92"/>
                    <a:pt x="14" y="97"/>
                  </a:cubicBezTo>
                  <a:cubicBezTo>
                    <a:pt x="24" y="103"/>
                    <a:pt x="39" y="100"/>
                    <a:pt x="54" y="100"/>
                  </a:cubicBezTo>
                  <a:cubicBezTo>
                    <a:pt x="65" y="100"/>
                    <a:pt x="77" y="100"/>
                    <a:pt x="90" y="98"/>
                  </a:cubicBezTo>
                  <a:cubicBezTo>
                    <a:pt x="107" y="95"/>
                    <a:pt x="123" y="90"/>
                    <a:pt x="131" y="81"/>
                  </a:cubicBezTo>
                  <a:cubicBezTo>
                    <a:pt x="142" y="68"/>
                    <a:pt x="131" y="51"/>
                    <a:pt x="120" y="43"/>
                  </a:cubicBezTo>
                  <a:close/>
                  <a:moveTo>
                    <a:pt x="117" y="68"/>
                  </a:moveTo>
                  <a:cubicBezTo>
                    <a:pt x="117" y="71"/>
                    <a:pt x="108" y="76"/>
                    <a:pt x="101" y="77"/>
                  </a:cubicBezTo>
                  <a:cubicBezTo>
                    <a:pt x="98" y="77"/>
                    <a:pt x="96" y="76"/>
                    <a:pt x="94" y="77"/>
                  </a:cubicBezTo>
                  <a:cubicBezTo>
                    <a:pt x="94" y="77"/>
                    <a:pt x="90" y="80"/>
                    <a:pt x="88" y="78"/>
                  </a:cubicBezTo>
                  <a:cubicBezTo>
                    <a:pt x="87" y="79"/>
                    <a:pt x="87" y="80"/>
                    <a:pt x="86" y="81"/>
                  </a:cubicBezTo>
                  <a:cubicBezTo>
                    <a:pt x="87" y="82"/>
                    <a:pt x="87" y="80"/>
                    <a:pt x="88" y="81"/>
                  </a:cubicBezTo>
                  <a:cubicBezTo>
                    <a:pt x="84" y="83"/>
                    <a:pt x="80" y="79"/>
                    <a:pt x="74" y="81"/>
                  </a:cubicBezTo>
                  <a:cubicBezTo>
                    <a:pt x="75" y="82"/>
                    <a:pt x="78" y="80"/>
                    <a:pt x="78" y="83"/>
                  </a:cubicBezTo>
                  <a:cubicBezTo>
                    <a:pt x="72" y="83"/>
                    <a:pt x="67" y="83"/>
                    <a:pt x="60" y="84"/>
                  </a:cubicBezTo>
                  <a:cubicBezTo>
                    <a:pt x="60" y="67"/>
                    <a:pt x="60" y="50"/>
                    <a:pt x="62" y="35"/>
                  </a:cubicBezTo>
                  <a:cubicBezTo>
                    <a:pt x="77" y="40"/>
                    <a:pt x="92" y="46"/>
                    <a:pt x="105" y="55"/>
                  </a:cubicBezTo>
                  <a:cubicBezTo>
                    <a:pt x="105" y="56"/>
                    <a:pt x="105" y="56"/>
                    <a:pt x="104" y="56"/>
                  </a:cubicBezTo>
                  <a:cubicBezTo>
                    <a:pt x="109" y="59"/>
                    <a:pt x="117" y="60"/>
                    <a:pt x="117" y="68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9683750" y="3775076"/>
              <a:ext cx="328613" cy="366713"/>
            </a:xfrm>
            <a:custGeom>
              <a:avLst/>
              <a:gdLst>
                <a:gd name="T0" fmla="*/ 66 w 101"/>
                <a:gd name="T1" fmla="*/ 87 h 113"/>
                <a:gd name="T2" fmla="*/ 71 w 101"/>
                <a:gd name="T3" fmla="*/ 83 h 113"/>
                <a:gd name="T4" fmla="*/ 73 w 101"/>
                <a:gd name="T5" fmla="*/ 75 h 113"/>
                <a:gd name="T6" fmla="*/ 66 w 101"/>
                <a:gd name="T7" fmla="*/ 87 h 113"/>
                <a:gd name="T8" fmla="*/ 92 w 101"/>
                <a:gd name="T9" fmla="*/ 3 h 113"/>
                <a:gd name="T10" fmla="*/ 68 w 101"/>
                <a:gd name="T11" fmla="*/ 6 h 113"/>
                <a:gd name="T12" fmla="*/ 78 w 101"/>
                <a:gd name="T13" fmla="*/ 3 h 113"/>
                <a:gd name="T14" fmla="*/ 46 w 101"/>
                <a:gd name="T15" fmla="*/ 10 h 113"/>
                <a:gd name="T16" fmla="*/ 40 w 101"/>
                <a:gd name="T17" fmla="*/ 9 h 113"/>
                <a:gd name="T18" fmla="*/ 26 w 101"/>
                <a:gd name="T19" fmla="*/ 27 h 113"/>
                <a:gd name="T20" fmla="*/ 31 w 101"/>
                <a:gd name="T21" fmla="*/ 110 h 113"/>
                <a:gd name="T22" fmla="*/ 53 w 101"/>
                <a:gd name="T23" fmla="*/ 113 h 113"/>
                <a:gd name="T24" fmla="*/ 84 w 101"/>
                <a:gd name="T25" fmla="*/ 74 h 113"/>
                <a:gd name="T26" fmla="*/ 75 w 101"/>
                <a:gd name="T27" fmla="*/ 76 h 113"/>
                <a:gd name="T28" fmla="*/ 72 w 101"/>
                <a:gd name="T29" fmla="*/ 83 h 113"/>
                <a:gd name="T30" fmla="*/ 44 w 101"/>
                <a:gd name="T31" fmla="*/ 93 h 113"/>
                <a:gd name="T32" fmla="*/ 32 w 101"/>
                <a:gd name="T33" fmla="*/ 75 h 113"/>
                <a:gd name="T34" fmla="*/ 41 w 101"/>
                <a:gd name="T35" fmla="*/ 72 h 113"/>
                <a:gd name="T36" fmla="*/ 39 w 101"/>
                <a:gd name="T37" fmla="*/ 72 h 113"/>
                <a:gd name="T38" fmla="*/ 59 w 101"/>
                <a:gd name="T39" fmla="*/ 63 h 113"/>
                <a:gd name="T40" fmla="*/ 55 w 101"/>
                <a:gd name="T41" fmla="*/ 63 h 113"/>
                <a:gd name="T42" fmla="*/ 75 w 101"/>
                <a:gd name="T43" fmla="*/ 43 h 113"/>
                <a:gd name="T44" fmla="*/ 63 w 101"/>
                <a:gd name="T45" fmla="*/ 43 h 113"/>
                <a:gd name="T46" fmla="*/ 73 w 101"/>
                <a:gd name="T47" fmla="*/ 44 h 113"/>
                <a:gd name="T48" fmla="*/ 63 w 101"/>
                <a:gd name="T49" fmla="*/ 44 h 113"/>
                <a:gd name="T50" fmla="*/ 32 w 101"/>
                <a:gd name="T51" fmla="*/ 56 h 113"/>
                <a:gd name="T52" fmla="*/ 42 w 101"/>
                <a:gd name="T53" fmla="*/ 25 h 113"/>
                <a:gd name="T54" fmla="*/ 63 w 101"/>
                <a:gd name="T55" fmla="*/ 22 h 113"/>
                <a:gd name="T56" fmla="*/ 90 w 101"/>
                <a:gd name="T57" fmla="*/ 17 h 113"/>
                <a:gd name="T58" fmla="*/ 92 w 101"/>
                <a:gd name="T59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13">
                  <a:moveTo>
                    <a:pt x="66" y="87"/>
                  </a:moveTo>
                  <a:cubicBezTo>
                    <a:pt x="68" y="86"/>
                    <a:pt x="70" y="85"/>
                    <a:pt x="71" y="83"/>
                  </a:cubicBezTo>
                  <a:cubicBezTo>
                    <a:pt x="72" y="81"/>
                    <a:pt x="73" y="75"/>
                    <a:pt x="73" y="75"/>
                  </a:cubicBezTo>
                  <a:cubicBezTo>
                    <a:pt x="71" y="79"/>
                    <a:pt x="70" y="84"/>
                    <a:pt x="66" y="87"/>
                  </a:cubicBezTo>
                  <a:close/>
                  <a:moveTo>
                    <a:pt x="92" y="3"/>
                  </a:moveTo>
                  <a:cubicBezTo>
                    <a:pt x="84" y="0"/>
                    <a:pt x="76" y="7"/>
                    <a:pt x="68" y="6"/>
                  </a:cubicBezTo>
                  <a:cubicBezTo>
                    <a:pt x="70" y="4"/>
                    <a:pt x="76" y="5"/>
                    <a:pt x="78" y="3"/>
                  </a:cubicBezTo>
                  <a:cubicBezTo>
                    <a:pt x="68" y="4"/>
                    <a:pt x="57" y="10"/>
                    <a:pt x="46" y="10"/>
                  </a:cubicBezTo>
                  <a:cubicBezTo>
                    <a:pt x="44" y="10"/>
                    <a:pt x="42" y="9"/>
                    <a:pt x="40" y="9"/>
                  </a:cubicBezTo>
                  <a:cubicBezTo>
                    <a:pt x="32" y="9"/>
                    <a:pt x="30" y="19"/>
                    <a:pt x="26" y="27"/>
                  </a:cubicBezTo>
                  <a:cubicBezTo>
                    <a:pt x="17" y="50"/>
                    <a:pt x="0" y="96"/>
                    <a:pt x="31" y="110"/>
                  </a:cubicBezTo>
                  <a:cubicBezTo>
                    <a:pt x="37" y="112"/>
                    <a:pt x="45" y="113"/>
                    <a:pt x="53" y="113"/>
                  </a:cubicBezTo>
                  <a:cubicBezTo>
                    <a:pt x="71" y="107"/>
                    <a:pt x="99" y="94"/>
                    <a:pt x="84" y="74"/>
                  </a:cubicBezTo>
                  <a:cubicBezTo>
                    <a:pt x="82" y="74"/>
                    <a:pt x="77" y="74"/>
                    <a:pt x="75" y="76"/>
                  </a:cubicBezTo>
                  <a:cubicBezTo>
                    <a:pt x="73" y="77"/>
                    <a:pt x="74" y="80"/>
                    <a:pt x="72" y="83"/>
                  </a:cubicBezTo>
                  <a:cubicBezTo>
                    <a:pt x="69" y="89"/>
                    <a:pt x="52" y="92"/>
                    <a:pt x="44" y="93"/>
                  </a:cubicBezTo>
                  <a:cubicBezTo>
                    <a:pt x="34" y="93"/>
                    <a:pt x="29" y="85"/>
                    <a:pt x="32" y="75"/>
                  </a:cubicBezTo>
                  <a:cubicBezTo>
                    <a:pt x="35" y="74"/>
                    <a:pt x="39" y="74"/>
                    <a:pt x="41" y="72"/>
                  </a:cubicBezTo>
                  <a:cubicBezTo>
                    <a:pt x="41" y="72"/>
                    <a:pt x="39" y="73"/>
                    <a:pt x="39" y="72"/>
                  </a:cubicBezTo>
                  <a:cubicBezTo>
                    <a:pt x="46" y="69"/>
                    <a:pt x="56" y="70"/>
                    <a:pt x="59" y="63"/>
                  </a:cubicBezTo>
                  <a:cubicBezTo>
                    <a:pt x="57" y="63"/>
                    <a:pt x="56" y="64"/>
                    <a:pt x="55" y="63"/>
                  </a:cubicBezTo>
                  <a:cubicBezTo>
                    <a:pt x="63" y="61"/>
                    <a:pt x="80" y="54"/>
                    <a:pt x="75" y="43"/>
                  </a:cubicBezTo>
                  <a:cubicBezTo>
                    <a:pt x="73" y="40"/>
                    <a:pt x="66" y="39"/>
                    <a:pt x="63" y="43"/>
                  </a:cubicBezTo>
                  <a:cubicBezTo>
                    <a:pt x="67" y="40"/>
                    <a:pt x="73" y="41"/>
                    <a:pt x="73" y="44"/>
                  </a:cubicBezTo>
                  <a:cubicBezTo>
                    <a:pt x="70" y="42"/>
                    <a:pt x="66" y="42"/>
                    <a:pt x="63" y="44"/>
                  </a:cubicBezTo>
                  <a:cubicBezTo>
                    <a:pt x="55" y="48"/>
                    <a:pt x="44" y="56"/>
                    <a:pt x="32" y="56"/>
                  </a:cubicBezTo>
                  <a:cubicBezTo>
                    <a:pt x="36" y="46"/>
                    <a:pt x="38" y="35"/>
                    <a:pt x="42" y="25"/>
                  </a:cubicBezTo>
                  <a:cubicBezTo>
                    <a:pt x="48" y="27"/>
                    <a:pt x="54" y="24"/>
                    <a:pt x="63" y="22"/>
                  </a:cubicBezTo>
                  <a:cubicBezTo>
                    <a:pt x="73" y="20"/>
                    <a:pt x="84" y="19"/>
                    <a:pt x="90" y="17"/>
                  </a:cubicBezTo>
                  <a:cubicBezTo>
                    <a:pt x="97" y="14"/>
                    <a:pt x="101" y="5"/>
                    <a:pt x="92" y="3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10025063" y="3759201"/>
              <a:ext cx="282575" cy="369888"/>
            </a:xfrm>
            <a:custGeom>
              <a:avLst/>
              <a:gdLst>
                <a:gd name="T0" fmla="*/ 73 w 87"/>
                <a:gd name="T1" fmla="*/ 77 h 114"/>
                <a:gd name="T2" fmla="*/ 74 w 87"/>
                <a:gd name="T3" fmla="*/ 83 h 114"/>
                <a:gd name="T4" fmla="*/ 73 w 87"/>
                <a:gd name="T5" fmla="*/ 77 h 114"/>
                <a:gd name="T6" fmla="*/ 16 w 87"/>
                <a:gd name="T7" fmla="*/ 54 h 114"/>
                <a:gd name="T8" fmla="*/ 4 w 87"/>
                <a:gd name="T9" fmla="*/ 60 h 114"/>
                <a:gd name="T10" fmla="*/ 16 w 87"/>
                <a:gd name="T11" fmla="*/ 54 h 114"/>
                <a:gd name="T12" fmla="*/ 38 w 87"/>
                <a:gd name="T13" fmla="*/ 12 h 114"/>
                <a:gd name="T14" fmla="*/ 38 w 87"/>
                <a:gd name="T15" fmla="*/ 12 h 114"/>
                <a:gd name="T16" fmla="*/ 38 w 87"/>
                <a:gd name="T17" fmla="*/ 12 h 114"/>
                <a:gd name="T18" fmla="*/ 38 w 87"/>
                <a:gd name="T19" fmla="*/ 12 h 114"/>
                <a:gd name="T20" fmla="*/ 37 w 87"/>
                <a:gd name="T21" fmla="*/ 13 h 114"/>
                <a:gd name="T22" fmla="*/ 37 w 87"/>
                <a:gd name="T23" fmla="*/ 13 h 114"/>
                <a:gd name="T24" fmla="*/ 38 w 87"/>
                <a:gd name="T25" fmla="*/ 12 h 114"/>
                <a:gd name="T26" fmla="*/ 37 w 87"/>
                <a:gd name="T27" fmla="*/ 13 h 114"/>
                <a:gd name="T28" fmla="*/ 82 w 87"/>
                <a:gd name="T29" fmla="*/ 46 h 114"/>
                <a:gd name="T30" fmla="*/ 71 w 87"/>
                <a:gd name="T31" fmla="*/ 45 h 114"/>
                <a:gd name="T32" fmla="*/ 56 w 87"/>
                <a:gd name="T33" fmla="*/ 1 h 114"/>
                <a:gd name="T34" fmla="*/ 38 w 87"/>
                <a:gd name="T35" fmla="*/ 12 h 114"/>
                <a:gd name="T36" fmla="*/ 37 w 87"/>
                <a:gd name="T37" fmla="*/ 13 h 114"/>
                <a:gd name="T38" fmla="*/ 16 w 87"/>
                <a:gd name="T39" fmla="*/ 55 h 114"/>
                <a:gd name="T40" fmla="*/ 10 w 87"/>
                <a:gd name="T41" fmla="*/ 71 h 114"/>
                <a:gd name="T42" fmla="*/ 4 w 87"/>
                <a:gd name="T43" fmla="*/ 91 h 114"/>
                <a:gd name="T44" fmla="*/ 2 w 87"/>
                <a:gd name="T45" fmla="*/ 95 h 114"/>
                <a:gd name="T46" fmla="*/ 18 w 87"/>
                <a:gd name="T47" fmla="*/ 105 h 114"/>
                <a:gd name="T48" fmla="*/ 13 w 87"/>
                <a:gd name="T49" fmla="*/ 107 h 114"/>
                <a:gd name="T50" fmla="*/ 23 w 87"/>
                <a:gd name="T51" fmla="*/ 91 h 114"/>
                <a:gd name="T52" fmla="*/ 20 w 87"/>
                <a:gd name="T53" fmla="*/ 93 h 114"/>
                <a:gd name="T54" fmla="*/ 27 w 87"/>
                <a:gd name="T55" fmla="*/ 70 h 114"/>
                <a:gd name="T56" fmla="*/ 32 w 87"/>
                <a:gd name="T57" fmla="*/ 69 h 114"/>
                <a:gd name="T58" fmla="*/ 25 w 87"/>
                <a:gd name="T59" fmla="*/ 71 h 114"/>
                <a:gd name="T60" fmla="*/ 40 w 87"/>
                <a:gd name="T61" fmla="*/ 65 h 114"/>
                <a:gd name="T62" fmla="*/ 57 w 87"/>
                <a:gd name="T63" fmla="*/ 62 h 114"/>
                <a:gd name="T64" fmla="*/ 65 w 87"/>
                <a:gd name="T65" fmla="*/ 113 h 114"/>
                <a:gd name="T66" fmla="*/ 75 w 87"/>
                <a:gd name="T67" fmla="*/ 108 h 114"/>
                <a:gd name="T68" fmla="*/ 72 w 87"/>
                <a:gd name="T69" fmla="*/ 56 h 114"/>
                <a:gd name="T70" fmla="*/ 82 w 87"/>
                <a:gd name="T71" fmla="*/ 46 h 114"/>
                <a:gd name="T72" fmla="*/ 56 w 87"/>
                <a:gd name="T73" fmla="*/ 23 h 114"/>
                <a:gd name="T74" fmla="*/ 55 w 87"/>
                <a:gd name="T75" fmla="*/ 21 h 114"/>
                <a:gd name="T76" fmla="*/ 56 w 87"/>
                <a:gd name="T77" fmla="*/ 29 h 114"/>
                <a:gd name="T78" fmla="*/ 53 w 87"/>
                <a:gd name="T79" fmla="*/ 29 h 114"/>
                <a:gd name="T80" fmla="*/ 55 w 87"/>
                <a:gd name="T81" fmla="*/ 46 h 114"/>
                <a:gd name="T82" fmla="*/ 36 w 87"/>
                <a:gd name="T83" fmla="*/ 51 h 114"/>
                <a:gd name="T84" fmla="*/ 56 w 87"/>
                <a:gd name="T85" fmla="*/ 16 h 114"/>
                <a:gd name="T86" fmla="*/ 56 w 87"/>
                <a:gd name="T87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" h="114">
                  <a:moveTo>
                    <a:pt x="73" y="77"/>
                  </a:moveTo>
                  <a:cubicBezTo>
                    <a:pt x="74" y="79"/>
                    <a:pt x="72" y="83"/>
                    <a:pt x="74" y="83"/>
                  </a:cubicBezTo>
                  <a:cubicBezTo>
                    <a:pt x="74" y="81"/>
                    <a:pt x="73" y="75"/>
                    <a:pt x="73" y="77"/>
                  </a:cubicBezTo>
                  <a:close/>
                  <a:moveTo>
                    <a:pt x="16" y="54"/>
                  </a:moveTo>
                  <a:cubicBezTo>
                    <a:pt x="11" y="53"/>
                    <a:pt x="6" y="56"/>
                    <a:pt x="4" y="60"/>
                  </a:cubicBezTo>
                  <a:cubicBezTo>
                    <a:pt x="6" y="57"/>
                    <a:pt x="11" y="55"/>
                    <a:pt x="16" y="54"/>
                  </a:cubicBezTo>
                  <a:close/>
                  <a:moveTo>
                    <a:pt x="38" y="12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lose/>
                  <a:moveTo>
                    <a:pt x="37" y="13"/>
                  </a:move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8" y="13"/>
                    <a:pt x="38" y="12"/>
                  </a:cubicBezTo>
                  <a:cubicBezTo>
                    <a:pt x="37" y="13"/>
                    <a:pt x="37" y="13"/>
                    <a:pt x="37" y="13"/>
                  </a:cubicBezTo>
                  <a:close/>
                  <a:moveTo>
                    <a:pt x="82" y="46"/>
                  </a:moveTo>
                  <a:cubicBezTo>
                    <a:pt x="79" y="45"/>
                    <a:pt x="74" y="46"/>
                    <a:pt x="71" y="45"/>
                  </a:cubicBezTo>
                  <a:cubicBezTo>
                    <a:pt x="71" y="30"/>
                    <a:pt x="74" y="0"/>
                    <a:pt x="56" y="1"/>
                  </a:cubicBezTo>
                  <a:cubicBezTo>
                    <a:pt x="48" y="2"/>
                    <a:pt x="43" y="8"/>
                    <a:pt x="38" y="12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28" y="26"/>
                    <a:pt x="22" y="40"/>
                    <a:pt x="16" y="55"/>
                  </a:cubicBezTo>
                  <a:cubicBezTo>
                    <a:pt x="4" y="55"/>
                    <a:pt x="1" y="68"/>
                    <a:pt x="10" y="71"/>
                  </a:cubicBezTo>
                  <a:cubicBezTo>
                    <a:pt x="7" y="74"/>
                    <a:pt x="6" y="84"/>
                    <a:pt x="4" y="91"/>
                  </a:cubicBezTo>
                  <a:cubicBezTo>
                    <a:pt x="4" y="92"/>
                    <a:pt x="2" y="94"/>
                    <a:pt x="2" y="95"/>
                  </a:cubicBezTo>
                  <a:cubicBezTo>
                    <a:pt x="0" y="103"/>
                    <a:pt x="11" y="112"/>
                    <a:pt x="18" y="105"/>
                  </a:cubicBezTo>
                  <a:cubicBezTo>
                    <a:pt x="17" y="106"/>
                    <a:pt x="15" y="108"/>
                    <a:pt x="13" y="107"/>
                  </a:cubicBezTo>
                  <a:cubicBezTo>
                    <a:pt x="20" y="104"/>
                    <a:pt x="23" y="97"/>
                    <a:pt x="23" y="91"/>
                  </a:cubicBezTo>
                  <a:cubicBezTo>
                    <a:pt x="21" y="89"/>
                    <a:pt x="21" y="95"/>
                    <a:pt x="20" y="93"/>
                  </a:cubicBezTo>
                  <a:cubicBezTo>
                    <a:pt x="22" y="86"/>
                    <a:pt x="25" y="78"/>
                    <a:pt x="27" y="70"/>
                  </a:cubicBezTo>
                  <a:cubicBezTo>
                    <a:pt x="29" y="70"/>
                    <a:pt x="32" y="70"/>
                    <a:pt x="32" y="69"/>
                  </a:cubicBezTo>
                  <a:cubicBezTo>
                    <a:pt x="29" y="69"/>
                    <a:pt x="26" y="70"/>
                    <a:pt x="25" y="71"/>
                  </a:cubicBezTo>
                  <a:cubicBezTo>
                    <a:pt x="28" y="67"/>
                    <a:pt x="35" y="67"/>
                    <a:pt x="40" y="65"/>
                  </a:cubicBezTo>
                  <a:cubicBezTo>
                    <a:pt x="46" y="64"/>
                    <a:pt x="52" y="62"/>
                    <a:pt x="57" y="62"/>
                  </a:cubicBezTo>
                  <a:cubicBezTo>
                    <a:pt x="60" y="79"/>
                    <a:pt x="57" y="99"/>
                    <a:pt x="65" y="113"/>
                  </a:cubicBezTo>
                  <a:cubicBezTo>
                    <a:pt x="69" y="114"/>
                    <a:pt x="75" y="111"/>
                    <a:pt x="75" y="108"/>
                  </a:cubicBezTo>
                  <a:cubicBezTo>
                    <a:pt x="75" y="94"/>
                    <a:pt x="68" y="68"/>
                    <a:pt x="72" y="56"/>
                  </a:cubicBezTo>
                  <a:cubicBezTo>
                    <a:pt x="79" y="58"/>
                    <a:pt x="87" y="54"/>
                    <a:pt x="82" y="46"/>
                  </a:cubicBezTo>
                  <a:close/>
                  <a:moveTo>
                    <a:pt x="56" y="23"/>
                  </a:moveTo>
                  <a:cubicBezTo>
                    <a:pt x="55" y="24"/>
                    <a:pt x="55" y="22"/>
                    <a:pt x="55" y="21"/>
                  </a:cubicBezTo>
                  <a:cubicBezTo>
                    <a:pt x="52" y="24"/>
                    <a:pt x="57" y="27"/>
                    <a:pt x="56" y="29"/>
                  </a:cubicBezTo>
                  <a:cubicBezTo>
                    <a:pt x="56" y="28"/>
                    <a:pt x="55" y="28"/>
                    <a:pt x="53" y="29"/>
                  </a:cubicBezTo>
                  <a:cubicBezTo>
                    <a:pt x="54" y="33"/>
                    <a:pt x="53" y="41"/>
                    <a:pt x="55" y="46"/>
                  </a:cubicBezTo>
                  <a:cubicBezTo>
                    <a:pt x="49" y="47"/>
                    <a:pt x="43" y="47"/>
                    <a:pt x="36" y="51"/>
                  </a:cubicBezTo>
                  <a:cubicBezTo>
                    <a:pt x="41" y="38"/>
                    <a:pt x="45" y="25"/>
                    <a:pt x="56" y="16"/>
                  </a:cubicBezTo>
                  <a:cubicBezTo>
                    <a:pt x="59" y="17"/>
                    <a:pt x="54" y="20"/>
                    <a:pt x="56" y="23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0560050" y="5703888"/>
              <a:ext cx="371475" cy="12700"/>
            </a:xfrm>
            <a:custGeom>
              <a:avLst/>
              <a:gdLst>
                <a:gd name="T0" fmla="*/ 54 w 114"/>
                <a:gd name="T1" fmla="*/ 4 h 4"/>
                <a:gd name="T2" fmla="*/ 0 w 114"/>
                <a:gd name="T3" fmla="*/ 0 h 4"/>
                <a:gd name="T4" fmla="*/ 26 w 114"/>
                <a:gd name="T5" fmla="*/ 1 h 4"/>
                <a:gd name="T6" fmla="*/ 103 w 114"/>
                <a:gd name="T7" fmla="*/ 3 h 4"/>
                <a:gd name="T8" fmla="*/ 54 w 11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">
                  <a:moveTo>
                    <a:pt x="54" y="4"/>
                  </a:moveTo>
                  <a:cubicBezTo>
                    <a:pt x="2" y="2"/>
                    <a:pt x="19" y="1"/>
                    <a:pt x="0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0" y="2"/>
                    <a:pt x="114" y="3"/>
                    <a:pt x="103" y="3"/>
                  </a:cubicBezTo>
                  <a:cubicBezTo>
                    <a:pt x="100" y="3"/>
                    <a:pt x="76" y="4"/>
                    <a:pt x="54" y="4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10895013" y="5703888"/>
              <a:ext cx="46038" cy="3175"/>
            </a:xfrm>
            <a:custGeom>
              <a:avLst/>
              <a:gdLst>
                <a:gd name="T0" fmla="*/ 1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1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0" y="1"/>
                  </a:moveTo>
                  <a:cubicBezTo>
                    <a:pt x="6" y="1"/>
                    <a:pt x="5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0" y="1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10291763" y="5688013"/>
              <a:ext cx="142875" cy="12700"/>
            </a:xfrm>
            <a:custGeom>
              <a:avLst/>
              <a:gdLst>
                <a:gd name="T0" fmla="*/ 44 w 44"/>
                <a:gd name="T1" fmla="*/ 4 h 4"/>
                <a:gd name="T2" fmla="*/ 20 w 44"/>
                <a:gd name="T3" fmla="*/ 2 h 4"/>
                <a:gd name="T4" fmla="*/ 27 w 44"/>
                <a:gd name="T5" fmla="*/ 2 h 4"/>
                <a:gd name="T6" fmla="*/ 0 w 44"/>
                <a:gd name="T7" fmla="*/ 0 h 4"/>
                <a:gd name="T8" fmla="*/ 44 w 4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">
                  <a:moveTo>
                    <a:pt x="44" y="4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4" y="2"/>
                    <a:pt x="28" y="3"/>
                    <a:pt x="2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3"/>
                    <a:pt x="36" y="2"/>
                    <a:pt x="44" y="4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9482138" y="5372101"/>
              <a:ext cx="95250" cy="152400"/>
            </a:xfrm>
            <a:custGeom>
              <a:avLst/>
              <a:gdLst>
                <a:gd name="T0" fmla="*/ 0 w 29"/>
                <a:gd name="T1" fmla="*/ 9 h 47"/>
                <a:gd name="T2" fmla="*/ 0 w 29"/>
                <a:gd name="T3" fmla="*/ 10 h 47"/>
                <a:gd name="T4" fmla="*/ 7 w 29"/>
                <a:gd name="T5" fmla="*/ 29 h 47"/>
                <a:gd name="T6" fmla="*/ 18 w 29"/>
                <a:gd name="T7" fmla="*/ 41 h 47"/>
                <a:gd name="T8" fmla="*/ 0 w 29"/>
                <a:gd name="T9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0" y="9"/>
                  </a:moveTo>
                  <a:cubicBezTo>
                    <a:pt x="1" y="0"/>
                    <a:pt x="1" y="4"/>
                    <a:pt x="0" y="10"/>
                  </a:cubicBezTo>
                  <a:cubicBezTo>
                    <a:pt x="1" y="17"/>
                    <a:pt x="5" y="26"/>
                    <a:pt x="7" y="29"/>
                  </a:cubicBezTo>
                  <a:cubicBezTo>
                    <a:pt x="17" y="40"/>
                    <a:pt x="29" y="47"/>
                    <a:pt x="18" y="41"/>
                  </a:cubicBezTo>
                  <a:cubicBezTo>
                    <a:pt x="3" y="28"/>
                    <a:pt x="0" y="19"/>
                    <a:pt x="0" y="9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8401050" y="4337051"/>
              <a:ext cx="2571750" cy="1376363"/>
            </a:xfrm>
            <a:custGeom>
              <a:avLst/>
              <a:gdLst>
                <a:gd name="T0" fmla="*/ 540 w 792"/>
                <a:gd name="T1" fmla="*/ 412 h 424"/>
                <a:gd name="T2" fmla="*/ 503 w 792"/>
                <a:gd name="T3" fmla="*/ 407 h 424"/>
                <a:gd name="T4" fmla="*/ 467 w 792"/>
                <a:gd name="T5" fmla="*/ 400 h 424"/>
                <a:gd name="T6" fmla="*/ 392 w 792"/>
                <a:gd name="T7" fmla="*/ 381 h 424"/>
                <a:gd name="T8" fmla="*/ 332 w 792"/>
                <a:gd name="T9" fmla="*/ 331 h 424"/>
                <a:gd name="T10" fmla="*/ 576 w 792"/>
                <a:gd name="T11" fmla="*/ 117 h 424"/>
                <a:gd name="T12" fmla="*/ 688 w 792"/>
                <a:gd name="T13" fmla="*/ 65 h 424"/>
                <a:gd name="T14" fmla="*/ 752 w 792"/>
                <a:gd name="T15" fmla="*/ 38 h 424"/>
                <a:gd name="T16" fmla="*/ 789 w 792"/>
                <a:gd name="T17" fmla="*/ 14 h 424"/>
                <a:gd name="T18" fmla="*/ 775 w 792"/>
                <a:gd name="T19" fmla="*/ 6 h 424"/>
                <a:gd name="T20" fmla="*/ 648 w 792"/>
                <a:gd name="T21" fmla="*/ 1 h 424"/>
                <a:gd name="T22" fmla="*/ 617 w 792"/>
                <a:gd name="T23" fmla="*/ 2 h 424"/>
                <a:gd name="T24" fmla="*/ 591 w 792"/>
                <a:gd name="T25" fmla="*/ 4 h 424"/>
                <a:gd name="T26" fmla="*/ 386 w 792"/>
                <a:gd name="T27" fmla="*/ 17 h 424"/>
                <a:gd name="T28" fmla="*/ 123 w 792"/>
                <a:gd name="T29" fmla="*/ 44 h 424"/>
                <a:gd name="T30" fmla="*/ 186 w 792"/>
                <a:gd name="T31" fmla="*/ 35 h 424"/>
                <a:gd name="T32" fmla="*/ 123 w 792"/>
                <a:gd name="T33" fmla="*/ 44 h 424"/>
                <a:gd name="T34" fmla="*/ 49 w 792"/>
                <a:gd name="T35" fmla="*/ 53 h 424"/>
                <a:gd name="T36" fmla="*/ 37 w 792"/>
                <a:gd name="T37" fmla="*/ 53 h 424"/>
                <a:gd name="T38" fmla="*/ 27 w 792"/>
                <a:gd name="T39" fmla="*/ 58 h 424"/>
                <a:gd name="T40" fmla="*/ 60 w 792"/>
                <a:gd name="T41" fmla="*/ 58 h 424"/>
                <a:gd name="T42" fmla="*/ 187 w 792"/>
                <a:gd name="T43" fmla="*/ 44 h 424"/>
                <a:gd name="T44" fmla="*/ 362 w 792"/>
                <a:gd name="T45" fmla="*/ 26 h 424"/>
                <a:gd name="T46" fmla="*/ 464 w 792"/>
                <a:gd name="T47" fmla="*/ 18 h 424"/>
                <a:gd name="T48" fmla="*/ 764 w 792"/>
                <a:gd name="T49" fmla="*/ 12 h 424"/>
                <a:gd name="T50" fmla="*/ 765 w 792"/>
                <a:gd name="T51" fmla="*/ 25 h 424"/>
                <a:gd name="T52" fmla="*/ 572 w 792"/>
                <a:gd name="T53" fmla="*/ 111 h 424"/>
                <a:gd name="T54" fmla="*/ 571 w 792"/>
                <a:gd name="T55" fmla="*/ 112 h 424"/>
                <a:gd name="T56" fmla="*/ 551 w 792"/>
                <a:gd name="T57" fmla="*/ 123 h 424"/>
                <a:gd name="T58" fmla="*/ 397 w 792"/>
                <a:gd name="T59" fmla="*/ 228 h 424"/>
                <a:gd name="T60" fmla="*/ 328 w 792"/>
                <a:gd name="T61" fmla="*/ 317 h 424"/>
                <a:gd name="T62" fmla="*/ 418 w 792"/>
                <a:gd name="T63" fmla="*/ 395 h 424"/>
                <a:gd name="T64" fmla="*/ 537 w 792"/>
                <a:gd name="T65" fmla="*/ 41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2" h="424">
                  <a:moveTo>
                    <a:pt x="483" y="406"/>
                  </a:moveTo>
                  <a:cubicBezTo>
                    <a:pt x="493" y="407"/>
                    <a:pt x="546" y="414"/>
                    <a:pt x="540" y="412"/>
                  </a:cubicBezTo>
                  <a:cubicBezTo>
                    <a:pt x="538" y="412"/>
                    <a:pt x="536" y="411"/>
                    <a:pt x="530" y="410"/>
                  </a:cubicBezTo>
                  <a:cubicBezTo>
                    <a:pt x="521" y="409"/>
                    <a:pt x="512" y="409"/>
                    <a:pt x="503" y="407"/>
                  </a:cubicBezTo>
                  <a:cubicBezTo>
                    <a:pt x="436" y="397"/>
                    <a:pt x="531" y="411"/>
                    <a:pt x="486" y="403"/>
                  </a:cubicBezTo>
                  <a:cubicBezTo>
                    <a:pt x="476" y="402"/>
                    <a:pt x="471" y="401"/>
                    <a:pt x="467" y="400"/>
                  </a:cubicBezTo>
                  <a:cubicBezTo>
                    <a:pt x="445" y="397"/>
                    <a:pt x="452" y="398"/>
                    <a:pt x="464" y="401"/>
                  </a:cubicBezTo>
                  <a:cubicBezTo>
                    <a:pt x="401" y="388"/>
                    <a:pt x="426" y="391"/>
                    <a:pt x="392" y="381"/>
                  </a:cubicBezTo>
                  <a:cubicBezTo>
                    <a:pt x="348" y="363"/>
                    <a:pt x="374" y="375"/>
                    <a:pt x="364" y="371"/>
                  </a:cubicBezTo>
                  <a:cubicBezTo>
                    <a:pt x="367" y="369"/>
                    <a:pt x="338" y="363"/>
                    <a:pt x="332" y="331"/>
                  </a:cubicBezTo>
                  <a:cubicBezTo>
                    <a:pt x="335" y="299"/>
                    <a:pt x="367" y="267"/>
                    <a:pt x="391" y="242"/>
                  </a:cubicBezTo>
                  <a:cubicBezTo>
                    <a:pt x="440" y="194"/>
                    <a:pt x="505" y="155"/>
                    <a:pt x="576" y="117"/>
                  </a:cubicBezTo>
                  <a:cubicBezTo>
                    <a:pt x="606" y="102"/>
                    <a:pt x="647" y="83"/>
                    <a:pt x="688" y="65"/>
                  </a:cubicBezTo>
                  <a:cubicBezTo>
                    <a:pt x="688" y="65"/>
                    <a:pt x="688" y="65"/>
                    <a:pt x="688" y="65"/>
                  </a:cubicBezTo>
                  <a:cubicBezTo>
                    <a:pt x="689" y="65"/>
                    <a:pt x="689" y="65"/>
                    <a:pt x="689" y="64"/>
                  </a:cubicBezTo>
                  <a:cubicBezTo>
                    <a:pt x="705" y="58"/>
                    <a:pt x="730" y="48"/>
                    <a:pt x="752" y="38"/>
                  </a:cubicBezTo>
                  <a:cubicBezTo>
                    <a:pt x="764" y="34"/>
                    <a:pt x="774" y="30"/>
                    <a:pt x="782" y="26"/>
                  </a:cubicBezTo>
                  <a:cubicBezTo>
                    <a:pt x="786" y="23"/>
                    <a:pt x="792" y="20"/>
                    <a:pt x="789" y="14"/>
                  </a:cubicBezTo>
                  <a:cubicBezTo>
                    <a:pt x="786" y="10"/>
                    <a:pt x="784" y="9"/>
                    <a:pt x="783" y="9"/>
                  </a:cubicBezTo>
                  <a:cubicBezTo>
                    <a:pt x="780" y="8"/>
                    <a:pt x="778" y="7"/>
                    <a:pt x="775" y="6"/>
                  </a:cubicBezTo>
                  <a:cubicBezTo>
                    <a:pt x="735" y="1"/>
                    <a:pt x="775" y="5"/>
                    <a:pt x="752" y="2"/>
                  </a:cubicBezTo>
                  <a:cubicBezTo>
                    <a:pt x="715" y="0"/>
                    <a:pt x="667" y="0"/>
                    <a:pt x="648" y="1"/>
                  </a:cubicBezTo>
                  <a:cubicBezTo>
                    <a:pt x="645" y="1"/>
                    <a:pt x="649" y="1"/>
                    <a:pt x="646" y="1"/>
                  </a:cubicBezTo>
                  <a:cubicBezTo>
                    <a:pt x="617" y="2"/>
                    <a:pt x="617" y="2"/>
                    <a:pt x="617" y="2"/>
                  </a:cubicBezTo>
                  <a:cubicBezTo>
                    <a:pt x="615" y="3"/>
                    <a:pt x="609" y="3"/>
                    <a:pt x="614" y="3"/>
                  </a:cubicBezTo>
                  <a:cubicBezTo>
                    <a:pt x="607" y="3"/>
                    <a:pt x="601" y="4"/>
                    <a:pt x="591" y="4"/>
                  </a:cubicBezTo>
                  <a:cubicBezTo>
                    <a:pt x="566" y="6"/>
                    <a:pt x="588" y="4"/>
                    <a:pt x="579" y="4"/>
                  </a:cubicBezTo>
                  <a:cubicBezTo>
                    <a:pt x="517" y="7"/>
                    <a:pt x="446" y="13"/>
                    <a:pt x="386" y="17"/>
                  </a:cubicBezTo>
                  <a:cubicBezTo>
                    <a:pt x="386" y="16"/>
                    <a:pt x="318" y="22"/>
                    <a:pt x="290" y="25"/>
                  </a:cubicBezTo>
                  <a:cubicBezTo>
                    <a:pt x="233" y="30"/>
                    <a:pt x="167" y="39"/>
                    <a:pt x="123" y="44"/>
                  </a:cubicBezTo>
                  <a:cubicBezTo>
                    <a:pt x="149" y="40"/>
                    <a:pt x="193" y="36"/>
                    <a:pt x="198" y="34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60" y="38"/>
                    <a:pt x="117" y="42"/>
                    <a:pt x="102" y="45"/>
                  </a:cubicBezTo>
                  <a:cubicBezTo>
                    <a:pt x="117" y="44"/>
                    <a:pt x="118" y="44"/>
                    <a:pt x="123" y="44"/>
                  </a:cubicBezTo>
                  <a:cubicBezTo>
                    <a:pt x="111" y="45"/>
                    <a:pt x="109" y="46"/>
                    <a:pt x="94" y="48"/>
                  </a:cubicBezTo>
                  <a:cubicBezTo>
                    <a:pt x="72" y="51"/>
                    <a:pt x="49" y="53"/>
                    <a:pt x="49" y="53"/>
                  </a:cubicBezTo>
                  <a:cubicBezTo>
                    <a:pt x="61" y="51"/>
                    <a:pt x="73" y="50"/>
                    <a:pt x="84" y="48"/>
                  </a:cubicBezTo>
                  <a:cubicBezTo>
                    <a:pt x="88" y="47"/>
                    <a:pt x="50" y="52"/>
                    <a:pt x="37" y="53"/>
                  </a:cubicBezTo>
                  <a:cubicBezTo>
                    <a:pt x="60" y="52"/>
                    <a:pt x="0" y="60"/>
                    <a:pt x="61" y="53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" y="62"/>
                    <a:pt x="136" y="46"/>
                    <a:pt x="78" y="54"/>
                  </a:cubicBezTo>
                  <a:cubicBezTo>
                    <a:pt x="72" y="55"/>
                    <a:pt x="80" y="55"/>
                    <a:pt x="60" y="58"/>
                  </a:cubicBezTo>
                  <a:cubicBezTo>
                    <a:pt x="71" y="57"/>
                    <a:pt x="93" y="54"/>
                    <a:pt x="101" y="53"/>
                  </a:cubicBezTo>
                  <a:cubicBezTo>
                    <a:pt x="116" y="52"/>
                    <a:pt x="185" y="43"/>
                    <a:pt x="187" y="44"/>
                  </a:cubicBezTo>
                  <a:cubicBezTo>
                    <a:pt x="243" y="37"/>
                    <a:pt x="270" y="36"/>
                    <a:pt x="321" y="31"/>
                  </a:cubicBezTo>
                  <a:cubicBezTo>
                    <a:pt x="386" y="25"/>
                    <a:pt x="343" y="28"/>
                    <a:pt x="362" y="26"/>
                  </a:cubicBezTo>
                  <a:cubicBezTo>
                    <a:pt x="395" y="23"/>
                    <a:pt x="427" y="20"/>
                    <a:pt x="447" y="18"/>
                  </a:cubicBezTo>
                  <a:cubicBezTo>
                    <a:pt x="465" y="17"/>
                    <a:pt x="475" y="17"/>
                    <a:pt x="464" y="18"/>
                  </a:cubicBezTo>
                  <a:cubicBezTo>
                    <a:pt x="530" y="14"/>
                    <a:pt x="597" y="10"/>
                    <a:pt x="664" y="9"/>
                  </a:cubicBezTo>
                  <a:cubicBezTo>
                    <a:pt x="698" y="9"/>
                    <a:pt x="732" y="9"/>
                    <a:pt x="764" y="12"/>
                  </a:cubicBezTo>
                  <a:cubicBezTo>
                    <a:pt x="771" y="13"/>
                    <a:pt x="784" y="17"/>
                    <a:pt x="783" y="17"/>
                  </a:cubicBezTo>
                  <a:cubicBezTo>
                    <a:pt x="783" y="17"/>
                    <a:pt x="772" y="23"/>
                    <a:pt x="765" y="25"/>
                  </a:cubicBezTo>
                  <a:cubicBezTo>
                    <a:pt x="718" y="45"/>
                    <a:pt x="718" y="45"/>
                    <a:pt x="718" y="45"/>
                  </a:cubicBezTo>
                  <a:cubicBezTo>
                    <a:pt x="667" y="65"/>
                    <a:pt x="621" y="87"/>
                    <a:pt x="572" y="111"/>
                  </a:cubicBezTo>
                  <a:cubicBezTo>
                    <a:pt x="580" y="107"/>
                    <a:pt x="580" y="107"/>
                    <a:pt x="580" y="107"/>
                  </a:cubicBezTo>
                  <a:cubicBezTo>
                    <a:pt x="582" y="106"/>
                    <a:pt x="576" y="109"/>
                    <a:pt x="571" y="112"/>
                  </a:cubicBezTo>
                  <a:cubicBezTo>
                    <a:pt x="579" y="108"/>
                    <a:pt x="587" y="105"/>
                    <a:pt x="594" y="101"/>
                  </a:cubicBezTo>
                  <a:cubicBezTo>
                    <a:pt x="580" y="108"/>
                    <a:pt x="565" y="116"/>
                    <a:pt x="551" y="123"/>
                  </a:cubicBezTo>
                  <a:cubicBezTo>
                    <a:pt x="536" y="132"/>
                    <a:pt x="471" y="169"/>
                    <a:pt x="454" y="184"/>
                  </a:cubicBezTo>
                  <a:cubicBezTo>
                    <a:pt x="417" y="210"/>
                    <a:pt x="408" y="220"/>
                    <a:pt x="397" y="228"/>
                  </a:cubicBezTo>
                  <a:cubicBezTo>
                    <a:pt x="388" y="237"/>
                    <a:pt x="376" y="245"/>
                    <a:pt x="348" y="282"/>
                  </a:cubicBezTo>
                  <a:cubicBezTo>
                    <a:pt x="341" y="293"/>
                    <a:pt x="333" y="302"/>
                    <a:pt x="328" y="317"/>
                  </a:cubicBezTo>
                  <a:cubicBezTo>
                    <a:pt x="323" y="332"/>
                    <a:pt x="330" y="350"/>
                    <a:pt x="341" y="359"/>
                  </a:cubicBezTo>
                  <a:cubicBezTo>
                    <a:pt x="363" y="379"/>
                    <a:pt x="391" y="387"/>
                    <a:pt x="418" y="395"/>
                  </a:cubicBezTo>
                  <a:cubicBezTo>
                    <a:pt x="438" y="400"/>
                    <a:pt x="457" y="404"/>
                    <a:pt x="453" y="403"/>
                  </a:cubicBezTo>
                  <a:cubicBezTo>
                    <a:pt x="477" y="408"/>
                    <a:pt x="512" y="413"/>
                    <a:pt x="537" y="415"/>
                  </a:cubicBezTo>
                  <a:cubicBezTo>
                    <a:pt x="645" y="424"/>
                    <a:pt x="523" y="413"/>
                    <a:pt x="483" y="406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9639300" y="4365626"/>
              <a:ext cx="252413" cy="22225"/>
            </a:xfrm>
            <a:custGeom>
              <a:avLst/>
              <a:gdLst>
                <a:gd name="T0" fmla="*/ 74 w 78"/>
                <a:gd name="T1" fmla="*/ 1 h 7"/>
                <a:gd name="T2" fmla="*/ 43 w 78"/>
                <a:gd name="T3" fmla="*/ 2 h 7"/>
                <a:gd name="T4" fmla="*/ 31 w 78"/>
                <a:gd name="T5" fmla="*/ 3 h 7"/>
                <a:gd name="T6" fmla="*/ 19 w 78"/>
                <a:gd name="T7" fmla="*/ 6 h 7"/>
                <a:gd name="T8" fmla="*/ 74 w 7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">
                  <a:moveTo>
                    <a:pt x="74" y="1"/>
                  </a:moveTo>
                  <a:cubicBezTo>
                    <a:pt x="78" y="0"/>
                    <a:pt x="52" y="2"/>
                    <a:pt x="43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" y="6"/>
                    <a:pt x="0" y="7"/>
                    <a:pt x="19" y="6"/>
                  </a:cubicBezTo>
                  <a:cubicBezTo>
                    <a:pt x="26" y="5"/>
                    <a:pt x="58" y="2"/>
                    <a:pt x="74" y="1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0645775" y="4333876"/>
              <a:ext cx="119063" cy="3175"/>
            </a:xfrm>
            <a:custGeom>
              <a:avLst/>
              <a:gdLst>
                <a:gd name="T0" fmla="*/ 4 w 37"/>
                <a:gd name="T1" fmla="*/ 0 h 1"/>
                <a:gd name="T2" fmla="*/ 0 w 37"/>
                <a:gd name="T3" fmla="*/ 0 h 1"/>
                <a:gd name="T4" fmla="*/ 37 w 37"/>
                <a:gd name="T5" fmla="*/ 1 h 1"/>
                <a:gd name="T6" fmla="*/ 4 w 37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24" y="0"/>
                    <a:pt x="37" y="1"/>
                  </a:cubicBezTo>
                  <a:cubicBezTo>
                    <a:pt x="36" y="0"/>
                    <a:pt x="18" y="0"/>
                    <a:pt x="4" y="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7959725" y="4535488"/>
              <a:ext cx="487363" cy="60325"/>
            </a:xfrm>
            <a:custGeom>
              <a:avLst/>
              <a:gdLst>
                <a:gd name="T0" fmla="*/ 65 w 150"/>
                <a:gd name="T1" fmla="*/ 11 h 19"/>
                <a:gd name="T2" fmla="*/ 150 w 150"/>
                <a:gd name="T3" fmla="*/ 0 h 19"/>
                <a:gd name="T4" fmla="*/ 143 w 150"/>
                <a:gd name="T5" fmla="*/ 0 h 19"/>
                <a:gd name="T6" fmla="*/ 28 w 150"/>
                <a:gd name="T7" fmla="*/ 14 h 19"/>
                <a:gd name="T8" fmla="*/ 65 w 150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9">
                  <a:moveTo>
                    <a:pt x="65" y="11"/>
                  </a:moveTo>
                  <a:cubicBezTo>
                    <a:pt x="100" y="6"/>
                    <a:pt x="114" y="5"/>
                    <a:pt x="15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07" y="4"/>
                    <a:pt x="70" y="8"/>
                    <a:pt x="28" y="14"/>
                  </a:cubicBezTo>
                  <a:cubicBezTo>
                    <a:pt x="0" y="19"/>
                    <a:pt x="79" y="8"/>
                    <a:pt x="65" y="11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7800975" y="4521201"/>
              <a:ext cx="798513" cy="114300"/>
            </a:xfrm>
            <a:custGeom>
              <a:avLst/>
              <a:gdLst>
                <a:gd name="T0" fmla="*/ 189 w 246"/>
                <a:gd name="T1" fmla="*/ 7 h 35"/>
                <a:gd name="T2" fmla="*/ 0 w 246"/>
                <a:gd name="T3" fmla="*/ 34 h 35"/>
                <a:gd name="T4" fmla="*/ 146 w 246"/>
                <a:gd name="T5" fmla="*/ 15 h 35"/>
                <a:gd name="T6" fmla="*/ 222 w 246"/>
                <a:gd name="T7" fmla="*/ 4 h 35"/>
                <a:gd name="T8" fmla="*/ 189 w 24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5">
                  <a:moveTo>
                    <a:pt x="189" y="7"/>
                  </a:moveTo>
                  <a:cubicBezTo>
                    <a:pt x="126" y="16"/>
                    <a:pt x="53" y="25"/>
                    <a:pt x="0" y="34"/>
                  </a:cubicBezTo>
                  <a:cubicBezTo>
                    <a:pt x="15" y="35"/>
                    <a:pt x="106" y="19"/>
                    <a:pt x="146" y="15"/>
                  </a:cubicBezTo>
                  <a:cubicBezTo>
                    <a:pt x="173" y="11"/>
                    <a:pt x="188" y="8"/>
                    <a:pt x="222" y="4"/>
                  </a:cubicBezTo>
                  <a:cubicBezTo>
                    <a:pt x="246" y="0"/>
                    <a:pt x="206" y="5"/>
                    <a:pt x="189" y="7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7670800" y="4629151"/>
              <a:ext cx="139700" cy="22225"/>
            </a:xfrm>
            <a:custGeom>
              <a:avLst/>
              <a:gdLst>
                <a:gd name="T0" fmla="*/ 23 w 43"/>
                <a:gd name="T1" fmla="*/ 3 h 7"/>
                <a:gd name="T2" fmla="*/ 5 w 43"/>
                <a:gd name="T3" fmla="*/ 6 h 7"/>
                <a:gd name="T4" fmla="*/ 18 w 43"/>
                <a:gd name="T5" fmla="*/ 4 h 7"/>
                <a:gd name="T6" fmla="*/ 23 w 43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">
                  <a:moveTo>
                    <a:pt x="23" y="3"/>
                  </a:moveTo>
                  <a:cubicBezTo>
                    <a:pt x="16" y="4"/>
                    <a:pt x="9" y="5"/>
                    <a:pt x="5" y="6"/>
                  </a:cubicBezTo>
                  <a:cubicBezTo>
                    <a:pt x="0" y="7"/>
                    <a:pt x="13" y="5"/>
                    <a:pt x="18" y="4"/>
                  </a:cubicBezTo>
                  <a:cubicBezTo>
                    <a:pt x="25" y="3"/>
                    <a:pt x="43" y="0"/>
                    <a:pt x="23" y="3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2" name="文本框 215"/>
          <p:cNvSpPr txBox="1"/>
          <p:nvPr/>
        </p:nvSpPr>
        <p:spPr>
          <a:xfrm>
            <a:off x="1798148" y="818384"/>
            <a:ext cx="1907579" cy="3924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1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(PREFACE)</a:t>
            </a:r>
            <a:endParaRPr lang="zh-CN" altLang="en-US" sz="21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2" descr="C:\Users\Administrator\Desktop\image 26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65881" y="1457383"/>
            <a:ext cx="3732346" cy="23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文本框 109"/>
          <p:cNvSpPr txBox="1">
            <a:spLocks noChangeArrowheads="1"/>
          </p:cNvSpPr>
          <p:nvPr/>
        </p:nvSpPr>
        <p:spPr bwMode="auto">
          <a:xfrm>
            <a:off x="1246691" y="2460795"/>
            <a:ext cx="22542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46" name="文本框 215"/>
          <p:cNvSpPr txBox="1"/>
          <p:nvPr/>
        </p:nvSpPr>
        <p:spPr>
          <a:xfrm>
            <a:off x="5315758" y="1394125"/>
            <a:ext cx="2721338" cy="39116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成为工程师</a:t>
            </a:r>
            <a:endParaRPr lang="zh-CN" altLang="en-US" sz="21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47" name="文本框 215"/>
          <p:cNvSpPr txBox="1"/>
          <p:nvPr/>
        </p:nvSpPr>
        <p:spPr>
          <a:xfrm>
            <a:off x="5321774" y="2416202"/>
            <a:ext cx="2721338" cy="39116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架构与设计</a:t>
            </a:r>
            <a:endParaRPr lang="zh-CN" altLang="en-US" sz="21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48" name="文本框 215"/>
          <p:cNvSpPr txBox="1"/>
          <p:nvPr/>
        </p:nvSpPr>
        <p:spPr>
          <a:xfrm>
            <a:off x="5315424" y="3439282"/>
            <a:ext cx="2721338" cy="39116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项目</a:t>
            </a:r>
            <a:r>
              <a:rPr lang="zh-CN" altLang="en-US" sz="21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讨论</a:t>
            </a:r>
            <a:endParaRPr lang="zh-CN" altLang="en-US" sz="21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51" name="Freeform 123"/>
          <p:cNvSpPr>
            <a:spLocks noEditPoints="1"/>
          </p:cNvSpPr>
          <p:nvPr/>
        </p:nvSpPr>
        <p:spPr bwMode="auto">
          <a:xfrm>
            <a:off x="4404360" y="1269049"/>
            <a:ext cx="833438" cy="641350"/>
          </a:xfrm>
          <a:custGeom>
            <a:avLst/>
            <a:gdLst>
              <a:gd name="T0" fmla="*/ 481678 w 2040"/>
              <a:gd name="T1" fmla="*/ 41348 h 1427"/>
              <a:gd name="T2" fmla="*/ 514362 w 2040"/>
              <a:gd name="T3" fmla="*/ 123596 h 1427"/>
              <a:gd name="T4" fmla="*/ 656537 w 2040"/>
              <a:gd name="T5" fmla="*/ 90787 h 1427"/>
              <a:gd name="T6" fmla="*/ 716185 w 2040"/>
              <a:gd name="T7" fmla="*/ 58427 h 1427"/>
              <a:gd name="T8" fmla="*/ 758674 w 2040"/>
              <a:gd name="T9" fmla="*/ 136630 h 1427"/>
              <a:gd name="T10" fmla="*/ 825676 w 2040"/>
              <a:gd name="T11" fmla="*/ 254832 h 1427"/>
              <a:gd name="T12" fmla="*/ 716185 w 2040"/>
              <a:gd name="T13" fmla="*/ 567193 h 1427"/>
              <a:gd name="T14" fmla="*/ 358297 w 2040"/>
              <a:gd name="T15" fmla="*/ 616181 h 1427"/>
              <a:gd name="T16" fmla="*/ 4494 w 2040"/>
              <a:gd name="T17" fmla="*/ 634159 h 1427"/>
              <a:gd name="T18" fmla="*/ 9805 w 2040"/>
              <a:gd name="T19" fmla="*/ 494833 h 1427"/>
              <a:gd name="T20" fmla="*/ 74356 w 2040"/>
              <a:gd name="T21" fmla="*/ 360450 h 1427"/>
              <a:gd name="T22" fmla="*/ 243086 w 2040"/>
              <a:gd name="T23" fmla="*/ 183821 h 1427"/>
              <a:gd name="T24" fmla="*/ 438372 w 2040"/>
              <a:gd name="T25" fmla="*/ 314608 h 1427"/>
              <a:gd name="T26" fmla="*/ 471873 w 2040"/>
              <a:gd name="T27" fmla="*/ 84045 h 1427"/>
              <a:gd name="T28" fmla="*/ 366059 w 2040"/>
              <a:gd name="T29" fmla="*/ 315956 h 1427"/>
              <a:gd name="T30" fmla="*/ 424073 w 2040"/>
              <a:gd name="T31" fmla="*/ 357754 h 1427"/>
              <a:gd name="T32" fmla="*/ 476776 w 2040"/>
              <a:gd name="T33" fmla="*/ 245843 h 1427"/>
              <a:gd name="T34" fmla="*/ 422030 w 2040"/>
              <a:gd name="T35" fmla="*/ 489889 h 1427"/>
              <a:gd name="T36" fmla="*/ 687995 w 2040"/>
              <a:gd name="T37" fmla="*/ 127191 h 1427"/>
              <a:gd name="T38" fmla="*/ 636518 w 2040"/>
              <a:gd name="T39" fmla="*/ 296630 h 1427"/>
              <a:gd name="T40" fmla="*/ 384035 w 2040"/>
              <a:gd name="T41" fmla="*/ 561799 h 1427"/>
              <a:gd name="T42" fmla="*/ 392615 w 2040"/>
              <a:gd name="T43" fmla="*/ 579777 h 1427"/>
              <a:gd name="T44" fmla="*/ 676556 w 2040"/>
              <a:gd name="T45" fmla="*/ 204944 h 1427"/>
              <a:gd name="T46" fmla="*/ 727624 w 2040"/>
              <a:gd name="T47" fmla="*/ 259327 h 1427"/>
              <a:gd name="T48" fmla="*/ 740698 w 2040"/>
              <a:gd name="T49" fmla="*/ 113708 h 1427"/>
              <a:gd name="T50" fmla="*/ 717410 w 2040"/>
              <a:gd name="T51" fmla="*/ 134832 h 1427"/>
              <a:gd name="T52" fmla="*/ 666342 w 2040"/>
              <a:gd name="T53" fmla="*/ 317304 h 1427"/>
              <a:gd name="T54" fmla="*/ 703520 w 2040"/>
              <a:gd name="T55" fmla="*/ 183821 h 1427"/>
              <a:gd name="T56" fmla="*/ 693306 w 2040"/>
              <a:gd name="T57" fmla="*/ 317754 h 1427"/>
              <a:gd name="T58" fmla="*/ 709648 w 2040"/>
              <a:gd name="T59" fmla="*/ 333933 h 1427"/>
              <a:gd name="T60" fmla="*/ 498837 w 2040"/>
              <a:gd name="T61" fmla="*/ 493934 h 1427"/>
              <a:gd name="T62" fmla="*/ 734161 w 2040"/>
              <a:gd name="T63" fmla="*/ 306967 h 1427"/>
              <a:gd name="T64" fmla="*/ 730484 w 2040"/>
              <a:gd name="T65" fmla="*/ 252135 h 1427"/>
              <a:gd name="T66" fmla="*/ 139723 w 2040"/>
              <a:gd name="T67" fmla="*/ 266967 h 1427"/>
              <a:gd name="T68" fmla="*/ 164645 w 2040"/>
              <a:gd name="T69" fmla="*/ 491687 h 1427"/>
              <a:gd name="T70" fmla="*/ 367285 w 2040"/>
              <a:gd name="T71" fmla="*/ 360900 h 1427"/>
              <a:gd name="T72" fmla="*/ 768479 w 2040"/>
              <a:gd name="T73" fmla="*/ 202697 h 1427"/>
              <a:gd name="T74" fmla="*/ 725581 w 2040"/>
              <a:gd name="T75" fmla="*/ 506518 h 1427"/>
              <a:gd name="T76" fmla="*/ 501288 w 2040"/>
              <a:gd name="T77" fmla="*/ 548765 h 1427"/>
              <a:gd name="T78" fmla="*/ 570333 w 2040"/>
              <a:gd name="T79" fmla="*/ 562249 h 1427"/>
              <a:gd name="T80" fmla="*/ 734978 w 2040"/>
              <a:gd name="T81" fmla="*/ 561799 h 1427"/>
              <a:gd name="T82" fmla="*/ 820773 w 2040"/>
              <a:gd name="T83" fmla="*/ 251686 h 1427"/>
              <a:gd name="T84" fmla="*/ 709239 w 2040"/>
              <a:gd name="T85" fmla="*/ 448990 h 1427"/>
              <a:gd name="T86" fmla="*/ 404871 w 2040"/>
              <a:gd name="T87" fmla="*/ 584721 h 1427"/>
              <a:gd name="T88" fmla="*/ 759082 w 2040"/>
              <a:gd name="T89" fmla="*/ 344271 h 1427"/>
              <a:gd name="T90" fmla="*/ 595663 w 2040"/>
              <a:gd name="T91" fmla="*/ 388316 h 1427"/>
              <a:gd name="T92" fmla="*/ 531112 w 2040"/>
              <a:gd name="T93" fmla="*/ 463372 h 1427"/>
              <a:gd name="T94" fmla="*/ 608328 w 2040"/>
              <a:gd name="T95" fmla="*/ 410338 h 1427"/>
              <a:gd name="T96" fmla="*/ 598114 w 2040"/>
              <a:gd name="T97" fmla="*/ 402698 h 1427"/>
              <a:gd name="T98" fmla="*/ 43715 w 2040"/>
              <a:gd name="T99" fmla="*/ 488990 h 1427"/>
              <a:gd name="T100" fmla="*/ 63733 w 2040"/>
              <a:gd name="T101" fmla="*/ 499327 h 1427"/>
              <a:gd name="T102" fmla="*/ 290069 w 2040"/>
              <a:gd name="T103" fmla="*/ 557305 h 1427"/>
              <a:gd name="T104" fmla="*/ 37178 w 2040"/>
              <a:gd name="T105" fmla="*/ 520900 h 1427"/>
              <a:gd name="T106" fmla="*/ 175676 w 2040"/>
              <a:gd name="T107" fmla="*/ 541574 h 1427"/>
              <a:gd name="T108" fmla="*/ 163011 w 2040"/>
              <a:gd name="T109" fmla="*/ 546518 h 1427"/>
              <a:gd name="T110" fmla="*/ 47392 w 2040"/>
              <a:gd name="T111" fmla="*/ 542473 h 1427"/>
              <a:gd name="T112" fmla="*/ 261879 w 2040"/>
              <a:gd name="T113" fmla="*/ 617080 h 1427"/>
              <a:gd name="T114" fmla="*/ 150346 w 2040"/>
              <a:gd name="T115" fmla="*/ 615283 h 1427"/>
              <a:gd name="T116" fmla="*/ 35952 w 2040"/>
              <a:gd name="T117" fmla="*/ 600900 h 1427"/>
              <a:gd name="T118" fmla="*/ 49026 w 2040"/>
              <a:gd name="T119" fmla="*/ 598204 h 1427"/>
              <a:gd name="T120" fmla="*/ 280264 w 2040"/>
              <a:gd name="T121" fmla="*/ 578878 h 1427"/>
              <a:gd name="T122" fmla="*/ 358297 w 2040"/>
              <a:gd name="T123" fmla="*/ 610339 h 14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1" y="465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p>
            <a:endParaRPr lang="zh-CN" altLang="en-US"/>
          </a:p>
        </p:txBody>
      </p:sp>
      <p:sp>
        <p:nvSpPr>
          <p:cNvPr id="2" name="Freeform 123"/>
          <p:cNvSpPr>
            <a:spLocks noEditPoints="1"/>
          </p:cNvSpPr>
          <p:nvPr/>
        </p:nvSpPr>
        <p:spPr bwMode="auto">
          <a:xfrm>
            <a:off x="4404360" y="2290129"/>
            <a:ext cx="833438" cy="641350"/>
          </a:xfrm>
          <a:custGeom>
            <a:avLst/>
            <a:gdLst>
              <a:gd name="T0" fmla="*/ 481678 w 2040"/>
              <a:gd name="T1" fmla="*/ 41348 h 1427"/>
              <a:gd name="T2" fmla="*/ 514362 w 2040"/>
              <a:gd name="T3" fmla="*/ 123596 h 1427"/>
              <a:gd name="T4" fmla="*/ 656537 w 2040"/>
              <a:gd name="T5" fmla="*/ 90787 h 1427"/>
              <a:gd name="T6" fmla="*/ 716185 w 2040"/>
              <a:gd name="T7" fmla="*/ 58427 h 1427"/>
              <a:gd name="T8" fmla="*/ 758674 w 2040"/>
              <a:gd name="T9" fmla="*/ 136630 h 1427"/>
              <a:gd name="T10" fmla="*/ 825676 w 2040"/>
              <a:gd name="T11" fmla="*/ 254832 h 1427"/>
              <a:gd name="T12" fmla="*/ 716185 w 2040"/>
              <a:gd name="T13" fmla="*/ 567193 h 1427"/>
              <a:gd name="T14" fmla="*/ 358297 w 2040"/>
              <a:gd name="T15" fmla="*/ 616181 h 1427"/>
              <a:gd name="T16" fmla="*/ 4494 w 2040"/>
              <a:gd name="T17" fmla="*/ 634159 h 1427"/>
              <a:gd name="T18" fmla="*/ 9805 w 2040"/>
              <a:gd name="T19" fmla="*/ 494833 h 1427"/>
              <a:gd name="T20" fmla="*/ 74356 w 2040"/>
              <a:gd name="T21" fmla="*/ 360450 h 1427"/>
              <a:gd name="T22" fmla="*/ 243086 w 2040"/>
              <a:gd name="T23" fmla="*/ 183821 h 1427"/>
              <a:gd name="T24" fmla="*/ 438372 w 2040"/>
              <a:gd name="T25" fmla="*/ 314608 h 1427"/>
              <a:gd name="T26" fmla="*/ 471873 w 2040"/>
              <a:gd name="T27" fmla="*/ 84045 h 1427"/>
              <a:gd name="T28" fmla="*/ 366059 w 2040"/>
              <a:gd name="T29" fmla="*/ 315956 h 1427"/>
              <a:gd name="T30" fmla="*/ 424073 w 2040"/>
              <a:gd name="T31" fmla="*/ 357754 h 1427"/>
              <a:gd name="T32" fmla="*/ 476776 w 2040"/>
              <a:gd name="T33" fmla="*/ 245843 h 1427"/>
              <a:gd name="T34" fmla="*/ 422030 w 2040"/>
              <a:gd name="T35" fmla="*/ 489889 h 1427"/>
              <a:gd name="T36" fmla="*/ 687995 w 2040"/>
              <a:gd name="T37" fmla="*/ 127191 h 1427"/>
              <a:gd name="T38" fmla="*/ 636518 w 2040"/>
              <a:gd name="T39" fmla="*/ 296630 h 1427"/>
              <a:gd name="T40" fmla="*/ 384035 w 2040"/>
              <a:gd name="T41" fmla="*/ 561799 h 1427"/>
              <a:gd name="T42" fmla="*/ 392615 w 2040"/>
              <a:gd name="T43" fmla="*/ 579777 h 1427"/>
              <a:gd name="T44" fmla="*/ 676556 w 2040"/>
              <a:gd name="T45" fmla="*/ 204944 h 1427"/>
              <a:gd name="T46" fmla="*/ 727624 w 2040"/>
              <a:gd name="T47" fmla="*/ 259327 h 1427"/>
              <a:gd name="T48" fmla="*/ 740698 w 2040"/>
              <a:gd name="T49" fmla="*/ 113708 h 1427"/>
              <a:gd name="T50" fmla="*/ 717410 w 2040"/>
              <a:gd name="T51" fmla="*/ 134832 h 1427"/>
              <a:gd name="T52" fmla="*/ 666342 w 2040"/>
              <a:gd name="T53" fmla="*/ 317304 h 1427"/>
              <a:gd name="T54" fmla="*/ 703520 w 2040"/>
              <a:gd name="T55" fmla="*/ 183821 h 1427"/>
              <a:gd name="T56" fmla="*/ 693306 w 2040"/>
              <a:gd name="T57" fmla="*/ 317754 h 1427"/>
              <a:gd name="T58" fmla="*/ 709648 w 2040"/>
              <a:gd name="T59" fmla="*/ 333933 h 1427"/>
              <a:gd name="T60" fmla="*/ 498837 w 2040"/>
              <a:gd name="T61" fmla="*/ 493934 h 1427"/>
              <a:gd name="T62" fmla="*/ 734161 w 2040"/>
              <a:gd name="T63" fmla="*/ 306967 h 1427"/>
              <a:gd name="T64" fmla="*/ 730484 w 2040"/>
              <a:gd name="T65" fmla="*/ 252135 h 1427"/>
              <a:gd name="T66" fmla="*/ 139723 w 2040"/>
              <a:gd name="T67" fmla="*/ 266967 h 1427"/>
              <a:gd name="T68" fmla="*/ 164645 w 2040"/>
              <a:gd name="T69" fmla="*/ 491687 h 1427"/>
              <a:gd name="T70" fmla="*/ 367285 w 2040"/>
              <a:gd name="T71" fmla="*/ 360900 h 1427"/>
              <a:gd name="T72" fmla="*/ 768479 w 2040"/>
              <a:gd name="T73" fmla="*/ 202697 h 1427"/>
              <a:gd name="T74" fmla="*/ 725581 w 2040"/>
              <a:gd name="T75" fmla="*/ 506518 h 1427"/>
              <a:gd name="T76" fmla="*/ 501288 w 2040"/>
              <a:gd name="T77" fmla="*/ 548765 h 1427"/>
              <a:gd name="T78" fmla="*/ 570333 w 2040"/>
              <a:gd name="T79" fmla="*/ 562249 h 1427"/>
              <a:gd name="T80" fmla="*/ 734978 w 2040"/>
              <a:gd name="T81" fmla="*/ 561799 h 1427"/>
              <a:gd name="T82" fmla="*/ 820773 w 2040"/>
              <a:gd name="T83" fmla="*/ 251686 h 1427"/>
              <a:gd name="T84" fmla="*/ 709239 w 2040"/>
              <a:gd name="T85" fmla="*/ 448990 h 1427"/>
              <a:gd name="T86" fmla="*/ 404871 w 2040"/>
              <a:gd name="T87" fmla="*/ 584721 h 1427"/>
              <a:gd name="T88" fmla="*/ 759082 w 2040"/>
              <a:gd name="T89" fmla="*/ 344271 h 1427"/>
              <a:gd name="T90" fmla="*/ 595663 w 2040"/>
              <a:gd name="T91" fmla="*/ 388316 h 1427"/>
              <a:gd name="T92" fmla="*/ 531112 w 2040"/>
              <a:gd name="T93" fmla="*/ 463372 h 1427"/>
              <a:gd name="T94" fmla="*/ 608328 w 2040"/>
              <a:gd name="T95" fmla="*/ 410338 h 1427"/>
              <a:gd name="T96" fmla="*/ 598114 w 2040"/>
              <a:gd name="T97" fmla="*/ 402698 h 1427"/>
              <a:gd name="T98" fmla="*/ 43715 w 2040"/>
              <a:gd name="T99" fmla="*/ 488990 h 1427"/>
              <a:gd name="T100" fmla="*/ 63733 w 2040"/>
              <a:gd name="T101" fmla="*/ 499327 h 1427"/>
              <a:gd name="T102" fmla="*/ 290069 w 2040"/>
              <a:gd name="T103" fmla="*/ 557305 h 1427"/>
              <a:gd name="T104" fmla="*/ 37178 w 2040"/>
              <a:gd name="T105" fmla="*/ 520900 h 1427"/>
              <a:gd name="T106" fmla="*/ 175676 w 2040"/>
              <a:gd name="T107" fmla="*/ 541574 h 1427"/>
              <a:gd name="T108" fmla="*/ 163011 w 2040"/>
              <a:gd name="T109" fmla="*/ 546518 h 1427"/>
              <a:gd name="T110" fmla="*/ 47392 w 2040"/>
              <a:gd name="T111" fmla="*/ 542473 h 1427"/>
              <a:gd name="T112" fmla="*/ 261879 w 2040"/>
              <a:gd name="T113" fmla="*/ 617080 h 1427"/>
              <a:gd name="T114" fmla="*/ 150346 w 2040"/>
              <a:gd name="T115" fmla="*/ 615283 h 1427"/>
              <a:gd name="T116" fmla="*/ 35952 w 2040"/>
              <a:gd name="T117" fmla="*/ 600900 h 1427"/>
              <a:gd name="T118" fmla="*/ 49026 w 2040"/>
              <a:gd name="T119" fmla="*/ 598204 h 1427"/>
              <a:gd name="T120" fmla="*/ 280264 w 2040"/>
              <a:gd name="T121" fmla="*/ 578878 h 1427"/>
              <a:gd name="T122" fmla="*/ 358297 w 2040"/>
              <a:gd name="T123" fmla="*/ 610339 h 14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1" y="465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p>
            <a:endParaRPr lang="zh-CN" altLang="en-US"/>
          </a:p>
        </p:txBody>
      </p:sp>
      <p:sp>
        <p:nvSpPr>
          <p:cNvPr id="3" name="Freeform 123"/>
          <p:cNvSpPr>
            <a:spLocks noEditPoints="1"/>
          </p:cNvSpPr>
          <p:nvPr/>
        </p:nvSpPr>
        <p:spPr bwMode="auto">
          <a:xfrm>
            <a:off x="4404360" y="3314384"/>
            <a:ext cx="833438" cy="641350"/>
          </a:xfrm>
          <a:custGeom>
            <a:avLst/>
            <a:gdLst>
              <a:gd name="T0" fmla="*/ 481678 w 2040"/>
              <a:gd name="T1" fmla="*/ 41348 h 1427"/>
              <a:gd name="T2" fmla="*/ 514362 w 2040"/>
              <a:gd name="T3" fmla="*/ 123596 h 1427"/>
              <a:gd name="T4" fmla="*/ 656537 w 2040"/>
              <a:gd name="T5" fmla="*/ 90787 h 1427"/>
              <a:gd name="T6" fmla="*/ 716185 w 2040"/>
              <a:gd name="T7" fmla="*/ 58427 h 1427"/>
              <a:gd name="T8" fmla="*/ 758674 w 2040"/>
              <a:gd name="T9" fmla="*/ 136630 h 1427"/>
              <a:gd name="T10" fmla="*/ 825676 w 2040"/>
              <a:gd name="T11" fmla="*/ 254832 h 1427"/>
              <a:gd name="T12" fmla="*/ 716185 w 2040"/>
              <a:gd name="T13" fmla="*/ 567193 h 1427"/>
              <a:gd name="T14" fmla="*/ 358297 w 2040"/>
              <a:gd name="T15" fmla="*/ 616181 h 1427"/>
              <a:gd name="T16" fmla="*/ 4494 w 2040"/>
              <a:gd name="T17" fmla="*/ 634159 h 1427"/>
              <a:gd name="T18" fmla="*/ 9805 w 2040"/>
              <a:gd name="T19" fmla="*/ 494833 h 1427"/>
              <a:gd name="T20" fmla="*/ 74356 w 2040"/>
              <a:gd name="T21" fmla="*/ 360450 h 1427"/>
              <a:gd name="T22" fmla="*/ 243086 w 2040"/>
              <a:gd name="T23" fmla="*/ 183821 h 1427"/>
              <a:gd name="T24" fmla="*/ 438372 w 2040"/>
              <a:gd name="T25" fmla="*/ 314608 h 1427"/>
              <a:gd name="T26" fmla="*/ 471873 w 2040"/>
              <a:gd name="T27" fmla="*/ 84045 h 1427"/>
              <a:gd name="T28" fmla="*/ 366059 w 2040"/>
              <a:gd name="T29" fmla="*/ 315956 h 1427"/>
              <a:gd name="T30" fmla="*/ 424073 w 2040"/>
              <a:gd name="T31" fmla="*/ 357754 h 1427"/>
              <a:gd name="T32" fmla="*/ 476776 w 2040"/>
              <a:gd name="T33" fmla="*/ 245843 h 1427"/>
              <a:gd name="T34" fmla="*/ 422030 w 2040"/>
              <a:gd name="T35" fmla="*/ 489889 h 1427"/>
              <a:gd name="T36" fmla="*/ 687995 w 2040"/>
              <a:gd name="T37" fmla="*/ 127191 h 1427"/>
              <a:gd name="T38" fmla="*/ 636518 w 2040"/>
              <a:gd name="T39" fmla="*/ 296630 h 1427"/>
              <a:gd name="T40" fmla="*/ 384035 w 2040"/>
              <a:gd name="T41" fmla="*/ 561799 h 1427"/>
              <a:gd name="T42" fmla="*/ 392615 w 2040"/>
              <a:gd name="T43" fmla="*/ 579777 h 1427"/>
              <a:gd name="T44" fmla="*/ 676556 w 2040"/>
              <a:gd name="T45" fmla="*/ 204944 h 1427"/>
              <a:gd name="T46" fmla="*/ 727624 w 2040"/>
              <a:gd name="T47" fmla="*/ 259327 h 1427"/>
              <a:gd name="T48" fmla="*/ 740698 w 2040"/>
              <a:gd name="T49" fmla="*/ 113708 h 1427"/>
              <a:gd name="T50" fmla="*/ 717410 w 2040"/>
              <a:gd name="T51" fmla="*/ 134832 h 1427"/>
              <a:gd name="T52" fmla="*/ 666342 w 2040"/>
              <a:gd name="T53" fmla="*/ 317304 h 1427"/>
              <a:gd name="T54" fmla="*/ 703520 w 2040"/>
              <a:gd name="T55" fmla="*/ 183821 h 1427"/>
              <a:gd name="T56" fmla="*/ 693306 w 2040"/>
              <a:gd name="T57" fmla="*/ 317754 h 1427"/>
              <a:gd name="T58" fmla="*/ 709648 w 2040"/>
              <a:gd name="T59" fmla="*/ 333933 h 1427"/>
              <a:gd name="T60" fmla="*/ 498837 w 2040"/>
              <a:gd name="T61" fmla="*/ 493934 h 1427"/>
              <a:gd name="T62" fmla="*/ 734161 w 2040"/>
              <a:gd name="T63" fmla="*/ 306967 h 1427"/>
              <a:gd name="T64" fmla="*/ 730484 w 2040"/>
              <a:gd name="T65" fmla="*/ 252135 h 1427"/>
              <a:gd name="T66" fmla="*/ 139723 w 2040"/>
              <a:gd name="T67" fmla="*/ 266967 h 1427"/>
              <a:gd name="T68" fmla="*/ 164645 w 2040"/>
              <a:gd name="T69" fmla="*/ 491687 h 1427"/>
              <a:gd name="T70" fmla="*/ 367285 w 2040"/>
              <a:gd name="T71" fmla="*/ 360900 h 1427"/>
              <a:gd name="T72" fmla="*/ 768479 w 2040"/>
              <a:gd name="T73" fmla="*/ 202697 h 1427"/>
              <a:gd name="T74" fmla="*/ 725581 w 2040"/>
              <a:gd name="T75" fmla="*/ 506518 h 1427"/>
              <a:gd name="T76" fmla="*/ 501288 w 2040"/>
              <a:gd name="T77" fmla="*/ 548765 h 1427"/>
              <a:gd name="T78" fmla="*/ 570333 w 2040"/>
              <a:gd name="T79" fmla="*/ 562249 h 1427"/>
              <a:gd name="T80" fmla="*/ 734978 w 2040"/>
              <a:gd name="T81" fmla="*/ 561799 h 1427"/>
              <a:gd name="T82" fmla="*/ 820773 w 2040"/>
              <a:gd name="T83" fmla="*/ 251686 h 1427"/>
              <a:gd name="T84" fmla="*/ 709239 w 2040"/>
              <a:gd name="T85" fmla="*/ 448990 h 1427"/>
              <a:gd name="T86" fmla="*/ 404871 w 2040"/>
              <a:gd name="T87" fmla="*/ 584721 h 1427"/>
              <a:gd name="T88" fmla="*/ 759082 w 2040"/>
              <a:gd name="T89" fmla="*/ 344271 h 1427"/>
              <a:gd name="T90" fmla="*/ 595663 w 2040"/>
              <a:gd name="T91" fmla="*/ 388316 h 1427"/>
              <a:gd name="T92" fmla="*/ 531112 w 2040"/>
              <a:gd name="T93" fmla="*/ 463372 h 1427"/>
              <a:gd name="T94" fmla="*/ 608328 w 2040"/>
              <a:gd name="T95" fmla="*/ 410338 h 1427"/>
              <a:gd name="T96" fmla="*/ 598114 w 2040"/>
              <a:gd name="T97" fmla="*/ 402698 h 1427"/>
              <a:gd name="T98" fmla="*/ 43715 w 2040"/>
              <a:gd name="T99" fmla="*/ 488990 h 1427"/>
              <a:gd name="T100" fmla="*/ 63733 w 2040"/>
              <a:gd name="T101" fmla="*/ 499327 h 1427"/>
              <a:gd name="T102" fmla="*/ 290069 w 2040"/>
              <a:gd name="T103" fmla="*/ 557305 h 1427"/>
              <a:gd name="T104" fmla="*/ 37178 w 2040"/>
              <a:gd name="T105" fmla="*/ 520900 h 1427"/>
              <a:gd name="T106" fmla="*/ 175676 w 2040"/>
              <a:gd name="T107" fmla="*/ 541574 h 1427"/>
              <a:gd name="T108" fmla="*/ 163011 w 2040"/>
              <a:gd name="T109" fmla="*/ 546518 h 1427"/>
              <a:gd name="T110" fmla="*/ 47392 w 2040"/>
              <a:gd name="T111" fmla="*/ 542473 h 1427"/>
              <a:gd name="T112" fmla="*/ 261879 w 2040"/>
              <a:gd name="T113" fmla="*/ 617080 h 1427"/>
              <a:gd name="T114" fmla="*/ 150346 w 2040"/>
              <a:gd name="T115" fmla="*/ 615283 h 1427"/>
              <a:gd name="T116" fmla="*/ 35952 w 2040"/>
              <a:gd name="T117" fmla="*/ 600900 h 1427"/>
              <a:gd name="T118" fmla="*/ 49026 w 2040"/>
              <a:gd name="T119" fmla="*/ 598204 h 1427"/>
              <a:gd name="T120" fmla="*/ 280264 w 2040"/>
              <a:gd name="T121" fmla="*/ 578878 h 1427"/>
              <a:gd name="T122" fmla="*/ 358297 w 2040"/>
              <a:gd name="T123" fmla="*/ 610339 h 14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1" y="465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p>
            <a:endParaRPr lang="zh-CN" altLang="en-US"/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46" grpId="0"/>
      <p:bldP spid="347" grpId="0"/>
      <p:bldP spid="34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5"/>
          <p:cNvSpPr>
            <a:spLocks noChangeArrowheads="1"/>
          </p:cNvSpPr>
          <p:nvPr/>
        </p:nvSpPr>
        <p:spPr bwMode="auto">
          <a:xfrm rot="10800000">
            <a:off x="6727690" y="1285933"/>
            <a:ext cx="2135188" cy="1679575"/>
          </a:xfrm>
          <a:prstGeom prst="triangle">
            <a:avLst>
              <a:gd name="adj" fmla="val 50000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100" name="等腰三角形 10"/>
          <p:cNvSpPr>
            <a:spLocks noChangeArrowheads="1"/>
          </p:cNvSpPr>
          <p:nvPr/>
        </p:nvSpPr>
        <p:spPr bwMode="auto">
          <a:xfrm rot="10800000">
            <a:off x="2178505" y="3950494"/>
            <a:ext cx="1255713" cy="987425"/>
          </a:xfrm>
          <a:prstGeom prst="triangle">
            <a:avLst>
              <a:gd name="adj" fmla="val 50000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grpSp>
        <p:nvGrpSpPr>
          <p:cNvPr id="5" name="组合 37"/>
          <p:cNvGrpSpPr/>
          <p:nvPr/>
        </p:nvGrpSpPr>
        <p:grpSpPr bwMode="auto">
          <a:xfrm>
            <a:off x="661721" y="1013795"/>
            <a:ext cx="7739185" cy="3595779"/>
            <a:chOff x="-461736" y="-1440622"/>
            <a:chExt cx="10560221" cy="5369984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-461736" y="-1440622"/>
              <a:ext cx="410464" cy="35384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9595838" y="2357517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8607960" y="3682924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</p:grpSp>
      <p:sp>
        <p:nvSpPr>
          <p:cNvPr id="66" name="文本框 219"/>
          <p:cNvSpPr txBox="1"/>
          <p:nvPr/>
        </p:nvSpPr>
        <p:spPr>
          <a:xfrm>
            <a:off x="3607862" y="2955518"/>
            <a:ext cx="3131427" cy="29908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软件工程师不同于程序员</a:t>
            </a:r>
            <a:endParaRPr lang="zh-CN" altLang="en-US" sz="15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227993" y="2317653"/>
            <a:ext cx="2560928" cy="347663"/>
            <a:chOff x="4564815" y="3106246"/>
            <a:chExt cx="3414571" cy="463550"/>
          </a:xfrm>
        </p:grpSpPr>
        <p:grpSp>
          <p:nvGrpSpPr>
            <p:cNvPr id="68" name="组合 67"/>
            <p:cNvGrpSpPr/>
            <p:nvPr/>
          </p:nvGrpSpPr>
          <p:grpSpPr>
            <a:xfrm>
              <a:off x="4564815" y="3106246"/>
              <a:ext cx="1715030" cy="463550"/>
              <a:chOff x="4819121" y="3552825"/>
              <a:chExt cx="1715030" cy="46355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84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6264356" y="3106246"/>
              <a:ext cx="1715030" cy="463550"/>
              <a:chOff x="4819121" y="3552825"/>
              <a:chExt cx="1715030" cy="46355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77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72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4" name="文本框 215"/>
          <p:cNvSpPr txBox="1"/>
          <p:nvPr/>
        </p:nvSpPr>
        <p:spPr>
          <a:xfrm>
            <a:off x="4190431" y="1714469"/>
            <a:ext cx="2780430" cy="66865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9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成为工程师</a:t>
            </a:r>
            <a:endParaRPr lang="zh-CN" altLang="en-US" sz="3900" b="1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688453" y="1756142"/>
            <a:ext cx="1470353" cy="1095375"/>
            <a:chOff x="3592132" y="5624513"/>
            <a:chExt cx="1960470" cy="1460500"/>
          </a:xfrm>
        </p:grpSpPr>
        <p:sp>
          <p:nvSpPr>
            <p:cNvPr id="136" name="Freeform 286"/>
            <p:cNvSpPr/>
            <p:nvPr/>
          </p:nvSpPr>
          <p:spPr bwMode="auto">
            <a:xfrm>
              <a:off x="3695701" y="6662738"/>
              <a:ext cx="865188" cy="422275"/>
            </a:xfrm>
            <a:custGeom>
              <a:avLst/>
              <a:gdLst>
                <a:gd name="T0" fmla="*/ 161 w 267"/>
                <a:gd name="T1" fmla="*/ 79 h 130"/>
                <a:gd name="T2" fmla="*/ 84 w 267"/>
                <a:gd name="T3" fmla="*/ 123 h 130"/>
                <a:gd name="T4" fmla="*/ 93 w 267"/>
                <a:gd name="T5" fmla="*/ 115 h 130"/>
                <a:gd name="T6" fmla="*/ 111 w 267"/>
                <a:gd name="T7" fmla="*/ 101 h 130"/>
                <a:gd name="T8" fmla="*/ 67 w 267"/>
                <a:gd name="T9" fmla="*/ 118 h 130"/>
                <a:gd name="T10" fmla="*/ 72 w 267"/>
                <a:gd name="T11" fmla="*/ 114 h 130"/>
                <a:gd name="T12" fmla="*/ 129 w 267"/>
                <a:gd name="T13" fmla="*/ 72 h 130"/>
                <a:gd name="T14" fmla="*/ 40 w 267"/>
                <a:gd name="T15" fmla="*/ 115 h 130"/>
                <a:gd name="T16" fmla="*/ 48 w 267"/>
                <a:gd name="T17" fmla="*/ 99 h 130"/>
                <a:gd name="T18" fmla="*/ 25 w 267"/>
                <a:gd name="T19" fmla="*/ 104 h 130"/>
                <a:gd name="T20" fmla="*/ 17 w 267"/>
                <a:gd name="T21" fmla="*/ 90 h 130"/>
                <a:gd name="T22" fmla="*/ 4 w 267"/>
                <a:gd name="T23" fmla="*/ 92 h 130"/>
                <a:gd name="T24" fmla="*/ 93 w 267"/>
                <a:gd name="T25" fmla="*/ 30 h 130"/>
                <a:gd name="T26" fmla="*/ 0 w 267"/>
                <a:gd name="T27" fmla="*/ 83 h 130"/>
                <a:gd name="T28" fmla="*/ 60 w 267"/>
                <a:gd name="T29" fmla="*/ 43 h 130"/>
                <a:gd name="T30" fmla="*/ 8 w 267"/>
                <a:gd name="T31" fmla="*/ 54 h 130"/>
                <a:gd name="T32" fmla="*/ 8 w 267"/>
                <a:gd name="T33" fmla="*/ 53 h 130"/>
                <a:gd name="T34" fmla="*/ 14 w 267"/>
                <a:gd name="T35" fmla="*/ 44 h 130"/>
                <a:gd name="T36" fmla="*/ 25 w 267"/>
                <a:gd name="T37" fmla="*/ 17 h 130"/>
                <a:gd name="T38" fmla="*/ 16 w 267"/>
                <a:gd name="T39" fmla="*/ 3 h 130"/>
                <a:gd name="T40" fmla="*/ 26 w 267"/>
                <a:gd name="T41" fmla="*/ 16 h 130"/>
                <a:gd name="T42" fmla="*/ 50 w 267"/>
                <a:gd name="T43" fmla="*/ 23 h 130"/>
                <a:gd name="T44" fmla="*/ 73 w 267"/>
                <a:gd name="T45" fmla="*/ 11 h 130"/>
                <a:gd name="T46" fmla="*/ 91 w 267"/>
                <a:gd name="T47" fmla="*/ 5 h 130"/>
                <a:gd name="T48" fmla="*/ 92 w 267"/>
                <a:gd name="T49" fmla="*/ 5 h 130"/>
                <a:gd name="T50" fmla="*/ 106 w 267"/>
                <a:gd name="T51" fmla="*/ 16 h 130"/>
                <a:gd name="T52" fmla="*/ 106 w 267"/>
                <a:gd name="T53" fmla="*/ 16 h 130"/>
                <a:gd name="T54" fmla="*/ 99 w 267"/>
                <a:gd name="T55" fmla="*/ 27 h 130"/>
                <a:gd name="T56" fmla="*/ 93 w 267"/>
                <a:gd name="T57" fmla="*/ 40 h 130"/>
                <a:gd name="T58" fmla="*/ 94 w 267"/>
                <a:gd name="T59" fmla="*/ 44 h 130"/>
                <a:gd name="T60" fmla="*/ 130 w 267"/>
                <a:gd name="T61" fmla="*/ 43 h 130"/>
                <a:gd name="T62" fmla="*/ 130 w 267"/>
                <a:gd name="T63" fmla="*/ 44 h 130"/>
                <a:gd name="T64" fmla="*/ 135 w 267"/>
                <a:gd name="T65" fmla="*/ 49 h 130"/>
                <a:gd name="T66" fmla="*/ 186 w 267"/>
                <a:gd name="T67" fmla="*/ 30 h 130"/>
                <a:gd name="T68" fmla="*/ 232 w 267"/>
                <a:gd name="T69" fmla="*/ 22 h 130"/>
                <a:gd name="T70" fmla="*/ 261 w 267"/>
                <a:gd name="T71" fmla="*/ 6 h 130"/>
                <a:gd name="T72" fmla="*/ 90 w 267"/>
                <a:gd name="T73" fmla="*/ 115 h 130"/>
                <a:gd name="T74" fmla="*/ 252 w 267"/>
                <a:gd name="T75" fmla="*/ 22 h 130"/>
                <a:gd name="T76" fmla="*/ 155 w 267"/>
                <a:gd name="T77" fmla="*/ 79 h 130"/>
                <a:gd name="T78" fmla="*/ 143 w 267"/>
                <a:gd name="T79" fmla="*/ 89 h 130"/>
                <a:gd name="T80" fmla="*/ 234 w 267"/>
                <a:gd name="T81" fmla="*/ 38 h 130"/>
                <a:gd name="T82" fmla="*/ 267 w 267"/>
                <a:gd name="T83" fmla="*/ 22 h 130"/>
                <a:gd name="T84" fmla="*/ 192 w 267"/>
                <a:gd name="T85" fmla="*/ 71 h 130"/>
                <a:gd name="T86" fmla="*/ 148 w 267"/>
                <a:gd name="T87" fmla="*/ 118 h 130"/>
                <a:gd name="T88" fmla="*/ 252 w 267"/>
                <a:gd name="T89" fmla="*/ 58 h 130"/>
                <a:gd name="T90" fmla="*/ 251 w 267"/>
                <a:gd name="T91" fmla="*/ 69 h 130"/>
                <a:gd name="T92" fmla="*/ 203 w 267"/>
                <a:gd name="T93" fmla="*/ 118 h 130"/>
                <a:gd name="T94" fmla="*/ 200 w 267"/>
                <a:gd name="T95" fmla="*/ 121 h 130"/>
                <a:gd name="T96" fmla="*/ 183 w 267"/>
                <a:gd name="T97" fmla="*/ 124 h 130"/>
                <a:gd name="T98" fmla="*/ 154 w 267"/>
                <a:gd name="T99" fmla="*/ 125 h 130"/>
                <a:gd name="T100" fmla="*/ 153 w 267"/>
                <a:gd name="T101" fmla="*/ 124 h 130"/>
                <a:gd name="T102" fmla="*/ 143 w 267"/>
                <a:gd name="T103" fmla="*/ 122 h 130"/>
                <a:gd name="T104" fmla="*/ 118 w 267"/>
                <a:gd name="T105" fmla="*/ 118 h 130"/>
                <a:gd name="T106" fmla="*/ 254 w 267"/>
                <a:gd name="T107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7" h="130">
                  <a:moveTo>
                    <a:pt x="80" y="130"/>
                  </a:move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29"/>
                  </a:cubicBezTo>
                  <a:cubicBezTo>
                    <a:pt x="132" y="99"/>
                    <a:pt x="222" y="44"/>
                    <a:pt x="252" y="26"/>
                  </a:cubicBezTo>
                  <a:cubicBezTo>
                    <a:pt x="234" y="37"/>
                    <a:pt x="194" y="60"/>
                    <a:pt x="161" y="79"/>
                  </a:cubicBezTo>
                  <a:cubicBezTo>
                    <a:pt x="103" y="114"/>
                    <a:pt x="87" y="122"/>
                    <a:pt x="85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3" y="116"/>
                    <a:pt x="93" y="116"/>
                    <a:pt x="93" y="115"/>
                  </a:cubicBezTo>
                  <a:cubicBezTo>
                    <a:pt x="92" y="115"/>
                    <a:pt x="92" y="115"/>
                    <a:pt x="93" y="115"/>
                  </a:cubicBezTo>
                  <a:cubicBezTo>
                    <a:pt x="87" y="118"/>
                    <a:pt x="84" y="120"/>
                    <a:pt x="83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3" y="120"/>
                    <a:pt x="83" y="119"/>
                    <a:pt x="83" y="119"/>
                  </a:cubicBezTo>
                  <a:cubicBezTo>
                    <a:pt x="83" y="119"/>
                    <a:pt x="83" y="119"/>
                    <a:pt x="91" y="114"/>
                  </a:cubicBezTo>
                  <a:cubicBezTo>
                    <a:pt x="96" y="111"/>
                    <a:pt x="102" y="106"/>
                    <a:pt x="111" y="101"/>
                  </a:cubicBezTo>
                  <a:cubicBezTo>
                    <a:pt x="127" y="91"/>
                    <a:pt x="149" y="77"/>
                    <a:pt x="171" y="63"/>
                  </a:cubicBezTo>
                  <a:cubicBezTo>
                    <a:pt x="195" y="47"/>
                    <a:pt x="219" y="32"/>
                    <a:pt x="236" y="21"/>
                  </a:cubicBezTo>
                  <a:cubicBezTo>
                    <a:pt x="210" y="37"/>
                    <a:pt x="169" y="60"/>
                    <a:pt x="134" y="81"/>
                  </a:cubicBezTo>
                  <a:cubicBezTo>
                    <a:pt x="89" y="107"/>
                    <a:pt x="69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17"/>
                    <a:pt x="71" y="116"/>
                    <a:pt x="7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4"/>
                    <a:pt x="72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3"/>
                    <a:pt x="77" y="110"/>
                    <a:pt x="90" y="100"/>
                  </a:cubicBezTo>
                  <a:cubicBezTo>
                    <a:pt x="100" y="93"/>
                    <a:pt x="113" y="84"/>
                    <a:pt x="129" y="72"/>
                  </a:cubicBezTo>
                  <a:cubicBezTo>
                    <a:pt x="149" y="57"/>
                    <a:pt x="170" y="42"/>
                    <a:pt x="180" y="35"/>
                  </a:cubicBezTo>
                  <a:cubicBezTo>
                    <a:pt x="168" y="41"/>
                    <a:pt x="144" y="56"/>
                    <a:pt x="120" y="70"/>
                  </a:cubicBezTo>
                  <a:cubicBezTo>
                    <a:pt x="45" y="113"/>
                    <a:pt x="41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55" y="104"/>
                  </a:cubicBezTo>
                  <a:cubicBezTo>
                    <a:pt x="63" y="98"/>
                    <a:pt x="73" y="91"/>
                    <a:pt x="87" y="81"/>
                  </a:cubicBezTo>
                  <a:cubicBezTo>
                    <a:pt x="102" y="71"/>
                    <a:pt x="116" y="61"/>
                    <a:pt x="125" y="55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99"/>
                    <a:pt x="48" y="98"/>
                    <a:pt x="48" y="98"/>
                  </a:cubicBezTo>
                  <a:cubicBezTo>
                    <a:pt x="70" y="84"/>
                    <a:pt x="106" y="59"/>
                    <a:pt x="122" y="48"/>
                  </a:cubicBezTo>
                  <a:cubicBezTo>
                    <a:pt x="85" y="70"/>
                    <a:pt x="31" y="102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3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77" y="55"/>
                    <a:pt x="39" y="77"/>
                    <a:pt x="17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17" y="86"/>
                    <a:pt x="6" y="91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3"/>
                    <a:pt x="4" y="93"/>
                    <a:pt x="4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0" y="74"/>
                    <a:pt x="77" y="42"/>
                    <a:pt x="93" y="3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82"/>
                    <a:pt x="5" y="79"/>
                    <a:pt x="17" y="72"/>
                  </a:cubicBezTo>
                  <a:cubicBezTo>
                    <a:pt x="26" y="66"/>
                    <a:pt x="38" y="59"/>
                    <a:pt x="53" y="49"/>
                  </a:cubicBezTo>
                  <a:cubicBezTo>
                    <a:pt x="67" y="40"/>
                    <a:pt x="80" y="32"/>
                    <a:pt x="90" y="26"/>
                  </a:cubicBezTo>
                  <a:cubicBezTo>
                    <a:pt x="81" y="31"/>
                    <a:pt x="70" y="37"/>
                    <a:pt x="60" y="4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45" y="46"/>
                    <a:pt x="78" y="17"/>
                    <a:pt x="88" y="8"/>
                  </a:cubicBezTo>
                  <a:cubicBezTo>
                    <a:pt x="72" y="17"/>
                    <a:pt x="9" y="53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7" y="54"/>
                    <a:pt x="7" y="54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10" y="51"/>
                    <a:pt x="15" y="48"/>
                  </a:cubicBezTo>
                  <a:cubicBezTo>
                    <a:pt x="19" y="45"/>
                    <a:pt x="25" y="41"/>
                    <a:pt x="32" y="37"/>
                  </a:cubicBezTo>
                  <a:cubicBezTo>
                    <a:pt x="42" y="30"/>
                    <a:pt x="55" y="22"/>
                    <a:pt x="63" y="16"/>
                  </a:cubicBezTo>
                  <a:cubicBezTo>
                    <a:pt x="59" y="18"/>
                    <a:pt x="55" y="21"/>
                    <a:pt x="51" y="23"/>
                  </a:cubicBezTo>
                  <a:cubicBezTo>
                    <a:pt x="15" y="44"/>
                    <a:pt x="15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38" y="10"/>
                  </a:cubicBezTo>
                  <a:cubicBezTo>
                    <a:pt x="36" y="11"/>
                    <a:pt x="30" y="15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3" y="9"/>
                  </a:cubicBezTo>
                  <a:cubicBezTo>
                    <a:pt x="22" y="6"/>
                    <a:pt x="22" y="2"/>
                    <a:pt x="21" y="1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9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4" y="9"/>
                  </a:cubicBezTo>
                  <a:cubicBezTo>
                    <a:pt x="25" y="12"/>
                    <a:pt x="25" y="15"/>
                    <a:pt x="26" y="16"/>
                  </a:cubicBezTo>
                  <a:cubicBezTo>
                    <a:pt x="39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9"/>
                  </a:cubicBezTo>
                  <a:cubicBezTo>
                    <a:pt x="34" y="17"/>
                    <a:pt x="20" y="37"/>
                    <a:pt x="16" y="43"/>
                  </a:cubicBezTo>
                  <a:cubicBezTo>
                    <a:pt x="21" y="40"/>
                    <a:pt x="37" y="30"/>
                    <a:pt x="50" y="23"/>
                  </a:cubicBezTo>
                  <a:cubicBezTo>
                    <a:pt x="72" y="10"/>
                    <a:pt x="72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12"/>
                    <a:pt x="63" y="17"/>
                    <a:pt x="32" y="38"/>
                  </a:cubicBezTo>
                  <a:cubicBezTo>
                    <a:pt x="28" y="41"/>
                    <a:pt x="24" y="43"/>
                    <a:pt x="20" y="46"/>
                  </a:cubicBezTo>
                  <a:cubicBezTo>
                    <a:pt x="78" y="12"/>
                    <a:pt x="89" y="6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1" y="6"/>
                    <a:pt x="88" y="8"/>
                    <a:pt x="82" y="14"/>
                  </a:cubicBezTo>
                  <a:cubicBezTo>
                    <a:pt x="76" y="20"/>
                    <a:pt x="67" y="27"/>
                    <a:pt x="59" y="34"/>
                  </a:cubicBezTo>
                  <a:cubicBezTo>
                    <a:pt x="47" y="45"/>
                    <a:pt x="35" y="55"/>
                    <a:pt x="30" y="60"/>
                  </a:cubicBezTo>
                  <a:cubicBezTo>
                    <a:pt x="35" y="57"/>
                    <a:pt x="48" y="49"/>
                    <a:pt x="60" y="42"/>
                  </a:cubicBezTo>
                  <a:cubicBezTo>
                    <a:pt x="97" y="21"/>
                    <a:pt x="104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7" y="16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80" y="33"/>
                    <a:pt x="37" y="60"/>
                    <a:pt x="15" y="7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0" y="26"/>
                    <a:pt x="100" y="26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7" y="28"/>
                    <a:pt x="89" y="34"/>
                    <a:pt x="52" y="60"/>
                  </a:cubicBezTo>
                  <a:cubicBezTo>
                    <a:pt x="37" y="70"/>
                    <a:pt x="21" y="81"/>
                    <a:pt x="12" y="87"/>
                  </a:cubicBezTo>
                  <a:cubicBezTo>
                    <a:pt x="29" y="77"/>
                    <a:pt x="69" y="54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1"/>
                    <a:pt x="93" y="41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82" y="51"/>
                    <a:pt x="91" y="45"/>
                    <a:pt x="93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42" y="94"/>
                    <a:pt x="98" y="61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1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5"/>
                    <a:pt x="121" y="51"/>
                    <a:pt x="90" y="72"/>
                  </a:cubicBezTo>
                  <a:cubicBezTo>
                    <a:pt x="79" y="79"/>
                    <a:pt x="68" y="86"/>
                    <a:pt x="60" y="9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08" y="68"/>
                    <a:pt x="63" y="99"/>
                    <a:pt x="47" y="111"/>
                  </a:cubicBezTo>
                  <a:cubicBezTo>
                    <a:pt x="60" y="103"/>
                    <a:pt x="91" y="85"/>
                    <a:pt x="119" y="69"/>
                  </a:cubicBezTo>
                  <a:cubicBezTo>
                    <a:pt x="175" y="37"/>
                    <a:pt x="184" y="31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54" y="55"/>
                    <a:pt x="95" y="98"/>
                    <a:pt x="78" y="111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6" y="19"/>
                    <a:pt x="239" y="17"/>
                    <a:pt x="243" y="16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61" y="5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0" y="7"/>
                    <a:pt x="260" y="7"/>
                  </a:cubicBezTo>
                  <a:cubicBezTo>
                    <a:pt x="260" y="7"/>
                    <a:pt x="260" y="7"/>
                    <a:pt x="259" y="8"/>
                  </a:cubicBezTo>
                  <a:cubicBezTo>
                    <a:pt x="258" y="9"/>
                    <a:pt x="123" y="94"/>
                    <a:pt x="90" y="115"/>
                  </a:cubicBezTo>
                  <a:cubicBezTo>
                    <a:pt x="95" y="113"/>
                    <a:pt x="101" y="109"/>
                    <a:pt x="107" y="105"/>
                  </a:cubicBezTo>
                  <a:cubicBezTo>
                    <a:pt x="112" y="102"/>
                    <a:pt x="119" y="99"/>
                    <a:pt x="127" y="94"/>
                  </a:cubicBezTo>
                  <a:cubicBezTo>
                    <a:pt x="136" y="89"/>
                    <a:pt x="145" y="83"/>
                    <a:pt x="155" y="78"/>
                  </a:cubicBezTo>
                  <a:cubicBezTo>
                    <a:pt x="162" y="73"/>
                    <a:pt x="170" y="69"/>
                    <a:pt x="177" y="65"/>
                  </a:cubicBezTo>
                  <a:cubicBezTo>
                    <a:pt x="233" y="31"/>
                    <a:pt x="250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2"/>
                    <a:pt x="252" y="22"/>
                    <a:pt x="236" y="32"/>
                  </a:cubicBezTo>
                  <a:cubicBezTo>
                    <a:pt x="226" y="38"/>
                    <a:pt x="212" y="46"/>
                    <a:pt x="197" y="54"/>
                  </a:cubicBezTo>
                  <a:cubicBezTo>
                    <a:pt x="184" y="62"/>
                    <a:pt x="169" y="71"/>
                    <a:pt x="155" y="79"/>
                  </a:cubicBezTo>
                  <a:cubicBezTo>
                    <a:pt x="150" y="81"/>
                    <a:pt x="146" y="84"/>
                    <a:pt x="142" y="86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3"/>
                    <a:pt x="254" y="23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8" y="86"/>
                    <a:pt x="155" y="82"/>
                    <a:pt x="161" y="78"/>
                  </a:cubicBezTo>
                  <a:cubicBezTo>
                    <a:pt x="234" y="36"/>
                    <a:pt x="260" y="20"/>
                    <a:pt x="262" y="20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3" y="21"/>
                    <a:pt x="263" y="21"/>
                    <a:pt x="234" y="38"/>
                  </a:cubicBezTo>
                  <a:cubicBezTo>
                    <a:pt x="219" y="47"/>
                    <a:pt x="198" y="60"/>
                    <a:pt x="172" y="76"/>
                  </a:cubicBezTo>
                  <a:cubicBezTo>
                    <a:pt x="158" y="84"/>
                    <a:pt x="145" y="92"/>
                    <a:pt x="133" y="99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7" y="22"/>
                    <a:pt x="267" y="22"/>
                  </a:cubicBezTo>
                  <a:cubicBezTo>
                    <a:pt x="267" y="22"/>
                    <a:pt x="267" y="23"/>
                    <a:pt x="266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65" y="24"/>
                    <a:pt x="260" y="27"/>
                    <a:pt x="243" y="38"/>
                  </a:cubicBezTo>
                  <a:cubicBezTo>
                    <a:pt x="231" y="46"/>
                    <a:pt x="214" y="57"/>
                    <a:pt x="192" y="71"/>
                  </a:cubicBezTo>
                  <a:cubicBezTo>
                    <a:pt x="169" y="85"/>
                    <a:pt x="145" y="100"/>
                    <a:pt x="131" y="109"/>
                  </a:cubicBezTo>
                  <a:cubicBezTo>
                    <a:pt x="155" y="95"/>
                    <a:pt x="207" y="65"/>
                    <a:pt x="237" y="48"/>
                  </a:cubicBezTo>
                  <a:cubicBezTo>
                    <a:pt x="237" y="47"/>
                    <a:pt x="238" y="47"/>
                    <a:pt x="238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229" y="71"/>
                    <a:pt x="247" y="61"/>
                    <a:pt x="251" y="59"/>
                  </a:cubicBezTo>
                  <a:cubicBezTo>
                    <a:pt x="251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26" y="76"/>
                    <a:pt x="181" y="106"/>
                    <a:pt x="163" y="119"/>
                  </a:cubicBezTo>
                  <a:cubicBezTo>
                    <a:pt x="182" y="108"/>
                    <a:pt x="225" y="83"/>
                    <a:pt x="250" y="68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8"/>
                    <a:pt x="251" y="69"/>
                    <a:pt x="251" y="6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16" y="104"/>
                    <a:pt x="216" y="105"/>
                    <a:pt x="216" y="105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0" y="121"/>
                    <a:pt x="200" y="121"/>
                  </a:cubicBezTo>
                  <a:cubicBezTo>
                    <a:pt x="200" y="121"/>
                    <a:pt x="200" y="121"/>
                    <a:pt x="200" y="121"/>
                  </a:cubicBezTo>
                  <a:cubicBezTo>
                    <a:pt x="199" y="120"/>
                    <a:pt x="199" y="120"/>
                    <a:pt x="200" y="120"/>
                  </a:cubicBezTo>
                  <a:cubicBezTo>
                    <a:pt x="213" y="107"/>
                    <a:pt x="213" y="107"/>
                    <a:pt x="213" y="107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2" y="124"/>
                    <a:pt x="182" y="123"/>
                    <a:pt x="183" y="123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37" y="77"/>
                    <a:pt x="220" y="87"/>
                    <a:pt x="202" y="97"/>
                  </a:cubicBezTo>
                  <a:cubicBezTo>
                    <a:pt x="190" y="104"/>
                    <a:pt x="178" y="111"/>
                    <a:pt x="169" y="116"/>
                  </a:cubicBezTo>
                  <a:cubicBezTo>
                    <a:pt x="159" y="122"/>
                    <a:pt x="155" y="124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25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5" y="123"/>
                    <a:pt x="158" y="121"/>
                    <a:pt x="169" y="114"/>
                  </a:cubicBezTo>
                  <a:cubicBezTo>
                    <a:pt x="178" y="107"/>
                    <a:pt x="190" y="99"/>
                    <a:pt x="202" y="91"/>
                  </a:cubicBezTo>
                  <a:cubicBezTo>
                    <a:pt x="216" y="82"/>
                    <a:pt x="230" y="72"/>
                    <a:pt x="240" y="66"/>
                  </a:cubicBezTo>
                  <a:cubicBezTo>
                    <a:pt x="211" y="83"/>
                    <a:pt x="144" y="121"/>
                    <a:pt x="143" y="122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2" y="122"/>
                    <a:pt x="142" y="121"/>
                    <a:pt x="143" y="121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181" y="81"/>
                    <a:pt x="125" y="114"/>
                    <a:pt x="118" y="117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18"/>
                    <a:pt x="117" y="118"/>
                    <a:pt x="117" y="117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7" y="92"/>
                    <a:pt x="226" y="48"/>
                    <a:pt x="254" y="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81" y="130"/>
                    <a:pt x="80" y="1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87"/>
            <p:cNvSpPr/>
            <p:nvPr/>
          </p:nvSpPr>
          <p:spPr bwMode="auto">
            <a:xfrm>
              <a:off x="4914427" y="5815101"/>
              <a:ext cx="638175" cy="714375"/>
            </a:xfrm>
            <a:custGeom>
              <a:avLst/>
              <a:gdLst>
                <a:gd name="T0" fmla="*/ 109 w 197"/>
                <a:gd name="T1" fmla="*/ 207 h 220"/>
                <a:gd name="T2" fmla="*/ 109 w 197"/>
                <a:gd name="T3" fmla="*/ 206 h 220"/>
                <a:gd name="T4" fmla="*/ 88 w 197"/>
                <a:gd name="T5" fmla="*/ 218 h 220"/>
                <a:gd name="T6" fmla="*/ 96 w 197"/>
                <a:gd name="T7" fmla="*/ 196 h 220"/>
                <a:gd name="T8" fmla="*/ 104 w 197"/>
                <a:gd name="T9" fmla="*/ 175 h 220"/>
                <a:gd name="T10" fmla="*/ 107 w 197"/>
                <a:gd name="T11" fmla="*/ 172 h 220"/>
                <a:gd name="T12" fmla="*/ 104 w 197"/>
                <a:gd name="T13" fmla="*/ 158 h 220"/>
                <a:gd name="T14" fmla="*/ 179 w 197"/>
                <a:gd name="T15" fmla="*/ 101 h 220"/>
                <a:gd name="T16" fmla="*/ 91 w 197"/>
                <a:gd name="T17" fmla="*/ 151 h 220"/>
                <a:gd name="T18" fmla="*/ 110 w 197"/>
                <a:gd name="T19" fmla="*/ 122 h 220"/>
                <a:gd name="T20" fmla="*/ 94 w 197"/>
                <a:gd name="T21" fmla="*/ 118 h 220"/>
                <a:gd name="T22" fmla="*/ 42 w 197"/>
                <a:gd name="T23" fmla="*/ 127 h 220"/>
                <a:gd name="T24" fmla="*/ 18 w 197"/>
                <a:gd name="T25" fmla="*/ 128 h 220"/>
                <a:gd name="T26" fmla="*/ 45 w 197"/>
                <a:gd name="T27" fmla="*/ 108 h 220"/>
                <a:gd name="T28" fmla="*/ 8 w 197"/>
                <a:gd name="T29" fmla="*/ 112 h 220"/>
                <a:gd name="T30" fmla="*/ 1 w 197"/>
                <a:gd name="T31" fmla="*/ 115 h 220"/>
                <a:gd name="T32" fmla="*/ 94 w 197"/>
                <a:gd name="T33" fmla="*/ 58 h 220"/>
                <a:gd name="T34" fmla="*/ 4 w 197"/>
                <a:gd name="T35" fmla="*/ 106 h 220"/>
                <a:gd name="T36" fmla="*/ 3 w 197"/>
                <a:gd name="T37" fmla="*/ 91 h 220"/>
                <a:gd name="T38" fmla="*/ 61 w 197"/>
                <a:gd name="T39" fmla="*/ 53 h 220"/>
                <a:gd name="T40" fmla="*/ 17 w 197"/>
                <a:gd name="T41" fmla="*/ 78 h 220"/>
                <a:gd name="T42" fmla="*/ 8 w 197"/>
                <a:gd name="T43" fmla="*/ 82 h 220"/>
                <a:gd name="T44" fmla="*/ 11 w 197"/>
                <a:gd name="T45" fmla="*/ 48 h 220"/>
                <a:gd name="T46" fmla="*/ 12 w 197"/>
                <a:gd name="T47" fmla="*/ 46 h 220"/>
                <a:gd name="T48" fmla="*/ 26 w 197"/>
                <a:gd name="T49" fmla="*/ 63 h 220"/>
                <a:gd name="T50" fmla="*/ 93 w 197"/>
                <a:gd name="T51" fmla="*/ 33 h 220"/>
                <a:gd name="T52" fmla="*/ 77 w 197"/>
                <a:gd name="T53" fmla="*/ 43 h 220"/>
                <a:gd name="T54" fmla="*/ 87 w 197"/>
                <a:gd name="T55" fmla="*/ 41 h 220"/>
                <a:gd name="T56" fmla="*/ 189 w 197"/>
                <a:gd name="T57" fmla="*/ 0 h 220"/>
                <a:gd name="T58" fmla="*/ 194 w 197"/>
                <a:gd name="T59" fmla="*/ 4 h 220"/>
                <a:gd name="T60" fmla="*/ 23 w 197"/>
                <a:gd name="T61" fmla="*/ 124 h 220"/>
                <a:gd name="T62" fmla="*/ 179 w 197"/>
                <a:gd name="T63" fmla="*/ 35 h 220"/>
                <a:gd name="T64" fmla="*/ 191 w 197"/>
                <a:gd name="T65" fmla="*/ 42 h 220"/>
                <a:gd name="T66" fmla="*/ 162 w 197"/>
                <a:gd name="T67" fmla="*/ 78 h 220"/>
                <a:gd name="T68" fmla="*/ 114 w 197"/>
                <a:gd name="T69" fmla="*/ 118 h 220"/>
                <a:gd name="T70" fmla="*/ 146 w 197"/>
                <a:gd name="T71" fmla="*/ 101 h 220"/>
                <a:gd name="T72" fmla="*/ 185 w 197"/>
                <a:gd name="T73" fmla="*/ 97 h 220"/>
                <a:gd name="T74" fmla="*/ 185 w 197"/>
                <a:gd name="T75" fmla="*/ 97 h 220"/>
                <a:gd name="T76" fmla="*/ 173 w 197"/>
                <a:gd name="T77" fmla="*/ 118 h 220"/>
                <a:gd name="T78" fmla="*/ 180 w 197"/>
                <a:gd name="T79" fmla="*/ 131 h 220"/>
                <a:gd name="T80" fmla="*/ 180 w 197"/>
                <a:gd name="T81" fmla="*/ 132 h 220"/>
                <a:gd name="T82" fmla="*/ 197 w 197"/>
                <a:gd name="T83" fmla="*/ 124 h 220"/>
                <a:gd name="T84" fmla="*/ 192 w 197"/>
                <a:gd name="T85" fmla="*/ 142 h 220"/>
                <a:gd name="T86" fmla="*/ 142 w 197"/>
                <a:gd name="T87" fmla="*/ 186 h 220"/>
                <a:gd name="T88" fmla="*/ 175 w 197"/>
                <a:gd name="T89" fmla="*/ 168 h 220"/>
                <a:gd name="T90" fmla="*/ 168 w 197"/>
                <a:gd name="T91" fmla="*/ 173 h 220"/>
                <a:gd name="T92" fmla="*/ 190 w 197"/>
                <a:gd name="T93" fmla="*/ 162 h 220"/>
                <a:gd name="T94" fmla="*/ 190 w 197"/>
                <a:gd name="T95" fmla="*/ 163 h 220"/>
                <a:gd name="T96" fmla="*/ 145 w 197"/>
                <a:gd name="T97" fmla="*/ 194 h 220"/>
                <a:gd name="T98" fmla="*/ 145 w 197"/>
                <a:gd name="T99" fmla="*/ 195 h 220"/>
                <a:gd name="T100" fmla="*/ 181 w 197"/>
                <a:gd name="T10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20">
                  <a:moveTo>
                    <a:pt x="91" y="220"/>
                  </a:moveTo>
                  <a:cubicBezTo>
                    <a:pt x="91" y="220"/>
                    <a:pt x="91" y="220"/>
                    <a:pt x="91" y="220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101" y="213"/>
                    <a:pt x="120" y="202"/>
                    <a:pt x="136" y="192"/>
                  </a:cubicBezTo>
                  <a:cubicBezTo>
                    <a:pt x="110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89" y="218"/>
                    <a:pt x="88" y="219"/>
                    <a:pt x="88" y="219"/>
                  </a:cubicBezTo>
                  <a:cubicBezTo>
                    <a:pt x="87" y="219"/>
                    <a:pt x="87" y="218"/>
                    <a:pt x="87" y="218"/>
                  </a:cubicBezTo>
                  <a:cubicBezTo>
                    <a:pt x="87" y="218"/>
                    <a:pt x="87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9" y="216"/>
                    <a:pt x="97" y="210"/>
                    <a:pt x="134" y="183"/>
                  </a:cubicBezTo>
                  <a:cubicBezTo>
                    <a:pt x="154" y="168"/>
                    <a:pt x="177" y="152"/>
                    <a:pt x="186" y="145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7"/>
                    <a:pt x="96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20" y="169"/>
                    <a:pt x="119" y="169"/>
                    <a:pt x="119" y="169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118" y="168"/>
                    <a:pt x="118" y="168"/>
                    <a:pt x="123" y="165"/>
                  </a:cubicBezTo>
                  <a:cubicBezTo>
                    <a:pt x="109" y="173"/>
                    <a:pt x="105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7" y="172"/>
                  </a:cubicBezTo>
                  <a:cubicBezTo>
                    <a:pt x="110" y="170"/>
                    <a:pt x="113" y="167"/>
                    <a:pt x="117" y="164"/>
                  </a:cubicBezTo>
                  <a:cubicBezTo>
                    <a:pt x="133" y="151"/>
                    <a:pt x="160" y="128"/>
                    <a:pt x="169" y="120"/>
                  </a:cubicBezTo>
                  <a:cubicBezTo>
                    <a:pt x="141" y="137"/>
                    <a:pt x="108" y="156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3" y="158"/>
                  </a:cubicBezTo>
                  <a:cubicBezTo>
                    <a:pt x="103" y="157"/>
                    <a:pt x="103" y="157"/>
                    <a:pt x="116" y="148"/>
                  </a:cubicBezTo>
                  <a:cubicBezTo>
                    <a:pt x="124" y="142"/>
                    <a:pt x="134" y="134"/>
                    <a:pt x="144" y="127"/>
                  </a:cubicBezTo>
                  <a:cubicBezTo>
                    <a:pt x="158" y="116"/>
                    <a:pt x="172" y="106"/>
                    <a:pt x="179" y="101"/>
                  </a:cubicBezTo>
                  <a:cubicBezTo>
                    <a:pt x="170" y="106"/>
                    <a:pt x="152" y="116"/>
                    <a:pt x="136" y="126"/>
                  </a:cubicBezTo>
                  <a:cubicBezTo>
                    <a:pt x="92" y="152"/>
                    <a:pt x="92" y="152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2" y="150"/>
                    <a:pt x="93" y="148"/>
                    <a:pt x="97" y="145"/>
                  </a:cubicBezTo>
                  <a:cubicBezTo>
                    <a:pt x="101" y="141"/>
                    <a:pt x="106" y="137"/>
                    <a:pt x="112" y="131"/>
                  </a:cubicBezTo>
                  <a:cubicBezTo>
                    <a:pt x="123" y="121"/>
                    <a:pt x="137" y="108"/>
                    <a:pt x="143" y="103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10" y="122"/>
                    <a:pt x="109" y="122"/>
                    <a:pt x="109" y="122"/>
                  </a:cubicBezTo>
                  <a:cubicBezTo>
                    <a:pt x="109" y="122"/>
                    <a:pt x="109" y="121"/>
                    <a:pt x="109" y="121"/>
                  </a:cubicBezTo>
                  <a:cubicBezTo>
                    <a:pt x="121" y="112"/>
                    <a:pt x="148" y="89"/>
                    <a:pt x="158" y="8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95" y="118"/>
                    <a:pt x="94" y="118"/>
                    <a:pt x="94" y="118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82" y="101"/>
                    <a:pt x="152" y="53"/>
                    <a:pt x="173" y="39"/>
                  </a:cubicBezTo>
                  <a:cubicBezTo>
                    <a:pt x="39" y="116"/>
                    <a:pt x="21" y="126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28"/>
                    <a:pt x="17" y="128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9" y="126"/>
                    <a:pt x="24" y="122"/>
                    <a:pt x="45" y="108"/>
                  </a:cubicBezTo>
                  <a:cubicBezTo>
                    <a:pt x="59" y="97"/>
                    <a:pt x="80" y="83"/>
                    <a:pt x="106" y="65"/>
                  </a:cubicBezTo>
                  <a:cubicBezTo>
                    <a:pt x="139" y="42"/>
                    <a:pt x="172" y="19"/>
                    <a:pt x="187" y="9"/>
                  </a:cubicBezTo>
                  <a:cubicBezTo>
                    <a:pt x="168" y="19"/>
                    <a:pt x="121" y="47"/>
                    <a:pt x="81" y="70"/>
                  </a:cubicBezTo>
                  <a:cubicBezTo>
                    <a:pt x="60" y="82"/>
                    <a:pt x="40" y="94"/>
                    <a:pt x="25" y="102"/>
                  </a:cubicBezTo>
                  <a:cubicBezTo>
                    <a:pt x="18" y="107"/>
                    <a:pt x="12" y="110"/>
                    <a:pt x="8" y="112"/>
                  </a:cubicBezTo>
                  <a:cubicBezTo>
                    <a:pt x="4" y="115"/>
                    <a:pt x="2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0" y="116"/>
                  </a:cubicBezTo>
                  <a:cubicBezTo>
                    <a:pt x="0" y="116"/>
                    <a:pt x="0" y="116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4"/>
                    <a:pt x="4" y="113"/>
                    <a:pt x="9" y="110"/>
                  </a:cubicBezTo>
                  <a:cubicBezTo>
                    <a:pt x="14" y="107"/>
                    <a:pt x="21" y="103"/>
                    <a:pt x="30" y="97"/>
                  </a:cubicBezTo>
                  <a:cubicBezTo>
                    <a:pt x="47" y="86"/>
                    <a:pt x="71" y="72"/>
                    <a:pt x="94" y="58"/>
                  </a:cubicBezTo>
                  <a:cubicBezTo>
                    <a:pt x="118" y="43"/>
                    <a:pt x="142" y="28"/>
                    <a:pt x="160" y="1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6" y="104"/>
                    <a:pt x="14" y="98"/>
                    <a:pt x="46" y="73"/>
                  </a:cubicBezTo>
                  <a:cubicBezTo>
                    <a:pt x="60" y="62"/>
                    <a:pt x="74" y="51"/>
                    <a:pt x="82" y="46"/>
                  </a:cubicBezTo>
                  <a:cubicBezTo>
                    <a:pt x="19" y="82"/>
                    <a:pt x="6" y="89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0"/>
                    <a:pt x="2" y="90"/>
                  </a:cubicBezTo>
                  <a:cubicBezTo>
                    <a:pt x="3" y="90"/>
                    <a:pt x="39" y="67"/>
                    <a:pt x="61" y="53"/>
                  </a:cubicBezTo>
                  <a:cubicBezTo>
                    <a:pt x="57" y="56"/>
                    <a:pt x="52" y="58"/>
                    <a:pt x="48" y="61"/>
                  </a:cubicBezTo>
                  <a:cubicBezTo>
                    <a:pt x="24" y="75"/>
                    <a:pt x="19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77"/>
                    <a:pt x="18" y="77"/>
                    <a:pt x="19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2"/>
                  </a:cubicBezTo>
                  <a:cubicBezTo>
                    <a:pt x="8" y="81"/>
                    <a:pt x="8" y="81"/>
                    <a:pt x="25" y="62"/>
                  </a:cubicBezTo>
                  <a:cubicBezTo>
                    <a:pt x="31" y="55"/>
                    <a:pt x="37" y="48"/>
                    <a:pt x="40" y="4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2"/>
                    <a:pt x="9" y="61"/>
                    <a:pt x="11" y="48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2" y="46"/>
                  </a:cubicBezTo>
                  <a:cubicBezTo>
                    <a:pt x="12" y="46"/>
                    <a:pt x="12" y="47"/>
                    <a:pt x="12" y="47"/>
                  </a:cubicBezTo>
                  <a:cubicBezTo>
                    <a:pt x="11" y="51"/>
                    <a:pt x="11" y="58"/>
                    <a:pt x="10" y="61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3"/>
                    <a:pt x="43" y="43"/>
                    <a:pt x="26" y="63"/>
                  </a:cubicBezTo>
                  <a:cubicBezTo>
                    <a:pt x="20" y="69"/>
                    <a:pt x="13" y="77"/>
                    <a:pt x="10" y="80"/>
                  </a:cubicBezTo>
                  <a:cubicBezTo>
                    <a:pt x="20" y="75"/>
                    <a:pt x="67" y="47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4" y="33"/>
                  </a:cubicBezTo>
                  <a:cubicBezTo>
                    <a:pt x="94" y="33"/>
                    <a:pt x="94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1" y="35"/>
                    <a:pt x="88" y="36"/>
                    <a:pt x="82" y="40"/>
                  </a:cubicBezTo>
                  <a:cubicBezTo>
                    <a:pt x="80" y="41"/>
                    <a:pt x="78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4"/>
                    <a:pt x="74" y="46"/>
                  </a:cubicBezTo>
                  <a:cubicBezTo>
                    <a:pt x="72" y="47"/>
                    <a:pt x="69" y="49"/>
                    <a:pt x="65" y="51"/>
                  </a:cubicBezTo>
                  <a:cubicBezTo>
                    <a:pt x="58" y="56"/>
                    <a:pt x="49" y="62"/>
                    <a:pt x="40" y="68"/>
                  </a:cubicBezTo>
                  <a:cubicBezTo>
                    <a:pt x="33" y="72"/>
                    <a:pt x="25" y="77"/>
                    <a:pt x="19" y="81"/>
                  </a:cubicBezTo>
                  <a:cubicBezTo>
                    <a:pt x="38" y="70"/>
                    <a:pt x="68" y="52"/>
                    <a:pt x="87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64" y="60"/>
                    <a:pt x="22" y="93"/>
                    <a:pt x="9" y="103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9" y="0"/>
                  </a:cubicBezTo>
                  <a:cubicBezTo>
                    <a:pt x="189" y="0"/>
                    <a:pt x="189" y="1"/>
                    <a:pt x="188" y="1"/>
                  </a:cubicBezTo>
                  <a:cubicBezTo>
                    <a:pt x="187" y="2"/>
                    <a:pt x="75" y="71"/>
                    <a:pt x="25" y="101"/>
                  </a:cubicBezTo>
                  <a:cubicBezTo>
                    <a:pt x="40" y="93"/>
                    <a:pt x="60" y="81"/>
                    <a:pt x="81" y="69"/>
                  </a:cubicBezTo>
                  <a:cubicBezTo>
                    <a:pt x="108" y="53"/>
                    <a:pt x="135" y="37"/>
                    <a:pt x="157" y="25"/>
                  </a:cubicBezTo>
                  <a:cubicBezTo>
                    <a:pt x="184" y="9"/>
                    <a:pt x="191" y="5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5" y="4"/>
                    <a:pt x="195" y="4"/>
                  </a:cubicBezTo>
                  <a:cubicBezTo>
                    <a:pt x="195" y="4"/>
                    <a:pt x="195" y="4"/>
                    <a:pt x="194" y="4"/>
                  </a:cubicBezTo>
                  <a:cubicBezTo>
                    <a:pt x="142" y="41"/>
                    <a:pt x="47" y="107"/>
                    <a:pt x="23" y="124"/>
                  </a:cubicBezTo>
                  <a:cubicBezTo>
                    <a:pt x="52" y="107"/>
                    <a:pt x="177" y="35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4" y="39"/>
                    <a:pt x="158" y="50"/>
                  </a:cubicBezTo>
                  <a:cubicBezTo>
                    <a:pt x="147" y="58"/>
                    <a:pt x="131" y="69"/>
                    <a:pt x="111" y="82"/>
                  </a:cubicBezTo>
                  <a:cubicBezTo>
                    <a:pt x="89" y="97"/>
                    <a:pt x="67" y="112"/>
                    <a:pt x="54" y="121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91" y="41"/>
                    <a:pt x="192" y="42"/>
                    <a:pt x="192" y="42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3" y="78"/>
                    <a:pt x="163" y="78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1" y="80"/>
                    <a:pt x="156" y="85"/>
                    <a:pt x="136" y="100"/>
                  </a:cubicBezTo>
                  <a:cubicBezTo>
                    <a:pt x="128" y="107"/>
                    <a:pt x="119" y="114"/>
                    <a:pt x="114" y="118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5" y="102"/>
                    <a:pt x="143" y="104"/>
                    <a:pt x="135" y="111"/>
                  </a:cubicBezTo>
                  <a:cubicBezTo>
                    <a:pt x="129" y="117"/>
                    <a:pt x="120" y="125"/>
                    <a:pt x="112" y="132"/>
                  </a:cubicBezTo>
                  <a:cubicBezTo>
                    <a:pt x="105" y="139"/>
                    <a:pt x="98" y="145"/>
                    <a:pt x="94" y="149"/>
                  </a:cubicBezTo>
                  <a:cubicBezTo>
                    <a:pt x="101" y="145"/>
                    <a:pt x="118" y="135"/>
                    <a:pt x="135" y="125"/>
                  </a:cubicBezTo>
                  <a:cubicBezTo>
                    <a:pt x="176" y="101"/>
                    <a:pt x="183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62" y="115"/>
                    <a:pt x="121" y="145"/>
                    <a:pt x="108" y="155"/>
                  </a:cubicBezTo>
                  <a:cubicBezTo>
                    <a:pt x="121" y="148"/>
                    <a:pt x="157" y="12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1" y="120"/>
                    <a:pt x="162" y="128"/>
                    <a:pt x="118" y="164"/>
                  </a:cubicBezTo>
                  <a:cubicBezTo>
                    <a:pt x="114" y="168"/>
                    <a:pt x="110" y="171"/>
                    <a:pt x="108" y="173"/>
                  </a:cubicBezTo>
                  <a:cubicBezTo>
                    <a:pt x="120" y="166"/>
                    <a:pt x="158" y="143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1" y="131"/>
                    <a:pt x="181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78" y="133"/>
                    <a:pt x="172" y="136"/>
                    <a:pt x="154" y="147"/>
                  </a:cubicBezTo>
                  <a:cubicBezTo>
                    <a:pt x="150" y="150"/>
                    <a:pt x="145" y="153"/>
                    <a:pt x="141" y="155"/>
                  </a:cubicBezTo>
                  <a:cubicBezTo>
                    <a:pt x="158" y="145"/>
                    <a:pt x="181" y="132"/>
                    <a:pt x="196" y="123"/>
                  </a:cubicBezTo>
                  <a:cubicBezTo>
                    <a:pt x="196" y="123"/>
                    <a:pt x="196" y="123"/>
                    <a:pt x="197" y="123"/>
                  </a:cubicBezTo>
                  <a:cubicBezTo>
                    <a:pt x="197" y="123"/>
                    <a:pt x="197" y="124"/>
                    <a:pt x="197" y="124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2" y="141"/>
                    <a:pt x="192" y="141"/>
                    <a:pt x="192" y="142"/>
                  </a:cubicBezTo>
                  <a:cubicBezTo>
                    <a:pt x="192" y="142"/>
                    <a:pt x="192" y="142"/>
                    <a:pt x="192" y="142"/>
                  </a:cubicBezTo>
                  <a:cubicBezTo>
                    <a:pt x="191" y="142"/>
                    <a:pt x="191" y="142"/>
                    <a:pt x="191" y="142"/>
                  </a:cubicBezTo>
                  <a:cubicBezTo>
                    <a:pt x="190" y="144"/>
                    <a:pt x="180" y="151"/>
                    <a:pt x="135" y="184"/>
                  </a:cubicBezTo>
                  <a:cubicBezTo>
                    <a:pt x="117" y="196"/>
                    <a:pt x="100" y="209"/>
                    <a:pt x="92" y="215"/>
                  </a:cubicBezTo>
                  <a:cubicBezTo>
                    <a:pt x="102" y="210"/>
                    <a:pt x="124" y="197"/>
                    <a:pt x="142" y="186"/>
                  </a:cubicBezTo>
                  <a:cubicBezTo>
                    <a:pt x="167" y="172"/>
                    <a:pt x="173" y="168"/>
                    <a:pt x="174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67" y="173"/>
                    <a:pt x="152" y="181"/>
                    <a:pt x="139" y="189"/>
                  </a:cubicBezTo>
                  <a:cubicBezTo>
                    <a:pt x="149" y="183"/>
                    <a:pt x="160" y="177"/>
                    <a:pt x="168" y="173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73"/>
                    <a:pt x="169" y="173"/>
                    <a:pt x="168" y="173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73"/>
                    <a:pt x="168" y="173"/>
                    <a:pt x="168" y="174"/>
                  </a:cubicBezTo>
                  <a:cubicBezTo>
                    <a:pt x="166" y="175"/>
                    <a:pt x="162" y="178"/>
                    <a:pt x="146" y="187"/>
                  </a:cubicBezTo>
                  <a:cubicBezTo>
                    <a:pt x="181" y="167"/>
                    <a:pt x="188" y="163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1" y="162"/>
                    <a:pt x="191" y="162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88" y="164"/>
                    <a:pt x="181" y="169"/>
                    <a:pt x="151" y="189"/>
                  </a:cubicBezTo>
                  <a:cubicBezTo>
                    <a:pt x="140" y="196"/>
                    <a:pt x="129" y="203"/>
                    <a:pt x="122" y="208"/>
                  </a:cubicBezTo>
                  <a:cubicBezTo>
                    <a:pt x="128" y="204"/>
                    <a:pt x="137" y="199"/>
                    <a:pt x="145" y="194"/>
                  </a:cubicBezTo>
                  <a:cubicBezTo>
                    <a:pt x="169" y="180"/>
                    <a:pt x="170" y="180"/>
                    <a:pt x="170" y="180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0"/>
                    <a:pt x="170" y="181"/>
                    <a:pt x="170" y="181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69" y="181"/>
                    <a:pt x="157" y="188"/>
                    <a:pt x="145" y="195"/>
                  </a:cubicBezTo>
                  <a:cubicBezTo>
                    <a:pt x="117" y="212"/>
                    <a:pt x="111" y="215"/>
                    <a:pt x="111" y="215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1" y="215"/>
                    <a:pt x="110" y="215"/>
                    <a:pt x="110" y="215"/>
                  </a:cubicBezTo>
                  <a:cubicBezTo>
                    <a:pt x="110" y="215"/>
                    <a:pt x="110" y="214"/>
                    <a:pt x="110" y="214"/>
                  </a:cubicBezTo>
                  <a:cubicBezTo>
                    <a:pt x="131" y="201"/>
                    <a:pt x="166" y="178"/>
                    <a:pt x="181" y="168"/>
                  </a:cubicBezTo>
                  <a:cubicBezTo>
                    <a:pt x="162" y="179"/>
                    <a:pt x="118" y="205"/>
                    <a:pt x="92" y="220"/>
                  </a:cubicBezTo>
                  <a:cubicBezTo>
                    <a:pt x="92" y="220"/>
                    <a:pt x="91" y="220"/>
                    <a:pt x="91" y="2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88"/>
            <p:cNvSpPr/>
            <p:nvPr/>
          </p:nvSpPr>
          <p:spPr bwMode="auto">
            <a:xfrm>
              <a:off x="3592132" y="6147204"/>
              <a:ext cx="558800" cy="565150"/>
            </a:xfrm>
            <a:custGeom>
              <a:avLst/>
              <a:gdLst>
                <a:gd name="T0" fmla="*/ 75 w 172"/>
                <a:gd name="T1" fmla="*/ 174 h 174"/>
                <a:gd name="T2" fmla="*/ 105 w 172"/>
                <a:gd name="T3" fmla="*/ 155 h 174"/>
                <a:gd name="T4" fmla="*/ 73 w 172"/>
                <a:gd name="T5" fmla="*/ 173 h 174"/>
                <a:gd name="T6" fmla="*/ 127 w 172"/>
                <a:gd name="T7" fmla="*/ 137 h 174"/>
                <a:gd name="T8" fmla="*/ 141 w 172"/>
                <a:gd name="T9" fmla="*/ 110 h 174"/>
                <a:gd name="T10" fmla="*/ 63 w 172"/>
                <a:gd name="T11" fmla="*/ 154 h 174"/>
                <a:gd name="T12" fmla="*/ 89 w 172"/>
                <a:gd name="T13" fmla="*/ 125 h 174"/>
                <a:gd name="T14" fmla="*/ 89 w 172"/>
                <a:gd name="T15" fmla="*/ 125 h 174"/>
                <a:gd name="T16" fmla="*/ 140 w 172"/>
                <a:gd name="T17" fmla="*/ 87 h 174"/>
                <a:gd name="T18" fmla="*/ 70 w 172"/>
                <a:gd name="T19" fmla="*/ 126 h 174"/>
                <a:gd name="T20" fmla="*/ 145 w 172"/>
                <a:gd name="T21" fmla="*/ 74 h 174"/>
                <a:gd name="T22" fmla="*/ 138 w 172"/>
                <a:gd name="T23" fmla="*/ 62 h 174"/>
                <a:gd name="T24" fmla="*/ 60 w 172"/>
                <a:gd name="T25" fmla="*/ 106 h 174"/>
                <a:gd name="T26" fmla="*/ 64 w 172"/>
                <a:gd name="T27" fmla="*/ 101 h 174"/>
                <a:gd name="T28" fmla="*/ 63 w 172"/>
                <a:gd name="T29" fmla="*/ 100 h 174"/>
                <a:gd name="T30" fmla="*/ 68 w 172"/>
                <a:gd name="T31" fmla="*/ 93 h 174"/>
                <a:gd name="T32" fmla="*/ 67 w 172"/>
                <a:gd name="T33" fmla="*/ 93 h 174"/>
                <a:gd name="T34" fmla="*/ 90 w 172"/>
                <a:gd name="T35" fmla="*/ 70 h 174"/>
                <a:gd name="T36" fmla="*/ 79 w 172"/>
                <a:gd name="T37" fmla="*/ 75 h 174"/>
                <a:gd name="T38" fmla="*/ 57 w 172"/>
                <a:gd name="T39" fmla="*/ 69 h 174"/>
                <a:gd name="T40" fmla="*/ 49 w 172"/>
                <a:gd name="T41" fmla="*/ 56 h 174"/>
                <a:gd name="T42" fmla="*/ 18 w 172"/>
                <a:gd name="T43" fmla="*/ 74 h 174"/>
                <a:gd name="T44" fmla="*/ 1 w 172"/>
                <a:gd name="T45" fmla="*/ 75 h 174"/>
                <a:gd name="T46" fmla="*/ 128 w 172"/>
                <a:gd name="T47" fmla="*/ 0 h 174"/>
                <a:gd name="T48" fmla="*/ 128 w 172"/>
                <a:gd name="T49" fmla="*/ 1 h 174"/>
                <a:gd name="T50" fmla="*/ 73 w 172"/>
                <a:gd name="T51" fmla="*/ 38 h 174"/>
                <a:gd name="T52" fmla="*/ 128 w 172"/>
                <a:gd name="T53" fmla="*/ 10 h 174"/>
                <a:gd name="T54" fmla="*/ 100 w 172"/>
                <a:gd name="T55" fmla="*/ 44 h 174"/>
                <a:gd name="T56" fmla="*/ 145 w 172"/>
                <a:gd name="T57" fmla="*/ 19 h 174"/>
                <a:gd name="T58" fmla="*/ 145 w 172"/>
                <a:gd name="T59" fmla="*/ 38 h 174"/>
                <a:gd name="T60" fmla="*/ 145 w 172"/>
                <a:gd name="T61" fmla="*/ 49 h 174"/>
                <a:gd name="T62" fmla="*/ 157 w 172"/>
                <a:gd name="T63" fmla="*/ 47 h 174"/>
                <a:gd name="T64" fmla="*/ 133 w 172"/>
                <a:gd name="T65" fmla="*/ 62 h 174"/>
                <a:gd name="T66" fmla="*/ 143 w 172"/>
                <a:gd name="T67" fmla="*/ 59 h 174"/>
                <a:gd name="T68" fmla="*/ 105 w 172"/>
                <a:gd name="T69" fmla="*/ 89 h 174"/>
                <a:gd name="T70" fmla="*/ 154 w 172"/>
                <a:gd name="T71" fmla="*/ 69 h 174"/>
                <a:gd name="T72" fmla="*/ 143 w 172"/>
                <a:gd name="T73" fmla="*/ 77 h 174"/>
                <a:gd name="T74" fmla="*/ 145 w 172"/>
                <a:gd name="T75" fmla="*/ 83 h 174"/>
                <a:gd name="T76" fmla="*/ 146 w 172"/>
                <a:gd name="T77" fmla="*/ 84 h 174"/>
                <a:gd name="T78" fmla="*/ 154 w 172"/>
                <a:gd name="T79" fmla="*/ 87 h 174"/>
                <a:gd name="T80" fmla="*/ 69 w 172"/>
                <a:gd name="T81" fmla="*/ 150 h 174"/>
                <a:gd name="T82" fmla="*/ 144 w 172"/>
                <a:gd name="T83" fmla="*/ 108 h 174"/>
                <a:gd name="T84" fmla="*/ 80 w 172"/>
                <a:gd name="T85" fmla="*/ 164 h 174"/>
                <a:gd name="T86" fmla="*/ 141 w 172"/>
                <a:gd name="T87" fmla="*/ 129 h 174"/>
                <a:gd name="T88" fmla="*/ 82 w 172"/>
                <a:gd name="T89" fmla="*/ 168 h 174"/>
                <a:gd name="T90" fmla="*/ 172 w 172"/>
                <a:gd name="T91" fmla="*/ 117 h 174"/>
                <a:gd name="T92" fmla="*/ 132 w 172"/>
                <a:gd name="T93" fmla="*/ 141 h 174"/>
                <a:gd name="T94" fmla="*/ 76 w 172"/>
                <a:gd name="T9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74">
                  <a:moveTo>
                    <a:pt x="75" y="174"/>
                  </a:move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4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3"/>
                    <a:pt x="75" y="173"/>
                  </a:cubicBezTo>
                  <a:cubicBezTo>
                    <a:pt x="76" y="173"/>
                    <a:pt x="79" y="171"/>
                    <a:pt x="84" y="168"/>
                  </a:cubicBezTo>
                  <a:cubicBezTo>
                    <a:pt x="89" y="165"/>
                    <a:pt x="97" y="160"/>
                    <a:pt x="105" y="155"/>
                  </a:cubicBezTo>
                  <a:cubicBezTo>
                    <a:pt x="110" y="153"/>
                    <a:pt x="115" y="149"/>
                    <a:pt x="120" y="146"/>
                  </a:cubicBezTo>
                  <a:cubicBezTo>
                    <a:pt x="78" y="171"/>
                    <a:pt x="73" y="174"/>
                    <a:pt x="73" y="174"/>
                  </a:cubicBezTo>
                  <a:cubicBezTo>
                    <a:pt x="73" y="174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1"/>
                    <a:pt x="82" y="166"/>
                    <a:pt x="113" y="146"/>
                  </a:cubicBezTo>
                  <a:cubicBezTo>
                    <a:pt x="118" y="143"/>
                    <a:pt x="123" y="140"/>
                    <a:pt x="127" y="137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75" y="167"/>
                    <a:pt x="75" y="167"/>
                    <a:pt x="75" y="167"/>
                  </a:cubicBezTo>
                  <a:cubicBezTo>
                    <a:pt x="75" y="167"/>
                    <a:pt x="75" y="166"/>
                    <a:pt x="75" y="166"/>
                  </a:cubicBezTo>
                  <a:cubicBezTo>
                    <a:pt x="91" y="152"/>
                    <a:pt x="130" y="119"/>
                    <a:pt x="141" y="110"/>
                  </a:cubicBezTo>
                  <a:cubicBezTo>
                    <a:pt x="77" y="147"/>
                    <a:pt x="66" y="153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3" y="154"/>
                    <a:pt x="63" y="153"/>
                    <a:pt x="63" y="153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34" y="99"/>
                    <a:pt x="106" y="116"/>
                    <a:pt x="89" y="125"/>
                  </a:cubicBezTo>
                  <a:cubicBezTo>
                    <a:pt x="89" y="126"/>
                    <a:pt x="89" y="126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8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90" y="124"/>
                    <a:pt x="92" y="122"/>
                    <a:pt x="98" y="118"/>
                  </a:cubicBezTo>
                  <a:cubicBezTo>
                    <a:pt x="103" y="114"/>
                    <a:pt x="110" y="109"/>
                    <a:pt x="117" y="104"/>
                  </a:cubicBezTo>
                  <a:cubicBezTo>
                    <a:pt x="126" y="97"/>
                    <a:pt x="134" y="91"/>
                    <a:pt x="140" y="87"/>
                  </a:cubicBezTo>
                  <a:cubicBezTo>
                    <a:pt x="126" y="95"/>
                    <a:pt x="91" y="115"/>
                    <a:pt x="71" y="127"/>
                  </a:cubicBezTo>
                  <a:cubicBezTo>
                    <a:pt x="71" y="127"/>
                    <a:pt x="70" y="127"/>
                    <a:pt x="70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127"/>
                    <a:pt x="70" y="127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2" y="125"/>
                  </a:cubicBezTo>
                  <a:cubicBezTo>
                    <a:pt x="108" y="100"/>
                    <a:pt x="133" y="83"/>
                    <a:pt x="145" y="74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6" y="120"/>
                    <a:pt x="66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88" y="102"/>
                    <a:pt x="126" y="72"/>
                    <a:pt x="138" y="62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7"/>
                    <a:pt x="60" y="107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4"/>
                    <a:pt x="68" y="101"/>
                    <a:pt x="86" y="90"/>
                  </a:cubicBezTo>
                  <a:cubicBezTo>
                    <a:pt x="99" y="82"/>
                    <a:pt x="114" y="73"/>
                    <a:pt x="127" y="65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0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6" y="98"/>
                    <a:pt x="74" y="93"/>
                    <a:pt x="104" y="74"/>
                  </a:cubicBezTo>
                  <a:cubicBezTo>
                    <a:pt x="112" y="69"/>
                    <a:pt x="120" y="64"/>
                    <a:pt x="126" y="59"/>
                  </a:cubicBezTo>
                  <a:cubicBezTo>
                    <a:pt x="80" y="86"/>
                    <a:pt x="70" y="92"/>
                    <a:pt x="68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0" y="46"/>
                    <a:pt x="121" y="52"/>
                    <a:pt x="112" y="57"/>
                  </a:cubicBezTo>
                  <a:cubicBezTo>
                    <a:pt x="104" y="61"/>
                    <a:pt x="96" y="66"/>
                    <a:pt x="90" y="70"/>
                  </a:cubicBezTo>
                  <a:cubicBezTo>
                    <a:pt x="83" y="73"/>
                    <a:pt x="81" y="75"/>
                    <a:pt x="80" y="7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79" y="76"/>
                    <a:pt x="79" y="75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34" y="24"/>
                    <a:pt x="117" y="35"/>
                    <a:pt x="101" y="44"/>
                  </a:cubicBezTo>
                  <a:cubicBezTo>
                    <a:pt x="65" y="65"/>
                    <a:pt x="58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8"/>
                  </a:cubicBezTo>
                  <a:cubicBezTo>
                    <a:pt x="78" y="51"/>
                    <a:pt x="115" y="21"/>
                    <a:pt x="125" y="12"/>
                  </a:cubicBezTo>
                  <a:cubicBezTo>
                    <a:pt x="114" y="18"/>
                    <a:pt x="75" y="41"/>
                    <a:pt x="49" y="56"/>
                  </a:cubicBezTo>
                  <a:cubicBezTo>
                    <a:pt x="25" y="70"/>
                    <a:pt x="20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7" y="74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47" y="54"/>
                    <a:pt x="97" y="21"/>
                    <a:pt x="118" y="7"/>
                  </a:cubicBezTo>
                  <a:cubicBezTo>
                    <a:pt x="88" y="24"/>
                    <a:pt x="2" y="74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8" y="12"/>
                    <a:pt x="125" y="2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"/>
                    <a:pt x="129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7" y="2"/>
                    <a:pt x="123" y="5"/>
                    <a:pt x="111" y="13"/>
                  </a:cubicBezTo>
                  <a:cubicBezTo>
                    <a:pt x="101" y="19"/>
                    <a:pt x="87" y="29"/>
                    <a:pt x="73" y="38"/>
                  </a:cubicBezTo>
                  <a:cubicBezTo>
                    <a:pt x="58" y="48"/>
                    <a:pt x="42" y="59"/>
                    <a:pt x="31" y="66"/>
                  </a:cubicBezTo>
                  <a:cubicBezTo>
                    <a:pt x="36" y="63"/>
                    <a:pt x="42" y="59"/>
                    <a:pt x="48" y="56"/>
                  </a:cubicBezTo>
                  <a:cubicBezTo>
                    <a:pt x="114" y="17"/>
                    <a:pt x="127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1"/>
                    <a:pt x="128" y="11"/>
                    <a:pt x="93" y="40"/>
                  </a:cubicBezTo>
                  <a:cubicBezTo>
                    <a:pt x="80" y="51"/>
                    <a:pt x="67" y="62"/>
                    <a:pt x="61" y="66"/>
                  </a:cubicBezTo>
                  <a:cubicBezTo>
                    <a:pt x="68" y="62"/>
                    <a:pt x="85" y="53"/>
                    <a:pt x="100" y="44"/>
                  </a:cubicBezTo>
                  <a:cubicBezTo>
                    <a:pt x="135" y="23"/>
                    <a:pt x="143" y="18"/>
                    <a:pt x="144" y="18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44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94" y="66"/>
                    <a:pt x="126" y="48"/>
                    <a:pt x="144" y="37"/>
                  </a:cubicBezTo>
                  <a:cubicBezTo>
                    <a:pt x="144" y="37"/>
                    <a:pt x="145" y="37"/>
                    <a:pt x="145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90" y="80"/>
                    <a:pt x="124" y="60"/>
                    <a:pt x="145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6" y="48"/>
                    <a:pt x="146" y="48"/>
                    <a:pt x="145" y="49"/>
                  </a:cubicBezTo>
                  <a:cubicBezTo>
                    <a:pt x="125" y="61"/>
                    <a:pt x="92" y="82"/>
                    <a:pt x="75" y="93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57" y="46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4" y="49"/>
                    <a:pt x="150" y="51"/>
                  </a:cubicBezTo>
                  <a:cubicBezTo>
                    <a:pt x="146" y="54"/>
                    <a:pt x="140" y="58"/>
                    <a:pt x="133" y="62"/>
                  </a:cubicBezTo>
                  <a:cubicBezTo>
                    <a:pt x="119" y="71"/>
                    <a:pt x="98" y="83"/>
                    <a:pt x="83" y="9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4" y="58"/>
                    <a:pt x="144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2" y="60"/>
                    <a:pt x="139" y="62"/>
                    <a:pt x="131" y="69"/>
                  </a:cubicBezTo>
                  <a:cubicBezTo>
                    <a:pt x="124" y="74"/>
                    <a:pt x="115" y="82"/>
                    <a:pt x="105" y="89"/>
                  </a:cubicBezTo>
                  <a:cubicBezTo>
                    <a:pt x="92" y="100"/>
                    <a:pt x="79" y="110"/>
                    <a:pt x="72" y="116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0" y="72"/>
                    <a:pt x="143" y="77"/>
                  </a:cubicBezTo>
                  <a:cubicBezTo>
                    <a:pt x="136" y="82"/>
                    <a:pt x="127" y="88"/>
                    <a:pt x="118" y="95"/>
                  </a:cubicBezTo>
                  <a:cubicBezTo>
                    <a:pt x="104" y="104"/>
                    <a:pt x="90" y="114"/>
                    <a:pt x="81" y="120"/>
                  </a:cubicBezTo>
                  <a:cubicBezTo>
                    <a:pt x="134" y="89"/>
                    <a:pt x="143" y="84"/>
                    <a:pt x="145" y="83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5" y="83"/>
                    <a:pt x="145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4"/>
                    <a:pt x="146" y="84"/>
                    <a:pt x="146" y="84"/>
                  </a:cubicBezTo>
                  <a:cubicBezTo>
                    <a:pt x="131" y="95"/>
                    <a:pt x="107" y="112"/>
                    <a:pt x="95" y="121"/>
                  </a:cubicBezTo>
                  <a:cubicBezTo>
                    <a:pt x="142" y="94"/>
                    <a:pt x="151" y="88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5" y="87"/>
                  </a:cubicBezTo>
                  <a:cubicBezTo>
                    <a:pt x="155" y="88"/>
                    <a:pt x="154" y="88"/>
                    <a:pt x="154" y="88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84" y="142"/>
                    <a:pt x="122" y="120"/>
                    <a:pt x="144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7"/>
                    <a:pt x="144" y="107"/>
                    <a:pt x="144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3" y="109"/>
                    <a:pt x="136" y="115"/>
                    <a:pt x="110" y="137"/>
                  </a:cubicBezTo>
                  <a:cubicBezTo>
                    <a:pt x="98" y="148"/>
                    <a:pt x="86" y="158"/>
                    <a:pt x="80" y="164"/>
                  </a:cubicBezTo>
                  <a:cubicBezTo>
                    <a:pt x="141" y="128"/>
                    <a:pt x="141" y="128"/>
                    <a:pt x="141" y="128"/>
                  </a:cubicBezTo>
                  <a:cubicBezTo>
                    <a:pt x="141" y="128"/>
                    <a:pt x="142" y="128"/>
                    <a:pt x="142" y="128"/>
                  </a:cubicBezTo>
                  <a:cubicBezTo>
                    <a:pt x="142" y="128"/>
                    <a:pt x="142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0" y="130"/>
                    <a:pt x="138" y="131"/>
                    <a:pt x="133" y="134"/>
                  </a:cubicBezTo>
                  <a:cubicBezTo>
                    <a:pt x="128" y="138"/>
                    <a:pt x="121" y="142"/>
                    <a:pt x="114" y="147"/>
                  </a:cubicBezTo>
                  <a:cubicBezTo>
                    <a:pt x="103" y="154"/>
                    <a:pt x="90" y="162"/>
                    <a:pt x="82" y="168"/>
                  </a:cubicBezTo>
                  <a:cubicBezTo>
                    <a:pt x="93" y="161"/>
                    <a:pt x="114" y="149"/>
                    <a:pt x="132" y="139"/>
                  </a:cubicBezTo>
                  <a:cubicBezTo>
                    <a:pt x="171" y="116"/>
                    <a:pt x="171" y="116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6"/>
                    <a:pt x="172" y="116"/>
                    <a:pt x="172" y="117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0" y="118"/>
                    <a:pt x="166" y="121"/>
                    <a:pt x="149" y="130"/>
                  </a:cubicBezTo>
                  <a:cubicBezTo>
                    <a:pt x="144" y="133"/>
                    <a:pt x="138" y="137"/>
                    <a:pt x="132" y="141"/>
                  </a:cubicBezTo>
                  <a:cubicBezTo>
                    <a:pt x="138" y="137"/>
                    <a:pt x="144" y="133"/>
                    <a:pt x="149" y="131"/>
                  </a:cubicBezTo>
                  <a:cubicBezTo>
                    <a:pt x="150" y="130"/>
                    <a:pt x="150" y="130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91" y="165"/>
                    <a:pt x="79" y="173"/>
                    <a:pt x="76" y="174"/>
                  </a:cubicBezTo>
                  <a:cubicBezTo>
                    <a:pt x="76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89"/>
            <p:cNvSpPr/>
            <p:nvPr/>
          </p:nvSpPr>
          <p:spPr bwMode="auto">
            <a:xfrm>
              <a:off x="3963988" y="5637213"/>
              <a:ext cx="165100" cy="96838"/>
            </a:xfrm>
            <a:custGeom>
              <a:avLst/>
              <a:gdLst>
                <a:gd name="T0" fmla="*/ 1 w 51"/>
                <a:gd name="T1" fmla="*/ 30 h 30"/>
                <a:gd name="T2" fmla="*/ 1 w 51"/>
                <a:gd name="T3" fmla="*/ 30 h 30"/>
                <a:gd name="T4" fmla="*/ 0 w 51"/>
                <a:gd name="T5" fmla="*/ 29 h 30"/>
                <a:gd name="T6" fmla="*/ 1 w 51"/>
                <a:gd name="T7" fmla="*/ 29 h 30"/>
                <a:gd name="T8" fmla="*/ 23 w 51"/>
                <a:gd name="T9" fmla="*/ 12 h 30"/>
                <a:gd name="T10" fmla="*/ 20 w 51"/>
                <a:gd name="T11" fmla="*/ 14 h 30"/>
                <a:gd name="T12" fmla="*/ 19 w 51"/>
                <a:gd name="T13" fmla="*/ 14 h 30"/>
                <a:gd name="T14" fmla="*/ 19 w 51"/>
                <a:gd name="T15" fmla="*/ 14 h 30"/>
                <a:gd name="T16" fmla="*/ 29 w 51"/>
                <a:gd name="T17" fmla="*/ 8 h 30"/>
                <a:gd name="T18" fmla="*/ 29 w 51"/>
                <a:gd name="T19" fmla="*/ 8 h 30"/>
                <a:gd name="T20" fmla="*/ 29 w 51"/>
                <a:gd name="T21" fmla="*/ 9 h 30"/>
                <a:gd name="T22" fmla="*/ 29 w 51"/>
                <a:gd name="T23" fmla="*/ 9 h 30"/>
                <a:gd name="T24" fmla="*/ 29 w 51"/>
                <a:gd name="T25" fmla="*/ 9 h 30"/>
                <a:gd name="T26" fmla="*/ 7 w 51"/>
                <a:gd name="T27" fmla="*/ 25 h 30"/>
                <a:gd name="T28" fmla="*/ 50 w 51"/>
                <a:gd name="T29" fmla="*/ 0 h 30"/>
                <a:gd name="T30" fmla="*/ 51 w 51"/>
                <a:gd name="T31" fmla="*/ 0 h 30"/>
                <a:gd name="T32" fmla="*/ 51 w 51"/>
                <a:gd name="T33" fmla="*/ 1 h 30"/>
                <a:gd name="T34" fmla="*/ 51 w 51"/>
                <a:gd name="T35" fmla="*/ 1 h 30"/>
                <a:gd name="T36" fmla="*/ 51 w 51"/>
                <a:gd name="T37" fmla="*/ 1 h 30"/>
                <a:gd name="T38" fmla="*/ 50 w 51"/>
                <a:gd name="T39" fmla="*/ 1 h 30"/>
                <a:gd name="T40" fmla="*/ 32 w 51"/>
                <a:gd name="T41" fmla="*/ 13 h 30"/>
                <a:gd name="T42" fmla="*/ 46 w 51"/>
                <a:gd name="T43" fmla="*/ 5 h 30"/>
                <a:gd name="T44" fmla="*/ 46 w 51"/>
                <a:gd name="T45" fmla="*/ 6 h 30"/>
                <a:gd name="T46" fmla="*/ 46 w 51"/>
                <a:gd name="T47" fmla="*/ 6 h 30"/>
                <a:gd name="T48" fmla="*/ 46 w 51"/>
                <a:gd name="T49" fmla="*/ 6 h 30"/>
                <a:gd name="T50" fmla="*/ 47 w 51"/>
                <a:gd name="T51" fmla="*/ 6 h 30"/>
                <a:gd name="T52" fmla="*/ 11 w 51"/>
                <a:gd name="T53" fmla="*/ 26 h 30"/>
                <a:gd name="T54" fmla="*/ 11 w 51"/>
                <a:gd name="T55" fmla="*/ 26 h 30"/>
                <a:gd name="T56" fmla="*/ 11 w 51"/>
                <a:gd name="T57" fmla="*/ 26 h 30"/>
                <a:gd name="T58" fmla="*/ 33 w 51"/>
                <a:gd name="T59" fmla="*/ 11 h 30"/>
                <a:gd name="T60" fmla="*/ 1 w 51"/>
                <a:gd name="T61" fmla="*/ 30 h 30"/>
                <a:gd name="T62" fmla="*/ 1 w 51"/>
                <a:gd name="T63" fmla="*/ 30 h 30"/>
                <a:gd name="T64" fmla="*/ 1 w 51"/>
                <a:gd name="T65" fmla="*/ 30 h 30"/>
                <a:gd name="T66" fmla="*/ 1 w 51"/>
                <a:gd name="T6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0"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0" y="30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8" y="24"/>
                    <a:pt x="18" y="17"/>
                    <a:pt x="23" y="12"/>
                  </a:cubicBezTo>
                  <a:cubicBezTo>
                    <a:pt x="22" y="13"/>
                    <a:pt x="21" y="14"/>
                    <a:pt x="20" y="14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10"/>
                    <a:pt x="23" y="14"/>
                    <a:pt x="7" y="25"/>
                  </a:cubicBezTo>
                  <a:cubicBezTo>
                    <a:pt x="18" y="19"/>
                    <a:pt x="38" y="7"/>
                    <a:pt x="50" y="0"/>
                  </a:cubicBezTo>
                  <a:cubicBezTo>
                    <a:pt x="50" y="0"/>
                    <a:pt x="50" y="0"/>
                    <a:pt x="51" y="0"/>
                  </a:cubicBezTo>
                  <a:cubicBezTo>
                    <a:pt x="51" y="0"/>
                    <a:pt x="51" y="0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ubicBezTo>
                    <a:pt x="49" y="3"/>
                    <a:pt x="44" y="5"/>
                    <a:pt x="32" y="13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6"/>
                    <a:pt x="23" y="19"/>
                    <a:pt x="11" y="26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6" y="22"/>
                    <a:pt x="25" y="17"/>
                    <a:pt x="33" y="11"/>
                  </a:cubicBezTo>
                  <a:cubicBezTo>
                    <a:pt x="9" y="26"/>
                    <a:pt x="3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90"/>
            <p:cNvSpPr/>
            <p:nvPr/>
          </p:nvSpPr>
          <p:spPr bwMode="auto">
            <a:xfrm>
              <a:off x="3675063" y="5624513"/>
              <a:ext cx="619125" cy="431800"/>
            </a:xfrm>
            <a:custGeom>
              <a:avLst/>
              <a:gdLst>
                <a:gd name="T0" fmla="*/ 80 w 191"/>
                <a:gd name="T1" fmla="*/ 133 h 133"/>
                <a:gd name="T2" fmla="*/ 100 w 191"/>
                <a:gd name="T3" fmla="*/ 118 h 133"/>
                <a:gd name="T4" fmla="*/ 80 w 191"/>
                <a:gd name="T5" fmla="*/ 128 h 133"/>
                <a:gd name="T6" fmla="*/ 45 w 191"/>
                <a:gd name="T7" fmla="*/ 131 h 133"/>
                <a:gd name="T8" fmla="*/ 45 w 191"/>
                <a:gd name="T9" fmla="*/ 130 h 133"/>
                <a:gd name="T10" fmla="*/ 26 w 191"/>
                <a:gd name="T11" fmla="*/ 132 h 133"/>
                <a:gd name="T12" fmla="*/ 52 w 191"/>
                <a:gd name="T13" fmla="*/ 113 h 133"/>
                <a:gd name="T14" fmla="*/ 33 w 191"/>
                <a:gd name="T15" fmla="*/ 107 h 133"/>
                <a:gd name="T16" fmla="*/ 119 w 191"/>
                <a:gd name="T17" fmla="*/ 47 h 133"/>
                <a:gd name="T18" fmla="*/ 0 w 191"/>
                <a:gd name="T19" fmla="*/ 109 h 133"/>
                <a:gd name="T20" fmla="*/ 15 w 191"/>
                <a:gd name="T21" fmla="*/ 92 h 133"/>
                <a:gd name="T22" fmla="*/ 3 w 191"/>
                <a:gd name="T23" fmla="*/ 98 h 133"/>
                <a:gd name="T24" fmla="*/ 76 w 191"/>
                <a:gd name="T25" fmla="*/ 51 h 133"/>
                <a:gd name="T26" fmla="*/ 0 w 191"/>
                <a:gd name="T27" fmla="*/ 94 h 133"/>
                <a:gd name="T28" fmla="*/ 0 w 191"/>
                <a:gd name="T29" fmla="*/ 93 h 133"/>
                <a:gd name="T30" fmla="*/ 2 w 191"/>
                <a:gd name="T31" fmla="*/ 74 h 133"/>
                <a:gd name="T32" fmla="*/ 49 w 191"/>
                <a:gd name="T33" fmla="*/ 43 h 133"/>
                <a:gd name="T34" fmla="*/ 16 w 191"/>
                <a:gd name="T35" fmla="*/ 60 h 133"/>
                <a:gd name="T36" fmla="*/ 19 w 191"/>
                <a:gd name="T37" fmla="*/ 58 h 133"/>
                <a:gd name="T38" fmla="*/ 27 w 191"/>
                <a:gd name="T39" fmla="*/ 52 h 133"/>
                <a:gd name="T40" fmla="*/ 27 w 191"/>
                <a:gd name="T41" fmla="*/ 51 h 133"/>
                <a:gd name="T42" fmla="*/ 8 w 191"/>
                <a:gd name="T43" fmla="*/ 52 h 133"/>
                <a:gd name="T44" fmla="*/ 17 w 191"/>
                <a:gd name="T45" fmla="*/ 44 h 133"/>
                <a:gd name="T46" fmla="*/ 14 w 191"/>
                <a:gd name="T47" fmla="*/ 34 h 133"/>
                <a:gd name="T48" fmla="*/ 21 w 191"/>
                <a:gd name="T49" fmla="*/ 7 h 133"/>
                <a:gd name="T50" fmla="*/ 16 w 191"/>
                <a:gd name="T51" fmla="*/ 32 h 133"/>
                <a:gd name="T52" fmla="*/ 68 w 191"/>
                <a:gd name="T53" fmla="*/ 2 h 133"/>
                <a:gd name="T54" fmla="*/ 69 w 191"/>
                <a:gd name="T55" fmla="*/ 3 h 133"/>
                <a:gd name="T56" fmla="*/ 13 w 191"/>
                <a:gd name="T57" fmla="*/ 49 h 133"/>
                <a:gd name="T58" fmla="*/ 73 w 191"/>
                <a:gd name="T59" fmla="*/ 15 h 133"/>
                <a:gd name="T60" fmla="*/ 87 w 191"/>
                <a:gd name="T61" fmla="*/ 16 h 133"/>
                <a:gd name="T62" fmla="*/ 55 w 191"/>
                <a:gd name="T63" fmla="*/ 37 h 133"/>
                <a:gd name="T64" fmla="*/ 94 w 191"/>
                <a:gd name="T65" fmla="*/ 16 h 133"/>
                <a:gd name="T66" fmla="*/ 18 w 191"/>
                <a:gd name="T67" fmla="*/ 63 h 133"/>
                <a:gd name="T68" fmla="*/ 88 w 191"/>
                <a:gd name="T69" fmla="*/ 23 h 133"/>
                <a:gd name="T70" fmla="*/ 76 w 191"/>
                <a:gd name="T71" fmla="*/ 49 h 133"/>
                <a:gd name="T72" fmla="*/ 151 w 191"/>
                <a:gd name="T73" fmla="*/ 6 h 133"/>
                <a:gd name="T74" fmla="*/ 156 w 191"/>
                <a:gd name="T75" fmla="*/ 9 h 133"/>
                <a:gd name="T76" fmla="*/ 172 w 191"/>
                <a:gd name="T77" fmla="*/ 0 h 133"/>
                <a:gd name="T78" fmla="*/ 172 w 191"/>
                <a:gd name="T79" fmla="*/ 1 h 133"/>
                <a:gd name="T80" fmla="*/ 86 w 191"/>
                <a:gd name="T81" fmla="*/ 55 h 133"/>
                <a:gd name="T82" fmla="*/ 182 w 191"/>
                <a:gd name="T83" fmla="*/ 4 h 133"/>
                <a:gd name="T84" fmla="*/ 144 w 191"/>
                <a:gd name="T85" fmla="*/ 42 h 133"/>
                <a:gd name="T86" fmla="*/ 191 w 191"/>
                <a:gd name="T87" fmla="*/ 15 h 133"/>
                <a:gd name="T88" fmla="*/ 90 w 191"/>
                <a:gd name="T89" fmla="*/ 95 h 133"/>
                <a:gd name="T90" fmla="*/ 84 w 191"/>
                <a:gd name="T91" fmla="*/ 108 h 133"/>
                <a:gd name="T92" fmla="*/ 82 w 191"/>
                <a:gd name="T93" fmla="*/ 125 h 133"/>
                <a:gd name="T94" fmla="*/ 106 w 191"/>
                <a:gd name="T95" fmla="*/ 114 h 133"/>
                <a:gd name="T96" fmla="*/ 107 w 191"/>
                <a:gd name="T97" fmla="*/ 114 h 133"/>
                <a:gd name="T98" fmla="*/ 87 w 191"/>
                <a:gd name="T99" fmla="*/ 128 h 133"/>
                <a:gd name="T100" fmla="*/ 80 w 191"/>
                <a:gd name="T10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3">
                  <a:moveTo>
                    <a:pt x="80" y="133"/>
                  </a:move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4" y="129"/>
                    <a:pt x="93" y="123"/>
                  </a:cubicBezTo>
                  <a:cubicBezTo>
                    <a:pt x="95" y="121"/>
                    <a:pt x="98" y="120"/>
                    <a:pt x="100" y="118"/>
                  </a:cubicBezTo>
                  <a:cubicBezTo>
                    <a:pt x="96" y="120"/>
                    <a:pt x="92" y="123"/>
                    <a:pt x="90" y="124"/>
                  </a:cubicBezTo>
                  <a:cubicBezTo>
                    <a:pt x="90" y="124"/>
                    <a:pt x="90" y="124"/>
                    <a:pt x="89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2" y="126"/>
                    <a:pt x="81" y="127"/>
                    <a:pt x="80" y="128"/>
                  </a:cubicBezTo>
                  <a:cubicBezTo>
                    <a:pt x="80" y="128"/>
                    <a:pt x="79" y="128"/>
                    <a:pt x="79" y="128"/>
                  </a:cubicBezTo>
                  <a:cubicBezTo>
                    <a:pt x="79" y="127"/>
                    <a:pt x="79" y="127"/>
                    <a:pt x="84" y="109"/>
                  </a:cubicBezTo>
                  <a:cubicBezTo>
                    <a:pt x="53" y="127"/>
                    <a:pt x="47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1"/>
                    <a:pt x="45" y="131"/>
                    <a:pt x="45" y="13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2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7" y="130"/>
                    <a:pt x="32" y="127"/>
                    <a:pt x="52" y="113"/>
                  </a:cubicBezTo>
                  <a:cubicBezTo>
                    <a:pt x="65" y="103"/>
                    <a:pt x="84" y="90"/>
                    <a:pt x="108" y="73"/>
                  </a:cubicBezTo>
                  <a:cubicBezTo>
                    <a:pt x="138" y="52"/>
                    <a:pt x="168" y="30"/>
                    <a:pt x="182" y="20"/>
                  </a:cubicBezTo>
                  <a:cubicBezTo>
                    <a:pt x="174" y="25"/>
                    <a:pt x="160" y="33"/>
                    <a:pt x="145" y="42"/>
                  </a:cubicBezTo>
                  <a:cubicBezTo>
                    <a:pt x="71" y="86"/>
                    <a:pt x="35" y="107"/>
                    <a:pt x="33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07"/>
                    <a:pt x="33" y="107"/>
                    <a:pt x="33" y="106"/>
                  </a:cubicBezTo>
                  <a:cubicBezTo>
                    <a:pt x="32" y="106"/>
                    <a:pt x="32" y="106"/>
                    <a:pt x="60" y="87"/>
                  </a:cubicBezTo>
                  <a:cubicBezTo>
                    <a:pt x="77" y="75"/>
                    <a:pt x="98" y="61"/>
                    <a:pt x="119" y="47"/>
                  </a:cubicBezTo>
                  <a:cubicBezTo>
                    <a:pt x="143" y="30"/>
                    <a:pt x="167" y="14"/>
                    <a:pt x="177" y="8"/>
                  </a:cubicBezTo>
                  <a:cubicBezTo>
                    <a:pt x="153" y="20"/>
                    <a:pt x="55" y="78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" y="108"/>
                    <a:pt x="113" y="38"/>
                    <a:pt x="155" y="11"/>
                  </a:cubicBezTo>
                  <a:cubicBezTo>
                    <a:pt x="115" y="34"/>
                    <a:pt x="17" y="91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3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4" y="96"/>
                    <a:pt x="9" y="93"/>
                    <a:pt x="25" y="83"/>
                  </a:cubicBezTo>
                  <a:cubicBezTo>
                    <a:pt x="38" y="75"/>
                    <a:pt x="55" y="65"/>
                    <a:pt x="76" y="51"/>
                  </a:cubicBezTo>
                  <a:cubicBezTo>
                    <a:pt x="96" y="39"/>
                    <a:pt x="115" y="27"/>
                    <a:pt x="130" y="19"/>
                  </a:cubicBezTo>
                  <a:cubicBezTo>
                    <a:pt x="115" y="27"/>
                    <a:pt x="96" y="38"/>
                    <a:pt x="76" y="50"/>
                  </a:cubicBezTo>
                  <a:cubicBezTo>
                    <a:pt x="18" y="84"/>
                    <a:pt x="3" y="92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69" y="35"/>
                    <a:pt x="26" y="60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3"/>
                    <a:pt x="1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1"/>
                    <a:pt x="12" y="66"/>
                    <a:pt x="49" y="43"/>
                  </a:cubicBezTo>
                  <a:cubicBezTo>
                    <a:pt x="60" y="36"/>
                    <a:pt x="71" y="29"/>
                    <a:pt x="79" y="24"/>
                  </a:cubicBezTo>
                  <a:cubicBezTo>
                    <a:pt x="57" y="37"/>
                    <a:pt x="17" y="60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59"/>
                  </a:cubicBezTo>
                  <a:cubicBezTo>
                    <a:pt x="17" y="59"/>
                    <a:pt x="18" y="59"/>
                    <a:pt x="19" y="58"/>
                  </a:cubicBezTo>
                  <a:cubicBezTo>
                    <a:pt x="21" y="57"/>
                    <a:pt x="24" y="55"/>
                    <a:pt x="27" y="53"/>
                  </a:cubicBezTo>
                  <a:cubicBezTo>
                    <a:pt x="32" y="50"/>
                    <a:pt x="39" y="45"/>
                    <a:pt x="46" y="41"/>
                  </a:cubicBezTo>
                  <a:cubicBezTo>
                    <a:pt x="36" y="47"/>
                    <a:pt x="29" y="51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7" y="43"/>
                    <a:pt x="60" y="25"/>
                    <a:pt x="69" y="17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1"/>
                    <a:pt x="11" y="49"/>
                    <a:pt x="17" y="44"/>
                  </a:cubicBezTo>
                  <a:cubicBezTo>
                    <a:pt x="22" y="40"/>
                    <a:pt x="30" y="34"/>
                    <a:pt x="37" y="28"/>
                  </a:cubicBezTo>
                  <a:cubicBezTo>
                    <a:pt x="47" y="19"/>
                    <a:pt x="59" y="10"/>
                    <a:pt x="65" y="5"/>
                  </a:cubicBezTo>
                  <a:cubicBezTo>
                    <a:pt x="55" y="11"/>
                    <a:pt x="29" y="26"/>
                    <a:pt x="15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5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30" y="2"/>
                    <a:pt x="30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9" y="30"/>
                    <a:pt x="30" y="24"/>
                    <a:pt x="41" y="18"/>
                  </a:cubicBezTo>
                  <a:cubicBezTo>
                    <a:pt x="48" y="14"/>
                    <a:pt x="55" y="10"/>
                    <a:pt x="60" y="7"/>
                  </a:cubicBezTo>
                  <a:cubicBezTo>
                    <a:pt x="65" y="4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4"/>
                    <a:pt x="66" y="6"/>
                    <a:pt x="59" y="11"/>
                  </a:cubicBezTo>
                  <a:cubicBezTo>
                    <a:pt x="53" y="16"/>
                    <a:pt x="45" y="22"/>
                    <a:pt x="38" y="28"/>
                  </a:cubicBezTo>
                  <a:cubicBezTo>
                    <a:pt x="28" y="36"/>
                    <a:pt x="18" y="44"/>
                    <a:pt x="13" y="49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4" y="14"/>
                    <a:pt x="74" y="14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2" y="16"/>
                    <a:pt x="67" y="20"/>
                    <a:pt x="50" y="33"/>
                  </a:cubicBezTo>
                  <a:cubicBezTo>
                    <a:pt x="43" y="39"/>
                    <a:pt x="36" y="45"/>
                    <a:pt x="31" y="49"/>
                  </a:cubicBezTo>
                  <a:cubicBezTo>
                    <a:pt x="43" y="42"/>
                    <a:pt x="74" y="24"/>
                    <a:pt x="87" y="16"/>
                  </a:cubicBezTo>
                  <a:cubicBezTo>
                    <a:pt x="87" y="16"/>
                    <a:pt x="87" y="16"/>
                    <a:pt x="88" y="16"/>
                  </a:cubicBezTo>
                  <a:cubicBezTo>
                    <a:pt x="88" y="17"/>
                    <a:pt x="88" y="17"/>
                    <a:pt x="87" y="17"/>
                  </a:cubicBezTo>
                  <a:cubicBezTo>
                    <a:pt x="87" y="17"/>
                    <a:pt x="66" y="30"/>
                    <a:pt x="47" y="42"/>
                  </a:cubicBezTo>
                  <a:cubicBezTo>
                    <a:pt x="49" y="40"/>
                    <a:pt x="52" y="39"/>
                    <a:pt x="55" y="37"/>
                  </a:cubicBezTo>
                  <a:cubicBezTo>
                    <a:pt x="64" y="32"/>
                    <a:pt x="74" y="26"/>
                    <a:pt x="81" y="22"/>
                  </a:cubicBezTo>
                  <a:cubicBezTo>
                    <a:pt x="85" y="20"/>
                    <a:pt x="88" y="18"/>
                    <a:pt x="90" y="17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5"/>
                    <a:pt x="94" y="16"/>
                    <a:pt x="94" y="1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4" y="16"/>
                    <a:pt x="93" y="16"/>
                    <a:pt x="93" y="16"/>
                  </a:cubicBezTo>
                  <a:cubicBezTo>
                    <a:pt x="92" y="18"/>
                    <a:pt x="84" y="23"/>
                    <a:pt x="49" y="44"/>
                  </a:cubicBezTo>
                  <a:cubicBezTo>
                    <a:pt x="39" y="51"/>
                    <a:pt x="27" y="58"/>
                    <a:pt x="18" y="63"/>
                  </a:cubicBezTo>
                  <a:cubicBezTo>
                    <a:pt x="75" y="30"/>
                    <a:pt x="85" y="24"/>
                    <a:pt x="87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15" y="84"/>
                    <a:pt x="47" y="66"/>
                    <a:pt x="76" y="49"/>
                  </a:cubicBezTo>
                  <a:cubicBezTo>
                    <a:pt x="132" y="16"/>
                    <a:pt x="148" y="7"/>
                    <a:pt x="150" y="6"/>
                  </a:cubicBezTo>
                  <a:cubicBezTo>
                    <a:pt x="150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7"/>
                  </a:cubicBezTo>
                  <a:cubicBezTo>
                    <a:pt x="112" y="30"/>
                    <a:pt x="46" y="71"/>
                    <a:pt x="17" y="8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66" y="4"/>
                    <a:pt x="170" y="1"/>
                    <a:pt x="171" y="1"/>
                  </a:cubicBezTo>
                  <a:cubicBezTo>
                    <a:pt x="171" y="1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1" y="2"/>
                    <a:pt x="169" y="3"/>
                    <a:pt x="165" y="6"/>
                  </a:cubicBezTo>
                  <a:cubicBezTo>
                    <a:pt x="160" y="9"/>
                    <a:pt x="153" y="13"/>
                    <a:pt x="145" y="18"/>
                  </a:cubicBezTo>
                  <a:cubicBezTo>
                    <a:pt x="129" y="28"/>
                    <a:pt x="108" y="42"/>
                    <a:pt x="86" y="55"/>
                  </a:cubicBezTo>
                  <a:cubicBezTo>
                    <a:pt x="63" y="70"/>
                    <a:pt x="40" y="85"/>
                    <a:pt x="24" y="95"/>
                  </a:cubicBezTo>
                  <a:cubicBezTo>
                    <a:pt x="79" y="62"/>
                    <a:pt x="179" y="4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5"/>
                    <a:pt x="182" y="5"/>
                    <a:pt x="163" y="18"/>
                  </a:cubicBezTo>
                  <a:cubicBezTo>
                    <a:pt x="151" y="26"/>
                    <a:pt x="136" y="37"/>
                    <a:pt x="119" y="48"/>
                  </a:cubicBezTo>
                  <a:cubicBezTo>
                    <a:pt x="87" y="70"/>
                    <a:pt x="48" y="96"/>
                    <a:pt x="37" y="104"/>
                  </a:cubicBezTo>
                  <a:cubicBezTo>
                    <a:pt x="51" y="96"/>
                    <a:pt x="106" y="64"/>
                    <a:pt x="144" y="42"/>
                  </a:cubicBezTo>
                  <a:cubicBezTo>
                    <a:pt x="182" y="19"/>
                    <a:pt x="189" y="16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6"/>
                  </a:cubicBezTo>
                  <a:cubicBezTo>
                    <a:pt x="142" y="50"/>
                    <a:pt x="53" y="112"/>
                    <a:pt x="32" y="128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5"/>
                    <a:pt x="90" y="95"/>
                    <a:pt x="91" y="95"/>
                  </a:cubicBezTo>
                  <a:cubicBezTo>
                    <a:pt x="91" y="95"/>
                    <a:pt x="91" y="95"/>
                    <a:pt x="90" y="95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8" y="123"/>
                    <a:pt x="76" y="112"/>
                    <a:pt x="84" y="108"/>
                  </a:cubicBezTo>
                  <a:cubicBezTo>
                    <a:pt x="84" y="108"/>
                    <a:pt x="84" y="108"/>
                    <a:pt x="85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3" y="114"/>
                    <a:pt x="81" y="123"/>
                    <a:pt x="80" y="126"/>
                  </a:cubicBezTo>
                  <a:cubicBezTo>
                    <a:pt x="81" y="126"/>
                    <a:pt x="82" y="125"/>
                    <a:pt x="82" y="12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103" y="115"/>
                    <a:pt x="105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7" y="113"/>
                    <a:pt x="107" y="113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6" y="115"/>
                    <a:pt x="103" y="117"/>
                    <a:pt x="94" y="124"/>
                  </a:cubicBezTo>
                  <a:cubicBezTo>
                    <a:pt x="92" y="125"/>
                    <a:pt x="89" y="127"/>
                    <a:pt x="87" y="128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4"/>
                  </a:cubicBezTo>
                  <a:cubicBezTo>
                    <a:pt x="97" y="124"/>
                    <a:pt x="96" y="124"/>
                    <a:pt x="96" y="12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4" name="文本框 215"/>
          <p:cNvSpPr txBox="1"/>
          <p:nvPr/>
        </p:nvSpPr>
        <p:spPr>
          <a:xfrm>
            <a:off x="3037222" y="1616953"/>
            <a:ext cx="781660" cy="11772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7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1</a:t>
            </a:r>
            <a:endParaRPr lang="zh-CN" altLang="en-US" sz="7200" b="1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pic>
        <p:nvPicPr>
          <p:cNvPr id="3074" name="Picture 2" descr="C:\Users\Administrator\Desktop\2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844" y="959957"/>
            <a:ext cx="2701529" cy="270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25(1)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215" y="959956"/>
            <a:ext cx="2701529" cy="27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image 316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8445" y="1658115"/>
            <a:ext cx="1516785" cy="362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8.67052E-7 L 1.02239 -8.67052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2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100" grpId="0" animBg="1"/>
      <p:bldP spid="66" grpId="0"/>
      <p:bldP spid="134" grpId="0"/>
      <p:bldP spid="144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8400" y="180340"/>
            <a:ext cx="3237865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工程师和程序员的区别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25" name="Freeform 544"/>
          <p:cNvSpPr>
            <a:spLocks noEditPoints="1"/>
          </p:cNvSpPr>
          <p:nvPr/>
        </p:nvSpPr>
        <p:spPr bwMode="auto">
          <a:xfrm rot="16200000">
            <a:off x="-352317" y="2776229"/>
            <a:ext cx="2321618" cy="47144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544"/>
          <p:cNvSpPr>
            <a:spLocks noEditPoints="1"/>
          </p:cNvSpPr>
          <p:nvPr/>
        </p:nvSpPr>
        <p:spPr bwMode="auto">
          <a:xfrm rot="16200000">
            <a:off x="3704788" y="2971324"/>
            <a:ext cx="1725224" cy="47144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544"/>
          <p:cNvSpPr>
            <a:spLocks noEditPoints="1"/>
          </p:cNvSpPr>
          <p:nvPr/>
        </p:nvSpPr>
        <p:spPr bwMode="auto">
          <a:xfrm rot="16200000">
            <a:off x="7165497" y="2776229"/>
            <a:ext cx="2321618" cy="47144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8" name="文本框 11"/>
          <p:cNvSpPr txBox="1"/>
          <p:nvPr/>
        </p:nvSpPr>
        <p:spPr>
          <a:xfrm>
            <a:off x="1233646" y="2100041"/>
            <a:ext cx="2875580" cy="760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关注功能、实现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  <a:p>
            <a:pPr algn="r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过程黑箱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  <a:p>
            <a:pPr algn="r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接受</a:t>
            </a:r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“</a:t>
            </a:r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灵异</a:t>
            </a:r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“</a:t>
            </a:r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事件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129" name="文本框 12"/>
          <p:cNvSpPr txBox="1"/>
          <p:nvPr/>
        </p:nvSpPr>
        <p:spPr>
          <a:xfrm>
            <a:off x="5009063" y="2100041"/>
            <a:ext cx="2875580" cy="760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关注逻辑性</a:t>
            </a:r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&lt;</a:t>
            </a:r>
            <a:r>
              <a:rPr lang="zh-CN" altLang="zh-CN" sz="1500" dirty="0">
                <a:blipFill>
                  <a:blip r:embed="rId1"/>
                  <a:stretch>
                    <a:fillRect/>
                  </a:stretch>
                </a:blipFill>
              </a:rPr>
              <a:t>理解功能的成对性</a:t>
            </a:r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&gt;</a:t>
            </a:r>
            <a:endParaRPr lang="en-US" altLang="zh-CN" sz="1500" dirty="0">
              <a:blipFill>
                <a:blip r:embed="rId1"/>
                <a:stretch>
                  <a:fillRect/>
                </a:stretch>
              </a:blipFill>
            </a:endParaRPr>
          </a:p>
          <a:p>
            <a:pPr algn="l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关注过程</a:t>
            </a:r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&lt;</a:t>
            </a:r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程序运行过程中信息</a:t>
            </a:r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&gt;</a:t>
            </a:r>
            <a:endParaRPr lang="en-US" altLang="zh-CN" sz="1500" dirty="0">
              <a:blipFill>
                <a:blip r:embed="rId1"/>
                <a:stretch>
                  <a:fillRect/>
                </a:stretch>
              </a:blipFill>
            </a:endParaRPr>
          </a:p>
          <a:p>
            <a:pPr algn="l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需考虑跨团队问题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375297" y="1601434"/>
            <a:ext cx="369344" cy="446168"/>
            <a:chOff x="7024688" y="1708150"/>
            <a:chExt cx="793750" cy="958850"/>
          </a:xfrm>
          <a:solidFill>
            <a:schemeClr val="bg1">
              <a:lumMod val="75000"/>
            </a:schemeClr>
          </a:solidFill>
        </p:grpSpPr>
        <p:sp>
          <p:nvSpPr>
            <p:cNvPr id="131" name="Freeform 5"/>
            <p:cNvSpPr>
              <a:spLocks noEditPoints="1"/>
            </p:cNvSpPr>
            <p:nvPr/>
          </p:nvSpPr>
          <p:spPr bwMode="auto">
            <a:xfrm>
              <a:off x="7092951" y="1708150"/>
              <a:ext cx="660400" cy="831850"/>
            </a:xfrm>
            <a:custGeom>
              <a:avLst/>
              <a:gdLst>
                <a:gd name="T0" fmla="*/ 38 w 201"/>
                <a:gd name="T1" fmla="*/ 156 h 254"/>
                <a:gd name="T2" fmla="*/ 105 w 201"/>
                <a:gd name="T3" fmla="*/ 212 h 254"/>
                <a:gd name="T4" fmla="*/ 106 w 201"/>
                <a:gd name="T5" fmla="*/ 226 h 254"/>
                <a:gd name="T6" fmla="*/ 157 w 201"/>
                <a:gd name="T7" fmla="*/ 9 h 254"/>
                <a:gd name="T8" fmla="*/ 151 w 201"/>
                <a:gd name="T9" fmla="*/ 99 h 254"/>
                <a:gd name="T10" fmla="*/ 128 w 201"/>
                <a:gd name="T11" fmla="*/ 144 h 254"/>
                <a:gd name="T12" fmla="*/ 123 w 201"/>
                <a:gd name="T13" fmla="*/ 81 h 254"/>
                <a:gd name="T14" fmla="*/ 108 w 201"/>
                <a:gd name="T15" fmla="*/ 69 h 254"/>
                <a:gd name="T16" fmla="*/ 48 w 201"/>
                <a:gd name="T17" fmla="*/ 72 h 254"/>
                <a:gd name="T18" fmla="*/ 117 w 201"/>
                <a:gd name="T19" fmla="*/ 61 h 254"/>
                <a:gd name="T20" fmla="*/ 137 w 201"/>
                <a:gd name="T21" fmla="*/ 87 h 254"/>
                <a:gd name="T22" fmla="*/ 94 w 201"/>
                <a:gd name="T23" fmla="*/ 220 h 254"/>
                <a:gd name="T24" fmla="*/ 97 w 201"/>
                <a:gd name="T25" fmla="*/ 45 h 254"/>
                <a:gd name="T26" fmla="*/ 73 w 201"/>
                <a:gd name="T27" fmla="*/ 185 h 254"/>
                <a:gd name="T28" fmla="*/ 137 w 201"/>
                <a:gd name="T29" fmla="*/ 49 h 254"/>
                <a:gd name="T30" fmla="*/ 130 w 201"/>
                <a:gd name="T31" fmla="*/ 209 h 254"/>
                <a:gd name="T32" fmla="*/ 71 w 201"/>
                <a:gd name="T33" fmla="*/ 182 h 254"/>
                <a:gd name="T34" fmla="*/ 115 w 201"/>
                <a:gd name="T35" fmla="*/ 163 h 254"/>
                <a:gd name="T36" fmla="*/ 115 w 201"/>
                <a:gd name="T37" fmla="*/ 190 h 254"/>
                <a:gd name="T38" fmla="*/ 124 w 201"/>
                <a:gd name="T39" fmla="*/ 45 h 254"/>
                <a:gd name="T40" fmla="*/ 148 w 201"/>
                <a:gd name="T41" fmla="*/ 19 h 254"/>
                <a:gd name="T42" fmla="*/ 54 w 201"/>
                <a:gd name="T43" fmla="*/ 31 h 254"/>
                <a:gd name="T44" fmla="*/ 92 w 201"/>
                <a:gd name="T45" fmla="*/ 117 h 254"/>
                <a:gd name="T46" fmla="*/ 99 w 201"/>
                <a:gd name="T47" fmla="*/ 246 h 254"/>
                <a:gd name="T48" fmla="*/ 47 w 201"/>
                <a:gd name="T49" fmla="*/ 170 h 254"/>
                <a:gd name="T50" fmla="*/ 101 w 201"/>
                <a:gd name="T51" fmla="*/ 199 h 254"/>
                <a:gd name="T52" fmla="*/ 98 w 201"/>
                <a:gd name="T53" fmla="*/ 36 h 254"/>
                <a:gd name="T54" fmla="*/ 138 w 201"/>
                <a:gd name="T55" fmla="*/ 179 h 254"/>
                <a:gd name="T56" fmla="*/ 132 w 201"/>
                <a:gd name="T57" fmla="*/ 66 h 254"/>
                <a:gd name="T58" fmla="*/ 196 w 201"/>
                <a:gd name="T59" fmla="*/ 164 h 254"/>
                <a:gd name="T60" fmla="*/ 68 w 201"/>
                <a:gd name="T61" fmla="*/ 120 h 254"/>
                <a:gd name="T62" fmla="*/ 107 w 201"/>
                <a:gd name="T63" fmla="*/ 175 h 254"/>
                <a:gd name="T64" fmla="*/ 138 w 201"/>
                <a:gd name="T65" fmla="*/ 24 h 254"/>
                <a:gd name="T66" fmla="*/ 89 w 201"/>
                <a:gd name="T67" fmla="*/ 155 h 254"/>
                <a:gd name="T68" fmla="*/ 128 w 201"/>
                <a:gd name="T69" fmla="*/ 120 h 254"/>
                <a:gd name="T70" fmla="*/ 92 w 201"/>
                <a:gd name="T71" fmla="*/ 122 h 254"/>
                <a:gd name="T72" fmla="*/ 52 w 201"/>
                <a:gd name="T73" fmla="*/ 63 h 254"/>
                <a:gd name="T74" fmla="*/ 148 w 201"/>
                <a:gd name="T75" fmla="*/ 10 h 254"/>
                <a:gd name="T76" fmla="*/ 144 w 201"/>
                <a:gd name="T77" fmla="*/ 25 h 254"/>
                <a:gd name="T78" fmla="*/ 87 w 201"/>
                <a:gd name="T79" fmla="*/ 221 h 254"/>
                <a:gd name="T80" fmla="*/ 122 w 201"/>
                <a:gd name="T81" fmla="*/ 166 h 254"/>
                <a:gd name="T82" fmla="*/ 79 w 201"/>
                <a:gd name="T83" fmla="*/ 25 h 254"/>
                <a:gd name="T84" fmla="*/ 106 w 201"/>
                <a:gd name="T85" fmla="*/ 39 h 254"/>
                <a:gd name="T86" fmla="*/ 107 w 201"/>
                <a:gd name="T87" fmla="*/ 159 h 254"/>
                <a:gd name="T88" fmla="*/ 122 w 201"/>
                <a:gd name="T89" fmla="*/ 20 h 254"/>
                <a:gd name="T90" fmla="*/ 42 w 201"/>
                <a:gd name="T91" fmla="*/ 163 h 254"/>
                <a:gd name="T92" fmla="*/ 5 w 201"/>
                <a:gd name="T93" fmla="*/ 160 h 254"/>
                <a:gd name="T94" fmla="*/ 122 w 201"/>
                <a:gd name="T95" fmla="*/ 28 h 254"/>
                <a:gd name="T96" fmla="*/ 146 w 201"/>
                <a:gd name="T97" fmla="*/ 30 h 254"/>
                <a:gd name="T98" fmla="*/ 59 w 201"/>
                <a:gd name="T99" fmla="*/ 21 h 254"/>
                <a:gd name="T100" fmla="*/ 62 w 201"/>
                <a:gd name="T101" fmla="*/ 57 h 254"/>
                <a:gd name="T102" fmla="*/ 89 w 201"/>
                <a:gd name="T103" fmla="*/ 23 h 254"/>
                <a:gd name="T104" fmla="*/ 78 w 201"/>
                <a:gd name="T105" fmla="*/ 187 h 254"/>
                <a:gd name="T106" fmla="*/ 57 w 201"/>
                <a:gd name="T107" fmla="*/ 123 h 254"/>
                <a:gd name="T108" fmla="*/ 110 w 201"/>
                <a:gd name="T109" fmla="*/ 119 h 254"/>
                <a:gd name="T110" fmla="*/ 96 w 201"/>
                <a:gd name="T111" fmla="*/ 207 h 254"/>
                <a:gd name="T112" fmla="*/ 154 w 201"/>
                <a:gd name="T113" fmla="*/ 191 h 254"/>
                <a:gd name="T114" fmla="*/ 64 w 201"/>
                <a:gd name="T115" fmla="*/ 67 h 254"/>
                <a:gd name="T116" fmla="*/ 111 w 201"/>
                <a:gd name="T117" fmla="*/ 168 h 254"/>
                <a:gd name="T118" fmla="*/ 107 w 201"/>
                <a:gd name="T119" fmla="*/ 27 h 254"/>
                <a:gd name="T120" fmla="*/ 141 w 201"/>
                <a:gd name="T121" fmla="*/ 62 h 254"/>
                <a:gd name="T122" fmla="*/ 132 w 201"/>
                <a:gd name="T123" fmla="*/ 42 h 254"/>
                <a:gd name="T124" fmla="*/ 125 w 201"/>
                <a:gd name="T125" fmla="*/ 17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254">
                  <a:moveTo>
                    <a:pt x="158" y="158"/>
                  </a:moveTo>
                  <a:cubicBezTo>
                    <a:pt x="159" y="158"/>
                    <a:pt x="160" y="158"/>
                    <a:pt x="161" y="158"/>
                  </a:cubicBezTo>
                  <a:cubicBezTo>
                    <a:pt x="167" y="158"/>
                    <a:pt x="173" y="158"/>
                    <a:pt x="178" y="158"/>
                  </a:cubicBezTo>
                  <a:cubicBezTo>
                    <a:pt x="182" y="158"/>
                    <a:pt x="187" y="158"/>
                    <a:pt x="191" y="159"/>
                  </a:cubicBezTo>
                  <a:cubicBezTo>
                    <a:pt x="191" y="159"/>
                    <a:pt x="191" y="159"/>
                    <a:pt x="192" y="159"/>
                  </a:cubicBezTo>
                  <a:cubicBezTo>
                    <a:pt x="193" y="159"/>
                    <a:pt x="194" y="160"/>
                    <a:pt x="193" y="161"/>
                  </a:cubicBezTo>
                  <a:cubicBezTo>
                    <a:pt x="194" y="162"/>
                    <a:pt x="195" y="162"/>
                    <a:pt x="196" y="162"/>
                  </a:cubicBezTo>
                  <a:cubicBezTo>
                    <a:pt x="197" y="162"/>
                    <a:pt x="198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4"/>
                    <a:pt x="201" y="165"/>
                    <a:pt x="200" y="165"/>
                  </a:cubicBezTo>
                  <a:cubicBezTo>
                    <a:pt x="200" y="165"/>
                    <a:pt x="199" y="165"/>
                    <a:pt x="199" y="165"/>
                  </a:cubicBezTo>
                  <a:cubicBezTo>
                    <a:pt x="197" y="166"/>
                    <a:pt x="194" y="167"/>
                    <a:pt x="192" y="169"/>
                  </a:cubicBezTo>
                  <a:cubicBezTo>
                    <a:pt x="193" y="169"/>
                    <a:pt x="193" y="170"/>
                    <a:pt x="193" y="170"/>
                  </a:cubicBezTo>
                  <a:cubicBezTo>
                    <a:pt x="193" y="170"/>
                    <a:pt x="193" y="171"/>
                    <a:pt x="192" y="171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187" y="175"/>
                    <a:pt x="184" y="178"/>
                    <a:pt x="180" y="182"/>
                  </a:cubicBezTo>
                  <a:cubicBezTo>
                    <a:pt x="172" y="189"/>
                    <a:pt x="165" y="197"/>
                    <a:pt x="157" y="204"/>
                  </a:cubicBezTo>
                  <a:cubicBezTo>
                    <a:pt x="146" y="214"/>
                    <a:pt x="135" y="224"/>
                    <a:pt x="123" y="234"/>
                  </a:cubicBezTo>
                  <a:cubicBezTo>
                    <a:pt x="120" y="236"/>
                    <a:pt x="117" y="239"/>
                    <a:pt x="114" y="241"/>
                  </a:cubicBezTo>
                  <a:cubicBezTo>
                    <a:pt x="113" y="242"/>
                    <a:pt x="112" y="244"/>
                    <a:pt x="110" y="245"/>
                  </a:cubicBezTo>
                  <a:cubicBezTo>
                    <a:pt x="110" y="245"/>
                    <a:pt x="109" y="246"/>
                    <a:pt x="108" y="247"/>
                  </a:cubicBezTo>
                  <a:cubicBezTo>
                    <a:pt x="108" y="247"/>
                    <a:pt x="108" y="247"/>
                    <a:pt x="108" y="247"/>
                  </a:cubicBezTo>
                  <a:cubicBezTo>
                    <a:pt x="108" y="248"/>
                    <a:pt x="108" y="248"/>
                    <a:pt x="108" y="249"/>
                  </a:cubicBezTo>
                  <a:cubicBezTo>
                    <a:pt x="109" y="249"/>
                    <a:pt x="108" y="250"/>
                    <a:pt x="108" y="250"/>
                  </a:cubicBezTo>
                  <a:cubicBezTo>
                    <a:pt x="107" y="251"/>
                    <a:pt x="107" y="251"/>
                    <a:pt x="106" y="250"/>
                  </a:cubicBezTo>
                  <a:cubicBezTo>
                    <a:pt x="106" y="250"/>
                    <a:pt x="105" y="250"/>
                    <a:pt x="105" y="250"/>
                  </a:cubicBezTo>
                  <a:cubicBezTo>
                    <a:pt x="104" y="251"/>
                    <a:pt x="103" y="252"/>
                    <a:pt x="102" y="252"/>
                  </a:cubicBezTo>
                  <a:cubicBezTo>
                    <a:pt x="101" y="253"/>
                    <a:pt x="101" y="253"/>
                    <a:pt x="101" y="253"/>
                  </a:cubicBezTo>
                  <a:cubicBezTo>
                    <a:pt x="100" y="254"/>
                    <a:pt x="99" y="254"/>
                    <a:pt x="99" y="253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2"/>
                    <a:pt x="99" y="251"/>
                    <a:pt x="99" y="251"/>
                  </a:cubicBezTo>
                  <a:cubicBezTo>
                    <a:pt x="99" y="251"/>
                    <a:pt x="99" y="251"/>
                    <a:pt x="98" y="250"/>
                  </a:cubicBezTo>
                  <a:cubicBezTo>
                    <a:pt x="96" y="248"/>
                    <a:pt x="94" y="246"/>
                    <a:pt x="92" y="244"/>
                  </a:cubicBezTo>
                  <a:cubicBezTo>
                    <a:pt x="90" y="241"/>
                    <a:pt x="88" y="238"/>
                    <a:pt x="86" y="235"/>
                  </a:cubicBezTo>
                  <a:cubicBezTo>
                    <a:pt x="85" y="235"/>
                    <a:pt x="85" y="235"/>
                    <a:pt x="84" y="235"/>
                  </a:cubicBezTo>
                  <a:cubicBezTo>
                    <a:pt x="83" y="235"/>
                    <a:pt x="83" y="234"/>
                    <a:pt x="82" y="234"/>
                  </a:cubicBezTo>
                  <a:cubicBezTo>
                    <a:pt x="77" y="228"/>
                    <a:pt x="72" y="223"/>
                    <a:pt x="67" y="218"/>
                  </a:cubicBezTo>
                  <a:cubicBezTo>
                    <a:pt x="63" y="213"/>
                    <a:pt x="59" y="209"/>
                    <a:pt x="55" y="204"/>
                  </a:cubicBezTo>
                  <a:cubicBezTo>
                    <a:pt x="52" y="201"/>
                    <a:pt x="49" y="199"/>
                    <a:pt x="46" y="196"/>
                  </a:cubicBezTo>
                  <a:cubicBezTo>
                    <a:pt x="36" y="187"/>
                    <a:pt x="25" y="179"/>
                    <a:pt x="15" y="170"/>
                  </a:cubicBezTo>
                  <a:cubicBezTo>
                    <a:pt x="13" y="168"/>
                    <a:pt x="10" y="167"/>
                    <a:pt x="8" y="165"/>
                  </a:cubicBezTo>
                  <a:cubicBezTo>
                    <a:pt x="7" y="164"/>
                    <a:pt x="5" y="164"/>
                    <a:pt x="3" y="163"/>
                  </a:cubicBezTo>
                  <a:cubicBezTo>
                    <a:pt x="3" y="163"/>
                    <a:pt x="3" y="163"/>
                    <a:pt x="2" y="163"/>
                  </a:cubicBezTo>
                  <a:cubicBezTo>
                    <a:pt x="1" y="163"/>
                    <a:pt x="1" y="163"/>
                    <a:pt x="1" y="162"/>
                  </a:cubicBezTo>
                  <a:cubicBezTo>
                    <a:pt x="0" y="161"/>
                    <a:pt x="0" y="160"/>
                    <a:pt x="1" y="159"/>
                  </a:cubicBezTo>
                  <a:cubicBezTo>
                    <a:pt x="2" y="159"/>
                    <a:pt x="2" y="158"/>
                    <a:pt x="2" y="158"/>
                  </a:cubicBezTo>
                  <a:cubicBezTo>
                    <a:pt x="2" y="158"/>
                    <a:pt x="3" y="158"/>
                    <a:pt x="3" y="158"/>
                  </a:cubicBezTo>
                  <a:cubicBezTo>
                    <a:pt x="6" y="157"/>
                    <a:pt x="9" y="157"/>
                    <a:pt x="12" y="157"/>
                  </a:cubicBezTo>
                  <a:cubicBezTo>
                    <a:pt x="20" y="157"/>
                    <a:pt x="29" y="156"/>
                    <a:pt x="38" y="156"/>
                  </a:cubicBezTo>
                  <a:cubicBezTo>
                    <a:pt x="39" y="156"/>
                    <a:pt x="40" y="156"/>
                    <a:pt x="41" y="156"/>
                  </a:cubicBezTo>
                  <a:cubicBezTo>
                    <a:pt x="41" y="155"/>
                    <a:pt x="41" y="154"/>
                    <a:pt x="42" y="154"/>
                  </a:cubicBezTo>
                  <a:cubicBezTo>
                    <a:pt x="44" y="154"/>
                    <a:pt x="45" y="156"/>
                    <a:pt x="44" y="158"/>
                  </a:cubicBezTo>
                  <a:cubicBezTo>
                    <a:pt x="44" y="158"/>
                    <a:pt x="44" y="158"/>
                    <a:pt x="43" y="159"/>
                  </a:cubicBezTo>
                  <a:cubicBezTo>
                    <a:pt x="42" y="159"/>
                    <a:pt x="41" y="158"/>
                    <a:pt x="39" y="158"/>
                  </a:cubicBezTo>
                  <a:cubicBezTo>
                    <a:pt x="39" y="158"/>
                    <a:pt x="38" y="158"/>
                    <a:pt x="37" y="159"/>
                  </a:cubicBezTo>
                  <a:cubicBezTo>
                    <a:pt x="40" y="159"/>
                    <a:pt x="42" y="159"/>
                    <a:pt x="44" y="159"/>
                  </a:cubicBezTo>
                  <a:cubicBezTo>
                    <a:pt x="44" y="159"/>
                    <a:pt x="44" y="159"/>
                    <a:pt x="44" y="159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6"/>
                    <a:pt x="45" y="155"/>
                    <a:pt x="45" y="153"/>
                  </a:cubicBezTo>
                  <a:cubicBezTo>
                    <a:pt x="44" y="151"/>
                    <a:pt x="44" y="150"/>
                    <a:pt x="44" y="148"/>
                  </a:cubicBezTo>
                  <a:cubicBezTo>
                    <a:pt x="44" y="140"/>
                    <a:pt x="45" y="133"/>
                    <a:pt x="44" y="125"/>
                  </a:cubicBezTo>
                  <a:cubicBezTo>
                    <a:pt x="44" y="116"/>
                    <a:pt x="44" y="107"/>
                    <a:pt x="44" y="98"/>
                  </a:cubicBezTo>
                  <a:cubicBezTo>
                    <a:pt x="44" y="91"/>
                    <a:pt x="43" y="84"/>
                    <a:pt x="43" y="77"/>
                  </a:cubicBezTo>
                  <a:cubicBezTo>
                    <a:pt x="42" y="72"/>
                    <a:pt x="42" y="67"/>
                    <a:pt x="42" y="62"/>
                  </a:cubicBezTo>
                  <a:cubicBezTo>
                    <a:pt x="41" y="52"/>
                    <a:pt x="41" y="42"/>
                    <a:pt x="40" y="32"/>
                  </a:cubicBezTo>
                  <a:cubicBezTo>
                    <a:pt x="40" y="28"/>
                    <a:pt x="40" y="24"/>
                    <a:pt x="40" y="20"/>
                  </a:cubicBezTo>
                  <a:cubicBezTo>
                    <a:pt x="40" y="19"/>
                    <a:pt x="40" y="19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9" y="16"/>
                    <a:pt x="39" y="16"/>
                    <a:pt x="39" y="15"/>
                  </a:cubicBezTo>
                  <a:cubicBezTo>
                    <a:pt x="39" y="12"/>
                    <a:pt x="39" y="10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5"/>
                    <a:pt x="40" y="4"/>
                    <a:pt x="42" y="3"/>
                  </a:cubicBezTo>
                  <a:cubicBezTo>
                    <a:pt x="44" y="3"/>
                    <a:pt x="47" y="3"/>
                    <a:pt x="50" y="3"/>
                  </a:cubicBezTo>
                  <a:cubicBezTo>
                    <a:pt x="50" y="3"/>
                    <a:pt x="51" y="3"/>
                    <a:pt x="51" y="2"/>
                  </a:cubicBezTo>
                  <a:cubicBezTo>
                    <a:pt x="52" y="2"/>
                    <a:pt x="53" y="2"/>
                    <a:pt x="54" y="2"/>
                  </a:cubicBezTo>
                  <a:cubicBezTo>
                    <a:pt x="57" y="2"/>
                    <a:pt x="59" y="1"/>
                    <a:pt x="61" y="1"/>
                  </a:cubicBezTo>
                  <a:cubicBezTo>
                    <a:pt x="78" y="1"/>
                    <a:pt x="96" y="0"/>
                    <a:pt x="113" y="1"/>
                  </a:cubicBezTo>
                  <a:cubicBezTo>
                    <a:pt x="123" y="1"/>
                    <a:pt x="133" y="1"/>
                    <a:pt x="143" y="2"/>
                  </a:cubicBezTo>
                  <a:cubicBezTo>
                    <a:pt x="143" y="3"/>
                    <a:pt x="144" y="3"/>
                    <a:pt x="144" y="3"/>
                  </a:cubicBezTo>
                  <a:cubicBezTo>
                    <a:pt x="148" y="3"/>
                    <a:pt x="151" y="3"/>
                    <a:pt x="155" y="2"/>
                  </a:cubicBezTo>
                  <a:cubicBezTo>
                    <a:pt x="158" y="2"/>
                    <a:pt x="161" y="1"/>
                    <a:pt x="164" y="1"/>
                  </a:cubicBezTo>
                  <a:cubicBezTo>
                    <a:pt x="166" y="1"/>
                    <a:pt x="167" y="2"/>
                    <a:pt x="167" y="4"/>
                  </a:cubicBezTo>
                  <a:cubicBezTo>
                    <a:pt x="167" y="5"/>
                    <a:pt x="167" y="6"/>
                    <a:pt x="167" y="7"/>
                  </a:cubicBezTo>
                  <a:cubicBezTo>
                    <a:pt x="166" y="11"/>
                    <a:pt x="165" y="14"/>
                    <a:pt x="165" y="17"/>
                  </a:cubicBezTo>
                  <a:cubicBezTo>
                    <a:pt x="163" y="25"/>
                    <a:pt x="162" y="32"/>
                    <a:pt x="161" y="39"/>
                  </a:cubicBezTo>
                  <a:cubicBezTo>
                    <a:pt x="160" y="44"/>
                    <a:pt x="160" y="49"/>
                    <a:pt x="159" y="55"/>
                  </a:cubicBezTo>
                  <a:cubicBezTo>
                    <a:pt x="158" y="59"/>
                    <a:pt x="158" y="64"/>
                    <a:pt x="158" y="68"/>
                  </a:cubicBezTo>
                  <a:cubicBezTo>
                    <a:pt x="158" y="76"/>
                    <a:pt x="158" y="84"/>
                    <a:pt x="159" y="92"/>
                  </a:cubicBezTo>
                  <a:cubicBezTo>
                    <a:pt x="159" y="106"/>
                    <a:pt x="160" y="119"/>
                    <a:pt x="159" y="133"/>
                  </a:cubicBezTo>
                  <a:cubicBezTo>
                    <a:pt x="159" y="136"/>
                    <a:pt x="159" y="139"/>
                    <a:pt x="158" y="142"/>
                  </a:cubicBezTo>
                  <a:cubicBezTo>
                    <a:pt x="158" y="144"/>
                    <a:pt x="158" y="146"/>
                    <a:pt x="157" y="148"/>
                  </a:cubicBezTo>
                  <a:cubicBezTo>
                    <a:pt x="157" y="148"/>
                    <a:pt x="157" y="148"/>
                    <a:pt x="157" y="148"/>
                  </a:cubicBezTo>
                  <a:cubicBezTo>
                    <a:pt x="157" y="151"/>
                    <a:pt x="158" y="155"/>
                    <a:pt x="158" y="158"/>
                  </a:cubicBezTo>
                  <a:close/>
                  <a:moveTo>
                    <a:pt x="105" y="212"/>
                  </a:moveTo>
                  <a:cubicBezTo>
                    <a:pt x="105" y="212"/>
                    <a:pt x="106" y="212"/>
                    <a:pt x="106" y="212"/>
                  </a:cubicBezTo>
                  <a:cubicBezTo>
                    <a:pt x="107" y="211"/>
                    <a:pt x="109" y="210"/>
                    <a:pt x="110" y="209"/>
                  </a:cubicBezTo>
                  <a:cubicBezTo>
                    <a:pt x="110" y="208"/>
                    <a:pt x="111" y="208"/>
                    <a:pt x="111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09" y="209"/>
                    <a:pt x="107" y="211"/>
                    <a:pt x="105" y="212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05" y="212"/>
                    <a:pt x="105" y="213"/>
                    <a:pt x="105" y="213"/>
                  </a:cubicBezTo>
                  <a:cubicBezTo>
                    <a:pt x="105" y="213"/>
                    <a:pt x="105" y="213"/>
                    <a:pt x="105" y="212"/>
                  </a:cubicBezTo>
                  <a:close/>
                  <a:moveTo>
                    <a:pt x="142" y="135"/>
                  </a:moveTo>
                  <a:cubicBezTo>
                    <a:pt x="143" y="135"/>
                    <a:pt x="144" y="134"/>
                    <a:pt x="144" y="134"/>
                  </a:cubicBezTo>
                  <a:cubicBezTo>
                    <a:pt x="145" y="133"/>
                    <a:pt x="145" y="133"/>
                    <a:pt x="145" y="132"/>
                  </a:cubicBezTo>
                  <a:cubicBezTo>
                    <a:pt x="145" y="130"/>
                    <a:pt x="145" y="127"/>
                    <a:pt x="145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5"/>
                    <a:pt x="144" y="125"/>
                  </a:cubicBezTo>
                  <a:cubicBezTo>
                    <a:pt x="143" y="126"/>
                    <a:pt x="143" y="126"/>
                    <a:pt x="143" y="127"/>
                  </a:cubicBezTo>
                  <a:cubicBezTo>
                    <a:pt x="143" y="129"/>
                    <a:pt x="143" y="131"/>
                    <a:pt x="143" y="132"/>
                  </a:cubicBezTo>
                  <a:cubicBezTo>
                    <a:pt x="143" y="133"/>
                    <a:pt x="142" y="134"/>
                    <a:pt x="142" y="135"/>
                  </a:cubicBezTo>
                  <a:cubicBezTo>
                    <a:pt x="142" y="135"/>
                    <a:pt x="141" y="135"/>
                    <a:pt x="141" y="136"/>
                  </a:cubicBezTo>
                  <a:cubicBezTo>
                    <a:pt x="141" y="136"/>
                    <a:pt x="141" y="136"/>
                    <a:pt x="141" y="137"/>
                  </a:cubicBezTo>
                  <a:cubicBezTo>
                    <a:pt x="141" y="136"/>
                    <a:pt x="142" y="136"/>
                    <a:pt x="142" y="135"/>
                  </a:cubicBezTo>
                  <a:close/>
                  <a:moveTo>
                    <a:pt x="107" y="9"/>
                  </a:moveTo>
                  <a:cubicBezTo>
                    <a:pt x="107" y="9"/>
                    <a:pt x="107" y="9"/>
                    <a:pt x="107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2" y="10"/>
                    <a:pt x="116" y="11"/>
                    <a:pt x="119" y="12"/>
                  </a:cubicBezTo>
                  <a:cubicBezTo>
                    <a:pt x="123" y="12"/>
                    <a:pt x="126" y="13"/>
                    <a:pt x="129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1" y="16"/>
                    <a:pt x="132" y="16"/>
                    <a:pt x="133" y="17"/>
                  </a:cubicBezTo>
                  <a:cubicBezTo>
                    <a:pt x="134" y="18"/>
                    <a:pt x="135" y="18"/>
                    <a:pt x="136" y="18"/>
                  </a:cubicBezTo>
                  <a:cubicBezTo>
                    <a:pt x="136" y="18"/>
                    <a:pt x="136" y="18"/>
                    <a:pt x="137" y="18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38" y="17"/>
                    <a:pt x="139" y="18"/>
                    <a:pt x="139" y="18"/>
                  </a:cubicBezTo>
                  <a:cubicBezTo>
                    <a:pt x="139" y="18"/>
                    <a:pt x="140" y="18"/>
                    <a:pt x="140" y="18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5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7" y="13"/>
                    <a:pt x="137" y="12"/>
                    <a:pt x="136" y="12"/>
                  </a:cubicBezTo>
                  <a:cubicBezTo>
                    <a:pt x="133" y="12"/>
                    <a:pt x="129" y="11"/>
                    <a:pt x="126" y="11"/>
                  </a:cubicBezTo>
                  <a:cubicBezTo>
                    <a:pt x="121" y="10"/>
                    <a:pt x="117" y="9"/>
                    <a:pt x="112" y="9"/>
                  </a:cubicBezTo>
                  <a:cubicBezTo>
                    <a:pt x="110" y="9"/>
                    <a:pt x="109" y="9"/>
                    <a:pt x="107" y="9"/>
                  </a:cubicBezTo>
                  <a:close/>
                  <a:moveTo>
                    <a:pt x="107" y="242"/>
                  </a:moveTo>
                  <a:cubicBezTo>
                    <a:pt x="105" y="242"/>
                    <a:pt x="105" y="241"/>
                    <a:pt x="105" y="240"/>
                  </a:cubicBezTo>
                  <a:cubicBezTo>
                    <a:pt x="105" y="239"/>
                    <a:pt x="106" y="239"/>
                    <a:pt x="106" y="238"/>
                  </a:cubicBezTo>
                  <a:cubicBezTo>
                    <a:pt x="106" y="237"/>
                    <a:pt x="107" y="235"/>
                    <a:pt x="108" y="234"/>
                  </a:cubicBezTo>
                  <a:cubicBezTo>
                    <a:pt x="109" y="230"/>
                    <a:pt x="111" y="226"/>
                    <a:pt x="113" y="222"/>
                  </a:cubicBezTo>
                  <a:cubicBezTo>
                    <a:pt x="113" y="222"/>
                    <a:pt x="113" y="221"/>
                    <a:pt x="113" y="221"/>
                  </a:cubicBezTo>
                  <a:cubicBezTo>
                    <a:pt x="113" y="220"/>
                    <a:pt x="113" y="219"/>
                    <a:pt x="114" y="218"/>
                  </a:cubicBezTo>
                  <a:cubicBezTo>
                    <a:pt x="114" y="218"/>
                    <a:pt x="114" y="218"/>
                    <a:pt x="114" y="217"/>
                  </a:cubicBezTo>
                  <a:cubicBezTo>
                    <a:pt x="113" y="217"/>
                    <a:pt x="112" y="218"/>
                    <a:pt x="111" y="218"/>
                  </a:cubicBezTo>
                  <a:cubicBezTo>
                    <a:pt x="112" y="218"/>
                    <a:pt x="112" y="218"/>
                    <a:pt x="112" y="218"/>
                  </a:cubicBezTo>
                  <a:cubicBezTo>
                    <a:pt x="112" y="219"/>
                    <a:pt x="113" y="219"/>
                    <a:pt x="113" y="220"/>
                  </a:cubicBezTo>
                  <a:cubicBezTo>
                    <a:pt x="112" y="220"/>
                    <a:pt x="112" y="221"/>
                    <a:pt x="111" y="221"/>
                  </a:cubicBezTo>
                  <a:cubicBezTo>
                    <a:pt x="111" y="221"/>
                    <a:pt x="110" y="221"/>
                    <a:pt x="110" y="221"/>
                  </a:cubicBezTo>
                  <a:cubicBezTo>
                    <a:pt x="109" y="221"/>
                    <a:pt x="109" y="222"/>
                    <a:pt x="109" y="222"/>
                  </a:cubicBezTo>
                  <a:cubicBezTo>
                    <a:pt x="108" y="223"/>
                    <a:pt x="107" y="225"/>
                    <a:pt x="106" y="226"/>
                  </a:cubicBezTo>
                  <a:cubicBezTo>
                    <a:pt x="105" y="230"/>
                    <a:pt x="104" y="233"/>
                    <a:pt x="103" y="236"/>
                  </a:cubicBezTo>
                  <a:cubicBezTo>
                    <a:pt x="103" y="237"/>
                    <a:pt x="102" y="238"/>
                    <a:pt x="103" y="239"/>
                  </a:cubicBezTo>
                  <a:cubicBezTo>
                    <a:pt x="104" y="240"/>
                    <a:pt x="105" y="241"/>
                    <a:pt x="104" y="242"/>
                  </a:cubicBezTo>
                  <a:cubicBezTo>
                    <a:pt x="104" y="243"/>
                    <a:pt x="105" y="244"/>
                    <a:pt x="105" y="244"/>
                  </a:cubicBezTo>
                  <a:cubicBezTo>
                    <a:pt x="106" y="243"/>
                    <a:pt x="106" y="243"/>
                    <a:pt x="107" y="242"/>
                  </a:cubicBezTo>
                  <a:close/>
                  <a:moveTo>
                    <a:pt x="97" y="240"/>
                  </a:moveTo>
                  <a:cubicBezTo>
                    <a:pt x="97" y="239"/>
                    <a:pt x="97" y="239"/>
                    <a:pt x="97" y="239"/>
                  </a:cubicBezTo>
                  <a:cubicBezTo>
                    <a:pt x="97" y="239"/>
                    <a:pt x="96" y="238"/>
                    <a:pt x="95" y="237"/>
                  </a:cubicBezTo>
                  <a:cubicBezTo>
                    <a:pt x="94" y="235"/>
                    <a:pt x="92" y="234"/>
                    <a:pt x="91" y="232"/>
                  </a:cubicBezTo>
                  <a:cubicBezTo>
                    <a:pt x="89" y="231"/>
                    <a:pt x="88" y="230"/>
                    <a:pt x="86" y="229"/>
                  </a:cubicBezTo>
                  <a:cubicBezTo>
                    <a:pt x="86" y="228"/>
                    <a:pt x="85" y="227"/>
                    <a:pt x="85" y="226"/>
                  </a:cubicBezTo>
                  <a:cubicBezTo>
                    <a:pt x="84" y="225"/>
                    <a:pt x="83" y="225"/>
                    <a:pt x="83" y="224"/>
                  </a:cubicBezTo>
                  <a:cubicBezTo>
                    <a:pt x="74" y="216"/>
                    <a:pt x="65" y="209"/>
                    <a:pt x="56" y="201"/>
                  </a:cubicBezTo>
                  <a:cubicBezTo>
                    <a:pt x="56" y="201"/>
                    <a:pt x="56" y="201"/>
                    <a:pt x="55" y="201"/>
                  </a:cubicBezTo>
                  <a:cubicBezTo>
                    <a:pt x="56" y="201"/>
                    <a:pt x="56" y="202"/>
                    <a:pt x="56" y="202"/>
                  </a:cubicBezTo>
                  <a:cubicBezTo>
                    <a:pt x="58" y="204"/>
                    <a:pt x="61" y="206"/>
                    <a:pt x="63" y="208"/>
                  </a:cubicBezTo>
                  <a:cubicBezTo>
                    <a:pt x="68" y="214"/>
                    <a:pt x="74" y="219"/>
                    <a:pt x="79" y="224"/>
                  </a:cubicBezTo>
                  <a:cubicBezTo>
                    <a:pt x="80" y="225"/>
                    <a:pt x="81" y="226"/>
                    <a:pt x="82" y="227"/>
                  </a:cubicBezTo>
                  <a:cubicBezTo>
                    <a:pt x="86" y="230"/>
                    <a:pt x="91" y="234"/>
                    <a:pt x="95" y="238"/>
                  </a:cubicBezTo>
                  <a:cubicBezTo>
                    <a:pt x="96" y="238"/>
                    <a:pt x="96" y="239"/>
                    <a:pt x="97" y="240"/>
                  </a:cubicBezTo>
                  <a:close/>
                  <a:moveTo>
                    <a:pt x="155" y="194"/>
                  </a:moveTo>
                  <a:cubicBezTo>
                    <a:pt x="155" y="194"/>
                    <a:pt x="155" y="194"/>
                    <a:pt x="155" y="194"/>
                  </a:cubicBezTo>
                  <a:cubicBezTo>
                    <a:pt x="155" y="194"/>
                    <a:pt x="156" y="193"/>
                    <a:pt x="156" y="193"/>
                  </a:cubicBezTo>
                  <a:cubicBezTo>
                    <a:pt x="157" y="192"/>
                    <a:pt x="159" y="191"/>
                    <a:pt x="160" y="190"/>
                  </a:cubicBezTo>
                  <a:cubicBezTo>
                    <a:pt x="164" y="187"/>
                    <a:pt x="168" y="184"/>
                    <a:pt x="171" y="181"/>
                  </a:cubicBezTo>
                  <a:cubicBezTo>
                    <a:pt x="173" y="179"/>
                    <a:pt x="175" y="177"/>
                    <a:pt x="176" y="176"/>
                  </a:cubicBezTo>
                  <a:cubicBezTo>
                    <a:pt x="179" y="174"/>
                    <a:pt x="181" y="171"/>
                    <a:pt x="183" y="168"/>
                  </a:cubicBezTo>
                  <a:cubicBezTo>
                    <a:pt x="183" y="168"/>
                    <a:pt x="183" y="168"/>
                    <a:pt x="183" y="167"/>
                  </a:cubicBezTo>
                  <a:cubicBezTo>
                    <a:pt x="183" y="168"/>
                    <a:pt x="182" y="168"/>
                    <a:pt x="182" y="168"/>
                  </a:cubicBezTo>
                  <a:cubicBezTo>
                    <a:pt x="182" y="168"/>
                    <a:pt x="181" y="168"/>
                    <a:pt x="181" y="169"/>
                  </a:cubicBezTo>
                  <a:cubicBezTo>
                    <a:pt x="181" y="169"/>
                    <a:pt x="181" y="170"/>
                    <a:pt x="180" y="170"/>
                  </a:cubicBezTo>
                  <a:cubicBezTo>
                    <a:pt x="179" y="170"/>
                    <a:pt x="179" y="170"/>
                    <a:pt x="178" y="170"/>
                  </a:cubicBezTo>
                  <a:cubicBezTo>
                    <a:pt x="176" y="172"/>
                    <a:pt x="174" y="174"/>
                    <a:pt x="172" y="176"/>
                  </a:cubicBezTo>
                  <a:cubicBezTo>
                    <a:pt x="172" y="176"/>
                    <a:pt x="171" y="177"/>
                    <a:pt x="171" y="177"/>
                  </a:cubicBezTo>
                  <a:cubicBezTo>
                    <a:pt x="172" y="178"/>
                    <a:pt x="171" y="179"/>
                    <a:pt x="170" y="179"/>
                  </a:cubicBezTo>
                  <a:cubicBezTo>
                    <a:pt x="170" y="179"/>
                    <a:pt x="169" y="179"/>
                    <a:pt x="169" y="179"/>
                  </a:cubicBezTo>
                  <a:cubicBezTo>
                    <a:pt x="169" y="180"/>
                    <a:pt x="168" y="180"/>
                    <a:pt x="167" y="180"/>
                  </a:cubicBezTo>
                  <a:cubicBezTo>
                    <a:pt x="165" y="182"/>
                    <a:pt x="163" y="185"/>
                    <a:pt x="161" y="187"/>
                  </a:cubicBezTo>
                  <a:cubicBezTo>
                    <a:pt x="160" y="187"/>
                    <a:pt x="160" y="187"/>
                    <a:pt x="160" y="188"/>
                  </a:cubicBezTo>
                  <a:cubicBezTo>
                    <a:pt x="160" y="188"/>
                    <a:pt x="159" y="189"/>
                    <a:pt x="159" y="190"/>
                  </a:cubicBezTo>
                  <a:cubicBezTo>
                    <a:pt x="158" y="190"/>
                    <a:pt x="157" y="191"/>
                    <a:pt x="157" y="192"/>
                  </a:cubicBezTo>
                  <a:cubicBezTo>
                    <a:pt x="156" y="192"/>
                    <a:pt x="156" y="193"/>
                    <a:pt x="155" y="194"/>
                  </a:cubicBezTo>
                  <a:close/>
                  <a:moveTo>
                    <a:pt x="155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69"/>
                    <a:pt x="156" y="66"/>
                    <a:pt x="156" y="64"/>
                  </a:cubicBezTo>
                  <a:cubicBezTo>
                    <a:pt x="156" y="56"/>
                    <a:pt x="156" y="49"/>
                    <a:pt x="156" y="42"/>
                  </a:cubicBezTo>
                  <a:cubicBezTo>
                    <a:pt x="156" y="35"/>
                    <a:pt x="157" y="28"/>
                    <a:pt x="157" y="21"/>
                  </a:cubicBezTo>
                  <a:cubicBezTo>
                    <a:pt x="158" y="17"/>
                    <a:pt x="158" y="13"/>
                    <a:pt x="158" y="8"/>
                  </a:cubicBezTo>
                  <a:cubicBezTo>
                    <a:pt x="158" y="8"/>
                    <a:pt x="158" y="8"/>
                    <a:pt x="158" y="7"/>
                  </a:cubicBezTo>
                  <a:cubicBezTo>
                    <a:pt x="158" y="7"/>
                    <a:pt x="158" y="8"/>
                    <a:pt x="157" y="9"/>
                  </a:cubicBezTo>
                  <a:cubicBezTo>
                    <a:pt x="157" y="9"/>
                    <a:pt x="156" y="9"/>
                    <a:pt x="156" y="9"/>
                  </a:cubicBezTo>
                  <a:cubicBezTo>
                    <a:pt x="156" y="12"/>
                    <a:pt x="156" y="14"/>
                    <a:pt x="156" y="16"/>
                  </a:cubicBezTo>
                  <a:cubicBezTo>
                    <a:pt x="156" y="20"/>
                    <a:pt x="156" y="25"/>
                    <a:pt x="155" y="29"/>
                  </a:cubicBezTo>
                  <a:cubicBezTo>
                    <a:pt x="155" y="32"/>
                    <a:pt x="154" y="36"/>
                    <a:pt x="155" y="40"/>
                  </a:cubicBezTo>
                  <a:cubicBezTo>
                    <a:pt x="155" y="47"/>
                    <a:pt x="155" y="55"/>
                    <a:pt x="155" y="63"/>
                  </a:cubicBezTo>
                  <a:cubicBezTo>
                    <a:pt x="155" y="66"/>
                    <a:pt x="155" y="69"/>
                    <a:pt x="155" y="72"/>
                  </a:cubicBezTo>
                  <a:close/>
                  <a:moveTo>
                    <a:pt x="159" y="38"/>
                  </a:moveTo>
                  <a:cubicBezTo>
                    <a:pt x="159" y="38"/>
                    <a:pt x="159" y="38"/>
                    <a:pt x="159" y="38"/>
                  </a:cubicBezTo>
                  <a:cubicBezTo>
                    <a:pt x="159" y="37"/>
                    <a:pt x="159" y="36"/>
                    <a:pt x="160" y="35"/>
                  </a:cubicBezTo>
                  <a:cubicBezTo>
                    <a:pt x="161" y="29"/>
                    <a:pt x="162" y="23"/>
                    <a:pt x="163" y="17"/>
                  </a:cubicBezTo>
                  <a:cubicBezTo>
                    <a:pt x="163" y="13"/>
                    <a:pt x="164" y="9"/>
                    <a:pt x="165" y="5"/>
                  </a:cubicBezTo>
                  <a:cubicBezTo>
                    <a:pt x="165" y="4"/>
                    <a:pt x="165" y="4"/>
                    <a:pt x="165" y="3"/>
                  </a:cubicBezTo>
                  <a:cubicBezTo>
                    <a:pt x="162" y="3"/>
                    <a:pt x="159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60" y="5"/>
                    <a:pt x="160" y="5"/>
                  </a:cubicBezTo>
                  <a:cubicBezTo>
                    <a:pt x="160" y="6"/>
                    <a:pt x="161" y="7"/>
                    <a:pt x="161" y="8"/>
                  </a:cubicBezTo>
                  <a:cubicBezTo>
                    <a:pt x="161" y="9"/>
                    <a:pt x="161" y="10"/>
                    <a:pt x="161" y="11"/>
                  </a:cubicBezTo>
                  <a:cubicBezTo>
                    <a:pt x="160" y="16"/>
                    <a:pt x="160" y="22"/>
                    <a:pt x="160" y="27"/>
                  </a:cubicBezTo>
                  <a:cubicBezTo>
                    <a:pt x="159" y="31"/>
                    <a:pt x="159" y="34"/>
                    <a:pt x="159" y="38"/>
                  </a:cubicBezTo>
                  <a:close/>
                  <a:moveTo>
                    <a:pt x="100" y="214"/>
                  </a:moveTo>
                  <a:cubicBezTo>
                    <a:pt x="101" y="213"/>
                    <a:pt x="101" y="213"/>
                    <a:pt x="101" y="212"/>
                  </a:cubicBezTo>
                  <a:cubicBezTo>
                    <a:pt x="102" y="212"/>
                    <a:pt x="102" y="211"/>
                    <a:pt x="102" y="211"/>
                  </a:cubicBezTo>
                  <a:cubicBezTo>
                    <a:pt x="104" y="207"/>
                    <a:pt x="106" y="205"/>
                    <a:pt x="109" y="202"/>
                  </a:cubicBezTo>
                  <a:cubicBezTo>
                    <a:pt x="109" y="202"/>
                    <a:pt x="110" y="202"/>
                    <a:pt x="110" y="201"/>
                  </a:cubicBezTo>
                  <a:cubicBezTo>
                    <a:pt x="109" y="201"/>
                    <a:pt x="108" y="201"/>
                    <a:pt x="107" y="201"/>
                  </a:cubicBezTo>
                  <a:cubicBezTo>
                    <a:pt x="105" y="201"/>
                    <a:pt x="103" y="202"/>
                    <a:pt x="102" y="202"/>
                  </a:cubicBezTo>
                  <a:cubicBezTo>
                    <a:pt x="101" y="202"/>
                    <a:pt x="101" y="202"/>
                    <a:pt x="101" y="202"/>
                  </a:cubicBezTo>
                  <a:cubicBezTo>
                    <a:pt x="100" y="203"/>
                    <a:pt x="98" y="203"/>
                    <a:pt x="97" y="204"/>
                  </a:cubicBezTo>
                  <a:cubicBezTo>
                    <a:pt x="98" y="207"/>
                    <a:pt x="99" y="211"/>
                    <a:pt x="100" y="214"/>
                  </a:cubicBezTo>
                  <a:close/>
                  <a:moveTo>
                    <a:pt x="72" y="16"/>
                  </a:moveTo>
                  <a:cubicBezTo>
                    <a:pt x="72" y="18"/>
                    <a:pt x="73" y="20"/>
                    <a:pt x="73" y="22"/>
                  </a:cubicBezTo>
                  <a:cubicBezTo>
                    <a:pt x="73" y="23"/>
                    <a:pt x="74" y="23"/>
                    <a:pt x="74" y="24"/>
                  </a:cubicBezTo>
                  <a:cubicBezTo>
                    <a:pt x="76" y="26"/>
                    <a:pt x="77" y="28"/>
                    <a:pt x="78" y="30"/>
                  </a:cubicBezTo>
                  <a:cubicBezTo>
                    <a:pt x="78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8" y="29"/>
                    <a:pt x="78" y="28"/>
                    <a:pt x="77" y="27"/>
                  </a:cubicBezTo>
                  <a:cubicBezTo>
                    <a:pt x="76" y="25"/>
                    <a:pt x="76" y="24"/>
                    <a:pt x="78" y="23"/>
                  </a:cubicBezTo>
                  <a:cubicBezTo>
                    <a:pt x="79" y="23"/>
                    <a:pt x="79" y="23"/>
                    <a:pt x="80" y="22"/>
                  </a:cubicBezTo>
                  <a:cubicBezTo>
                    <a:pt x="80" y="22"/>
                    <a:pt x="81" y="22"/>
                    <a:pt x="81" y="22"/>
                  </a:cubicBezTo>
                  <a:cubicBezTo>
                    <a:pt x="81" y="21"/>
                    <a:pt x="81" y="20"/>
                    <a:pt x="81" y="19"/>
                  </a:cubicBezTo>
                  <a:cubicBezTo>
                    <a:pt x="81" y="18"/>
                    <a:pt x="82" y="17"/>
                    <a:pt x="82" y="15"/>
                  </a:cubicBezTo>
                  <a:cubicBezTo>
                    <a:pt x="79" y="16"/>
                    <a:pt x="75" y="16"/>
                    <a:pt x="72" y="16"/>
                  </a:cubicBezTo>
                  <a:close/>
                  <a:moveTo>
                    <a:pt x="152" y="141"/>
                  </a:moveTo>
                  <a:cubicBezTo>
                    <a:pt x="153" y="137"/>
                    <a:pt x="153" y="66"/>
                    <a:pt x="153" y="60"/>
                  </a:cubicBezTo>
                  <a:cubicBezTo>
                    <a:pt x="153" y="61"/>
                    <a:pt x="153" y="62"/>
                    <a:pt x="153" y="63"/>
                  </a:cubicBezTo>
                  <a:cubicBezTo>
                    <a:pt x="153" y="68"/>
                    <a:pt x="153" y="74"/>
                    <a:pt x="152" y="80"/>
                  </a:cubicBezTo>
                  <a:cubicBezTo>
                    <a:pt x="152" y="84"/>
                    <a:pt x="152" y="88"/>
                    <a:pt x="152" y="92"/>
                  </a:cubicBezTo>
                  <a:cubicBezTo>
                    <a:pt x="152" y="93"/>
                    <a:pt x="152" y="93"/>
                    <a:pt x="151" y="94"/>
                  </a:cubicBezTo>
                  <a:cubicBezTo>
                    <a:pt x="151" y="96"/>
                    <a:pt x="151" y="98"/>
                    <a:pt x="151" y="99"/>
                  </a:cubicBezTo>
                  <a:cubicBezTo>
                    <a:pt x="151" y="100"/>
                    <a:pt x="151" y="100"/>
                    <a:pt x="151" y="101"/>
                  </a:cubicBezTo>
                  <a:cubicBezTo>
                    <a:pt x="151" y="104"/>
                    <a:pt x="152" y="107"/>
                    <a:pt x="152" y="110"/>
                  </a:cubicBezTo>
                  <a:cubicBezTo>
                    <a:pt x="152" y="118"/>
                    <a:pt x="152" y="126"/>
                    <a:pt x="152" y="133"/>
                  </a:cubicBezTo>
                  <a:cubicBezTo>
                    <a:pt x="152" y="136"/>
                    <a:pt x="152" y="138"/>
                    <a:pt x="152" y="141"/>
                  </a:cubicBezTo>
                  <a:close/>
                  <a:moveTo>
                    <a:pt x="92" y="184"/>
                  </a:moveTo>
                  <a:cubicBezTo>
                    <a:pt x="92" y="184"/>
                    <a:pt x="92" y="184"/>
                    <a:pt x="92" y="184"/>
                  </a:cubicBezTo>
                  <a:cubicBezTo>
                    <a:pt x="93" y="184"/>
                    <a:pt x="94" y="184"/>
                    <a:pt x="94" y="183"/>
                  </a:cubicBezTo>
                  <a:cubicBezTo>
                    <a:pt x="95" y="181"/>
                    <a:pt x="96" y="180"/>
                    <a:pt x="96" y="178"/>
                  </a:cubicBezTo>
                  <a:cubicBezTo>
                    <a:pt x="96" y="177"/>
                    <a:pt x="97" y="177"/>
                    <a:pt x="97" y="176"/>
                  </a:cubicBezTo>
                  <a:cubicBezTo>
                    <a:pt x="95" y="174"/>
                    <a:pt x="93" y="171"/>
                    <a:pt x="91" y="169"/>
                  </a:cubicBezTo>
                  <a:cubicBezTo>
                    <a:pt x="90" y="170"/>
                    <a:pt x="90" y="172"/>
                    <a:pt x="90" y="173"/>
                  </a:cubicBezTo>
                  <a:cubicBezTo>
                    <a:pt x="90" y="174"/>
                    <a:pt x="90" y="176"/>
                    <a:pt x="89" y="177"/>
                  </a:cubicBezTo>
                  <a:cubicBezTo>
                    <a:pt x="89" y="177"/>
                    <a:pt x="89" y="177"/>
                    <a:pt x="89" y="178"/>
                  </a:cubicBezTo>
                  <a:cubicBezTo>
                    <a:pt x="90" y="180"/>
                    <a:pt x="91" y="182"/>
                    <a:pt x="92" y="184"/>
                  </a:cubicBez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4" y="49"/>
                    <a:pt x="94" y="47"/>
                    <a:pt x="95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3" y="46"/>
                    <a:pt x="92" y="45"/>
                    <a:pt x="92" y="45"/>
                  </a:cubicBezTo>
                  <a:cubicBezTo>
                    <a:pt x="92" y="44"/>
                    <a:pt x="92" y="44"/>
                    <a:pt x="93" y="43"/>
                  </a:cubicBezTo>
                  <a:cubicBezTo>
                    <a:pt x="93" y="43"/>
                    <a:pt x="94" y="43"/>
                    <a:pt x="94" y="43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3" y="40"/>
                    <a:pt x="93" y="38"/>
                    <a:pt x="93" y="37"/>
                  </a:cubicBezTo>
                  <a:cubicBezTo>
                    <a:pt x="92" y="36"/>
                    <a:pt x="91" y="36"/>
                    <a:pt x="89" y="35"/>
                  </a:cubicBezTo>
                  <a:cubicBezTo>
                    <a:pt x="89" y="34"/>
                    <a:pt x="88" y="34"/>
                    <a:pt x="87" y="35"/>
                  </a:cubicBezTo>
                  <a:cubicBezTo>
                    <a:pt x="87" y="36"/>
                    <a:pt x="87" y="37"/>
                    <a:pt x="87" y="38"/>
                  </a:cubicBezTo>
                  <a:cubicBezTo>
                    <a:pt x="88" y="42"/>
                    <a:pt x="89" y="45"/>
                    <a:pt x="91" y="48"/>
                  </a:cubicBezTo>
                  <a:cubicBezTo>
                    <a:pt x="92" y="49"/>
                    <a:pt x="92" y="49"/>
                    <a:pt x="92" y="50"/>
                  </a:cubicBezTo>
                  <a:cubicBezTo>
                    <a:pt x="93" y="50"/>
                    <a:pt x="93" y="51"/>
                    <a:pt x="93" y="51"/>
                  </a:cubicBezTo>
                  <a:close/>
                  <a:moveTo>
                    <a:pt x="95" y="62"/>
                  </a:moveTo>
                  <a:cubicBezTo>
                    <a:pt x="95" y="63"/>
                    <a:pt x="95" y="63"/>
                    <a:pt x="96" y="63"/>
                  </a:cubicBezTo>
                  <a:cubicBezTo>
                    <a:pt x="96" y="65"/>
                    <a:pt x="97" y="67"/>
                    <a:pt x="98" y="69"/>
                  </a:cubicBezTo>
                  <a:cubicBezTo>
                    <a:pt x="98" y="69"/>
                    <a:pt x="98" y="70"/>
                    <a:pt x="98" y="70"/>
                  </a:cubicBezTo>
                  <a:cubicBezTo>
                    <a:pt x="98" y="70"/>
                    <a:pt x="98" y="71"/>
                    <a:pt x="97" y="71"/>
                  </a:cubicBezTo>
                  <a:cubicBezTo>
                    <a:pt x="97" y="71"/>
                    <a:pt x="97" y="71"/>
                    <a:pt x="96" y="71"/>
                  </a:cubicBezTo>
                  <a:cubicBezTo>
                    <a:pt x="96" y="71"/>
                    <a:pt x="96" y="70"/>
                    <a:pt x="96" y="70"/>
                  </a:cubicBezTo>
                  <a:cubicBezTo>
                    <a:pt x="95" y="68"/>
                    <a:pt x="93" y="65"/>
                    <a:pt x="92" y="63"/>
                  </a:cubicBezTo>
                  <a:cubicBezTo>
                    <a:pt x="92" y="63"/>
                    <a:pt x="92" y="62"/>
                    <a:pt x="92" y="62"/>
                  </a:cubicBezTo>
                  <a:cubicBezTo>
                    <a:pt x="91" y="64"/>
                    <a:pt x="90" y="65"/>
                    <a:pt x="90" y="67"/>
                  </a:cubicBezTo>
                  <a:cubicBezTo>
                    <a:pt x="92" y="69"/>
                    <a:pt x="94" y="72"/>
                    <a:pt x="96" y="74"/>
                  </a:cubicBezTo>
                  <a:cubicBezTo>
                    <a:pt x="96" y="74"/>
                    <a:pt x="96" y="74"/>
                    <a:pt x="97" y="73"/>
                  </a:cubicBezTo>
                  <a:cubicBezTo>
                    <a:pt x="98" y="72"/>
                    <a:pt x="99" y="70"/>
                    <a:pt x="101" y="69"/>
                  </a:cubicBezTo>
                  <a:cubicBezTo>
                    <a:pt x="102" y="68"/>
                    <a:pt x="102" y="66"/>
                    <a:pt x="102" y="65"/>
                  </a:cubicBezTo>
                  <a:cubicBezTo>
                    <a:pt x="100" y="64"/>
                    <a:pt x="98" y="63"/>
                    <a:pt x="95" y="62"/>
                  </a:cubicBezTo>
                  <a:close/>
                  <a:moveTo>
                    <a:pt x="132" y="139"/>
                  </a:moveTo>
                  <a:cubicBezTo>
                    <a:pt x="132" y="139"/>
                    <a:pt x="132" y="139"/>
                    <a:pt x="132" y="139"/>
                  </a:cubicBezTo>
                  <a:cubicBezTo>
                    <a:pt x="131" y="140"/>
                    <a:pt x="131" y="140"/>
                    <a:pt x="131" y="141"/>
                  </a:cubicBezTo>
                  <a:cubicBezTo>
                    <a:pt x="131" y="141"/>
                    <a:pt x="130" y="142"/>
                    <a:pt x="130" y="142"/>
                  </a:cubicBezTo>
                  <a:cubicBezTo>
                    <a:pt x="130" y="142"/>
                    <a:pt x="129" y="143"/>
                    <a:pt x="129" y="143"/>
                  </a:cubicBezTo>
                  <a:cubicBezTo>
                    <a:pt x="128" y="143"/>
                    <a:pt x="128" y="143"/>
                    <a:pt x="128" y="144"/>
                  </a:cubicBezTo>
                  <a:cubicBezTo>
                    <a:pt x="129" y="147"/>
                    <a:pt x="129" y="149"/>
                    <a:pt x="129" y="152"/>
                  </a:cubicBezTo>
                  <a:cubicBezTo>
                    <a:pt x="130" y="152"/>
                    <a:pt x="130" y="153"/>
                    <a:pt x="130" y="154"/>
                  </a:cubicBezTo>
                  <a:cubicBezTo>
                    <a:pt x="131" y="154"/>
                    <a:pt x="131" y="153"/>
                    <a:pt x="132" y="153"/>
                  </a:cubicBezTo>
                  <a:cubicBezTo>
                    <a:pt x="133" y="153"/>
                    <a:pt x="134" y="153"/>
                    <a:pt x="134" y="153"/>
                  </a:cubicBezTo>
                  <a:cubicBezTo>
                    <a:pt x="136" y="151"/>
                    <a:pt x="136" y="151"/>
                    <a:pt x="135" y="148"/>
                  </a:cubicBezTo>
                  <a:cubicBezTo>
                    <a:pt x="135" y="148"/>
                    <a:pt x="135" y="147"/>
                    <a:pt x="134" y="146"/>
                  </a:cubicBezTo>
                  <a:cubicBezTo>
                    <a:pt x="134" y="145"/>
                    <a:pt x="134" y="145"/>
                    <a:pt x="134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2" y="144"/>
                    <a:pt x="131" y="143"/>
                    <a:pt x="131" y="142"/>
                  </a:cubicBezTo>
                  <a:cubicBezTo>
                    <a:pt x="131" y="141"/>
                    <a:pt x="132" y="141"/>
                    <a:pt x="132" y="140"/>
                  </a:cubicBezTo>
                  <a:cubicBezTo>
                    <a:pt x="132" y="140"/>
                    <a:pt x="132" y="140"/>
                    <a:pt x="132" y="139"/>
                  </a:cubicBezTo>
                  <a:close/>
                  <a:moveTo>
                    <a:pt x="81" y="42"/>
                  </a:moveTo>
                  <a:cubicBezTo>
                    <a:pt x="81" y="42"/>
                    <a:pt x="81" y="42"/>
                    <a:pt x="81" y="42"/>
                  </a:cubicBezTo>
                  <a:cubicBezTo>
                    <a:pt x="79" y="45"/>
                    <a:pt x="78" y="47"/>
                    <a:pt x="78" y="49"/>
                  </a:cubicBezTo>
                  <a:cubicBezTo>
                    <a:pt x="77" y="50"/>
                    <a:pt x="77" y="51"/>
                    <a:pt x="77" y="52"/>
                  </a:cubicBezTo>
                  <a:cubicBezTo>
                    <a:pt x="77" y="52"/>
                    <a:pt x="77" y="52"/>
                    <a:pt x="77" y="53"/>
                  </a:cubicBezTo>
                  <a:cubicBezTo>
                    <a:pt x="79" y="54"/>
                    <a:pt x="82" y="55"/>
                    <a:pt x="84" y="56"/>
                  </a:cubicBezTo>
                  <a:cubicBezTo>
                    <a:pt x="84" y="54"/>
                    <a:pt x="83" y="45"/>
                    <a:pt x="81" y="42"/>
                  </a:cubicBezTo>
                  <a:close/>
                  <a:moveTo>
                    <a:pt x="82" y="120"/>
                  </a:moveTo>
                  <a:cubicBezTo>
                    <a:pt x="82" y="119"/>
                    <a:pt x="82" y="117"/>
                    <a:pt x="82" y="116"/>
                  </a:cubicBezTo>
                  <a:cubicBezTo>
                    <a:pt x="81" y="116"/>
                    <a:pt x="80" y="117"/>
                    <a:pt x="79" y="117"/>
                  </a:cubicBezTo>
                  <a:cubicBezTo>
                    <a:pt x="79" y="118"/>
                    <a:pt x="78" y="118"/>
                    <a:pt x="78" y="119"/>
                  </a:cubicBezTo>
                  <a:cubicBezTo>
                    <a:pt x="78" y="121"/>
                    <a:pt x="78" y="124"/>
                    <a:pt x="78" y="127"/>
                  </a:cubicBezTo>
                  <a:cubicBezTo>
                    <a:pt x="77" y="128"/>
                    <a:pt x="77" y="129"/>
                    <a:pt x="77" y="130"/>
                  </a:cubicBezTo>
                  <a:cubicBezTo>
                    <a:pt x="77" y="131"/>
                    <a:pt x="77" y="131"/>
                    <a:pt x="76" y="132"/>
                  </a:cubicBezTo>
                  <a:cubicBezTo>
                    <a:pt x="76" y="132"/>
                    <a:pt x="75" y="132"/>
                    <a:pt x="75" y="132"/>
                  </a:cubicBezTo>
                  <a:cubicBezTo>
                    <a:pt x="75" y="134"/>
                    <a:pt x="76" y="135"/>
                    <a:pt x="76" y="137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8" y="132"/>
                    <a:pt x="80" y="129"/>
                    <a:pt x="81" y="126"/>
                  </a:cubicBezTo>
                  <a:cubicBezTo>
                    <a:pt x="82" y="125"/>
                    <a:pt x="82" y="124"/>
                    <a:pt x="81" y="123"/>
                  </a:cubicBezTo>
                  <a:cubicBezTo>
                    <a:pt x="81" y="122"/>
                    <a:pt x="81" y="121"/>
                    <a:pt x="82" y="120"/>
                  </a:cubicBezTo>
                  <a:close/>
                  <a:moveTo>
                    <a:pt x="146" y="139"/>
                  </a:moveTo>
                  <a:cubicBezTo>
                    <a:pt x="144" y="141"/>
                    <a:pt x="143" y="143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7"/>
                    <a:pt x="142" y="148"/>
                    <a:pt x="142" y="149"/>
                  </a:cubicBezTo>
                  <a:cubicBezTo>
                    <a:pt x="142" y="150"/>
                    <a:pt x="142" y="151"/>
                    <a:pt x="143" y="151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45" y="150"/>
                    <a:pt x="147" y="149"/>
                    <a:pt x="148" y="147"/>
                  </a:cubicBezTo>
                  <a:cubicBezTo>
                    <a:pt x="149" y="147"/>
                    <a:pt x="149" y="147"/>
                    <a:pt x="149" y="146"/>
                  </a:cubicBezTo>
                  <a:cubicBezTo>
                    <a:pt x="149" y="144"/>
                    <a:pt x="148" y="142"/>
                    <a:pt x="148" y="140"/>
                  </a:cubicBezTo>
                  <a:cubicBezTo>
                    <a:pt x="148" y="139"/>
                    <a:pt x="148" y="138"/>
                    <a:pt x="148" y="137"/>
                  </a:cubicBezTo>
                  <a:cubicBezTo>
                    <a:pt x="148" y="137"/>
                    <a:pt x="148" y="138"/>
                    <a:pt x="148" y="138"/>
                  </a:cubicBezTo>
                  <a:cubicBezTo>
                    <a:pt x="148" y="140"/>
                    <a:pt x="147" y="140"/>
                    <a:pt x="146" y="139"/>
                  </a:cubicBezTo>
                  <a:close/>
                  <a:moveTo>
                    <a:pt x="127" y="103"/>
                  </a:moveTo>
                  <a:cubicBezTo>
                    <a:pt x="127" y="103"/>
                    <a:pt x="127" y="103"/>
                    <a:pt x="127" y="103"/>
                  </a:cubicBezTo>
                  <a:cubicBezTo>
                    <a:pt x="128" y="102"/>
                    <a:pt x="128" y="101"/>
                    <a:pt x="129" y="101"/>
                  </a:cubicBezTo>
                  <a:cubicBezTo>
                    <a:pt x="129" y="100"/>
                    <a:pt x="129" y="99"/>
                    <a:pt x="129" y="99"/>
                  </a:cubicBezTo>
                  <a:cubicBezTo>
                    <a:pt x="129" y="98"/>
                    <a:pt x="129" y="96"/>
                    <a:pt x="129" y="95"/>
                  </a:cubicBezTo>
                  <a:cubicBezTo>
                    <a:pt x="129" y="95"/>
                    <a:pt x="129" y="94"/>
                    <a:pt x="129" y="94"/>
                  </a:cubicBezTo>
                  <a:cubicBezTo>
                    <a:pt x="127" y="90"/>
                    <a:pt x="125" y="85"/>
                    <a:pt x="123" y="81"/>
                  </a:cubicBezTo>
                  <a:cubicBezTo>
                    <a:pt x="123" y="81"/>
                    <a:pt x="123" y="81"/>
                    <a:pt x="123" y="80"/>
                  </a:cubicBezTo>
                  <a:cubicBezTo>
                    <a:pt x="122" y="82"/>
                    <a:pt x="122" y="83"/>
                    <a:pt x="123" y="85"/>
                  </a:cubicBezTo>
                  <a:cubicBezTo>
                    <a:pt x="123" y="87"/>
                    <a:pt x="124" y="90"/>
                    <a:pt x="125" y="92"/>
                  </a:cubicBezTo>
                  <a:cubicBezTo>
                    <a:pt x="125" y="92"/>
                    <a:pt x="125" y="93"/>
                    <a:pt x="125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6" y="93"/>
                    <a:pt x="126" y="93"/>
                    <a:pt x="126" y="94"/>
                  </a:cubicBezTo>
                  <a:cubicBezTo>
                    <a:pt x="127" y="94"/>
                    <a:pt x="126" y="95"/>
                    <a:pt x="126" y="95"/>
                  </a:cubicBezTo>
                  <a:cubicBezTo>
                    <a:pt x="125" y="95"/>
                    <a:pt x="125" y="96"/>
                    <a:pt x="126" y="96"/>
                  </a:cubicBezTo>
                  <a:cubicBezTo>
                    <a:pt x="126" y="98"/>
                    <a:pt x="126" y="100"/>
                    <a:pt x="127" y="102"/>
                  </a:cubicBezTo>
                  <a:cubicBezTo>
                    <a:pt x="127" y="102"/>
                    <a:pt x="127" y="103"/>
                    <a:pt x="127" y="103"/>
                  </a:cubicBezTo>
                  <a:close/>
                  <a:moveTo>
                    <a:pt x="118" y="78"/>
                  </a:moveTo>
                  <a:cubicBezTo>
                    <a:pt x="116" y="79"/>
                    <a:pt x="115" y="80"/>
                    <a:pt x="114" y="81"/>
                  </a:cubicBezTo>
                  <a:cubicBezTo>
                    <a:pt x="114" y="81"/>
                    <a:pt x="113" y="82"/>
                    <a:pt x="113" y="82"/>
                  </a:cubicBezTo>
                  <a:cubicBezTo>
                    <a:pt x="112" y="84"/>
                    <a:pt x="112" y="85"/>
                    <a:pt x="111" y="87"/>
                  </a:cubicBezTo>
                  <a:cubicBezTo>
                    <a:pt x="111" y="87"/>
                    <a:pt x="111" y="87"/>
                    <a:pt x="110" y="88"/>
                  </a:cubicBezTo>
                  <a:cubicBezTo>
                    <a:pt x="113" y="88"/>
                    <a:pt x="116" y="89"/>
                    <a:pt x="118" y="91"/>
                  </a:cubicBezTo>
                  <a:cubicBezTo>
                    <a:pt x="118" y="87"/>
                    <a:pt x="118" y="83"/>
                    <a:pt x="118" y="78"/>
                  </a:cubicBezTo>
                  <a:close/>
                  <a:moveTo>
                    <a:pt x="90" y="16"/>
                  </a:moveTo>
                  <a:cubicBezTo>
                    <a:pt x="90" y="17"/>
                    <a:pt x="90" y="17"/>
                    <a:pt x="90" y="17"/>
                  </a:cubicBezTo>
                  <a:cubicBezTo>
                    <a:pt x="91" y="17"/>
                    <a:pt x="91" y="18"/>
                    <a:pt x="92" y="19"/>
                  </a:cubicBezTo>
                  <a:cubicBezTo>
                    <a:pt x="94" y="20"/>
                    <a:pt x="96" y="22"/>
                    <a:pt x="98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100" y="24"/>
                    <a:pt x="100" y="24"/>
                    <a:pt x="101" y="24"/>
                  </a:cubicBezTo>
                  <a:cubicBezTo>
                    <a:pt x="102" y="22"/>
                    <a:pt x="102" y="20"/>
                    <a:pt x="103" y="18"/>
                  </a:cubicBezTo>
                  <a:cubicBezTo>
                    <a:pt x="103" y="18"/>
                    <a:pt x="103" y="18"/>
                    <a:pt x="102" y="18"/>
                  </a:cubicBezTo>
                  <a:cubicBezTo>
                    <a:pt x="99" y="18"/>
                    <a:pt x="97" y="17"/>
                    <a:pt x="94" y="17"/>
                  </a:cubicBezTo>
                  <a:cubicBezTo>
                    <a:pt x="93" y="17"/>
                    <a:pt x="92" y="17"/>
                    <a:pt x="91" y="16"/>
                  </a:cubicBezTo>
                  <a:cubicBezTo>
                    <a:pt x="91" y="16"/>
                    <a:pt x="90" y="16"/>
                    <a:pt x="90" y="16"/>
                  </a:cubicBezTo>
                  <a:close/>
                  <a:moveTo>
                    <a:pt x="146" y="71"/>
                  </a:moveTo>
                  <a:cubicBezTo>
                    <a:pt x="146" y="69"/>
                    <a:pt x="147" y="67"/>
                    <a:pt x="147" y="64"/>
                  </a:cubicBezTo>
                  <a:cubicBezTo>
                    <a:pt x="146" y="60"/>
                    <a:pt x="146" y="56"/>
                    <a:pt x="146" y="52"/>
                  </a:cubicBezTo>
                  <a:cubicBezTo>
                    <a:pt x="145" y="53"/>
                    <a:pt x="145" y="53"/>
                    <a:pt x="145" y="54"/>
                  </a:cubicBezTo>
                  <a:cubicBezTo>
                    <a:pt x="146" y="56"/>
                    <a:pt x="145" y="58"/>
                    <a:pt x="145" y="60"/>
                  </a:cubicBezTo>
                  <a:cubicBezTo>
                    <a:pt x="145" y="60"/>
                    <a:pt x="145" y="61"/>
                    <a:pt x="144" y="62"/>
                  </a:cubicBezTo>
                  <a:cubicBezTo>
                    <a:pt x="144" y="62"/>
                    <a:pt x="144" y="62"/>
                    <a:pt x="144" y="63"/>
                  </a:cubicBezTo>
                  <a:cubicBezTo>
                    <a:pt x="143" y="63"/>
                    <a:pt x="143" y="64"/>
                    <a:pt x="143" y="65"/>
                  </a:cubicBezTo>
                  <a:cubicBezTo>
                    <a:pt x="143" y="69"/>
                    <a:pt x="143" y="74"/>
                    <a:pt x="143" y="79"/>
                  </a:cubicBezTo>
                  <a:cubicBezTo>
                    <a:pt x="143" y="79"/>
                    <a:pt x="143" y="80"/>
                    <a:pt x="143" y="81"/>
                  </a:cubicBezTo>
                  <a:cubicBezTo>
                    <a:pt x="143" y="80"/>
                    <a:pt x="143" y="80"/>
                    <a:pt x="144" y="79"/>
                  </a:cubicBezTo>
                  <a:cubicBezTo>
                    <a:pt x="144" y="77"/>
                    <a:pt x="144" y="75"/>
                    <a:pt x="144" y="73"/>
                  </a:cubicBezTo>
                  <a:cubicBezTo>
                    <a:pt x="145" y="72"/>
                    <a:pt x="145" y="71"/>
                    <a:pt x="146" y="71"/>
                  </a:cubicBezTo>
                  <a:close/>
                  <a:moveTo>
                    <a:pt x="104" y="72"/>
                  </a:moveTo>
                  <a:cubicBezTo>
                    <a:pt x="103" y="73"/>
                    <a:pt x="102" y="74"/>
                    <a:pt x="101" y="75"/>
                  </a:cubicBezTo>
                  <a:cubicBezTo>
                    <a:pt x="101" y="76"/>
                    <a:pt x="101" y="76"/>
                    <a:pt x="101" y="77"/>
                  </a:cubicBezTo>
                  <a:cubicBezTo>
                    <a:pt x="103" y="76"/>
                    <a:pt x="104" y="76"/>
                    <a:pt x="106" y="75"/>
                  </a:cubicBezTo>
                  <a:cubicBezTo>
                    <a:pt x="107" y="75"/>
                    <a:pt x="109" y="74"/>
                    <a:pt x="110" y="76"/>
                  </a:cubicBezTo>
                  <a:cubicBezTo>
                    <a:pt x="111" y="75"/>
                    <a:pt x="112" y="74"/>
                    <a:pt x="113" y="73"/>
                  </a:cubicBezTo>
                  <a:cubicBezTo>
                    <a:pt x="113" y="72"/>
                    <a:pt x="113" y="71"/>
                    <a:pt x="113" y="71"/>
                  </a:cubicBezTo>
                  <a:cubicBezTo>
                    <a:pt x="112" y="69"/>
                    <a:pt x="110" y="69"/>
                    <a:pt x="109" y="68"/>
                  </a:cubicBezTo>
                  <a:cubicBezTo>
                    <a:pt x="108" y="68"/>
                    <a:pt x="108" y="69"/>
                    <a:pt x="108" y="69"/>
                  </a:cubicBezTo>
                  <a:cubicBezTo>
                    <a:pt x="108" y="70"/>
                    <a:pt x="107" y="71"/>
                    <a:pt x="107" y="72"/>
                  </a:cubicBezTo>
                  <a:cubicBezTo>
                    <a:pt x="106" y="73"/>
                    <a:pt x="105" y="74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lose/>
                  <a:moveTo>
                    <a:pt x="74" y="68"/>
                  </a:moveTo>
                  <a:cubicBezTo>
                    <a:pt x="74" y="68"/>
                    <a:pt x="73" y="68"/>
                    <a:pt x="72" y="69"/>
                  </a:cubicBezTo>
                  <a:cubicBezTo>
                    <a:pt x="72" y="69"/>
                    <a:pt x="71" y="69"/>
                    <a:pt x="71" y="70"/>
                  </a:cubicBezTo>
                  <a:cubicBezTo>
                    <a:pt x="71" y="71"/>
                    <a:pt x="70" y="71"/>
                    <a:pt x="70" y="72"/>
                  </a:cubicBezTo>
                  <a:cubicBezTo>
                    <a:pt x="69" y="73"/>
                    <a:pt x="69" y="73"/>
                    <a:pt x="70" y="74"/>
                  </a:cubicBezTo>
                  <a:cubicBezTo>
                    <a:pt x="70" y="77"/>
                    <a:pt x="71" y="79"/>
                    <a:pt x="72" y="82"/>
                  </a:cubicBezTo>
                  <a:cubicBezTo>
                    <a:pt x="72" y="82"/>
                    <a:pt x="72" y="82"/>
                    <a:pt x="72" y="83"/>
                  </a:cubicBezTo>
                  <a:cubicBezTo>
                    <a:pt x="74" y="81"/>
                    <a:pt x="74" y="81"/>
                    <a:pt x="74" y="79"/>
                  </a:cubicBezTo>
                  <a:cubicBezTo>
                    <a:pt x="74" y="76"/>
                    <a:pt x="74" y="72"/>
                    <a:pt x="74" y="69"/>
                  </a:cubicBezTo>
                  <a:cubicBezTo>
                    <a:pt x="74" y="69"/>
                    <a:pt x="74" y="68"/>
                    <a:pt x="74" y="68"/>
                  </a:cubicBezTo>
                  <a:close/>
                  <a:moveTo>
                    <a:pt x="118" y="53"/>
                  </a:moveTo>
                  <a:cubicBezTo>
                    <a:pt x="119" y="53"/>
                    <a:pt x="119" y="52"/>
                    <a:pt x="120" y="52"/>
                  </a:cubicBezTo>
                  <a:cubicBezTo>
                    <a:pt x="120" y="52"/>
                    <a:pt x="120" y="51"/>
                    <a:pt x="120" y="51"/>
                  </a:cubicBezTo>
                  <a:cubicBezTo>
                    <a:pt x="120" y="50"/>
                    <a:pt x="119" y="48"/>
                    <a:pt x="119" y="47"/>
                  </a:cubicBezTo>
                  <a:cubicBezTo>
                    <a:pt x="119" y="47"/>
                    <a:pt x="119" y="47"/>
                    <a:pt x="119" y="46"/>
                  </a:cubicBezTo>
                  <a:cubicBezTo>
                    <a:pt x="116" y="47"/>
                    <a:pt x="115" y="48"/>
                    <a:pt x="113" y="49"/>
                  </a:cubicBezTo>
                  <a:cubicBezTo>
                    <a:pt x="112" y="49"/>
                    <a:pt x="112" y="50"/>
                    <a:pt x="112" y="50"/>
                  </a:cubicBezTo>
                  <a:cubicBezTo>
                    <a:pt x="112" y="52"/>
                    <a:pt x="111" y="54"/>
                    <a:pt x="111" y="55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2" y="56"/>
                    <a:pt x="112" y="56"/>
                    <a:pt x="113" y="56"/>
                  </a:cubicBezTo>
                  <a:cubicBezTo>
                    <a:pt x="113" y="55"/>
                    <a:pt x="114" y="54"/>
                    <a:pt x="115" y="53"/>
                  </a:cubicBezTo>
                  <a:cubicBezTo>
                    <a:pt x="116" y="52"/>
                    <a:pt x="117" y="52"/>
                    <a:pt x="118" y="53"/>
                  </a:cubicBezTo>
                  <a:close/>
                  <a:moveTo>
                    <a:pt x="62" y="183"/>
                  </a:moveTo>
                  <a:cubicBezTo>
                    <a:pt x="62" y="183"/>
                    <a:pt x="62" y="184"/>
                    <a:pt x="62" y="184"/>
                  </a:cubicBezTo>
                  <a:cubicBezTo>
                    <a:pt x="61" y="184"/>
                    <a:pt x="60" y="184"/>
                    <a:pt x="60" y="183"/>
                  </a:cubicBezTo>
                  <a:cubicBezTo>
                    <a:pt x="60" y="183"/>
                    <a:pt x="60" y="182"/>
                    <a:pt x="59" y="182"/>
                  </a:cubicBezTo>
                  <a:cubicBezTo>
                    <a:pt x="59" y="182"/>
                    <a:pt x="59" y="183"/>
                    <a:pt x="59" y="183"/>
                  </a:cubicBezTo>
                  <a:cubicBezTo>
                    <a:pt x="59" y="183"/>
                    <a:pt x="59" y="183"/>
                    <a:pt x="59" y="184"/>
                  </a:cubicBezTo>
                  <a:cubicBezTo>
                    <a:pt x="58" y="185"/>
                    <a:pt x="58" y="186"/>
                    <a:pt x="60" y="187"/>
                  </a:cubicBezTo>
                  <a:cubicBezTo>
                    <a:pt x="63" y="191"/>
                    <a:pt x="67" y="194"/>
                    <a:pt x="71" y="197"/>
                  </a:cubicBezTo>
                  <a:cubicBezTo>
                    <a:pt x="71" y="198"/>
                    <a:pt x="72" y="198"/>
                    <a:pt x="72" y="198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68" y="193"/>
                    <a:pt x="65" y="188"/>
                    <a:pt x="62" y="183"/>
                  </a:cubicBezTo>
                  <a:close/>
                  <a:moveTo>
                    <a:pt x="102" y="231"/>
                  </a:moveTo>
                  <a:cubicBezTo>
                    <a:pt x="103" y="230"/>
                    <a:pt x="103" y="230"/>
                    <a:pt x="103" y="229"/>
                  </a:cubicBezTo>
                  <a:cubicBezTo>
                    <a:pt x="102" y="229"/>
                    <a:pt x="101" y="228"/>
                    <a:pt x="101" y="227"/>
                  </a:cubicBezTo>
                  <a:cubicBezTo>
                    <a:pt x="101" y="226"/>
                    <a:pt x="100" y="225"/>
                    <a:pt x="100" y="224"/>
                  </a:cubicBezTo>
                  <a:cubicBezTo>
                    <a:pt x="100" y="224"/>
                    <a:pt x="100" y="223"/>
                    <a:pt x="99" y="223"/>
                  </a:cubicBezTo>
                  <a:cubicBezTo>
                    <a:pt x="99" y="222"/>
                    <a:pt x="99" y="222"/>
                    <a:pt x="98" y="222"/>
                  </a:cubicBezTo>
                  <a:cubicBezTo>
                    <a:pt x="96" y="222"/>
                    <a:pt x="95" y="223"/>
                    <a:pt x="93" y="223"/>
                  </a:cubicBezTo>
                  <a:cubicBezTo>
                    <a:pt x="93" y="223"/>
                    <a:pt x="92" y="223"/>
                    <a:pt x="92" y="223"/>
                  </a:cubicBezTo>
                  <a:cubicBezTo>
                    <a:pt x="95" y="226"/>
                    <a:pt x="97" y="228"/>
                    <a:pt x="100" y="231"/>
                  </a:cubicBezTo>
                  <a:cubicBezTo>
                    <a:pt x="101" y="230"/>
                    <a:pt x="101" y="230"/>
                    <a:pt x="102" y="231"/>
                  </a:cubicBezTo>
                  <a:close/>
                  <a:moveTo>
                    <a:pt x="53" y="64"/>
                  </a:moveTo>
                  <a:cubicBezTo>
                    <a:pt x="53" y="65"/>
                    <a:pt x="53" y="65"/>
                    <a:pt x="53" y="65"/>
                  </a:cubicBezTo>
                  <a:cubicBezTo>
                    <a:pt x="51" y="67"/>
                    <a:pt x="50" y="68"/>
                    <a:pt x="49" y="70"/>
                  </a:cubicBezTo>
                  <a:cubicBezTo>
                    <a:pt x="48" y="70"/>
                    <a:pt x="48" y="71"/>
                    <a:pt x="48" y="72"/>
                  </a:cubicBezTo>
                  <a:cubicBezTo>
                    <a:pt x="48" y="76"/>
                    <a:pt x="49" y="80"/>
                    <a:pt x="49" y="85"/>
                  </a:cubicBezTo>
                  <a:cubicBezTo>
                    <a:pt x="49" y="85"/>
                    <a:pt x="49" y="86"/>
                    <a:pt x="49" y="86"/>
                  </a:cubicBezTo>
                  <a:cubicBezTo>
                    <a:pt x="49" y="86"/>
                    <a:pt x="49" y="86"/>
                    <a:pt x="49" y="85"/>
                  </a:cubicBezTo>
                  <a:cubicBezTo>
                    <a:pt x="50" y="83"/>
                    <a:pt x="50" y="81"/>
                    <a:pt x="51" y="79"/>
                  </a:cubicBezTo>
                  <a:cubicBezTo>
                    <a:pt x="51" y="79"/>
                    <a:pt x="51" y="78"/>
                    <a:pt x="51" y="78"/>
                  </a:cubicBezTo>
                  <a:cubicBezTo>
                    <a:pt x="50" y="77"/>
                    <a:pt x="50" y="75"/>
                    <a:pt x="50" y="74"/>
                  </a:cubicBezTo>
                  <a:cubicBezTo>
                    <a:pt x="50" y="72"/>
                    <a:pt x="51" y="71"/>
                    <a:pt x="53" y="70"/>
                  </a:cubicBezTo>
                  <a:cubicBezTo>
                    <a:pt x="53" y="70"/>
                    <a:pt x="53" y="70"/>
                    <a:pt x="54" y="70"/>
                  </a:cubicBezTo>
                  <a:cubicBezTo>
                    <a:pt x="54" y="68"/>
                    <a:pt x="54" y="66"/>
                    <a:pt x="53" y="64"/>
                  </a:cubicBezTo>
                  <a:close/>
                  <a:moveTo>
                    <a:pt x="131" y="121"/>
                  </a:moveTo>
                  <a:cubicBezTo>
                    <a:pt x="132" y="125"/>
                    <a:pt x="132" y="129"/>
                    <a:pt x="133" y="133"/>
                  </a:cubicBezTo>
                  <a:cubicBezTo>
                    <a:pt x="133" y="132"/>
                    <a:pt x="133" y="132"/>
                    <a:pt x="133" y="132"/>
                  </a:cubicBezTo>
                  <a:cubicBezTo>
                    <a:pt x="134" y="129"/>
                    <a:pt x="135" y="126"/>
                    <a:pt x="136" y="124"/>
                  </a:cubicBezTo>
                  <a:cubicBezTo>
                    <a:pt x="137" y="122"/>
                    <a:pt x="136" y="120"/>
                    <a:pt x="136" y="118"/>
                  </a:cubicBezTo>
                  <a:cubicBezTo>
                    <a:pt x="134" y="119"/>
                    <a:pt x="133" y="120"/>
                    <a:pt x="131" y="121"/>
                  </a:cubicBezTo>
                  <a:close/>
                  <a:moveTo>
                    <a:pt x="109" y="90"/>
                  </a:moveTo>
                  <a:cubicBezTo>
                    <a:pt x="109" y="90"/>
                    <a:pt x="109" y="91"/>
                    <a:pt x="109" y="91"/>
                  </a:cubicBezTo>
                  <a:cubicBezTo>
                    <a:pt x="108" y="91"/>
                    <a:pt x="108" y="92"/>
                    <a:pt x="109" y="92"/>
                  </a:cubicBezTo>
                  <a:cubicBezTo>
                    <a:pt x="110" y="94"/>
                    <a:pt x="111" y="95"/>
                    <a:pt x="112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5" y="97"/>
                    <a:pt x="117" y="96"/>
                    <a:pt x="118" y="96"/>
                  </a:cubicBezTo>
                  <a:cubicBezTo>
                    <a:pt x="117" y="92"/>
                    <a:pt x="113" y="90"/>
                    <a:pt x="109" y="90"/>
                  </a:cubicBezTo>
                  <a:close/>
                  <a:moveTo>
                    <a:pt x="122" y="113"/>
                  </a:moveTo>
                  <a:cubicBezTo>
                    <a:pt x="123" y="113"/>
                    <a:pt x="123" y="113"/>
                    <a:pt x="123" y="113"/>
                  </a:cubicBezTo>
                  <a:cubicBezTo>
                    <a:pt x="124" y="111"/>
                    <a:pt x="125" y="109"/>
                    <a:pt x="126" y="107"/>
                  </a:cubicBezTo>
                  <a:cubicBezTo>
                    <a:pt x="126" y="107"/>
                    <a:pt x="126" y="106"/>
                    <a:pt x="126" y="106"/>
                  </a:cubicBezTo>
                  <a:cubicBezTo>
                    <a:pt x="125" y="103"/>
                    <a:pt x="124" y="100"/>
                    <a:pt x="124" y="98"/>
                  </a:cubicBezTo>
                  <a:cubicBezTo>
                    <a:pt x="124" y="97"/>
                    <a:pt x="124" y="97"/>
                    <a:pt x="123" y="97"/>
                  </a:cubicBezTo>
                  <a:cubicBezTo>
                    <a:pt x="123" y="97"/>
                    <a:pt x="122" y="97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100"/>
                    <a:pt x="122" y="101"/>
                    <a:pt x="122" y="102"/>
                  </a:cubicBezTo>
                  <a:cubicBezTo>
                    <a:pt x="122" y="103"/>
                    <a:pt x="122" y="104"/>
                    <a:pt x="122" y="105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2" y="108"/>
                    <a:pt x="122" y="111"/>
                    <a:pt x="122" y="113"/>
                  </a:cubicBezTo>
                  <a:close/>
                  <a:moveTo>
                    <a:pt x="112" y="118"/>
                  </a:moveTo>
                  <a:cubicBezTo>
                    <a:pt x="112" y="118"/>
                    <a:pt x="112" y="118"/>
                    <a:pt x="112" y="118"/>
                  </a:cubicBezTo>
                  <a:cubicBezTo>
                    <a:pt x="112" y="115"/>
                    <a:pt x="112" y="113"/>
                    <a:pt x="112" y="111"/>
                  </a:cubicBezTo>
                  <a:cubicBezTo>
                    <a:pt x="112" y="111"/>
                    <a:pt x="112" y="110"/>
                    <a:pt x="112" y="110"/>
                  </a:cubicBezTo>
                  <a:cubicBezTo>
                    <a:pt x="111" y="109"/>
                    <a:pt x="110" y="109"/>
                    <a:pt x="109" y="108"/>
                  </a:cubicBezTo>
                  <a:cubicBezTo>
                    <a:pt x="108" y="109"/>
                    <a:pt x="107" y="111"/>
                    <a:pt x="105" y="112"/>
                  </a:cubicBezTo>
                  <a:cubicBezTo>
                    <a:pt x="105" y="113"/>
                    <a:pt x="106" y="113"/>
                    <a:pt x="106" y="114"/>
                  </a:cubicBezTo>
                  <a:cubicBezTo>
                    <a:pt x="106" y="114"/>
                    <a:pt x="107" y="115"/>
                    <a:pt x="108" y="115"/>
                  </a:cubicBezTo>
                  <a:cubicBezTo>
                    <a:pt x="109" y="116"/>
                    <a:pt x="111" y="117"/>
                    <a:pt x="112" y="118"/>
                  </a:cubicBezTo>
                  <a:cubicBezTo>
                    <a:pt x="112" y="118"/>
                    <a:pt x="112" y="118"/>
                    <a:pt x="112" y="118"/>
                  </a:cubicBezTo>
                  <a:close/>
                  <a:moveTo>
                    <a:pt x="115" y="74"/>
                  </a:moveTo>
                  <a:cubicBezTo>
                    <a:pt x="115" y="74"/>
                    <a:pt x="115" y="74"/>
                    <a:pt x="115" y="74"/>
                  </a:cubicBezTo>
                  <a:cubicBezTo>
                    <a:pt x="116" y="73"/>
                    <a:pt x="117" y="72"/>
                    <a:pt x="117" y="70"/>
                  </a:cubicBezTo>
                  <a:cubicBezTo>
                    <a:pt x="117" y="70"/>
                    <a:pt x="118" y="70"/>
                    <a:pt x="118" y="69"/>
                  </a:cubicBezTo>
                  <a:cubicBezTo>
                    <a:pt x="117" y="67"/>
                    <a:pt x="117" y="65"/>
                    <a:pt x="117" y="62"/>
                  </a:cubicBezTo>
                  <a:cubicBezTo>
                    <a:pt x="117" y="62"/>
                    <a:pt x="117" y="62"/>
                    <a:pt x="117" y="61"/>
                  </a:cubicBezTo>
                  <a:cubicBezTo>
                    <a:pt x="115" y="63"/>
                    <a:pt x="113" y="65"/>
                    <a:pt x="111" y="66"/>
                  </a:cubicBezTo>
                  <a:cubicBezTo>
                    <a:pt x="112" y="67"/>
                    <a:pt x="113" y="68"/>
                    <a:pt x="113" y="69"/>
                  </a:cubicBezTo>
                  <a:cubicBezTo>
                    <a:pt x="115" y="70"/>
                    <a:pt x="116" y="72"/>
                    <a:pt x="115" y="74"/>
                  </a:cubicBezTo>
                  <a:cubicBezTo>
                    <a:pt x="115" y="74"/>
                    <a:pt x="115" y="74"/>
                    <a:pt x="115" y="74"/>
                  </a:cubicBezTo>
                  <a:close/>
                  <a:moveTo>
                    <a:pt x="146" y="175"/>
                  </a:moveTo>
                  <a:cubicBezTo>
                    <a:pt x="146" y="172"/>
                    <a:pt x="144" y="166"/>
                    <a:pt x="143" y="165"/>
                  </a:cubicBezTo>
                  <a:cubicBezTo>
                    <a:pt x="143" y="165"/>
                    <a:pt x="142" y="166"/>
                    <a:pt x="142" y="166"/>
                  </a:cubicBezTo>
                  <a:cubicBezTo>
                    <a:pt x="141" y="169"/>
                    <a:pt x="140" y="171"/>
                    <a:pt x="140" y="174"/>
                  </a:cubicBezTo>
                  <a:cubicBezTo>
                    <a:pt x="140" y="175"/>
                    <a:pt x="140" y="175"/>
                    <a:pt x="141" y="175"/>
                  </a:cubicBezTo>
                  <a:cubicBezTo>
                    <a:pt x="142" y="175"/>
                    <a:pt x="143" y="174"/>
                    <a:pt x="143" y="174"/>
                  </a:cubicBezTo>
                  <a:cubicBezTo>
                    <a:pt x="144" y="175"/>
                    <a:pt x="145" y="175"/>
                    <a:pt x="146" y="175"/>
                  </a:cubicBezTo>
                  <a:close/>
                  <a:moveTo>
                    <a:pt x="82" y="129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0" y="133"/>
                    <a:pt x="79" y="135"/>
                    <a:pt x="78" y="138"/>
                  </a:cubicBezTo>
                  <a:cubicBezTo>
                    <a:pt x="77" y="140"/>
                    <a:pt x="77" y="142"/>
                    <a:pt x="77" y="144"/>
                  </a:cubicBezTo>
                  <a:cubicBezTo>
                    <a:pt x="78" y="144"/>
                    <a:pt x="78" y="145"/>
                    <a:pt x="79" y="145"/>
                  </a:cubicBezTo>
                  <a:cubicBezTo>
                    <a:pt x="79" y="144"/>
                    <a:pt x="80" y="143"/>
                    <a:pt x="81" y="141"/>
                  </a:cubicBezTo>
                  <a:cubicBezTo>
                    <a:pt x="81" y="141"/>
                    <a:pt x="81" y="141"/>
                    <a:pt x="81" y="140"/>
                  </a:cubicBezTo>
                  <a:cubicBezTo>
                    <a:pt x="81" y="138"/>
                    <a:pt x="82" y="137"/>
                    <a:pt x="82" y="135"/>
                  </a:cubicBezTo>
                  <a:cubicBezTo>
                    <a:pt x="82" y="133"/>
                    <a:pt x="83" y="131"/>
                    <a:pt x="82" y="129"/>
                  </a:cubicBezTo>
                  <a:close/>
                  <a:moveTo>
                    <a:pt x="72" y="189"/>
                  </a:moveTo>
                  <a:cubicBezTo>
                    <a:pt x="72" y="189"/>
                    <a:pt x="72" y="190"/>
                    <a:pt x="72" y="190"/>
                  </a:cubicBezTo>
                  <a:cubicBezTo>
                    <a:pt x="73" y="193"/>
                    <a:pt x="73" y="196"/>
                    <a:pt x="75" y="199"/>
                  </a:cubicBezTo>
                  <a:cubicBezTo>
                    <a:pt x="76" y="199"/>
                    <a:pt x="76" y="200"/>
                    <a:pt x="77" y="200"/>
                  </a:cubicBezTo>
                  <a:cubicBezTo>
                    <a:pt x="77" y="201"/>
                    <a:pt x="77" y="201"/>
                    <a:pt x="77" y="201"/>
                  </a:cubicBezTo>
                  <a:cubicBezTo>
                    <a:pt x="78" y="201"/>
                    <a:pt x="78" y="200"/>
                    <a:pt x="78" y="200"/>
                  </a:cubicBezTo>
                  <a:cubicBezTo>
                    <a:pt x="78" y="200"/>
                    <a:pt x="78" y="199"/>
                    <a:pt x="78" y="199"/>
                  </a:cubicBezTo>
                  <a:cubicBezTo>
                    <a:pt x="78" y="197"/>
                    <a:pt x="78" y="195"/>
                    <a:pt x="77" y="193"/>
                  </a:cubicBezTo>
                  <a:cubicBezTo>
                    <a:pt x="77" y="193"/>
                    <a:pt x="77" y="193"/>
                    <a:pt x="77" y="192"/>
                  </a:cubicBezTo>
                  <a:cubicBezTo>
                    <a:pt x="76" y="191"/>
                    <a:pt x="74" y="190"/>
                    <a:pt x="73" y="189"/>
                  </a:cubicBezTo>
                  <a:cubicBezTo>
                    <a:pt x="73" y="189"/>
                    <a:pt x="73" y="189"/>
                    <a:pt x="72" y="189"/>
                  </a:cubicBezTo>
                  <a:close/>
                  <a:moveTo>
                    <a:pt x="117" y="111"/>
                  </a:moveTo>
                  <a:cubicBezTo>
                    <a:pt x="117" y="110"/>
                    <a:pt x="118" y="109"/>
                    <a:pt x="119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19" y="102"/>
                    <a:pt x="118" y="102"/>
                    <a:pt x="118" y="102"/>
                  </a:cubicBezTo>
                  <a:cubicBezTo>
                    <a:pt x="117" y="102"/>
                    <a:pt x="117" y="102"/>
                    <a:pt x="116" y="102"/>
                  </a:cubicBezTo>
                  <a:cubicBezTo>
                    <a:pt x="115" y="103"/>
                    <a:pt x="114" y="104"/>
                    <a:pt x="113" y="105"/>
                  </a:cubicBezTo>
                  <a:cubicBezTo>
                    <a:pt x="113" y="105"/>
                    <a:pt x="112" y="105"/>
                    <a:pt x="112" y="106"/>
                  </a:cubicBezTo>
                  <a:cubicBezTo>
                    <a:pt x="114" y="108"/>
                    <a:pt x="115" y="109"/>
                    <a:pt x="117" y="111"/>
                  </a:cubicBezTo>
                  <a:close/>
                  <a:moveTo>
                    <a:pt x="60" y="44"/>
                  </a:moveTo>
                  <a:cubicBezTo>
                    <a:pt x="62" y="45"/>
                    <a:pt x="65" y="47"/>
                    <a:pt x="65" y="47"/>
                  </a:cubicBezTo>
                  <a:cubicBezTo>
                    <a:pt x="64" y="44"/>
                    <a:pt x="66" y="42"/>
                    <a:pt x="68" y="41"/>
                  </a:cubicBezTo>
                  <a:cubicBezTo>
                    <a:pt x="68" y="40"/>
                    <a:pt x="68" y="39"/>
                    <a:pt x="68" y="38"/>
                  </a:cubicBezTo>
                  <a:cubicBezTo>
                    <a:pt x="67" y="38"/>
                    <a:pt x="65" y="38"/>
                    <a:pt x="64" y="39"/>
                  </a:cubicBezTo>
                  <a:cubicBezTo>
                    <a:pt x="64" y="39"/>
                    <a:pt x="63" y="39"/>
                    <a:pt x="63" y="40"/>
                  </a:cubicBezTo>
                  <a:cubicBezTo>
                    <a:pt x="62" y="40"/>
                    <a:pt x="62" y="41"/>
                    <a:pt x="61" y="42"/>
                  </a:cubicBezTo>
                  <a:cubicBezTo>
                    <a:pt x="61" y="43"/>
                    <a:pt x="61" y="44"/>
                    <a:pt x="60" y="44"/>
                  </a:cubicBezTo>
                  <a:close/>
                  <a:moveTo>
                    <a:pt x="135" y="69"/>
                  </a:moveTo>
                  <a:cubicBezTo>
                    <a:pt x="135" y="75"/>
                    <a:pt x="136" y="81"/>
                    <a:pt x="137" y="87"/>
                  </a:cubicBezTo>
                  <a:cubicBezTo>
                    <a:pt x="137" y="86"/>
                    <a:pt x="138" y="86"/>
                    <a:pt x="139" y="85"/>
                  </a:cubicBezTo>
                  <a:cubicBezTo>
                    <a:pt x="138" y="80"/>
                    <a:pt x="137" y="74"/>
                    <a:pt x="136" y="68"/>
                  </a:cubicBezTo>
                  <a:cubicBezTo>
                    <a:pt x="136" y="69"/>
                    <a:pt x="135" y="69"/>
                    <a:pt x="135" y="69"/>
                  </a:cubicBezTo>
                  <a:close/>
                  <a:moveTo>
                    <a:pt x="149" y="6"/>
                  </a:moveTo>
                  <a:cubicBezTo>
                    <a:pt x="149" y="6"/>
                    <a:pt x="149" y="5"/>
                    <a:pt x="149" y="5"/>
                  </a:cubicBezTo>
                  <a:cubicBezTo>
                    <a:pt x="149" y="5"/>
                    <a:pt x="148" y="5"/>
                    <a:pt x="147" y="5"/>
                  </a:cubicBezTo>
                  <a:cubicBezTo>
                    <a:pt x="143" y="5"/>
                    <a:pt x="138" y="6"/>
                    <a:pt x="134" y="6"/>
                  </a:cubicBezTo>
                  <a:cubicBezTo>
                    <a:pt x="124" y="6"/>
                    <a:pt x="115" y="5"/>
                    <a:pt x="106" y="5"/>
                  </a:cubicBezTo>
                  <a:cubicBezTo>
                    <a:pt x="101" y="5"/>
                    <a:pt x="97" y="5"/>
                    <a:pt x="93" y="5"/>
                  </a:cubicBezTo>
                  <a:cubicBezTo>
                    <a:pt x="111" y="7"/>
                    <a:pt x="130" y="7"/>
                    <a:pt x="149" y="6"/>
                  </a:cubicBezTo>
                  <a:close/>
                  <a:moveTo>
                    <a:pt x="76" y="67"/>
                  </a:moveTo>
                  <a:cubicBezTo>
                    <a:pt x="76" y="69"/>
                    <a:pt x="76" y="77"/>
                    <a:pt x="76" y="78"/>
                  </a:cubicBezTo>
                  <a:cubicBezTo>
                    <a:pt x="77" y="77"/>
                    <a:pt x="78" y="77"/>
                    <a:pt x="79" y="77"/>
                  </a:cubicBezTo>
                  <a:cubicBezTo>
                    <a:pt x="80" y="76"/>
                    <a:pt x="80" y="75"/>
                    <a:pt x="81" y="74"/>
                  </a:cubicBezTo>
                  <a:cubicBezTo>
                    <a:pt x="81" y="74"/>
                    <a:pt x="81" y="73"/>
                    <a:pt x="81" y="73"/>
                  </a:cubicBezTo>
                  <a:cubicBezTo>
                    <a:pt x="81" y="72"/>
                    <a:pt x="81" y="72"/>
                    <a:pt x="81" y="71"/>
                  </a:cubicBezTo>
                  <a:cubicBezTo>
                    <a:pt x="80" y="70"/>
                    <a:pt x="79" y="69"/>
                    <a:pt x="78" y="68"/>
                  </a:cubicBezTo>
                  <a:cubicBezTo>
                    <a:pt x="77" y="67"/>
                    <a:pt x="77" y="67"/>
                    <a:pt x="76" y="67"/>
                  </a:cubicBezTo>
                  <a:close/>
                  <a:moveTo>
                    <a:pt x="52" y="177"/>
                  </a:moveTo>
                  <a:cubicBezTo>
                    <a:pt x="53" y="178"/>
                    <a:pt x="55" y="179"/>
                    <a:pt x="57" y="179"/>
                  </a:cubicBezTo>
                  <a:cubicBezTo>
                    <a:pt x="57" y="178"/>
                    <a:pt x="58" y="177"/>
                    <a:pt x="58" y="176"/>
                  </a:cubicBezTo>
                  <a:cubicBezTo>
                    <a:pt x="58" y="176"/>
                    <a:pt x="58" y="175"/>
                    <a:pt x="58" y="174"/>
                  </a:cubicBezTo>
                  <a:cubicBezTo>
                    <a:pt x="57" y="172"/>
                    <a:pt x="56" y="170"/>
                    <a:pt x="57" y="168"/>
                  </a:cubicBezTo>
                  <a:cubicBezTo>
                    <a:pt x="57" y="168"/>
                    <a:pt x="56" y="168"/>
                    <a:pt x="56" y="168"/>
                  </a:cubicBezTo>
                  <a:cubicBezTo>
                    <a:pt x="55" y="167"/>
                    <a:pt x="55" y="167"/>
                    <a:pt x="55" y="168"/>
                  </a:cubicBezTo>
                  <a:cubicBezTo>
                    <a:pt x="55" y="168"/>
                    <a:pt x="54" y="169"/>
                    <a:pt x="54" y="169"/>
                  </a:cubicBezTo>
                  <a:cubicBezTo>
                    <a:pt x="54" y="171"/>
                    <a:pt x="54" y="173"/>
                    <a:pt x="55" y="175"/>
                  </a:cubicBezTo>
                  <a:cubicBezTo>
                    <a:pt x="55" y="176"/>
                    <a:pt x="55" y="176"/>
                    <a:pt x="55" y="176"/>
                  </a:cubicBezTo>
                  <a:cubicBezTo>
                    <a:pt x="55" y="177"/>
                    <a:pt x="55" y="177"/>
                    <a:pt x="54" y="177"/>
                  </a:cubicBezTo>
                  <a:cubicBezTo>
                    <a:pt x="54" y="178"/>
                    <a:pt x="53" y="177"/>
                    <a:pt x="53" y="177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2" y="175"/>
                    <a:pt x="52" y="175"/>
                    <a:pt x="52" y="174"/>
                  </a:cubicBezTo>
                  <a:cubicBezTo>
                    <a:pt x="52" y="175"/>
                    <a:pt x="52" y="176"/>
                    <a:pt x="52" y="177"/>
                  </a:cubicBezTo>
                  <a:close/>
                  <a:moveTo>
                    <a:pt x="86" y="224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9" y="227"/>
                    <a:pt x="90" y="228"/>
                    <a:pt x="91" y="229"/>
                  </a:cubicBezTo>
                  <a:cubicBezTo>
                    <a:pt x="94" y="232"/>
                    <a:pt x="96" y="234"/>
                    <a:pt x="99" y="235"/>
                  </a:cubicBezTo>
                  <a:cubicBezTo>
                    <a:pt x="99" y="235"/>
                    <a:pt x="99" y="235"/>
                    <a:pt x="99" y="236"/>
                  </a:cubicBezTo>
                  <a:cubicBezTo>
                    <a:pt x="99" y="235"/>
                    <a:pt x="100" y="235"/>
                    <a:pt x="100" y="234"/>
                  </a:cubicBezTo>
                  <a:cubicBezTo>
                    <a:pt x="99" y="233"/>
                    <a:pt x="98" y="233"/>
                    <a:pt x="97" y="232"/>
                  </a:cubicBezTo>
                  <a:cubicBezTo>
                    <a:pt x="96" y="230"/>
                    <a:pt x="94" y="229"/>
                    <a:pt x="93" y="228"/>
                  </a:cubicBezTo>
                  <a:cubicBezTo>
                    <a:pt x="92" y="226"/>
                    <a:pt x="91" y="225"/>
                    <a:pt x="90" y="224"/>
                  </a:cubicBezTo>
                  <a:cubicBezTo>
                    <a:pt x="89" y="223"/>
                    <a:pt x="89" y="223"/>
                    <a:pt x="88" y="223"/>
                  </a:cubicBezTo>
                  <a:cubicBezTo>
                    <a:pt x="88" y="224"/>
                    <a:pt x="87" y="224"/>
                    <a:pt x="86" y="224"/>
                  </a:cubicBezTo>
                  <a:close/>
                  <a:moveTo>
                    <a:pt x="87" y="215"/>
                  </a:moveTo>
                  <a:cubicBezTo>
                    <a:pt x="88" y="216"/>
                    <a:pt x="89" y="217"/>
                    <a:pt x="89" y="218"/>
                  </a:cubicBezTo>
                  <a:cubicBezTo>
                    <a:pt x="90" y="219"/>
                    <a:pt x="90" y="219"/>
                    <a:pt x="89" y="219"/>
                  </a:cubicBezTo>
                  <a:cubicBezTo>
                    <a:pt x="89" y="220"/>
                    <a:pt x="89" y="220"/>
                    <a:pt x="89" y="220"/>
                  </a:cubicBezTo>
                  <a:cubicBezTo>
                    <a:pt x="90" y="221"/>
                    <a:pt x="90" y="221"/>
                    <a:pt x="91" y="221"/>
                  </a:cubicBezTo>
                  <a:cubicBezTo>
                    <a:pt x="92" y="221"/>
                    <a:pt x="93" y="220"/>
                    <a:pt x="94" y="220"/>
                  </a:cubicBezTo>
                  <a:cubicBezTo>
                    <a:pt x="95" y="220"/>
                    <a:pt x="96" y="220"/>
                    <a:pt x="98" y="220"/>
                  </a:cubicBezTo>
                  <a:cubicBezTo>
                    <a:pt x="97" y="219"/>
                    <a:pt x="97" y="218"/>
                    <a:pt x="96" y="217"/>
                  </a:cubicBezTo>
                  <a:cubicBezTo>
                    <a:pt x="96" y="217"/>
                    <a:pt x="95" y="216"/>
                    <a:pt x="95" y="216"/>
                  </a:cubicBezTo>
                  <a:cubicBezTo>
                    <a:pt x="93" y="216"/>
                    <a:pt x="91" y="215"/>
                    <a:pt x="89" y="215"/>
                  </a:cubicBezTo>
                  <a:cubicBezTo>
                    <a:pt x="88" y="215"/>
                    <a:pt x="88" y="215"/>
                    <a:pt x="87" y="215"/>
                  </a:cubicBezTo>
                  <a:close/>
                  <a:moveTo>
                    <a:pt x="140" y="99"/>
                  </a:moveTo>
                  <a:cubicBezTo>
                    <a:pt x="140" y="99"/>
                    <a:pt x="141" y="98"/>
                    <a:pt x="141" y="98"/>
                  </a:cubicBezTo>
                  <a:cubicBezTo>
                    <a:pt x="142" y="98"/>
                    <a:pt x="142" y="97"/>
                    <a:pt x="142" y="96"/>
                  </a:cubicBezTo>
                  <a:cubicBezTo>
                    <a:pt x="142" y="94"/>
                    <a:pt x="141" y="92"/>
                    <a:pt x="141" y="90"/>
                  </a:cubicBezTo>
                  <a:cubicBezTo>
                    <a:pt x="141" y="90"/>
                    <a:pt x="141" y="89"/>
                    <a:pt x="140" y="89"/>
                  </a:cubicBezTo>
                  <a:cubicBezTo>
                    <a:pt x="140" y="89"/>
                    <a:pt x="140" y="88"/>
                    <a:pt x="139" y="88"/>
                  </a:cubicBezTo>
                  <a:cubicBezTo>
                    <a:pt x="138" y="88"/>
                    <a:pt x="138" y="89"/>
                    <a:pt x="137" y="90"/>
                  </a:cubicBezTo>
                  <a:cubicBezTo>
                    <a:pt x="137" y="90"/>
                    <a:pt x="137" y="90"/>
                    <a:pt x="137" y="91"/>
                  </a:cubicBezTo>
                  <a:cubicBezTo>
                    <a:pt x="137" y="94"/>
                    <a:pt x="139" y="96"/>
                    <a:pt x="140" y="99"/>
                  </a:cubicBezTo>
                  <a:close/>
                  <a:moveTo>
                    <a:pt x="87" y="124"/>
                  </a:moveTo>
                  <a:cubicBezTo>
                    <a:pt x="87" y="124"/>
                    <a:pt x="87" y="124"/>
                    <a:pt x="87" y="124"/>
                  </a:cubicBezTo>
                  <a:cubicBezTo>
                    <a:pt x="87" y="121"/>
                    <a:pt x="88" y="118"/>
                    <a:pt x="89" y="116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8" y="114"/>
                    <a:pt x="88" y="114"/>
                    <a:pt x="88" y="113"/>
                  </a:cubicBezTo>
                  <a:cubicBezTo>
                    <a:pt x="86" y="113"/>
                    <a:pt x="85" y="114"/>
                    <a:pt x="84" y="115"/>
                  </a:cubicBezTo>
                  <a:cubicBezTo>
                    <a:pt x="84" y="117"/>
                    <a:pt x="84" y="119"/>
                    <a:pt x="84" y="121"/>
                  </a:cubicBezTo>
                  <a:cubicBezTo>
                    <a:pt x="84" y="121"/>
                    <a:pt x="84" y="122"/>
                    <a:pt x="85" y="122"/>
                  </a:cubicBezTo>
                  <a:cubicBezTo>
                    <a:pt x="85" y="122"/>
                    <a:pt x="86" y="123"/>
                    <a:pt x="87" y="124"/>
                  </a:cubicBezTo>
                  <a:close/>
                  <a:moveTo>
                    <a:pt x="88" y="68"/>
                  </a:moveTo>
                  <a:cubicBezTo>
                    <a:pt x="88" y="69"/>
                    <a:pt x="88" y="69"/>
                    <a:pt x="88" y="69"/>
                  </a:cubicBezTo>
                  <a:cubicBezTo>
                    <a:pt x="88" y="71"/>
                    <a:pt x="88" y="74"/>
                    <a:pt x="88" y="76"/>
                  </a:cubicBezTo>
                  <a:cubicBezTo>
                    <a:pt x="88" y="77"/>
                    <a:pt x="89" y="77"/>
                    <a:pt x="89" y="77"/>
                  </a:cubicBezTo>
                  <a:cubicBezTo>
                    <a:pt x="89" y="78"/>
                    <a:pt x="90" y="79"/>
                    <a:pt x="91" y="80"/>
                  </a:cubicBezTo>
                  <a:cubicBezTo>
                    <a:pt x="92" y="78"/>
                    <a:pt x="93" y="77"/>
                    <a:pt x="94" y="76"/>
                  </a:cubicBezTo>
                  <a:cubicBezTo>
                    <a:pt x="92" y="73"/>
                    <a:pt x="90" y="71"/>
                    <a:pt x="88" y="68"/>
                  </a:cubicBezTo>
                  <a:close/>
                  <a:moveTo>
                    <a:pt x="110" y="38"/>
                  </a:moveTo>
                  <a:cubicBezTo>
                    <a:pt x="110" y="37"/>
                    <a:pt x="111" y="37"/>
                    <a:pt x="112" y="37"/>
                  </a:cubicBezTo>
                  <a:cubicBezTo>
                    <a:pt x="112" y="37"/>
                    <a:pt x="112" y="36"/>
                    <a:pt x="113" y="36"/>
                  </a:cubicBezTo>
                  <a:cubicBezTo>
                    <a:pt x="113" y="34"/>
                    <a:pt x="113" y="32"/>
                    <a:pt x="114" y="30"/>
                  </a:cubicBezTo>
                  <a:cubicBezTo>
                    <a:pt x="114" y="29"/>
                    <a:pt x="114" y="28"/>
                    <a:pt x="113" y="28"/>
                  </a:cubicBezTo>
                  <a:cubicBezTo>
                    <a:pt x="112" y="28"/>
                    <a:pt x="111" y="28"/>
                    <a:pt x="109" y="29"/>
                  </a:cubicBezTo>
                  <a:cubicBezTo>
                    <a:pt x="109" y="32"/>
                    <a:pt x="110" y="34"/>
                    <a:pt x="110" y="38"/>
                  </a:cubicBezTo>
                  <a:close/>
                  <a:moveTo>
                    <a:pt x="128" y="72"/>
                  </a:moveTo>
                  <a:cubicBezTo>
                    <a:pt x="128" y="67"/>
                    <a:pt x="129" y="63"/>
                    <a:pt x="130" y="58"/>
                  </a:cubicBezTo>
                  <a:cubicBezTo>
                    <a:pt x="129" y="59"/>
                    <a:pt x="129" y="60"/>
                    <a:pt x="128" y="61"/>
                  </a:cubicBezTo>
                  <a:cubicBezTo>
                    <a:pt x="128" y="61"/>
                    <a:pt x="128" y="61"/>
                    <a:pt x="127" y="62"/>
                  </a:cubicBezTo>
                  <a:cubicBezTo>
                    <a:pt x="127" y="62"/>
                    <a:pt x="127" y="62"/>
                    <a:pt x="126" y="62"/>
                  </a:cubicBezTo>
                  <a:cubicBezTo>
                    <a:pt x="126" y="62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59"/>
                    <a:pt x="127" y="57"/>
                    <a:pt x="127" y="56"/>
                  </a:cubicBezTo>
                  <a:cubicBezTo>
                    <a:pt x="127" y="56"/>
                    <a:pt x="128" y="56"/>
                    <a:pt x="128" y="55"/>
                  </a:cubicBezTo>
                  <a:cubicBezTo>
                    <a:pt x="126" y="56"/>
                    <a:pt x="125" y="56"/>
                    <a:pt x="124" y="57"/>
                  </a:cubicBezTo>
                  <a:cubicBezTo>
                    <a:pt x="125" y="62"/>
                    <a:pt x="126" y="67"/>
                    <a:pt x="128" y="72"/>
                  </a:cubicBezTo>
                  <a:close/>
                  <a:moveTo>
                    <a:pt x="100" y="45"/>
                  </a:moveTo>
                  <a:cubicBezTo>
                    <a:pt x="99" y="45"/>
                    <a:pt x="98" y="45"/>
                    <a:pt x="97" y="45"/>
                  </a:cubicBezTo>
                  <a:cubicBezTo>
                    <a:pt x="98" y="49"/>
                    <a:pt x="98" y="52"/>
                    <a:pt x="99" y="55"/>
                  </a:cubicBezTo>
                  <a:cubicBezTo>
                    <a:pt x="100" y="54"/>
                    <a:pt x="101" y="53"/>
                    <a:pt x="103" y="52"/>
                  </a:cubicBezTo>
                  <a:cubicBezTo>
                    <a:pt x="102" y="49"/>
                    <a:pt x="101" y="47"/>
                    <a:pt x="100" y="45"/>
                  </a:cubicBezTo>
                  <a:close/>
                  <a:moveTo>
                    <a:pt x="160" y="176"/>
                  </a:moveTo>
                  <a:cubicBezTo>
                    <a:pt x="160" y="176"/>
                    <a:pt x="160" y="176"/>
                    <a:pt x="160" y="176"/>
                  </a:cubicBezTo>
                  <a:cubicBezTo>
                    <a:pt x="160" y="176"/>
                    <a:pt x="160" y="176"/>
                    <a:pt x="159" y="175"/>
                  </a:cubicBezTo>
                  <a:cubicBezTo>
                    <a:pt x="157" y="174"/>
                    <a:pt x="155" y="172"/>
                    <a:pt x="153" y="171"/>
                  </a:cubicBezTo>
                  <a:cubicBezTo>
                    <a:pt x="151" y="170"/>
                    <a:pt x="150" y="169"/>
                    <a:pt x="149" y="167"/>
                  </a:cubicBezTo>
                  <a:cubicBezTo>
                    <a:pt x="149" y="167"/>
                    <a:pt x="149" y="167"/>
                    <a:pt x="149" y="167"/>
                  </a:cubicBezTo>
                  <a:cubicBezTo>
                    <a:pt x="149" y="167"/>
                    <a:pt x="149" y="167"/>
                    <a:pt x="149" y="167"/>
                  </a:cubicBezTo>
                  <a:cubicBezTo>
                    <a:pt x="150" y="170"/>
                    <a:pt x="151" y="173"/>
                    <a:pt x="152" y="176"/>
                  </a:cubicBezTo>
                  <a:cubicBezTo>
                    <a:pt x="155" y="176"/>
                    <a:pt x="157" y="176"/>
                    <a:pt x="160" y="176"/>
                  </a:cubicBezTo>
                  <a:close/>
                  <a:moveTo>
                    <a:pt x="159" y="172"/>
                  </a:moveTo>
                  <a:cubicBezTo>
                    <a:pt x="161" y="173"/>
                    <a:pt x="162" y="174"/>
                    <a:pt x="164" y="175"/>
                  </a:cubicBezTo>
                  <a:cubicBezTo>
                    <a:pt x="167" y="173"/>
                    <a:pt x="171" y="171"/>
                    <a:pt x="174" y="169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69" y="170"/>
                    <a:pt x="164" y="171"/>
                    <a:pt x="159" y="172"/>
                  </a:cubicBezTo>
                  <a:close/>
                  <a:moveTo>
                    <a:pt x="106" y="186"/>
                  </a:moveTo>
                  <a:cubicBezTo>
                    <a:pt x="107" y="189"/>
                    <a:pt x="108" y="191"/>
                    <a:pt x="108" y="193"/>
                  </a:cubicBezTo>
                  <a:cubicBezTo>
                    <a:pt x="109" y="193"/>
                    <a:pt x="109" y="194"/>
                    <a:pt x="110" y="193"/>
                  </a:cubicBezTo>
                  <a:cubicBezTo>
                    <a:pt x="111" y="193"/>
                    <a:pt x="112" y="192"/>
                    <a:pt x="112" y="191"/>
                  </a:cubicBezTo>
                  <a:cubicBezTo>
                    <a:pt x="112" y="190"/>
                    <a:pt x="112" y="189"/>
                    <a:pt x="111" y="189"/>
                  </a:cubicBezTo>
                  <a:cubicBezTo>
                    <a:pt x="111" y="188"/>
                    <a:pt x="110" y="187"/>
                    <a:pt x="110" y="186"/>
                  </a:cubicBezTo>
                  <a:cubicBezTo>
                    <a:pt x="110" y="186"/>
                    <a:pt x="110" y="185"/>
                    <a:pt x="109" y="185"/>
                  </a:cubicBezTo>
                  <a:cubicBezTo>
                    <a:pt x="108" y="185"/>
                    <a:pt x="107" y="186"/>
                    <a:pt x="106" y="186"/>
                  </a:cubicBezTo>
                  <a:close/>
                  <a:moveTo>
                    <a:pt x="136" y="116"/>
                  </a:moveTo>
                  <a:cubicBezTo>
                    <a:pt x="135" y="113"/>
                    <a:pt x="135" y="111"/>
                    <a:pt x="135" y="108"/>
                  </a:cubicBezTo>
                  <a:cubicBezTo>
                    <a:pt x="133" y="110"/>
                    <a:pt x="132" y="111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5"/>
                    <a:pt x="131" y="116"/>
                    <a:pt x="131" y="117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32" y="117"/>
                    <a:pt x="134" y="117"/>
                    <a:pt x="136" y="116"/>
                  </a:cubicBezTo>
                  <a:close/>
                  <a:moveTo>
                    <a:pt x="67" y="205"/>
                  </a:moveTo>
                  <a:cubicBezTo>
                    <a:pt x="66" y="205"/>
                    <a:pt x="66" y="205"/>
                    <a:pt x="65" y="205"/>
                  </a:cubicBezTo>
                  <a:cubicBezTo>
                    <a:pt x="65" y="204"/>
                    <a:pt x="64" y="204"/>
                    <a:pt x="64" y="204"/>
                  </a:cubicBezTo>
                  <a:cubicBezTo>
                    <a:pt x="62" y="203"/>
                    <a:pt x="61" y="202"/>
                    <a:pt x="60" y="200"/>
                  </a:cubicBezTo>
                  <a:cubicBezTo>
                    <a:pt x="58" y="199"/>
                    <a:pt x="56" y="198"/>
                    <a:pt x="55" y="196"/>
                  </a:cubicBezTo>
                  <a:cubicBezTo>
                    <a:pt x="54" y="196"/>
                    <a:pt x="54" y="196"/>
                    <a:pt x="53" y="196"/>
                  </a:cubicBezTo>
                  <a:cubicBezTo>
                    <a:pt x="60" y="202"/>
                    <a:pt x="67" y="208"/>
                    <a:pt x="74" y="214"/>
                  </a:cubicBezTo>
                  <a:cubicBezTo>
                    <a:pt x="74" y="214"/>
                    <a:pt x="74" y="213"/>
                    <a:pt x="74" y="213"/>
                  </a:cubicBezTo>
                  <a:cubicBezTo>
                    <a:pt x="72" y="211"/>
                    <a:pt x="70" y="208"/>
                    <a:pt x="67" y="205"/>
                  </a:cubicBezTo>
                  <a:close/>
                  <a:moveTo>
                    <a:pt x="75" y="185"/>
                  </a:moveTo>
                  <a:cubicBezTo>
                    <a:pt x="75" y="184"/>
                    <a:pt x="75" y="184"/>
                    <a:pt x="74" y="184"/>
                  </a:cubicBezTo>
                  <a:cubicBezTo>
                    <a:pt x="71" y="184"/>
                    <a:pt x="68" y="184"/>
                    <a:pt x="65" y="183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6" y="185"/>
                    <a:pt x="69" y="191"/>
                    <a:pt x="70" y="191"/>
                  </a:cubicBezTo>
                  <a:cubicBezTo>
                    <a:pt x="70" y="191"/>
                    <a:pt x="70" y="190"/>
                    <a:pt x="70" y="189"/>
                  </a:cubicBezTo>
                  <a:cubicBezTo>
                    <a:pt x="70" y="189"/>
                    <a:pt x="70" y="188"/>
                    <a:pt x="70" y="187"/>
                  </a:cubicBezTo>
                  <a:cubicBezTo>
                    <a:pt x="70" y="187"/>
                    <a:pt x="71" y="186"/>
                    <a:pt x="72" y="186"/>
                  </a:cubicBezTo>
                  <a:cubicBezTo>
                    <a:pt x="72" y="186"/>
                    <a:pt x="73" y="186"/>
                    <a:pt x="73" y="185"/>
                  </a:cubicBezTo>
                  <a:cubicBezTo>
                    <a:pt x="74" y="185"/>
                    <a:pt x="75" y="185"/>
                    <a:pt x="75" y="185"/>
                  </a:cubicBezTo>
                  <a:close/>
                  <a:moveTo>
                    <a:pt x="149" y="189"/>
                  </a:moveTo>
                  <a:cubicBezTo>
                    <a:pt x="149" y="189"/>
                    <a:pt x="149" y="189"/>
                    <a:pt x="149" y="189"/>
                  </a:cubicBezTo>
                  <a:cubicBezTo>
                    <a:pt x="149" y="189"/>
                    <a:pt x="149" y="189"/>
                    <a:pt x="149" y="190"/>
                  </a:cubicBezTo>
                  <a:cubicBezTo>
                    <a:pt x="148" y="190"/>
                    <a:pt x="147" y="191"/>
                    <a:pt x="146" y="192"/>
                  </a:cubicBezTo>
                  <a:cubicBezTo>
                    <a:pt x="146" y="192"/>
                    <a:pt x="145" y="192"/>
                    <a:pt x="145" y="193"/>
                  </a:cubicBezTo>
                  <a:cubicBezTo>
                    <a:pt x="144" y="193"/>
                    <a:pt x="144" y="193"/>
                    <a:pt x="143" y="193"/>
                  </a:cubicBezTo>
                  <a:cubicBezTo>
                    <a:pt x="143" y="192"/>
                    <a:pt x="143" y="192"/>
                    <a:pt x="143" y="191"/>
                  </a:cubicBezTo>
                  <a:cubicBezTo>
                    <a:pt x="143" y="191"/>
                    <a:pt x="144" y="190"/>
                    <a:pt x="144" y="190"/>
                  </a:cubicBezTo>
                  <a:cubicBezTo>
                    <a:pt x="144" y="189"/>
                    <a:pt x="144" y="189"/>
                    <a:pt x="144" y="188"/>
                  </a:cubicBezTo>
                  <a:cubicBezTo>
                    <a:pt x="144" y="188"/>
                    <a:pt x="144" y="188"/>
                    <a:pt x="144" y="188"/>
                  </a:cubicBezTo>
                  <a:cubicBezTo>
                    <a:pt x="142" y="190"/>
                    <a:pt x="139" y="192"/>
                    <a:pt x="136" y="194"/>
                  </a:cubicBezTo>
                  <a:cubicBezTo>
                    <a:pt x="137" y="195"/>
                    <a:pt x="137" y="195"/>
                    <a:pt x="137" y="196"/>
                  </a:cubicBezTo>
                  <a:cubicBezTo>
                    <a:pt x="137" y="195"/>
                    <a:pt x="138" y="195"/>
                    <a:pt x="138" y="195"/>
                  </a:cubicBezTo>
                  <a:cubicBezTo>
                    <a:pt x="140" y="194"/>
                    <a:pt x="141" y="194"/>
                    <a:pt x="142" y="196"/>
                  </a:cubicBezTo>
                  <a:cubicBezTo>
                    <a:pt x="142" y="195"/>
                    <a:pt x="143" y="195"/>
                    <a:pt x="143" y="195"/>
                  </a:cubicBezTo>
                  <a:cubicBezTo>
                    <a:pt x="144" y="195"/>
                    <a:pt x="144" y="195"/>
                    <a:pt x="144" y="194"/>
                  </a:cubicBezTo>
                  <a:cubicBezTo>
                    <a:pt x="146" y="193"/>
                    <a:pt x="147" y="192"/>
                    <a:pt x="149" y="190"/>
                  </a:cubicBezTo>
                  <a:cubicBezTo>
                    <a:pt x="149" y="190"/>
                    <a:pt x="149" y="190"/>
                    <a:pt x="149" y="189"/>
                  </a:cubicBezTo>
                  <a:close/>
                  <a:moveTo>
                    <a:pt x="94" y="124"/>
                  </a:moveTo>
                  <a:cubicBezTo>
                    <a:pt x="93" y="126"/>
                    <a:pt x="92" y="127"/>
                    <a:pt x="92" y="128"/>
                  </a:cubicBezTo>
                  <a:cubicBezTo>
                    <a:pt x="92" y="129"/>
                    <a:pt x="92" y="129"/>
                    <a:pt x="92" y="130"/>
                  </a:cubicBezTo>
                  <a:cubicBezTo>
                    <a:pt x="93" y="131"/>
                    <a:pt x="95" y="133"/>
                    <a:pt x="96" y="134"/>
                  </a:cubicBezTo>
                  <a:cubicBezTo>
                    <a:pt x="96" y="135"/>
                    <a:pt x="96" y="135"/>
                    <a:pt x="97" y="135"/>
                  </a:cubicBezTo>
                  <a:cubicBezTo>
                    <a:pt x="97" y="135"/>
                    <a:pt x="97" y="134"/>
                    <a:pt x="98" y="134"/>
                  </a:cubicBezTo>
                  <a:cubicBezTo>
                    <a:pt x="97" y="133"/>
                    <a:pt x="97" y="132"/>
                    <a:pt x="97" y="131"/>
                  </a:cubicBezTo>
                  <a:cubicBezTo>
                    <a:pt x="97" y="131"/>
                    <a:pt x="97" y="130"/>
                    <a:pt x="97" y="129"/>
                  </a:cubicBezTo>
                  <a:cubicBezTo>
                    <a:pt x="96" y="128"/>
                    <a:pt x="95" y="126"/>
                    <a:pt x="94" y="124"/>
                  </a:cubicBezTo>
                  <a:close/>
                  <a:moveTo>
                    <a:pt x="70" y="199"/>
                  </a:moveTo>
                  <a:cubicBezTo>
                    <a:pt x="69" y="198"/>
                    <a:pt x="59" y="189"/>
                    <a:pt x="57" y="188"/>
                  </a:cubicBezTo>
                  <a:cubicBezTo>
                    <a:pt x="57" y="189"/>
                    <a:pt x="57" y="190"/>
                    <a:pt x="58" y="190"/>
                  </a:cubicBezTo>
                  <a:cubicBezTo>
                    <a:pt x="60" y="192"/>
                    <a:pt x="62" y="194"/>
                    <a:pt x="64" y="197"/>
                  </a:cubicBezTo>
                  <a:cubicBezTo>
                    <a:pt x="64" y="197"/>
                    <a:pt x="64" y="197"/>
                    <a:pt x="64" y="197"/>
                  </a:cubicBezTo>
                  <a:cubicBezTo>
                    <a:pt x="66" y="198"/>
                    <a:pt x="68" y="199"/>
                    <a:pt x="70" y="199"/>
                  </a:cubicBezTo>
                  <a:close/>
                  <a:moveTo>
                    <a:pt x="52" y="52"/>
                  </a:moveTo>
                  <a:cubicBezTo>
                    <a:pt x="52" y="51"/>
                    <a:pt x="52" y="47"/>
                    <a:pt x="51" y="46"/>
                  </a:cubicBezTo>
                  <a:cubicBezTo>
                    <a:pt x="50" y="47"/>
                    <a:pt x="49" y="48"/>
                    <a:pt x="48" y="49"/>
                  </a:cubicBezTo>
                  <a:cubicBezTo>
                    <a:pt x="48" y="49"/>
                    <a:pt x="48" y="50"/>
                    <a:pt x="48" y="50"/>
                  </a:cubicBezTo>
                  <a:cubicBezTo>
                    <a:pt x="48" y="54"/>
                    <a:pt x="48" y="57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0"/>
                    <a:pt x="49" y="60"/>
                  </a:cubicBezTo>
                  <a:cubicBezTo>
                    <a:pt x="49" y="60"/>
                    <a:pt x="49" y="59"/>
                    <a:pt x="49" y="59"/>
                  </a:cubicBezTo>
                  <a:cubicBezTo>
                    <a:pt x="47" y="56"/>
                    <a:pt x="49" y="54"/>
                    <a:pt x="51" y="53"/>
                  </a:cubicBezTo>
                  <a:cubicBezTo>
                    <a:pt x="51" y="53"/>
                    <a:pt x="52" y="52"/>
                    <a:pt x="52" y="52"/>
                  </a:cubicBezTo>
                  <a:close/>
                  <a:moveTo>
                    <a:pt x="138" y="62"/>
                  </a:moveTo>
                  <a:cubicBezTo>
                    <a:pt x="138" y="61"/>
                    <a:pt x="139" y="60"/>
                    <a:pt x="139" y="59"/>
                  </a:cubicBezTo>
                  <a:cubicBezTo>
                    <a:pt x="139" y="58"/>
                    <a:pt x="139" y="57"/>
                    <a:pt x="139" y="55"/>
                  </a:cubicBezTo>
                  <a:cubicBezTo>
                    <a:pt x="139" y="55"/>
                    <a:pt x="139" y="54"/>
                    <a:pt x="139" y="54"/>
                  </a:cubicBezTo>
                  <a:cubicBezTo>
                    <a:pt x="138" y="52"/>
                    <a:pt x="138" y="50"/>
                    <a:pt x="137" y="49"/>
                  </a:cubicBezTo>
                  <a:cubicBezTo>
                    <a:pt x="137" y="48"/>
                    <a:pt x="136" y="47"/>
                    <a:pt x="136" y="46"/>
                  </a:cubicBezTo>
                  <a:cubicBezTo>
                    <a:pt x="136" y="46"/>
                    <a:pt x="135" y="47"/>
                    <a:pt x="135" y="48"/>
                  </a:cubicBezTo>
                  <a:cubicBezTo>
                    <a:pt x="135" y="48"/>
                    <a:pt x="135" y="49"/>
                    <a:pt x="135" y="49"/>
                  </a:cubicBezTo>
                  <a:cubicBezTo>
                    <a:pt x="136" y="53"/>
                    <a:pt x="137" y="56"/>
                    <a:pt x="137" y="60"/>
                  </a:cubicBezTo>
                  <a:cubicBezTo>
                    <a:pt x="137" y="61"/>
                    <a:pt x="138" y="61"/>
                    <a:pt x="138" y="62"/>
                  </a:cubicBezTo>
                  <a:close/>
                  <a:moveTo>
                    <a:pt x="46" y="35"/>
                  </a:moveTo>
                  <a:cubicBezTo>
                    <a:pt x="46" y="35"/>
                    <a:pt x="45" y="36"/>
                    <a:pt x="45" y="36"/>
                  </a:cubicBezTo>
                  <a:cubicBezTo>
                    <a:pt x="44" y="37"/>
                    <a:pt x="44" y="37"/>
                    <a:pt x="44" y="38"/>
                  </a:cubicBezTo>
                  <a:cubicBezTo>
                    <a:pt x="44" y="42"/>
                    <a:pt x="44" y="47"/>
                    <a:pt x="44" y="51"/>
                  </a:cubicBezTo>
                  <a:cubicBezTo>
                    <a:pt x="44" y="51"/>
                    <a:pt x="45" y="52"/>
                    <a:pt x="45" y="52"/>
                  </a:cubicBezTo>
                  <a:cubicBezTo>
                    <a:pt x="45" y="52"/>
                    <a:pt x="45" y="52"/>
                    <a:pt x="46" y="53"/>
                  </a:cubicBezTo>
                  <a:cubicBezTo>
                    <a:pt x="46" y="51"/>
                    <a:pt x="46" y="50"/>
                    <a:pt x="46" y="49"/>
                  </a:cubicBezTo>
                  <a:cubicBezTo>
                    <a:pt x="45" y="49"/>
                    <a:pt x="45" y="48"/>
                    <a:pt x="46" y="48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46" y="44"/>
                    <a:pt x="46" y="43"/>
                    <a:pt x="46" y="42"/>
                  </a:cubicBezTo>
                  <a:cubicBezTo>
                    <a:pt x="46" y="39"/>
                    <a:pt x="46" y="37"/>
                    <a:pt x="46" y="35"/>
                  </a:cubicBezTo>
                  <a:close/>
                  <a:moveTo>
                    <a:pt x="65" y="111"/>
                  </a:moveTo>
                  <a:cubicBezTo>
                    <a:pt x="65" y="111"/>
                    <a:pt x="65" y="111"/>
                    <a:pt x="65" y="111"/>
                  </a:cubicBezTo>
                  <a:cubicBezTo>
                    <a:pt x="64" y="113"/>
                    <a:pt x="63" y="115"/>
                    <a:pt x="62" y="116"/>
                  </a:cubicBezTo>
                  <a:cubicBezTo>
                    <a:pt x="62" y="117"/>
                    <a:pt x="62" y="119"/>
                    <a:pt x="62" y="120"/>
                  </a:cubicBezTo>
                  <a:cubicBezTo>
                    <a:pt x="62" y="121"/>
                    <a:pt x="62" y="122"/>
                    <a:pt x="62" y="123"/>
                  </a:cubicBezTo>
                  <a:cubicBezTo>
                    <a:pt x="62" y="123"/>
                    <a:pt x="62" y="124"/>
                    <a:pt x="62" y="124"/>
                  </a:cubicBezTo>
                  <a:cubicBezTo>
                    <a:pt x="63" y="122"/>
                    <a:pt x="64" y="121"/>
                    <a:pt x="66" y="120"/>
                  </a:cubicBezTo>
                  <a:cubicBezTo>
                    <a:pt x="66" y="117"/>
                    <a:pt x="65" y="114"/>
                    <a:pt x="65" y="111"/>
                  </a:cubicBezTo>
                  <a:close/>
                  <a:moveTo>
                    <a:pt x="141" y="188"/>
                  </a:moveTo>
                  <a:cubicBezTo>
                    <a:pt x="140" y="187"/>
                    <a:pt x="138" y="187"/>
                    <a:pt x="137" y="187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35" y="189"/>
                    <a:pt x="134" y="190"/>
                    <a:pt x="134" y="192"/>
                  </a:cubicBezTo>
                  <a:cubicBezTo>
                    <a:pt x="134" y="192"/>
                    <a:pt x="133" y="193"/>
                    <a:pt x="132" y="193"/>
                  </a:cubicBezTo>
                  <a:cubicBezTo>
                    <a:pt x="132" y="193"/>
                    <a:pt x="132" y="193"/>
                    <a:pt x="132" y="193"/>
                  </a:cubicBezTo>
                  <a:cubicBezTo>
                    <a:pt x="131" y="194"/>
                    <a:pt x="131" y="195"/>
                    <a:pt x="130" y="196"/>
                  </a:cubicBezTo>
                  <a:cubicBezTo>
                    <a:pt x="130" y="196"/>
                    <a:pt x="130" y="197"/>
                    <a:pt x="130" y="197"/>
                  </a:cubicBezTo>
                  <a:cubicBezTo>
                    <a:pt x="131" y="196"/>
                    <a:pt x="132" y="195"/>
                    <a:pt x="132" y="195"/>
                  </a:cubicBezTo>
                  <a:cubicBezTo>
                    <a:pt x="133" y="194"/>
                    <a:pt x="133" y="194"/>
                    <a:pt x="134" y="194"/>
                  </a:cubicBezTo>
                  <a:cubicBezTo>
                    <a:pt x="134" y="193"/>
                    <a:pt x="135" y="193"/>
                    <a:pt x="136" y="192"/>
                  </a:cubicBezTo>
                  <a:cubicBezTo>
                    <a:pt x="137" y="191"/>
                    <a:pt x="139" y="190"/>
                    <a:pt x="140" y="188"/>
                  </a:cubicBezTo>
                  <a:cubicBezTo>
                    <a:pt x="141" y="188"/>
                    <a:pt x="141" y="188"/>
                    <a:pt x="141" y="188"/>
                  </a:cubicBezTo>
                  <a:close/>
                  <a:moveTo>
                    <a:pt x="86" y="202"/>
                  </a:moveTo>
                  <a:cubicBezTo>
                    <a:pt x="84" y="200"/>
                    <a:pt x="82" y="198"/>
                    <a:pt x="80" y="195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0" y="200"/>
                    <a:pt x="80" y="202"/>
                    <a:pt x="79" y="203"/>
                  </a:cubicBezTo>
                  <a:cubicBezTo>
                    <a:pt x="79" y="204"/>
                    <a:pt x="79" y="204"/>
                    <a:pt x="80" y="204"/>
                  </a:cubicBezTo>
                  <a:cubicBezTo>
                    <a:pt x="82" y="203"/>
                    <a:pt x="84" y="203"/>
                    <a:pt x="86" y="202"/>
                  </a:cubicBezTo>
                  <a:close/>
                  <a:moveTo>
                    <a:pt x="129" y="187"/>
                  </a:moveTo>
                  <a:cubicBezTo>
                    <a:pt x="127" y="189"/>
                    <a:pt x="124" y="195"/>
                    <a:pt x="123" y="197"/>
                  </a:cubicBezTo>
                  <a:cubicBezTo>
                    <a:pt x="125" y="196"/>
                    <a:pt x="126" y="194"/>
                    <a:pt x="127" y="196"/>
                  </a:cubicBezTo>
                  <a:cubicBezTo>
                    <a:pt x="128" y="194"/>
                    <a:pt x="129" y="193"/>
                    <a:pt x="130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0"/>
                    <a:pt x="129" y="189"/>
                    <a:pt x="129" y="187"/>
                  </a:cubicBezTo>
                  <a:close/>
                  <a:moveTo>
                    <a:pt x="130" y="209"/>
                  </a:moveTo>
                  <a:cubicBezTo>
                    <a:pt x="130" y="209"/>
                    <a:pt x="130" y="209"/>
                    <a:pt x="130" y="209"/>
                  </a:cubicBezTo>
                  <a:cubicBezTo>
                    <a:pt x="126" y="211"/>
                    <a:pt x="123" y="213"/>
                    <a:pt x="119" y="215"/>
                  </a:cubicBezTo>
                  <a:cubicBezTo>
                    <a:pt x="119" y="215"/>
                    <a:pt x="119" y="216"/>
                    <a:pt x="118" y="216"/>
                  </a:cubicBezTo>
                  <a:cubicBezTo>
                    <a:pt x="118" y="217"/>
                    <a:pt x="117" y="218"/>
                    <a:pt x="117" y="219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120" y="218"/>
                    <a:pt x="123" y="216"/>
                    <a:pt x="125" y="214"/>
                  </a:cubicBezTo>
                  <a:cubicBezTo>
                    <a:pt x="127" y="213"/>
                    <a:pt x="129" y="211"/>
                    <a:pt x="130" y="209"/>
                  </a:cubicBezTo>
                  <a:close/>
                  <a:moveTo>
                    <a:pt x="87" y="212"/>
                  </a:moveTo>
                  <a:cubicBezTo>
                    <a:pt x="89" y="213"/>
                    <a:pt x="92" y="213"/>
                    <a:pt x="94" y="214"/>
                  </a:cubicBezTo>
                  <a:cubicBezTo>
                    <a:pt x="93" y="212"/>
                    <a:pt x="90" y="207"/>
                    <a:pt x="89" y="206"/>
                  </a:cubicBezTo>
                  <a:cubicBezTo>
                    <a:pt x="88" y="208"/>
                    <a:pt x="88" y="210"/>
                    <a:pt x="87" y="212"/>
                  </a:cubicBezTo>
                  <a:close/>
                  <a:moveTo>
                    <a:pt x="116" y="182"/>
                  </a:moveTo>
                  <a:cubicBezTo>
                    <a:pt x="118" y="181"/>
                    <a:pt x="120" y="181"/>
                    <a:pt x="122" y="181"/>
                  </a:cubicBezTo>
                  <a:cubicBezTo>
                    <a:pt x="122" y="180"/>
                    <a:pt x="123" y="180"/>
                    <a:pt x="123" y="180"/>
                  </a:cubicBezTo>
                  <a:cubicBezTo>
                    <a:pt x="123" y="179"/>
                    <a:pt x="124" y="179"/>
                    <a:pt x="124" y="178"/>
                  </a:cubicBezTo>
                  <a:cubicBezTo>
                    <a:pt x="124" y="178"/>
                    <a:pt x="124" y="177"/>
                    <a:pt x="124" y="17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3" y="176"/>
                    <a:pt x="123" y="176"/>
                    <a:pt x="122" y="176"/>
                  </a:cubicBezTo>
                  <a:cubicBezTo>
                    <a:pt x="121" y="177"/>
                    <a:pt x="119" y="178"/>
                    <a:pt x="117" y="179"/>
                  </a:cubicBezTo>
                  <a:cubicBezTo>
                    <a:pt x="116" y="180"/>
                    <a:pt x="116" y="180"/>
                    <a:pt x="116" y="182"/>
                  </a:cubicBezTo>
                  <a:close/>
                  <a:moveTo>
                    <a:pt x="106" y="157"/>
                  </a:moveTo>
                  <a:cubicBezTo>
                    <a:pt x="106" y="155"/>
                    <a:pt x="105" y="154"/>
                    <a:pt x="104" y="152"/>
                  </a:cubicBezTo>
                  <a:cubicBezTo>
                    <a:pt x="104" y="151"/>
                    <a:pt x="103" y="149"/>
                    <a:pt x="101" y="147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2" y="151"/>
                    <a:pt x="102" y="154"/>
                    <a:pt x="103" y="157"/>
                  </a:cubicBezTo>
                  <a:cubicBezTo>
                    <a:pt x="103" y="158"/>
                    <a:pt x="103" y="159"/>
                    <a:pt x="104" y="159"/>
                  </a:cubicBezTo>
                  <a:cubicBezTo>
                    <a:pt x="105" y="158"/>
                    <a:pt x="106" y="158"/>
                    <a:pt x="106" y="157"/>
                  </a:cubicBezTo>
                  <a:close/>
                  <a:moveTo>
                    <a:pt x="119" y="150"/>
                  </a:moveTo>
                  <a:cubicBezTo>
                    <a:pt x="118" y="151"/>
                    <a:pt x="118" y="152"/>
                    <a:pt x="119" y="153"/>
                  </a:cubicBezTo>
                  <a:cubicBezTo>
                    <a:pt x="120" y="155"/>
                    <a:pt x="121" y="156"/>
                    <a:pt x="122" y="158"/>
                  </a:cubicBezTo>
                  <a:cubicBezTo>
                    <a:pt x="122" y="158"/>
                    <a:pt x="122" y="158"/>
                    <a:pt x="122" y="159"/>
                  </a:cubicBezTo>
                  <a:cubicBezTo>
                    <a:pt x="123" y="158"/>
                    <a:pt x="124" y="157"/>
                    <a:pt x="125" y="157"/>
                  </a:cubicBezTo>
                  <a:cubicBezTo>
                    <a:pt x="123" y="154"/>
                    <a:pt x="121" y="152"/>
                    <a:pt x="119" y="150"/>
                  </a:cubicBezTo>
                  <a:close/>
                  <a:moveTo>
                    <a:pt x="140" y="185"/>
                  </a:moveTo>
                  <a:cubicBezTo>
                    <a:pt x="141" y="185"/>
                    <a:pt x="142" y="185"/>
                    <a:pt x="144" y="186"/>
                  </a:cubicBezTo>
                  <a:cubicBezTo>
                    <a:pt x="144" y="186"/>
                    <a:pt x="144" y="186"/>
                    <a:pt x="144" y="185"/>
                  </a:cubicBezTo>
                  <a:cubicBezTo>
                    <a:pt x="145" y="185"/>
                    <a:pt x="145" y="185"/>
                    <a:pt x="146" y="184"/>
                  </a:cubicBezTo>
                  <a:cubicBezTo>
                    <a:pt x="146" y="184"/>
                    <a:pt x="146" y="184"/>
                    <a:pt x="146" y="183"/>
                  </a:cubicBezTo>
                  <a:cubicBezTo>
                    <a:pt x="145" y="182"/>
                    <a:pt x="144" y="181"/>
                    <a:pt x="143" y="180"/>
                  </a:cubicBezTo>
                  <a:cubicBezTo>
                    <a:pt x="142" y="180"/>
                    <a:pt x="142" y="180"/>
                    <a:pt x="141" y="180"/>
                  </a:cubicBezTo>
                  <a:cubicBezTo>
                    <a:pt x="141" y="180"/>
                    <a:pt x="140" y="181"/>
                    <a:pt x="141" y="182"/>
                  </a:cubicBezTo>
                  <a:cubicBezTo>
                    <a:pt x="141" y="183"/>
                    <a:pt x="140" y="183"/>
                    <a:pt x="140" y="184"/>
                  </a:cubicBezTo>
                  <a:cubicBezTo>
                    <a:pt x="140" y="184"/>
                    <a:pt x="140" y="185"/>
                    <a:pt x="140" y="185"/>
                  </a:cubicBezTo>
                  <a:close/>
                  <a:moveTo>
                    <a:pt x="73" y="182"/>
                  </a:moveTo>
                  <a:cubicBezTo>
                    <a:pt x="72" y="181"/>
                    <a:pt x="72" y="181"/>
                    <a:pt x="71" y="181"/>
                  </a:cubicBezTo>
                  <a:cubicBezTo>
                    <a:pt x="68" y="180"/>
                    <a:pt x="66" y="178"/>
                    <a:pt x="63" y="177"/>
                  </a:cubicBezTo>
                  <a:cubicBezTo>
                    <a:pt x="63" y="177"/>
                    <a:pt x="63" y="177"/>
                    <a:pt x="62" y="177"/>
                  </a:cubicBezTo>
                  <a:cubicBezTo>
                    <a:pt x="62" y="178"/>
                    <a:pt x="62" y="178"/>
                    <a:pt x="62" y="179"/>
                  </a:cubicBezTo>
                  <a:cubicBezTo>
                    <a:pt x="63" y="180"/>
                    <a:pt x="63" y="181"/>
                    <a:pt x="65" y="181"/>
                  </a:cubicBezTo>
                  <a:cubicBezTo>
                    <a:pt x="67" y="181"/>
                    <a:pt x="69" y="182"/>
                    <a:pt x="71" y="182"/>
                  </a:cubicBezTo>
                  <a:cubicBezTo>
                    <a:pt x="72" y="182"/>
                    <a:pt x="72" y="182"/>
                    <a:pt x="73" y="182"/>
                  </a:cubicBezTo>
                  <a:close/>
                  <a:moveTo>
                    <a:pt x="149" y="153"/>
                  </a:moveTo>
                  <a:cubicBezTo>
                    <a:pt x="148" y="155"/>
                    <a:pt x="147" y="157"/>
                    <a:pt x="145" y="159"/>
                  </a:cubicBezTo>
                  <a:cubicBezTo>
                    <a:pt x="147" y="160"/>
                    <a:pt x="148" y="161"/>
                    <a:pt x="150" y="161"/>
                  </a:cubicBezTo>
                  <a:cubicBezTo>
                    <a:pt x="150" y="159"/>
                    <a:pt x="150" y="157"/>
                    <a:pt x="150" y="155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50" y="154"/>
                    <a:pt x="149" y="153"/>
                    <a:pt x="149" y="153"/>
                  </a:cubicBezTo>
                  <a:close/>
                  <a:moveTo>
                    <a:pt x="87" y="165"/>
                  </a:moveTo>
                  <a:cubicBezTo>
                    <a:pt x="87" y="164"/>
                    <a:pt x="87" y="163"/>
                    <a:pt x="87" y="163"/>
                  </a:cubicBezTo>
                  <a:cubicBezTo>
                    <a:pt x="85" y="161"/>
                    <a:pt x="84" y="158"/>
                    <a:pt x="82" y="156"/>
                  </a:cubicBezTo>
                  <a:cubicBezTo>
                    <a:pt x="82" y="156"/>
                    <a:pt x="82" y="156"/>
                    <a:pt x="81" y="156"/>
                  </a:cubicBezTo>
                  <a:cubicBezTo>
                    <a:pt x="81" y="157"/>
                    <a:pt x="81" y="158"/>
                    <a:pt x="82" y="160"/>
                  </a:cubicBezTo>
                  <a:cubicBezTo>
                    <a:pt x="82" y="161"/>
                    <a:pt x="83" y="162"/>
                    <a:pt x="83" y="164"/>
                  </a:cubicBezTo>
                  <a:cubicBezTo>
                    <a:pt x="84" y="164"/>
                    <a:pt x="84" y="164"/>
                    <a:pt x="84" y="165"/>
                  </a:cubicBezTo>
                  <a:cubicBezTo>
                    <a:pt x="85" y="165"/>
                    <a:pt x="86" y="165"/>
                    <a:pt x="87" y="165"/>
                  </a:cubicBezTo>
                  <a:close/>
                  <a:moveTo>
                    <a:pt x="138" y="218"/>
                  </a:moveTo>
                  <a:cubicBezTo>
                    <a:pt x="140" y="217"/>
                    <a:pt x="164" y="194"/>
                    <a:pt x="165" y="193"/>
                  </a:cubicBezTo>
                  <a:cubicBezTo>
                    <a:pt x="156" y="201"/>
                    <a:pt x="146" y="210"/>
                    <a:pt x="138" y="218"/>
                  </a:cubicBezTo>
                  <a:close/>
                  <a:moveTo>
                    <a:pt x="106" y="104"/>
                  </a:moveTo>
                  <a:cubicBezTo>
                    <a:pt x="105" y="104"/>
                    <a:pt x="104" y="105"/>
                    <a:pt x="103" y="105"/>
                  </a:cubicBezTo>
                  <a:cubicBezTo>
                    <a:pt x="102" y="105"/>
                    <a:pt x="101" y="106"/>
                    <a:pt x="102" y="107"/>
                  </a:cubicBezTo>
                  <a:cubicBezTo>
                    <a:pt x="102" y="108"/>
                    <a:pt x="103" y="109"/>
                    <a:pt x="104" y="110"/>
                  </a:cubicBezTo>
                  <a:cubicBezTo>
                    <a:pt x="105" y="109"/>
                    <a:pt x="107" y="108"/>
                    <a:pt x="108" y="106"/>
                  </a:cubicBezTo>
                  <a:cubicBezTo>
                    <a:pt x="107" y="105"/>
                    <a:pt x="107" y="105"/>
                    <a:pt x="106" y="104"/>
                  </a:cubicBezTo>
                  <a:close/>
                  <a:moveTo>
                    <a:pt x="88" y="201"/>
                  </a:moveTo>
                  <a:cubicBezTo>
                    <a:pt x="88" y="200"/>
                    <a:pt x="88" y="200"/>
                    <a:pt x="88" y="199"/>
                  </a:cubicBezTo>
                  <a:cubicBezTo>
                    <a:pt x="86" y="196"/>
                    <a:pt x="84" y="194"/>
                    <a:pt x="82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1" y="191"/>
                    <a:pt x="80" y="190"/>
                    <a:pt x="79" y="190"/>
                  </a:cubicBezTo>
                  <a:cubicBezTo>
                    <a:pt x="79" y="191"/>
                    <a:pt x="79" y="192"/>
                    <a:pt x="80" y="192"/>
                  </a:cubicBezTo>
                  <a:cubicBezTo>
                    <a:pt x="82" y="194"/>
                    <a:pt x="84" y="196"/>
                    <a:pt x="85" y="198"/>
                  </a:cubicBezTo>
                  <a:cubicBezTo>
                    <a:pt x="86" y="199"/>
                    <a:pt x="87" y="200"/>
                    <a:pt x="88" y="201"/>
                  </a:cubicBezTo>
                  <a:close/>
                  <a:moveTo>
                    <a:pt x="92" y="96"/>
                  </a:moveTo>
                  <a:cubicBezTo>
                    <a:pt x="92" y="96"/>
                    <a:pt x="92" y="95"/>
                    <a:pt x="92" y="95"/>
                  </a:cubicBezTo>
                  <a:cubicBezTo>
                    <a:pt x="90" y="95"/>
                    <a:pt x="88" y="96"/>
                    <a:pt x="87" y="96"/>
                  </a:cubicBezTo>
                  <a:cubicBezTo>
                    <a:pt x="87" y="99"/>
                    <a:pt x="86" y="101"/>
                    <a:pt x="86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1"/>
                    <a:pt x="90" y="99"/>
                    <a:pt x="92" y="96"/>
                  </a:cubicBezTo>
                  <a:close/>
                  <a:moveTo>
                    <a:pt x="124" y="40"/>
                  </a:moveTo>
                  <a:cubicBezTo>
                    <a:pt x="125" y="40"/>
                    <a:pt x="127" y="40"/>
                    <a:pt x="128" y="40"/>
                  </a:cubicBezTo>
                  <a:cubicBezTo>
                    <a:pt x="128" y="37"/>
                    <a:pt x="128" y="35"/>
                    <a:pt x="127" y="33"/>
                  </a:cubicBezTo>
                  <a:cubicBezTo>
                    <a:pt x="126" y="34"/>
                    <a:pt x="125" y="34"/>
                    <a:pt x="125" y="34"/>
                  </a:cubicBezTo>
                  <a:cubicBezTo>
                    <a:pt x="124" y="34"/>
                    <a:pt x="124" y="35"/>
                    <a:pt x="124" y="35"/>
                  </a:cubicBezTo>
                  <a:cubicBezTo>
                    <a:pt x="124" y="37"/>
                    <a:pt x="124" y="38"/>
                    <a:pt x="124" y="40"/>
                  </a:cubicBezTo>
                  <a:close/>
                  <a:moveTo>
                    <a:pt x="115" y="155"/>
                  </a:moveTo>
                  <a:cubicBezTo>
                    <a:pt x="114" y="156"/>
                    <a:pt x="113" y="158"/>
                    <a:pt x="113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3" y="161"/>
                    <a:pt x="113" y="162"/>
                    <a:pt x="113" y="164"/>
                  </a:cubicBezTo>
                  <a:cubicBezTo>
                    <a:pt x="114" y="164"/>
                    <a:pt x="114" y="164"/>
                    <a:pt x="115" y="164"/>
                  </a:cubicBezTo>
                  <a:cubicBezTo>
                    <a:pt x="115" y="164"/>
                    <a:pt x="115" y="164"/>
                    <a:pt x="115" y="163"/>
                  </a:cubicBezTo>
                  <a:cubicBezTo>
                    <a:pt x="116" y="161"/>
                    <a:pt x="116" y="159"/>
                    <a:pt x="116" y="157"/>
                  </a:cubicBezTo>
                  <a:cubicBezTo>
                    <a:pt x="116" y="156"/>
                    <a:pt x="116" y="156"/>
                    <a:pt x="115" y="155"/>
                  </a:cubicBezTo>
                  <a:close/>
                  <a:moveTo>
                    <a:pt x="134" y="210"/>
                  </a:moveTo>
                  <a:cubicBezTo>
                    <a:pt x="132" y="212"/>
                    <a:pt x="130" y="213"/>
                    <a:pt x="128" y="215"/>
                  </a:cubicBezTo>
                  <a:cubicBezTo>
                    <a:pt x="128" y="215"/>
                    <a:pt x="128" y="215"/>
                    <a:pt x="127" y="215"/>
                  </a:cubicBezTo>
                  <a:cubicBezTo>
                    <a:pt x="125" y="219"/>
                    <a:pt x="123" y="222"/>
                    <a:pt x="120" y="225"/>
                  </a:cubicBezTo>
                  <a:cubicBezTo>
                    <a:pt x="120" y="225"/>
                    <a:pt x="120" y="225"/>
                    <a:pt x="119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20" y="225"/>
                  </a:cubicBezTo>
                  <a:cubicBezTo>
                    <a:pt x="123" y="223"/>
                    <a:pt x="126" y="220"/>
                    <a:pt x="129" y="217"/>
                  </a:cubicBezTo>
                  <a:cubicBezTo>
                    <a:pt x="131" y="215"/>
                    <a:pt x="132" y="213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lose/>
                  <a:moveTo>
                    <a:pt x="118" y="145"/>
                  </a:moveTo>
                  <a:cubicBezTo>
                    <a:pt x="118" y="144"/>
                    <a:pt x="119" y="144"/>
                    <a:pt x="119" y="144"/>
                  </a:cubicBezTo>
                  <a:cubicBezTo>
                    <a:pt x="120" y="144"/>
                    <a:pt x="121" y="143"/>
                    <a:pt x="121" y="142"/>
                  </a:cubicBezTo>
                  <a:cubicBezTo>
                    <a:pt x="121" y="142"/>
                    <a:pt x="121" y="142"/>
                    <a:pt x="121" y="141"/>
                  </a:cubicBezTo>
                  <a:cubicBezTo>
                    <a:pt x="121" y="140"/>
                    <a:pt x="120" y="138"/>
                    <a:pt x="119" y="138"/>
                  </a:cubicBezTo>
                  <a:cubicBezTo>
                    <a:pt x="118" y="138"/>
                    <a:pt x="118" y="137"/>
                    <a:pt x="118" y="137"/>
                  </a:cubicBezTo>
                  <a:cubicBezTo>
                    <a:pt x="117" y="137"/>
                    <a:pt x="117" y="137"/>
                    <a:pt x="117" y="136"/>
                  </a:cubicBezTo>
                  <a:cubicBezTo>
                    <a:pt x="117" y="139"/>
                    <a:pt x="117" y="142"/>
                    <a:pt x="118" y="145"/>
                  </a:cubicBezTo>
                  <a:close/>
                  <a:moveTo>
                    <a:pt x="148" y="202"/>
                  </a:moveTo>
                  <a:cubicBezTo>
                    <a:pt x="148" y="202"/>
                    <a:pt x="148" y="202"/>
                    <a:pt x="148" y="202"/>
                  </a:cubicBezTo>
                  <a:cubicBezTo>
                    <a:pt x="148" y="202"/>
                    <a:pt x="148" y="202"/>
                    <a:pt x="148" y="202"/>
                  </a:cubicBezTo>
                  <a:cubicBezTo>
                    <a:pt x="146" y="204"/>
                    <a:pt x="144" y="205"/>
                    <a:pt x="142" y="206"/>
                  </a:cubicBezTo>
                  <a:cubicBezTo>
                    <a:pt x="141" y="206"/>
                    <a:pt x="141" y="206"/>
                    <a:pt x="141" y="207"/>
                  </a:cubicBezTo>
                  <a:cubicBezTo>
                    <a:pt x="139" y="208"/>
                    <a:pt x="138" y="210"/>
                    <a:pt x="137" y="212"/>
                  </a:cubicBezTo>
                  <a:cubicBezTo>
                    <a:pt x="136" y="213"/>
                    <a:pt x="136" y="213"/>
                    <a:pt x="136" y="214"/>
                  </a:cubicBezTo>
                  <a:cubicBezTo>
                    <a:pt x="140" y="210"/>
                    <a:pt x="144" y="206"/>
                    <a:pt x="148" y="202"/>
                  </a:cubicBezTo>
                  <a:close/>
                  <a:moveTo>
                    <a:pt x="142" y="35"/>
                  </a:moveTo>
                  <a:cubicBezTo>
                    <a:pt x="141" y="36"/>
                    <a:pt x="141" y="36"/>
                    <a:pt x="141" y="37"/>
                  </a:cubicBezTo>
                  <a:cubicBezTo>
                    <a:pt x="141" y="43"/>
                    <a:pt x="141" y="48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2" y="54"/>
                    <a:pt x="142" y="53"/>
                    <a:pt x="142" y="53"/>
                  </a:cubicBezTo>
                  <a:cubicBezTo>
                    <a:pt x="142" y="51"/>
                    <a:pt x="142" y="49"/>
                    <a:pt x="142" y="46"/>
                  </a:cubicBezTo>
                  <a:cubicBezTo>
                    <a:pt x="142" y="44"/>
                    <a:pt x="143" y="41"/>
                    <a:pt x="142" y="39"/>
                  </a:cubicBezTo>
                  <a:cubicBezTo>
                    <a:pt x="142" y="38"/>
                    <a:pt x="142" y="36"/>
                    <a:pt x="142" y="35"/>
                  </a:cubicBezTo>
                  <a:close/>
                  <a:moveTo>
                    <a:pt x="99" y="193"/>
                  </a:moveTo>
                  <a:cubicBezTo>
                    <a:pt x="98" y="194"/>
                    <a:pt x="98" y="195"/>
                    <a:pt x="99" y="195"/>
                  </a:cubicBezTo>
                  <a:cubicBezTo>
                    <a:pt x="100" y="197"/>
                    <a:pt x="101" y="197"/>
                    <a:pt x="103" y="198"/>
                  </a:cubicBezTo>
                  <a:cubicBezTo>
                    <a:pt x="103" y="198"/>
                    <a:pt x="103" y="198"/>
                    <a:pt x="103" y="198"/>
                  </a:cubicBezTo>
                  <a:cubicBezTo>
                    <a:pt x="105" y="197"/>
                    <a:pt x="106" y="196"/>
                    <a:pt x="107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104" y="194"/>
                    <a:pt x="101" y="194"/>
                    <a:pt x="99" y="193"/>
                  </a:cubicBezTo>
                  <a:close/>
                  <a:moveTo>
                    <a:pt x="115" y="190"/>
                  </a:moveTo>
                  <a:cubicBezTo>
                    <a:pt x="116" y="189"/>
                    <a:pt x="116" y="189"/>
                    <a:pt x="117" y="189"/>
                  </a:cubicBezTo>
                  <a:cubicBezTo>
                    <a:pt x="119" y="188"/>
                    <a:pt x="120" y="187"/>
                    <a:pt x="120" y="185"/>
                  </a:cubicBezTo>
                  <a:cubicBezTo>
                    <a:pt x="120" y="184"/>
                    <a:pt x="121" y="184"/>
                    <a:pt x="121" y="183"/>
                  </a:cubicBezTo>
                  <a:cubicBezTo>
                    <a:pt x="119" y="183"/>
                    <a:pt x="117" y="184"/>
                    <a:pt x="115" y="184"/>
                  </a:cubicBezTo>
                  <a:cubicBezTo>
                    <a:pt x="116" y="186"/>
                    <a:pt x="116" y="188"/>
                    <a:pt x="115" y="190"/>
                  </a:cubicBezTo>
                  <a:close/>
                  <a:moveTo>
                    <a:pt x="104" y="40"/>
                  </a:moveTo>
                  <a:cubicBezTo>
                    <a:pt x="104" y="38"/>
                    <a:pt x="104" y="36"/>
                    <a:pt x="104" y="34"/>
                  </a:cubicBezTo>
                  <a:cubicBezTo>
                    <a:pt x="104" y="34"/>
                    <a:pt x="104" y="33"/>
                    <a:pt x="104" y="33"/>
                  </a:cubicBezTo>
                  <a:cubicBezTo>
                    <a:pt x="103" y="33"/>
                    <a:pt x="102" y="32"/>
                    <a:pt x="101" y="32"/>
                  </a:cubicBezTo>
                  <a:cubicBezTo>
                    <a:pt x="101" y="33"/>
                    <a:pt x="101" y="33"/>
                    <a:pt x="101" y="34"/>
                  </a:cubicBezTo>
                  <a:cubicBezTo>
                    <a:pt x="100" y="35"/>
                    <a:pt x="100" y="36"/>
                    <a:pt x="101" y="37"/>
                  </a:cubicBezTo>
                  <a:cubicBezTo>
                    <a:pt x="101" y="38"/>
                    <a:pt x="102" y="39"/>
                    <a:pt x="102" y="40"/>
                  </a:cubicBezTo>
                  <a:cubicBezTo>
                    <a:pt x="103" y="40"/>
                    <a:pt x="103" y="40"/>
                    <a:pt x="104" y="40"/>
                  </a:cubicBezTo>
                  <a:close/>
                  <a:moveTo>
                    <a:pt x="87" y="204"/>
                  </a:moveTo>
                  <a:cubicBezTo>
                    <a:pt x="85" y="205"/>
                    <a:pt x="83" y="205"/>
                    <a:pt x="81" y="206"/>
                  </a:cubicBezTo>
                  <a:cubicBezTo>
                    <a:pt x="82" y="208"/>
                    <a:pt x="83" y="209"/>
                    <a:pt x="85" y="211"/>
                  </a:cubicBezTo>
                  <a:cubicBezTo>
                    <a:pt x="86" y="209"/>
                    <a:pt x="86" y="207"/>
                    <a:pt x="87" y="204"/>
                  </a:cubicBezTo>
                  <a:close/>
                  <a:moveTo>
                    <a:pt x="113" y="77"/>
                  </a:moveTo>
                  <a:cubicBezTo>
                    <a:pt x="112" y="77"/>
                    <a:pt x="111" y="78"/>
                    <a:pt x="110" y="78"/>
                  </a:cubicBezTo>
                  <a:cubicBezTo>
                    <a:pt x="110" y="78"/>
                    <a:pt x="109" y="79"/>
                    <a:pt x="109" y="79"/>
                  </a:cubicBezTo>
                  <a:cubicBezTo>
                    <a:pt x="108" y="80"/>
                    <a:pt x="107" y="82"/>
                    <a:pt x="106" y="83"/>
                  </a:cubicBezTo>
                  <a:cubicBezTo>
                    <a:pt x="105" y="84"/>
                    <a:pt x="105" y="85"/>
                    <a:pt x="104" y="85"/>
                  </a:cubicBezTo>
                  <a:cubicBezTo>
                    <a:pt x="104" y="86"/>
                    <a:pt x="104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7" y="84"/>
                    <a:pt x="109" y="83"/>
                    <a:pt x="110" y="81"/>
                  </a:cubicBezTo>
                  <a:cubicBezTo>
                    <a:pt x="112" y="80"/>
                    <a:pt x="112" y="79"/>
                    <a:pt x="113" y="77"/>
                  </a:cubicBezTo>
                  <a:close/>
                  <a:moveTo>
                    <a:pt x="101" y="116"/>
                  </a:moveTo>
                  <a:cubicBezTo>
                    <a:pt x="102" y="117"/>
                    <a:pt x="102" y="117"/>
                    <a:pt x="102" y="117"/>
                  </a:cubicBezTo>
                  <a:cubicBezTo>
                    <a:pt x="103" y="119"/>
                    <a:pt x="105" y="120"/>
                    <a:pt x="107" y="122"/>
                  </a:cubicBezTo>
                  <a:cubicBezTo>
                    <a:pt x="107" y="122"/>
                    <a:pt x="107" y="122"/>
                    <a:pt x="108" y="122"/>
                  </a:cubicBezTo>
                  <a:cubicBezTo>
                    <a:pt x="108" y="122"/>
                    <a:pt x="108" y="122"/>
                    <a:pt x="109" y="122"/>
                  </a:cubicBezTo>
                  <a:cubicBezTo>
                    <a:pt x="108" y="120"/>
                    <a:pt x="107" y="118"/>
                    <a:pt x="106" y="117"/>
                  </a:cubicBezTo>
                  <a:cubicBezTo>
                    <a:pt x="105" y="117"/>
                    <a:pt x="105" y="116"/>
                    <a:pt x="105" y="116"/>
                  </a:cubicBezTo>
                  <a:cubicBezTo>
                    <a:pt x="104" y="116"/>
                    <a:pt x="103" y="116"/>
                    <a:pt x="102" y="115"/>
                  </a:cubicBezTo>
                  <a:cubicBezTo>
                    <a:pt x="102" y="116"/>
                    <a:pt x="102" y="116"/>
                    <a:pt x="101" y="116"/>
                  </a:cubicBezTo>
                  <a:close/>
                  <a:moveTo>
                    <a:pt x="124" y="210"/>
                  </a:moveTo>
                  <a:cubicBezTo>
                    <a:pt x="130" y="206"/>
                    <a:pt x="135" y="203"/>
                    <a:pt x="138" y="197"/>
                  </a:cubicBezTo>
                  <a:cubicBezTo>
                    <a:pt x="133" y="201"/>
                    <a:pt x="129" y="205"/>
                    <a:pt x="124" y="210"/>
                  </a:cubicBezTo>
                  <a:close/>
                  <a:moveTo>
                    <a:pt x="81" y="105"/>
                  </a:moveTo>
                  <a:cubicBezTo>
                    <a:pt x="81" y="105"/>
                    <a:pt x="82" y="105"/>
                    <a:pt x="82" y="105"/>
                  </a:cubicBezTo>
                  <a:cubicBezTo>
                    <a:pt x="82" y="101"/>
                    <a:pt x="82" y="96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1" y="93"/>
                    <a:pt x="80" y="93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6"/>
                    <a:pt x="80" y="97"/>
                    <a:pt x="80" y="99"/>
                  </a:cubicBezTo>
                  <a:cubicBezTo>
                    <a:pt x="82" y="100"/>
                    <a:pt x="82" y="101"/>
                    <a:pt x="81" y="105"/>
                  </a:cubicBezTo>
                  <a:close/>
                  <a:moveTo>
                    <a:pt x="91" y="8"/>
                  </a:moveTo>
                  <a:cubicBezTo>
                    <a:pt x="80" y="7"/>
                    <a:pt x="70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4" y="8"/>
                    <a:pt x="69" y="8"/>
                    <a:pt x="73" y="8"/>
                  </a:cubicBezTo>
                  <a:cubicBezTo>
                    <a:pt x="78" y="8"/>
                    <a:pt x="84" y="8"/>
                    <a:pt x="89" y="8"/>
                  </a:cubicBezTo>
                  <a:cubicBezTo>
                    <a:pt x="90" y="8"/>
                    <a:pt x="90" y="8"/>
                    <a:pt x="91" y="8"/>
                  </a:cubicBezTo>
                  <a:close/>
                  <a:moveTo>
                    <a:pt x="129" y="43"/>
                  </a:moveTo>
                  <a:cubicBezTo>
                    <a:pt x="127" y="43"/>
                    <a:pt x="126" y="44"/>
                    <a:pt x="124" y="44"/>
                  </a:cubicBezTo>
                  <a:cubicBezTo>
                    <a:pt x="124" y="44"/>
                    <a:pt x="124" y="44"/>
                    <a:pt x="124" y="45"/>
                  </a:cubicBezTo>
                  <a:cubicBezTo>
                    <a:pt x="124" y="46"/>
                    <a:pt x="124" y="47"/>
                    <a:pt x="124" y="49"/>
                  </a:cubicBezTo>
                  <a:cubicBezTo>
                    <a:pt x="126" y="48"/>
                    <a:pt x="127" y="47"/>
                    <a:pt x="129" y="46"/>
                  </a:cubicBezTo>
                  <a:cubicBezTo>
                    <a:pt x="129" y="45"/>
                    <a:pt x="129" y="44"/>
                    <a:pt x="129" y="43"/>
                  </a:cubicBezTo>
                  <a:close/>
                  <a:moveTo>
                    <a:pt x="34" y="178"/>
                  </a:moveTo>
                  <a:cubicBezTo>
                    <a:pt x="33" y="176"/>
                    <a:pt x="32" y="176"/>
                    <a:pt x="31" y="175"/>
                  </a:cubicBezTo>
                  <a:cubicBezTo>
                    <a:pt x="28" y="173"/>
                    <a:pt x="25" y="172"/>
                    <a:pt x="21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3" y="172"/>
                    <a:pt x="26" y="174"/>
                    <a:pt x="28" y="177"/>
                  </a:cubicBezTo>
                  <a:cubicBezTo>
                    <a:pt x="29" y="175"/>
                    <a:pt x="30" y="175"/>
                    <a:pt x="31" y="176"/>
                  </a:cubicBezTo>
                  <a:cubicBezTo>
                    <a:pt x="31" y="176"/>
                    <a:pt x="32" y="176"/>
                    <a:pt x="32" y="177"/>
                  </a:cubicBezTo>
                  <a:cubicBezTo>
                    <a:pt x="32" y="177"/>
                    <a:pt x="33" y="177"/>
                    <a:pt x="34" y="178"/>
                  </a:cubicBezTo>
                  <a:close/>
                  <a:moveTo>
                    <a:pt x="94" y="56"/>
                  </a:moveTo>
                  <a:cubicBezTo>
                    <a:pt x="93" y="57"/>
                    <a:pt x="93" y="57"/>
                    <a:pt x="94" y="58"/>
                  </a:cubicBezTo>
                  <a:cubicBezTo>
                    <a:pt x="94" y="59"/>
                    <a:pt x="94" y="60"/>
                    <a:pt x="96" y="60"/>
                  </a:cubicBezTo>
                  <a:cubicBezTo>
                    <a:pt x="98" y="61"/>
                    <a:pt x="100" y="62"/>
                    <a:pt x="102" y="63"/>
                  </a:cubicBezTo>
                  <a:cubicBezTo>
                    <a:pt x="102" y="63"/>
                    <a:pt x="103" y="63"/>
                    <a:pt x="103" y="63"/>
                  </a:cubicBezTo>
                  <a:cubicBezTo>
                    <a:pt x="103" y="62"/>
                    <a:pt x="103" y="61"/>
                    <a:pt x="103" y="60"/>
                  </a:cubicBezTo>
                  <a:cubicBezTo>
                    <a:pt x="103" y="60"/>
                    <a:pt x="102" y="60"/>
                    <a:pt x="102" y="60"/>
                  </a:cubicBezTo>
                  <a:cubicBezTo>
                    <a:pt x="101" y="60"/>
                    <a:pt x="100" y="60"/>
                    <a:pt x="99" y="60"/>
                  </a:cubicBezTo>
                  <a:cubicBezTo>
                    <a:pt x="99" y="60"/>
                    <a:pt x="98" y="60"/>
                    <a:pt x="97" y="59"/>
                  </a:cubicBezTo>
                  <a:cubicBezTo>
                    <a:pt x="97" y="59"/>
                    <a:pt x="96" y="58"/>
                    <a:pt x="95" y="58"/>
                  </a:cubicBezTo>
                  <a:cubicBezTo>
                    <a:pt x="95" y="57"/>
                    <a:pt x="94" y="57"/>
                    <a:pt x="94" y="56"/>
                  </a:cubicBezTo>
                  <a:close/>
                  <a:moveTo>
                    <a:pt x="98" y="126"/>
                  </a:moveTo>
                  <a:cubicBezTo>
                    <a:pt x="98" y="129"/>
                    <a:pt x="100" y="130"/>
                    <a:pt x="101" y="132"/>
                  </a:cubicBezTo>
                  <a:cubicBezTo>
                    <a:pt x="102" y="132"/>
                    <a:pt x="102" y="131"/>
                    <a:pt x="103" y="131"/>
                  </a:cubicBezTo>
                  <a:cubicBezTo>
                    <a:pt x="103" y="129"/>
                    <a:pt x="103" y="128"/>
                    <a:pt x="102" y="126"/>
                  </a:cubicBezTo>
                  <a:cubicBezTo>
                    <a:pt x="101" y="126"/>
                    <a:pt x="100" y="126"/>
                    <a:pt x="98" y="126"/>
                  </a:cubicBezTo>
                  <a:close/>
                  <a:moveTo>
                    <a:pt x="91" y="131"/>
                  </a:moveTo>
                  <a:cubicBezTo>
                    <a:pt x="89" y="134"/>
                    <a:pt x="89" y="134"/>
                    <a:pt x="90" y="136"/>
                  </a:cubicBezTo>
                  <a:cubicBezTo>
                    <a:pt x="90" y="136"/>
                    <a:pt x="91" y="137"/>
                    <a:pt x="91" y="137"/>
                  </a:cubicBezTo>
                  <a:cubicBezTo>
                    <a:pt x="91" y="138"/>
                    <a:pt x="92" y="138"/>
                    <a:pt x="92" y="139"/>
                  </a:cubicBezTo>
                  <a:cubicBezTo>
                    <a:pt x="93" y="138"/>
                    <a:pt x="94" y="137"/>
                    <a:pt x="95" y="136"/>
                  </a:cubicBezTo>
                  <a:cubicBezTo>
                    <a:pt x="93" y="135"/>
                    <a:pt x="92" y="133"/>
                    <a:pt x="91" y="131"/>
                  </a:cubicBezTo>
                  <a:close/>
                  <a:moveTo>
                    <a:pt x="116" y="227"/>
                  </a:moveTo>
                  <a:cubicBezTo>
                    <a:pt x="114" y="228"/>
                    <a:pt x="114" y="228"/>
                    <a:pt x="112" y="228"/>
                  </a:cubicBezTo>
                  <a:cubicBezTo>
                    <a:pt x="111" y="231"/>
                    <a:pt x="110" y="234"/>
                    <a:pt x="108" y="238"/>
                  </a:cubicBezTo>
                  <a:cubicBezTo>
                    <a:pt x="109" y="237"/>
                    <a:pt x="109" y="237"/>
                    <a:pt x="110" y="237"/>
                  </a:cubicBezTo>
                  <a:cubicBezTo>
                    <a:pt x="110" y="236"/>
                    <a:pt x="112" y="235"/>
                    <a:pt x="112" y="233"/>
                  </a:cubicBezTo>
                  <a:cubicBezTo>
                    <a:pt x="112" y="233"/>
                    <a:pt x="112" y="232"/>
                    <a:pt x="113" y="232"/>
                  </a:cubicBezTo>
                  <a:cubicBezTo>
                    <a:pt x="113" y="231"/>
                    <a:pt x="114" y="230"/>
                    <a:pt x="114" y="229"/>
                  </a:cubicBezTo>
                  <a:cubicBezTo>
                    <a:pt x="115" y="228"/>
                    <a:pt x="115" y="228"/>
                    <a:pt x="116" y="227"/>
                  </a:cubicBezTo>
                  <a:close/>
                  <a:moveTo>
                    <a:pt x="78" y="64"/>
                  </a:moveTo>
                  <a:cubicBezTo>
                    <a:pt x="79" y="64"/>
                    <a:pt x="80" y="64"/>
                    <a:pt x="81" y="64"/>
                  </a:cubicBezTo>
                  <a:cubicBezTo>
                    <a:pt x="82" y="64"/>
                    <a:pt x="83" y="64"/>
                    <a:pt x="84" y="64"/>
                  </a:cubicBezTo>
                  <a:cubicBezTo>
                    <a:pt x="83" y="62"/>
                    <a:pt x="78" y="60"/>
                    <a:pt x="77" y="59"/>
                  </a:cubicBezTo>
                  <a:cubicBezTo>
                    <a:pt x="76" y="61"/>
                    <a:pt x="77" y="63"/>
                    <a:pt x="78" y="64"/>
                  </a:cubicBezTo>
                  <a:close/>
                  <a:moveTo>
                    <a:pt x="141" y="14"/>
                  </a:moveTo>
                  <a:cubicBezTo>
                    <a:pt x="142" y="15"/>
                    <a:pt x="142" y="17"/>
                    <a:pt x="142" y="18"/>
                  </a:cubicBezTo>
                  <a:cubicBezTo>
                    <a:pt x="144" y="18"/>
                    <a:pt x="146" y="19"/>
                    <a:pt x="148" y="19"/>
                  </a:cubicBezTo>
                  <a:cubicBezTo>
                    <a:pt x="148" y="18"/>
                    <a:pt x="148" y="18"/>
                    <a:pt x="147" y="17"/>
                  </a:cubicBezTo>
                  <a:cubicBezTo>
                    <a:pt x="146" y="16"/>
                    <a:pt x="144" y="15"/>
                    <a:pt x="142" y="14"/>
                  </a:cubicBezTo>
                  <a:cubicBezTo>
                    <a:pt x="142" y="14"/>
                    <a:pt x="142" y="14"/>
                    <a:pt x="141" y="14"/>
                  </a:cubicBezTo>
                  <a:close/>
                  <a:moveTo>
                    <a:pt x="45" y="22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6" y="21"/>
                    <a:pt x="47" y="20"/>
                    <a:pt x="48" y="19"/>
                  </a:cubicBezTo>
                  <a:cubicBezTo>
                    <a:pt x="48" y="19"/>
                    <a:pt x="48" y="18"/>
                    <a:pt x="48" y="18"/>
                  </a:cubicBezTo>
                  <a:cubicBezTo>
                    <a:pt x="48" y="17"/>
                    <a:pt x="49" y="16"/>
                    <a:pt x="50" y="15"/>
                  </a:cubicBezTo>
                  <a:cubicBezTo>
                    <a:pt x="51" y="15"/>
                    <a:pt x="52" y="14"/>
                    <a:pt x="53" y="13"/>
                  </a:cubicBezTo>
                  <a:cubicBezTo>
                    <a:pt x="53" y="13"/>
                    <a:pt x="53" y="12"/>
                    <a:pt x="53" y="12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9" y="14"/>
                    <a:pt x="47" y="18"/>
                    <a:pt x="45" y="22"/>
                  </a:cubicBezTo>
                  <a:close/>
                  <a:moveTo>
                    <a:pt x="129" y="48"/>
                  </a:moveTo>
                  <a:cubicBezTo>
                    <a:pt x="128" y="49"/>
                    <a:pt x="126" y="50"/>
                    <a:pt x="125" y="51"/>
                  </a:cubicBezTo>
                  <a:cubicBezTo>
                    <a:pt x="123" y="52"/>
                    <a:pt x="123" y="52"/>
                    <a:pt x="124" y="53"/>
                  </a:cubicBezTo>
                  <a:cubicBezTo>
                    <a:pt x="124" y="53"/>
                    <a:pt x="124" y="53"/>
                    <a:pt x="124" y="54"/>
                  </a:cubicBezTo>
                  <a:cubicBezTo>
                    <a:pt x="125" y="53"/>
                    <a:pt x="127" y="53"/>
                    <a:pt x="129" y="53"/>
                  </a:cubicBezTo>
                  <a:cubicBezTo>
                    <a:pt x="129" y="51"/>
                    <a:pt x="130" y="50"/>
                    <a:pt x="129" y="48"/>
                  </a:cubicBezTo>
                  <a:close/>
                  <a:moveTo>
                    <a:pt x="131" y="94"/>
                  </a:moveTo>
                  <a:cubicBezTo>
                    <a:pt x="131" y="94"/>
                    <a:pt x="132" y="94"/>
                    <a:pt x="132" y="94"/>
                  </a:cubicBezTo>
                  <a:cubicBezTo>
                    <a:pt x="132" y="94"/>
                    <a:pt x="132" y="93"/>
                    <a:pt x="133" y="93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4" y="88"/>
                    <a:pt x="133" y="88"/>
                    <a:pt x="133" y="88"/>
                  </a:cubicBezTo>
                  <a:cubicBezTo>
                    <a:pt x="133" y="86"/>
                    <a:pt x="132" y="84"/>
                    <a:pt x="132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6"/>
                    <a:pt x="131" y="90"/>
                    <a:pt x="131" y="94"/>
                  </a:cubicBezTo>
                  <a:close/>
                  <a:moveTo>
                    <a:pt x="122" y="129"/>
                  </a:moveTo>
                  <a:cubicBezTo>
                    <a:pt x="122" y="128"/>
                    <a:pt x="121" y="127"/>
                    <a:pt x="121" y="127"/>
                  </a:cubicBezTo>
                  <a:cubicBezTo>
                    <a:pt x="120" y="127"/>
                    <a:pt x="119" y="128"/>
                    <a:pt x="118" y="127"/>
                  </a:cubicBezTo>
                  <a:cubicBezTo>
                    <a:pt x="117" y="127"/>
                    <a:pt x="117" y="128"/>
                    <a:pt x="116" y="128"/>
                  </a:cubicBezTo>
                  <a:cubicBezTo>
                    <a:pt x="116" y="128"/>
                    <a:pt x="116" y="129"/>
                    <a:pt x="116" y="130"/>
                  </a:cubicBezTo>
                  <a:cubicBezTo>
                    <a:pt x="116" y="131"/>
                    <a:pt x="117" y="131"/>
                    <a:pt x="117" y="132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7" y="132"/>
                    <a:pt x="117" y="132"/>
                    <a:pt x="117" y="131"/>
                  </a:cubicBezTo>
                  <a:cubicBezTo>
                    <a:pt x="117" y="131"/>
                    <a:pt x="118" y="130"/>
                    <a:pt x="118" y="131"/>
                  </a:cubicBezTo>
                  <a:cubicBezTo>
                    <a:pt x="119" y="131"/>
                    <a:pt x="119" y="130"/>
                    <a:pt x="120" y="130"/>
                  </a:cubicBezTo>
                  <a:cubicBezTo>
                    <a:pt x="120" y="130"/>
                    <a:pt x="121" y="129"/>
                    <a:pt x="122" y="129"/>
                  </a:cubicBezTo>
                  <a:close/>
                  <a:moveTo>
                    <a:pt x="96" y="99"/>
                  </a:moveTo>
                  <a:cubicBezTo>
                    <a:pt x="97" y="99"/>
                    <a:pt x="97" y="100"/>
                    <a:pt x="98" y="101"/>
                  </a:cubicBezTo>
                  <a:cubicBezTo>
                    <a:pt x="98" y="101"/>
                    <a:pt x="98" y="101"/>
                    <a:pt x="99" y="101"/>
                  </a:cubicBezTo>
                  <a:cubicBezTo>
                    <a:pt x="99" y="101"/>
                    <a:pt x="100" y="101"/>
                    <a:pt x="101" y="101"/>
                  </a:cubicBezTo>
                  <a:cubicBezTo>
                    <a:pt x="102" y="101"/>
                    <a:pt x="102" y="100"/>
                    <a:pt x="102" y="100"/>
                  </a:cubicBezTo>
                  <a:cubicBezTo>
                    <a:pt x="101" y="98"/>
                    <a:pt x="100" y="97"/>
                    <a:pt x="99" y="96"/>
                  </a:cubicBezTo>
                  <a:cubicBezTo>
                    <a:pt x="98" y="97"/>
                    <a:pt x="97" y="98"/>
                    <a:pt x="96" y="99"/>
                  </a:cubicBezTo>
                  <a:close/>
                  <a:moveTo>
                    <a:pt x="54" y="25"/>
                  </a:moveTo>
                  <a:cubicBezTo>
                    <a:pt x="53" y="26"/>
                    <a:pt x="52" y="28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30"/>
                    <a:pt x="51" y="31"/>
                    <a:pt x="52" y="31"/>
                  </a:cubicBezTo>
                  <a:cubicBezTo>
                    <a:pt x="52" y="31"/>
                    <a:pt x="53" y="31"/>
                    <a:pt x="53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0"/>
                    <a:pt x="55" y="29"/>
                    <a:pt x="56" y="27"/>
                  </a:cubicBezTo>
                  <a:cubicBezTo>
                    <a:pt x="56" y="27"/>
                    <a:pt x="56" y="26"/>
                    <a:pt x="55" y="26"/>
                  </a:cubicBezTo>
                  <a:cubicBezTo>
                    <a:pt x="55" y="26"/>
                    <a:pt x="55" y="25"/>
                    <a:pt x="54" y="25"/>
                  </a:cubicBezTo>
                  <a:close/>
                  <a:moveTo>
                    <a:pt x="96" y="138"/>
                  </a:moveTo>
                  <a:cubicBezTo>
                    <a:pt x="95" y="139"/>
                    <a:pt x="94" y="140"/>
                    <a:pt x="93" y="141"/>
                  </a:cubicBezTo>
                  <a:cubicBezTo>
                    <a:pt x="94" y="142"/>
                    <a:pt x="94" y="143"/>
                    <a:pt x="95" y="145"/>
                  </a:cubicBezTo>
                  <a:cubicBezTo>
                    <a:pt x="96" y="144"/>
                    <a:pt x="97" y="142"/>
                    <a:pt x="97" y="141"/>
                  </a:cubicBezTo>
                  <a:cubicBezTo>
                    <a:pt x="98" y="140"/>
                    <a:pt x="98" y="140"/>
                    <a:pt x="97" y="139"/>
                  </a:cubicBezTo>
                  <a:cubicBezTo>
                    <a:pt x="97" y="139"/>
                    <a:pt x="97" y="138"/>
                    <a:pt x="96" y="138"/>
                  </a:cubicBezTo>
                  <a:close/>
                  <a:moveTo>
                    <a:pt x="128" y="8"/>
                  </a:moveTo>
                  <a:cubicBezTo>
                    <a:pt x="128" y="9"/>
                    <a:pt x="128" y="9"/>
                    <a:pt x="128" y="9"/>
                  </a:cubicBezTo>
                  <a:cubicBezTo>
                    <a:pt x="131" y="9"/>
                    <a:pt x="133" y="9"/>
                    <a:pt x="135" y="10"/>
                  </a:cubicBezTo>
                  <a:cubicBezTo>
                    <a:pt x="138" y="10"/>
                    <a:pt x="141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4" y="10"/>
                    <a:pt x="144" y="10"/>
                  </a:cubicBezTo>
                  <a:cubicBezTo>
                    <a:pt x="144" y="10"/>
                    <a:pt x="143" y="10"/>
                    <a:pt x="142" y="10"/>
                  </a:cubicBezTo>
                  <a:cubicBezTo>
                    <a:pt x="140" y="9"/>
                    <a:pt x="139" y="9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4" y="8"/>
                    <a:pt x="131" y="8"/>
                    <a:pt x="128" y="8"/>
                  </a:cubicBezTo>
                  <a:close/>
                  <a:moveTo>
                    <a:pt x="153" y="163"/>
                  </a:moveTo>
                  <a:cubicBezTo>
                    <a:pt x="153" y="164"/>
                    <a:pt x="153" y="164"/>
                    <a:pt x="154" y="164"/>
                  </a:cubicBezTo>
                  <a:cubicBezTo>
                    <a:pt x="158" y="163"/>
                    <a:pt x="161" y="164"/>
                    <a:pt x="165" y="164"/>
                  </a:cubicBezTo>
                  <a:cubicBezTo>
                    <a:pt x="167" y="165"/>
                    <a:pt x="169" y="165"/>
                    <a:pt x="171" y="164"/>
                  </a:cubicBezTo>
                  <a:cubicBezTo>
                    <a:pt x="172" y="164"/>
                    <a:pt x="172" y="164"/>
                    <a:pt x="173" y="164"/>
                  </a:cubicBezTo>
                  <a:cubicBezTo>
                    <a:pt x="166" y="163"/>
                    <a:pt x="159" y="163"/>
                    <a:pt x="153" y="163"/>
                  </a:cubicBezTo>
                  <a:close/>
                  <a:moveTo>
                    <a:pt x="114" y="208"/>
                  </a:moveTo>
                  <a:cubicBezTo>
                    <a:pt x="111" y="211"/>
                    <a:pt x="108" y="213"/>
                    <a:pt x="105" y="215"/>
                  </a:cubicBezTo>
                  <a:cubicBezTo>
                    <a:pt x="106" y="216"/>
                    <a:pt x="107" y="216"/>
                    <a:pt x="108" y="216"/>
                  </a:cubicBezTo>
                  <a:cubicBezTo>
                    <a:pt x="109" y="216"/>
                    <a:pt x="109" y="216"/>
                    <a:pt x="110" y="215"/>
                  </a:cubicBezTo>
                  <a:cubicBezTo>
                    <a:pt x="111" y="214"/>
                    <a:pt x="112" y="212"/>
                    <a:pt x="113" y="210"/>
                  </a:cubicBezTo>
                  <a:cubicBezTo>
                    <a:pt x="113" y="210"/>
                    <a:pt x="113" y="209"/>
                    <a:pt x="114" y="208"/>
                  </a:cubicBezTo>
                  <a:close/>
                  <a:moveTo>
                    <a:pt x="81" y="89"/>
                  </a:moveTo>
                  <a:cubicBezTo>
                    <a:pt x="81" y="89"/>
                    <a:pt x="81" y="89"/>
                    <a:pt x="82" y="89"/>
                  </a:cubicBezTo>
                  <a:cubicBezTo>
                    <a:pt x="83" y="88"/>
                    <a:pt x="83" y="88"/>
                    <a:pt x="83" y="87"/>
                  </a:cubicBezTo>
                  <a:cubicBezTo>
                    <a:pt x="83" y="86"/>
                    <a:pt x="83" y="85"/>
                    <a:pt x="83" y="84"/>
                  </a:cubicBezTo>
                  <a:cubicBezTo>
                    <a:pt x="83" y="82"/>
                    <a:pt x="83" y="79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2" y="76"/>
                  </a:cubicBezTo>
                  <a:cubicBezTo>
                    <a:pt x="82" y="80"/>
                    <a:pt x="81" y="84"/>
                    <a:pt x="81" y="89"/>
                  </a:cubicBezTo>
                  <a:close/>
                  <a:moveTo>
                    <a:pt x="66" y="20"/>
                  </a:moveTo>
                  <a:cubicBezTo>
                    <a:pt x="65" y="22"/>
                    <a:pt x="64" y="24"/>
                    <a:pt x="63" y="27"/>
                  </a:cubicBezTo>
                  <a:cubicBezTo>
                    <a:pt x="64" y="27"/>
                    <a:pt x="64" y="27"/>
                    <a:pt x="65" y="27"/>
                  </a:cubicBezTo>
                  <a:cubicBezTo>
                    <a:pt x="66" y="26"/>
                    <a:pt x="67" y="25"/>
                    <a:pt x="67" y="24"/>
                  </a:cubicBezTo>
                  <a:cubicBezTo>
                    <a:pt x="67" y="23"/>
                    <a:pt x="67" y="23"/>
                    <a:pt x="68" y="22"/>
                  </a:cubicBezTo>
                  <a:cubicBezTo>
                    <a:pt x="68" y="22"/>
                    <a:pt x="68" y="21"/>
                    <a:pt x="68" y="21"/>
                  </a:cubicBezTo>
                  <a:cubicBezTo>
                    <a:pt x="68" y="21"/>
                    <a:pt x="67" y="21"/>
                    <a:pt x="67" y="20"/>
                  </a:cubicBezTo>
                  <a:cubicBezTo>
                    <a:pt x="67" y="20"/>
                    <a:pt x="66" y="20"/>
                    <a:pt x="66" y="20"/>
                  </a:cubicBezTo>
                  <a:close/>
                  <a:moveTo>
                    <a:pt x="93" y="111"/>
                  </a:moveTo>
                  <a:cubicBezTo>
                    <a:pt x="93" y="113"/>
                    <a:pt x="92" y="115"/>
                    <a:pt x="92" y="116"/>
                  </a:cubicBezTo>
                  <a:cubicBezTo>
                    <a:pt x="92" y="116"/>
                    <a:pt x="92" y="116"/>
                    <a:pt x="92" y="117"/>
                  </a:cubicBezTo>
                  <a:cubicBezTo>
                    <a:pt x="92" y="117"/>
                    <a:pt x="93" y="118"/>
                    <a:pt x="93" y="119"/>
                  </a:cubicBezTo>
                  <a:cubicBezTo>
                    <a:pt x="94" y="118"/>
                    <a:pt x="95" y="116"/>
                    <a:pt x="96" y="114"/>
                  </a:cubicBezTo>
                  <a:cubicBezTo>
                    <a:pt x="96" y="114"/>
                    <a:pt x="96" y="114"/>
                    <a:pt x="95" y="114"/>
                  </a:cubicBezTo>
                  <a:cubicBezTo>
                    <a:pt x="95" y="113"/>
                    <a:pt x="94" y="112"/>
                    <a:pt x="93" y="111"/>
                  </a:cubicBezTo>
                  <a:close/>
                  <a:moveTo>
                    <a:pt x="77" y="57"/>
                  </a:moveTo>
                  <a:cubicBezTo>
                    <a:pt x="79" y="58"/>
                    <a:pt x="82" y="60"/>
                    <a:pt x="84" y="61"/>
                  </a:cubicBezTo>
                  <a:cubicBezTo>
                    <a:pt x="84" y="60"/>
                    <a:pt x="84" y="59"/>
                    <a:pt x="84" y="58"/>
                  </a:cubicBezTo>
                  <a:cubicBezTo>
                    <a:pt x="82" y="57"/>
                    <a:pt x="79" y="56"/>
                    <a:pt x="77" y="55"/>
                  </a:cubicBezTo>
                  <a:cubicBezTo>
                    <a:pt x="77" y="56"/>
                    <a:pt x="77" y="56"/>
                    <a:pt x="77" y="57"/>
                  </a:cubicBezTo>
                  <a:close/>
                  <a:moveTo>
                    <a:pt x="103" y="11"/>
                  </a:moveTo>
                  <a:cubicBezTo>
                    <a:pt x="103" y="11"/>
                    <a:pt x="103" y="11"/>
                    <a:pt x="103" y="11"/>
                  </a:cubicBezTo>
                  <a:cubicBezTo>
                    <a:pt x="102" y="11"/>
                    <a:pt x="101" y="10"/>
                    <a:pt x="99" y="10"/>
                  </a:cubicBezTo>
                  <a:cubicBezTo>
                    <a:pt x="99" y="10"/>
                    <a:pt x="98" y="10"/>
                    <a:pt x="97" y="10"/>
                  </a:cubicBezTo>
                  <a:cubicBezTo>
                    <a:pt x="94" y="10"/>
                    <a:pt x="92" y="10"/>
                    <a:pt x="90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3" y="11"/>
                    <a:pt x="96" y="11"/>
                    <a:pt x="99" y="12"/>
                  </a:cubicBezTo>
                  <a:cubicBezTo>
                    <a:pt x="99" y="12"/>
                    <a:pt x="99" y="12"/>
                    <a:pt x="100" y="12"/>
                  </a:cubicBezTo>
                  <a:cubicBezTo>
                    <a:pt x="101" y="12"/>
                    <a:pt x="102" y="11"/>
                    <a:pt x="103" y="11"/>
                  </a:cubicBezTo>
                  <a:close/>
                  <a:moveTo>
                    <a:pt x="70" y="165"/>
                  </a:moveTo>
                  <a:cubicBezTo>
                    <a:pt x="69" y="163"/>
                    <a:pt x="69" y="162"/>
                    <a:pt x="68" y="161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7" y="160"/>
                    <a:pt x="67" y="159"/>
                    <a:pt x="67" y="159"/>
                  </a:cubicBezTo>
                  <a:cubicBezTo>
                    <a:pt x="67" y="158"/>
                    <a:pt x="67" y="158"/>
                    <a:pt x="67" y="157"/>
                  </a:cubicBezTo>
                  <a:cubicBezTo>
                    <a:pt x="67" y="156"/>
                    <a:pt x="66" y="154"/>
                    <a:pt x="66" y="153"/>
                  </a:cubicBezTo>
                  <a:cubicBezTo>
                    <a:pt x="66" y="155"/>
                    <a:pt x="66" y="157"/>
                    <a:pt x="66" y="159"/>
                  </a:cubicBezTo>
                  <a:cubicBezTo>
                    <a:pt x="66" y="159"/>
                    <a:pt x="66" y="159"/>
                    <a:pt x="66" y="159"/>
                  </a:cubicBezTo>
                  <a:cubicBezTo>
                    <a:pt x="67" y="161"/>
                    <a:pt x="67" y="163"/>
                    <a:pt x="68" y="164"/>
                  </a:cubicBezTo>
                  <a:cubicBezTo>
                    <a:pt x="69" y="165"/>
                    <a:pt x="69" y="165"/>
                    <a:pt x="70" y="165"/>
                  </a:cubicBezTo>
                  <a:close/>
                  <a:moveTo>
                    <a:pt x="117" y="171"/>
                  </a:moveTo>
                  <a:cubicBezTo>
                    <a:pt x="119" y="171"/>
                    <a:pt x="120" y="171"/>
                    <a:pt x="122" y="170"/>
                  </a:cubicBezTo>
                  <a:cubicBezTo>
                    <a:pt x="121" y="169"/>
                    <a:pt x="120" y="168"/>
                    <a:pt x="120" y="166"/>
                  </a:cubicBezTo>
                  <a:cubicBezTo>
                    <a:pt x="119" y="166"/>
                    <a:pt x="118" y="166"/>
                    <a:pt x="118" y="166"/>
                  </a:cubicBezTo>
                  <a:cubicBezTo>
                    <a:pt x="117" y="168"/>
                    <a:pt x="117" y="169"/>
                    <a:pt x="117" y="171"/>
                  </a:cubicBezTo>
                  <a:close/>
                  <a:moveTo>
                    <a:pt x="109" y="57"/>
                  </a:moveTo>
                  <a:cubicBezTo>
                    <a:pt x="109" y="55"/>
                    <a:pt x="109" y="53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3"/>
                    <a:pt x="108" y="53"/>
                    <a:pt x="107" y="53"/>
                  </a:cubicBezTo>
                  <a:cubicBezTo>
                    <a:pt x="106" y="52"/>
                    <a:pt x="106" y="53"/>
                    <a:pt x="106" y="53"/>
                  </a:cubicBezTo>
                  <a:cubicBezTo>
                    <a:pt x="106" y="54"/>
                    <a:pt x="106" y="56"/>
                    <a:pt x="106" y="57"/>
                  </a:cubicBezTo>
                  <a:cubicBezTo>
                    <a:pt x="107" y="57"/>
                    <a:pt x="108" y="57"/>
                    <a:pt x="109" y="57"/>
                  </a:cubicBezTo>
                  <a:close/>
                  <a:moveTo>
                    <a:pt x="137" y="148"/>
                  </a:moveTo>
                  <a:cubicBezTo>
                    <a:pt x="138" y="147"/>
                    <a:pt x="139" y="146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39" y="143"/>
                    <a:pt x="139" y="142"/>
                    <a:pt x="139" y="141"/>
                  </a:cubicBezTo>
                  <a:cubicBezTo>
                    <a:pt x="138" y="142"/>
                    <a:pt x="137" y="142"/>
                    <a:pt x="136" y="143"/>
                  </a:cubicBezTo>
                  <a:cubicBezTo>
                    <a:pt x="136" y="145"/>
                    <a:pt x="137" y="146"/>
                    <a:pt x="137" y="148"/>
                  </a:cubicBezTo>
                  <a:close/>
                  <a:moveTo>
                    <a:pt x="99" y="248"/>
                  </a:moveTo>
                  <a:cubicBezTo>
                    <a:pt x="99" y="248"/>
                    <a:pt x="99" y="248"/>
                    <a:pt x="99" y="248"/>
                  </a:cubicBezTo>
                  <a:cubicBezTo>
                    <a:pt x="99" y="247"/>
                    <a:pt x="99" y="247"/>
                    <a:pt x="99" y="246"/>
                  </a:cubicBezTo>
                  <a:cubicBezTo>
                    <a:pt x="99" y="245"/>
                    <a:pt x="99" y="245"/>
                    <a:pt x="98" y="244"/>
                  </a:cubicBezTo>
                  <a:cubicBezTo>
                    <a:pt x="96" y="242"/>
                    <a:pt x="94" y="241"/>
                    <a:pt x="92" y="239"/>
                  </a:cubicBezTo>
                  <a:cubicBezTo>
                    <a:pt x="91" y="238"/>
                    <a:pt x="91" y="238"/>
                    <a:pt x="91" y="238"/>
                  </a:cubicBezTo>
                  <a:cubicBezTo>
                    <a:pt x="94" y="241"/>
                    <a:pt x="96" y="245"/>
                    <a:pt x="99" y="248"/>
                  </a:cubicBezTo>
                  <a:close/>
                  <a:moveTo>
                    <a:pt x="132" y="100"/>
                  </a:moveTo>
                  <a:cubicBezTo>
                    <a:pt x="131" y="100"/>
                    <a:pt x="131" y="100"/>
                    <a:pt x="131" y="100"/>
                  </a:cubicBezTo>
                  <a:cubicBezTo>
                    <a:pt x="131" y="101"/>
                    <a:pt x="131" y="102"/>
                    <a:pt x="131" y="103"/>
                  </a:cubicBezTo>
                  <a:cubicBezTo>
                    <a:pt x="131" y="104"/>
                    <a:pt x="131" y="105"/>
                    <a:pt x="131" y="106"/>
                  </a:cubicBezTo>
                  <a:cubicBezTo>
                    <a:pt x="131" y="107"/>
                    <a:pt x="131" y="108"/>
                    <a:pt x="131" y="109"/>
                  </a:cubicBezTo>
                  <a:cubicBezTo>
                    <a:pt x="132" y="108"/>
                    <a:pt x="133" y="107"/>
                    <a:pt x="134" y="106"/>
                  </a:cubicBezTo>
                  <a:cubicBezTo>
                    <a:pt x="134" y="106"/>
                    <a:pt x="134" y="105"/>
                    <a:pt x="134" y="105"/>
                  </a:cubicBezTo>
                  <a:cubicBezTo>
                    <a:pt x="133" y="103"/>
                    <a:pt x="132" y="102"/>
                    <a:pt x="132" y="100"/>
                  </a:cubicBezTo>
                  <a:close/>
                  <a:moveTo>
                    <a:pt x="53" y="40"/>
                  </a:moveTo>
                  <a:cubicBezTo>
                    <a:pt x="54" y="39"/>
                    <a:pt x="55" y="38"/>
                    <a:pt x="56" y="37"/>
                  </a:cubicBezTo>
                  <a:cubicBezTo>
                    <a:pt x="56" y="37"/>
                    <a:pt x="56" y="36"/>
                    <a:pt x="56" y="36"/>
                  </a:cubicBezTo>
                  <a:cubicBezTo>
                    <a:pt x="56" y="35"/>
                    <a:pt x="56" y="34"/>
                    <a:pt x="56" y="33"/>
                  </a:cubicBezTo>
                  <a:cubicBezTo>
                    <a:pt x="55" y="33"/>
                    <a:pt x="55" y="33"/>
                    <a:pt x="55" y="34"/>
                  </a:cubicBezTo>
                  <a:cubicBezTo>
                    <a:pt x="54" y="35"/>
                    <a:pt x="54" y="36"/>
                    <a:pt x="53" y="36"/>
                  </a:cubicBezTo>
                  <a:cubicBezTo>
                    <a:pt x="52" y="37"/>
                    <a:pt x="53" y="39"/>
                    <a:pt x="53" y="40"/>
                  </a:cubicBezTo>
                  <a:close/>
                  <a:moveTo>
                    <a:pt x="116" y="177"/>
                  </a:moveTo>
                  <a:cubicBezTo>
                    <a:pt x="119" y="176"/>
                    <a:pt x="121" y="175"/>
                    <a:pt x="123" y="173"/>
                  </a:cubicBezTo>
                  <a:cubicBezTo>
                    <a:pt x="123" y="173"/>
                    <a:pt x="123" y="173"/>
                    <a:pt x="122" y="172"/>
                  </a:cubicBezTo>
                  <a:cubicBezTo>
                    <a:pt x="120" y="173"/>
                    <a:pt x="119" y="173"/>
                    <a:pt x="117" y="173"/>
                  </a:cubicBezTo>
                  <a:cubicBezTo>
                    <a:pt x="117" y="175"/>
                    <a:pt x="116" y="176"/>
                    <a:pt x="116" y="177"/>
                  </a:cubicBezTo>
                  <a:close/>
                  <a:moveTo>
                    <a:pt x="124" y="64"/>
                  </a:moveTo>
                  <a:cubicBezTo>
                    <a:pt x="124" y="64"/>
                    <a:pt x="124" y="64"/>
                    <a:pt x="124" y="64"/>
                  </a:cubicBezTo>
                  <a:cubicBezTo>
                    <a:pt x="124" y="66"/>
                    <a:pt x="124" y="69"/>
                    <a:pt x="124" y="71"/>
                  </a:cubicBezTo>
                  <a:cubicBezTo>
                    <a:pt x="124" y="71"/>
                    <a:pt x="124" y="71"/>
                    <a:pt x="125" y="71"/>
                  </a:cubicBezTo>
                  <a:cubicBezTo>
                    <a:pt x="125" y="72"/>
                    <a:pt x="125" y="72"/>
                    <a:pt x="125" y="73"/>
                  </a:cubicBezTo>
                  <a:cubicBezTo>
                    <a:pt x="125" y="73"/>
                    <a:pt x="124" y="74"/>
                    <a:pt x="124" y="74"/>
                  </a:cubicBezTo>
                  <a:cubicBezTo>
                    <a:pt x="125" y="76"/>
                    <a:pt x="125" y="78"/>
                    <a:pt x="125" y="80"/>
                  </a:cubicBezTo>
                  <a:cubicBezTo>
                    <a:pt x="125" y="80"/>
                    <a:pt x="125" y="80"/>
                    <a:pt x="126" y="81"/>
                  </a:cubicBezTo>
                  <a:cubicBezTo>
                    <a:pt x="126" y="80"/>
                    <a:pt x="126" y="79"/>
                    <a:pt x="126" y="78"/>
                  </a:cubicBezTo>
                  <a:cubicBezTo>
                    <a:pt x="127" y="77"/>
                    <a:pt x="127" y="77"/>
                    <a:pt x="126" y="76"/>
                  </a:cubicBezTo>
                  <a:cubicBezTo>
                    <a:pt x="126" y="74"/>
                    <a:pt x="125" y="73"/>
                    <a:pt x="125" y="71"/>
                  </a:cubicBezTo>
                  <a:cubicBezTo>
                    <a:pt x="125" y="69"/>
                    <a:pt x="124" y="67"/>
                    <a:pt x="124" y="64"/>
                  </a:cubicBezTo>
                  <a:close/>
                  <a:moveTo>
                    <a:pt x="100" y="118"/>
                  </a:moveTo>
                  <a:cubicBezTo>
                    <a:pt x="99" y="119"/>
                    <a:pt x="99" y="120"/>
                    <a:pt x="98" y="120"/>
                  </a:cubicBezTo>
                  <a:cubicBezTo>
                    <a:pt x="97" y="122"/>
                    <a:pt x="98" y="123"/>
                    <a:pt x="98" y="124"/>
                  </a:cubicBezTo>
                  <a:cubicBezTo>
                    <a:pt x="99" y="124"/>
                    <a:pt x="100" y="124"/>
                    <a:pt x="102" y="124"/>
                  </a:cubicBezTo>
                  <a:cubicBezTo>
                    <a:pt x="101" y="122"/>
                    <a:pt x="100" y="120"/>
                    <a:pt x="100" y="118"/>
                  </a:cubicBezTo>
                  <a:close/>
                  <a:moveTo>
                    <a:pt x="111" y="98"/>
                  </a:moveTo>
                  <a:cubicBezTo>
                    <a:pt x="110" y="97"/>
                    <a:pt x="109" y="95"/>
                    <a:pt x="107" y="94"/>
                  </a:cubicBezTo>
                  <a:cubicBezTo>
                    <a:pt x="107" y="95"/>
                    <a:pt x="106" y="96"/>
                    <a:pt x="106" y="97"/>
                  </a:cubicBezTo>
                  <a:cubicBezTo>
                    <a:pt x="106" y="98"/>
                    <a:pt x="107" y="99"/>
                    <a:pt x="107" y="99"/>
                  </a:cubicBezTo>
                  <a:cubicBezTo>
                    <a:pt x="109" y="99"/>
                    <a:pt x="110" y="99"/>
                    <a:pt x="111" y="98"/>
                  </a:cubicBezTo>
                  <a:close/>
                  <a:moveTo>
                    <a:pt x="49" y="176"/>
                  </a:moveTo>
                  <a:cubicBezTo>
                    <a:pt x="49" y="175"/>
                    <a:pt x="49" y="173"/>
                    <a:pt x="49" y="172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48" y="171"/>
                    <a:pt x="48" y="171"/>
                    <a:pt x="47" y="170"/>
                  </a:cubicBezTo>
                  <a:cubicBezTo>
                    <a:pt x="47" y="171"/>
                    <a:pt x="46" y="173"/>
                    <a:pt x="46" y="174"/>
                  </a:cubicBezTo>
                  <a:cubicBezTo>
                    <a:pt x="47" y="175"/>
                    <a:pt x="48" y="175"/>
                    <a:pt x="49" y="176"/>
                  </a:cubicBezTo>
                  <a:close/>
                  <a:moveTo>
                    <a:pt x="135" y="141"/>
                  </a:moveTo>
                  <a:cubicBezTo>
                    <a:pt x="136" y="140"/>
                    <a:pt x="137" y="139"/>
                    <a:pt x="138" y="138"/>
                  </a:cubicBezTo>
                  <a:cubicBezTo>
                    <a:pt x="138" y="138"/>
                    <a:pt x="139" y="138"/>
                    <a:pt x="139" y="138"/>
                  </a:cubicBezTo>
                  <a:cubicBezTo>
                    <a:pt x="139" y="136"/>
                    <a:pt x="138" y="135"/>
                    <a:pt x="138" y="134"/>
                  </a:cubicBezTo>
                  <a:cubicBezTo>
                    <a:pt x="138" y="134"/>
                    <a:pt x="138" y="134"/>
                    <a:pt x="137" y="135"/>
                  </a:cubicBezTo>
                  <a:cubicBezTo>
                    <a:pt x="137" y="136"/>
                    <a:pt x="136" y="137"/>
                    <a:pt x="135" y="139"/>
                  </a:cubicBezTo>
                  <a:cubicBezTo>
                    <a:pt x="134" y="140"/>
                    <a:pt x="134" y="140"/>
                    <a:pt x="135" y="141"/>
                  </a:cubicBezTo>
                  <a:close/>
                  <a:moveTo>
                    <a:pt x="17" y="160"/>
                  </a:moveTo>
                  <a:cubicBezTo>
                    <a:pt x="17" y="162"/>
                    <a:pt x="17" y="164"/>
                    <a:pt x="18" y="166"/>
                  </a:cubicBezTo>
                  <a:cubicBezTo>
                    <a:pt x="18" y="166"/>
                    <a:pt x="18" y="166"/>
                    <a:pt x="19" y="165"/>
                  </a:cubicBezTo>
                  <a:cubicBezTo>
                    <a:pt x="19" y="164"/>
                    <a:pt x="20" y="163"/>
                    <a:pt x="20" y="162"/>
                  </a:cubicBezTo>
                  <a:cubicBezTo>
                    <a:pt x="21" y="161"/>
                    <a:pt x="21" y="161"/>
                    <a:pt x="20" y="160"/>
                  </a:cubicBezTo>
                  <a:cubicBezTo>
                    <a:pt x="19" y="160"/>
                    <a:pt x="18" y="160"/>
                    <a:pt x="17" y="160"/>
                  </a:cubicBezTo>
                  <a:close/>
                  <a:moveTo>
                    <a:pt x="88" y="25"/>
                  </a:moveTo>
                  <a:cubicBezTo>
                    <a:pt x="88" y="26"/>
                    <a:pt x="87" y="26"/>
                    <a:pt x="87" y="26"/>
                  </a:cubicBezTo>
                  <a:cubicBezTo>
                    <a:pt x="87" y="28"/>
                    <a:pt x="87" y="29"/>
                    <a:pt x="87" y="31"/>
                  </a:cubicBezTo>
                  <a:cubicBezTo>
                    <a:pt x="87" y="31"/>
                    <a:pt x="88" y="32"/>
                    <a:pt x="89" y="32"/>
                  </a:cubicBezTo>
                  <a:cubicBezTo>
                    <a:pt x="90" y="32"/>
                    <a:pt x="90" y="32"/>
                    <a:pt x="91" y="31"/>
                  </a:cubicBezTo>
                  <a:cubicBezTo>
                    <a:pt x="91" y="30"/>
                    <a:pt x="91" y="30"/>
                    <a:pt x="90" y="29"/>
                  </a:cubicBezTo>
                  <a:cubicBezTo>
                    <a:pt x="90" y="29"/>
                    <a:pt x="90" y="29"/>
                    <a:pt x="89" y="29"/>
                  </a:cubicBezTo>
                  <a:cubicBezTo>
                    <a:pt x="89" y="29"/>
                    <a:pt x="88" y="29"/>
                    <a:pt x="88" y="28"/>
                  </a:cubicBezTo>
                  <a:cubicBezTo>
                    <a:pt x="88" y="27"/>
                    <a:pt x="88" y="27"/>
                    <a:pt x="89" y="27"/>
                  </a:cubicBezTo>
                  <a:cubicBezTo>
                    <a:pt x="89" y="26"/>
                    <a:pt x="89" y="26"/>
                    <a:pt x="90" y="26"/>
                  </a:cubicBezTo>
                  <a:cubicBezTo>
                    <a:pt x="89" y="26"/>
                    <a:pt x="88" y="26"/>
                    <a:pt x="88" y="25"/>
                  </a:cubicBezTo>
                  <a:close/>
                  <a:moveTo>
                    <a:pt x="123" y="160"/>
                  </a:moveTo>
                  <a:cubicBezTo>
                    <a:pt x="124" y="161"/>
                    <a:pt x="125" y="162"/>
                    <a:pt x="125" y="163"/>
                  </a:cubicBezTo>
                  <a:cubicBezTo>
                    <a:pt x="125" y="163"/>
                    <a:pt x="126" y="163"/>
                    <a:pt x="126" y="163"/>
                  </a:cubicBezTo>
                  <a:cubicBezTo>
                    <a:pt x="127" y="163"/>
                    <a:pt x="128" y="163"/>
                    <a:pt x="129" y="163"/>
                  </a:cubicBezTo>
                  <a:cubicBezTo>
                    <a:pt x="128" y="161"/>
                    <a:pt x="127" y="159"/>
                    <a:pt x="126" y="159"/>
                  </a:cubicBezTo>
                  <a:cubicBezTo>
                    <a:pt x="125" y="159"/>
                    <a:pt x="124" y="160"/>
                    <a:pt x="123" y="160"/>
                  </a:cubicBezTo>
                  <a:close/>
                  <a:moveTo>
                    <a:pt x="123" y="3"/>
                  </a:moveTo>
                  <a:cubicBezTo>
                    <a:pt x="120" y="3"/>
                    <a:pt x="92" y="3"/>
                    <a:pt x="86" y="3"/>
                  </a:cubicBezTo>
                  <a:cubicBezTo>
                    <a:pt x="92" y="3"/>
                    <a:pt x="98" y="3"/>
                    <a:pt x="104" y="3"/>
                  </a:cubicBezTo>
                  <a:cubicBezTo>
                    <a:pt x="111" y="3"/>
                    <a:pt x="117" y="3"/>
                    <a:pt x="123" y="3"/>
                  </a:cubicBezTo>
                  <a:close/>
                  <a:moveTo>
                    <a:pt x="45" y="32"/>
                  </a:moveTo>
                  <a:cubicBezTo>
                    <a:pt x="46" y="32"/>
                    <a:pt x="47" y="31"/>
                    <a:pt x="47" y="29"/>
                  </a:cubicBezTo>
                  <a:cubicBezTo>
                    <a:pt x="47" y="29"/>
                    <a:pt x="48" y="28"/>
                    <a:pt x="48" y="28"/>
                  </a:cubicBezTo>
                  <a:cubicBezTo>
                    <a:pt x="48" y="27"/>
                    <a:pt x="49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2" y="25"/>
                    <a:pt x="52" y="24"/>
                  </a:cubicBezTo>
                  <a:cubicBezTo>
                    <a:pt x="52" y="24"/>
                    <a:pt x="51" y="23"/>
                    <a:pt x="50" y="23"/>
                  </a:cubicBezTo>
                  <a:cubicBezTo>
                    <a:pt x="48" y="26"/>
                    <a:pt x="47" y="29"/>
                    <a:pt x="45" y="32"/>
                  </a:cubicBezTo>
                  <a:close/>
                  <a:moveTo>
                    <a:pt x="101" y="199"/>
                  </a:moveTo>
                  <a:cubicBezTo>
                    <a:pt x="100" y="199"/>
                    <a:pt x="100" y="199"/>
                    <a:pt x="99" y="199"/>
                  </a:cubicBezTo>
                  <a:cubicBezTo>
                    <a:pt x="98" y="198"/>
                    <a:pt x="96" y="196"/>
                    <a:pt x="96" y="194"/>
                  </a:cubicBezTo>
                  <a:cubicBezTo>
                    <a:pt x="95" y="195"/>
                    <a:pt x="95" y="196"/>
                    <a:pt x="95" y="196"/>
                  </a:cubicBezTo>
                  <a:cubicBezTo>
                    <a:pt x="95" y="198"/>
                    <a:pt x="96" y="199"/>
                    <a:pt x="96" y="200"/>
                  </a:cubicBezTo>
                  <a:cubicBezTo>
                    <a:pt x="98" y="200"/>
                    <a:pt x="100" y="200"/>
                    <a:pt x="101" y="199"/>
                  </a:cubicBezTo>
                  <a:close/>
                  <a:moveTo>
                    <a:pt x="100" y="191"/>
                  </a:moveTo>
                  <a:cubicBezTo>
                    <a:pt x="100" y="191"/>
                    <a:pt x="100" y="191"/>
                    <a:pt x="100" y="192"/>
                  </a:cubicBezTo>
                  <a:cubicBezTo>
                    <a:pt x="102" y="192"/>
                    <a:pt x="104" y="192"/>
                    <a:pt x="106" y="193"/>
                  </a:cubicBezTo>
                  <a:cubicBezTo>
                    <a:pt x="105" y="191"/>
                    <a:pt x="105" y="189"/>
                    <a:pt x="104" y="188"/>
                  </a:cubicBezTo>
                  <a:cubicBezTo>
                    <a:pt x="103" y="189"/>
                    <a:pt x="102" y="190"/>
                    <a:pt x="100" y="191"/>
                  </a:cubicBezTo>
                  <a:close/>
                  <a:moveTo>
                    <a:pt x="116" y="126"/>
                  </a:moveTo>
                  <a:cubicBezTo>
                    <a:pt x="117" y="124"/>
                    <a:pt x="118" y="122"/>
                    <a:pt x="120" y="121"/>
                  </a:cubicBezTo>
                  <a:cubicBezTo>
                    <a:pt x="120" y="120"/>
                    <a:pt x="119" y="120"/>
                    <a:pt x="119" y="120"/>
                  </a:cubicBezTo>
                  <a:cubicBezTo>
                    <a:pt x="118" y="120"/>
                    <a:pt x="116" y="121"/>
                    <a:pt x="115" y="122"/>
                  </a:cubicBezTo>
                  <a:cubicBezTo>
                    <a:pt x="115" y="123"/>
                    <a:pt x="115" y="124"/>
                    <a:pt x="116" y="126"/>
                  </a:cubicBezTo>
                  <a:close/>
                  <a:moveTo>
                    <a:pt x="134" y="54"/>
                  </a:moveTo>
                  <a:cubicBezTo>
                    <a:pt x="134" y="54"/>
                    <a:pt x="134" y="54"/>
                    <a:pt x="134" y="54"/>
                  </a:cubicBezTo>
                  <a:cubicBezTo>
                    <a:pt x="134" y="56"/>
                    <a:pt x="134" y="58"/>
                    <a:pt x="134" y="60"/>
                  </a:cubicBezTo>
                  <a:cubicBezTo>
                    <a:pt x="134" y="62"/>
                    <a:pt x="134" y="63"/>
                    <a:pt x="134" y="64"/>
                  </a:cubicBezTo>
                  <a:cubicBezTo>
                    <a:pt x="134" y="65"/>
                    <a:pt x="135" y="66"/>
                    <a:pt x="135" y="66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2"/>
                    <a:pt x="135" y="60"/>
                    <a:pt x="135" y="57"/>
                  </a:cubicBezTo>
                  <a:cubicBezTo>
                    <a:pt x="135" y="56"/>
                    <a:pt x="134" y="55"/>
                    <a:pt x="134" y="54"/>
                  </a:cubicBezTo>
                  <a:close/>
                  <a:moveTo>
                    <a:pt x="45" y="169"/>
                  </a:moveTo>
                  <a:cubicBezTo>
                    <a:pt x="44" y="168"/>
                    <a:pt x="43" y="168"/>
                    <a:pt x="42" y="167"/>
                  </a:cubicBezTo>
                  <a:cubicBezTo>
                    <a:pt x="42" y="168"/>
                    <a:pt x="42" y="169"/>
                    <a:pt x="42" y="170"/>
                  </a:cubicBezTo>
                  <a:cubicBezTo>
                    <a:pt x="42" y="172"/>
                    <a:pt x="42" y="172"/>
                    <a:pt x="44" y="173"/>
                  </a:cubicBezTo>
                  <a:cubicBezTo>
                    <a:pt x="44" y="173"/>
                    <a:pt x="44" y="173"/>
                    <a:pt x="44" y="173"/>
                  </a:cubicBezTo>
                  <a:cubicBezTo>
                    <a:pt x="44" y="172"/>
                    <a:pt x="45" y="170"/>
                    <a:pt x="45" y="169"/>
                  </a:cubicBezTo>
                  <a:close/>
                  <a:moveTo>
                    <a:pt x="117" y="198"/>
                  </a:moveTo>
                  <a:cubicBezTo>
                    <a:pt x="116" y="197"/>
                    <a:pt x="115" y="197"/>
                    <a:pt x="115" y="197"/>
                  </a:cubicBezTo>
                  <a:cubicBezTo>
                    <a:pt x="114" y="197"/>
                    <a:pt x="113" y="196"/>
                    <a:pt x="112" y="196"/>
                  </a:cubicBezTo>
                  <a:cubicBezTo>
                    <a:pt x="112" y="197"/>
                    <a:pt x="111" y="197"/>
                    <a:pt x="110" y="197"/>
                  </a:cubicBezTo>
                  <a:cubicBezTo>
                    <a:pt x="110" y="197"/>
                    <a:pt x="109" y="197"/>
                    <a:pt x="108" y="197"/>
                  </a:cubicBezTo>
                  <a:cubicBezTo>
                    <a:pt x="108" y="197"/>
                    <a:pt x="107" y="198"/>
                    <a:pt x="106" y="198"/>
                  </a:cubicBezTo>
                  <a:cubicBezTo>
                    <a:pt x="106" y="198"/>
                    <a:pt x="106" y="199"/>
                    <a:pt x="106" y="199"/>
                  </a:cubicBezTo>
                  <a:cubicBezTo>
                    <a:pt x="107" y="199"/>
                    <a:pt x="108" y="199"/>
                    <a:pt x="108" y="199"/>
                  </a:cubicBezTo>
                  <a:cubicBezTo>
                    <a:pt x="111" y="198"/>
                    <a:pt x="114" y="198"/>
                    <a:pt x="117" y="198"/>
                  </a:cubicBezTo>
                  <a:cubicBezTo>
                    <a:pt x="117" y="198"/>
                    <a:pt x="117" y="198"/>
                    <a:pt x="117" y="198"/>
                  </a:cubicBezTo>
                  <a:close/>
                  <a:moveTo>
                    <a:pt x="75" y="167"/>
                  </a:moveTo>
                  <a:cubicBezTo>
                    <a:pt x="74" y="167"/>
                    <a:pt x="73" y="167"/>
                    <a:pt x="73" y="167"/>
                  </a:cubicBezTo>
                  <a:cubicBezTo>
                    <a:pt x="73" y="169"/>
                    <a:pt x="75" y="175"/>
                    <a:pt x="75" y="175"/>
                  </a:cubicBezTo>
                  <a:cubicBezTo>
                    <a:pt x="75" y="173"/>
                    <a:pt x="75" y="172"/>
                    <a:pt x="75" y="170"/>
                  </a:cubicBezTo>
                  <a:cubicBezTo>
                    <a:pt x="76" y="169"/>
                    <a:pt x="75" y="168"/>
                    <a:pt x="75" y="167"/>
                  </a:cubicBezTo>
                  <a:close/>
                  <a:moveTo>
                    <a:pt x="71" y="156"/>
                  </a:moveTo>
                  <a:cubicBezTo>
                    <a:pt x="70" y="157"/>
                    <a:pt x="70" y="158"/>
                    <a:pt x="70" y="159"/>
                  </a:cubicBezTo>
                  <a:cubicBezTo>
                    <a:pt x="70" y="160"/>
                    <a:pt x="71" y="161"/>
                    <a:pt x="71" y="162"/>
                  </a:cubicBezTo>
                  <a:cubicBezTo>
                    <a:pt x="71" y="163"/>
                    <a:pt x="72" y="164"/>
                    <a:pt x="72" y="165"/>
                  </a:cubicBezTo>
                  <a:cubicBezTo>
                    <a:pt x="73" y="165"/>
                    <a:pt x="73" y="165"/>
                    <a:pt x="74" y="165"/>
                  </a:cubicBezTo>
                  <a:cubicBezTo>
                    <a:pt x="73" y="162"/>
                    <a:pt x="72" y="159"/>
                    <a:pt x="71" y="156"/>
                  </a:cubicBezTo>
                  <a:close/>
                  <a:moveTo>
                    <a:pt x="94" y="33"/>
                  </a:moveTo>
                  <a:cubicBezTo>
                    <a:pt x="94" y="34"/>
                    <a:pt x="94" y="35"/>
                    <a:pt x="95" y="3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6" y="37"/>
                    <a:pt x="96" y="37"/>
                    <a:pt x="97" y="38"/>
                  </a:cubicBezTo>
                  <a:cubicBezTo>
                    <a:pt x="97" y="37"/>
                    <a:pt x="98" y="37"/>
                    <a:pt x="98" y="36"/>
                  </a:cubicBezTo>
                  <a:cubicBezTo>
                    <a:pt x="98" y="36"/>
                    <a:pt x="98" y="35"/>
                    <a:pt x="98" y="35"/>
                  </a:cubicBezTo>
                  <a:cubicBezTo>
                    <a:pt x="97" y="34"/>
                    <a:pt x="97" y="33"/>
                    <a:pt x="96" y="32"/>
                  </a:cubicBezTo>
                  <a:cubicBezTo>
                    <a:pt x="95" y="32"/>
                    <a:pt x="95" y="33"/>
                    <a:pt x="94" y="33"/>
                  </a:cubicBezTo>
                  <a:close/>
                  <a:moveTo>
                    <a:pt x="99" y="186"/>
                  </a:moveTo>
                  <a:cubicBezTo>
                    <a:pt x="98" y="188"/>
                    <a:pt x="98" y="189"/>
                    <a:pt x="97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100" y="189"/>
                    <a:pt x="101" y="188"/>
                    <a:pt x="103" y="186"/>
                  </a:cubicBezTo>
                  <a:cubicBezTo>
                    <a:pt x="103" y="186"/>
                    <a:pt x="103" y="186"/>
                    <a:pt x="104" y="185"/>
                  </a:cubicBezTo>
                  <a:cubicBezTo>
                    <a:pt x="102" y="186"/>
                    <a:pt x="100" y="186"/>
                    <a:pt x="99" y="186"/>
                  </a:cubicBezTo>
                  <a:close/>
                  <a:moveTo>
                    <a:pt x="162" y="166"/>
                  </a:moveTo>
                  <a:cubicBezTo>
                    <a:pt x="160" y="166"/>
                    <a:pt x="158" y="166"/>
                    <a:pt x="156" y="166"/>
                  </a:cubicBezTo>
                  <a:cubicBezTo>
                    <a:pt x="156" y="167"/>
                    <a:pt x="156" y="167"/>
                    <a:pt x="156" y="168"/>
                  </a:cubicBezTo>
                  <a:cubicBezTo>
                    <a:pt x="155" y="168"/>
                    <a:pt x="155" y="168"/>
                    <a:pt x="155" y="169"/>
                  </a:cubicBezTo>
                  <a:cubicBezTo>
                    <a:pt x="157" y="168"/>
                    <a:pt x="159" y="168"/>
                    <a:pt x="162" y="167"/>
                  </a:cubicBezTo>
                  <a:cubicBezTo>
                    <a:pt x="162" y="167"/>
                    <a:pt x="162" y="167"/>
                    <a:pt x="162" y="166"/>
                  </a:cubicBezTo>
                  <a:close/>
                  <a:moveTo>
                    <a:pt x="122" y="67"/>
                  </a:moveTo>
                  <a:cubicBezTo>
                    <a:pt x="121" y="64"/>
                    <a:pt x="121" y="62"/>
                    <a:pt x="121" y="59"/>
                  </a:cubicBezTo>
                  <a:cubicBezTo>
                    <a:pt x="119" y="60"/>
                    <a:pt x="119" y="60"/>
                    <a:pt x="119" y="61"/>
                  </a:cubicBezTo>
                  <a:cubicBezTo>
                    <a:pt x="120" y="63"/>
                    <a:pt x="120" y="65"/>
                    <a:pt x="120" y="66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20" y="67"/>
                    <a:pt x="121" y="67"/>
                    <a:pt x="122" y="67"/>
                  </a:cubicBezTo>
                  <a:close/>
                  <a:moveTo>
                    <a:pt x="57" y="5"/>
                  </a:moveTo>
                  <a:cubicBezTo>
                    <a:pt x="55" y="5"/>
                    <a:pt x="54" y="5"/>
                    <a:pt x="52" y="5"/>
                  </a:cubicBezTo>
                  <a:cubicBezTo>
                    <a:pt x="53" y="6"/>
                    <a:pt x="53" y="7"/>
                    <a:pt x="53" y="8"/>
                  </a:cubicBezTo>
                  <a:cubicBezTo>
                    <a:pt x="55" y="8"/>
                    <a:pt x="56" y="8"/>
                    <a:pt x="57" y="8"/>
                  </a:cubicBezTo>
                  <a:cubicBezTo>
                    <a:pt x="57" y="7"/>
                    <a:pt x="57" y="6"/>
                    <a:pt x="57" y="5"/>
                  </a:cubicBezTo>
                  <a:close/>
                  <a:moveTo>
                    <a:pt x="92" y="100"/>
                  </a:moveTo>
                  <a:cubicBezTo>
                    <a:pt x="92" y="100"/>
                    <a:pt x="92" y="100"/>
                    <a:pt x="92" y="99"/>
                  </a:cubicBezTo>
                  <a:cubicBezTo>
                    <a:pt x="91" y="101"/>
                    <a:pt x="89" y="103"/>
                    <a:pt x="88" y="105"/>
                  </a:cubicBezTo>
                  <a:cubicBezTo>
                    <a:pt x="89" y="105"/>
                    <a:pt x="90" y="106"/>
                    <a:pt x="91" y="107"/>
                  </a:cubicBezTo>
                  <a:cubicBezTo>
                    <a:pt x="91" y="104"/>
                    <a:pt x="92" y="102"/>
                    <a:pt x="92" y="100"/>
                  </a:cubicBezTo>
                  <a:close/>
                  <a:moveTo>
                    <a:pt x="109" y="165"/>
                  </a:moveTo>
                  <a:cubicBezTo>
                    <a:pt x="108" y="166"/>
                    <a:pt x="108" y="166"/>
                    <a:pt x="108" y="166"/>
                  </a:cubicBezTo>
                  <a:cubicBezTo>
                    <a:pt x="108" y="167"/>
                    <a:pt x="108" y="168"/>
                    <a:pt x="107" y="168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6" y="168"/>
                    <a:pt x="106" y="169"/>
                    <a:pt x="106" y="169"/>
                  </a:cubicBezTo>
                  <a:cubicBezTo>
                    <a:pt x="106" y="170"/>
                    <a:pt x="106" y="171"/>
                    <a:pt x="106" y="173"/>
                  </a:cubicBezTo>
                  <a:cubicBezTo>
                    <a:pt x="107" y="172"/>
                    <a:pt x="108" y="171"/>
                    <a:pt x="109" y="170"/>
                  </a:cubicBezTo>
                  <a:cubicBezTo>
                    <a:pt x="109" y="170"/>
                    <a:pt x="109" y="170"/>
                    <a:pt x="109" y="169"/>
                  </a:cubicBezTo>
                  <a:cubicBezTo>
                    <a:pt x="109" y="168"/>
                    <a:pt x="109" y="167"/>
                    <a:pt x="109" y="165"/>
                  </a:cubicBezTo>
                  <a:close/>
                  <a:moveTo>
                    <a:pt x="117" y="195"/>
                  </a:moveTo>
                  <a:cubicBezTo>
                    <a:pt x="118" y="195"/>
                    <a:pt x="119" y="196"/>
                    <a:pt x="119" y="196"/>
                  </a:cubicBezTo>
                  <a:cubicBezTo>
                    <a:pt x="120" y="193"/>
                    <a:pt x="121" y="190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1" y="189"/>
                    <a:pt x="121" y="189"/>
                  </a:cubicBezTo>
                  <a:cubicBezTo>
                    <a:pt x="119" y="191"/>
                    <a:pt x="119" y="193"/>
                    <a:pt x="117" y="195"/>
                  </a:cubicBezTo>
                  <a:close/>
                  <a:moveTo>
                    <a:pt x="133" y="179"/>
                  </a:moveTo>
                  <a:cubicBezTo>
                    <a:pt x="133" y="179"/>
                    <a:pt x="133" y="179"/>
                    <a:pt x="133" y="179"/>
                  </a:cubicBezTo>
                  <a:cubicBezTo>
                    <a:pt x="134" y="179"/>
                    <a:pt x="134" y="179"/>
                    <a:pt x="135" y="179"/>
                  </a:cubicBezTo>
                  <a:cubicBezTo>
                    <a:pt x="136" y="179"/>
                    <a:pt x="137" y="179"/>
                    <a:pt x="138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8" y="178"/>
                    <a:pt x="137" y="178"/>
                    <a:pt x="137" y="177"/>
                  </a:cubicBezTo>
                  <a:cubicBezTo>
                    <a:pt x="137" y="177"/>
                    <a:pt x="137" y="176"/>
                    <a:pt x="137" y="175"/>
                  </a:cubicBezTo>
                  <a:cubicBezTo>
                    <a:pt x="137" y="175"/>
                    <a:pt x="136" y="174"/>
                    <a:pt x="136" y="174"/>
                  </a:cubicBezTo>
                  <a:cubicBezTo>
                    <a:pt x="135" y="176"/>
                    <a:pt x="134" y="177"/>
                    <a:pt x="133" y="179"/>
                  </a:cubicBezTo>
                  <a:close/>
                  <a:moveTo>
                    <a:pt x="57" y="162"/>
                  </a:moveTo>
                  <a:cubicBezTo>
                    <a:pt x="57" y="160"/>
                    <a:pt x="57" y="158"/>
                    <a:pt x="57" y="156"/>
                  </a:cubicBezTo>
                  <a:cubicBezTo>
                    <a:pt x="57" y="156"/>
                    <a:pt x="57" y="156"/>
                    <a:pt x="56" y="156"/>
                  </a:cubicBezTo>
                  <a:cubicBezTo>
                    <a:pt x="56" y="155"/>
                    <a:pt x="56" y="155"/>
                    <a:pt x="56" y="154"/>
                  </a:cubicBezTo>
                  <a:cubicBezTo>
                    <a:pt x="55" y="154"/>
                    <a:pt x="55" y="153"/>
                    <a:pt x="55" y="152"/>
                  </a:cubicBezTo>
                  <a:cubicBezTo>
                    <a:pt x="55" y="152"/>
                    <a:pt x="55" y="152"/>
                    <a:pt x="55" y="153"/>
                  </a:cubicBezTo>
                  <a:cubicBezTo>
                    <a:pt x="55" y="156"/>
                    <a:pt x="55" y="159"/>
                    <a:pt x="55" y="162"/>
                  </a:cubicBezTo>
                  <a:cubicBezTo>
                    <a:pt x="56" y="162"/>
                    <a:pt x="56" y="162"/>
                    <a:pt x="57" y="162"/>
                  </a:cubicBezTo>
                  <a:close/>
                  <a:moveTo>
                    <a:pt x="54" y="22"/>
                  </a:moveTo>
                  <a:cubicBezTo>
                    <a:pt x="54" y="22"/>
                    <a:pt x="54" y="22"/>
                    <a:pt x="55" y="22"/>
                  </a:cubicBezTo>
                  <a:cubicBezTo>
                    <a:pt x="55" y="21"/>
                    <a:pt x="55" y="21"/>
                    <a:pt x="55" y="20"/>
                  </a:cubicBezTo>
                  <a:cubicBezTo>
                    <a:pt x="55" y="19"/>
                    <a:pt x="55" y="18"/>
                    <a:pt x="54" y="17"/>
                  </a:cubicBezTo>
                  <a:cubicBezTo>
                    <a:pt x="54" y="17"/>
                    <a:pt x="54" y="17"/>
                    <a:pt x="54" y="16"/>
                  </a:cubicBezTo>
                  <a:cubicBezTo>
                    <a:pt x="53" y="18"/>
                    <a:pt x="52" y="19"/>
                    <a:pt x="51" y="21"/>
                  </a:cubicBezTo>
                  <a:cubicBezTo>
                    <a:pt x="52" y="21"/>
                    <a:pt x="53" y="22"/>
                    <a:pt x="54" y="22"/>
                  </a:cubicBezTo>
                  <a:close/>
                  <a:moveTo>
                    <a:pt x="44" y="182"/>
                  </a:moveTo>
                  <a:cubicBezTo>
                    <a:pt x="43" y="182"/>
                    <a:pt x="44" y="183"/>
                    <a:pt x="44" y="183"/>
                  </a:cubicBezTo>
                  <a:cubicBezTo>
                    <a:pt x="46" y="184"/>
                    <a:pt x="47" y="186"/>
                    <a:pt x="49" y="187"/>
                  </a:cubicBezTo>
                  <a:cubicBezTo>
                    <a:pt x="49" y="187"/>
                    <a:pt x="49" y="187"/>
                    <a:pt x="50" y="187"/>
                  </a:cubicBezTo>
                  <a:cubicBezTo>
                    <a:pt x="50" y="186"/>
                    <a:pt x="50" y="185"/>
                    <a:pt x="50" y="184"/>
                  </a:cubicBezTo>
                  <a:cubicBezTo>
                    <a:pt x="48" y="183"/>
                    <a:pt x="46" y="183"/>
                    <a:pt x="44" y="182"/>
                  </a:cubicBezTo>
                  <a:close/>
                  <a:moveTo>
                    <a:pt x="90" y="58"/>
                  </a:moveTo>
                  <a:cubicBezTo>
                    <a:pt x="89" y="56"/>
                    <a:pt x="87" y="51"/>
                    <a:pt x="86" y="50"/>
                  </a:cubicBezTo>
                  <a:cubicBezTo>
                    <a:pt x="86" y="51"/>
                    <a:pt x="86" y="52"/>
                    <a:pt x="86" y="53"/>
                  </a:cubicBezTo>
                  <a:cubicBezTo>
                    <a:pt x="86" y="53"/>
                    <a:pt x="86" y="54"/>
                    <a:pt x="87" y="54"/>
                  </a:cubicBezTo>
                  <a:cubicBezTo>
                    <a:pt x="87" y="57"/>
                    <a:pt x="87" y="57"/>
                    <a:pt x="89" y="58"/>
                  </a:cubicBezTo>
                  <a:cubicBezTo>
                    <a:pt x="90" y="58"/>
                    <a:pt x="90" y="58"/>
                    <a:pt x="90" y="58"/>
                  </a:cubicBezTo>
                  <a:close/>
                  <a:moveTo>
                    <a:pt x="61" y="85"/>
                  </a:moveTo>
                  <a:cubicBezTo>
                    <a:pt x="62" y="84"/>
                    <a:pt x="62" y="83"/>
                    <a:pt x="62" y="82"/>
                  </a:cubicBezTo>
                  <a:cubicBezTo>
                    <a:pt x="62" y="80"/>
                    <a:pt x="62" y="78"/>
                    <a:pt x="61" y="76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0" y="76"/>
                    <a:pt x="60" y="77"/>
                  </a:cubicBezTo>
                  <a:cubicBezTo>
                    <a:pt x="60" y="79"/>
                    <a:pt x="60" y="81"/>
                    <a:pt x="60" y="84"/>
                  </a:cubicBezTo>
                  <a:cubicBezTo>
                    <a:pt x="60" y="84"/>
                    <a:pt x="61" y="84"/>
                    <a:pt x="61" y="85"/>
                  </a:cubicBezTo>
                  <a:close/>
                  <a:moveTo>
                    <a:pt x="118" y="44"/>
                  </a:moveTo>
                  <a:cubicBezTo>
                    <a:pt x="118" y="44"/>
                    <a:pt x="118" y="43"/>
                    <a:pt x="118" y="43"/>
                  </a:cubicBezTo>
                  <a:cubicBezTo>
                    <a:pt x="116" y="43"/>
                    <a:pt x="115" y="43"/>
                    <a:pt x="113" y="43"/>
                  </a:cubicBezTo>
                  <a:cubicBezTo>
                    <a:pt x="113" y="44"/>
                    <a:pt x="113" y="46"/>
                    <a:pt x="113" y="47"/>
                  </a:cubicBezTo>
                  <a:cubicBezTo>
                    <a:pt x="115" y="46"/>
                    <a:pt x="116" y="45"/>
                    <a:pt x="118" y="44"/>
                  </a:cubicBezTo>
                  <a:close/>
                  <a:moveTo>
                    <a:pt x="132" y="66"/>
                  </a:moveTo>
                  <a:cubicBezTo>
                    <a:pt x="132" y="69"/>
                    <a:pt x="132" y="72"/>
                    <a:pt x="132" y="75"/>
                  </a:cubicBezTo>
                  <a:cubicBezTo>
                    <a:pt x="132" y="75"/>
                    <a:pt x="132" y="75"/>
                    <a:pt x="132" y="76"/>
                  </a:cubicBezTo>
                  <a:cubicBezTo>
                    <a:pt x="132" y="77"/>
                    <a:pt x="132" y="78"/>
                    <a:pt x="133" y="79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75"/>
                    <a:pt x="133" y="70"/>
                    <a:pt x="132" y="66"/>
                  </a:cubicBezTo>
                  <a:close/>
                  <a:moveTo>
                    <a:pt x="129" y="89"/>
                  </a:moveTo>
                  <a:cubicBezTo>
                    <a:pt x="129" y="89"/>
                    <a:pt x="129" y="89"/>
                    <a:pt x="129" y="89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29" y="86"/>
                    <a:pt x="129" y="84"/>
                    <a:pt x="129" y="82"/>
                  </a:cubicBezTo>
                  <a:cubicBezTo>
                    <a:pt x="129" y="81"/>
                    <a:pt x="129" y="81"/>
                    <a:pt x="128" y="81"/>
                  </a:cubicBezTo>
                  <a:cubicBezTo>
                    <a:pt x="128" y="81"/>
                    <a:pt x="127" y="82"/>
                    <a:pt x="127" y="83"/>
                  </a:cubicBezTo>
                  <a:cubicBezTo>
                    <a:pt x="127" y="83"/>
                    <a:pt x="127" y="84"/>
                    <a:pt x="127" y="84"/>
                  </a:cubicBezTo>
                  <a:cubicBezTo>
                    <a:pt x="127" y="86"/>
                    <a:pt x="128" y="87"/>
                    <a:pt x="129" y="89"/>
                  </a:cubicBezTo>
                  <a:close/>
                  <a:moveTo>
                    <a:pt x="61" y="96"/>
                  </a:moveTo>
                  <a:cubicBezTo>
                    <a:pt x="62" y="96"/>
                    <a:pt x="62" y="95"/>
                    <a:pt x="62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3" y="92"/>
                    <a:pt x="63" y="90"/>
                    <a:pt x="62" y="89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9"/>
                    <a:pt x="61" y="90"/>
                    <a:pt x="61" y="91"/>
                  </a:cubicBezTo>
                  <a:cubicBezTo>
                    <a:pt x="61" y="93"/>
                    <a:pt x="61" y="94"/>
                    <a:pt x="61" y="95"/>
                  </a:cubicBezTo>
                  <a:cubicBezTo>
                    <a:pt x="61" y="95"/>
                    <a:pt x="61" y="96"/>
                    <a:pt x="61" y="96"/>
                  </a:cubicBezTo>
                  <a:close/>
                  <a:moveTo>
                    <a:pt x="67" y="65"/>
                  </a:moveTo>
                  <a:cubicBezTo>
                    <a:pt x="69" y="63"/>
                    <a:pt x="71" y="61"/>
                    <a:pt x="72" y="59"/>
                  </a:cubicBezTo>
                  <a:cubicBezTo>
                    <a:pt x="72" y="58"/>
                    <a:pt x="71" y="58"/>
                    <a:pt x="71" y="57"/>
                  </a:cubicBezTo>
                  <a:cubicBezTo>
                    <a:pt x="69" y="59"/>
                    <a:pt x="68" y="61"/>
                    <a:pt x="67" y="63"/>
                  </a:cubicBezTo>
                  <a:cubicBezTo>
                    <a:pt x="67" y="64"/>
                    <a:pt x="67" y="64"/>
                    <a:pt x="67" y="65"/>
                  </a:cubicBezTo>
                  <a:close/>
                  <a:moveTo>
                    <a:pt x="83" y="142"/>
                  </a:moveTo>
                  <a:cubicBezTo>
                    <a:pt x="83" y="142"/>
                    <a:pt x="83" y="142"/>
                    <a:pt x="83" y="143"/>
                  </a:cubicBezTo>
                  <a:cubicBezTo>
                    <a:pt x="83" y="145"/>
                    <a:pt x="82" y="146"/>
                    <a:pt x="82" y="148"/>
                  </a:cubicBezTo>
                  <a:cubicBezTo>
                    <a:pt x="82" y="149"/>
                    <a:pt x="82" y="150"/>
                    <a:pt x="83" y="150"/>
                  </a:cubicBezTo>
                  <a:cubicBezTo>
                    <a:pt x="84" y="148"/>
                    <a:pt x="84" y="147"/>
                    <a:pt x="85" y="145"/>
                  </a:cubicBezTo>
                  <a:cubicBezTo>
                    <a:pt x="85" y="144"/>
                    <a:pt x="84" y="143"/>
                    <a:pt x="83" y="142"/>
                  </a:cubicBezTo>
                  <a:close/>
                  <a:moveTo>
                    <a:pt x="102" y="92"/>
                  </a:moveTo>
                  <a:cubicBezTo>
                    <a:pt x="102" y="93"/>
                    <a:pt x="103" y="94"/>
                    <a:pt x="104" y="96"/>
                  </a:cubicBezTo>
                  <a:cubicBezTo>
                    <a:pt x="105" y="94"/>
                    <a:pt x="105" y="93"/>
                    <a:pt x="106" y="92"/>
                  </a:cubicBezTo>
                  <a:cubicBezTo>
                    <a:pt x="105" y="91"/>
                    <a:pt x="105" y="91"/>
                    <a:pt x="105" y="90"/>
                  </a:cubicBezTo>
                  <a:cubicBezTo>
                    <a:pt x="103" y="91"/>
                    <a:pt x="103" y="91"/>
                    <a:pt x="102" y="92"/>
                  </a:cubicBezTo>
                  <a:close/>
                  <a:moveTo>
                    <a:pt x="136" y="157"/>
                  </a:moveTo>
                  <a:cubicBezTo>
                    <a:pt x="136" y="158"/>
                    <a:pt x="136" y="159"/>
                    <a:pt x="136" y="159"/>
                  </a:cubicBezTo>
                  <a:cubicBezTo>
                    <a:pt x="136" y="160"/>
                    <a:pt x="135" y="161"/>
                    <a:pt x="135" y="162"/>
                  </a:cubicBezTo>
                  <a:cubicBezTo>
                    <a:pt x="137" y="162"/>
                    <a:pt x="138" y="161"/>
                    <a:pt x="139" y="161"/>
                  </a:cubicBezTo>
                  <a:cubicBezTo>
                    <a:pt x="139" y="160"/>
                    <a:pt x="138" y="158"/>
                    <a:pt x="138" y="157"/>
                  </a:cubicBezTo>
                  <a:cubicBezTo>
                    <a:pt x="137" y="157"/>
                    <a:pt x="137" y="157"/>
                    <a:pt x="136" y="157"/>
                  </a:cubicBezTo>
                  <a:close/>
                  <a:moveTo>
                    <a:pt x="103" y="227"/>
                  </a:moveTo>
                  <a:cubicBezTo>
                    <a:pt x="104" y="225"/>
                    <a:pt x="105" y="224"/>
                    <a:pt x="106" y="222"/>
                  </a:cubicBezTo>
                  <a:cubicBezTo>
                    <a:pt x="105" y="222"/>
                    <a:pt x="103" y="222"/>
                    <a:pt x="102" y="222"/>
                  </a:cubicBezTo>
                  <a:cubicBezTo>
                    <a:pt x="102" y="224"/>
                    <a:pt x="103" y="225"/>
                    <a:pt x="103" y="227"/>
                  </a:cubicBezTo>
                  <a:close/>
                  <a:moveTo>
                    <a:pt x="133" y="161"/>
                  </a:moveTo>
                  <a:cubicBezTo>
                    <a:pt x="133" y="161"/>
                    <a:pt x="133" y="161"/>
                    <a:pt x="133" y="161"/>
                  </a:cubicBezTo>
                  <a:cubicBezTo>
                    <a:pt x="134" y="159"/>
                    <a:pt x="135" y="157"/>
                    <a:pt x="134" y="155"/>
                  </a:cubicBezTo>
                  <a:cubicBezTo>
                    <a:pt x="133" y="155"/>
                    <a:pt x="132" y="155"/>
                    <a:pt x="131" y="156"/>
                  </a:cubicBezTo>
                  <a:cubicBezTo>
                    <a:pt x="131" y="158"/>
                    <a:pt x="132" y="159"/>
                    <a:pt x="133" y="161"/>
                  </a:cubicBezTo>
                  <a:close/>
                  <a:moveTo>
                    <a:pt x="196" y="164"/>
                  </a:moveTo>
                  <a:cubicBezTo>
                    <a:pt x="196" y="164"/>
                    <a:pt x="196" y="164"/>
                    <a:pt x="196" y="164"/>
                  </a:cubicBezTo>
                  <a:cubicBezTo>
                    <a:pt x="193" y="164"/>
                    <a:pt x="190" y="163"/>
                    <a:pt x="187" y="163"/>
                  </a:cubicBezTo>
                  <a:cubicBezTo>
                    <a:pt x="187" y="164"/>
                    <a:pt x="187" y="164"/>
                    <a:pt x="188" y="164"/>
                  </a:cubicBezTo>
                  <a:cubicBezTo>
                    <a:pt x="189" y="164"/>
                    <a:pt x="190" y="164"/>
                    <a:pt x="190" y="164"/>
                  </a:cubicBezTo>
                  <a:cubicBezTo>
                    <a:pt x="191" y="164"/>
                    <a:pt x="192" y="165"/>
                    <a:pt x="192" y="166"/>
                  </a:cubicBezTo>
                  <a:cubicBezTo>
                    <a:pt x="192" y="166"/>
                    <a:pt x="192" y="166"/>
                    <a:pt x="192" y="167"/>
                  </a:cubicBezTo>
                  <a:cubicBezTo>
                    <a:pt x="193" y="166"/>
                    <a:pt x="195" y="165"/>
                    <a:pt x="196" y="164"/>
                  </a:cubicBezTo>
                  <a:close/>
                  <a:moveTo>
                    <a:pt x="54" y="95"/>
                  </a:moveTo>
                  <a:cubicBezTo>
                    <a:pt x="54" y="95"/>
                    <a:pt x="54" y="95"/>
                    <a:pt x="54" y="95"/>
                  </a:cubicBezTo>
                  <a:cubicBezTo>
                    <a:pt x="55" y="91"/>
                    <a:pt x="55" y="88"/>
                    <a:pt x="55" y="84"/>
                  </a:cubicBezTo>
                  <a:cubicBezTo>
                    <a:pt x="55" y="83"/>
                    <a:pt x="55" y="83"/>
                    <a:pt x="54" y="83"/>
                  </a:cubicBezTo>
                  <a:cubicBezTo>
                    <a:pt x="53" y="87"/>
                    <a:pt x="54" y="91"/>
                    <a:pt x="54" y="95"/>
                  </a:cubicBezTo>
                  <a:close/>
                  <a:moveTo>
                    <a:pt x="117" y="57"/>
                  </a:moveTo>
                  <a:cubicBezTo>
                    <a:pt x="117" y="57"/>
                    <a:pt x="116" y="57"/>
                    <a:pt x="116" y="58"/>
                  </a:cubicBezTo>
                  <a:cubicBezTo>
                    <a:pt x="114" y="59"/>
                    <a:pt x="112" y="61"/>
                    <a:pt x="110" y="63"/>
                  </a:cubicBezTo>
                  <a:cubicBezTo>
                    <a:pt x="110" y="63"/>
                    <a:pt x="109" y="64"/>
                    <a:pt x="110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2" y="62"/>
                    <a:pt x="114" y="61"/>
                    <a:pt x="116" y="59"/>
                  </a:cubicBezTo>
                  <a:cubicBezTo>
                    <a:pt x="117" y="59"/>
                    <a:pt x="117" y="59"/>
                    <a:pt x="117" y="57"/>
                  </a:cubicBezTo>
                  <a:close/>
                  <a:moveTo>
                    <a:pt x="129" y="202"/>
                  </a:moveTo>
                  <a:cubicBezTo>
                    <a:pt x="129" y="202"/>
                    <a:pt x="128" y="202"/>
                    <a:pt x="128" y="202"/>
                  </a:cubicBezTo>
                  <a:cubicBezTo>
                    <a:pt x="128" y="202"/>
                    <a:pt x="127" y="202"/>
                    <a:pt x="127" y="202"/>
                  </a:cubicBezTo>
                  <a:cubicBezTo>
                    <a:pt x="125" y="203"/>
                    <a:pt x="124" y="205"/>
                    <a:pt x="123" y="207"/>
                  </a:cubicBezTo>
                  <a:cubicBezTo>
                    <a:pt x="123" y="207"/>
                    <a:pt x="122" y="208"/>
                    <a:pt x="122" y="208"/>
                  </a:cubicBezTo>
                  <a:cubicBezTo>
                    <a:pt x="122" y="208"/>
                    <a:pt x="122" y="209"/>
                    <a:pt x="122" y="209"/>
                  </a:cubicBezTo>
                  <a:cubicBezTo>
                    <a:pt x="124" y="207"/>
                    <a:pt x="127" y="204"/>
                    <a:pt x="129" y="202"/>
                  </a:cubicBezTo>
                  <a:close/>
                  <a:moveTo>
                    <a:pt x="121" y="148"/>
                  </a:moveTo>
                  <a:cubicBezTo>
                    <a:pt x="123" y="150"/>
                    <a:pt x="124" y="152"/>
                    <a:pt x="126" y="154"/>
                  </a:cubicBezTo>
                  <a:cubicBezTo>
                    <a:pt x="125" y="152"/>
                    <a:pt x="124" y="149"/>
                    <a:pt x="123" y="147"/>
                  </a:cubicBezTo>
                  <a:cubicBezTo>
                    <a:pt x="122" y="147"/>
                    <a:pt x="122" y="148"/>
                    <a:pt x="121" y="148"/>
                  </a:cubicBezTo>
                  <a:close/>
                  <a:moveTo>
                    <a:pt x="122" y="131"/>
                  </a:moveTo>
                  <a:cubicBezTo>
                    <a:pt x="121" y="132"/>
                    <a:pt x="121" y="132"/>
                    <a:pt x="120" y="133"/>
                  </a:cubicBezTo>
                  <a:cubicBezTo>
                    <a:pt x="121" y="134"/>
                    <a:pt x="121" y="136"/>
                    <a:pt x="122" y="137"/>
                  </a:cubicBezTo>
                  <a:cubicBezTo>
                    <a:pt x="122" y="138"/>
                    <a:pt x="123" y="138"/>
                    <a:pt x="124" y="138"/>
                  </a:cubicBezTo>
                  <a:cubicBezTo>
                    <a:pt x="123" y="136"/>
                    <a:pt x="123" y="134"/>
                    <a:pt x="122" y="131"/>
                  </a:cubicBezTo>
                  <a:close/>
                  <a:moveTo>
                    <a:pt x="63" y="73"/>
                  </a:moveTo>
                  <a:cubicBezTo>
                    <a:pt x="63" y="75"/>
                    <a:pt x="64" y="77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5" y="78"/>
                    <a:pt x="65" y="77"/>
                    <a:pt x="66" y="76"/>
                  </a:cubicBezTo>
                  <a:cubicBezTo>
                    <a:pt x="66" y="75"/>
                    <a:pt x="66" y="74"/>
                    <a:pt x="66" y="73"/>
                  </a:cubicBezTo>
                  <a:cubicBezTo>
                    <a:pt x="65" y="73"/>
                    <a:pt x="64" y="73"/>
                    <a:pt x="63" y="73"/>
                  </a:cubicBezTo>
                  <a:close/>
                  <a:moveTo>
                    <a:pt x="86" y="176"/>
                  </a:moveTo>
                  <a:cubicBezTo>
                    <a:pt x="86" y="175"/>
                    <a:pt x="86" y="175"/>
                    <a:pt x="86" y="174"/>
                  </a:cubicBezTo>
                  <a:cubicBezTo>
                    <a:pt x="85" y="172"/>
                    <a:pt x="84" y="170"/>
                    <a:pt x="83" y="168"/>
                  </a:cubicBezTo>
                  <a:cubicBezTo>
                    <a:pt x="83" y="167"/>
                    <a:pt x="82" y="167"/>
                    <a:pt x="81" y="167"/>
                  </a:cubicBezTo>
                  <a:cubicBezTo>
                    <a:pt x="83" y="170"/>
                    <a:pt x="84" y="173"/>
                    <a:pt x="86" y="176"/>
                  </a:cubicBezTo>
                  <a:close/>
                  <a:moveTo>
                    <a:pt x="68" y="106"/>
                  </a:moveTo>
                  <a:cubicBezTo>
                    <a:pt x="67" y="107"/>
                    <a:pt x="67" y="107"/>
                    <a:pt x="67" y="108"/>
                  </a:cubicBezTo>
                  <a:cubicBezTo>
                    <a:pt x="67" y="111"/>
                    <a:pt x="67" y="115"/>
                    <a:pt x="68" y="118"/>
                  </a:cubicBezTo>
                  <a:cubicBezTo>
                    <a:pt x="68" y="119"/>
                    <a:pt x="68" y="120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6"/>
                    <a:pt x="68" y="111"/>
                    <a:pt x="68" y="106"/>
                  </a:cubicBezTo>
                  <a:close/>
                  <a:moveTo>
                    <a:pt x="66" y="80"/>
                  </a:moveTo>
                  <a:cubicBezTo>
                    <a:pt x="66" y="80"/>
                    <a:pt x="66" y="80"/>
                    <a:pt x="66" y="80"/>
                  </a:cubicBezTo>
                  <a:cubicBezTo>
                    <a:pt x="65" y="81"/>
                    <a:pt x="65" y="82"/>
                    <a:pt x="64" y="83"/>
                  </a:cubicBezTo>
                  <a:cubicBezTo>
                    <a:pt x="64" y="84"/>
                    <a:pt x="64" y="85"/>
                    <a:pt x="64" y="86"/>
                  </a:cubicBezTo>
                  <a:cubicBezTo>
                    <a:pt x="65" y="86"/>
                    <a:pt x="66" y="87"/>
                    <a:pt x="66" y="87"/>
                  </a:cubicBezTo>
                  <a:cubicBezTo>
                    <a:pt x="66" y="87"/>
                    <a:pt x="66" y="87"/>
                    <a:pt x="67" y="87"/>
                  </a:cubicBezTo>
                  <a:cubicBezTo>
                    <a:pt x="66" y="85"/>
                    <a:pt x="66" y="82"/>
                    <a:pt x="66" y="80"/>
                  </a:cubicBezTo>
                  <a:close/>
                  <a:moveTo>
                    <a:pt x="74" y="104"/>
                  </a:moveTo>
                  <a:cubicBezTo>
                    <a:pt x="75" y="106"/>
                    <a:pt x="75" y="109"/>
                    <a:pt x="75" y="111"/>
                  </a:cubicBezTo>
                  <a:cubicBezTo>
                    <a:pt x="76" y="110"/>
                    <a:pt x="77" y="109"/>
                    <a:pt x="77" y="108"/>
                  </a:cubicBezTo>
                  <a:cubicBezTo>
                    <a:pt x="77" y="107"/>
                    <a:pt x="77" y="107"/>
                    <a:pt x="77" y="106"/>
                  </a:cubicBezTo>
                  <a:cubicBezTo>
                    <a:pt x="77" y="106"/>
                    <a:pt x="77" y="105"/>
                    <a:pt x="77" y="105"/>
                  </a:cubicBezTo>
                  <a:cubicBezTo>
                    <a:pt x="76" y="105"/>
                    <a:pt x="75" y="104"/>
                    <a:pt x="74" y="104"/>
                  </a:cubicBezTo>
                  <a:close/>
                  <a:moveTo>
                    <a:pt x="80" y="66"/>
                  </a:moveTo>
                  <a:cubicBezTo>
                    <a:pt x="80" y="66"/>
                    <a:pt x="80" y="67"/>
                    <a:pt x="80" y="67"/>
                  </a:cubicBezTo>
                  <a:cubicBezTo>
                    <a:pt x="80" y="67"/>
                    <a:pt x="81" y="68"/>
                    <a:pt x="81" y="69"/>
                  </a:cubicBezTo>
                  <a:cubicBezTo>
                    <a:pt x="82" y="69"/>
                    <a:pt x="82" y="69"/>
                    <a:pt x="82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4" y="69"/>
                    <a:pt x="84" y="68"/>
                    <a:pt x="84" y="68"/>
                  </a:cubicBezTo>
                  <a:cubicBezTo>
                    <a:pt x="84" y="67"/>
                    <a:pt x="84" y="66"/>
                    <a:pt x="83" y="66"/>
                  </a:cubicBezTo>
                  <a:cubicBezTo>
                    <a:pt x="82" y="66"/>
                    <a:pt x="81" y="66"/>
                    <a:pt x="80" y="66"/>
                  </a:cubicBezTo>
                  <a:close/>
                  <a:moveTo>
                    <a:pt x="66" y="61"/>
                  </a:moveTo>
                  <a:cubicBezTo>
                    <a:pt x="67" y="59"/>
                    <a:pt x="68" y="57"/>
                    <a:pt x="70" y="55"/>
                  </a:cubicBezTo>
                  <a:cubicBezTo>
                    <a:pt x="70" y="55"/>
                    <a:pt x="70" y="54"/>
                    <a:pt x="70" y="54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6"/>
                    <a:pt x="67" y="57"/>
                    <a:pt x="66" y="58"/>
                  </a:cubicBezTo>
                  <a:cubicBezTo>
                    <a:pt x="65" y="59"/>
                    <a:pt x="65" y="60"/>
                    <a:pt x="66" y="61"/>
                  </a:cubicBezTo>
                  <a:close/>
                  <a:moveTo>
                    <a:pt x="133" y="40"/>
                  </a:moveTo>
                  <a:cubicBezTo>
                    <a:pt x="133" y="38"/>
                    <a:pt x="133" y="37"/>
                    <a:pt x="133" y="36"/>
                  </a:cubicBezTo>
                  <a:cubicBezTo>
                    <a:pt x="133" y="36"/>
                    <a:pt x="133" y="35"/>
                    <a:pt x="133" y="35"/>
                  </a:cubicBezTo>
                  <a:cubicBezTo>
                    <a:pt x="133" y="33"/>
                    <a:pt x="132" y="31"/>
                    <a:pt x="132" y="30"/>
                  </a:cubicBezTo>
                  <a:cubicBezTo>
                    <a:pt x="132" y="30"/>
                    <a:pt x="132" y="29"/>
                    <a:pt x="132" y="29"/>
                  </a:cubicBezTo>
                  <a:cubicBezTo>
                    <a:pt x="132" y="32"/>
                    <a:pt x="132" y="36"/>
                    <a:pt x="132" y="39"/>
                  </a:cubicBezTo>
                  <a:cubicBezTo>
                    <a:pt x="132" y="39"/>
                    <a:pt x="132" y="40"/>
                    <a:pt x="133" y="40"/>
                  </a:cubicBezTo>
                  <a:close/>
                  <a:moveTo>
                    <a:pt x="116" y="202"/>
                  </a:moveTo>
                  <a:cubicBezTo>
                    <a:pt x="114" y="202"/>
                    <a:pt x="113" y="202"/>
                    <a:pt x="112" y="203"/>
                  </a:cubicBezTo>
                  <a:cubicBezTo>
                    <a:pt x="110" y="204"/>
                    <a:pt x="108" y="206"/>
                    <a:pt x="107" y="208"/>
                  </a:cubicBezTo>
                  <a:cubicBezTo>
                    <a:pt x="107" y="208"/>
                    <a:pt x="106" y="208"/>
                    <a:pt x="106" y="208"/>
                  </a:cubicBezTo>
                  <a:cubicBezTo>
                    <a:pt x="109" y="206"/>
                    <a:pt x="112" y="204"/>
                    <a:pt x="116" y="202"/>
                  </a:cubicBezTo>
                  <a:close/>
                  <a:moveTo>
                    <a:pt x="52" y="182"/>
                  </a:moveTo>
                  <a:cubicBezTo>
                    <a:pt x="53" y="183"/>
                    <a:pt x="55" y="183"/>
                    <a:pt x="56" y="184"/>
                  </a:cubicBezTo>
                  <a:cubicBezTo>
                    <a:pt x="56" y="183"/>
                    <a:pt x="57" y="183"/>
                    <a:pt x="57" y="182"/>
                  </a:cubicBezTo>
                  <a:cubicBezTo>
                    <a:pt x="55" y="181"/>
                    <a:pt x="53" y="180"/>
                    <a:pt x="52" y="180"/>
                  </a:cubicBezTo>
                  <a:cubicBezTo>
                    <a:pt x="52" y="180"/>
                    <a:pt x="52" y="181"/>
                    <a:pt x="52" y="182"/>
                  </a:cubicBezTo>
                  <a:close/>
                  <a:moveTo>
                    <a:pt x="110" y="18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110" y="179"/>
                    <a:pt x="110" y="179"/>
                    <a:pt x="110" y="178"/>
                  </a:cubicBezTo>
                  <a:cubicBezTo>
                    <a:pt x="110" y="177"/>
                    <a:pt x="110" y="176"/>
                    <a:pt x="110" y="175"/>
                  </a:cubicBezTo>
                  <a:cubicBezTo>
                    <a:pt x="109" y="175"/>
                    <a:pt x="108" y="175"/>
                    <a:pt x="107" y="175"/>
                  </a:cubicBezTo>
                  <a:cubicBezTo>
                    <a:pt x="108" y="177"/>
                    <a:pt x="109" y="179"/>
                    <a:pt x="110" y="181"/>
                  </a:cubicBezTo>
                  <a:close/>
                  <a:moveTo>
                    <a:pt x="111" y="132"/>
                  </a:moveTo>
                  <a:cubicBezTo>
                    <a:pt x="110" y="131"/>
                    <a:pt x="109" y="130"/>
                    <a:pt x="108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7" y="131"/>
                    <a:pt x="106" y="131"/>
                    <a:pt x="107" y="132"/>
                  </a:cubicBezTo>
                  <a:cubicBezTo>
                    <a:pt x="107" y="133"/>
                    <a:pt x="107" y="134"/>
                    <a:pt x="108" y="135"/>
                  </a:cubicBezTo>
                  <a:cubicBezTo>
                    <a:pt x="109" y="134"/>
                    <a:pt x="110" y="133"/>
                    <a:pt x="111" y="132"/>
                  </a:cubicBezTo>
                  <a:close/>
                  <a:moveTo>
                    <a:pt x="69" y="142"/>
                  </a:moveTo>
                  <a:cubicBezTo>
                    <a:pt x="70" y="140"/>
                    <a:pt x="70" y="138"/>
                    <a:pt x="71" y="136"/>
                  </a:cubicBezTo>
                  <a:cubicBezTo>
                    <a:pt x="70" y="136"/>
                    <a:pt x="69" y="136"/>
                    <a:pt x="69" y="135"/>
                  </a:cubicBezTo>
                  <a:cubicBezTo>
                    <a:pt x="69" y="134"/>
                    <a:pt x="69" y="134"/>
                    <a:pt x="68" y="133"/>
                  </a:cubicBezTo>
                  <a:cubicBezTo>
                    <a:pt x="68" y="135"/>
                    <a:pt x="69" y="141"/>
                    <a:pt x="69" y="142"/>
                  </a:cubicBezTo>
                  <a:close/>
                  <a:moveTo>
                    <a:pt x="112" y="23"/>
                  </a:moveTo>
                  <a:cubicBezTo>
                    <a:pt x="112" y="22"/>
                    <a:pt x="111" y="21"/>
                    <a:pt x="111" y="20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9" y="21"/>
                    <a:pt x="109" y="22"/>
                    <a:pt x="109" y="24"/>
                  </a:cubicBezTo>
                  <a:cubicBezTo>
                    <a:pt x="110" y="24"/>
                    <a:pt x="111" y="24"/>
                    <a:pt x="112" y="23"/>
                  </a:cubicBezTo>
                  <a:close/>
                  <a:moveTo>
                    <a:pt x="60" y="37"/>
                  </a:moveTo>
                  <a:cubicBezTo>
                    <a:pt x="61" y="37"/>
                    <a:pt x="62" y="37"/>
                    <a:pt x="62" y="37"/>
                  </a:cubicBezTo>
                  <a:cubicBezTo>
                    <a:pt x="63" y="36"/>
                    <a:pt x="64" y="35"/>
                    <a:pt x="64" y="33"/>
                  </a:cubicBezTo>
                  <a:cubicBezTo>
                    <a:pt x="63" y="33"/>
                    <a:pt x="62" y="33"/>
                    <a:pt x="61" y="34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0" y="36"/>
                    <a:pt x="60" y="36"/>
                    <a:pt x="60" y="37"/>
                  </a:cubicBezTo>
                  <a:close/>
                  <a:moveTo>
                    <a:pt x="85" y="86"/>
                  </a:moveTo>
                  <a:cubicBezTo>
                    <a:pt x="86" y="85"/>
                    <a:pt x="86" y="85"/>
                    <a:pt x="86" y="84"/>
                  </a:cubicBezTo>
                  <a:cubicBezTo>
                    <a:pt x="86" y="82"/>
                    <a:pt x="86" y="80"/>
                    <a:pt x="86" y="79"/>
                  </a:cubicBezTo>
                  <a:cubicBezTo>
                    <a:pt x="86" y="78"/>
                    <a:pt x="86" y="77"/>
                    <a:pt x="85" y="76"/>
                  </a:cubicBezTo>
                  <a:cubicBezTo>
                    <a:pt x="85" y="79"/>
                    <a:pt x="85" y="83"/>
                    <a:pt x="85" y="86"/>
                  </a:cubicBezTo>
                  <a:close/>
                  <a:moveTo>
                    <a:pt x="61" y="163"/>
                  </a:moveTo>
                  <a:cubicBezTo>
                    <a:pt x="63" y="164"/>
                    <a:pt x="63" y="164"/>
                    <a:pt x="61" y="165"/>
                  </a:cubicBezTo>
                  <a:cubicBezTo>
                    <a:pt x="61" y="166"/>
                    <a:pt x="61" y="166"/>
                    <a:pt x="61" y="167"/>
                  </a:cubicBezTo>
                  <a:cubicBezTo>
                    <a:pt x="62" y="167"/>
                    <a:pt x="62" y="166"/>
                    <a:pt x="63" y="166"/>
                  </a:cubicBezTo>
                  <a:cubicBezTo>
                    <a:pt x="63" y="162"/>
                    <a:pt x="63" y="160"/>
                    <a:pt x="62" y="158"/>
                  </a:cubicBezTo>
                  <a:cubicBezTo>
                    <a:pt x="61" y="159"/>
                    <a:pt x="61" y="161"/>
                    <a:pt x="61" y="163"/>
                  </a:cubicBezTo>
                  <a:close/>
                  <a:moveTo>
                    <a:pt x="97" y="161"/>
                  </a:moveTo>
                  <a:cubicBezTo>
                    <a:pt x="97" y="159"/>
                    <a:pt x="97" y="157"/>
                    <a:pt x="95" y="155"/>
                  </a:cubicBezTo>
                  <a:cubicBezTo>
                    <a:pt x="94" y="157"/>
                    <a:pt x="94" y="157"/>
                    <a:pt x="95" y="159"/>
                  </a:cubicBezTo>
                  <a:cubicBezTo>
                    <a:pt x="95" y="159"/>
                    <a:pt x="95" y="160"/>
                    <a:pt x="95" y="160"/>
                  </a:cubicBezTo>
                  <a:cubicBezTo>
                    <a:pt x="95" y="161"/>
                    <a:pt x="96" y="161"/>
                    <a:pt x="97" y="161"/>
                  </a:cubicBezTo>
                  <a:close/>
                  <a:moveTo>
                    <a:pt x="61" y="26"/>
                  </a:moveTo>
                  <a:cubicBezTo>
                    <a:pt x="63" y="24"/>
                    <a:pt x="64" y="19"/>
                    <a:pt x="64" y="18"/>
                  </a:cubicBezTo>
                  <a:cubicBezTo>
                    <a:pt x="62" y="20"/>
                    <a:pt x="61" y="23"/>
                    <a:pt x="60" y="25"/>
                  </a:cubicBezTo>
                  <a:cubicBezTo>
                    <a:pt x="60" y="26"/>
                    <a:pt x="61" y="26"/>
                    <a:pt x="61" y="26"/>
                  </a:cubicBezTo>
                  <a:close/>
                  <a:moveTo>
                    <a:pt x="137" y="39"/>
                  </a:moveTo>
                  <a:cubicBezTo>
                    <a:pt x="137" y="39"/>
                    <a:pt x="137" y="39"/>
                    <a:pt x="137" y="39"/>
                  </a:cubicBezTo>
                  <a:cubicBezTo>
                    <a:pt x="138" y="38"/>
                    <a:pt x="138" y="37"/>
                    <a:pt x="138" y="37"/>
                  </a:cubicBezTo>
                  <a:cubicBezTo>
                    <a:pt x="138" y="36"/>
                    <a:pt x="139" y="36"/>
                    <a:pt x="139" y="36"/>
                  </a:cubicBezTo>
                  <a:cubicBezTo>
                    <a:pt x="138" y="32"/>
                    <a:pt x="138" y="29"/>
                    <a:pt x="138" y="25"/>
                  </a:cubicBezTo>
                  <a:cubicBezTo>
                    <a:pt x="138" y="25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5"/>
                    <a:pt x="137" y="26"/>
                    <a:pt x="138" y="27"/>
                  </a:cubicBezTo>
                  <a:cubicBezTo>
                    <a:pt x="138" y="29"/>
                    <a:pt x="138" y="32"/>
                    <a:pt x="138" y="34"/>
                  </a:cubicBezTo>
                  <a:cubicBezTo>
                    <a:pt x="137" y="36"/>
                    <a:pt x="137" y="37"/>
                    <a:pt x="137" y="39"/>
                  </a:cubicBezTo>
                  <a:close/>
                  <a:moveTo>
                    <a:pt x="33" y="173"/>
                  </a:moveTo>
                  <a:cubicBezTo>
                    <a:pt x="33" y="172"/>
                    <a:pt x="33" y="170"/>
                    <a:pt x="32" y="170"/>
                  </a:cubicBezTo>
                  <a:cubicBezTo>
                    <a:pt x="31" y="169"/>
                    <a:pt x="31" y="169"/>
                    <a:pt x="30" y="169"/>
                  </a:cubicBezTo>
                  <a:cubicBezTo>
                    <a:pt x="30" y="168"/>
                    <a:pt x="29" y="168"/>
                    <a:pt x="29" y="167"/>
                  </a:cubicBezTo>
                  <a:cubicBezTo>
                    <a:pt x="29" y="168"/>
                    <a:pt x="28" y="168"/>
                    <a:pt x="28" y="169"/>
                  </a:cubicBezTo>
                  <a:cubicBezTo>
                    <a:pt x="30" y="170"/>
                    <a:pt x="31" y="172"/>
                    <a:pt x="33" y="173"/>
                  </a:cubicBezTo>
                  <a:close/>
                  <a:moveTo>
                    <a:pt x="38" y="166"/>
                  </a:moveTo>
                  <a:cubicBezTo>
                    <a:pt x="37" y="165"/>
                    <a:pt x="36" y="165"/>
                    <a:pt x="35" y="165"/>
                  </a:cubicBezTo>
                  <a:cubicBezTo>
                    <a:pt x="35" y="166"/>
                    <a:pt x="35" y="166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8"/>
                    <a:pt x="37" y="168"/>
                    <a:pt x="37" y="169"/>
                  </a:cubicBezTo>
                  <a:cubicBezTo>
                    <a:pt x="38" y="168"/>
                    <a:pt x="38" y="167"/>
                    <a:pt x="38" y="166"/>
                  </a:cubicBezTo>
                  <a:close/>
                  <a:moveTo>
                    <a:pt x="48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14"/>
                    <a:pt x="48" y="112"/>
                    <a:pt x="48" y="109"/>
                  </a:cubicBezTo>
                  <a:cubicBezTo>
                    <a:pt x="47" y="107"/>
                    <a:pt x="47" y="104"/>
                    <a:pt x="47" y="102"/>
                  </a:cubicBezTo>
                  <a:cubicBezTo>
                    <a:pt x="47" y="98"/>
                    <a:pt x="46" y="95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9"/>
                    <a:pt x="47" y="108"/>
                    <a:pt x="48" y="116"/>
                  </a:cubicBezTo>
                  <a:close/>
                  <a:moveTo>
                    <a:pt x="89" y="184"/>
                  </a:moveTo>
                  <a:cubicBezTo>
                    <a:pt x="88" y="183"/>
                    <a:pt x="87" y="182"/>
                    <a:pt x="87" y="181"/>
                  </a:cubicBezTo>
                  <a:cubicBezTo>
                    <a:pt x="86" y="181"/>
                    <a:pt x="86" y="181"/>
                    <a:pt x="85" y="181"/>
                  </a:cubicBezTo>
                  <a:cubicBezTo>
                    <a:pt x="85" y="182"/>
                    <a:pt x="85" y="183"/>
                    <a:pt x="84" y="183"/>
                  </a:cubicBezTo>
                  <a:cubicBezTo>
                    <a:pt x="84" y="184"/>
                    <a:pt x="84" y="184"/>
                    <a:pt x="85" y="185"/>
                  </a:cubicBezTo>
                  <a:cubicBezTo>
                    <a:pt x="86" y="184"/>
                    <a:pt x="87" y="184"/>
                    <a:pt x="89" y="184"/>
                  </a:cubicBezTo>
                  <a:close/>
                  <a:moveTo>
                    <a:pt x="48" y="12"/>
                  </a:moveTo>
                  <a:cubicBezTo>
                    <a:pt x="48" y="12"/>
                    <a:pt x="48" y="12"/>
                    <a:pt x="48" y="11"/>
                  </a:cubicBezTo>
                  <a:cubicBezTo>
                    <a:pt x="46" y="13"/>
                    <a:pt x="45" y="14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7"/>
                    <a:pt x="43" y="18"/>
                    <a:pt x="44" y="20"/>
                  </a:cubicBezTo>
                  <a:cubicBezTo>
                    <a:pt x="45" y="17"/>
                    <a:pt x="46" y="14"/>
                    <a:pt x="48" y="12"/>
                  </a:cubicBezTo>
                  <a:close/>
                  <a:moveTo>
                    <a:pt x="64" y="49"/>
                  </a:moveTo>
                  <a:cubicBezTo>
                    <a:pt x="63" y="48"/>
                    <a:pt x="61" y="47"/>
                    <a:pt x="60" y="47"/>
                  </a:cubicBezTo>
                  <a:cubicBezTo>
                    <a:pt x="60" y="48"/>
                    <a:pt x="61" y="51"/>
                    <a:pt x="61" y="52"/>
                  </a:cubicBezTo>
                  <a:cubicBezTo>
                    <a:pt x="61" y="52"/>
                    <a:pt x="61" y="52"/>
                    <a:pt x="61" y="51"/>
                  </a:cubicBezTo>
                  <a:cubicBezTo>
                    <a:pt x="62" y="51"/>
                    <a:pt x="63" y="50"/>
                    <a:pt x="64" y="49"/>
                  </a:cubicBezTo>
                  <a:close/>
                  <a:moveTo>
                    <a:pt x="101" y="220"/>
                  </a:moveTo>
                  <a:cubicBezTo>
                    <a:pt x="103" y="220"/>
                    <a:pt x="107" y="220"/>
                    <a:pt x="10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5" y="219"/>
                    <a:pt x="104" y="218"/>
                    <a:pt x="102" y="218"/>
                  </a:cubicBezTo>
                  <a:cubicBezTo>
                    <a:pt x="101" y="218"/>
                    <a:pt x="101" y="218"/>
                    <a:pt x="101" y="218"/>
                  </a:cubicBezTo>
                  <a:cubicBezTo>
                    <a:pt x="101" y="219"/>
                    <a:pt x="101" y="219"/>
                    <a:pt x="101" y="220"/>
                  </a:cubicBezTo>
                  <a:close/>
                  <a:moveTo>
                    <a:pt x="91" y="159"/>
                  </a:moveTo>
                  <a:cubicBezTo>
                    <a:pt x="92" y="158"/>
                    <a:pt x="92" y="158"/>
                    <a:pt x="91" y="157"/>
                  </a:cubicBezTo>
                  <a:cubicBezTo>
                    <a:pt x="90" y="156"/>
                    <a:pt x="90" y="154"/>
                    <a:pt x="89" y="153"/>
                  </a:cubicBezTo>
                  <a:cubicBezTo>
                    <a:pt x="89" y="153"/>
                    <a:pt x="89" y="152"/>
                    <a:pt x="88" y="152"/>
                  </a:cubicBezTo>
                  <a:cubicBezTo>
                    <a:pt x="88" y="153"/>
                    <a:pt x="88" y="154"/>
                    <a:pt x="89" y="155"/>
                  </a:cubicBezTo>
                  <a:cubicBezTo>
                    <a:pt x="89" y="158"/>
                    <a:pt x="89" y="158"/>
                    <a:pt x="91" y="159"/>
                  </a:cubicBezTo>
                  <a:close/>
                  <a:moveTo>
                    <a:pt x="118" y="35"/>
                  </a:moveTo>
                  <a:cubicBezTo>
                    <a:pt x="119" y="34"/>
                    <a:pt x="118" y="34"/>
                    <a:pt x="118" y="33"/>
                  </a:cubicBezTo>
                  <a:cubicBezTo>
                    <a:pt x="118" y="32"/>
                    <a:pt x="118" y="30"/>
                    <a:pt x="117" y="28"/>
                  </a:cubicBezTo>
                  <a:cubicBezTo>
                    <a:pt x="117" y="28"/>
                    <a:pt x="117" y="27"/>
                    <a:pt x="117" y="27"/>
                  </a:cubicBezTo>
                  <a:cubicBezTo>
                    <a:pt x="117" y="27"/>
                    <a:pt x="117" y="27"/>
                    <a:pt x="116" y="27"/>
                  </a:cubicBezTo>
                  <a:cubicBezTo>
                    <a:pt x="116" y="28"/>
                    <a:pt x="116" y="28"/>
                    <a:pt x="116" y="29"/>
                  </a:cubicBezTo>
                  <a:cubicBezTo>
                    <a:pt x="117" y="31"/>
                    <a:pt x="117" y="33"/>
                    <a:pt x="118" y="35"/>
                  </a:cubicBezTo>
                  <a:close/>
                  <a:moveTo>
                    <a:pt x="99" y="58"/>
                  </a:moveTo>
                  <a:cubicBezTo>
                    <a:pt x="101" y="58"/>
                    <a:pt x="102" y="58"/>
                    <a:pt x="103" y="57"/>
                  </a:cubicBezTo>
                  <a:cubicBezTo>
                    <a:pt x="103" y="57"/>
                    <a:pt x="103" y="56"/>
                    <a:pt x="103" y="54"/>
                  </a:cubicBezTo>
                  <a:cubicBezTo>
                    <a:pt x="102" y="55"/>
                    <a:pt x="100" y="56"/>
                    <a:pt x="99" y="58"/>
                  </a:cubicBezTo>
                  <a:close/>
                  <a:moveTo>
                    <a:pt x="59" y="159"/>
                  </a:moveTo>
                  <a:cubicBezTo>
                    <a:pt x="59" y="159"/>
                    <a:pt x="59" y="159"/>
                    <a:pt x="59" y="159"/>
                  </a:cubicBezTo>
                  <a:cubicBezTo>
                    <a:pt x="59" y="158"/>
                    <a:pt x="60" y="157"/>
                    <a:pt x="60" y="156"/>
                  </a:cubicBezTo>
                  <a:cubicBezTo>
                    <a:pt x="60" y="154"/>
                    <a:pt x="59" y="152"/>
                    <a:pt x="59" y="150"/>
                  </a:cubicBezTo>
                  <a:cubicBezTo>
                    <a:pt x="59" y="149"/>
                    <a:pt x="59" y="148"/>
                    <a:pt x="58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51"/>
                    <a:pt x="59" y="155"/>
                    <a:pt x="59" y="159"/>
                  </a:cubicBezTo>
                  <a:close/>
                  <a:moveTo>
                    <a:pt x="112" y="139"/>
                  </a:moveTo>
                  <a:cubicBezTo>
                    <a:pt x="112" y="140"/>
                    <a:pt x="113" y="140"/>
                    <a:pt x="113" y="140"/>
                  </a:cubicBezTo>
                  <a:cubicBezTo>
                    <a:pt x="114" y="141"/>
                    <a:pt x="115" y="141"/>
                    <a:pt x="115" y="142"/>
                  </a:cubicBezTo>
                  <a:cubicBezTo>
                    <a:pt x="115" y="140"/>
                    <a:pt x="115" y="139"/>
                    <a:pt x="115" y="137"/>
                  </a:cubicBezTo>
                  <a:cubicBezTo>
                    <a:pt x="114" y="138"/>
                    <a:pt x="113" y="138"/>
                    <a:pt x="112" y="139"/>
                  </a:cubicBezTo>
                  <a:close/>
                  <a:moveTo>
                    <a:pt x="148" y="150"/>
                  </a:moveTo>
                  <a:cubicBezTo>
                    <a:pt x="148" y="150"/>
                    <a:pt x="148" y="150"/>
                    <a:pt x="148" y="150"/>
                  </a:cubicBezTo>
                  <a:cubicBezTo>
                    <a:pt x="146" y="151"/>
                    <a:pt x="145" y="152"/>
                    <a:pt x="143" y="154"/>
                  </a:cubicBezTo>
                  <a:cubicBezTo>
                    <a:pt x="143" y="154"/>
                    <a:pt x="143" y="154"/>
                    <a:pt x="143" y="155"/>
                  </a:cubicBezTo>
                  <a:cubicBezTo>
                    <a:pt x="143" y="155"/>
                    <a:pt x="144" y="155"/>
                    <a:pt x="144" y="156"/>
                  </a:cubicBezTo>
                  <a:cubicBezTo>
                    <a:pt x="146" y="154"/>
                    <a:pt x="147" y="152"/>
                    <a:pt x="148" y="150"/>
                  </a:cubicBezTo>
                  <a:close/>
                  <a:moveTo>
                    <a:pt x="139" y="154"/>
                  </a:moveTo>
                  <a:cubicBezTo>
                    <a:pt x="139" y="154"/>
                    <a:pt x="139" y="154"/>
                    <a:pt x="140" y="153"/>
                  </a:cubicBezTo>
                  <a:cubicBezTo>
                    <a:pt x="140" y="153"/>
                    <a:pt x="141" y="153"/>
                    <a:pt x="140" y="152"/>
                  </a:cubicBezTo>
                  <a:cubicBezTo>
                    <a:pt x="140" y="151"/>
                    <a:pt x="140" y="150"/>
                    <a:pt x="140" y="149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39" y="149"/>
                    <a:pt x="139" y="150"/>
                    <a:pt x="138" y="150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8" y="152"/>
                    <a:pt x="139" y="153"/>
                    <a:pt x="139" y="154"/>
                  </a:cubicBezTo>
                  <a:close/>
                  <a:moveTo>
                    <a:pt x="107" y="50"/>
                  </a:moveTo>
                  <a:cubicBezTo>
                    <a:pt x="108" y="48"/>
                    <a:pt x="108" y="46"/>
                    <a:pt x="108" y="44"/>
                  </a:cubicBezTo>
                  <a:cubicBezTo>
                    <a:pt x="107" y="44"/>
                    <a:pt x="107" y="44"/>
                    <a:pt x="106" y="44"/>
                  </a:cubicBezTo>
                  <a:cubicBezTo>
                    <a:pt x="106" y="46"/>
                    <a:pt x="106" y="48"/>
                    <a:pt x="107" y="50"/>
                  </a:cubicBezTo>
                  <a:close/>
                  <a:moveTo>
                    <a:pt x="90" y="141"/>
                  </a:moveTo>
                  <a:cubicBezTo>
                    <a:pt x="89" y="140"/>
                    <a:pt x="87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7"/>
                    <a:pt x="86" y="138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8" y="140"/>
                    <a:pt x="89" y="140"/>
                    <a:pt x="90" y="141"/>
                  </a:cubicBezTo>
                  <a:close/>
                  <a:moveTo>
                    <a:pt x="127" y="121"/>
                  </a:moveTo>
                  <a:cubicBezTo>
                    <a:pt x="127" y="121"/>
                    <a:pt x="128" y="120"/>
                    <a:pt x="128" y="120"/>
                  </a:cubicBezTo>
                  <a:cubicBezTo>
                    <a:pt x="128" y="120"/>
                    <a:pt x="128" y="120"/>
                    <a:pt x="128" y="119"/>
                  </a:cubicBezTo>
                  <a:cubicBezTo>
                    <a:pt x="129" y="118"/>
                    <a:pt x="128" y="117"/>
                    <a:pt x="128" y="116"/>
                  </a:cubicBezTo>
                  <a:cubicBezTo>
                    <a:pt x="127" y="117"/>
                    <a:pt x="125" y="119"/>
                    <a:pt x="125" y="120"/>
                  </a:cubicBezTo>
                  <a:cubicBezTo>
                    <a:pt x="126" y="120"/>
                    <a:pt x="126" y="120"/>
                    <a:pt x="127" y="121"/>
                  </a:cubicBezTo>
                  <a:close/>
                  <a:moveTo>
                    <a:pt x="114" y="41"/>
                  </a:moveTo>
                  <a:cubicBezTo>
                    <a:pt x="115" y="41"/>
                    <a:pt x="116" y="41"/>
                    <a:pt x="117" y="41"/>
                  </a:cubicBezTo>
                  <a:cubicBezTo>
                    <a:pt x="117" y="40"/>
                    <a:pt x="117" y="39"/>
                    <a:pt x="116" y="38"/>
                  </a:cubicBezTo>
                  <a:cubicBezTo>
                    <a:pt x="114" y="38"/>
                    <a:pt x="114" y="38"/>
                    <a:pt x="114" y="40"/>
                  </a:cubicBezTo>
                  <a:cubicBezTo>
                    <a:pt x="114" y="40"/>
                    <a:pt x="114" y="41"/>
                    <a:pt x="114" y="41"/>
                  </a:cubicBezTo>
                  <a:close/>
                  <a:moveTo>
                    <a:pt x="75" y="127"/>
                  </a:moveTo>
                  <a:cubicBezTo>
                    <a:pt x="76" y="125"/>
                    <a:pt x="76" y="122"/>
                    <a:pt x="76" y="119"/>
                  </a:cubicBezTo>
                  <a:cubicBezTo>
                    <a:pt x="76" y="119"/>
                    <a:pt x="76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22"/>
                    <a:pt x="74" y="125"/>
                    <a:pt x="75" y="127"/>
                  </a:cubicBezTo>
                  <a:close/>
                  <a:moveTo>
                    <a:pt x="97" y="111"/>
                  </a:moveTo>
                  <a:cubicBezTo>
                    <a:pt x="98" y="109"/>
                    <a:pt x="98" y="108"/>
                    <a:pt x="99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7" y="108"/>
                    <a:pt x="96" y="108"/>
                    <a:pt x="94" y="109"/>
                  </a:cubicBezTo>
                  <a:cubicBezTo>
                    <a:pt x="94" y="109"/>
                    <a:pt x="94" y="109"/>
                    <a:pt x="94" y="110"/>
                  </a:cubicBezTo>
                  <a:cubicBezTo>
                    <a:pt x="95" y="110"/>
                    <a:pt x="96" y="110"/>
                    <a:pt x="97" y="111"/>
                  </a:cubicBezTo>
                  <a:close/>
                  <a:moveTo>
                    <a:pt x="23" y="169"/>
                  </a:moveTo>
                  <a:cubicBezTo>
                    <a:pt x="24" y="167"/>
                    <a:pt x="23" y="165"/>
                    <a:pt x="22" y="164"/>
                  </a:cubicBezTo>
                  <a:cubicBezTo>
                    <a:pt x="21" y="165"/>
                    <a:pt x="21" y="166"/>
                    <a:pt x="20" y="167"/>
                  </a:cubicBezTo>
                  <a:cubicBezTo>
                    <a:pt x="21" y="168"/>
                    <a:pt x="22" y="168"/>
                    <a:pt x="23" y="169"/>
                  </a:cubicBezTo>
                  <a:close/>
                  <a:moveTo>
                    <a:pt x="139" y="113"/>
                  </a:move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1"/>
                    <a:pt x="140" y="111"/>
                  </a:cubicBezTo>
                  <a:cubicBezTo>
                    <a:pt x="140" y="109"/>
                    <a:pt x="140" y="107"/>
                    <a:pt x="140" y="106"/>
                  </a:cubicBezTo>
                  <a:cubicBezTo>
                    <a:pt x="139" y="105"/>
                    <a:pt x="139" y="105"/>
                    <a:pt x="139" y="104"/>
                  </a:cubicBezTo>
                  <a:cubicBezTo>
                    <a:pt x="139" y="107"/>
                    <a:pt x="139" y="110"/>
                    <a:pt x="139" y="113"/>
                  </a:cubicBezTo>
                  <a:close/>
                  <a:moveTo>
                    <a:pt x="74" y="141"/>
                  </a:moveTo>
                  <a:cubicBezTo>
                    <a:pt x="75" y="141"/>
                    <a:pt x="75" y="140"/>
                    <a:pt x="74" y="140"/>
                  </a:cubicBezTo>
                  <a:cubicBezTo>
                    <a:pt x="74" y="138"/>
                    <a:pt x="74" y="137"/>
                    <a:pt x="73" y="135"/>
                  </a:cubicBezTo>
                  <a:cubicBezTo>
                    <a:pt x="73" y="135"/>
                    <a:pt x="73" y="135"/>
                    <a:pt x="73" y="134"/>
                  </a:cubicBezTo>
                  <a:cubicBezTo>
                    <a:pt x="73" y="136"/>
                    <a:pt x="72" y="137"/>
                    <a:pt x="72" y="139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3" y="140"/>
                    <a:pt x="74" y="141"/>
                    <a:pt x="74" y="141"/>
                  </a:cubicBezTo>
                  <a:close/>
                  <a:moveTo>
                    <a:pt x="137" y="127"/>
                  </a:moveTo>
                  <a:cubicBezTo>
                    <a:pt x="136" y="130"/>
                    <a:pt x="135" y="134"/>
                    <a:pt x="133" y="137"/>
                  </a:cubicBezTo>
                  <a:cubicBezTo>
                    <a:pt x="134" y="137"/>
                    <a:pt x="134" y="137"/>
                    <a:pt x="134" y="136"/>
                  </a:cubicBezTo>
                  <a:cubicBezTo>
                    <a:pt x="135" y="135"/>
                    <a:pt x="136" y="133"/>
                    <a:pt x="137" y="131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29"/>
                    <a:pt x="137" y="128"/>
                    <a:pt x="137" y="127"/>
                  </a:cubicBezTo>
                  <a:close/>
                  <a:moveTo>
                    <a:pt x="91" y="120"/>
                  </a:moveTo>
                  <a:cubicBezTo>
                    <a:pt x="91" y="120"/>
                    <a:pt x="91" y="120"/>
                    <a:pt x="91" y="120"/>
                  </a:cubicBezTo>
                  <a:cubicBezTo>
                    <a:pt x="91" y="122"/>
                    <a:pt x="90" y="124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5"/>
                    <a:pt x="91" y="124"/>
                    <a:pt x="92" y="12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21"/>
                    <a:pt x="92" y="121"/>
                    <a:pt x="91" y="120"/>
                  </a:cubicBezTo>
                  <a:close/>
                  <a:moveTo>
                    <a:pt x="73" y="51"/>
                  </a:moveTo>
                  <a:cubicBezTo>
                    <a:pt x="74" y="49"/>
                    <a:pt x="75" y="47"/>
                    <a:pt x="74" y="45"/>
                  </a:cubicBezTo>
                  <a:cubicBezTo>
                    <a:pt x="73" y="46"/>
                    <a:pt x="73" y="48"/>
                    <a:pt x="72" y="49"/>
                  </a:cubicBezTo>
                  <a:cubicBezTo>
                    <a:pt x="71" y="50"/>
                    <a:pt x="71" y="50"/>
                    <a:pt x="72" y="51"/>
                  </a:cubicBezTo>
                  <a:cubicBezTo>
                    <a:pt x="72" y="51"/>
                    <a:pt x="73" y="51"/>
                    <a:pt x="73" y="51"/>
                  </a:cubicBezTo>
                  <a:close/>
                  <a:moveTo>
                    <a:pt x="49" y="179"/>
                  </a:moveTo>
                  <a:cubicBezTo>
                    <a:pt x="48" y="178"/>
                    <a:pt x="47" y="177"/>
                    <a:pt x="45" y="176"/>
                  </a:cubicBezTo>
                  <a:cubicBezTo>
                    <a:pt x="45" y="177"/>
                    <a:pt x="45" y="177"/>
                    <a:pt x="46" y="178"/>
                  </a:cubicBezTo>
                  <a:cubicBezTo>
                    <a:pt x="46" y="179"/>
                    <a:pt x="47" y="179"/>
                    <a:pt x="48" y="180"/>
                  </a:cubicBezTo>
                  <a:cubicBezTo>
                    <a:pt x="48" y="180"/>
                    <a:pt x="49" y="180"/>
                    <a:pt x="49" y="181"/>
                  </a:cubicBezTo>
                  <a:cubicBezTo>
                    <a:pt x="49" y="180"/>
                    <a:pt x="49" y="179"/>
                    <a:pt x="49" y="179"/>
                  </a:cubicBezTo>
                  <a:close/>
                  <a:moveTo>
                    <a:pt x="88" y="146"/>
                  </a:moveTo>
                  <a:cubicBezTo>
                    <a:pt x="88" y="146"/>
                    <a:pt x="88" y="146"/>
                    <a:pt x="88" y="146"/>
                  </a:cubicBezTo>
                  <a:cubicBezTo>
                    <a:pt x="88" y="146"/>
                    <a:pt x="92" y="154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2" y="153"/>
                    <a:pt x="91" y="152"/>
                    <a:pt x="92" y="151"/>
                  </a:cubicBezTo>
                  <a:cubicBezTo>
                    <a:pt x="92" y="151"/>
                    <a:pt x="92" y="151"/>
                    <a:pt x="91" y="151"/>
                  </a:cubicBezTo>
                  <a:cubicBezTo>
                    <a:pt x="90" y="149"/>
                    <a:pt x="89" y="147"/>
                    <a:pt x="88" y="146"/>
                  </a:cubicBezTo>
                  <a:close/>
                  <a:moveTo>
                    <a:pt x="63" y="174"/>
                  </a:moveTo>
                  <a:cubicBezTo>
                    <a:pt x="65" y="176"/>
                    <a:pt x="68" y="177"/>
                    <a:pt x="69" y="177"/>
                  </a:cubicBezTo>
                  <a:cubicBezTo>
                    <a:pt x="68" y="176"/>
                    <a:pt x="66" y="174"/>
                    <a:pt x="64" y="173"/>
                  </a:cubicBezTo>
                  <a:cubicBezTo>
                    <a:pt x="64" y="173"/>
                    <a:pt x="63" y="174"/>
                    <a:pt x="63" y="174"/>
                  </a:cubicBezTo>
                  <a:close/>
                  <a:moveTo>
                    <a:pt x="141" y="125"/>
                  </a:move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4"/>
                  </a:cubicBezTo>
                  <a:cubicBezTo>
                    <a:pt x="141" y="121"/>
                    <a:pt x="141" y="118"/>
                    <a:pt x="14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6"/>
                    <a:pt x="140" y="117"/>
                    <a:pt x="140" y="118"/>
                  </a:cubicBezTo>
                  <a:cubicBezTo>
                    <a:pt x="140" y="118"/>
                    <a:pt x="140" y="119"/>
                    <a:pt x="140" y="119"/>
                  </a:cubicBezTo>
                  <a:cubicBezTo>
                    <a:pt x="140" y="121"/>
                    <a:pt x="140" y="123"/>
                    <a:pt x="141" y="125"/>
                  </a:cubicBezTo>
                  <a:close/>
                  <a:moveTo>
                    <a:pt x="87" y="59"/>
                  </a:moveTo>
                  <a:cubicBezTo>
                    <a:pt x="88" y="61"/>
                    <a:pt x="88" y="63"/>
                    <a:pt x="88" y="65"/>
                  </a:cubicBezTo>
                  <a:cubicBezTo>
                    <a:pt x="89" y="64"/>
                    <a:pt x="90" y="62"/>
                    <a:pt x="90" y="60"/>
                  </a:cubicBezTo>
                  <a:cubicBezTo>
                    <a:pt x="89" y="60"/>
                    <a:pt x="88" y="60"/>
                    <a:pt x="87" y="59"/>
                  </a:cubicBezTo>
                  <a:close/>
                  <a:moveTo>
                    <a:pt x="88" y="89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88" y="91"/>
                    <a:pt x="88" y="92"/>
                    <a:pt x="87" y="94"/>
                  </a:cubicBezTo>
                  <a:cubicBezTo>
                    <a:pt x="88" y="93"/>
                    <a:pt x="89" y="93"/>
                    <a:pt x="90" y="93"/>
                  </a:cubicBezTo>
                  <a:cubicBezTo>
                    <a:pt x="90" y="91"/>
                    <a:pt x="89" y="90"/>
                    <a:pt x="88" y="89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6" y="23"/>
                    <a:pt x="45" y="25"/>
                    <a:pt x="44" y="26"/>
                  </a:cubicBezTo>
                  <a:cubicBezTo>
                    <a:pt x="44" y="26"/>
                    <a:pt x="44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5" y="27"/>
                    <a:pt x="47" y="25"/>
                    <a:pt x="48" y="22"/>
                  </a:cubicBezTo>
                  <a:close/>
                  <a:moveTo>
                    <a:pt x="48" y="67"/>
                  </a:moveTo>
                  <a:cubicBezTo>
                    <a:pt x="49" y="66"/>
                    <a:pt x="51" y="64"/>
                    <a:pt x="52" y="63"/>
                  </a:cubicBezTo>
                  <a:cubicBezTo>
                    <a:pt x="51" y="62"/>
                    <a:pt x="51" y="62"/>
                    <a:pt x="50" y="61"/>
                  </a:cubicBezTo>
                  <a:cubicBezTo>
                    <a:pt x="49" y="63"/>
                    <a:pt x="48" y="66"/>
                    <a:pt x="48" y="67"/>
                  </a:cubicBezTo>
                  <a:close/>
                  <a:moveTo>
                    <a:pt x="114" y="134"/>
                  </a:moveTo>
                  <a:cubicBezTo>
                    <a:pt x="113" y="134"/>
                    <a:pt x="113" y="133"/>
                    <a:pt x="112" y="133"/>
                  </a:cubicBezTo>
                  <a:cubicBezTo>
                    <a:pt x="111" y="134"/>
                    <a:pt x="111" y="135"/>
                    <a:pt x="110" y="136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2" y="136"/>
                    <a:pt x="113" y="135"/>
                    <a:pt x="114" y="134"/>
                  </a:cubicBezTo>
                  <a:close/>
                  <a:moveTo>
                    <a:pt x="95" y="103"/>
                  </a:moveTo>
                  <a:cubicBezTo>
                    <a:pt x="95" y="104"/>
                    <a:pt x="94" y="105"/>
                    <a:pt x="94" y="107"/>
                  </a:cubicBezTo>
                  <a:cubicBezTo>
                    <a:pt x="95" y="106"/>
                    <a:pt x="97" y="105"/>
                    <a:pt x="98" y="105"/>
                  </a:cubicBezTo>
                  <a:cubicBezTo>
                    <a:pt x="97" y="103"/>
                    <a:pt x="96" y="103"/>
                    <a:pt x="95" y="103"/>
                  </a:cubicBezTo>
                  <a:close/>
                  <a:moveTo>
                    <a:pt x="124" y="32"/>
                  </a:moveTo>
                  <a:cubicBezTo>
                    <a:pt x="125" y="32"/>
                    <a:pt x="125" y="32"/>
                    <a:pt x="126" y="32"/>
                  </a:cubicBezTo>
                  <a:cubicBezTo>
                    <a:pt x="126" y="31"/>
                    <a:pt x="126" y="31"/>
                    <a:pt x="127" y="31"/>
                  </a:cubicBezTo>
                  <a:cubicBezTo>
                    <a:pt x="127" y="29"/>
                    <a:pt x="126" y="28"/>
                    <a:pt x="124" y="28"/>
                  </a:cubicBezTo>
                  <a:cubicBezTo>
                    <a:pt x="124" y="29"/>
                    <a:pt x="124" y="31"/>
                    <a:pt x="124" y="32"/>
                  </a:cubicBezTo>
                  <a:close/>
                  <a:moveTo>
                    <a:pt x="85" y="167"/>
                  </a:moveTo>
                  <a:cubicBezTo>
                    <a:pt x="86" y="169"/>
                    <a:pt x="86" y="170"/>
                    <a:pt x="87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88" y="170"/>
                    <a:pt x="88" y="169"/>
                    <a:pt x="87" y="167"/>
                  </a:cubicBezTo>
                  <a:cubicBezTo>
                    <a:pt x="87" y="167"/>
                    <a:pt x="86" y="167"/>
                    <a:pt x="85" y="167"/>
                  </a:cubicBezTo>
                  <a:close/>
                  <a:moveTo>
                    <a:pt x="151" y="8"/>
                  </a:moveTo>
                  <a:cubicBezTo>
                    <a:pt x="151" y="9"/>
                    <a:pt x="152" y="11"/>
                    <a:pt x="152" y="12"/>
                  </a:cubicBezTo>
                  <a:cubicBezTo>
                    <a:pt x="152" y="11"/>
                    <a:pt x="154" y="9"/>
                    <a:pt x="153" y="8"/>
                  </a:cubicBezTo>
                  <a:cubicBezTo>
                    <a:pt x="152" y="8"/>
                    <a:pt x="152" y="8"/>
                    <a:pt x="151" y="8"/>
                  </a:cubicBezTo>
                  <a:close/>
                  <a:moveTo>
                    <a:pt x="78" y="38"/>
                  </a:moveTo>
                  <a:cubicBezTo>
                    <a:pt x="77" y="39"/>
                    <a:pt x="77" y="39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42"/>
                    <a:pt x="76" y="43"/>
                    <a:pt x="76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3"/>
                    <a:pt x="78" y="41"/>
                    <a:pt x="78" y="38"/>
                  </a:cubicBezTo>
                  <a:close/>
                  <a:moveTo>
                    <a:pt x="116" y="19"/>
                  </a:moveTo>
                  <a:cubicBezTo>
                    <a:pt x="115" y="19"/>
                    <a:pt x="114" y="19"/>
                    <a:pt x="113" y="19"/>
                  </a:cubicBezTo>
                  <a:cubicBezTo>
                    <a:pt x="113" y="21"/>
                    <a:pt x="114" y="22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2"/>
                    <a:pt x="116" y="21"/>
                    <a:pt x="116" y="19"/>
                  </a:cubicBezTo>
                  <a:close/>
                  <a:moveTo>
                    <a:pt x="164" y="180"/>
                  </a:moveTo>
                  <a:cubicBezTo>
                    <a:pt x="163" y="180"/>
                    <a:pt x="158" y="184"/>
                    <a:pt x="158" y="185"/>
                  </a:cubicBezTo>
                  <a:cubicBezTo>
                    <a:pt x="158" y="186"/>
                    <a:pt x="159" y="186"/>
                    <a:pt x="159" y="185"/>
                  </a:cubicBezTo>
                  <a:cubicBezTo>
                    <a:pt x="160" y="184"/>
                    <a:pt x="162" y="183"/>
                    <a:pt x="163" y="181"/>
                  </a:cubicBezTo>
                  <a:cubicBezTo>
                    <a:pt x="163" y="181"/>
                    <a:pt x="164" y="181"/>
                    <a:pt x="164" y="180"/>
                  </a:cubicBezTo>
                  <a:close/>
                  <a:moveTo>
                    <a:pt x="72" y="63"/>
                  </a:moveTo>
                  <a:cubicBezTo>
                    <a:pt x="72" y="62"/>
                    <a:pt x="72" y="62"/>
                    <a:pt x="72" y="62"/>
                  </a:cubicBezTo>
                  <a:cubicBezTo>
                    <a:pt x="71" y="64"/>
                    <a:pt x="69" y="65"/>
                    <a:pt x="68" y="67"/>
                  </a:cubicBezTo>
                  <a:cubicBezTo>
                    <a:pt x="68" y="67"/>
                    <a:pt x="68" y="68"/>
                    <a:pt x="68" y="68"/>
                  </a:cubicBezTo>
                  <a:cubicBezTo>
                    <a:pt x="69" y="68"/>
                    <a:pt x="70" y="67"/>
                    <a:pt x="70" y="67"/>
                  </a:cubicBezTo>
                  <a:cubicBezTo>
                    <a:pt x="71" y="65"/>
                    <a:pt x="72" y="64"/>
                    <a:pt x="72" y="63"/>
                  </a:cubicBezTo>
                  <a:close/>
                  <a:moveTo>
                    <a:pt x="145" y="13"/>
                  </a:moveTo>
                  <a:cubicBezTo>
                    <a:pt x="146" y="14"/>
                    <a:pt x="147" y="14"/>
                    <a:pt x="148" y="15"/>
                  </a:cubicBezTo>
                  <a:cubicBezTo>
                    <a:pt x="148" y="13"/>
                    <a:pt x="148" y="12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2"/>
                    <a:pt x="147" y="12"/>
                    <a:pt x="145" y="13"/>
                  </a:cubicBezTo>
                  <a:close/>
                  <a:moveTo>
                    <a:pt x="111" y="149"/>
                  </a:moveTo>
                  <a:cubicBezTo>
                    <a:pt x="111" y="150"/>
                    <a:pt x="111" y="151"/>
                    <a:pt x="112" y="153"/>
                  </a:cubicBezTo>
                  <a:cubicBezTo>
                    <a:pt x="112" y="152"/>
                    <a:pt x="113" y="151"/>
                    <a:pt x="114" y="151"/>
                  </a:cubicBezTo>
                  <a:cubicBezTo>
                    <a:pt x="114" y="150"/>
                    <a:pt x="113" y="149"/>
                    <a:pt x="113" y="149"/>
                  </a:cubicBezTo>
                  <a:cubicBezTo>
                    <a:pt x="112" y="149"/>
                    <a:pt x="112" y="149"/>
                    <a:pt x="111" y="149"/>
                  </a:cubicBezTo>
                  <a:close/>
                  <a:moveTo>
                    <a:pt x="72" y="24"/>
                  </a:moveTo>
                  <a:cubicBezTo>
                    <a:pt x="71" y="25"/>
                    <a:pt x="71" y="26"/>
                    <a:pt x="71" y="27"/>
                  </a:cubicBezTo>
                  <a:cubicBezTo>
                    <a:pt x="70" y="27"/>
                    <a:pt x="70" y="28"/>
                    <a:pt x="70" y="29"/>
                  </a:cubicBezTo>
                  <a:cubicBezTo>
                    <a:pt x="71" y="29"/>
                    <a:pt x="71" y="29"/>
                    <a:pt x="72" y="29"/>
                  </a:cubicBezTo>
                  <a:cubicBezTo>
                    <a:pt x="72" y="28"/>
                    <a:pt x="72" y="26"/>
                    <a:pt x="72" y="24"/>
                  </a:cubicBezTo>
                  <a:close/>
                  <a:moveTo>
                    <a:pt x="61" y="102"/>
                  </a:moveTo>
                  <a:cubicBezTo>
                    <a:pt x="61" y="102"/>
                    <a:pt x="61" y="102"/>
                    <a:pt x="62" y="102"/>
                  </a:cubicBezTo>
                  <a:cubicBezTo>
                    <a:pt x="62" y="101"/>
                    <a:pt x="63" y="101"/>
                    <a:pt x="63" y="100"/>
                  </a:cubicBezTo>
                  <a:cubicBezTo>
                    <a:pt x="63" y="100"/>
                    <a:pt x="64" y="99"/>
                    <a:pt x="63" y="99"/>
                  </a:cubicBezTo>
                  <a:cubicBezTo>
                    <a:pt x="63" y="98"/>
                    <a:pt x="63" y="98"/>
                    <a:pt x="63" y="97"/>
                  </a:cubicBezTo>
                  <a:cubicBezTo>
                    <a:pt x="62" y="98"/>
                    <a:pt x="61" y="100"/>
                    <a:pt x="61" y="101"/>
                  </a:cubicBezTo>
                  <a:cubicBezTo>
                    <a:pt x="61" y="102"/>
                    <a:pt x="61" y="102"/>
                    <a:pt x="61" y="102"/>
                  </a:cubicBezTo>
                  <a:close/>
                  <a:moveTo>
                    <a:pt x="64" y="103"/>
                  </a:moveTo>
                  <a:cubicBezTo>
                    <a:pt x="64" y="103"/>
                    <a:pt x="64" y="103"/>
                    <a:pt x="64" y="103"/>
                  </a:cubicBezTo>
                  <a:cubicBezTo>
                    <a:pt x="63" y="104"/>
                    <a:pt x="63" y="105"/>
                    <a:pt x="62" y="105"/>
                  </a:cubicBezTo>
                  <a:cubicBezTo>
                    <a:pt x="61" y="106"/>
                    <a:pt x="61" y="107"/>
                    <a:pt x="62" y="108"/>
                  </a:cubicBezTo>
                  <a:cubicBezTo>
                    <a:pt x="62" y="107"/>
                    <a:pt x="63" y="107"/>
                    <a:pt x="64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5"/>
                    <a:pt x="64" y="104"/>
                    <a:pt x="64" y="103"/>
                  </a:cubicBezTo>
                  <a:close/>
                  <a:moveTo>
                    <a:pt x="144" y="31"/>
                  </a:moveTo>
                  <a:cubicBezTo>
                    <a:pt x="144" y="31"/>
                    <a:pt x="144" y="31"/>
                    <a:pt x="144" y="31"/>
                  </a:cubicBezTo>
                  <a:cubicBezTo>
                    <a:pt x="144" y="34"/>
                    <a:pt x="144" y="37"/>
                    <a:pt x="144" y="39"/>
                  </a:cubicBezTo>
                  <a:cubicBezTo>
                    <a:pt x="144" y="39"/>
                    <a:pt x="145" y="39"/>
                    <a:pt x="145" y="39"/>
                  </a:cubicBezTo>
                  <a:cubicBezTo>
                    <a:pt x="145" y="38"/>
                    <a:pt x="145" y="37"/>
                    <a:pt x="145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5" y="34"/>
                    <a:pt x="144" y="33"/>
                    <a:pt x="144" y="31"/>
                  </a:cubicBezTo>
                  <a:close/>
                  <a:moveTo>
                    <a:pt x="70" y="37"/>
                  </a:moveTo>
                  <a:cubicBezTo>
                    <a:pt x="70" y="38"/>
                    <a:pt x="70" y="39"/>
                    <a:pt x="71" y="39"/>
                  </a:cubicBezTo>
                  <a:cubicBezTo>
                    <a:pt x="72" y="39"/>
                    <a:pt x="73" y="38"/>
                    <a:pt x="74" y="38"/>
                  </a:cubicBezTo>
                  <a:cubicBezTo>
                    <a:pt x="74" y="37"/>
                    <a:pt x="73" y="37"/>
                    <a:pt x="73" y="36"/>
                  </a:cubicBezTo>
                  <a:cubicBezTo>
                    <a:pt x="72" y="36"/>
                    <a:pt x="71" y="37"/>
                    <a:pt x="70" y="37"/>
                  </a:cubicBezTo>
                  <a:close/>
                  <a:moveTo>
                    <a:pt x="151" y="42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2" y="37"/>
                    <a:pt x="152" y="32"/>
                    <a:pt x="152" y="27"/>
                  </a:cubicBezTo>
                  <a:cubicBezTo>
                    <a:pt x="151" y="30"/>
                    <a:pt x="151" y="32"/>
                    <a:pt x="151" y="34"/>
                  </a:cubicBezTo>
                  <a:cubicBezTo>
                    <a:pt x="151" y="37"/>
                    <a:pt x="151" y="40"/>
                    <a:pt x="151" y="42"/>
                  </a:cubicBezTo>
                  <a:close/>
                  <a:moveTo>
                    <a:pt x="11" y="163"/>
                  </a:moveTo>
                  <a:cubicBezTo>
                    <a:pt x="12" y="164"/>
                    <a:pt x="14" y="164"/>
                    <a:pt x="15" y="165"/>
                  </a:cubicBezTo>
                  <a:cubicBezTo>
                    <a:pt x="15" y="164"/>
                    <a:pt x="15" y="162"/>
                    <a:pt x="15" y="161"/>
                  </a:cubicBezTo>
                  <a:cubicBezTo>
                    <a:pt x="14" y="162"/>
                    <a:pt x="13" y="163"/>
                    <a:pt x="11" y="163"/>
                  </a:cubicBezTo>
                  <a:close/>
                  <a:moveTo>
                    <a:pt x="143" y="22"/>
                  </a:moveTo>
                  <a:cubicBezTo>
                    <a:pt x="144" y="23"/>
                    <a:pt x="144" y="24"/>
                    <a:pt x="144" y="25"/>
                  </a:cubicBezTo>
                  <a:cubicBezTo>
                    <a:pt x="145" y="24"/>
                    <a:pt x="146" y="22"/>
                    <a:pt x="147" y="21"/>
                  </a:cubicBezTo>
                  <a:cubicBezTo>
                    <a:pt x="145" y="21"/>
                    <a:pt x="144" y="21"/>
                    <a:pt x="143" y="22"/>
                  </a:cubicBezTo>
                  <a:close/>
                  <a:moveTo>
                    <a:pt x="43" y="1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4" y="9"/>
                    <a:pt x="44" y="8"/>
                    <a:pt x="45" y="7"/>
                  </a:cubicBezTo>
                  <a:cubicBezTo>
                    <a:pt x="45" y="7"/>
                    <a:pt x="46" y="6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4" y="5"/>
                    <a:pt x="44" y="5"/>
                    <a:pt x="44" y="6"/>
                  </a:cubicBezTo>
                  <a:cubicBezTo>
                    <a:pt x="44" y="7"/>
                    <a:pt x="43" y="8"/>
                    <a:pt x="43" y="10"/>
                  </a:cubicBezTo>
                  <a:close/>
                  <a:moveTo>
                    <a:pt x="141" y="141"/>
                  </a:moveTo>
                  <a:cubicBezTo>
                    <a:pt x="143" y="140"/>
                    <a:pt x="145" y="137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4" y="137"/>
                    <a:pt x="143" y="137"/>
                    <a:pt x="142" y="138"/>
                  </a:cubicBezTo>
                  <a:cubicBezTo>
                    <a:pt x="141" y="139"/>
                    <a:pt x="141" y="139"/>
                    <a:pt x="141" y="141"/>
                  </a:cubicBezTo>
                  <a:cubicBezTo>
                    <a:pt x="141" y="141"/>
                    <a:pt x="141" y="141"/>
                    <a:pt x="141" y="141"/>
                  </a:cubicBezTo>
                  <a:close/>
                  <a:moveTo>
                    <a:pt x="51" y="149"/>
                  </a:moveTo>
                  <a:cubicBezTo>
                    <a:pt x="52" y="149"/>
                    <a:pt x="52" y="148"/>
                    <a:pt x="52" y="148"/>
                  </a:cubicBezTo>
                  <a:cubicBezTo>
                    <a:pt x="52" y="145"/>
                    <a:pt x="52" y="143"/>
                    <a:pt x="52" y="140"/>
                  </a:cubicBezTo>
                  <a:cubicBezTo>
                    <a:pt x="52" y="143"/>
                    <a:pt x="51" y="146"/>
                    <a:pt x="51" y="149"/>
                  </a:cubicBezTo>
                  <a:close/>
                  <a:moveTo>
                    <a:pt x="90" y="204"/>
                  </a:moveTo>
                  <a:cubicBezTo>
                    <a:pt x="92" y="206"/>
                    <a:pt x="93" y="208"/>
                    <a:pt x="94" y="210"/>
                  </a:cubicBezTo>
                  <a:cubicBezTo>
                    <a:pt x="94" y="210"/>
                    <a:pt x="94" y="210"/>
                    <a:pt x="94" y="210"/>
                  </a:cubicBezTo>
                  <a:cubicBezTo>
                    <a:pt x="94" y="208"/>
                    <a:pt x="93" y="206"/>
                    <a:pt x="92" y="203"/>
                  </a:cubicBezTo>
                  <a:cubicBezTo>
                    <a:pt x="91" y="204"/>
                    <a:pt x="91" y="204"/>
                    <a:pt x="90" y="204"/>
                  </a:cubicBezTo>
                  <a:close/>
                  <a:moveTo>
                    <a:pt x="72" y="126"/>
                  </a:moveTo>
                  <a:cubicBezTo>
                    <a:pt x="72" y="124"/>
                    <a:pt x="72" y="122"/>
                    <a:pt x="71" y="120"/>
                  </a:cubicBezTo>
                  <a:cubicBezTo>
                    <a:pt x="71" y="121"/>
                    <a:pt x="71" y="121"/>
                    <a:pt x="71" y="122"/>
                  </a:cubicBezTo>
                  <a:cubicBezTo>
                    <a:pt x="71" y="123"/>
                    <a:pt x="70" y="125"/>
                    <a:pt x="72" y="126"/>
                  </a:cubicBezTo>
                  <a:close/>
                  <a:moveTo>
                    <a:pt x="54" y="191"/>
                  </a:moveTo>
                  <a:cubicBezTo>
                    <a:pt x="54" y="191"/>
                    <a:pt x="55" y="190"/>
                    <a:pt x="54" y="190"/>
                  </a:cubicBezTo>
                  <a:cubicBezTo>
                    <a:pt x="54" y="189"/>
                    <a:pt x="53" y="188"/>
                    <a:pt x="52" y="187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2" y="188"/>
                    <a:pt x="52" y="188"/>
                    <a:pt x="52" y="189"/>
                  </a:cubicBezTo>
                  <a:cubicBezTo>
                    <a:pt x="52" y="189"/>
                    <a:pt x="52" y="190"/>
                    <a:pt x="52" y="190"/>
                  </a:cubicBezTo>
                  <a:cubicBezTo>
                    <a:pt x="53" y="190"/>
                    <a:pt x="54" y="191"/>
                    <a:pt x="54" y="191"/>
                  </a:cubicBezTo>
                  <a:close/>
                  <a:moveTo>
                    <a:pt x="87" y="111"/>
                  </a:moveTo>
                  <a:cubicBezTo>
                    <a:pt x="86" y="109"/>
                    <a:pt x="86" y="109"/>
                    <a:pt x="84" y="109"/>
                  </a:cubicBezTo>
                  <a:cubicBezTo>
                    <a:pt x="84" y="110"/>
                    <a:pt x="84" y="111"/>
                    <a:pt x="84" y="112"/>
                  </a:cubicBezTo>
                  <a:cubicBezTo>
                    <a:pt x="85" y="112"/>
                    <a:pt x="86" y="111"/>
                    <a:pt x="87" y="111"/>
                  </a:cubicBezTo>
                  <a:close/>
                  <a:moveTo>
                    <a:pt x="113" y="215"/>
                  </a:moveTo>
                  <a:cubicBezTo>
                    <a:pt x="114" y="215"/>
                    <a:pt x="114" y="215"/>
                    <a:pt x="115" y="215"/>
                  </a:cubicBezTo>
                  <a:cubicBezTo>
                    <a:pt x="115" y="215"/>
                    <a:pt x="115" y="214"/>
                    <a:pt x="116" y="214"/>
                  </a:cubicBezTo>
                  <a:cubicBezTo>
                    <a:pt x="116" y="213"/>
                    <a:pt x="116" y="212"/>
                    <a:pt x="117" y="210"/>
                  </a:cubicBezTo>
                  <a:cubicBezTo>
                    <a:pt x="117" y="210"/>
                    <a:pt x="117" y="210"/>
                    <a:pt x="116" y="210"/>
                  </a:cubicBezTo>
                  <a:cubicBezTo>
                    <a:pt x="115" y="212"/>
                    <a:pt x="114" y="213"/>
                    <a:pt x="113" y="215"/>
                  </a:cubicBezTo>
                  <a:close/>
                  <a:moveTo>
                    <a:pt x="87" y="221"/>
                  </a:moveTo>
                  <a:cubicBezTo>
                    <a:pt x="87" y="221"/>
                    <a:pt x="86" y="220"/>
                    <a:pt x="85" y="219"/>
                  </a:cubicBezTo>
                  <a:cubicBezTo>
                    <a:pt x="85" y="220"/>
                    <a:pt x="84" y="221"/>
                    <a:pt x="84" y="221"/>
                  </a:cubicBezTo>
                  <a:cubicBezTo>
                    <a:pt x="84" y="222"/>
                    <a:pt x="85" y="222"/>
                    <a:pt x="85" y="223"/>
                  </a:cubicBezTo>
                  <a:cubicBezTo>
                    <a:pt x="86" y="222"/>
                    <a:pt x="87" y="222"/>
                    <a:pt x="87" y="221"/>
                  </a:cubicBezTo>
                  <a:close/>
                  <a:moveTo>
                    <a:pt x="99" y="88"/>
                  </a:moveTo>
                  <a:cubicBezTo>
                    <a:pt x="99" y="89"/>
                    <a:pt x="99" y="89"/>
                    <a:pt x="99" y="89"/>
                  </a:cubicBezTo>
                  <a:cubicBezTo>
                    <a:pt x="100" y="88"/>
                    <a:pt x="100" y="87"/>
                    <a:pt x="101" y="86"/>
                  </a:cubicBezTo>
                  <a:cubicBezTo>
                    <a:pt x="101" y="85"/>
                    <a:pt x="100" y="84"/>
                    <a:pt x="100" y="83"/>
                  </a:cubicBezTo>
                  <a:cubicBezTo>
                    <a:pt x="99" y="85"/>
                    <a:pt x="99" y="87"/>
                    <a:pt x="99" y="88"/>
                  </a:cubicBezTo>
                  <a:close/>
                  <a:moveTo>
                    <a:pt x="105" y="182"/>
                  </a:moveTo>
                  <a:cubicBezTo>
                    <a:pt x="106" y="180"/>
                    <a:pt x="105" y="178"/>
                    <a:pt x="105" y="177"/>
                  </a:cubicBezTo>
                  <a:cubicBezTo>
                    <a:pt x="104" y="178"/>
                    <a:pt x="104" y="178"/>
                    <a:pt x="104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1"/>
                    <a:pt x="105" y="181"/>
                    <a:pt x="105" y="182"/>
                  </a:cubicBezTo>
                  <a:close/>
                  <a:moveTo>
                    <a:pt x="54" y="50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5" y="48"/>
                    <a:pt x="55" y="46"/>
                    <a:pt x="55" y="44"/>
                  </a:cubicBezTo>
                  <a:cubicBezTo>
                    <a:pt x="54" y="44"/>
                    <a:pt x="54" y="44"/>
                    <a:pt x="53" y="43"/>
                  </a:cubicBezTo>
                  <a:cubicBezTo>
                    <a:pt x="54" y="46"/>
                    <a:pt x="54" y="48"/>
                    <a:pt x="54" y="50"/>
                  </a:cubicBezTo>
                  <a:close/>
                  <a:moveTo>
                    <a:pt x="106" y="60"/>
                  </a:moveTo>
                  <a:cubicBezTo>
                    <a:pt x="106" y="61"/>
                    <a:pt x="106" y="62"/>
                    <a:pt x="106" y="63"/>
                  </a:cubicBezTo>
                  <a:cubicBezTo>
                    <a:pt x="107" y="62"/>
                    <a:pt x="108" y="61"/>
                    <a:pt x="108" y="59"/>
                  </a:cubicBezTo>
                  <a:cubicBezTo>
                    <a:pt x="107" y="59"/>
                    <a:pt x="107" y="59"/>
                    <a:pt x="106" y="60"/>
                  </a:cubicBezTo>
                  <a:close/>
                  <a:moveTo>
                    <a:pt x="82" y="113"/>
                  </a:moveTo>
                  <a:cubicBezTo>
                    <a:pt x="82" y="113"/>
                    <a:pt x="82" y="112"/>
                    <a:pt x="82" y="111"/>
                  </a:cubicBezTo>
                  <a:cubicBezTo>
                    <a:pt x="81" y="112"/>
                    <a:pt x="80" y="113"/>
                    <a:pt x="79" y="114"/>
                  </a:cubicBezTo>
                  <a:cubicBezTo>
                    <a:pt x="79" y="114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80" y="115"/>
                    <a:pt x="81" y="114"/>
                    <a:pt x="82" y="113"/>
                  </a:cubicBezTo>
                  <a:close/>
                  <a:moveTo>
                    <a:pt x="63" y="54"/>
                  </a:moveTo>
                  <a:cubicBezTo>
                    <a:pt x="63" y="55"/>
                    <a:pt x="64" y="56"/>
                    <a:pt x="64" y="57"/>
                  </a:cubicBezTo>
                  <a:cubicBezTo>
                    <a:pt x="65" y="56"/>
                    <a:pt x="66" y="55"/>
                    <a:pt x="66" y="54"/>
                  </a:cubicBezTo>
                  <a:cubicBezTo>
                    <a:pt x="65" y="54"/>
                    <a:pt x="64" y="54"/>
                    <a:pt x="63" y="54"/>
                  </a:cubicBezTo>
                  <a:close/>
                  <a:moveTo>
                    <a:pt x="99" y="112"/>
                  </a:moveTo>
                  <a:cubicBezTo>
                    <a:pt x="100" y="112"/>
                    <a:pt x="101" y="112"/>
                    <a:pt x="101" y="112"/>
                  </a:cubicBezTo>
                  <a:cubicBezTo>
                    <a:pt x="102" y="113"/>
                    <a:pt x="102" y="112"/>
                    <a:pt x="102" y="112"/>
                  </a:cubicBezTo>
                  <a:cubicBezTo>
                    <a:pt x="102" y="111"/>
                    <a:pt x="101" y="110"/>
                    <a:pt x="100" y="109"/>
                  </a:cubicBezTo>
                  <a:cubicBezTo>
                    <a:pt x="100" y="110"/>
                    <a:pt x="100" y="111"/>
                    <a:pt x="99" y="112"/>
                  </a:cubicBezTo>
                  <a:close/>
                  <a:moveTo>
                    <a:pt x="96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5" y="51"/>
                    <a:pt x="95" y="52"/>
                    <a:pt x="95" y="53"/>
                  </a:cubicBezTo>
                  <a:cubicBezTo>
                    <a:pt x="95" y="53"/>
                    <a:pt x="95" y="54"/>
                    <a:pt x="95" y="54"/>
                  </a:cubicBezTo>
                  <a:cubicBezTo>
                    <a:pt x="95" y="54"/>
                    <a:pt x="96" y="55"/>
                    <a:pt x="97" y="56"/>
                  </a:cubicBezTo>
                  <a:cubicBezTo>
                    <a:pt x="97" y="54"/>
                    <a:pt x="96" y="52"/>
                    <a:pt x="96" y="50"/>
                  </a:cubicBezTo>
                  <a:close/>
                  <a:moveTo>
                    <a:pt x="137" y="181"/>
                  </a:moveTo>
                  <a:cubicBezTo>
                    <a:pt x="136" y="181"/>
                    <a:pt x="135" y="181"/>
                    <a:pt x="134" y="182"/>
                  </a:cubicBezTo>
                  <a:cubicBezTo>
                    <a:pt x="134" y="182"/>
                    <a:pt x="135" y="183"/>
                    <a:pt x="135" y="184"/>
                  </a:cubicBezTo>
                  <a:cubicBezTo>
                    <a:pt x="136" y="183"/>
                    <a:pt x="137" y="182"/>
                    <a:pt x="137" y="181"/>
                  </a:cubicBezTo>
                  <a:close/>
                  <a:moveTo>
                    <a:pt x="122" y="166"/>
                  </a:moveTo>
                  <a:cubicBezTo>
                    <a:pt x="123" y="167"/>
                    <a:pt x="123" y="169"/>
                    <a:pt x="124" y="170"/>
                  </a:cubicBezTo>
                  <a:cubicBezTo>
                    <a:pt x="124" y="170"/>
                    <a:pt x="124" y="170"/>
                    <a:pt x="124" y="170"/>
                  </a:cubicBezTo>
                  <a:cubicBezTo>
                    <a:pt x="125" y="170"/>
                    <a:pt x="125" y="170"/>
                    <a:pt x="125" y="170"/>
                  </a:cubicBezTo>
                  <a:cubicBezTo>
                    <a:pt x="124" y="168"/>
                    <a:pt x="124" y="167"/>
                    <a:pt x="123" y="166"/>
                  </a:cubicBezTo>
                  <a:cubicBezTo>
                    <a:pt x="123" y="166"/>
                    <a:pt x="123" y="166"/>
                    <a:pt x="122" y="166"/>
                  </a:cubicBezTo>
                  <a:close/>
                  <a:moveTo>
                    <a:pt x="143" y="122"/>
                  </a:moveTo>
                  <a:cubicBezTo>
                    <a:pt x="143" y="122"/>
                    <a:pt x="143" y="122"/>
                    <a:pt x="143" y="122"/>
                  </a:cubicBezTo>
                  <a:cubicBezTo>
                    <a:pt x="144" y="121"/>
                    <a:pt x="145" y="121"/>
                    <a:pt x="145" y="120"/>
                  </a:cubicBezTo>
                  <a:cubicBezTo>
                    <a:pt x="145" y="119"/>
                    <a:pt x="144" y="118"/>
                    <a:pt x="144" y="118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3" y="116"/>
                  </a:cubicBezTo>
                  <a:cubicBezTo>
                    <a:pt x="143" y="118"/>
                    <a:pt x="143" y="120"/>
                    <a:pt x="143" y="122"/>
                  </a:cubicBezTo>
                  <a:close/>
                  <a:moveTo>
                    <a:pt x="71" y="96"/>
                  </a:moveTo>
                  <a:cubicBezTo>
                    <a:pt x="72" y="95"/>
                    <a:pt x="72" y="95"/>
                    <a:pt x="72" y="9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3"/>
                    <a:pt x="72" y="92"/>
                    <a:pt x="72" y="92"/>
                  </a:cubicBezTo>
                  <a:cubicBezTo>
                    <a:pt x="71" y="93"/>
                    <a:pt x="70" y="94"/>
                    <a:pt x="71" y="96"/>
                  </a:cubicBezTo>
                  <a:close/>
                  <a:moveTo>
                    <a:pt x="66" y="103"/>
                  </a:moveTo>
                  <a:cubicBezTo>
                    <a:pt x="68" y="102"/>
                    <a:pt x="68" y="100"/>
                    <a:pt x="67" y="98"/>
                  </a:cubicBezTo>
                  <a:cubicBezTo>
                    <a:pt x="67" y="99"/>
                    <a:pt x="66" y="100"/>
                    <a:pt x="66" y="100"/>
                  </a:cubicBezTo>
                  <a:cubicBezTo>
                    <a:pt x="66" y="101"/>
                    <a:pt x="66" y="102"/>
                    <a:pt x="66" y="103"/>
                  </a:cubicBezTo>
                  <a:close/>
                  <a:moveTo>
                    <a:pt x="84" y="25"/>
                  </a:moveTo>
                  <a:cubicBezTo>
                    <a:pt x="84" y="26"/>
                    <a:pt x="84" y="29"/>
                    <a:pt x="85" y="30"/>
                  </a:cubicBezTo>
                  <a:cubicBezTo>
                    <a:pt x="85" y="28"/>
                    <a:pt x="85" y="26"/>
                    <a:pt x="85" y="25"/>
                  </a:cubicBezTo>
                  <a:cubicBezTo>
                    <a:pt x="85" y="25"/>
                    <a:pt x="85" y="25"/>
                    <a:pt x="84" y="25"/>
                  </a:cubicBezTo>
                  <a:close/>
                  <a:moveTo>
                    <a:pt x="95" y="186"/>
                  </a:moveTo>
                  <a:cubicBezTo>
                    <a:pt x="95" y="188"/>
                    <a:pt x="94" y="189"/>
                    <a:pt x="94" y="190"/>
                  </a:cubicBezTo>
                  <a:cubicBezTo>
                    <a:pt x="94" y="190"/>
                    <a:pt x="94" y="190"/>
                    <a:pt x="95" y="190"/>
                  </a:cubicBezTo>
                  <a:cubicBezTo>
                    <a:pt x="95" y="189"/>
                    <a:pt x="96" y="188"/>
                    <a:pt x="96" y="186"/>
                  </a:cubicBezTo>
                  <a:cubicBezTo>
                    <a:pt x="96" y="186"/>
                    <a:pt x="96" y="186"/>
                    <a:pt x="95" y="186"/>
                  </a:cubicBezTo>
                  <a:close/>
                  <a:moveTo>
                    <a:pt x="119" y="111"/>
                  </a:moveTo>
                  <a:cubicBezTo>
                    <a:pt x="119" y="111"/>
                    <a:pt x="119" y="111"/>
                    <a:pt x="119" y="111"/>
                  </a:cubicBezTo>
                  <a:cubicBezTo>
                    <a:pt x="119" y="112"/>
                    <a:pt x="118" y="113"/>
                    <a:pt x="118" y="114"/>
                  </a:cubicBezTo>
                  <a:cubicBezTo>
                    <a:pt x="118" y="114"/>
                    <a:pt x="119" y="115"/>
                    <a:pt x="119" y="115"/>
                  </a:cubicBezTo>
                  <a:cubicBezTo>
                    <a:pt x="119" y="116"/>
                    <a:pt x="119" y="116"/>
                    <a:pt x="120" y="117"/>
                  </a:cubicBezTo>
                  <a:cubicBezTo>
                    <a:pt x="120" y="115"/>
                    <a:pt x="120" y="113"/>
                    <a:pt x="119" y="111"/>
                  </a:cubicBezTo>
                  <a:close/>
                  <a:moveTo>
                    <a:pt x="103" y="183"/>
                  </a:moveTo>
                  <a:cubicBezTo>
                    <a:pt x="103" y="182"/>
                    <a:pt x="102" y="182"/>
                    <a:pt x="101" y="181"/>
                  </a:cubicBezTo>
                  <a:cubicBezTo>
                    <a:pt x="100" y="182"/>
                    <a:pt x="100" y="183"/>
                    <a:pt x="100" y="184"/>
                  </a:cubicBezTo>
                  <a:cubicBezTo>
                    <a:pt x="101" y="184"/>
                    <a:pt x="102" y="183"/>
                    <a:pt x="103" y="183"/>
                  </a:cubicBezTo>
                  <a:close/>
                  <a:moveTo>
                    <a:pt x="65" y="36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66" y="36"/>
                    <a:pt x="67" y="36"/>
                    <a:pt x="68" y="35"/>
                  </a:cubicBezTo>
                  <a:cubicBezTo>
                    <a:pt x="68" y="35"/>
                    <a:pt x="68" y="34"/>
                    <a:pt x="68" y="33"/>
                  </a:cubicBezTo>
                  <a:cubicBezTo>
                    <a:pt x="67" y="33"/>
                    <a:pt x="67" y="33"/>
                    <a:pt x="67" y="34"/>
                  </a:cubicBezTo>
                  <a:cubicBezTo>
                    <a:pt x="66" y="34"/>
                    <a:pt x="66" y="35"/>
                    <a:pt x="65" y="36"/>
                  </a:cubicBezTo>
                  <a:close/>
                  <a:moveTo>
                    <a:pt x="97" y="148"/>
                  </a:moveTo>
                  <a:cubicBezTo>
                    <a:pt x="97" y="148"/>
                    <a:pt x="98" y="148"/>
                    <a:pt x="98" y="147"/>
                  </a:cubicBezTo>
                  <a:cubicBezTo>
                    <a:pt x="98" y="147"/>
                    <a:pt x="99" y="147"/>
                    <a:pt x="99" y="146"/>
                  </a:cubicBezTo>
                  <a:cubicBezTo>
                    <a:pt x="98" y="146"/>
                    <a:pt x="98" y="145"/>
                    <a:pt x="98" y="144"/>
                  </a:cubicBezTo>
                  <a:cubicBezTo>
                    <a:pt x="98" y="144"/>
                    <a:pt x="98" y="144"/>
                    <a:pt x="98" y="144"/>
                  </a:cubicBezTo>
                  <a:cubicBezTo>
                    <a:pt x="97" y="145"/>
                    <a:pt x="97" y="146"/>
                    <a:pt x="96" y="147"/>
                  </a:cubicBezTo>
                  <a:cubicBezTo>
                    <a:pt x="97" y="147"/>
                    <a:pt x="97" y="148"/>
                    <a:pt x="97" y="148"/>
                  </a:cubicBezTo>
                  <a:close/>
                  <a:moveTo>
                    <a:pt x="81" y="24"/>
                  </a:moveTo>
                  <a:cubicBezTo>
                    <a:pt x="81" y="25"/>
                    <a:pt x="80" y="25"/>
                    <a:pt x="79" y="25"/>
                  </a:cubicBezTo>
                  <a:cubicBezTo>
                    <a:pt x="80" y="26"/>
                    <a:pt x="80" y="27"/>
                    <a:pt x="81" y="27"/>
                  </a:cubicBezTo>
                  <a:cubicBezTo>
                    <a:pt x="82" y="26"/>
                    <a:pt x="82" y="26"/>
                    <a:pt x="81" y="24"/>
                  </a:cubicBezTo>
                  <a:close/>
                  <a:moveTo>
                    <a:pt x="69" y="170"/>
                  </a:moveTo>
                  <a:cubicBezTo>
                    <a:pt x="70" y="172"/>
                    <a:pt x="70" y="175"/>
                    <a:pt x="73" y="176"/>
                  </a:cubicBezTo>
                  <a:cubicBezTo>
                    <a:pt x="72" y="174"/>
                    <a:pt x="70" y="172"/>
                    <a:pt x="69" y="170"/>
                  </a:cubicBezTo>
                  <a:close/>
                  <a:moveTo>
                    <a:pt x="129" y="136"/>
                  </a:moveTo>
                  <a:cubicBezTo>
                    <a:pt x="129" y="137"/>
                    <a:pt x="129" y="138"/>
                    <a:pt x="128" y="140"/>
                  </a:cubicBezTo>
                  <a:cubicBezTo>
                    <a:pt x="130" y="139"/>
                    <a:pt x="130" y="138"/>
                    <a:pt x="131" y="136"/>
                  </a:cubicBezTo>
                  <a:cubicBezTo>
                    <a:pt x="130" y="136"/>
                    <a:pt x="130" y="136"/>
                    <a:pt x="129" y="136"/>
                  </a:cubicBezTo>
                  <a:close/>
                  <a:moveTo>
                    <a:pt x="64" y="52"/>
                  </a:moveTo>
                  <a:cubicBezTo>
                    <a:pt x="65" y="52"/>
                    <a:pt x="66" y="52"/>
                    <a:pt x="67" y="52"/>
                  </a:cubicBezTo>
                  <a:cubicBezTo>
                    <a:pt x="68" y="52"/>
                    <a:pt x="68" y="51"/>
                    <a:pt x="68" y="51"/>
                  </a:cubicBezTo>
                  <a:cubicBezTo>
                    <a:pt x="67" y="50"/>
                    <a:pt x="67" y="50"/>
                    <a:pt x="66" y="50"/>
                  </a:cubicBezTo>
                  <a:cubicBezTo>
                    <a:pt x="65" y="50"/>
                    <a:pt x="65" y="51"/>
                    <a:pt x="64" y="52"/>
                  </a:cubicBezTo>
                  <a:close/>
                  <a:moveTo>
                    <a:pt x="135" y="27"/>
                  </a:moveTo>
                  <a:cubicBezTo>
                    <a:pt x="135" y="25"/>
                    <a:pt x="135" y="24"/>
                    <a:pt x="134" y="23"/>
                  </a:cubicBezTo>
                  <a:cubicBezTo>
                    <a:pt x="134" y="23"/>
                    <a:pt x="133" y="23"/>
                    <a:pt x="132" y="23"/>
                  </a:cubicBezTo>
                  <a:cubicBezTo>
                    <a:pt x="133" y="24"/>
                    <a:pt x="133" y="24"/>
                    <a:pt x="133" y="25"/>
                  </a:cubicBezTo>
                  <a:cubicBezTo>
                    <a:pt x="134" y="25"/>
                    <a:pt x="134" y="26"/>
                    <a:pt x="135" y="27"/>
                  </a:cubicBezTo>
                  <a:close/>
                  <a:moveTo>
                    <a:pt x="90" y="88"/>
                  </a:moveTo>
                  <a:cubicBezTo>
                    <a:pt x="90" y="88"/>
                    <a:pt x="90" y="88"/>
                    <a:pt x="90" y="88"/>
                  </a:cubicBezTo>
                  <a:cubicBezTo>
                    <a:pt x="91" y="89"/>
                    <a:pt x="92" y="91"/>
                    <a:pt x="92" y="92"/>
                  </a:cubicBezTo>
                  <a:cubicBezTo>
                    <a:pt x="93" y="92"/>
                    <a:pt x="93" y="92"/>
                    <a:pt x="94" y="91"/>
                  </a:cubicBezTo>
                  <a:cubicBezTo>
                    <a:pt x="93" y="90"/>
                    <a:pt x="91" y="89"/>
                    <a:pt x="90" y="88"/>
                  </a:cubicBezTo>
                  <a:close/>
                  <a:moveTo>
                    <a:pt x="59" y="134"/>
                  </a:moveTo>
                  <a:cubicBezTo>
                    <a:pt x="58" y="134"/>
                    <a:pt x="58" y="134"/>
                    <a:pt x="57" y="134"/>
                  </a:cubicBezTo>
                  <a:cubicBezTo>
                    <a:pt x="57" y="135"/>
                    <a:pt x="58" y="137"/>
                    <a:pt x="59" y="138"/>
                  </a:cubicBezTo>
                  <a:cubicBezTo>
                    <a:pt x="59" y="138"/>
                    <a:pt x="59" y="136"/>
                    <a:pt x="59" y="134"/>
                  </a:cubicBezTo>
                  <a:close/>
                  <a:moveTo>
                    <a:pt x="95" y="30"/>
                  </a:moveTo>
                  <a:cubicBezTo>
                    <a:pt x="95" y="29"/>
                    <a:pt x="95" y="29"/>
                    <a:pt x="94" y="28"/>
                  </a:cubicBezTo>
                  <a:cubicBezTo>
                    <a:pt x="94" y="28"/>
                    <a:pt x="93" y="28"/>
                    <a:pt x="92" y="28"/>
                  </a:cubicBezTo>
                  <a:cubicBezTo>
                    <a:pt x="93" y="29"/>
                    <a:pt x="93" y="30"/>
                    <a:pt x="93" y="31"/>
                  </a:cubicBezTo>
                  <a:cubicBezTo>
                    <a:pt x="94" y="30"/>
                    <a:pt x="95" y="30"/>
                    <a:pt x="95" y="30"/>
                  </a:cubicBezTo>
                  <a:close/>
                  <a:moveTo>
                    <a:pt x="86" y="70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6" y="70"/>
                    <a:pt x="85" y="71"/>
                    <a:pt x="85" y="72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5" y="73"/>
                    <a:pt x="86" y="74"/>
                    <a:pt x="86" y="74"/>
                  </a:cubicBezTo>
                  <a:cubicBezTo>
                    <a:pt x="86" y="73"/>
                    <a:pt x="86" y="71"/>
                    <a:pt x="86" y="70"/>
                  </a:cubicBezTo>
                  <a:close/>
                  <a:moveTo>
                    <a:pt x="118" y="118"/>
                  </a:moveTo>
                  <a:cubicBezTo>
                    <a:pt x="117" y="117"/>
                    <a:pt x="117" y="116"/>
                    <a:pt x="117" y="116"/>
                  </a:cubicBezTo>
                  <a:cubicBezTo>
                    <a:pt x="115" y="117"/>
                    <a:pt x="115" y="118"/>
                    <a:pt x="115" y="119"/>
                  </a:cubicBezTo>
                  <a:cubicBezTo>
                    <a:pt x="116" y="119"/>
                    <a:pt x="117" y="118"/>
                    <a:pt x="118" y="118"/>
                  </a:cubicBezTo>
                  <a:close/>
                  <a:moveTo>
                    <a:pt x="40" y="162"/>
                  </a:moveTo>
                  <a:cubicBezTo>
                    <a:pt x="37" y="162"/>
                    <a:pt x="35" y="162"/>
                    <a:pt x="34" y="162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6" y="163"/>
                    <a:pt x="37" y="163"/>
                    <a:pt x="38" y="163"/>
                  </a:cubicBezTo>
                  <a:cubicBezTo>
                    <a:pt x="39" y="163"/>
                    <a:pt x="39" y="163"/>
                    <a:pt x="40" y="162"/>
                  </a:cubicBezTo>
                  <a:close/>
                  <a:moveTo>
                    <a:pt x="106" y="35"/>
                  </a:moveTo>
                  <a:cubicBezTo>
                    <a:pt x="106" y="36"/>
                    <a:pt x="106" y="38"/>
                    <a:pt x="106" y="39"/>
                  </a:cubicBezTo>
                  <a:cubicBezTo>
                    <a:pt x="107" y="39"/>
                    <a:pt x="107" y="38"/>
                    <a:pt x="108" y="38"/>
                  </a:cubicBezTo>
                  <a:cubicBezTo>
                    <a:pt x="107" y="37"/>
                    <a:pt x="107" y="36"/>
                    <a:pt x="107" y="35"/>
                  </a:cubicBezTo>
                  <a:cubicBezTo>
                    <a:pt x="107" y="35"/>
                    <a:pt x="107" y="35"/>
                    <a:pt x="106" y="35"/>
                  </a:cubicBezTo>
                  <a:close/>
                  <a:moveTo>
                    <a:pt x="92" y="87"/>
                  </a:moveTo>
                  <a:cubicBezTo>
                    <a:pt x="93" y="88"/>
                    <a:pt x="94" y="88"/>
                    <a:pt x="95" y="89"/>
                  </a:cubicBezTo>
                  <a:cubicBezTo>
                    <a:pt x="95" y="89"/>
                    <a:pt x="95" y="88"/>
                    <a:pt x="95" y="88"/>
                  </a:cubicBezTo>
                  <a:cubicBezTo>
                    <a:pt x="95" y="87"/>
                    <a:pt x="94" y="87"/>
                    <a:pt x="94" y="86"/>
                  </a:cubicBezTo>
                  <a:cubicBezTo>
                    <a:pt x="93" y="86"/>
                    <a:pt x="93" y="86"/>
                    <a:pt x="92" y="87"/>
                  </a:cubicBezTo>
                  <a:close/>
                  <a:moveTo>
                    <a:pt x="127" y="110"/>
                  </a:moveTo>
                  <a:cubicBezTo>
                    <a:pt x="127" y="110"/>
                    <a:pt x="127" y="110"/>
                    <a:pt x="126" y="110"/>
                  </a:cubicBezTo>
                  <a:cubicBezTo>
                    <a:pt x="126" y="111"/>
                    <a:pt x="125" y="113"/>
                    <a:pt x="125" y="114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6" y="114"/>
                    <a:pt x="126" y="113"/>
                    <a:pt x="127" y="113"/>
                  </a:cubicBezTo>
                  <a:cubicBezTo>
                    <a:pt x="127" y="112"/>
                    <a:pt x="127" y="111"/>
                    <a:pt x="127" y="110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8" y="17"/>
                  </a:cubicBezTo>
                  <a:cubicBezTo>
                    <a:pt x="128" y="16"/>
                    <a:pt x="127" y="16"/>
                    <a:pt x="126" y="16"/>
                  </a:cubicBezTo>
                  <a:cubicBezTo>
                    <a:pt x="126" y="17"/>
                    <a:pt x="126" y="17"/>
                    <a:pt x="126" y="18"/>
                  </a:cubicBezTo>
                  <a:cubicBezTo>
                    <a:pt x="127" y="18"/>
                    <a:pt x="128" y="18"/>
                    <a:pt x="129" y="18"/>
                  </a:cubicBezTo>
                  <a:close/>
                  <a:moveTo>
                    <a:pt x="52" y="77"/>
                  </a:moveTo>
                  <a:cubicBezTo>
                    <a:pt x="52" y="77"/>
                    <a:pt x="53" y="77"/>
                    <a:pt x="53" y="77"/>
                  </a:cubicBezTo>
                  <a:cubicBezTo>
                    <a:pt x="53" y="75"/>
                    <a:pt x="53" y="74"/>
                    <a:pt x="53" y="72"/>
                  </a:cubicBezTo>
                  <a:cubicBezTo>
                    <a:pt x="52" y="72"/>
                    <a:pt x="52" y="73"/>
                    <a:pt x="52" y="74"/>
                  </a:cubicBezTo>
                  <a:cubicBezTo>
                    <a:pt x="52" y="75"/>
                    <a:pt x="52" y="76"/>
                    <a:pt x="52" y="77"/>
                  </a:cubicBezTo>
                  <a:close/>
                  <a:moveTo>
                    <a:pt x="134" y="95"/>
                  </a:moveTo>
                  <a:cubicBezTo>
                    <a:pt x="134" y="95"/>
                    <a:pt x="134" y="95"/>
                    <a:pt x="134" y="95"/>
                  </a:cubicBezTo>
                  <a:cubicBezTo>
                    <a:pt x="133" y="96"/>
                    <a:pt x="133" y="96"/>
                    <a:pt x="133" y="97"/>
                  </a:cubicBezTo>
                  <a:cubicBezTo>
                    <a:pt x="133" y="97"/>
                    <a:pt x="133" y="97"/>
                    <a:pt x="133" y="98"/>
                  </a:cubicBezTo>
                  <a:cubicBezTo>
                    <a:pt x="133" y="99"/>
                    <a:pt x="134" y="99"/>
                    <a:pt x="134" y="100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34" y="99"/>
                    <a:pt x="134" y="97"/>
                    <a:pt x="134" y="95"/>
                  </a:cubicBezTo>
                  <a:close/>
                  <a:moveTo>
                    <a:pt x="129" y="165"/>
                  </a:moveTo>
                  <a:cubicBezTo>
                    <a:pt x="128" y="165"/>
                    <a:pt x="128" y="165"/>
                    <a:pt x="127" y="165"/>
                  </a:cubicBezTo>
                  <a:cubicBezTo>
                    <a:pt x="128" y="167"/>
                    <a:pt x="129" y="168"/>
                    <a:pt x="130" y="168"/>
                  </a:cubicBezTo>
                  <a:cubicBezTo>
                    <a:pt x="129" y="167"/>
                    <a:pt x="129" y="166"/>
                    <a:pt x="129" y="165"/>
                  </a:cubicBezTo>
                  <a:close/>
                  <a:moveTo>
                    <a:pt x="140" y="23"/>
                  </a:moveTo>
                  <a:cubicBezTo>
                    <a:pt x="140" y="23"/>
                    <a:pt x="140" y="23"/>
                    <a:pt x="140" y="23"/>
                  </a:cubicBezTo>
                  <a:cubicBezTo>
                    <a:pt x="140" y="26"/>
                    <a:pt x="140" y="29"/>
                    <a:pt x="141" y="32"/>
                  </a:cubicBezTo>
                  <a:cubicBezTo>
                    <a:pt x="141" y="31"/>
                    <a:pt x="141" y="31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7"/>
                    <a:pt x="141" y="25"/>
                    <a:pt x="140" y="23"/>
                  </a:cubicBezTo>
                  <a:close/>
                  <a:moveTo>
                    <a:pt x="119" y="221"/>
                  </a:moveTo>
                  <a:cubicBezTo>
                    <a:pt x="119" y="221"/>
                    <a:pt x="119" y="221"/>
                    <a:pt x="119" y="221"/>
                  </a:cubicBezTo>
                  <a:cubicBezTo>
                    <a:pt x="118" y="221"/>
                    <a:pt x="117" y="222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5" y="223"/>
                    <a:pt x="115" y="224"/>
                    <a:pt x="115" y="225"/>
                  </a:cubicBezTo>
                  <a:cubicBezTo>
                    <a:pt x="116" y="223"/>
                    <a:pt x="117" y="222"/>
                    <a:pt x="119" y="221"/>
                  </a:cubicBezTo>
                  <a:close/>
                  <a:moveTo>
                    <a:pt x="106" y="161"/>
                  </a:moveTo>
                  <a:cubicBezTo>
                    <a:pt x="106" y="161"/>
                    <a:pt x="107" y="162"/>
                    <a:pt x="108" y="162"/>
                  </a:cubicBezTo>
                  <a:cubicBezTo>
                    <a:pt x="108" y="161"/>
                    <a:pt x="108" y="160"/>
                    <a:pt x="107" y="159"/>
                  </a:cubicBezTo>
                  <a:cubicBezTo>
                    <a:pt x="107" y="160"/>
                    <a:pt x="106" y="160"/>
                    <a:pt x="106" y="161"/>
                  </a:cubicBezTo>
                  <a:close/>
                  <a:moveTo>
                    <a:pt x="64" y="148"/>
                  </a:moveTo>
                  <a:cubicBezTo>
                    <a:pt x="64" y="148"/>
                    <a:pt x="64" y="148"/>
                    <a:pt x="64" y="148"/>
                  </a:cubicBezTo>
                  <a:cubicBezTo>
                    <a:pt x="63" y="149"/>
                    <a:pt x="63" y="150"/>
                    <a:pt x="63" y="151"/>
                  </a:cubicBezTo>
                  <a:cubicBezTo>
                    <a:pt x="62" y="152"/>
                    <a:pt x="63" y="153"/>
                    <a:pt x="64" y="154"/>
                  </a:cubicBezTo>
                  <a:cubicBezTo>
                    <a:pt x="64" y="152"/>
                    <a:pt x="64" y="150"/>
                    <a:pt x="64" y="148"/>
                  </a:cubicBezTo>
                  <a:close/>
                  <a:moveTo>
                    <a:pt x="132" y="189"/>
                  </a:moveTo>
                  <a:cubicBezTo>
                    <a:pt x="132" y="189"/>
                    <a:pt x="132" y="189"/>
                    <a:pt x="132" y="189"/>
                  </a:cubicBezTo>
                  <a:cubicBezTo>
                    <a:pt x="132" y="188"/>
                    <a:pt x="132" y="187"/>
                    <a:pt x="132" y="186"/>
                  </a:cubicBezTo>
                  <a:cubicBezTo>
                    <a:pt x="132" y="185"/>
                    <a:pt x="131" y="185"/>
                    <a:pt x="131" y="185"/>
                  </a:cubicBezTo>
                  <a:cubicBezTo>
                    <a:pt x="130" y="185"/>
                    <a:pt x="130" y="185"/>
                    <a:pt x="130" y="186"/>
                  </a:cubicBezTo>
                  <a:cubicBezTo>
                    <a:pt x="131" y="187"/>
                    <a:pt x="131" y="188"/>
                    <a:pt x="132" y="189"/>
                  </a:cubicBezTo>
                  <a:close/>
                  <a:moveTo>
                    <a:pt x="148" y="42"/>
                  </a:moveTo>
                  <a:cubicBezTo>
                    <a:pt x="147" y="45"/>
                    <a:pt x="147" y="47"/>
                    <a:pt x="148" y="49"/>
                  </a:cubicBezTo>
                  <a:cubicBezTo>
                    <a:pt x="148" y="47"/>
                    <a:pt x="148" y="45"/>
                    <a:pt x="148" y="42"/>
                  </a:cubicBezTo>
                  <a:close/>
                  <a:moveTo>
                    <a:pt x="127" y="185"/>
                  </a:moveTo>
                  <a:cubicBezTo>
                    <a:pt x="127" y="185"/>
                    <a:pt x="126" y="185"/>
                    <a:pt x="126" y="186"/>
                  </a:cubicBezTo>
                  <a:cubicBezTo>
                    <a:pt x="125" y="187"/>
                    <a:pt x="124" y="189"/>
                    <a:pt x="124" y="190"/>
                  </a:cubicBezTo>
                  <a:cubicBezTo>
                    <a:pt x="124" y="190"/>
                    <a:pt x="124" y="190"/>
                    <a:pt x="124" y="190"/>
                  </a:cubicBezTo>
                  <a:cubicBezTo>
                    <a:pt x="125" y="188"/>
                    <a:pt x="126" y="187"/>
                    <a:pt x="127" y="185"/>
                  </a:cubicBezTo>
                  <a:close/>
                  <a:moveTo>
                    <a:pt x="88" y="187"/>
                  </a:moveTo>
                  <a:cubicBezTo>
                    <a:pt x="87" y="187"/>
                    <a:pt x="86" y="187"/>
                    <a:pt x="86" y="187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86" y="188"/>
                    <a:pt x="86" y="189"/>
                    <a:pt x="87" y="189"/>
                  </a:cubicBezTo>
                  <a:cubicBezTo>
                    <a:pt x="88" y="188"/>
                    <a:pt x="88" y="188"/>
                    <a:pt x="88" y="187"/>
                  </a:cubicBezTo>
                  <a:close/>
                  <a:moveTo>
                    <a:pt x="46" y="190"/>
                  </a:moveTo>
                  <a:cubicBezTo>
                    <a:pt x="46" y="190"/>
                    <a:pt x="46" y="190"/>
                    <a:pt x="46" y="190"/>
                  </a:cubicBezTo>
                  <a:cubicBezTo>
                    <a:pt x="47" y="192"/>
                    <a:pt x="49" y="193"/>
                    <a:pt x="51" y="194"/>
                  </a:cubicBezTo>
                  <a:cubicBezTo>
                    <a:pt x="51" y="193"/>
                    <a:pt x="50" y="193"/>
                    <a:pt x="50" y="193"/>
                  </a:cubicBezTo>
                  <a:cubicBezTo>
                    <a:pt x="48" y="192"/>
                    <a:pt x="47" y="191"/>
                    <a:pt x="46" y="190"/>
                  </a:cubicBezTo>
                  <a:close/>
                  <a:moveTo>
                    <a:pt x="66" y="97"/>
                  </a:moveTo>
                  <a:cubicBezTo>
                    <a:pt x="67" y="95"/>
                    <a:pt x="67" y="94"/>
                    <a:pt x="67" y="93"/>
                  </a:cubicBezTo>
                  <a:cubicBezTo>
                    <a:pt x="65" y="95"/>
                    <a:pt x="65" y="94"/>
                    <a:pt x="66" y="97"/>
                  </a:cubicBezTo>
                  <a:close/>
                  <a:moveTo>
                    <a:pt x="146" y="196"/>
                  </a:moveTo>
                  <a:cubicBezTo>
                    <a:pt x="144" y="197"/>
                    <a:pt x="141" y="201"/>
                    <a:pt x="141" y="202"/>
                  </a:cubicBezTo>
                  <a:cubicBezTo>
                    <a:pt x="143" y="200"/>
                    <a:pt x="144" y="198"/>
                    <a:pt x="146" y="196"/>
                  </a:cubicBezTo>
                  <a:close/>
                  <a:moveTo>
                    <a:pt x="150" y="176"/>
                  </a:moveTo>
                  <a:cubicBezTo>
                    <a:pt x="149" y="174"/>
                    <a:pt x="148" y="172"/>
                    <a:pt x="148" y="170"/>
                  </a:cubicBezTo>
                  <a:cubicBezTo>
                    <a:pt x="148" y="172"/>
                    <a:pt x="148" y="174"/>
                    <a:pt x="148" y="175"/>
                  </a:cubicBezTo>
                  <a:cubicBezTo>
                    <a:pt x="148" y="176"/>
                    <a:pt x="149" y="176"/>
                    <a:pt x="150" y="176"/>
                  </a:cubicBezTo>
                  <a:close/>
                  <a:moveTo>
                    <a:pt x="115" y="168"/>
                  </a:moveTo>
                  <a:cubicBezTo>
                    <a:pt x="115" y="168"/>
                    <a:pt x="114" y="168"/>
                    <a:pt x="114" y="169"/>
                  </a:cubicBezTo>
                  <a:cubicBezTo>
                    <a:pt x="114" y="170"/>
                    <a:pt x="114" y="171"/>
                    <a:pt x="114" y="172"/>
                  </a:cubicBezTo>
                  <a:cubicBezTo>
                    <a:pt x="115" y="172"/>
                    <a:pt x="115" y="172"/>
                    <a:pt x="115" y="171"/>
                  </a:cubicBezTo>
                  <a:cubicBezTo>
                    <a:pt x="115" y="170"/>
                    <a:pt x="115" y="169"/>
                    <a:pt x="115" y="168"/>
                  </a:cubicBezTo>
                  <a:close/>
                  <a:moveTo>
                    <a:pt x="123" y="201"/>
                  </a:moveTo>
                  <a:cubicBezTo>
                    <a:pt x="123" y="201"/>
                    <a:pt x="122" y="201"/>
                    <a:pt x="122" y="201"/>
                  </a:cubicBezTo>
                  <a:cubicBezTo>
                    <a:pt x="121" y="202"/>
                    <a:pt x="120" y="203"/>
                    <a:pt x="120" y="204"/>
                  </a:cubicBezTo>
                  <a:cubicBezTo>
                    <a:pt x="122" y="203"/>
                    <a:pt x="123" y="203"/>
                    <a:pt x="123" y="201"/>
                  </a:cubicBezTo>
                  <a:close/>
                  <a:moveTo>
                    <a:pt x="122" y="20"/>
                  </a:moveTo>
                  <a:cubicBezTo>
                    <a:pt x="122" y="20"/>
                    <a:pt x="121" y="20"/>
                    <a:pt x="121" y="20"/>
                  </a:cubicBezTo>
                  <a:cubicBezTo>
                    <a:pt x="121" y="21"/>
                    <a:pt x="121" y="22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2" y="22"/>
                    <a:pt x="122" y="21"/>
                    <a:pt x="122" y="20"/>
                  </a:cubicBezTo>
                  <a:close/>
                  <a:moveTo>
                    <a:pt x="152" y="195"/>
                  </a:moveTo>
                  <a:cubicBezTo>
                    <a:pt x="150" y="197"/>
                    <a:pt x="148" y="199"/>
                    <a:pt x="146" y="200"/>
                  </a:cubicBezTo>
                  <a:cubicBezTo>
                    <a:pt x="147" y="200"/>
                    <a:pt x="147" y="200"/>
                    <a:pt x="147" y="200"/>
                  </a:cubicBezTo>
                  <a:cubicBezTo>
                    <a:pt x="147" y="200"/>
                    <a:pt x="148" y="200"/>
                    <a:pt x="148" y="199"/>
                  </a:cubicBezTo>
                  <a:cubicBezTo>
                    <a:pt x="149" y="198"/>
                    <a:pt x="151" y="197"/>
                    <a:pt x="152" y="196"/>
                  </a:cubicBezTo>
                  <a:cubicBezTo>
                    <a:pt x="152" y="196"/>
                    <a:pt x="153" y="196"/>
                    <a:pt x="152" y="195"/>
                  </a:cubicBezTo>
                  <a:close/>
                  <a:moveTo>
                    <a:pt x="86" y="154"/>
                  </a:moveTo>
                  <a:cubicBezTo>
                    <a:pt x="86" y="152"/>
                    <a:pt x="86" y="151"/>
                    <a:pt x="86" y="149"/>
                  </a:cubicBezTo>
                  <a:cubicBezTo>
                    <a:pt x="84" y="151"/>
                    <a:pt x="85" y="152"/>
                    <a:pt x="86" y="154"/>
                  </a:cubicBezTo>
                  <a:close/>
                  <a:moveTo>
                    <a:pt x="66" y="129"/>
                  </a:moveTo>
                  <a:cubicBezTo>
                    <a:pt x="66" y="129"/>
                    <a:pt x="66" y="129"/>
                    <a:pt x="66" y="129"/>
                  </a:cubicBezTo>
                  <a:cubicBezTo>
                    <a:pt x="65" y="131"/>
                    <a:pt x="64" y="133"/>
                    <a:pt x="64" y="134"/>
                  </a:cubicBezTo>
                  <a:cubicBezTo>
                    <a:pt x="63" y="134"/>
                    <a:pt x="64" y="135"/>
                    <a:pt x="64" y="135"/>
                  </a:cubicBezTo>
                  <a:cubicBezTo>
                    <a:pt x="64" y="134"/>
                    <a:pt x="65" y="133"/>
                    <a:pt x="65" y="132"/>
                  </a:cubicBezTo>
                  <a:cubicBezTo>
                    <a:pt x="66" y="131"/>
                    <a:pt x="66" y="130"/>
                    <a:pt x="66" y="129"/>
                  </a:cubicBezTo>
                  <a:close/>
                  <a:moveTo>
                    <a:pt x="66" y="168"/>
                  </a:moveTo>
                  <a:cubicBezTo>
                    <a:pt x="64" y="168"/>
                    <a:pt x="64" y="168"/>
                    <a:pt x="64" y="170"/>
                  </a:cubicBezTo>
                  <a:cubicBezTo>
                    <a:pt x="65" y="170"/>
                    <a:pt x="66" y="170"/>
                    <a:pt x="67" y="171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6" y="170"/>
                    <a:pt x="66" y="169"/>
                    <a:pt x="66" y="168"/>
                  </a:cubicBezTo>
                  <a:close/>
                  <a:moveTo>
                    <a:pt x="78" y="99"/>
                  </a:moveTo>
                  <a:cubicBezTo>
                    <a:pt x="78" y="98"/>
                    <a:pt x="78" y="97"/>
                    <a:pt x="78" y="96"/>
                  </a:cubicBezTo>
                  <a:cubicBezTo>
                    <a:pt x="76" y="97"/>
                    <a:pt x="76" y="97"/>
                    <a:pt x="77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7" y="99"/>
                    <a:pt x="77" y="99"/>
                    <a:pt x="78" y="99"/>
                  </a:cubicBezTo>
                  <a:close/>
                  <a:moveTo>
                    <a:pt x="129" y="20"/>
                  </a:moveTo>
                  <a:cubicBezTo>
                    <a:pt x="128" y="20"/>
                    <a:pt x="128" y="20"/>
                    <a:pt x="127" y="20"/>
                  </a:cubicBezTo>
                  <a:cubicBezTo>
                    <a:pt x="127" y="21"/>
                    <a:pt x="127" y="22"/>
                    <a:pt x="127" y="22"/>
                  </a:cubicBezTo>
                  <a:cubicBezTo>
                    <a:pt x="128" y="22"/>
                    <a:pt x="128" y="22"/>
                    <a:pt x="129" y="22"/>
                  </a:cubicBezTo>
                  <a:cubicBezTo>
                    <a:pt x="129" y="21"/>
                    <a:pt x="129" y="21"/>
                    <a:pt x="129" y="20"/>
                  </a:cubicBezTo>
                  <a:close/>
                  <a:moveTo>
                    <a:pt x="106" y="15"/>
                  </a:move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5" y="15"/>
                    <a:pt x="103" y="15"/>
                    <a:pt x="102" y="14"/>
                  </a:cubicBezTo>
                  <a:cubicBezTo>
                    <a:pt x="101" y="14"/>
                    <a:pt x="101" y="15"/>
                    <a:pt x="100" y="15"/>
                  </a:cubicBezTo>
                  <a:cubicBezTo>
                    <a:pt x="102" y="15"/>
                    <a:pt x="104" y="15"/>
                    <a:pt x="106" y="15"/>
                  </a:cubicBezTo>
                  <a:close/>
                  <a:moveTo>
                    <a:pt x="49" y="165"/>
                  </a:moveTo>
                  <a:cubicBezTo>
                    <a:pt x="48" y="166"/>
                    <a:pt x="48" y="166"/>
                    <a:pt x="48" y="168"/>
                  </a:cubicBezTo>
                  <a:cubicBezTo>
                    <a:pt x="48" y="168"/>
                    <a:pt x="49" y="168"/>
                    <a:pt x="49" y="169"/>
                  </a:cubicBezTo>
                  <a:cubicBezTo>
                    <a:pt x="49" y="168"/>
                    <a:pt x="49" y="167"/>
                    <a:pt x="49" y="165"/>
                  </a:cubicBezTo>
                  <a:close/>
                  <a:moveTo>
                    <a:pt x="64" y="62"/>
                  </a:moveTo>
                  <a:cubicBezTo>
                    <a:pt x="63" y="63"/>
                    <a:pt x="62" y="64"/>
                    <a:pt x="63" y="66"/>
                  </a:cubicBezTo>
                  <a:cubicBezTo>
                    <a:pt x="63" y="65"/>
                    <a:pt x="63" y="65"/>
                    <a:pt x="64" y="64"/>
                  </a:cubicBezTo>
                  <a:cubicBezTo>
                    <a:pt x="64" y="63"/>
                    <a:pt x="64" y="63"/>
                    <a:pt x="64" y="62"/>
                  </a:cubicBezTo>
                  <a:close/>
                  <a:moveTo>
                    <a:pt x="41" y="162"/>
                  </a:moveTo>
                  <a:cubicBezTo>
                    <a:pt x="41" y="163"/>
                    <a:pt x="41" y="163"/>
                    <a:pt x="42" y="163"/>
                  </a:cubicBezTo>
                  <a:cubicBezTo>
                    <a:pt x="44" y="163"/>
                    <a:pt x="46" y="163"/>
                    <a:pt x="47" y="163"/>
                  </a:cubicBezTo>
                  <a:cubicBezTo>
                    <a:pt x="45" y="163"/>
                    <a:pt x="43" y="162"/>
                    <a:pt x="41" y="162"/>
                  </a:cubicBezTo>
                  <a:close/>
                  <a:moveTo>
                    <a:pt x="111" y="104"/>
                  </a:moveTo>
                  <a:cubicBezTo>
                    <a:pt x="112" y="103"/>
                    <a:pt x="112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2" y="102"/>
                    <a:pt x="111" y="102"/>
                    <a:pt x="110" y="102"/>
                  </a:cubicBezTo>
                  <a:cubicBezTo>
                    <a:pt x="110" y="103"/>
                    <a:pt x="110" y="103"/>
                    <a:pt x="111" y="104"/>
                  </a:cubicBezTo>
                  <a:close/>
                  <a:moveTo>
                    <a:pt x="107" y="29"/>
                  </a:moveTo>
                  <a:cubicBezTo>
                    <a:pt x="106" y="29"/>
                    <a:pt x="106" y="29"/>
                    <a:pt x="106" y="30"/>
                  </a:cubicBezTo>
                  <a:cubicBezTo>
                    <a:pt x="106" y="30"/>
                    <a:pt x="106" y="31"/>
                    <a:pt x="106" y="31"/>
                  </a:cubicBezTo>
                  <a:cubicBezTo>
                    <a:pt x="106" y="32"/>
                    <a:pt x="106" y="32"/>
                    <a:pt x="107" y="33"/>
                  </a:cubicBezTo>
                  <a:cubicBezTo>
                    <a:pt x="107" y="32"/>
                    <a:pt x="107" y="30"/>
                    <a:pt x="107" y="29"/>
                  </a:cubicBezTo>
                  <a:close/>
                  <a:moveTo>
                    <a:pt x="98" y="150"/>
                  </a:moveTo>
                  <a:cubicBezTo>
                    <a:pt x="99" y="152"/>
                    <a:pt x="99" y="153"/>
                    <a:pt x="100" y="154"/>
                  </a:cubicBezTo>
                  <a:cubicBezTo>
                    <a:pt x="100" y="152"/>
                    <a:pt x="99" y="151"/>
                    <a:pt x="99" y="149"/>
                  </a:cubicBezTo>
                  <a:cubicBezTo>
                    <a:pt x="99" y="150"/>
                    <a:pt x="98" y="150"/>
                    <a:pt x="98" y="150"/>
                  </a:cubicBezTo>
                  <a:close/>
                  <a:moveTo>
                    <a:pt x="76" y="156"/>
                  </a:moveTo>
                  <a:cubicBezTo>
                    <a:pt x="77" y="154"/>
                    <a:pt x="76" y="152"/>
                    <a:pt x="75" y="150"/>
                  </a:cubicBezTo>
                  <a:cubicBezTo>
                    <a:pt x="75" y="152"/>
                    <a:pt x="76" y="154"/>
                    <a:pt x="76" y="156"/>
                  </a:cubicBezTo>
                  <a:close/>
                  <a:moveTo>
                    <a:pt x="105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4" y="81"/>
                    <a:pt x="103" y="82"/>
                    <a:pt x="102" y="82"/>
                  </a:cubicBezTo>
                  <a:cubicBezTo>
                    <a:pt x="102" y="83"/>
                    <a:pt x="102" y="83"/>
                    <a:pt x="103" y="84"/>
                  </a:cubicBezTo>
                  <a:cubicBezTo>
                    <a:pt x="103" y="83"/>
                    <a:pt x="104" y="82"/>
                    <a:pt x="105" y="81"/>
                  </a:cubicBezTo>
                  <a:close/>
                  <a:moveTo>
                    <a:pt x="77" y="85"/>
                  </a:moveTo>
                  <a:cubicBezTo>
                    <a:pt x="75" y="86"/>
                    <a:pt x="75" y="88"/>
                    <a:pt x="76" y="89"/>
                  </a:cubicBezTo>
                  <a:cubicBezTo>
                    <a:pt x="76" y="88"/>
                    <a:pt x="77" y="86"/>
                    <a:pt x="77" y="85"/>
                  </a:cubicBezTo>
                  <a:close/>
                  <a:moveTo>
                    <a:pt x="50" y="131"/>
                  </a:moveTo>
                  <a:cubicBezTo>
                    <a:pt x="50" y="131"/>
                    <a:pt x="51" y="131"/>
                    <a:pt x="51" y="131"/>
                  </a:cubicBezTo>
                  <a:cubicBezTo>
                    <a:pt x="51" y="130"/>
                    <a:pt x="51" y="130"/>
                    <a:pt x="51" y="129"/>
                  </a:cubicBezTo>
                  <a:cubicBezTo>
                    <a:pt x="51" y="128"/>
                    <a:pt x="51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1" y="127"/>
                    <a:pt x="50" y="126"/>
                  </a:cubicBezTo>
                  <a:cubicBezTo>
                    <a:pt x="50" y="128"/>
                    <a:pt x="50" y="129"/>
                    <a:pt x="50" y="131"/>
                  </a:cubicBezTo>
                  <a:close/>
                  <a:moveTo>
                    <a:pt x="146" y="104"/>
                  </a:moveTo>
                  <a:cubicBezTo>
                    <a:pt x="147" y="106"/>
                    <a:pt x="147" y="108"/>
                    <a:pt x="147" y="110"/>
                  </a:cubicBezTo>
                  <a:cubicBezTo>
                    <a:pt x="147" y="110"/>
                    <a:pt x="147" y="110"/>
                    <a:pt x="147" y="110"/>
                  </a:cubicBezTo>
                  <a:cubicBezTo>
                    <a:pt x="148" y="110"/>
                    <a:pt x="147" y="106"/>
                    <a:pt x="146" y="104"/>
                  </a:cubicBezTo>
                  <a:close/>
                  <a:moveTo>
                    <a:pt x="112" y="39"/>
                  </a:moveTo>
                  <a:cubicBezTo>
                    <a:pt x="111" y="39"/>
                    <a:pt x="110" y="40"/>
                    <a:pt x="110" y="40"/>
                  </a:cubicBezTo>
                  <a:cubicBezTo>
                    <a:pt x="110" y="40"/>
                    <a:pt x="110" y="41"/>
                    <a:pt x="110" y="42"/>
                  </a:cubicBezTo>
                  <a:cubicBezTo>
                    <a:pt x="110" y="41"/>
                    <a:pt x="111" y="41"/>
                    <a:pt x="111" y="41"/>
                  </a:cubicBezTo>
                  <a:cubicBezTo>
                    <a:pt x="112" y="41"/>
                    <a:pt x="112" y="40"/>
                    <a:pt x="112" y="39"/>
                  </a:cubicBezTo>
                  <a:close/>
                  <a:moveTo>
                    <a:pt x="139" y="41"/>
                  </a:moveTo>
                  <a:cubicBezTo>
                    <a:pt x="138" y="42"/>
                    <a:pt x="137" y="43"/>
                    <a:pt x="138" y="44"/>
                  </a:cubicBezTo>
                  <a:cubicBezTo>
                    <a:pt x="138" y="45"/>
                    <a:pt x="138" y="45"/>
                    <a:pt x="138" y="46"/>
                  </a:cubicBezTo>
                  <a:cubicBezTo>
                    <a:pt x="138" y="46"/>
                    <a:pt x="139" y="46"/>
                    <a:pt x="139" y="46"/>
                  </a:cubicBezTo>
                  <a:cubicBezTo>
                    <a:pt x="139" y="44"/>
                    <a:pt x="139" y="43"/>
                    <a:pt x="139" y="41"/>
                  </a:cubicBezTo>
                  <a:close/>
                  <a:moveTo>
                    <a:pt x="13" y="160"/>
                  </a:moveTo>
                  <a:cubicBezTo>
                    <a:pt x="10" y="160"/>
                    <a:pt x="7" y="160"/>
                    <a:pt x="5" y="160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8" y="160"/>
                    <a:pt x="10" y="160"/>
                    <a:pt x="12" y="160"/>
                  </a:cubicBezTo>
                  <a:cubicBezTo>
                    <a:pt x="12" y="160"/>
                    <a:pt x="12" y="161"/>
                    <a:pt x="13" y="16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30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0"/>
                    <a:pt x="60" y="29"/>
                    <a:pt x="61" y="28"/>
                  </a:cubicBezTo>
                  <a:cubicBezTo>
                    <a:pt x="60" y="28"/>
                    <a:pt x="60" y="28"/>
                    <a:pt x="59" y="28"/>
                  </a:cubicBezTo>
                  <a:close/>
                  <a:moveTo>
                    <a:pt x="70" y="111"/>
                  </a:moveTo>
                  <a:cubicBezTo>
                    <a:pt x="70" y="111"/>
                    <a:pt x="70" y="111"/>
                    <a:pt x="70" y="111"/>
                  </a:cubicBezTo>
                  <a:cubicBezTo>
                    <a:pt x="70" y="113"/>
                    <a:pt x="70" y="115"/>
                    <a:pt x="70" y="118"/>
                  </a:cubicBezTo>
                  <a:cubicBezTo>
                    <a:pt x="71" y="117"/>
                    <a:pt x="71" y="117"/>
                    <a:pt x="71" y="116"/>
                  </a:cubicBezTo>
                  <a:cubicBezTo>
                    <a:pt x="71" y="114"/>
                    <a:pt x="71" y="113"/>
                    <a:pt x="70" y="111"/>
                  </a:cubicBezTo>
                  <a:close/>
                  <a:moveTo>
                    <a:pt x="75" y="211"/>
                  </a:moveTo>
                  <a:cubicBezTo>
                    <a:pt x="76" y="213"/>
                    <a:pt x="77" y="214"/>
                    <a:pt x="78" y="215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14"/>
                    <a:pt x="78" y="214"/>
                    <a:pt x="78" y="213"/>
                  </a:cubicBezTo>
                  <a:cubicBezTo>
                    <a:pt x="77" y="212"/>
                    <a:pt x="76" y="211"/>
                    <a:pt x="75" y="211"/>
                  </a:cubicBezTo>
                  <a:close/>
                  <a:moveTo>
                    <a:pt x="110" y="48"/>
                  </a:moveTo>
                  <a:cubicBezTo>
                    <a:pt x="110" y="48"/>
                    <a:pt x="110" y="48"/>
                    <a:pt x="110" y="48"/>
                  </a:cubicBezTo>
                  <a:cubicBezTo>
                    <a:pt x="110" y="47"/>
                    <a:pt x="111" y="45"/>
                    <a:pt x="111" y="44"/>
                  </a:cubicBezTo>
                  <a:cubicBezTo>
                    <a:pt x="111" y="44"/>
                    <a:pt x="110" y="44"/>
                    <a:pt x="110" y="44"/>
                  </a:cubicBezTo>
                  <a:cubicBezTo>
                    <a:pt x="110" y="45"/>
                    <a:pt x="110" y="47"/>
                    <a:pt x="110" y="48"/>
                  </a:cubicBezTo>
                  <a:close/>
                  <a:moveTo>
                    <a:pt x="113" y="14"/>
                  </a:moveTo>
                  <a:cubicBezTo>
                    <a:pt x="112" y="13"/>
                    <a:pt x="110" y="12"/>
                    <a:pt x="109" y="13"/>
                  </a:cubicBezTo>
                  <a:cubicBezTo>
                    <a:pt x="110" y="14"/>
                    <a:pt x="112" y="13"/>
                    <a:pt x="113" y="14"/>
                  </a:cubicBezTo>
                  <a:close/>
                  <a:moveTo>
                    <a:pt x="93" y="149"/>
                  </a:moveTo>
                  <a:cubicBezTo>
                    <a:pt x="93" y="148"/>
                    <a:pt x="93" y="148"/>
                    <a:pt x="93" y="148"/>
                  </a:cubicBezTo>
                  <a:cubicBezTo>
                    <a:pt x="92" y="147"/>
                    <a:pt x="91" y="146"/>
                    <a:pt x="91" y="145"/>
                  </a:cubicBezTo>
                  <a:cubicBezTo>
                    <a:pt x="91" y="145"/>
                    <a:pt x="90" y="144"/>
                    <a:pt x="90" y="144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91" y="146"/>
                    <a:pt x="92" y="147"/>
                    <a:pt x="93" y="149"/>
                  </a:cubicBezTo>
                  <a:close/>
                  <a:moveTo>
                    <a:pt x="76" y="36"/>
                  </a:moveTo>
                  <a:cubicBezTo>
                    <a:pt x="76" y="36"/>
                    <a:pt x="76" y="37"/>
                    <a:pt x="76" y="37"/>
                  </a:cubicBezTo>
                  <a:cubicBezTo>
                    <a:pt x="76" y="37"/>
                    <a:pt x="77" y="37"/>
                    <a:pt x="77" y="36"/>
                  </a:cubicBezTo>
                  <a:cubicBezTo>
                    <a:pt x="78" y="36"/>
                    <a:pt x="78" y="36"/>
                    <a:pt x="79" y="35"/>
                  </a:cubicBezTo>
                  <a:cubicBezTo>
                    <a:pt x="78" y="35"/>
                    <a:pt x="77" y="35"/>
                    <a:pt x="76" y="36"/>
                  </a:cubicBezTo>
                  <a:close/>
                  <a:moveTo>
                    <a:pt x="122" y="16"/>
                  </a:moveTo>
                  <a:cubicBezTo>
                    <a:pt x="122" y="15"/>
                    <a:pt x="122" y="15"/>
                    <a:pt x="122" y="15"/>
                  </a:cubicBezTo>
                  <a:cubicBezTo>
                    <a:pt x="121" y="14"/>
                    <a:pt x="121" y="14"/>
                    <a:pt x="120" y="14"/>
                  </a:cubicBezTo>
                  <a:cubicBezTo>
                    <a:pt x="120" y="15"/>
                    <a:pt x="120" y="15"/>
                    <a:pt x="121" y="15"/>
                  </a:cubicBezTo>
                  <a:cubicBezTo>
                    <a:pt x="121" y="16"/>
                    <a:pt x="122" y="16"/>
                    <a:pt x="122" y="16"/>
                  </a:cubicBezTo>
                  <a:close/>
                  <a:moveTo>
                    <a:pt x="115" y="193"/>
                  </a:moveTo>
                  <a:cubicBezTo>
                    <a:pt x="115" y="193"/>
                    <a:pt x="115" y="194"/>
                    <a:pt x="115" y="194"/>
                  </a:cubicBezTo>
                  <a:cubicBezTo>
                    <a:pt x="116" y="193"/>
                    <a:pt x="117" y="192"/>
                    <a:pt x="117" y="191"/>
                  </a:cubicBezTo>
                  <a:cubicBezTo>
                    <a:pt x="116" y="192"/>
                    <a:pt x="115" y="192"/>
                    <a:pt x="115" y="193"/>
                  </a:cubicBezTo>
                  <a:close/>
                  <a:moveTo>
                    <a:pt x="122" y="27"/>
                  </a:moveTo>
                  <a:cubicBezTo>
                    <a:pt x="121" y="29"/>
                    <a:pt x="121" y="32"/>
                    <a:pt x="122" y="33"/>
                  </a:cubicBezTo>
                  <a:cubicBezTo>
                    <a:pt x="122" y="31"/>
                    <a:pt x="122" y="30"/>
                    <a:pt x="122" y="28"/>
                  </a:cubicBezTo>
                  <a:cubicBezTo>
                    <a:pt x="122" y="28"/>
                    <a:pt x="122" y="28"/>
                    <a:pt x="122" y="27"/>
                  </a:cubicBezTo>
                  <a:close/>
                  <a:moveTo>
                    <a:pt x="53" y="61"/>
                  </a:moveTo>
                  <a:cubicBezTo>
                    <a:pt x="53" y="61"/>
                    <a:pt x="53" y="61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2" y="58"/>
                    <a:pt x="52" y="59"/>
                    <a:pt x="52" y="59"/>
                  </a:cubicBezTo>
                  <a:cubicBezTo>
                    <a:pt x="52" y="60"/>
                    <a:pt x="52" y="60"/>
                    <a:pt x="53" y="61"/>
                  </a:cubicBezTo>
                  <a:close/>
                  <a:moveTo>
                    <a:pt x="93" y="167"/>
                  </a:moveTo>
                  <a:cubicBezTo>
                    <a:pt x="93" y="168"/>
                    <a:pt x="94" y="169"/>
                    <a:pt x="95" y="170"/>
                  </a:cubicBezTo>
                  <a:cubicBezTo>
                    <a:pt x="95" y="169"/>
                    <a:pt x="95" y="169"/>
                    <a:pt x="95" y="168"/>
                  </a:cubicBezTo>
                  <a:cubicBezTo>
                    <a:pt x="94" y="168"/>
                    <a:pt x="94" y="167"/>
                    <a:pt x="93" y="167"/>
                  </a:cubicBezTo>
                  <a:close/>
                  <a:moveTo>
                    <a:pt x="149" y="180"/>
                  </a:moveTo>
                  <a:cubicBezTo>
                    <a:pt x="149" y="181"/>
                    <a:pt x="149" y="182"/>
                    <a:pt x="149" y="182"/>
                  </a:cubicBezTo>
                  <a:cubicBezTo>
                    <a:pt x="150" y="182"/>
                    <a:pt x="150" y="181"/>
                    <a:pt x="151" y="181"/>
                  </a:cubicBezTo>
                  <a:cubicBezTo>
                    <a:pt x="150" y="180"/>
                    <a:pt x="150" y="180"/>
                    <a:pt x="149" y="180"/>
                  </a:cubicBezTo>
                  <a:close/>
                  <a:moveTo>
                    <a:pt x="64" y="13"/>
                  </a:moveTo>
                  <a:cubicBezTo>
                    <a:pt x="63" y="13"/>
                    <a:pt x="63" y="13"/>
                    <a:pt x="61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14"/>
                    <a:pt x="65" y="13"/>
                    <a:pt x="64" y="13"/>
                  </a:cubicBezTo>
                  <a:close/>
                  <a:moveTo>
                    <a:pt x="73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2" y="33"/>
                    <a:pt x="71" y="33"/>
                    <a:pt x="70" y="33"/>
                  </a:cubicBezTo>
                  <a:cubicBezTo>
                    <a:pt x="70" y="34"/>
                    <a:pt x="70" y="34"/>
                    <a:pt x="70" y="35"/>
                  </a:cubicBezTo>
                  <a:cubicBezTo>
                    <a:pt x="71" y="35"/>
                    <a:pt x="72" y="34"/>
                    <a:pt x="73" y="34"/>
                  </a:cubicBezTo>
                  <a:close/>
                  <a:moveTo>
                    <a:pt x="62" y="13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3" y="131"/>
                    <a:pt x="63" y="130"/>
                    <a:pt x="64" y="128"/>
                  </a:cubicBezTo>
                  <a:cubicBezTo>
                    <a:pt x="63" y="129"/>
                    <a:pt x="63" y="129"/>
                    <a:pt x="62" y="129"/>
                  </a:cubicBezTo>
                  <a:cubicBezTo>
                    <a:pt x="62" y="129"/>
                    <a:pt x="62" y="130"/>
                    <a:pt x="62" y="130"/>
                  </a:cubicBezTo>
                  <a:cubicBezTo>
                    <a:pt x="62" y="130"/>
                    <a:pt x="62" y="131"/>
                    <a:pt x="62" y="132"/>
                  </a:cubicBezTo>
                  <a:close/>
                  <a:moveTo>
                    <a:pt x="57" y="14"/>
                  </a:moveTo>
                  <a:cubicBezTo>
                    <a:pt x="57" y="13"/>
                    <a:pt x="57" y="12"/>
                    <a:pt x="57" y="11"/>
                  </a:cubicBezTo>
                  <a:cubicBezTo>
                    <a:pt x="57" y="12"/>
                    <a:pt x="56" y="13"/>
                    <a:pt x="56" y="13"/>
                  </a:cubicBezTo>
                  <a:cubicBezTo>
                    <a:pt x="56" y="13"/>
                    <a:pt x="56" y="14"/>
                    <a:pt x="56" y="14"/>
                  </a:cubicBezTo>
                  <a:cubicBezTo>
                    <a:pt x="56" y="14"/>
                    <a:pt x="57" y="14"/>
                    <a:pt x="57" y="14"/>
                  </a:cubicBezTo>
                  <a:close/>
                  <a:moveTo>
                    <a:pt x="59" y="13"/>
                  </a:moveTo>
                  <a:cubicBezTo>
                    <a:pt x="60" y="12"/>
                    <a:pt x="61" y="12"/>
                    <a:pt x="61" y="11"/>
                  </a:cubicBezTo>
                  <a:cubicBezTo>
                    <a:pt x="61" y="11"/>
                    <a:pt x="60" y="10"/>
                    <a:pt x="59" y="11"/>
                  </a:cubicBezTo>
                  <a:cubicBezTo>
                    <a:pt x="59" y="11"/>
                    <a:pt x="59" y="12"/>
                    <a:pt x="59" y="13"/>
                  </a:cubicBezTo>
                  <a:close/>
                  <a:moveTo>
                    <a:pt x="141" y="159"/>
                  </a:moveTo>
                  <a:cubicBezTo>
                    <a:pt x="141" y="159"/>
                    <a:pt x="141" y="159"/>
                    <a:pt x="141" y="159"/>
                  </a:cubicBezTo>
                  <a:cubicBezTo>
                    <a:pt x="141" y="158"/>
                    <a:pt x="141" y="157"/>
                    <a:pt x="141" y="155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0" y="157"/>
                    <a:pt x="141" y="158"/>
                    <a:pt x="141" y="159"/>
                  </a:cubicBezTo>
                  <a:close/>
                  <a:moveTo>
                    <a:pt x="121" y="69"/>
                  </a:moveTo>
                  <a:cubicBezTo>
                    <a:pt x="120" y="70"/>
                    <a:pt x="119" y="71"/>
                    <a:pt x="120" y="72"/>
                  </a:cubicBezTo>
                  <a:cubicBezTo>
                    <a:pt x="120" y="72"/>
                    <a:pt x="120" y="72"/>
                    <a:pt x="121" y="72"/>
                  </a:cubicBezTo>
                  <a:cubicBezTo>
                    <a:pt x="121" y="71"/>
                    <a:pt x="121" y="70"/>
                    <a:pt x="121" y="69"/>
                  </a:cubicBezTo>
                  <a:close/>
                  <a:moveTo>
                    <a:pt x="146" y="30"/>
                  </a:moveTo>
                  <a:cubicBezTo>
                    <a:pt x="146" y="29"/>
                    <a:pt x="146" y="27"/>
                    <a:pt x="147" y="26"/>
                  </a:cubicBezTo>
                  <a:cubicBezTo>
                    <a:pt x="147" y="26"/>
                    <a:pt x="147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7"/>
                    <a:pt x="145" y="29"/>
                    <a:pt x="146" y="30"/>
                  </a:cubicBezTo>
                  <a:close/>
                  <a:moveTo>
                    <a:pt x="105" y="139"/>
                  </a:moveTo>
                  <a:cubicBezTo>
                    <a:pt x="105" y="139"/>
                    <a:pt x="105" y="138"/>
                    <a:pt x="105" y="137"/>
                  </a:cubicBezTo>
                  <a:cubicBezTo>
                    <a:pt x="104" y="137"/>
                    <a:pt x="104" y="136"/>
                    <a:pt x="103" y="136"/>
                  </a:cubicBezTo>
                  <a:cubicBezTo>
                    <a:pt x="103" y="137"/>
                    <a:pt x="104" y="138"/>
                    <a:pt x="105" y="139"/>
                  </a:cubicBezTo>
                  <a:close/>
                  <a:moveTo>
                    <a:pt x="92" y="198"/>
                  </a:moveTo>
                  <a:cubicBezTo>
                    <a:pt x="93" y="196"/>
                    <a:pt x="93" y="196"/>
                    <a:pt x="92" y="195"/>
                  </a:cubicBezTo>
                  <a:cubicBezTo>
                    <a:pt x="91" y="196"/>
                    <a:pt x="91" y="197"/>
                    <a:pt x="92" y="198"/>
                  </a:cubicBezTo>
                  <a:close/>
                  <a:moveTo>
                    <a:pt x="93" y="25"/>
                  </a:moveTo>
                  <a:cubicBezTo>
                    <a:pt x="92" y="23"/>
                    <a:pt x="91" y="22"/>
                    <a:pt x="90" y="21"/>
                  </a:cubicBezTo>
                  <a:cubicBezTo>
                    <a:pt x="91" y="22"/>
                    <a:pt x="91" y="23"/>
                    <a:pt x="91" y="24"/>
                  </a:cubicBezTo>
                  <a:cubicBezTo>
                    <a:pt x="91" y="24"/>
                    <a:pt x="92" y="25"/>
                    <a:pt x="93" y="25"/>
                  </a:cubicBezTo>
                  <a:close/>
                  <a:moveTo>
                    <a:pt x="67" y="89"/>
                  </a:moveTo>
                  <a:cubicBezTo>
                    <a:pt x="66" y="89"/>
                    <a:pt x="65" y="89"/>
                    <a:pt x="65" y="89"/>
                  </a:cubicBezTo>
                  <a:cubicBezTo>
                    <a:pt x="65" y="90"/>
                    <a:pt x="65" y="90"/>
                    <a:pt x="65" y="92"/>
                  </a:cubicBezTo>
                  <a:cubicBezTo>
                    <a:pt x="66" y="91"/>
                    <a:pt x="66" y="90"/>
                    <a:pt x="67" y="89"/>
                  </a:cubicBezTo>
                  <a:close/>
                  <a:moveTo>
                    <a:pt x="57" y="120"/>
                  </a:moveTo>
                  <a:cubicBezTo>
                    <a:pt x="57" y="117"/>
                    <a:pt x="57" y="115"/>
                    <a:pt x="57" y="113"/>
                  </a:cubicBezTo>
                  <a:cubicBezTo>
                    <a:pt x="57" y="114"/>
                    <a:pt x="57" y="117"/>
                    <a:pt x="57" y="120"/>
                  </a:cubicBezTo>
                  <a:close/>
                  <a:moveTo>
                    <a:pt x="72" y="107"/>
                  </a:moveTo>
                  <a:cubicBezTo>
                    <a:pt x="72" y="109"/>
                    <a:pt x="73" y="111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1"/>
                    <a:pt x="73" y="109"/>
                    <a:pt x="73" y="107"/>
                  </a:cubicBezTo>
                  <a:cubicBezTo>
                    <a:pt x="73" y="107"/>
                    <a:pt x="72" y="107"/>
                    <a:pt x="72" y="107"/>
                  </a:cubicBezTo>
                  <a:close/>
                  <a:moveTo>
                    <a:pt x="50" y="38"/>
                  </a:moveTo>
                  <a:cubicBezTo>
                    <a:pt x="50" y="37"/>
                    <a:pt x="50" y="35"/>
                    <a:pt x="50" y="35"/>
                  </a:cubicBezTo>
                  <a:cubicBezTo>
                    <a:pt x="49" y="36"/>
                    <a:pt x="49" y="36"/>
                    <a:pt x="50" y="38"/>
                  </a:cubicBezTo>
                  <a:close/>
                  <a:moveTo>
                    <a:pt x="71" y="20"/>
                  </a:moveTo>
                  <a:cubicBezTo>
                    <a:pt x="70" y="19"/>
                    <a:pt x="70" y="18"/>
                    <a:pt x="70" y="17"/>
                  </a:cubicBezTo>
                  <a:cubicBezTo>
                    <a:pt x="70" y="17"/>
                    <a:pt x="70" y="18"/>
                    <a:pt x="70" y="19"/>
                  </a:cubicBezTo>
                  <a:cubicBezTo>
                    <a:pt x="70" y="20"/>
                    <a:pt x="70" y="20"/>
                    <a:pt x="71" y="20"/>
                  </a:cubicBezTo>
                  <a:close/>
                  <a:moveTo>
                    <a:pt x="102" y="139"/>
                  </a:moveTo>
                  <a:cubicBezTo>
                    <a:pt x="102" y="140"/>
                    <a:pt x="102" y="142"/>
                    <a:pt x="103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3" y="141"/>
                    <a:pt x="102" y="140"/>
                    <a:pt x="102" y="139"/>
                  </a:cubicBezTo>
                  <a:close/>
                  <a:moveTo>
                    <a:pt x="106" y="88"/>
                  </a:moveTo>
                  <a:cubicBezTo>
                    <a:pt x="108" y="88"/>
                    <a:pt x="109" y="87"/>
                    <a:pt x="109" y="85"/>
                  </a:cubicBezTo>
                  <a:cubicBezTo>
                    <a:pt x="108" y="86"/>
                    <a:pt x="107" y="87"/>
                    <a:pt x="106" y="88"/>
                  </a:cubicBezTo>
                  <a:close/>
                  <a:moveTo>
                    <a:pt x="93" y="162"/>
                  </a:moveTo>
                  <a:cubicBezTo>
                    <a:pt x="93" y="163"/>
                    <a:pt x="95" y="165"/>
                    <a:pt x="95" y="165"/>
                  </a:cubicBezTo>
                  <a:cubicBezTo>
                    <a:pt x="95" y="163"/>
                    <a:pt x="94" y="162"/>
                    <a:pt x="93" y="162"/>
                  </a:cubicBezTo>
                  <a:close/>
                  <a:moveTo>
                    <a:pt x="142" y="101"/>
                  </a:moveTo>
                  <a:cubicBezTo>
                    <a:pt x="141" y="101"/>
                    <a:pt x="141" y="101"/>
                    <a:pt x="140" y="102"/>
                  </a:cubicBezTo>
                  <a:cubicBezTo>
                    <a:pt x="141" y="102"/>
                    <a:pt x="141" y="103"/>
                    <a:pt x="141" y="104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2" y="103"/>
                    <a:pt x="142" y="102"/>
                    <a:pt x="142" y="101"/>
                  </a:cubicBezTo>
                  <a:close/>
                  <a:moveTo>
                    <a:pt x="59" y="21"/>
                  </a:moveTo>
                  <a:cubicBezTo>
                    <a:pt x="60" y="21"/>
                    <a:pt x="61" y="19"/>
                    <a:pt x="61" y="18"/>
                  </a:cubicBezTo>
                  <a:cubicBezTo>
                    <a:pt x="60" y="19"/>
                    <a:pt x="59" y="20"/>
                    <a:pt x="59" y="21"/>
                  </a:cubicBezTo>
                  <a:close/>
                  <a:moveTo>
                    <a:pt x="71" y="46"/>
                  </a:moveTo>
                  <a:cubicBezTo>
                    <a:pt x="72" y="44"/>
                    <a:pt x="73" y="43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1" y="44"/>
                    <a:pt x="71" y="45"/>
                    <a:pt x="71" y="46"/>
                  </a:cubicBezTo>
                  <a:close/>
                  <a:moveTo>
                    <a:pt x="155" y="129"/>
                  </a:moveTo>
                  <a:cubicBezTo>
                    <a:pt x="155" y="129"/>
                    <a:pt x="155" y="129"/>
                    <a:pt x="155" y="129"/>
                  </a:cubicBezTo>
                  <a:cubicBezTo>
                    <a:pt x="155" y="132"/>
                    <a:pt x="155" y="135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5" y="135"/>
                    <a:pt x="155" y="132"/>
                    <a:pt x="155" y="129"/>
                  </a:cubicBezTo>
                  <a:close/>
                  <a:moveTo>
                    <a:pt x="93" y="186"/>
                  </a:moveTo>
                  <a:cubicBezTo>
                    <a:pt x="92" y="186"/>
                    <a:pt x="91" y="186"/>
                    <a:pt x="91" y="186"/>
                  </a:cubicBezTo>
                  <a:cubicBezTo>
                    <a:pt x="91" y="187"/>
                    <a:pt x="92" y="188"/>
                    <a:pt x="92" y="189"/>
                  </a:cubicBezTo>
                  <a:cubicBezTo>
                    <a:pt x="92" y="188"/>
                    <a:pt x="93" y="187"/>
                    <a:pt x="93" y="186"/>
                  </a:cubicBezTo>
                  <a:close/>
                  <a:moveTo>
                    <a:pt x="83" y="218"/>
                  </a:moveTo>
                  <a:cubicBezTo>
                    <a:pt x="82" y="217"/>
                    <a:pt x="82" y="216"/>
                    <a:pt x="81" y="216"/>
                  </a:cubicBezTo>
                  <a:cubicBezTo>
                    <a:pt x="82" y="217"/>
                    <a:pt x="82" y="218"/>
                    <a:pt x="83" y="219"/>
                  </a:cubicBezTo>
                  <a:cubicBezTo>
                    <a:pt x="83" y="218"/>
                    <a:pt x="83" y="218"/>
                    <a:pt x="83" y="218"/>
                  </a:cubicBezTo>
                  <a:close/>
                  <a:moveTo>
                    <a:pt x="51" y="41"/>
                  </a:moveTo>
                  <a:cubicBezTo>
                    <a:pt x="50" y="43"/>
                    <a:pt x="50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4"/>
                    <a:pt x="50" y="44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lose/>
                  <a:moveTo>
                    <a:pt x="132" y="171"/>
                  </a:moveTo>
                  <a:cubicBezTo>
                    <a:pt x="133" y="171"/>
                    <a:pt x="133" y="171"/>
                    <a:pt x="134" y="170"/>
                  </a:cubicBezTo>
                  <a:cubicBezTo>
                    <a:pt x="134" y="170"/>
                    <a:pt x="133" y="169"/>
                    <a:pt x="133" y="169"/>
                  </a:cubicBezTo>
                  <a:cubicBezTo>
                    <a:pt x="132" y="169"/>
                    <a:pt x="132" y="170"/>
                    <a:pt x="132" y="171"/>
                  </a:cubicBezTo>
                  <a:close/>
                  <a:moveTo>
                    <a:pt x="106" y="19"/>
                  </a:moveTo>
                  <a:cubicBezTo>
                    <a:pt x="106" y="20"/>
                    <a:pt x="106" y="23"/>
                    <a:pt x="107" y="24"/>
                  </a:cubicBezTo>
                  <a:cubicBezTo>
                    <a:pt x="107" y="23"/>
                    <a:pt x="107" y="20"/>
                    <a:pt x="106" y="19"/>
                  </a:cubicBezTo>
                  <a:close/>
                  <a:moveTo>
                    <a:pt x="108" y="142"/>
                  </a:moveTo>
                  <a:cubicBezTo>
                    <a:pt x="108" y="142"/>
                    <a:pt x="108" y="142"/>
                    <a:pt x="108" y="142"/>
                  </a:cubicBezTo>
                  <a:cubicBezTo>
                    <a:pt x="107" y="143"/>
                    <a:pt x="108" y="143"/>
                    <a:pt x="108" y="144"/>
                  </a:cubicBezTo>
                  <a:cubicBezTo>
                    <a:pt x="108" y="144"/>
                    <a:pt x="108" y="145"/>
                    <a:pt x="108" y="146"/>
                  </a:cubicBezTo>
                  <a:cubicBezTo>
                    <a:pt x="108" y="146"/>
                    <a:pt x="108" y="147"/>
                    <a:pt x="109" y="147"/>
                  </a:cubicBezTo>
                  <a:cubicBezTo>
                    <a:pt x="108" y="146"/>
                    <a:pt x="108" y="144"/>
                    <a:pt x="108" y="142"/>
                  </a:cubicBezTo>
                  <a:close/>
                  <a:moveTo>
                    <a:pt x="152" y="183"/>
                  </a:moveTo>
                  <a:cubicBezTo>
                    <a:pt x="151" y="183"/>
                    <a:pt x="150" y="184"/>
                    <a:pt x="150" y="184"/>
                  </a:cubicBezTo>
                  <a:cubicBezTo>
                    <a:pt x="150" y="185"/>
                    <a:pt x="150" y="185"/>
                    <a:pt x="150" y="185"/>
                  </a:cubicBezTo>
                  <a:cubicBezTo>
                    <a:pt x="151" y="184"/>
                    <a:pt x="152" y="184"/>
                    <a:pt x="152" y="183"/>
                  </a:cubicBezTo>
                  <a:close/>
                  <a:moveTo>
                    <a:pt x="113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14" y="144"/>
                    <a:pt x="114" y="145"/>
                    <a:pt x="114" y="146"/>
                  </a:cubicBezTo>
                  <a:cubicBezTo>
                    <a:pt x="115" y="146"/>
                    <a:pt x="115" y="146"/>
                    <a:pt x="115" y="145"/>
                  </a:cubicBezTo>
                  <a:cubicBezTo>
                    <a:pt x="115" y="145"/>
                    <a:pt x="114" y="144"/>
                    <a:pt x="113" y="143"/>
                  </a:cubicBezTo>
                  <a:close/>
                  <a:moveTo>
                    <a:pt x="62" y="60"/>
                  </a:moveTo>
                  <a:cubicBezTo>
                    <a:pt x="62" y="60"/>
                    <a:pt x="63" y="59"/>
                    <a:pt x="63" y="59"/>
                  </a:cubicBezTo>
                  <a:cubicBezTo>
                    <a:pt x="62" y="58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lose/>
                  <a:moveTo>
                    <a:pt x="74" y="66"/>
                  </a:moveTo>
                  <a:cubicBezTo>
                    <a:pt x="74" y="65"/>
                    <a:pt x="74" y="64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4"/>
                    <a:pt x="73" y="65"/>
                    <a:pt x="73" y="66"/>
                  </a:cubicBezTo>
                  <a:cubicBezTo>
                    <a:pt x="73" y="66"/>
                    <a:pt x="74" y="66"/>
                    <a:pt x="74" y="66"/>
                  </a:cubicBezTo>
                  <a:close/>
                  <a:moveTo>
                    <a:pt x="125" y="20"/>
                  </a:moveTo>
                  <a:cubicBezTo>
                    <a:pt x="124" y="21"/>
                    <a:pt x="124" y="22"/>
                    <a:pt x="124" y="23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2"/>
                    <a:pt x="125" y="21"/>
                    <a:pt x="125" y="20"/>
                  </a:cubicBezTo>
                  <a:close/>
                  <a:moveTo>
                    <a:pt x="82" y="178"/>
                  </a:moveTo>
                  <a:cubicBezTo>
                    <a:pt x="82" y="179"/>
                    <a:pt x="83" y="180"/>
                    <a:pt x="83" y="181"/>
                  </a:cubicBezTo>
                  <a:cubicBezTo>
                    <a:pt x="83" y="181"/>
                    <a:pt x="84" y="180"/>
                    <a:pt x="84" y="180"/>
                  </a:cubicBezTo>
                  <a:cubicBezTo>
                    <a:pt x="83" y="179"/>
                    <a:pt x="83" y="179"/>
                    <a:pt x="82" y="178"/>
                  </a:cubicBezTo>
                  <a:close/>
                  <a:moveTo>
                    <a:pt x="75" y="28"/>
                  </a:moveTo>
                  <a:cubicBezTo>
                    <a:pt x="74" y="28"/>
                    <a:pt x="74" y="28"/>
                    <a:pt x="74" y="28"/>
                  </a:cubicBezTo>
                  <a:cubicBezTo>
                    <a:pt x="74" y="29"/>
                    <a:pt x="75" y="29"/>
                    <a:pt x="75" y="30"/>
                  </a:cubicBezTo>
                  <a:cubicBezTo>
                    <a:pt x="75" y="30"/>
                    <a:pt x="76" y="30"/>
                    <a:pt x="76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29"/>
                    <a:pt x="75" y="29"/>
                    <a:pt x="75" y="28"/>
                  </a:cubicBezTo>
                  <a:close/>
                  <a:moveTo>
                    <a:pt x="62" y="141"/>
                  </a:moveTo>
                  <a:cubicBezTo>
                    <a:pt x="62" y="142"/>
                    <a:pt x="62" y="143"/>
                    <a:pt x="62" y="144"/>
                  </a:cubicBezTo>
                  <a:cubicBezTo>
                    <a:pt x="63" y="143"/>
                    <a:pt x="63" y="142"/>
                    <a:pt x="62" y="141"/>
                  </a:cubicBezTo>
                  <a:close/>
                  <a:moveTo>
                    <a:pt x="84" y="189"/>
                  </a:moveTo>
                  <a:cubicBezTo>
                    <a:pt x="84" y="188"/>
                    <a:pt x="83" y="187"/>
                    <a:pt x="83" y="187"/>
                  </a:cubicBezTo>
                  <a:cubicBezTo>
                    <a:pt x="83" y="187"/>
                    <a:pt x="82" y="187"/>
                    <a:pt x="82" y="187"/>
                  </a:cubicBezTo>
                  <a:cubicBezTo>
                    <a:pt x="83" y="188"/>
                    <a:pt x="83" y="189"/>
                    <a:pt x="84" y="189"/>
                  </a:cubicBezTo>
                  <a:close/>
                  <a:moveTo>
                    <a:pt x="37" y="176"/>
                  </a:moveTo>
                  <a:cubicBezTo>
                    <a:pt x="38" y="176"/>
                    <a:pt x="39" y="177"/>
                    <a:pt x="39" y="177"/>
                  </a:cubicBezTo>
                  <a:cubicBezTo>
                    <a:pt x="40" y="176"/>
                    <a:pt x="39" y="175"/>
                    <a:pt x="38" y="175"/>
                  </a:cubicBezTo>
                  <a:cubicBezTo>
                    <a:pt x="38" y="175"/>
                    <a:pt x="38" y="175"/>
                    <a:pt x="37" y="176"/>
                  </a:cubicBezTo>
                  <a:close/>
                  <a:moveTo>
                    <a:pt x="25" y="165"/>
                  </a:moveTo>
                  <a:cubicBezTo>
                    <a:pt x="25" y="166"/>
                    <a:pt x="26" y="166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6"/>
                    <a:pt x="27" y="166"/>
                  </a:cubicBezTo>
                  <a:cubicBezTo>
                    <a:pt x="27" y="165"/>
                    <a:pt x="26" y="165"/>
                    <a:pt x="25" y="165"/>
                  </a:cubicBezTo>
                  <a:close/>
                  <a:moveTo>
                    <a:pt x="107" y="126"/>
                  </a:moveTo>
                  <a:cubicBezTo>
                    <a:pt x="107" y="126"/>
                    <a:pt x="107" y="125"/>
                    <a:pt x="106" y="125"/>
                  </a:cubicBezTo>
                  <a:cubicBezTo>
                    <a:pt x="106" y="125"/>
                    <a:pt x="106" y="125"/>
                    <a:pt x="105" y="125"/>
                  </a:cubicBezTo>
                  <a:cubicBezTo>
                    <a:pt x="106" y="126"/>
                    <a:pt x="106" y="126"/>
                    <a:pt x="107" y="127"/>
                  </a:cubicBezTo>
                  <a:cubicBezTo>
                    <a:pt x="107" y="126"/>
                    <a:pt x="107" y="126"/>
                    <a:pt x="107" y="126"/>
                  </a:cubicBezTo>
                  <a:close/>
                  <a:moveTo>
                    <a:pt x="56" y="192"/>
                  </a:moveTo>
                  <a:cubicBezTo>
                    <a:pt x="56" y="192"/>
                    <a:pt x="56" y="193"/>
                    <a:pt x="56" y="193"/>
                  </a:cubicBezTo>
                  <a:cubicBezTo>
                    <a:pt x="57" y="193"/>
                    <a:pt x="57" y="194"/>
                    <a:pt x="58" y="194"/>
                  </a:cubicBezTo>
                  <a:cubicBezTo>
                    <a:pt x="58" y="194"/>
                    <a:pt x="57" y="193"/>
                    <a:pt x="56" y="192"/>
                  </a:cubicBezTo>
                  <a:close/>
                  <a:moveTo>
                    <a:pt x="89" y="23"/>
                  </a:moveTo>
                  <a:cubicBezTo>
                    <a:pt x="88" y="22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88" y="23"/>
                    <a:pt x="88" y="23"/>
                    <a:pt x="89" y="23"/>
                  </a:cubicBezTo>
                  <a:close/>
                  <a:moveTo>
                    <a:pt x="71" y="144"/>
                  </a:moveTo>
                  <a:cubicBezTo>
                    <a:pt x="71" y="145"/>
                    <a:pt x="70" y="146"/>
                    <a:pt x="72" y="147"/>
                  </a:cubicBezTo>
                  <a:cubicBezTo>
                    <a:pt x="72" y="146"/>
                    <a:pt x="71" y="145"/>
                    <a:pt x="71" y="144"/>
                  </a:cubicBezTo>
                  <a:close/>
                  <a:moveTo>
                    <a:pt x="108" y="41"/>
                  </a:moveTo>
                  <a:cubicBezTo>
                    <a:pt x="106" y="41"/>
                    <a:pt x="106" y="41"/>
                    <a:pt x="106" y="42"/>
                  </a:cubicBezTo>
                  <a:cubicBezTo>
                    <a:pt x="107" y="42"/>
                    <a:pt x="107" y="42"/>
                    <a:pt x="108" y="42"/>
                  </a:cubicBezTo>
                  <a:cubicBezTo>
                    <a:pt x="108" y="41"/>
                    <a:pt x="108" y="41"/>
                    <a:pt x="108" y="41"/>
                  </a:cubicBezTo>
                  <a:close/>
                  <a:moveTo>
                    <a:pt x="46" y="165"/>
                  </a:moveTo>
                  <a:cubicBezTo>
                    <a:pt x="45" y="165"/>
                    <a:pt x="44" y="165"/>
                    <a:pt x="44" y="165"/>
                  </a:cubicBezTo>
                  <a:cubicBezTo>
                    <a:pt x="44" y="165"/>
                    <a:pt x="44" y="166"/>
                    <a:pt x="44" y="166"/>
                  </a:cubicBezTo>
                  <a:cubicBezTo>
                    <a:pt x="44" y="166"/>
                    <a:pt x="45" y="166"/>
                    <a:pt x="46" y="167"/>
                  </a:cubicBezTo>
                  <a:cubicBezTo>
                    <a:pt x="46" y="166"/>
                    <a:pt x="46" y="166"/>
                    <a:pt x="46" y="165"/>
                  </a:cubicBezTo>
                  <a:close/>
                  <a:moveTo>
                    <a:pt x="114" y="115"/>
                  </a:moveTo>
                  <a:cubicBezTo>
                    <a:pt x="114" y="115"/>
                    <a:pt x="114" y="115"/>
                    <a:pt x="115" y="115"/>
                  </a:cubicBezTo>
                  <a:cubicBezTo>
                    <a:pt x="115" y="114"/>
                    <a:pt x="115" y="114"/>
                    <a:pt x="115" y="113"/>
                  </a:cubicBezTo>
                  <a:cubicBezTo>
                    <a:pt x="115" y="113"/>
                    <a:pt x="115" y="113"/>
                    <a:pt x="114" y="113"/>
                  </a:cubicBezTo>
                  <a:cubicBezTo>
                    <a:pt x="114" y="114"/>
                    <a:pt x="114" y="114"/>
                    <a:pt x="114" y="115"/>
                  </a:cubicBezTo>
                  <a:close/>
                  <a:moveTo>
                    <a:pt x="137" y="172"/>
                  </a:moveTo>
                  <a:cubicBezTo>
                    <a:pt x="137" y="172"/>
                    <a:pt x="137" y="172"/>
                    <a:pt x="138" y="173"/>
                  </a:cubicBezTo>
                  <a:cubicBezTo>
                    <a:pt x="138" y="172"/>
                    <a:pt x="138" y="171"/>
                    <a:pt x="138" y="170"/>
                  </a:cubicBezTo>
                  <a:cubicBezTo>
                    <a:pt x="138" y="171"/>
                    <a:pt x="137" y="171"/>
                    <a:pt x="137" y="172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60" y="41"/>
                    <a:pt x="60" y="40"/>
                    <a:pt x="61" y="39"/>
                  </a:cubicBezTo>
                  <a:cubicBezTo>
                    <a:pt x="60" y="39"/>
                    <a:pt x="60" y="39"/>
                    <a:pt x="59" y="39"/>
                  </a:cubicBezTo>
                  <a:cubicBezTo>
                    <a:pt x="59" y="40"/>
                    <a:pt x="59" y="41"/>
                    <a:pt x="59" y="41"/>
                  </a:cubicBezTo>
                  <a:close/>
                  <a:moveTo>
                    <a:pt x="63" y="110"/>
                  </a:moveTo>
                  <a:cubicBezTo>
                    <a:pt x="61" y="110"/>
                    <a:pt x="61" y="111"/>
                    <a:pt x="62" y="112"/>
                  </a:cubicBezTo>
                  <a:cubicBezTo>
                    <a:pt x="62" y="111"/>
                    <a:pt x="63" y="110"/>
                    <a:pt x="63" y="110"/>
                  </a:cubicBezTo>
                  <a:close/>
                  <a:moveTo>
                    <a:pt x="87" y="13"/>
                  </a:moveTo>
                  <a:cubicBezTo>
                    <a:pt x="85" y="12"/>
                    <a:pt x="84" y="12"/>
                    <a:pt x="82" y="12"/>
                  </a:cubicBezTo>
                  <a:cubicBezTo>
                    <a:pt x="84" y="13"/>
                    <a:pt x="85" y="13"/>
                    <a:pt x="87" y="13"/>
                  </a:cubicBezTo>
                  <a:close/>
                  <a:moveTo>
                    <a:pt x="144" y="108"/>
                  </a:moveTo>
                  <a:cubicBezTo>
                    <a:pt x="144" y="109"/>
                    <a:pt x="143" y="110"/>
                    <a:pt x="144" y="111"/>
                  </a:cubicBezTo>
                  <a:cubicBezTo>
                    <a:pt x="144" y="110"/>
                    <a:pt x="144" y="109"/>
                    <a:pt x="144" y="108"/>
                  </a:cubicBezTo>
                  <a:close/>
                  <a:moveTo>
                    <a:pt x="124" y="182"/>
                  </a:moveTo>
                  <a:cubicBezTo>
                    <a:pt x="124" y="182"/>
                    <a:pt x="124" y="182"/>
                    <a:pt x="124" y="183"/>
                  </a:cubicBezTo>
                  <a:cubicBezTo>
                    <a:pt x="124" y="183"/>
                    <a:pt x="123" y="184"/>
                    <a:pt x="123" y="185"/>
                  </a:cubicBezTo>
                  <a:cubicBezTo>
                    <a:pt x="124" y="184"/>
                    <a:pt x="124" y="184"/>
                    <a:pt x="124" y="182"/>
                  </a:cubicBezTo>
                  <a:close/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60" y="62"/>
                    <a:pt x="60" y="61"/>
                    <a:pt x="60" y="59"/>
                  </a:cubicBezTo>
                  <a:cubicBezTo>
                    <a:pt x="60" y="61"/>
                    <a:pt x="60" y="62"/>
                    <a:pt x="60" y="64"/>
                  </a:cubicBezTo>
                  <a:close/>
                  <a:moveTo>
                    <a:pt x="121" y="164"/>
                  </a:moveTo>
                  <a:cubicBezTo>
                    <a:pt x="122" y="164"/>
                    <a:pt x="122" y="164"/>
                    <a:pt x="122" y="164"/>
                  </a:cubicBezTo>
                  <a:cubicBezTo>
                    <a:pt x="122" y="163"/>
                    <a:pt x="122" y="163"/>
                    <a:pt x="122" y="162"/>
                  </a:cubicBezTo>
                  <a:cubicBezTo>
                    <a:pt x="121" y="163"/>
                    <a:pt x="121" y="163"/>
                    <a:pt x="121" y="164"/>
                  </a:cubicBezTo>
                  <a:close/>
                  <a:moveTo>
                    <a:pt x="78" y="187"/>
                  </a:moveTo>
                  <a:cubicBezTo>
                    <a:pt x="78" y="188"/>
                    <a:pt x="78" y="188"/>
                    <a:pt x="80" y="188"/>
                  </a:cubicBezTo>
                  <a:cubicBezTo>
                    <a:pt x="79" y="187"/>
                    <a:pt x="79" y="187"/>
                    <a:pt x="78" y="187"/>
                  </a:cubicBezTo>
                  <a:close/>
                  <a:moveTo>
                    <a:pt x="126" y="25"/>
                  </a:moveTo>
                  <a:cubicBezTo>
                    <a:pt x="125" y="25"/>
                    <a:pt x="125" y="25"/>
                    <a:pt x="124" y="25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6" y="26"/>
                  </a:cubicBezTo>
                  <a:cubicBezTo>
                    <a:pt x="126" y="26"/>
                    <a:pt x="126" y="25"/>
                    <a:pt x="126" y="25"/>
                  </a:cubicBezTo>
                  <a:close/>
                  <a:moveTo>
                    <a:pt x="128" y="25"/>
                  </a:moveTo>
                  <a:cubicBezTo>
                    <a:pt x="128" y="27"/>
                    <a:pt x="128" y="27"/>
                    <a:pt x="129" y="27"/>
                  </a:cubicBezTo>
                  <a:cubicBezTo>
                    <a:pt x="129" y="27"/>
                    <a:pt x="129" y="26"/>
                    <a:pt x="129" y="26"/>
                  </a:cubicBezTo>
                  <a:cubicBezTo>
                    <a:pt x="129" y="26"/>
                    <a:pt x="128" y="25"/>
                    <a:pt x="128" y="25"/>
                  </a:cubicBezTo>
                  <a:close/>
                  <a:moveTo>
                    <a:pt x="74" y="158"/>
                  </a:moveTo>
                  <a:cubicBezTo>
                    <a:pt x="74" y="159"/>
                    <a:pt x="75" y="161"/>
                    <a:pt x="76" y="162"/>
                  </a:cubicBezTo>
                  <a:cubicBezTo>
                    <a:pt x="75" y="161"/>
                    <a:pt x="75" y="159"/>
                    <a:pt x="74" y="158"/>
                  </a:cubicBezTo>
                  <a:close/>
                  <a:moveTo>
                    <a:pt x="104" y="27"/>
                  </a:moveTo>
                  <a:cubicBezTo>
                    <a:pt x="102" y="27"/>
                    <a:pt x="102" y="27"/>
                    <a:pt x="102" y="28"/>
                  </a:cubicBezTo>
                  <a:cubicBezTo>
                    <a:pt x="104" y="28"/>
                    <a:pt x="104" y="28"/>
                    <a:pt x="104" y="27"/>
                  </a:cubicBezTo>
                  <a:close/>
                  <a:moveTo>
                    <a:pt x="155" y="189"/>
                  </a:moveTo>
                  <a:cubicBezTo>
                    <a:pt x="156" y="189"/>
                    <a:pt x="156" y="188"/>
                    <a:pt x="157" y="187"/>
                  </a:cubicBezTo>
                  <a:cubicBezTo>
                    <a:pt x="156" y="188"/>
                    <a:pt x="156" y="188"/>
                    <a:pt x="156" y="188"/>
                  </a:cubicBezTo>
                  <a:cubicBezTo>
                    <a:pt x="155" y="188"/>
                    <a:pt x="155" y="189"/>
                    <a:pt x="155" y="189"/>
                  </a:cubicBezTo>
                  <a:close/>
                  <a:moveTo>
                    <a:pt x="111" y="145"/>
                  </a:moveTo>
                  <a:cubicBezTo>
                    <a:pt x="111" y="145"/>
                    <a:pt x="111" y="147"/>
                    <a:pt x="111" y="147"/>
                  </a:cubicBezTo>
                  <a:cubicBezTo>
                    <a:pt x="111" y="147"/>
                    <a:pt x="112" y="147"/>
                    <a:pt x="112" y="147"/>
                  </a:cubicBezTo>
                  <a:cubicBezTo>
                    <a:pt x="111" y="146"/>
                    <a:pt x="111" y="145"/>
                    <a:pt x="111" y="145"/>
                  </a:cubicBezTo>
                  <a:close/>
                  <a:moveTo>
                    <a:pt x="129" y="105"/>
                  </a:moveTo>
                  <a:cubicBezTo>
                    <a:pt x="128" y="107"/>
                    <a:pt x="128" y="108"/>
                    <a:pt x="129" y="109"/>
                  </a:cubicBezTo>
                  <a:cubicBezTo>
                    <a:pt x="129" y="108"/>
                    <a:pt x="129" y="107"/>
                    <a:pt x="129" y="105"/>
                  </a:cubicBezTo>
                  <a:close/>
                  <a:moveTo>
                    <a:pt x="66" y="30"/>
                  </a:moveTo>
                  <a:cubicBezTo>
                    <a:pt x="65" y="30"/>
                    <a:pt x="65" y="30"/>
                    <a:pt x="64" y="31"/>
                  </a:cubicBezTo>
                  <a:cubicBezTo>
                    <a:pt x="66" y="31"/>
                    <a:pt x="66" y="31"/>
                    <a:pt x="66" y="30"/>
                  </a:cubicBezTo>
                  <a:close/>
                  <a:moveTo>
                    <a:pt x="117" y="14"/>
                  </a:moveTo>
                  <a:cubicBezTo>
                    <a:pt x="117" y="13"/>
                    <a:pt x="116" y="13"/>
                    <a:pt x="116" y="13"/>
                  </a:cubicBezTo>
                  <a:cubicBezTo>
                    <a:pt x="116" y="14"/>
                    <a:pt x="116" y="14"/>
                    <a:pt x="117" y="15"/>
                  </a:cubicBezTo>
                  <a:cubicBezTo>
                    <a:pt x="117" y="15"/>
                    <a:pt x="117" y="14"/>
                    <a:pt x="117" y="14"/>
                  </a:cubicBezTo>
                  <a:close/>
                  <a:moveTo>
                    <a:pt x="123" y="94"/>
                  </a:moveTo>
                  <a:cubicBezTo>
                    <a:pt x="123" y="93"/>
                    <a:pt x="123" y="93"/>
                    <a:pt x="122" y="92"/>
                  </a:cubicBezTo>
                  <a:cubicBezTo>
                    <a:pt x="122" y="92"/>
                    <a:pt x="122" y="92"/>
                    <a:pt x="122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92"/>
                    <a:pt x="122" y="93"/>
                    <a:pt x="122" y="94"/>
                  </a:cubicBezTo>
                  <a:cubicBezTo>
                    <a:pt x="122" y="94"/>
                    <a:pt x="122" y="94"/>
                    <a:pt x="123" y="94"/>
                  </a:cubicBezTo>
                  <a:close/>
                  <a:moveTo>
                    <a:pt x="139" y="69"/>
                  </a:moveTo>
                  <a:cubicBezTo>
                    <a:pt x="139" y="68"/>
                    <a:pt x="139" y="66"/>
                    <a:pt x="139" y="65"/>
                  </a:cubicBezTo>
                  <a:cubicBezTo>
                    <a:pt x="138" y="66"/>
                    <a:pt x="139" y="68"/>
                    <a:pt x="139" y="69"/>
                  </a:cubicBezTo>
                  <a:close/>
                  <a:moveTo>
                    <a:pt x="35" y="175"/>
                  </a:moveTo>
                  <a:cubicBezTo>
                    <a:pt x="35" y="175"/>
                    <a:pt x="35" y="175"/>
                    <a:pt x="36" y="175"/>
                  </a:cubicBezTo>
                  <a:cubicBezTo>
                    <a:pt x="36" y="174"/>
                    <a:pt x="36" y="174"/>
                    <a:pt x="36" y="173"/>
                  </a:cubicBezTo>
                  <a:cubicBezTo>
                    <a:pt x="36" y="173"/>
                    <a:pt x="35" y="173"/>
                    <a:pt x="35" y="172"/>
                  </a:cubicBezTo>
                  <a:cubicBezTo>
                    <a:pt x="35" y="173"/>
                    <a:pt x="35" y="174"/>
                    <a:pt x="35" y="175"/>
                  </a:cubicBezTo>
                  <a:close/>
                  <a:moveTo>
                    <a:pt x="57" y="123"/>
                  </a:moveTo>
                  <a:cubicBezTo>
                    <a:pt x="57" y="123"/>
                    <a:pt x="57" y="123"/>
                    <a:pt x="57" y="123"/>
                  </a:cubicBezTo>
                  <a:cubicBezTo>
                    <a:pt x="56" y="124"/>
                    <a:pt x="57" y="126"/>
                    <a:pt x="57" y="127"/>
                  </a:cubicBezTo>
                  <a:cubicBezTo>
                    <a:pt x="57" y="126"/>
                    <a:pt x="57" y="124"/>
                    <a:pt x="57" y="123"/>
                  </a:cubicBezTo>
                  <a:close/>
                  <a:moveTo>
                    <a:pt x="88" y="82"/>
                  </a:moveTo>
                  <a:cubicBezTo>
                    <a:pt x="88" y="82"/>
                    <a:pt x="88" y="82"/>
                    <a:pt x="89" y="82"/>
                  </a:cubicBezTo>
                  <a:cubicBezTo>
                    <a:pt x="89" y="82"/>
                    <a:pt x="89" y="81"/>
                    <a:pt x="89" y="81"/>
                  </a:cubicBezTo>
                  <a:cubicBezTo>
                    <a:pt x="89" y="81"/>
                    <a:pt x="89" y="81"/>
                    <a:pt x="88" y="80"/>
                  </a:cubicBezTo>
                  <a:cubicBezTo>
                    <a:pt x="88" y="81"/>
                    <a:pt x="88" y="81"/>
                    <a:pt x="88" y="82"/>
                  </a:cubicBezTo>
                  <a:close/>
                  <a:moveTo>
                    <a:pt x="107" y="152"/>
                  </a:moveTo>
                  <a:cubicBezTo>
                    <a:pt x="107" y="152"/>
                    <a:pt x="107" y="152"/>
                    <a:pt x="107" y="152"/>
                  </a:cubicBezTo>
                  <a:cubicBezTo>
                    <a:pt x="107" y="151"/>
                    <a:pt x="107" y="151"/>
                    <a:pt x="107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6" y="151"/>
                    <a:pt x="106" y="152"/>
                    <a:pt x="107" y="152"/>
                  </a:cubicBezTo>
                  <a:close/>
                  <a:moveTo>
                    <a:pt x="89" y="161"/>
                  </a:moveTo>
                  <a:cubicBezTo>
                    <a:pt x="89" y="162"/>
                    <a:pt x="89" y="163"/>
                    <a:pt x="90" y="163"/>
                  </a:cubicBezTo>
                  <a:cubicBezTo>
                    <a:pt x="90" y="162"/>
                    <a:pt x="90" y="162"/>
                    <a:pt x="89" y="161"/>
                  </a:cubicBezTo>
                  <a:close/>
                  <a:moveTo>
                    <a:pt x="81" y="163"/>
                  </a:moveTo>
                  <a:cubicBezTo>
                    <a:pt x="81" y="163"/>
                    <a:pt x="81" y="163"/>
                    <a:pt x="80" y="163"/>
                  </a:cubicBezTo>
                  <a:cubicBezTo>
                    <a:pt x="80" y="163"/>
                    <a:pt x="80" y="164"/>
                    <a:pt x="80" y="165"/>
                  </a:cubicBezTo>
                  <a:cubicBezTo>
                    <a:pt x="81" y="165"/>
                    <a:pt x="81" y="165"/>
                    <a:pt x="82" y="165"/>
                  </a:cubicBezTo>
                  <a:cubicBezTo>
                    <a:pt x="81" y="164"/>
                    <a:pt x="81" y="163"/>
                    <a:pt x="81" y="163"/>
                  </a:cubicBezTo>
                  <a:close/>
                  <a:moveTo>
                    <a:pt x="137" y="165"/>
                  </a:moveTo>
                  <a:cubicBezTo>
                    <a:pt x="137" y="165"/>
                    <a:pt x="137" y="165"/>
                    <a:pt x="137" y="165"/>
                  </a:cubicBezTo>
                  <a:cubicBezTo>
                    <a:pt x="136" y="165"/>
                    <a:pt x="136" y="166"/>
                    <a:pt x="136" y="166"/>
                  </a:cubicBezTo>
                  <a:cubicBezTo>
                    <a:pt x="135" y="166"/>
                    <a:pt x="135" y="167"/>
                    <a:pt x="136" y="167"/>
                  </a:cubicBezTo>
                  <a:cubicBezTo>
                    <a:pt x="136" y="166"/>
                    <a:pt x="137" y="166"/>
                    <a:pt x="137" y="165"/>
                  </a:cubicBezTo>
                  <a:close/>
                  <a:moveTo>
                    <a:pt x="109" y="150"/>
                  </a:moveTo>
                  <a:cubicBezTo>
                    <a:pt x="109" y="150"/>
                    <a:pt x="109" y="150"/>
                    <a:pt x="109" y="150"/>
                  </a:cubicBezTo>
                  <a:cubicBezTo>
                    <a:pt x="109" y="151"/>
                    <a:pt x="109" y="153"/>
                    <a:pt x="109" y="154"/>
                  </a:cubicBezTo>
                  <a:cubicBezTo>
                    <a:pt x="109" y="154"/>
                    <a:pt x="109" y="154"/>
                    <a:pt x="110" y="154"/>
                  </a:cubicBezTo>
                  <a:cubicBezTo>
                    <a:pt x="109" y="153"/>
                    <a:pt x="109" y="151"/>
                    <a:pt x="109" y="150"/>
                  </a:cubicBezTo>
                  <a:close/>
                  <a:moveTo>
                    <a:pt x="105" y="123"/>
                  </a:moveTo>
                  <a:cubicBezTo>
                    <a:pt x="104" y="123"/>
                    <a:pt x="104" y="122"/>
                    <a:pt x="103" y="122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4" y="123"/>
                    <a:pt x="104" y="124"/>
                  </a:cubicBezTo>
                  <a:cubicBezTo>
                    <a:pt x="104" y="123"/>
                    <a:pt x="104" y="123"/>
                    <a:pt x="105" y="123"/>
                  </a:cubicBezTo>
                  <a:close/>
                  <a:moveTo>
                    <a:pt x="53" y="116"/>
                  </a:move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3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3"/>
                    <a:pt x="53" y="115"/>
                    <a:pt x="53" y="116"/>
                  </a:cubicBezTo>
                  <a:close/>
                  <a:moveTo>
                    <a:pt x="113" y="179"/>
                  </a:moveTo>
                  <a:cubicBezTo>
                    <a:pt x="113" y="179"/>
                    <a:pt x="113" y="179"/>
                    <a:pt x="113" y="179"/>
                  </a:cubicBezTo>
                  <a:cubicBezTo>
                    <a:pt x="113" y="177"/>
                    <a:pt x="112" y="176"/>
                    <a:pt x="112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12" y="176"/>
                    <a:pt x="112" y="177"/>
                    <a:pt x="113" y="179"/>
                  </a:cubicBezTo>
                  <a:close/>
                  <a:moveTo>
                    <a:pt x="110" y="119"/>
                  </a:moveTo>
                  <a:cubicBezTo>
                    <a:pt x="110" y="119"/>
                    <a:pt x="110" y="119"/>
                    <a:pt x="110" y="119"/>
                  </a:cubicBezTo>
                  <a:cubicBezTo>
                    <a:pt x="110" y="120"/>
                    <a:pt x="110" y="120"/>
                    <a:pt x="111" y="121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1" y="120"/>
                    <a:pt x="110" y="119"/>
                    <a:pt x="110" y="119"/>
                  </a:cubicBezTo>
                  <a:close/>
                  <a:moveTo>
                    <a:pt x="43" y="176"/>
                  </a:moveTo>
                  <a:cubicBezTo>
                    <a:pt x="43" y="175"/>
                    <a:pt x="43" y="175"/>
                    <a:pt x="42" y="174"/>
                  </a:cubicBezTo>
                  <a:cubicBezTo>
                    <a:pt x="42" y="175"/>
                    <a:pt x="42" y="175"/>
                    <a:pt x="43" y="176"/>
                  </a:cubicBezTo>
                  <a:close/>
                  <a:moveTo>
                    <a:pt x="100" y="143"/>
                  </a:moveTo>
                  <a:cubicBezTo>
                    <a:pt x="100" y="143"/>
                    <a:pt x="100" y="143"/>
                    <a:pt x="100" y="143"/>
                  </a:cubicBezTo>
                  <a:cubicBezTo>
                    <a:pt x="100" y="144"/>
                    <a:pt x="100" y="144"/>
                    <a:pt x="101" y="145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44"/>
                    <a:pt x="101" y="143"/>
                    <a:pt x="100" y="143"/>
                  </a:cubicBezTo>
                  <a:close/>
                  <a:moveTo>
                    <a:pt x="74" y="54"/>
                  </a:moveTo>
                  <a:cubicBezTo>
                    <a:pt x="73" y="55"/>
                    <a:pt x="72" y="55"/>
                    <a:pt x="73" y="56"/>
                  </a:cubicBezTo>
                  <a:cubicBezTo>
                    <a:pt x="73" y="55"/>
                    <a:pt x="73" y="54"/>
                    <a:pt x="74" y="54"/>
                  </a:cubicBezTo>
                  <a:close/>
                  <a:moveTo>
                    <a:pt x="133" y="21"/>
                  </a:moveTo>
                  <a:cubicBezTo>
                    <a:pt x="133" y="20"/>
                    <a:pt x="132" y="20"/>
                    <a:pt x="132" y="20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3" y="21"/>
                    <a:pt x="133" y="21"/>
                    <a:pt x="133" y="21"/>
                  </a:cubicBezTo>
                  <a:close/>
                  <a:moveTo>
                    <a:pt x="83" y="31"/>
                  </a:moveTo>
                  <a:cubicBezTo>
                    <a:pt x="82" y="32"/>
                    <a:pt x="83" y="33"/>
                    <a:pt x="83" y="34"/>
                  </a:cubicBezTo>
                  <a:cubicBezTo>
                    <a:pt x="83" y="33"/>
                    <a:pt x="83" y="32"/>
                    <a:pt x="83" y="31"/>
                  </a:cubicBezTo>
                  <a:close/>
                  <a:moveTo>
                    <a:pt x="67" y="16"/>
                  </a:moveTo>
                  <a:cubicBezTo>
                    <a:pt x="67" y="16"/>
                    <a:pt x="67" y="16"/>
                    <a:pt x="67" y="17"/>
                  </a:cubicBezTo>
                  <a:cubicBezTo>
                    <a:pt x="67" y="17"/>
                    <a:pt x="67" y="18"/>
                    <a:pt x="67" y="18"/>
                  </a:cubicBezTo>
                  <a:cubicBezTo>
                    <a:pt x="67" y="17"/>
                    <a:pt x="67" y="17"/>
                    <a:pt x="67" y="16"/>
                  </a:cubicBezTo>
                  <a:close/>
                  <a:moveTo>
                    <a:pt x="97" y="118"/>
                  </a:moveTo>
                  <a:cubicBezTo>
                    <a:pt x="98" y="117"/>
                    <a:pt x="98" y="117"/>
                    <a:pt x="98" y="117"/>
                  </a:cubicBezTo>
                  <a:cubicBezTo>
                    <a:pt x="98" y="116"/>
                    <a:pt x="98" y="116"/>
                    <a:pt x="97" y="116"/>
                  </a:cubicBezTo>
                  <a:cubicBezTo>
                    <a:pt x="97" y="116"/>
                    <a:pt x="97" y="117"/>
                    <a:pt x="97" y="117"/>
                  </a:cubicBezTo>
                  <a:cubicBezTo>
                    <a:pt x="97" y="117"/>
                    <a:pt x="97" y="118"/>
                    <a:pt x="97" y="118"/>
                  </a:cubicBezTo>
                  <a:close/>
                  <a:moveTo>
                    <a:pt x="57" y="104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57" y="105"/>
                    <a:pt x="57" y="105"/>
                    <a:pt x="57" y="106"/>
                  </a:cubicBezTo>
                  <a:cubicBezTo>
                    <a:pt x="57" y="107"/>
                    <a:pt x="57" y="108"/>
                    <a:pt x="57" y="108"/>
                  </a:cubicBezTo>
                  <a:cubicBezTo>
                    <a:pt x="57" y="107"/>
                    <a:pt x="57" y="105"/>
                    <a:pt x="57" y="104"/>
                  </a:cubicBezTo>
                  <a:close/>
                  <a:moveTo>
                    <a:pt x="125" y="133"/>
                  </a:moveTo>
                  <a:cubicBezTo>
                    <a:pt x="125" y="132"/>
                    <a:pt x="125" y="130"/>
                    <a:pt x="124" y="130"/>
                  </a:cubicBezTo>
                  <a:cubicBezTo>
                    <a:pt x="124" y="131"/>
                    <a:pt x="124" y="132"/>
                    <a:pt x="125" y="133"/>
                  </a:cubicBezTo>
                  <a:close/>
                  <a:moveTo>
                    <a:pt x="118" y="98"/>
                  </a:moveTo>
                  <a:cubicBezTo>
                    <a:pt x="117" y="98"/>
                    <a:pt x="116" y="99"/>
                    <a:pt x="115" y="99"/>
                  </a:cubicBezTo>
                  <a:cubicBezTo>
                    <a:pt x="117" y="99"/>
                    <a:pt x="117" y="99"/>
                    <a:pt x="118" y="98"/>
                  </a:cubicBezTo>
                  <a:close/>
                  <a:moveTo>
                    <a:pt x="147" y="113"/>
                  </a:moveTo>
                  <a:cubicBezTo>
                    <a:pt x="147" y="113"/>
                    <a:pt x="147" y="115"/>
                    <a:pt x="147" y="116"/>
                  </a:cubicBezTo>
                  <a:cubicBezTo>
                    <a:pt x="147" y="115"/>
                    <a:pt x="147" y="114"/>
                    <a:pt x="147" y="113"/>
                  </a:cubicBezTo>
                  <a:close/>
                  <a:moveTo>
                    <a:pt x="79" y="178"/>
                  </a:moveTo>
                  <a:cubicBezTo>
                    <a:pt x="79" y="180"/>
                    <a:pt x="79" y="180"/>
                    <a:pt x="80" y="180"/>
                  </a:cubicBezTo>
                  <a:cubicBezTo>
                    <a:pt x="80" y="179"/>
                    <a:pt x="80" y="179"/>
                    <a:pt x="79" y="178"/>
                  </a:cubicBezTo>
                  <a:close/>
                  <a:moveTo>
                    <a:pt x="85" y="20"/>
                  </a:moveTo>
                  <a:cubicBezTo>
                    <a:pt x="85" y="21"/>
                    <a:pt x="85" y="22"/>
                    <a:pt x="85" y="23"/>
                  </a:cubicBezTo>
                  <a:cubicBezTo>
                    <a:pt x="86" y="22"/>
                    <a:pt x="86" y="22"/>
                    <a:pt x="85" y="20"/>
                  </a:cubicBezTo>
                  <a:close/>
                  <a:moveTo>
                    <a:pt x="96" y="207"/>
                  </a:moveTo>
                  <a:cubicBezTo>
                    <a:pt x="95" y="205"/>
                    <a:pt x="95" y="205"/>
                    <a:pt x="95" y="205"/>
                  </a:cubicBezTo>
                  <a:cubicBezTo>
                    <a:pt x="95" y="206"/>
                    <a:pt x="95" y="206"/>
                    <a:pt x="96" y="207"/>
                  </a:cubicBezTo>
                  <a:close/>
                  <a:moveTo>
                    <a:pt x="99" y="39"/>
                  </a:moveTo>
                  <a:cubicBezTo>
                    <a:pt x="99" y="40"/>
                    <a:pt x="99" y="40"/>
                    <a:pt x="100" y="41"/>
                  </a:cubicBezTo>
                  <a:cubicBezTo>
                    <a:pt x="100" y="40"/>
                    <a:pt x="100" y="39"/>
                    <a:pt x="99" y="39"/>
                  </a:cubicBezTo>
                  <a:close/>
                  <a:moveTo>
                    <a:pt x="61" y="70"/>
                  </a:moveTo>
                  <a:cubicBezTo>
                    <a:pt x="61" y="69"/>
                    <a:pt x="61" y="69"/>
                    <a:pt x="60" y="69"/>
                  </a:cubicBezTo>
                  <a:cubicBezTo>
                    <a:pt x="60" y="69"/>
                    <a:pt x="60" y="70"/>
                    <a:pt x="60" y="70"/>
                  </a:cubicBezTo>
                  <a:cubicBezTo>
                    <a:pt x="60" y="70"/>
                    <a:pt x="60" y="70"/>
                    <a:pt x="61" y="70"/>
                  </a:cubicBezTo>
                  <a:close/>
                  <a:moveTo>
                    <a:pt x="71" y="129"/>
                  </a:moveTo>
                  <a:cubicBezTo>
                    <a:pt x="71" y="130"/>
                    <a:pt x="71" y="131"/>
                    <a:pt x="71" y="131"/>
                  </a:cubicBezTo>
                  <a:cubicBezTo>
                    <a:pt x="71" y="131"/>
                    <a:pt x="72" y="130"/>
                    <a:pt x="71" y="129"/>
                  </a:cubicBezTo>
                  <a:close/>
                  <a:moveTo>
                    <a:pt x="120" y="160"/>
                  </a:move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19" y="158"/>
                  </a:cubicBezTo>
                  <a:cubicBezTo>
                    <a:pt x="119" y="159"/>
                    <a:pt x="120" y="160"/>
                    <a:pt x="120" y="160"/>
                  </a:cubicBezTo>
                  <a:close/>
                  <a:moveTo>
                    <a:pt x="116" y="35"/>
                  </a:moveTo>
                  <a:cubicBezTo>
                    <a:pt x="116" y="35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5"/>
                    <a:pt x="115" y="36"/>
                  </a:cubicBezTo>
                  <a:cubicBezTo>
                    <a:pt x="115" y="36"/>
                    <a:pt x="115" y="35"/>
                    <a:pt x="116" y="35"/>
                  </a:cubicBezTo>
                  <a:close/>
                  <a:moveTo>
                    <a:pt x="86" y="127"/>
                  </a:moveTo>
                  <a:cubicBezTo>
                    <a:pt x="86" y="126"/>
                    <a:pt x="86" y="126"/>
                    <a:pt x="85" y="126"/>
                  </a:cubicBezTo>
                  <a:cubicBezTo>
                    <a:pt x="85" y="126"/>
                    <a:pt x="86" y="127"/>
                    <a:pt x="86" y="127"/>
                  </a:cubicBezTo>
                  <a:close/>
                  <a:moveTo>
                    <a:pt x="153" y="161"/>
                  </a:moveTo>
                  <a:cubicBezTo>
                    <a:pt x="153" y="160"/>
                    <a:pt x="154" y="160"/>
                    <a:pt x="153" y="159"/>
                  </a:cubicBezTo>
                  <a:cubicBezTo>
                    <a:pt x="153" y="160"/>
                    <a:pt x="152" y="160"/>
                    <a:pt x="153" y="161"/>
                  </a:cubicBezTo>
                  <a:close/>
                  <a:moveTo>
                    <a:pt x="81" y="107"/>
                  </a:moveTo>
                  <a:cubicBezTo>
                    <a:pt x="81" y="107"/>
                    <a:pt x="80" y="107"/>
                    <a:pt x="80" y="107"/>
                  </a:cubicBezTo>
                  <a:cubicBezTo>
                    <a:pt x="81" y="107"/>
                    <a:pt x="81" y="108"/>
                    <a:pt x="81" y="108"/>
                  </a:cubicBezTo>
                  <a:cubicBezTo>
                    <a:pt x="82" y="108"/>
                    <a:pt x="82" y="108"/>
                    <a:pt x="82" y="107"/>
                  </a:cubicBezTo>
                  <a:cubicBezTo>
                    <a:pt x="81" y="107"/>
                    <a:pt x="81" y="107"/>
                    <a:pt x="81" y="107"/>
                  </a:cubicBezTo>
                  <a:close/>
                  <a:moveTo>
                    <a:pt x="119" y="22"/>
                  </a:moveTo>
                  <a:cubicBezTo>
                    <a:pt x="118" y="21"/>
                    <a:pt x="119" y="20"/>
                    <a:pt x="118" y="19"/>
                  </a:cubicBezTo>
                  <a:cubicBezTo>
                    <a:pt x="118" y="20"/>
                    <a:pt x="118" y="21"/>
                    <a:pt x="119" y="22"/>
                  </a:cubicBezTo>
                  <a:close/>
                  <a:moveTo>
                    <a:pt x="119" y="39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19" y="38"/>
                    <a:pt x="119" y="37"/>
                    <a:pt x="119" y="37"/>
                  </a:cubicBezTo>
                  <a:cubicBezTo>
                    <a:pt x="119" y="37"/>
                    <a:pt x="119" y="37"/>
                    <a:pt x="118" y="37"/>
                  </a:cubicBezTo>
                  <a:cubicBezTo>
                    <a:pt x="118" y="37"/>
                    <a:pt x="119" y="38"/>
                    <a:pt x="119" y="39"/>
                  </a:cubicBezTo>
                  <a:close/>
                  <a:moveTo>
                    <a:pt x="48" y="39"/>
                  </a:moveTo>
                  <a:cubicBezTo>
                    <a:pt x="48" y="40"/>
                    <a:pt x="48" y="40"/>
                    <a:pt x="48" y="41"/>
                  </a:cubicBezTo>
                  <a:cubicBezTo>
                    <a:pt x="49" y="40"/>
                    <a:pt x="49" y="40"/>
                    <a:pt x="48" y="39"/>
                  </a:cubicBezTo>
                  <a:close/>
                  <a:moveTo>
                    <a:pt x="73" y="203"/>
                  </a:moveTo>
                  <a:cubicBezTo>
                    <a:pt x="73" y="203"/>
                    <a:pt x="73" y="204"/>
                    <a:pt x="74" y="204"/>
                  </a:cubicBezTo>
                  <a:cubicBezTo>
                    <a:pt x="74" y="203"/>
                    <a:pt x="74" y="203"/>
                    <a:pt x="73" y="203"/>
                  </a:cubicBezTo>
                  <a:close/>
                  <a:moveTo>
                    <a:pt x="32" y="166"/>
                  </a:moveTo>
                  <a:cubicBezTo>
                    <a:pt x="32" y="165"/>
                    <a:pt x="32" y="165"/>
                    <a:pt x="31" y="165"/>
                  </a:cubicBezTo>
                  <a:cubicBezTo>
                    <a:pt x="32" y="165"/>
                    <a:pt x="32" y="165"/>
                    <a:pt x="32" y="166"/>
                  </a:cubicBezTo>
                  <a:close/>
                  <a:moveTo>
                    <a:pt x="154" y="191"/>
                  </a:moveTo>
                  <a:cubicBezTo>
                    <a:pt x="153" y="191"/>
                    <a:pt x="153" y="191"/>
                    <a:pt x="152" y="192"/>
                  </a:cubicBezTo>
                  <a:cubicBezTo>
                    <a:pt x="153" y="192"/>
                    <a:pt x="153" y="192"/>
                    <a:pt x="154" y="191"/>
                  </a:cubicBezTo>
                  <a:close/>
                  <a:moveTo>
                    <a:pt x="147" y="94"/>
                  </a:moveTo>
                  <a:cubicBezTo>
                    <a:pt x="147" y="93"/>
                    <a:pt x="147" y="92"/>
                    <a:pt x="146" y="91"/>
                  </a:cubicBezTo>
                  <a:cubicBezTo>
                    <a:pt x="146" y="92"/>
                    <a:pt x="147" y="93"/>
                    <a:pt x="147" y="94"/>
                  </a:cubicBezTo>
                  <a:close/>
                  <a:moveTo>
                    <a:pt x="145" y="98"/>
                  </a:moveTo>
                  <a:cubicBezTo>
                    <a:pt x="145" y="97"/>
                    <a:pt x="145" y="97"/>
                    <a:pt x="145" y="96"/>
                  </a:cubicBezTo>
                  <a:cubicBezTo>
                    <a:pt x="145" y="97"/>
                    <a:pt x="145" y="97"/>
                    <a:pt x="145" y="98"/>
                  </a:cubicBezTo>
                  <a:close/>
                  <a:moveTo>
                    <a:pt x="67" y="13"/>
                  </a:moveTo>
                  <a:cubicBezTo>
                    <a:pt x="67" y="13"/>
                    <a:pt x="67" y="13"/>
                    <a:pt x="67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7" y="14"/>
                    <a:pt x="68" y="13"/>
                  </a:cubicBezTo>
                  <a:cubicBezTo>
                    <a:pt x="68" y="13"/>
                    <a:pt x="67" y="13"/>
                    <a:pt x="67" y="13"/>
                  </a:cubicBezTo>
                  <a:close/>
                  <a:moveTo>
                    <a:pt x="124" y="123"/>
                  </a:moveTo>
                  <a:cubicBezTo>
                    <a:pt x="124" y="122"/>
                    <a:pt x="124" y="122"/>
                    <a:pt x="124" y="121"/>
                  </a:cubicBezTo>
                  <a:cubicBezTo>
                    <a:pt x="123" y="122"/>
                    <a:pt x="123" y="122"/>
                    <a:pt x="124" y="123"/>
                  </a:cubicBezTo>
                  <a:close/>
                  <a:moveTo>
                    <a:pt x="182" y="160"/>
                  </a:moveTo>
                  <a:cubicBezTo>
                    <a:pt x="182" y="160"/>
                    <a:pt x="182" y="160"/>
                    <a:pt x="182" y="160"/>
                  </a:cubicBezTo>
                  <a:cubicBezTo>
                    <a:pt x="181" y="160"/>
                    <a:pt x="180" y="160"/>
                    <a:pt x="179" y="160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80" y="160"/>
                    <a:pt x="181" y="160"/>
                    <a:pt x="182" y="160"/>
                  </a:cubicBezTo>
                  <a:close/>
                  <a:moveTo>
                    <a:pt x="137" y="154"/>
                  </a:moveTo>
                  <a:cubicBezTo>
                    <a:pt x="136" y="154"/>
                    <a:pt x="136" y="154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7" y="154"/>
                    <a:pt x="137" y="154"/>
                    <a:pt x="137" y="154"/>
                  </a:cubicBezTo>
                  <a:close/>
                  <a:moveTo>
                    <a:pt x="69" y="48"/>
                  </a:moveTo>
                  <a:cubicBezTo>
                    <a:pt x="69" y="48"/>
                    <a:pt x="69" y="48"/>
                    <a:pt x="69" y="48"/>
                  </a:cubicBezTo>
                  <a:cubicBezTo>
                    <a:pt x="69" y="47"/>
                    <a:pt x="69" y="47"/>
                    <a:pt x="69" y="46"/>
                  </a:cubicBezTo>
                  <a:cubicBezTo>
                    <a:pt x="69" y="47"/>
                    <a:pt x="68" y="47"/>
                    <a:pt x="68" y="47"/>
                  </a:cubicBezTo>
                  <a:cubicBezTo>
                    <a:pt x="68" y="48"/>
                    <a:pt x="69" y="48"/>
                    <a:pt x="69" y="48"/>
                  </a:cubicBezTo>
                  <a:close/>
                  <a:moveTo>
                    <a:pt x="80" y="110"/>
                  </a:moveTo>
                  <a:cubicBezTo>
                    <a:pt x="80" y="110"/>
                    <a:pt x="79" y="109"/>
                    <a:pt x="79" y="109"/>
                  </a:cubicBezTo>
                  <a:cubicBezTo>
                    <a:pt x="79" y="110"/>
                    <a:pt x="79" y="110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0"/>
                    <a:pt x="80" y="110"/>
                    <a:pt x="80" y="110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4"/>
                    <a:pt x="120" y="83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0" y="84"/>
                    <a:pt x="120" y="85"/>
                    <a:pt x="120" y="85"/>
                  </a:cubicBezTo>
                  <a:close/>
                  <a:moveTo>
                    <a:pt x="103" y="24"/>
                  </a:moveTo>
                  <a:cubicBezTo>
                    <a:pt x="104" y="24"/>
                    <a:pt x="104" y="23"/>
                    <a:pt x="104" y="22"/>
                  </a:cubicBezTo>
                  <a:cubicBezTo>
                    <a:pt x="104" y="23"/>
                    <a:pt x="104" y="23"/>
                    <a:pt x="103" y="24"/>
                  </a:cubicBezTo>
                  <a:close/>
                  <a:moveTo>
                    <a:pt x="102" y="89"/>
                  </a:moveTo>
                  <a:cubicBezTo>
                    <a:pt x="103" y="88"/>
                    <a:pt x="103" y="88"/>
                    <a:pt x="103" y="87"/>
                  </a:cubicBezTo>
                  <a:cubicBezTo>
                    <a:pt x="102" y="88"/>
                    <a:pt x="102" y="88"/>
                    <a:pt x="102" y="89"/>
                  </a:cubicBezTo>
                  <a:close/>
                  <a:moveTo>
                    <a:pt x="64" y="67"/>
                  </a:moveTo>
                  <a:cubicBezTo>
                    <a:pt x="64" y="67"/>
                    <a:pt x="64" y="67"/>
                    <a:pt x="64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6"/>
                    <a:pt x="65" y="66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67"/>
                    <a:pt x="65" y="67"/>
                    <a:pt x="64" y="67"/>
                  </a:cubicBezTo>
                  <a:close/>
                  <a:moveTo>
                    <a:pt x="55" y="187"/>
                  </a:moveTo>
                  <a:cubicBezTo>
                    <a:pt x="55" y="186"/>
                    <a:pt x="55" y="186"/>
                    <a:pt x="54" y="186"/>
                  </a:cubicBezTo>
                  <a:cubicBezTo>
                    <a:pt x="55" y="186"/>
                    <a:pt x="55" y="187"/>
                    <a:pt x="55" y="187"/>
                  </a:cubicBezTo>
                  <a:close/>
                  <a:moveTo>
                    <a:pt x="82" y="173"/>
                  </a:moveTo>
                  <a:cubicBezTo>
                    <a:pt x="82" y="173"/>
                    <a:pt x="82" y="173"/>
                    <a:pt x="82" y="173"/>
                  </a:cubicBezTo>
                  <a:cubicBezTo>
                    <a:pt x="81" y="173"/>
                    <a:pt x="81" y="172"/>
                    <a:pt x="81" y="171"/>
                  </a:cubicBezTo>
                  <a:cubicBezTo>
                    <a:pt x="81" y="171"/>
                    <a:pt x="81" y="172"/>
                    <a:pt x="81" y="172"/>
                  </a:cubicBezTo>
                  <a:cubicBezTo>
                    <a:pt x="81" y="172"/>
                    <a:pt x="81" y="173"/>
                    <a:pt x="82" y="173"/>
                  </a:cubicBezTo>
                  <a:close/>
                  <a:moveTo>
                    <a:pt x="57" y="16"/>
                  </a:moveTo>
                  <a:cubicBezTo>
                    <a:pt x="56" y="17"/>
                    <a:pt x="57" y="17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lose/>
                  <a:moveTo>
                    <a:pt x="126" y="145"/>
                  </a:moveTo>
                  <a:cubicBezTo>
                    <a:pt x="126" y="145"/>
                    <a:pt x="126" y="145"/>
                    <a:pt x="126" y="146"/>
                  </a:cubicBezTo>
                  <a:cubicBezTo>
                    <a:pt x="126" y="146"/>
                    <a:pt x="126" y="145"/>
                    <a:pt x="126" y="145"/>
                  </a:cubicBezTo>
                  <a:close/>
                  <a:moveTo>
                    <a:pt x="96" y="40"/>
                  </a:moveTo>
                  <a:cubicBezTo>
                    <a:pt x="96" y="40"/>
                    <a:pt x="96" y="41"/>
                    <a:pt x="96" y="41"/>
                  </a:cubicBezTo>
                  <a:cubicBezTo>
                    <a:pt x="97" y="40"/>
                    <a:pt x="97" y="40"/>
                    <a:pt x="96" y="40"/>
                  </a:cubicBezTo>
                  <a:close/>
                  <a:moveTo>
                    <a:pt x="73" y="85"/>
                  </a:moveTo>
                  <a:cubicBezTo>
                    <a:pt x="73" y="85"/>
                    <a:pt x="73" y="85"/>
                    <a:pt x="73" y="86"/>
                  </a:cubicBezTo>
                  <a:cubicBezTo>
                    <a:pt x="73" y="86"/>
                    <a:pt x="73" y="85"/>
                    <a:pt x="73" y="85"/>
                  </a:cubicBezTo>
                  <a:close/>
                  <a:moveTo>
                    <a:pt x="113" y="124"/>
                  </a:moveTo>
                  <a:cubicBezTo>
                    <a:pt x="113" y="123"/>
                    <a:pt x="113" y="123"/>
                    <a:pt x="113" y="123"/>
                  </a:cubicBezTo>
                  <a:cubicBezTo>
                    <a:pt x="113" y="123"/>
                    <a:pt x="112" y="123"/>
                    <a:pt x="112" y="123"/>
                  </a:cubicBezTo>
                  <a:cubicBezTo>
                    <a:pt x="112" y="123"/>
                    <a:pt x="112" y="123"/>
                    <a:pt x="113" y="124"/>
                  </a:cubicBezTo>
                  <a:close/>
                  <a:moveTo>
                    <a:pt x="128" y="128"/>
                  </a:moveTo>
                  <a:cubicBezTo>
                    <a:pt x="127" y="128"/>
                    <a:pt x="127" y="129"/>
                    <a:pt x="127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8" y="128"/>
                  </a:cubicBezTo>
                  <a:close/>
                  <a:moveTo>
                    <a:pt x="64" y="125"/>
                  </a:moveTo>
                  <a:cubicBezTo>
                    <a:pt x="65" y="124"/>
                    <a:pt x="65" y="124"/>
                    <a:pt x="65" y="123"/>
                  </a:cubicBezTo>
                  <a:cubicBezTo>
                    <a:pt x="65" y="124"/>
                    <a:pt x="65" y="124"/>
                    <a:pt x="64" y="125"/>
                  </a:cubicBezTo>
                  <a:close/>
                  <a:moveTo>
                    <a:pt x="79" y="88"/>
                  </a:moveTo>
                  <a:cubicBezTo>
                    <a:pt x="78" y="88"/>
                    <a:pt x="78" y="88"/>
                    <a:pt x="78" y="89"/>
                  </a:cubicBezTo>
                  <a:cubicBezTo>
                    <a:pt x="79" y="89"/>
                    <a:pt x="79" y="88"/>
                    <a:pt x="79" y="88"/>
                  </a:cubicBezTo>
                  <a:close/>
                  <a:moveTo>
                    <a:pt x="98" y="165"/>
                  </a:moveTo>
                  <a:cubicBezTo>
                    <a:pt x="98" y="164"/>
                    <a:pt x="98" y="164"/>
                    <a:pt x="97" y="164"/>
                  </a:cubicBezTo>
                  <a:cubicBezTo>
                    <a:pt x="98" y="164"/>
                    <a:pt x="98" y="165"/>
                    <a:pt x="98" y="165"/>
                  </a:cubicBezTo>
                  <a:close/>
                  <a:moveTo>
                    <a:pt x="57" y="56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7" y="55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5"/>
                    <a:pt x="57" y="56"/>
                  </a:cubicBezTo>
                  <a:close/>
                  <a:moveTo>
                    <a:pt x="127" y="125"/>
                  </a:move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6"/>
                    <a:pt x="126" y="126"/>
                  </a:cubicBezTo>
                  <a:cubicBezTo>
                    <a:pt x="127" y="126"/>
                    <a:pt x="127" y="125"/>
                    <a:pt x="127" y="125"/>
                  </a:cubicBezTo>
                  <a:close/>
                  <a:moveTo>
                    <a:pt x="111" y="166"/>
                  </a:moveTo>
                  <a:cubicBezTo>
                    <a:pt x="111" y="166"/>
                    <a:pt x="111" y="166"/>
                    <a:pt x="111" y="166"/>
                  </a:cubicBezTo>
                  <a:cubicBezTo>
                    <a:pt x="111" y="167"/>
                    <a:pt x="111" y="167"/>
                    <a:pt x="111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11" y="167"/>
                    <a:pt x="111" y="167"/>
                    <a:pt x="111" y="166"/>
                  </a:cubicBezTo>
                  <a:close/>
                  <a:moveTo>
                    <a:pt x="107" y="183"/>
                  </a:moveTo>
                  <a:cubicBezTo>
                    <a:pt x="108" y="182"/>
                    <a:pt x="108" y="182"/>
                    <a:pt x="108" y="182"/>
                  </a:cubicBezTo>
                  <a:cubicBezTo>
                    <a:pt x="108" y="182"/>
                    <a:pt x="108" y="182"/>
                    <a:pt x="107" y="183"/>
                  </a:cubicBezTo>
                  <a:close/>
                  <a:moveTo>
                    <a:pt x="86" y="158"/>
                  </a:moveTo>
                  <a:cubicBezTo>
                    <a:pt x="86" y="158"/>
                    <a:pt x="86" y="159"/>
                    <a:pt x="87" y="159"/>
                  </a:cubicBezTo>
                  <a:cubicBezTo>
                    <a:pt x="87" y="158"/>
                    <a:pt x="87" y="158"/>
                    <a:pt x="86" y="158"/>
                  </a:cubicBezTo>
                  <a:close/>
                  <a:moveTo>
                    <a:pt x="102" y="249"/>
                  </a:moveTo>
                  <a:cubicBezTo>
                    <a:pt x="102" y="248"/>
                    <a:pt x="102" y="248"/>
                    <a:pt x="102" y="248"/>
                  </a:cubicBezTo>
                  <a:cubicBezTo>
                    <a:pt x="102" y="248"/>
                    <a:pt x="102" y="248"/>
                    <a:pt x="102" y="248"/>
                  </a:cubicBezTo>
                  <a:cubicBezTo>
                    <a:pt x="101" y="248"/>
                    <a:pt x="101" y="248"/>
                    <a:pt x="102" y="249"/>
                  </a:cubicBezTo>
                  <a:close/>
                  <a:moveTo>
                    <a:pt x="76" y="114"/>
                  </a:moveTo>
                  <a:cubicBezTo>
                    <a:pt x="76" y="114"/>
                    <a:pt x="76" y="114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lose/>
                  <a:moveTo>
                    <a:pt x="120" y="57"/>
                  </a:moveTo>
                  <a:cubicBezTo>
                    <a:pt x="119" y="57"/>
                    <a:pt x="119" y="57"/>
                    <a:pt x="119" y="57"/>
                  </a:cubicBezTo>
                  <a:cubicBezTo>
                    <a:pt x="120" y="57"/>
                    <a:pt x="120" y="57"/>
                    <a:pt x="120" y="57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2"/>
                    <a:pt x="129" y="32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1"/>
                  </a:cubicBezTo>
                  <a:cubicBezTo>
                    <a:pt x="98" y="32"/>
                    <a:pt x="98" y="32"/>
                    <a:pt x="99" y="32"/>
                  </a:cubicBezTo>
                  <a:close/>
                  <a:moveTo>
                    <a:pt x="71" y="87"/>
                  </a:moveTo>
                  <a:cubicBezTo>
                    <a:pt x="71" y="88"/>
                    <a:pt x="71" y="88"/>
                    <a:pt x="70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7"/>
                  </a:cubicBezTo>
                  <a:close/>
                  <a:moveTo>
                    <a:pt x="166" y="192"/>
                  </a:moveTo>
                  <a:cubicBezTo>
                    <a:pt x="166" y="192"/>
                    <a:pt x="166" y="192"/>
                    <a:pt x="166" y="192"/>
                  </a:cubicBezTo>
                  <a:cubicBezTo>
                    <a:pt x="166" y="192"/>
                    <a:pt x="166" y="192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lose/>
                  <a:moveTo>
                    <a:pt x="159" y="195"/>
                  </a:moveTo>
                  <a:cubicBezTo>
                    <a:pt x="159" y="195"/>
                    <a:pt x="159" y="195"/>
                    <a:pt x="159" y="195"/>
                  </a:cubicBezTo>
                  <a:cubicBezTo>
                    <a:pt x="159" y="195"/>
                    <a:pt x="159" y="196"/>
                    <a:pt x="158" y="196"/>
                  </a:cubicBezTo>
                  <a:cubicBezTo>
                    <a:pt x="158" y="196"/>
                    <a:pt x="158" y="196"/>
                    <a:pt x="158" y="196"/>
                  </a:cubicBezTo>
                  <a:cubicBezTo>
                    <a:pt x="159" y="196"/>
                    <a:pt x="159" y="195"/>
                    <a:pt x="159" y="195"/>
                  </a:cubicBezTo>
                  <a:close/>
                  <a:moveTo>
                    <a:pt x="69" y="44"/>
                  </a:moveTo>
                  <a:cubicBezTo>
                    <a:pt x="68" y="44"/>
                    <a:pt x="68" y="44"/>
                    <a:pt x="68" y="45"/>
                  </a:cubicBezTo>
                  <a:cubicBezTo>
                    <a:pt x="68" y="44"/>
                    <a:pt x="68" y="44"/>
                    <a:pt x="69" y="44"/>
                  </a:cubicBezTo>
                  <a:close/>
                  <a:moveTo>
                    <a:pt x="51" y="55"/>
                  </a:moveTo>
                  <a:cubicBezTo>
                    <a:pt x="51" y="55"/>
                    <a:pt x="51" y="55"/>
                    <a:pt x="51" y="55"/>
                  </a:cubicBezTo>
                  <a:cubicBezTo>
                    <a:pt x="51" y="56"/>
                    <a:pt x="51" y="56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1" y="56"/>
                    <a:pt x="51" y="56"/>
                    <a:pt x="51" y="55"/>
                  </a:cubicBezTo>
                  <a:close/>
                  <a:moveTo>
                    <a:pt x="107" y="27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06" y="26"/>
                    <a:pt x="106" y="27"/>
                    <a:pt x="106" y="27"/>
                  </a:cubicBezTo>
                  <a:cubicBezTo>
                    <a:pt x="106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lose/>
                  <a:moveTo>
                    <a:pt x="99" y="103"/>
                  </a:moveTo>
                  <a:cubicBezTo>
                    <a:pt x="100" y="104"/>
                    <a:pt x="100" y="104"/>
                    <a:pt x="101" y="103"/>
                  </a:cubicBezTo>
                  <a:cubicBezTo>
                    <a:pt x="100" y="103"/>
                    <a:pt x="100" y="103"/>
                    <a:pt x="99" y="103"/>
                  </a:cubicBezTo>
                  <a:close/>
                  <a:moveTo>
                    <a:pt x="96" y="82"/>
                  </a:moveTo>
                  <a:cubicBezTo>
                    <a:pt x="96" y="82"/>
                    <a:pt x="97" y="82"/>
                    <a:pt x="97" y="82"/>
                  </a:cubicBezTo>
                  <a:cubicBezTo>
                    <a:pt x="97" y="82"/>
                    <a:pt x="96" y="82"/>
                    <a:pt x="96" y="82"/>
                  </a:cubicBezTo>
                  <a:close/>
                  <a:moveTo>
                    <a:pt x="49" y="31"/>
                  </a:moveTo>
                  <a:cubicBezTo>
                    <a:pt x="49" y="31"/>
                    <a:pt x="49" y="31"/>
                    <a:pt x="49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1"/>
                  </a:cubicBezTo>
                  <a:close/>
                  <a:moveTo>
                    <a:pt x="95" y="121"/>
                  </a:move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1"/>
                    <a:pt x="95" y="121"/>
                  </a:cubicBezTo>
                  <a:close/>
                  <a:moveTo>
                    <a:pt x="112" y="155"/>
                  </a:moveTo>
                  <a:cubicBezTo>
                    <a:pt x="112" y="156"/>
                    <a:pt x="112" y="156"/>
                    <a:pt x="112" y="156"/>
                  </a:cubicBezTo>
                  <a:cubicBezTo>
                    <a:pt x="112" y="155"/>
                    <a:pt x="112" y="155"/>
                    <a:pt x="113" y="155"/>
                  </a:cubicBezTo>
                  <a:cubicBezTo>
                    <a:pt x="113" y="155"/>
                    <a:pt x="113" y="155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lose/>
                  <a:moveTo>
                    <a:pt x="57" y="166"/>
                  </a:moveTo>
                  <a:cubicBezTo>
                    <a:pt x="57" y="166"/>
                    <a:pt x="57" y="166"/>
                    <a:pt x="58" y="166"/>
                  </a:cubicBezTo>
                  <a:cubicBezTo>
                    <a:pt x="57" y="165"/>
                    <a:pt x="57" y="165"/>
                    <a:pt x="56" y="165"/>
                  </a:cubicBezTo>
                  <a:cubicBezTo>
                    <a:pt x="57" y="166"/>
                    <a:pt x="57" y="166"/>
                    <a:pt x="57" y="166"/>
                  </a:cubicBezTo>
                  <a:close/>
                  <a:moveTo>
                    <a:pt x="104" y="175"/>
                  </a:move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3" y="175"/>
                    <a:pt x="103" y="175"/>
                    <a:pt x="103" y="176"/>
                  </a:cubicBezTo>
                  <a:cubicBezTo>
                    <a:pt x="103" y="175"/>
                    <a:pt x="103" y="175"/>
                    <a:pt x="104" y="175"/>
                  </a:cubicBez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lose/>
                  <a:moveTo>
                    <a:pt x="75" y="187"/>
                  </a:moveTo>
                  <a:cubicBezTo>
                    <a:pt x="75" y="187"/>
                    <a:pt x="75" y="187"/>
                    <a:pt x="75" y="187"/>
                  </a:cubicBezTo>
                  <a:cubicBezTo>
                    <a:pt x="75" y="187"/>
                    <a:pt x="76" y="188"/>
                    <a:pt x="76" y="188"/>
                  </a:cubicBezTo>
                  <a:cubicBezTo>
                    <a:pt x="76" y="188"/>
                    <a:pt x="76" y="187"/>
                    <a:pt x="76" y="187"/>
                  </a:cubicBezTo>
                  <a:cubicBezTo>
                    <a:pt x="76" y="187"/>
                    <a:pt x="75" y="187"/>
                    <a:pt x="75" y="187"/>
                  </a:cubicBezTo>
                  <a:close/>
                  <a:moveTo>
                    <a:pt x="116" y="76"/>
                  </a:moveTo>
                  <a:cubicBezTo>
                    <a:pt x="116" y="76"/>
                    <a:pt x="116" y="76"/>
                    <a:pt x="117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7" y="76"/>
                    <a:pt x="117" y="76"/>
                    <a:pt x="116" y="76"/>
                  </a:cubicBezTo>
                  <a:close/>
                  <a:moveTo>
                    <a:pt x="141" y="62"/>
                  </a:move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2"/>
                  </a:cubicBezTo>
                  <a:close/>
                  <a:moveTo>
                    <a:pt x="94" y="80"/>
                  </a:move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lose/>
                  <a:moveTo>
                    <a:pt x="136" y="219"/>
                  </a:moveTo>
                  <a:cubicBezTo>
                    <a:pt x="136" y="219"/>
                    <a:pt x="136" y="220"/>
                    <a:pt x="136" y="220"/>
                  </a:cubicBezTo>
                  <a:cubicBezTo>
                    <a:pt x="137" y="219"/>
                    <a:pt x="137" y="219"/>
                    <a:pt x="137" y="219"/>
                  </a:cubicBezTo>
                  <a:cubicBezTo>
                    <a:pt x="137" y="219"/>
                    <a:pt x="137" y="219"/>
                    <a:pt x="137" y="219"/>
                  </a:cubicBezTo>
                  <a:cubicBezTo>
                    <a:pt x="137" y="219"/>
                    <a:pt x="136" y="219"/>
                    <a:pt x="136" y="219"/>
                  </a:cubicBezTo>
                  <a:close/>
                  <a:moveTo>
                    <a:pt x="57" y="51"/>
                  </a:move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1"/>
                    <a:pt x="57" y="51"/>
                    <a:pt x="57" y="51"/>
                  </a:cubicBezTo>
                  <a:close/>
                  <a:moveTo>
                    <a:pt x="147" y="86"/>
                  </a:moveTo>
                  <a:cubicBezTo>
                    <a:pt x="147" y="86"/>
                    <a:pt x="147" y="86"/>
                    <a:pt x="147" y="86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7"/>
                    <a:pt x="147" y="86"/>
                    <a:pt x="147" y="86"/>
                  </a:cubicBezTo>
                  <a:close/>
                  <a:moveTo>
                    <a:pt x="116" y="148"/>
                  </a:moveTo>
                  <a:cubicBezTo>
                    <a:pt x="116" y="148"/>
                    <a:pt x="116" y="148"/>
                    <a:pt x="115" y="148"/>
                  </a:cubicBezTo>
                  <a:cubicBezTo>
                    <a:pt x="115" y="148"/>
                    <a:pt x="115" y="148"/>
                    <a:pt x="116" y="148"/>
                  </a:cubicBezTo>
                  <a:close/>
                  <a:moveTo>
                    <a:pt x="112" y="172"/>
                  </a:moveTo>
                  <a:cubicBezTo>
                    <a:pt x="112" y="172"/>
                    <a:pt x="112" y="172"/>
                    <a:pt x="112" y="172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2"/>
                  </a:cubicBezTo>
                  <a:close/>
                  <a:moveTo>
                    <a:pt x="67" y="28"/>
                  </a:moveTo>
                  <a:cubicBezTo>
                    <a:pt x="68" y="28"/>
                    <a:pt x="68" y="28"/>
                    <a:pt x="67" y="27"/>
                  </a:cubicBezTo>
                  <a:cubicBezTo>
                    <a:pt x="67" y="28"/>
                    <a:pt x="67" y="28"/>
                    <a:pt x="67" y="28"/>
                  </a:cubicBezTo>
                  <a:close/>
                  <a:moveTo>
                    <a:pt x="79" y="154"/>
                  </a:move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3"/>
                    <a:pt x="79" y="153"/>
                  </a:cubicBezTo>
                  <a:cubicBezTo>
                    <a:pt x="79" y="153"/>
                    <a:pt x="79" y="153"/>
                    <a:pt x="79" y="153"/>
                  </a:cubicBezTo>
                  <a:cubicBezTo>
                    <a:pt x="79" y="153"/>
                    <a:pt x="79" y="154"/>
                    <a:pt x="79" y="154"/>
                  </a:cubicBezTo>
                  <a:close/>
                  <a:moveTo>
                    <a:pt x="95" y="25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5"/>
                    <a:pt x="95" y="25"/>
                  </a:cubicBezTo>
                  <a:close/>
                  <a:moveTo>
                    <a:pt x="112" y="128"/>
                  </a:moveTo>
                  <a:cubicBezTo>
                    <a:pt x="112" y="128"/>
                    <a:pt x="112" y="128"/>
                    <a:pt x="113" y="128"/>
                  </a:cubicBezTo>
                  <a:cubicBezTo>
                    <a:pt x="112" y="128"/>
                    <a:pt x="112" y="128"/>
                    <a:pt x="112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lose/>
                  <a:moveTo>
                    <a:pt x="132" y="42"/>
                  </a:moveTo>
                  <a:cubicBezTo>
                    <a:pt x="132" y="42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1"/>
                  </a:cubicBezTo>
                  <a:cubicBezTo>
                    <a:pt x="132" y="42"/>
                    <a:pt x="132" y="42"/>
                    <a:pt x="132" y="42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6" y="179"/>
                    <a:pt x="35" y="178"/>
                    <a:pt x="35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9"/>
                    <a:pt x="35" y="179"/>
                    <a:pt x="36" y="179"/>
                  </a:cubicBezTo>
                  <a:close/>
                  <a:moveTo>
                    <a:pt x="53" y="166"/>
                  </a:moveTo>
                  <a:cubicBezTo>
                    <a:pt x="54" y="166"/>
                    <a:pt x="54" y="166"/>
                    <a:pt x="54" y="165"/>
                  </a:cubicBezTo>
                  <a:cubicBezTo>
                    <a:pt x="54" y="165"/>
                    <a:pt x="53" y="165"/>
                    <a:pt x="53" y="166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18" y="134"/>
                    <a:pt x="118" y="135"/>
                    <a:pt x="118" y="135"/>
                  </a:cubicBezTo>
                  <a:close/>
                  <a:moveTo>
                    <a:pt x="68" y="151"/>
                  </a:moveTo>
                  <a:cubicBezTo>
                    <a:pt x="68" y="151"/>
                    <a:pt x="68" y="151"/>
                    <a:pt x="68" y="151"/>
                  </a:cubicBezTo>
                  <a:cubicBezTo>
                    <a:pt x="68" y="151"/>
                    <a:pt x="68" y="150"/>
                    <a:pt x="68" y="150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8" y="150"/>
                    <a:pt x="68" y="151"/>
                    <a:pt x="68" y="151"/>
                  </a:cubicBezTo>
                  <a:close/>
                  <a:moveTo>
                    <a:pt x="95" y="79"/>
                  </a:move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lose/>
                  <a:moveTo>
                    <a:pt x="55" y="200"/>
                  </a:moveTo>
                  <a:cubicBezTo>
                    <a:pt x="54" y="200"/>
                    <a:pt x="54" y="200"/>
                    <a:pt x="54" y="200"/>
                  </a:cubicBezTo>
                  <a:cubicBezTo>
                    <a:pt x="55" y="201"/>
                    <a:pt x="55" y="201"/>
                    <a:pt x="55" y="201"/>
                  </a:cubicBezTo>
                  <a:cubicBezTo>
                    <a:pt x="55" y="201"/>
                    <a:pt x="55" y="201"/>
                    <a:pt x="55" y="201"/>
                  </a:cubicBezTo>
                  <a:cubicBezTo>
                    <a:pt x="55" y="201"/>
                    <a:pt x="55" y="200"/>
                    <a:pt x="55" y="200"/>
                  </a:cubicBezTo>
                  <a:close/>
                  <a:moveTo>
                    <a:pt x="148" y="186"/>
                  </a:moveTo>
                  <a:cubicBezTo>
                    <a:pt x="148" y="186"/>
                    <a:pt x="148" y="186"/>
                    <a:pt x="149" y="186"/>
                  </a:cubicBezTo>
                  <a:cubicBezTo>
                    <a:pt x="148" y="186"/>
                    <a:pt x="148" y="186"/>
                    <a:pt x="148" y="186"/>
                  </a:cubicBezTo>
                  <a:close/>
                  <a:moveTo>
                    <a:pt x="94" y="200"/>
                  </a:moveTo>
                  <a:cubicBezTo>
                    <a:pt x="94" y="200"/>
                    <a:pt x="94" y="200"/>
                    <a:pt x="94" y="200"/>
                  </a:cubicBezTo>
                  <a:cubicBezTo>
                    <a:pt x="94" y="200"/>
                    <a:pt x="94" y="201"/>
                    <a:pt x="94" y="201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4" y="201"/>
                    <a:pt x="94" y="200"/>
                    <a:pt x="94" y="200"/>
                  </a:cubicBezTo>
                  <a:close/>
                  <a:moveTo>
                    <a:pt x="111" y="125"/>
                  </a:move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0" y="125"/>
                    <a:pt x="110" y="126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1" y="126"/>
                    <a:pt x="111" y="125"/>
                    <a:pt x="111" y="125"/>
                  </a:cubicBezTo>
                  <a:close/>
                  <a:moveTo>
                    <a:pt x="152" y="187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152" y="187"/>
                    <a:pt x="152" y="187"/>
                    <a:pt x="153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7"/>
                  </a:cubicBezTo>
                  <a:close/>
                  <a:moveTo>
                    <a:pt x="125" y="172"/>
                  </a:moveTo>
                  <a:cubicBezTo>
                    <a:pt x="125" y="172"/>
                    <a:pt x="125" y="172"/>
                    <a:pt x="125" y="172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2"/>
                    <a:pt x="125" y="172"/>
                    <a:pt x="125" y="172"/>
                  </a:cubicBezTo>
                  <a:close/>
                  <a:moveTo>
                    <a:pt x="100" y="94"/>
                  </a:move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00" y="95"/>
                    <a:pt x="101" y="95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0" y="94"/>
                    <a:pt x="100" y="94"/>
                  </a:cubicBezTo>
                  <a:close/>
                  <a:moveTo>
                    <a:pt x="153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3" y="20"/>
                    <a:pt x="153" y="20"/>
                    <a:pt x="153" y="19"/>
                  </a:cubicBezTo>
                  <a:close/>
                  <a:moveTo>
                    <a:pt x="52" y="171"/>
                  </a:moveTo>
                  <a:cubicBezTo>
                    <a:pt x="52" y="171"/>
                    <a:pt x="52" y="171"/>
                    <a:pt x="52" y="171"/>
                  </a:cubicBezTo>
                  <a:cubicBezTo>
                    <a:pt x="52" y="171"/>
                    <a:pt x="52" y="171"/>
                    <a:pt x="52" y="170"/>
                  </a:cubicBezTo>
                  <a:cubicBezTo>
                    <a:pt x="52" y="170"/>
                    <a:pt x="52" y="171"/>
                    <a:pt x="52" y="171"/>
                  </a:cubicBezTo>
                  <a:cubicBezTo>
                    <a:pt x="52" y="171"/>
                    <a:pt x="52" y="171"/>
                    <a:pt x="52" y="171"/>
                  </a:cubicBezTo>
                  <a:close/>
                  <a:moveTo>
                    <a:pt x="119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9" y="209"/>
                    <a:pt x="119" y="209"/>
                    <a:pt x="119" y="208"/>
                  </a:cubicBezTo>
                  <a:cubicBezTo>
                    <a:pt x="119" y="209"/>
                    <a:pt x="119" y="209"/>
                    <a:pt x="119" y="209"/>
                  </a:cubicBezTo>
                  <a:cubicBezTo>
                    <a:pt x="119" y="209"/>
                    <a:pt x="119" y="209"/>
                    <a:pt x="119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"/>
            <p:cNvSpPr>
              <a:spLocks noEditPoints="1"/>
            </p:cNvSpPr>
            <p:nvPr/>
          </p:nvSpPr>
          <p:spPr bwMode="auto">
            <a:xfrm>
              <a:off x="7024688" y="2435225"/>
              <a:ext cx="793750" cy="231775"/>
            </a:xfrm>
            <a:custGeom>
              <a:avLst/>
              <a:gdLst>
                <a:gd name="T0" fmla="*/ 209 w 242"/>
                <a:gd name="T1" fmla="*/ 2 h 71"/>
                <a:gd name="T2" fmla="*/ 233 w 242"/>
                <a:gd name="T3" fmla="*/ 0 h 71"/>
                <a:gd name="T4" fmla="*/ 233 w 242"/>
                <a:gd name="T5" fmla="*/ 3 h 71"/>
                <a:gd name="T6" fmla="*/ 238 w 242"/>
                <a:gd name="T7" fmla="*/ 6 h 71"/>
                <a:gd name="T8" fmla="*/ 233 w 242"/>
                <a:gd name="T9" fmla="*/ 9 h 71"/>
                <a:gd name="T10" fmla="*/ 237 w 242"/>
                <a:gd name="T11" fmla="*/ 42 h 71"/>
                <a:gd name="T12" fmla="*/ 232 w 242"/>
                <a:gd name="T13" fmla="*/ 61 h 71"/>
                <a:gd name="T14" fmla="*/ 124 w 242"/>
                <a:gd name="T15" fmla="*/ 66 h 71"/>
                <a:gd name="T16" fmla="*/ 70 w 242"/>
                <a:gd name="T17" fmla="*/ 70 h 71"/>
                <a:gd name="T18" fmla="*/ 17 w 242"/>
                <a:gd name="T19" fmla="*/ 68 h 71"/>
                <a:gd name="T20" fmla="*/ 11 w 242"/>
                <a:gd name="T21" fmla="*/ 63 h 71"/>
                <a:gd name="T22" fmla="*/ 6 w 242"/>
                <a:gd name="T23" fmla="*/ 26 h 71"/>
                <a:gd name="T24" fmla="*/ 1 w 242"/>
                <a:gd name="T25" fmla="*/ 9 h 71"/>
                <a:gd name="T26" fmla="*/ 15 w 242"/>
                <a:gd name="T27" fmla="*/ 6 h 71"/>
                <a:gd name="T28" fmla="*/ 27 w 242"/>
                <a:gd name="T29" fmla="*/ 5 h 71"/>
                <a:gd name="T30" fmla="*/ 23 w 242"/>
                <a:gd name="T31" fmla="*/ 32 h 71"/>
                <a:gd name="T32" fmla="*/ 32 w 242"/>
                <a:gd name="T33" fmla="*/ 55 h 71"/>
                <a:gd name="T34" fmla="*/ 100 w 242"/>
                <a:gd name="T35" fmla="*/ 56 h 71"/>
                <a:gd name="T36" fmla="*/ 177 w 242"/>
                <a:gd name="T37" fmla="*/ 51 h 71"/>
                <a:gd name="T38" fmla="*/ 219 w 242"/>
                <a:gd name="T39" fmla="*/ 42 h 71"/>
                <a:gd name="T40" fmla="*/ 214 w 242"/>
                <a:gd name="T41" fmla="*/ 7 h 71"/>
                <a:gd name="T42" fmla="*/ 214 w 242"/>
                <a:gd name="T43" fmla="*/ 5 h 71"/>
                <a:gd name="T44" fmla="*/ 91 w 242"/>
                <a:gd name="T45" fmla="*/ 65 h 71"/>
                <a:gd name="T46" fmla="*/ 88 w 242"/>
                <a:gd name="T47" fmla="*/ 65 h 71"/>
                <a:gd name="T48" fmla="*/ 129 w 242"/>
                <a:gd name="T49" fmla="*/ 64 h 71"/>
                <a:gd name="T50" fmla="*/ 192 w 242"/>
                <a:gd name="T51" fmla="*/ 64 h 71"/>
                <a:gd name="T52" fmla="*/ 169 w 242"/>
                <a:gd name="T53" fmla="*/ 63 h 71"/>
                <a:gd name="T54" fmla="*/ 190 w 242"/>
                <a:gd name="T55" fmla="*/ 58 h 71"/>
                <a:gd name="T56" fmla="*/ 227 w 242"/>
                <a:gd name="T57" fmla="*/ 57 h 71"/>
                <a:gd name="T58" fmla="*/ 201 w 242"/>
                <a:gd name="T59" fmla="*/ 53 h 71"/>
                <a:gd name="T60" fmla="*/ 218 w 242"/>
                <a:gd name="T61" fmla="*/ 9 h 71"/>
                <a:gd name="T62" fmla="*/ 222 w 242"/>
                <a:gd name="T63" fmla="*/ 48 h 71"/>
                <a:gd name="T64" fmla="*/ 223 w 242"/>
                <a:gd name="T65" fmla="*/ 47 h 71"/>
                <a:gd name="T66" fmla="*/ 218 w 242"/>
                <a:gd name="T67" fmla="*/ 8 h 71"/>
                <a:gd name="T68" fmla="*/ 15 w 242"/>
                <a:gd name="T69" fmla="*/ 39 h 71"/>
                <a:gd name="T70" fmla="*/ 15 w 242"/>
                <a:gd name="T71" fmla="*/ 34 h 71"/>
                <a:gd name="T72" fmla="*/ 17 w 242"/>
                <a:gd name="T73" fmla="*/ 13 h 71"/>
                <a:gd name="T74" fmla="*/ 224 w 242"/>
                <a:gd name="T75" fmla="*/ 7 h 71"/>
                <a:gd name="T76" fmla="*/ 225 w 242"/>
                <a:gd name="T77" fmla="*/ 12 h 71"/>
                <a:gd name="T78" fmla="*/ 228 w 242"/>
                <a:gd name="T79" fmla="*/ 7 h 71"/>
                <a:gd name="T80" fmla="*/ 237 w 242"/>
                <a:gd name="T81" fmla="*/ 47 h 71"/>
                <a:gd name="T82" fmla="*/ 237 w 242"/>
                <a:gd name="T83" fmla="*/ 56 h 71"/>
                <a:gd name="T84" fmla="*/ 27 w 242"/>
                <a:gd name="T85" fmla="*/ 61 h 71"/>
                <a:gd name="T86" fmla="*/ 20 w 242"/>
                <a:gd name="T87" fmla="*/ 62 h 71"/>
                <a:gd name="T88" fmla="*/ 9 w 242"/>
                <a:gd name="T89" fmla="*/ 38 h 71"/>
                <a:gd name="T90" fmla="*/ 13 w 242"/>
                <a:gd name="T91" fmla="*/ 59 h 71"/>
                <a:gd name="T92" fmla="*/ 14 w 242"/>
                <a:gd name="T93" fmla="*/ 58 h 71"/>
                <a:gd name="T94" fmla="*/ 15 w 242"/>
                <a:gd name="T95" fmla="*/ 9 h 71"/>
                <a:gd name="T96" fmla="*/ 41 w 242"/>
                <a:gd name="T97" fmla="*/ 60 h 71"/>
                <a:gd name="T98" fmla="*/ 26 w 242"/>
                <a:gd name="T99" fmla="*/ 68 h 71"/>
                <a:gd name="T100" fmla="*/ 22 w 242"/>
                <a:gd name="T101" fmla="*/ 7 h 71"/>
                <a:gd name="T102" fmla="*/ 223 w 242"/>
                <a:gd name="T103" fmla="*/ 3 h 71"/>
                <a:gd name="T104" fmla="*/ 21 w 242"/>
                <a:gd name="T105" fmla="*/ 41 h 71"/>
                <a:gd name="T106" fmla="*/ 232 w 242"/>
                <a:gd name="T107" fmla="*/ 48 h 71"/>
                <a:gd name="T108" fmla="*/ 230 w 242"/>
                <a:gd name="T109" fmla="*/ 4 h 71"/>
                <a:gd name="T110" fmla="*/ 232 w 242"/>
                <a:gd name="T111" fmla="*/ 56 h 71"/>
                <a:gd name="T112" fmla="*/ 10 w 242"/>
                <a:gd name="T113" fmla="*/ 14 h 71"/>
                <a:gd name="T114" fmla="*/ 5 w 242"/>
                <a:gd name="T115" fmla="*/ 9 h 71"/>
                <a:gd name="T116" fmla="*/ 20 w 242"/>
                <a:gd name="T117" fmla="*/ 59 h 71"/>
                <a:gd name="T118" fmla="*/ 14 w 242"/>
                <a:gd name="T119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2" h="71">
                  <a:moveTo>
                    <a:pt x="216" y="4"/>
                  </a:moveTo>
                  <a:cubicBezTo>
                    <a:pt x="214" y="4"/>
                    <a:pt x="212" y="4"/>
                    <a:pt x="210" y="3"/>
                  </a:cubicBezTo>
                  <a:cubicBezTo>
                    <a:pt x="210" y="3"/>
                    <a:pt x="210" y="3"/>
                    <a:pt x="209" y="3"/>
                  </a:cubicBezTo>
                  <a:cubicBezTo>
                    <a:pt x="209" y="3"/>
                    <a:pt x="209" y="2"/>
                    <a:pt x="209" y="2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10" y="1"/>
                    <a:pt x="211" y="0"/>
                    <a:pt x="212" y="0"/>
                  </a:cubicBezTo>
                  <a:cubicBezTo>
                    <a:pt x="215" y="0"/>
                    <a:pt x="219" y="0"/>
                    <a:pt x="223" y="0"/>
                  </a:cubicBezTo>
                  <a:cubicBezTo>
                    <a:pt x="226" y="0"/>
                    <a:pt x="230" y="0"/>
                    <a:pt x="233" y="0"/>
                  </a:cubicBezTo>
                  <a:cubicBezTo>
                    <a:pt x="233" y="0"/>
                    <a:pt x="233" y="0"/>
                    <a:pt x="234" y="0"/>
                  </a:cubicBezTo>
                  <a:cubicBezTo>
                    <a:pt x="234" y="0"/>
                    <a:pt x="235" y="1"/>
                    <a:pt x="235" y="1"/>
                  </a:cubicBezTo>
                  <a:cubicBezTo>
                    <a:pt x="235" y="2"/>
                    <a:pt x="234" y="2"/>
                    <a:pt x="234" y="2"/>
                  </a:cubicBezTo>
                  <a:cubicBezTo>
                    <a:pt x="233" y="2"/>
                    <a:pt x="233" y="2"/>
                    <a:pt x="233" y="3"/>
                  </a:cubicBezTo>
                  <a:cubicBezTo>
                    <a:pt x="233" y="3"/>
                    <a:pt x="233" y="4"/>
                    <a:pt x="233" y="4"/>
                  </a:cubicBezTo>
                  <a:cubicBezTo>
                    <a:pt x="234" y="4"/>
                    <a:pt x="235" y="4"/>
                    <a:pt x="235" y="5"/>
                  </a:cubicBezTo>
                  <a:cubicBezTo>
                    <a:pt x="236" y="5"/>
                    <a:pt x="236" y="5"/>
                    <a:pt x="237" y="5"/>
                  </a:cubicBezTo>
                  <a:cubicBezTo>
                    <a:pt x="238" y="5"/>
                    <a:pt x="238" y="5"/>
                    <a:pt x="238" y="6"/>
                  </a:cubicBezTo>
                  <a:cubicBezTo>
                    <a:pt x="238" y="6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5" y="7"/>
                    <a:pt x="234" y="7"/>
                    <a:pt x="233" y="7"/>
                  </a:cubicBezTo>
                  <a:cubicBezTo>
                    <a:pt x="233" y="8"/>
                    <a:pt x="233" y="8"/>
                    <a:pt x="233" y="9"/>
                  </a:cubicBezTo>
                  <a:cubicBezTo>
                    <a:pt x="233" y="10"/>
                    <a:pt x="233" y="10"/>
                    <a:pt x="233" y="11"/>
                  </a:cubicBezTo>
                  <a:cubicBezTo>
                    <a:pt x="235" y="18"/>
                    <a:pt x="235" y="25"/>
                    <a:pt x="236" y="32"/>
                  </a:cubicBezTo>
                  <a:cubicBezTo>
                    <a:pt x="236" y="35"/>
                    <a:pt x="236" y="38"/>
                    <a:pt x="237" y="40"/>
                  </a:cubicBezTo>
                  <a:cubicBezTo>
                    <a:pt x="237" y="41"/>
                    <a:pt x="237" y="42"/>
                    <a:pt x="237" y="42"/>
                  </a:cubicBezTo>
                  <a:cubicBezTo>
                    <a:pt x="239" y="44"/>
                    <a:pt x="240" y="46"/>
                    <a:pt x="241" y="48"/>
                  </a:cubicBezTo>
                  <a:cubicBezTo>
                    <a:pt x="241" y="49"/>
                    <a:pt x="241" y="50"/>
                    <a:pt x="242" y="52"/>
                  </a:cubicBezTo>
                  <a:cubicBezTo>
                    <a:pt x="242" y="55"/>
                    <a:pt x="241" y="57"/>
                    <a:pt x="238" y="59"/>
                  </a:cubicBezTo>
                  <a:cubicBezTo>
                    <a:pt x="236" y="60"/>
                    <a:pt x="234" y="61"/>
                    <a:pt x="232" y="61"/>
                  </a:cubicBezTo>
                  <a:cubicBezTo>
                    <a:pt x="227" y="63"/>
                    <a:pt x="221" y="63"/>
                    <a:pt x="216" y="64"/>
                  </a:cubicBezTo>
                  <a:cubicBezTo>
                    <a:pt x="212" y="64"/>
                    <a:pt x="209" y="64"/>
                    <a:pt x="206" y="65"/>
                  </a:cubicBezTo>
                  <a:cubicBezTo>
                    <a:pt x="200" y="65"/>
                    <a:pt x="194" y="66"/>
                    <a:pt x="188" y="66"/>
                  </a:cubicBezTo>
                  <a:cubicBezTo>
                    <a:pt x="166" y="66"/>
                    <a:pt x="145" y="66"/>
                    <a:pt x="124" y="66"/>
                  </a:cubicBezTo>
                  <a:cubicBezTo>
                    <a:pt x="120" y="66"/>
                    <a:pt x="116" y="66"/>
                    <a:pt x="112" y="66"/>
                  </a:cubicBezTo>
                  <a:cubicBezTo>
                    <a:pt x="109" y="66"/>
                    <a:pt x="106" y="66"/>
                    <a:pt x="102" y="66"/>
                  </a:cubicBezTo>
                  <a:cubicBezTo>
                    <a:pt x="97" y="67"/>
                    <a:pt x="91" y="68"/>
                    <a:pt x="85" y="68"/>
                  </a:cubicBezTo>
                  <a:cubicBezTo>
                    <a:pt x="80" y="69"/>
                    <a:pt x="75" y="69"/>
                    <a:pt x="70" y="70"/>
                  </a:cubicBezTo>
                  <a:cubicBezTo>
                    <a:pt x="62" y="70"/>
                    <a:pt x="54" y="70"/>
                    <a:pt x="47" y="70"/>
                  </a:cubicBezTo>
                  <a:cubicBezTo>
                    <a:pt x="40" y="71"/>
                    <a:pt x="33" y="71"/>
                    <a:pt x="27" y="71"/>
                  </a:cubicBezTo>
                  <a:cubicBezTo>
                    <a:pt x="25" y="71"/>
                    <a:pt x="23" y="70"/>
                    <a:pt x="21" y="70"/>
                  </a:cubicBezTo>
                  <a:cubicBezTo>
                    <a:pt x="19" y="70"/>
                    <a:pt x="18" y="70"/>
                    <a:pt x="17" y="68"/>
                  </a:cubicBezTo>
                  <a:cubicBezTo>
                    <a:pt x="17" y="68"/>
                    <a:pt x="16" y="68"/>
                    <a:pt x="16" y="68"/>
                  </a:cubicBezTo>
                  <a:cubicBezTo>
                    <a:pt x="16" y="68"/>
                    <a:pt x="16" y="68"/>
                    <a:pt x="15" y="68"/>
                  </a:cubicBezTo>
                  <a:cubicBezTo>
                    <a:pt x="13" y="68"/>
                    <a:pt x="12" y="67"/>
                    <a:pt x="12" y="65"/>
                  </a:cubicBezTo>
                  <a:cubicBezTo>
                    <a:pt x="12" y="65"/>
                    <a:pt x="11" y="64"/>
                    <a:pt x="11" y="63"/>
                  </a:cubicBezTo>
                  <a:cubicBezTo>
                    <a:pt x="11" y="62"/>
                    <a:pt x="11" y="62"/>
                    <a:pt x="11" y="61"/>
                  </a:cubicBezTo>
                  <a:cubicBezTo>
                    <a:pt x="10" y="60"/>
                    <a:pt x="10" y="60"/>
                    <a:pt x="10" y="59"/>
                  </a:cubicBezTo>
                  <a:cubicBezTo>
                    <a:pt x="9" y="52"/>
                    <a:pt x="8" y="46"/>
                    <a:pt x="8" y="40"/>
                  </a:cubicBezTo>
                  <a:cubicBezTo>
                    <a:pt x="7" y="35"/>
                    <a:pt x="6" y="30"/>
                    <a:pt x="6" y="26"/>
                  </a:cubicBezTo>
                  <a:cubicBezTo>
                    <a:pt x="5" y="23"/>
                    <a:pt x="5" y="19"/>
                    <a:pt x="4" y="16"/>
                  </a:cubicBezTo>
                  <a:cubicBezTo>
                    <a:pt x="4" y="14"/>
                    <a:pt x="4" y="12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4" y="7"/>
                    <a:pt x="6" y="7"/>
                    <a:pt x="9" y="7"/>
                  </a:cubicBezTo>
                  <a:cubicBezTo>
                    <a:pt x="11" y="7"/>
                    <a:pt x="13" y="6"/>
                    <a:pt x="15" y="6"/>
                  </a:cubicBezTo>
                  <a:cubicBezTo>
                    <a:pt x="18" y="6"/>
                    <a:pt x="21" y="5"/>
                    <a:pt x="24" y="5"/>
                  </a:cubicBezTo>
                  <a:cubicBezTo>
                    <a:pt x="24" y="5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7" y="4"/>
                    <a:pt x="27" y="5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5" y="7"/>
                    <a:pt x="24" y="8"/>
                    <a:pt x="24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9"/>
                    <a:pt x="22" y="25"/>
                    <a:pt x="23" y="32"/>
                  </a:cubicBezTo>
                  <a:cubicBezTo>
                    <a:pt x="24" y="36"/>
                    <a:pt x="24" y="40"/>
                    <a:pt x="25" y="45"/>
                  </a:cubicBezTo>
                  <a:cubicBezTo>
                    <a:pt x="25" y="48"/>
                    <a:pt x="25" y="51"/>
                    <a:pt x="26" y="54"/>
                  </a:cubicBezTo>
                  <a:cubicBezTo>
                    <a:pt x="26" y="55"/>
                    <a:pt x="26" y="55"/>
                    <a:pt x="27" y="55"/>
                  </a:cubicBezTo>
                  <a:cubicBezTo>
                    <a:pt x="29" y="55"/>
                    <a:pt x="30" y="55"/>
                    <a:pt x="32" y="55"/>
                  </a:cubicBezTo>
                  <a:cubicBezTo>
                    <a:pt x="37" y="56"/>
                    <a:pt x="42" y="57"/>
                    <a:pt x="47" y="57"/>
                  </a:cubicBezTo>
                  <a:cubicBezTo>
                    <a:pt x="48" y="57"/>
                    <a:pt x="49" y="57"/>
                    <a:pt x="49" y="57"/>
                  </a:cubicBezTo>
                  <a:cubicBezTo>
                    <a:pt x="60" y="57"/>
                    <a:pt x="70" y="57"/>
                    <a:pt x="81" y="56"/>
                  </a:cubicBezTo>
                  <a:cubicBezTo>
                    <a:pt x="87" y="56"/>
                    <a:pt x="93" y="56"/>
                    <a:pt x="100" y="56"/>
                  </a:cubicBezTo>
                  <a:cubicBezTo>
                    <a:pt x="104" y="56"/>
                    <a:pt x="109" y="55"/>
                    <a:pt x="114" y="55"/>
                  </a:cubicBezTo>
                  <a:cubicBezTo>
                    <a:pt x="119" y="55"/>
                    <a:pt x="125" y="54"/>
                    <a:pt x="130" y="54"/>
                  </a:cubicBezTo>
                  <a:cubicBezTo>
                    <a:pt x="136" y="53"/>
                    <a:pt x="141" y="53"/>
                    <a:pt x="147" y="52"/>
                  </a:cubicBezTo>
                  <a:cubicBezTo>
                    <a:pt x="157" y="51"/>
                    <a:pt x="167" y="51"/>
                    <a:pt x="177" y="51"/>
                  </a:cubicBezTo>
                  <a:cubicBezTo>
                    <a:pt x="191" y="51"/>
                    <a:pt x="205" y="51"/>
                    <a:pt x="219" y="51"/>
                  </a:cubicBezTo>
                  <a:cubicBezTo>
                    <a:pt x="220" y="51"/>
                    <a:pt x="220" y="51"/>
                    <a:pt x="221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0" y="47"/>
                    <a:pt x="219" y="45"/>
                    <a:pt x="219" y="42"/>
                  </a:cubicBezTo>
                  <a:cubicBezTo>
                    <a:pt x="218" y="37"/>
                    <a:pt x="217" y="31"/>
                    <a:pt x="217" y="26"/>
                  </a:cubicBezTo>
                  <a:cubicBezTo>
                    <a:pt x="216" y="21"/>
                    <a:pt x="216" y="16"/>
                    <a:pt x="216" y="11"/>
                  </a:cubicBezTo>
                  <a:cubicBezTo>
                    <a:pt x="216" y="10"/>
                    <a:pt x="216" y="9"/>
                    <a:pt x="216" y="8"/>
                  </a:cubicBezTo>
                  <a:cubicBezTo>
                    <a:pt x="215" y="7"/>
                    <a:pt x="214" y="7"/>
                    <a:pt x="214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2" y="6"/>
                    <a:pt x="212" y="6"/>
                  </a:cubicBezTo>
                  <a:cubicBezTo>
                    <a:pt x="212" y="5"/>
                    <a:pt x="212" y="5"/>
                    <a:pt x="213" y="5"/>
                  </a:cubicBezTo>
                  <a:cubicBezTo>
                    <a:pt x="213" y="5"/>
                    <a:pt x="214" y="5"/>
                    <a:pt x="214" y="5"/>
                  </a:cubicBezTo>
                  <a:cubicBezTo>
                    <a:pt x="215" y="5"/>
                    <a:pt x="215" y="5"/>
                    <a:pt x="216" y="4"/>
                  </a:cubicBezTo>
                  <a:cubicBezTo>
                    <a:pt x="216" y="4"/>
                    <a:pt x="216" y="4"/>
                    <a:pt x="216" y="4"/>
                  </a:cubicBezTo>
                  <a:close/>
                  <a:moveTo>
                    <a:pt x="89" y="65"/>
                  </a:moveTo>
                  <a:cubicBezTo>
                    <a:pt x="90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4"/>
                  </a:cubicBezTo>
                  <a:cubicBezTo>
                    <a:pt x="90" y="65"/>
                    <a:pt x="90" y="64"/>
                    <a:pt x="89" y="65"/>
                  </a:cubicBezTo>
                  <a:cubicBezTo>
                    <a:pt x="89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9" y="65"/>
                    <a:pt x="89" y="65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4"/>
                  </a:cubicBezTo>
                  <a:cubicBezTo>
                    <a:pt x="128" y="64"/>
                    <a:pt x="128" y="64"/>
                    <a:pt x="129" y="64"/>
                  </a:cubicBezTo>
                  <a:cubicBezTo>
                    <a:pt x="132" y="64"/>
                    <a:pt x="135" y="64"/>
                    <a:pt x="138" y="64"/>
                  </a:cubicBezTo>
                  <a:cubicBezTo>
                    <a:pt x="147" y="64"/>
                    <a:pt x="156" y="64"/>
                    <a:pt x="165" y="64"/>
                  </a:cubicBezTo>
                  <a:cubicBezTo>
                    <a:pt x="168" y="64"/>
                    <a:pt x="172" y="64"/>
                    <a:pt x="175" y="64"/>
                  </a:cubicBezTo>
                  <a:cubicBezTo>
                    <a:pt x="181" y="64"/>
                    <a:pt x="186" y="64"/>
                    <a:pt x="192" y="64"/>
                  </a:cubicBezTo>
                  <a:cubicBezTo>
                    <a:pt x="192" y="63"/>
                    <a:pt x="193" y="63"/>
                    <a:pt x="194" y="63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2" y="63"/>
                    <a:pt x="190" y="63"/>
                    <a:pt x="188" y="63"/>
                  </a:cubicBezTo>
                  <a:cubicBezTo>
                    <a:pt x="182" y="63"/>
                    <a:pt x="175" y="63"/>
                    <a:pt x="169" y="63"/>
                  </a:cubicBezTo>
                  <a:cubicBezTo>
                    <a:pt x="156" y="63"/>
                    <a:pt x="143" y="63"/>
                    <a:pt x="131" y="63"/>
                  </a:cubicBezTo>
                  <a:cubicBezTo>
                    <a:pt x="129" y="63"/>
                    <a:pt x="128" y="63"/>
                    <a:pt x="127" y="63"/>
                  </a:cubicBezTo>
                  <a:close/>
                  <a:moveTo>
                    <a:pt x="190" y="58"/>
                  </a:moveTo>
                  <a:cubicBezTo>
                    <a:pt x="190" y="58"/>
                    <a:pt x="190" y="58"/>
                    <a:pt x="190" y="58"/>
                  </a:cubicBezTo>
                  <a:cubicBezTo>
                    <a:pt x="192" y="58"/>
                    <a:pt x="194" y="58"/>
                    <a:pt x="197" y="58"/>
                  </a:cubicBezTo>
                  <a:cubicBezTo>
                    <a:pt x="201" y="58"/>
                    <a:pt x="205" y="58"/>
                    <a:pt x="210" y="58"/>
                  </a:cubicBezTo>
                  <a:cubicBezTo>
                    <a:pt x="215" y="58"/>
                    <a:pt x="220" y="58"/>
                    <a:pt x="225" y="58"/>
                  </a:cubicBezTo>
                  <a:cubicBezTo>
                    <a:pt x="226" y="58"/>
                    <a:pt x="227" y="58"/>
                    <a:pt x="227" y="57"/>
                  </a:cubicBezTo>
                  <a:cubicBezTo>
                    <a:pt x="227" y="57"/>
                    <a:pt x="227" y="57"/>
                    <a:pt x="227" y="56"/>
                  </a:cubicBezTo>
                  <a:cubicBezTo>
                    <a:pt x="227" y="56"/>
                    <a:pt x="227" y="56"/>
                    <a:pt x="226" y="55"/>
                  </a:cubicBezTo>
                  <a:cubicBezTo>
                    <a:pt x="214" y="56"/>
                    <a:pt x="202" y="57"/>
                    <a:pt x="190" y="58"/>
                  </a:cubicBezTo>
                  <a:close/>
                  <a:moveTo>
                    <a:pt x="201" y="53"/>
                  </a:moveTo>
                  <a:cubicBezTo>
                    <a:pt x="181" y="53"/>
                    <a:pt x="161" y="53"/>
                    <a:pt x="141" y="55"/>
                  </a:cubicBezTo>
                  <a:cubicBezTo>
                    <a:pt x="161" y="55"/>
                    <a:pt x="181" y="54"/>
                    <a:pt x="201" y="53"/>
                  </a:cubicBezTo>
                  <a:close/>
                  <a:moveTo>
                    <a:pt x="218" y="8"/>
                  </a:moveTo>
                  <a:cubicBezTo>
                    <a:pt x="218" y="8"/>
                    <a:pt x="218" y="8"/>
                    <a:pt x="218" y="9"/>
                  </a:cubicBezTo>
                  <a:cubicBezTo>
                    <a:pt x="218" y="9"/>
                    <a:pt x="218" y="10"/>
                    <a:pt x="218" y="10"/>
                  </a:cubicBezTo>
                  <a:cubicBezTo>
                    <a:pt x="219" y="13"/>
                    <a:pt x="219" y="15"/>
                    <a:pt x="219" y="17"/>
                  </a:cubicBezTo>
                  <a:cubicBezTo>
                    <a:pt x="220" y="21"/>
                    <a:pt x="220" y="25"/>
                    <a:pt x="220" y="29"/>
                  </a:cubicBezTo>
                  <a:cubicBezTo>
                    <a:pt x="221" y="35"/>
                    <a:pt x="222" y="42"/>
                    <a:pt x="222" y="48"/>
                  </a:cubicBezTo>
                  <a:cubicBezTo>
                    <a:pt x="223" y="49"/>
                    <a:pt x="223" y="49"/>
                    <a:pt x="223" y="50"/>
                  </a:cubicBezTo>
                  <a:cubicBezTo>
                    <a:pt x="223" y="50"/>
                    <a:pt x="223" y="51"/>
                    <a:pt x="224" y="51"/>
                  </a:cubicBezTo>
                  <a:cubicBezTo>
                    <a:pt x="224" y="50"/>
                    <a:pt x="224" y="50"/>
                    <a:pt x="224" y="49"/>
                  </a:cubicBezTo>
                  <a:cubicBezTo>
                    <a:pt x="223" y="49"/>
                    <a:pt x="223" y="48"/>
                    <a:pt x="223" y="47"/>
                  </a:cubicBezTo>
                  <a:cubicBezTo>
                    <a:pt x="223" y="42"/>
                    <a:pt x="222" y="37"/>
                    <a:pt x="222" y="32"/>
                  </a:cubicBezTo>
                  <a:cubicBezTo>
                    <a:pt x="221" y="27"/>
                    <a:pt x="221" y="22"/>
                    <a:pt x="221" y="17"/>
                  </a:cubicBezTo>
                  <a:cubicBezTo>
                    <a:pt x="221" y="14"/>
                    <a:pt x="220" y="11"/>
                    <a:pt x="219" y="8"/>
                  </a:cubicBezTo>
                  <a:cubicBezTo>
                    <a:pt x="219" y="8"/>
                    <a:pt x="219" y="7"/>
                    <a:pt x="218" y="8"/>
                  </a:cubicBezTo>
                  <a:close/>
                  <a:moveTo>
                    <a:pt x="12" y="12"/>
                  </a:moveTo>
                  <a:cubicBezTo>
                    <a:pt x="13" y="13"/>
                    <a:pt x="13" y="13"/>
                    <a:pt x="13" y="14"/>
                  </a:cubicBezTo>
                  <a:cubicBezTo>
                    <a:pt x="13" y="16"/>
                    <a:pt x="13" y="17"/>
                    <a:pt x="13" y="19"/>
                  </a:cubicBezTo>
                  <a:cubicBezTo>
                    <a:pt x="14" y="26"/>
                    <a:pt x="14" y="32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2"/>
                    <a:pt x="16" y="41"/>
                    <a:pt x="16" y="41"/>
                  </a:cubicBezTo>
                  <a:cubicBezTo>
                    <a:pt x="16" y="38"/>
                    <a:pt x="15" y="36"/>
                    <a:pt x="15" y="34"/>
                  </a:cubicBezTo>
                  <a:cubicBezTo>
                    <a:pt x="15" y="27"/>
                    <a:pt x="15" y="20"/>
                    <a:pt x="15" y="14"/>
                  </a:cubicBezTo>
                  <a:cubicBezTo>
                    <a:pt x="15" y="14"/>
                    <a:pt x="15" y="13"/>
                    <a:pt x="15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7" y="13"/>
                    <a:pt x="17" y="13"/>
                    <a:pt x="18" y="14"/>
                  </a:cubicBezTo>
                  <a:cubicBezTo>
                    <a:pt x="18" y="13"/>
                    <a:pt x="18" y="12"/>
                    <a:pt x="18" y="11"/>
                  </a:cubicBezTo>
                  <a:cubicBezTo>
                    <a:pt x="16" y="12"/>
                    <a:pt x="14" y="12"/>
                    <a:pt x="12" y="12"/>
                  </a:cubicBezTo>
                  <a:close/>
                  <a:moveTo>
                    <a:pt x="224" y="7"/>
                  </a:moveTo>
                  <a:cubicBezTo>
                    <a:pt x="223" y="10"/>
                    <a:pt x="224" y="16"/>
                    <a:pt x="225" y="20"/>
                  </a:cubicBezTo>
                  <a:cubicBezTo>
                    <a:pt x="225" y="18"/>
                    <a:pt x="225" y="17"/>
                    <a:pt x="225" y="15"/>
                  </a:cubicBezTo>
                  <a:cubicBezTo>
                    <a:pt x="225" y="15"/>
                    <a:pt x="225" y="14"/>
                    <a:pt x="226" y="13"/>
                  </a:cubicBezTo>
                  <a:cubicBezTo>
                    <a:pt x="226" y="13"/>
                    <a:pt x="225" y="12"/>
                    <a:pt x="225" y="12"/>
                  </a:cubicBezTo>
                  <a:cubicBezTo>
                    <a:pt x="225" y="12"/>
                    <a:pt x="225" y="11"/>
                    <a:pt x="226" y="11"/>
                  </a:cubicBezTo>
                  <a:cubicBezTo>
                    <a:pt x="226" y="10"/>
                    <a:pt x="227" y="10"/>
                    <a:pt x="227" y="11"/>
                  </a:cubicBezTo>
                  <a:cubicBezTo>
                    <a:pt x="227" y="11"/>
                    <a:pt x="227" y="11"/>
                    <a:pt x="228" y="11"/>
                  </a:cubicBezTo>
                  <a:cubicBezTo>
                    <a:pt x="228" y="9"/>
                    <a:pt x="228" y="8"/>
                    <a:pt x="228" y="7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6" y="7"/>
                    <a:pt x="225" y="7"/>
                    <a:pt x="224" y="7"/>
                  </a:cubicBezTo>
                  <a:close/>
                  <a:moveTo>
                    <a:pt x="237" y="46"/>
                  </a:moveTo>
                  <a:cubicBezTo>
                    <a:pt x="237" y="47"/>
                    <a:pt x="237" y="47"/>
                    <a:pt x="237" y="47"/>
                  </a:cubicBezTo>
                  <a:cubicBezTo>
                    <a:pt x="237" y="48"/>
                    <a:pt x="237" y="48"/>
                    <a:pt x="237" y="49"/>
                  </a:cubicBezTo>
                  <a:cubicBezTo>
                    <a:pt x="237" y="50"/>
                    <a:pt x="237" y="51"/>
                    <a:pt x="237" y="51"/>
                  </a:cubicBezTo>
                  <a:cubicBezTo>
                    <a:pt x="237" y="52"/>
                    <a:pt x="237" y="53"/>
                    <a:pt x="237" y="54"/>
                  </a:cubicBezTo>
                  <a:cubicBezTo>
                    <a:pt x="237" y="54"/>
                    <a:pt x="237" y="55"/>
                    <a:pt x="237" y="56"/>
                  </a:cubicBezTo>
                  <a:cubicBezTo>
                    <a:pt x="237" y="56"/>
                    <a:pt x="237" y="56"/>
                    <a:pt x="237" y="57"/>
                  </a:cubicBezTo>
                  <a:cubicBezTo>
                    <a:pt x="239" y="56"/>
                    <a:pt x="240" y="54"/>
                    <a:pt x="240" y="52"/>
                  </a:cubicBezTo>
                  <a:cubicBezTo>
                    <a:pt x="239" y="50"/>
                    <a:pt x="238" y="48"/>
                    <a:pt x="237" y="46"/>
                  </a:cubicBezTo>
                  <a:close/>
                  <a:moveTo>
                    <a:pt x="27" y="61"/>
                  </a:moveTo>
                  <a:cubicBezTo>
                    <a:pt x="27" y="62"/>
                    <a:pt x="26" y="62"/>
                    <a:pt x="26" y="62"/>
                  </a:cubicBezTo>
                  <a:cubicBezTo>
                    <a:pt x="30" y="62"/>
                    <a:pt x="34" y="62"/>
                    <a:pt x="38" y="62"/>
                  </a:cubicBezTo>
                  <a:cubicBezTo>
                    <a:pt x="34" y="61"/>
                    <a:pt x="31" y="61"/>
                    <a:pt x="27" y="61"/>
                  </a:cubicBezTo>
                  <a:close/>
                  <a:moveTo>
                    <a:pt x="20" y="62"/>
                  </a:moveTo>
                  <a:cubicBezTo>
                    <a:pt x="21" y="63"/>
                    <a:pt x="23" y="63"/>
                    <a:pt x="25" y="63"/>
                  </a:cubicBezTo>
                  <a:cubicBezTo>
                    <a:pt x="25" y="62"/>
                    <a:pt x="24" y="62"/>
                    <a:pt x="24" y="61"/>
                  </a:cubicBezTo>
                  <a:cubicBezTo>
                    <a:pt x="23" y="61"/>
                    <a:pt x="21" y="61"/>
                    <a:pt x="20" y="62"/>
                  </a:cubicBezTo>
                  <a:close/>
                  <a:moveTo>
                    <a:pt x="9" y="38"/>
                  </a:moveTo>
                  <a:cubicBezTo>
                    <a:pt x="10" y="34"/>
                    <a:pt x="9" y="28"/>
                    <a:pt x="8" y="27"/>
                  </a:cubicBezTo>
                  <a:cubicBezTo>
                    <a:pt x="9" y="31"/>
                    <a:pt x="9" y="34"/>
                    <a:pt x="9" y="38"/>
                  </a:cubicBezTo>
                  <a:close/>
                  <a:moveTo>
                    <a:pt x="14" y="58"/>
                  </a:moveTo>
                  <a:cubicBezTo>
                    <a:pt x="13" y="58"/>
                    <a:pt x="13" y="58"/>
                    <a:pt x="13" y="59"/>
                  </a:cubicBezTo>
                  <a:cubicBezTo>
                    <a:pt x="13" y="60"/>
                    <a:pt x="14" y="61"/>
                    <a:pt x="14" y="62"/>
                  </a:cubicBezTo>
                  <a:cubicBezTo>
                    <a:pt x="14" y="62"/>
                    <a:pt x="14" y="63"/>
                    <a:pt x="14" y="63"/>
                  </a:cubicBezTo>
                  <a:cubicBezTo>
                    <a:pt x="14" y="63"/>
                    <a:pt x="14" y="63"/>
                    <a:pt x="15" y="63"/>
                  </a:cubicBezTo>
                  <a:cubicBezTo>
                    <a:pt x="14" y="61"/>
                    <a:pt x="14" y="60"/>
                    <a:pt x="14" y="58"/>
                  </a:cubicBezTo>
                  <a:close/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0"/>
                    <a:pt x="13" y="10"/>
                    <a:pt x="15" y="9"/>
                  </a:cubicBezTo>
                  <a:cubicBezTo>
                    <a:pt x="13" y="9"/>
                    <a:pt x="11" y="9"/>
                    <a:pt x="9" y="9"/>
                  </a:cubicBezTo>
                  <a:close/>
                  <a:moveTo>
                    <a:pt x="46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5" y="61"/>
                    <a:pt x="43" y="61"/>
                    <a:pt x="41" y="60"/>
                  </a:cubicBezTo>
                  <a:cubicBezTo>
                    <a:pt x="41" y="61"/>
                    <a:pt x="40" y="61"/>
                    <a:pt x="40" y="62"/>
                  </a:cubicBezTo>
                  <a:cubicBezTo>
                    <a:pt x="42" y="61"/>
                    <a:pt x="44" y="61"/>
                    <a:pt x="46" y="61"/>
                  </a:cubicBezTo>
                  <a:close/>
                  <a:moveTo>
                    <a:pt x="36" y="68"/>
                  </a:moveTo>
                  <a:cubicBezTo>
                    <a:pt x="33" y="68"/>
                    <a:pt x="29" y="68"/>
                    <a:pt x="26" y="68"/>
                  </a:cubicBezTo>
                  <a:cubicBezTo>
                    <a:pt x="29" y="68"/>
                    <a:pt x="33" y="68"/>
                    <a:pt x="36" y="68"/>
                  </a:cubicBezTo>
                  <a:close/>
                  <a:moveTo>
                    <a:pt x="19" y="8"/>
                  </a:moveTo>
                  <a:cubicBezTo>
                    <a:pt x="20" y="8"/>
                    <a:pt x="21" y="9"/>
                    <a:pt x="21" y="9"/>
                  </a:cubicBezTo>
                  <a:cubicBezTo>
                    <a:pt x="22" y="9"/>
                    <a:pt x="22" y="8"/>
                    <a:pt x="22" y="7"/>
                  </a:cubicBezTo>
                  <a:cubicBezTo>
                    <a:pt x="21" y="7"/>
                    <a:pt x="20" y="8"/>
                    <a:pt x="19" y="8"/>
                  </a:cubicBezTo>
                  <a:close/>
                  <a:moveTo>
                    <a:pt x="219" y="3"/>
                  </a:moveTo>
                  <a:cubicBezTo>
                    <a:pt x="219" y="3"/>
                    <a:pt x="219" y="3"/>
                    <a:pt x="219" y="3"/>
                  </a:cubicBezTo>
                  <a:cubicBezTo>
                    <a:pt x="221" y="3"/>
                    <a:pt x="222" y="3"/>
                    <a:pt x="223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3" y="3"/>
                    <a:pt x="221" y="3"/>
                    <a:pt x="219" y="3"/>
                  </a:cubicBezTo>
                  <a:close/>
                  <a:moveTo>
                    <a:pt x="21" y="46"/>
                  </a:moveTo>
                  <a:cubicBezTo>
                    <a:pt x="21" y="44"/>
                    <a:pt x="21" y="43"/>
                    <a:pt x="21" y="41"/>
                  </a:cubicBezTo>
                  <a:cubicBezTo>
                    <a:pt x="21" y="43"/>
                    <a:pt x="20" y="44"/>
                    <a:pt x="21" y="46"/>
                  </a:cubicBezTo>
                  <a:close/>
                  <a:moveTo>
                    <a:pt x="232" y="52"/>
                  </a:moveTo>
                  <a:cubicBezTo>
                    <a:pt x="232" y="52"/>
                    <a:pt x="232" y="52"/>
                    <a:pt x="232" y="52"/>
                  </a:cubicBezTo>
                  <a:cubicBezTo>
                    <a:pt x="232" y="51"/>
                    <a:pt x="232" y="49"/>
                    <a:pt x="232" y="48"/>
                  </a:cubicBezTo>
                  <a:cubicBezTo>
                    <a:pt x="232" y="49"/>
                    <a:pt x="231" y="51"/>
                    <a:pt x="232" y="52"/>
                  </a:cubicBezTo>
                  <a:close/>
                  <a:moveTo>
                    <a:pt x="228" y="3"/>
                  </a:move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9" y="4"/>
                    <a:pt x="230" y="4"/>
                  </a:cubicBezTo>
                  <a:cubicBezTo>
                    <a:pt x="231" y="4"/>
                    <a:pt x="230" y="3"/>
                    <a:pt x="230" y="3"/>
                  </a:cubicBezTo>
                  <a:cubicBezTo>
                    <a:pt x="229" y="3"/>
                    <a:pt x="228" y="3"/>
                    <a:pt x="228" y="3"/>
                  </a:cubicBezTo>
                  <a:close/>
                  <a:moveTo>
                    <a:pt x="232" y="54"/>
                  </a:moveTo>
                  <a:cubicBezTo>
                    <a:pt x="232" y="55"/>
                    <a:pt x="232" y="55"/>
                    <a:pt x="232" y="56"/>
                  </a:cubicBezTo>
                  <a:cubicBezTo>
                    <a:pt x="232" y="56"/>
                    <a:pt x="232" y="56"/>
                    <a:pt x="233" y="56"/>
                  </a:cubicBezTo>
                  <a:cubicBezTo>
                    <a:pt x="233" y="55"/>
                    <a:pt x="233" y="55"/>
                    <a:pt x="233" y="54"/>
                  </a:cubicBezTo>
                  <a:cubicBezTo>
                    <a:pt x="232" y="54"/>
                    <a:pt x="232" y="54"/>
                    <a:pt x="232" y="54"/>
                  </a:cubicBezTo>
                  <a:close/>
                  <a:moveTo>
                    <a:pt x="10" y="14"/>
                  </a:moveTo>
                  <a:cubicBezTo>
                    <a:pt x="10" y="13"/>
                    <a:pt x="11" y="13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4"/>
                  </a:cubicBezTo>
                  <a:close/>
                  <a:moveTo>
                    <a:pt x="5" y="9"/>
                  </a:moveTo>
                  <a:cubicBezTo>
                    <a:pt x="6" y="10"/>
                    <a:pt x="6" y="10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lose/>
                  <a:moveTo>
                    <a:pt x="19" y="59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19" y="59"/>
                  </a:cubicBezTo>
                  <a:close/>
                  <a:moveTo>
                    <a:pt x="14" y="66"/>
                  </a:moveTo>
                  <a:cubicBezTo>
                    <a:pt x="14" y="66"/>
                    <a:pt x="14" y="66"/>
                    <a:pt x="14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6"/>
                    <a:pt x="15" y="66"/>
                    <a:pt x="1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3" name="矩形 132"/>
          <p:cNvSpPr/>
          <p:nvPr/>
        </p:nvSpPr>
        <p:spPr>
          <a:xfrm>
            <a:off x="2109882" y="1368286"/>
            <a:ext cx="1517073" cy="391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100" b="1" dirty="0">
                <a:blipFill>
                  <a:blip r:embed="rId1"/>
                  <a:stretch>
                    <a:fillRect/>
                  </a:stretch>
                </a:blipFill>
              </a:rPr>
              <a:t>程序员</a:t>
            </a:r>
            <a:endParaRPr lang="zh-CN" altLang="en-US" sz="2100" b="1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965041" y="1368286"/>
            <a:ext cx="1517073" cy="391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100" b="1" dirty="0">
                <a:blipFill>
                  <a:blip r:embed="rId1"/>
                  <a:stretch>
                    <a:fillRect/>
                  </a:stretch>
                </a:blipFill>
              </a:rPr>
              <a:t>工程师</a:t>
            </a:r>
            <a:endParaRPr lang="zh-CN" altLang="en-US" sz="2100" b="1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D:\360data\重要数据\桌面\46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80" y="1268095"/>
            <a:ext cx="478790" cy="57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D:\360data\重要数据\桌面\未标题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299845"/>
            <a:ext cx="532765" cy="51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1"/>
          <p:cNvSpPr txBox="1"/>
          <p:nvPr/>
        </p:nvSpPr>
        <p:spPr>
          <a:xfrm>
            <a:off x="5251450" y="4188460"/>
            <a:ext cx="903605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抽 象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70605" y="4298315"/>
            <a:ext cx="299720" cy="76200"/>
            <a:chOff x="7096126" y="3055938"/>
            <a:chExt cx="811213" cy="771525"/>
          </a:xfrm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8" name="文本框 11"/>
          <p:cNvSpPr txBox="1"/>
          <p:nvPr/>
        </p:nvSpPr>
        <p:spPr>
          <a:xfrm>
            <a:off x="3917950" y="4185285"/>
            <a:ext cx="903605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逻辑性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64735" y="4296410"/>
            <a:ext cx="299720" cy="76200"/>
            <a:chOff x="7096126" y="3055938"/>
            <a:chExt cx="811213" cy="771525"/>
          </a:xfrm>
        </p:grpSpPr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9" name="文本框 11"/>
          <p:cNvSpPr txBox="1"/>
          <p:nvPr/>
        </p:nvSpPr>
        <p:spPr>
          <a:xfrm>
            <a:off x="2667000" y="4185285"/>
            <a:ext cx="903605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功能点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ldLvl="0" animBg="1"/>
      <p:bldP spid="126" grpId="0" bldLvl="0" animBg="1"/>
      <p:bldP spid="127" grpId="0" bldLvl="0" animBg="1"/>
      <p:bldP spid="128" grpId="0"/>
      <p:bldP spid="129" grpId="0"/>
      <p:bldP spid="133" grpId="0"/>
      <p:bldP spid="134" grpId="0"/>
      <p:bldP spid="18" grpId="0" bldLvl="0" animBg="1"/>
      <p:bldP spid="2" grpId="0"/>
      <p:bldP spid="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5"/>
          <p:cNvSpPr>
            <a:spLocks noChangeArrowheads="1"/>
          </p:cNvSpPr>
          <p:nvPr/>
        </p:nvSpPr>
        <p:spPr bwMode="auto">
          <a:xfrm rot="10800000">
            <a:off x="6727690" y="1285933"/>
            <a:ext cx="2135188" cy="1679575"/>
          </a:xfrm>
          <a:prstGeom prst="triangle">
            <a:avLst>
              <a:gd name="adj" fmla="val 50000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100" name="等腰三角形 10"/>
          <p:cNvSpPr>
            <a:spLocks noChangeArrowheads="1"/>
          </p:cNvSpPr>
          <p:nvPr/>
        </p:nvSpPr>
        <p:spPr bwMode="auto">
          <a:xfrm rot="10800000">
            <a:off x="2178505" y="3950494"/>
            <a:ext cx="1255713" cy="987425"/>
          </a:xfrm>
          <a:prstGeom prst="triangle">
            <a:avLst>
              <a:gd name="adj" fmla="val 50000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grpSp>
        <p:nvGrpSpPr>
          <p:cNvPr id="5" name="组合 37"/>
          <p:cNvGrpSpPr/>
          <p:nvPr/>
        </p:nvGrpSpPr>
        <p:grpSpPr bwMode="auto">
          <a:xfrm>
            <a:off x="661721" y="1013795"/>
            <a:ext cx="7739185" cy="3595779"/>
            <a:chOff x="-461736" y="-1440622"/>
            <a:chExt cx="10560221" cy="5369984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-461736" y="-1440622"/>
              <a:ext cx="410464" cy="35384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9595838" y="2357517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8607960" y="3682924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endParaRPr>
            </a:p>
          </p:txBody>
        </p:sp>
      </p:grpSp>
      <p:sp>
        <p:nvSpPr>
          <p:cNvPr id="66" name="文本框 219"/>
          <p:cNvSpPr txBox="1"/>
          <p:nvPr/>
        </p:nvSpPr>
        <p:spPr>
          <a:xfrm>
            <a:off x="3607862" y="2955518"/>
            <a:ext cx="3131427" cy="5302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架构：对结构的抽象</a:t>
            </a:r>
            <a:endParaRPr lang="zh-CN" altLang="en-US" sz="15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  <a:p>
            <a:pPr algn="ctr"/>
            <a:r>
              <a:rPr lang="zh-CN" altLang="en-US" sz="15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设计：对事物的抽象</a:t>
            </a:r>
            <a:endParaRPr lang="zh-CN" altLang="en-US" sz="15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227993" y="2317653"/>
            <a:ext cx="2560928" cy="347663"/>
            <a:chOff x="4564815" y="3106246"/>
            <a:chExt cx="3414571" cy="463550"/>
          </a:xfrm>
        </p:grpSpPr>
        <p:grpSp>
          <p:nvGrpSpPr>
            <p:cNvPr id="68" name="组合 67"/>
            <p:cNvGrpSpPr/>
            <p:nvPr/>
          </p:nvGrpSpPr>
          <p:grpSpPr>
            <a:xfrm>
              <a:off x="4564815" y="3106246"/>
              <a:ext cx="1715030" cy="463550"/>
              <a:chOff x="4819121" y="3552825"/>
              <a:chExt cx="1715030" cy="46355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84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6264356" y="3106246"/>
              <a:ext cx="1715030" cy="463550"/>
              <a:chOff x="4819121" y="3552825"/>
              <a:chExt cx="1715030" cy="46355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77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</p:grpSpPr>
            <p:sp>
              <p:nvSpPr>
                <p:cNvPr id="72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solidFill>
                  <a:srgbClr val="CBCB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4" name="文本框 215"/>
          <p:cNvSpPr txBox="1"/>
          <p:nvPr/>
        </p:nvSpPr>
        <p:spPr>
          <a:xfrm>
            <a:off x="4190431" y="1714469"/>
            <a:ext cx="2780430" cy="66865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9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架构与设计</a:t>
            </a:r>
            <a:endParaRPr lang="zh-CN" altLang="en-US" sz="3900" b="1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688453" y="1756142"/>
            <a:ext cx="1470353" cy="1095375"/>
            <a:chOff x="3592132" y="5624513"/>
            <a:chExt cx="1960470" cy="1460500"/>
          </a:xfrm>
        </p:grpSpPr>
        <p:sp>
          <p:nvSpPr>
            <p:cNvPr id="136" name="Freeform 286"/>
            <p:cNvSpPr/>
            <p:nvPr/>
          </p:nvSpPr>
          <p:spPr bwMode="auto">
            <a:xfrm>
              <a:off x="3695701" y="6662738"/>
              <a:ext cx="865188" cy="422275"/>
            </a:xfrm>
            <a:custGeom>
              <a:avLst/>
              <a:gdLst>
                <a:gd name="T0" fmla="*/ 161 w 267"/>
                <a:gd name="T1" fmla="*/ 79 h 130"/>
                <a:gd name="T2" fmla="*/ 84 w 267"/>
                <a:gd name="T3" fmla="*/ 123 h 130"/>
                <a:gd name="T4" fmla="*/ 93 w 267"/>
                <a:gd name="T5" fmla="*/ 115 h 130"/>
                <a:gd name="T6" fmla="*/ 111 w 267"/>
                <a:gd name="T7" fmla="*/ 101 h 130"/>
                <a:gd name="T8" fmla="*/ 67 w 267"/>
                <a:gd name="T9" fmla="*/ 118 h 130"/>
                <a:gd name="T10" fmla="*/ 72 w 267"/>
                <a:gd name="T11" fmla="*/ 114 h 130"/>
                <a:gd name="T12" fmla="*/ 129 w 267"/>
                <a:gd name="T13" fmla="*/ 72 h 130"/>
                <a:gd name="T14" fmla="*/ 40 w 267"/>
                <a:gd name="T15" fmla="*/ 115 h 130"/>
                <a:gd name="T16" fmla="*/ 48 w 267"/>
                <a:gd name="T17" fmla="*/ 99 h 130"/>
                <a:gd name="T18" fmla="*/ 25 w 267"/>
                <a:gd name="T19" fmla="*/ 104 h 130"/>
                <a:gd name="T20" fmla="*/ 17 w 267"/>
                <a:gd name="T21" fmla="*/ 90 h 130"/>
                <a:gd name="T22" fmla="*/ 4 w 267"/>
                <a:gd name="T23" fmla="*/ 92 h 130"/>
                <a:gd name="T24" fmla="*/ 93 w 267"/>
                <a:gd name="T25" fmla="*/ 30 h 130"/>
                <a:gd name="T26" fmla="*/ 0 w 267"/>
                <a:gd name="T27" fmla="*/ 83 h 130"/>
                <a:gd name="T28" fmla="*/ 60 w 267"/>
                <a:gd name="T29" fmla="*/ 43 h 130"/>
                <a:gd name="T30" fmla="*/ 8 w 267"/>
                <a:gd name="T31" fmla="*/ 54 h 130"/>
                <a:gd name="T32" fmla="*/ 8 w 267"/>
                <a:gd name="T33" fmla="*/ 53 h 130"/>
                <a:gd name="T34" fmla="*/ 14 w 267"/>
                <a:gd name="T35" fmla="*/ 44 h 130"/>
                <a:gd name="T36" fmla="*/ 25 w 267"/>
                <a:gd name="T37" fmla="*/ 17 h 130"/>
                <a:gd name="T38" fmla="*/ 16 w 267"/>
                <a:gd name="T39" fmla="*/ 3 h 130"/>
                <a:gd name="T40" fmla="*/ 26 w 267"/>
                <a:gd name="T41" fmla="*/ 16 h 130"/>
                <a:gd name="T42" fmla="*/ 50 w 267"/>
                <a:gd name="T43" fmla="*/ 23 h 130"/>
                <a:gd name="T44" fmla="*/ 73 w 267"/>
                <a:gd name="T45" fmla="*/ 11 h 130"/>
                <a:gd name="T46" fmla="*/ 91 w 267"/>
                <a:gd name="T47" fmla="*/ 5 h 130"/>
                <a:gd name="T48" fmla="*/ 92 w 267"/>
                <a:gd name="T49" fmla="*/ 5 h 130"/>
                <a:gd name="T50" fmla="*/ 106 w 267"/>
                <a:gd name="T51" fmla="*/ 16 h 130"/>
                <a:gd name="T52" fmla="*/ 106 w 267"/>
                <a:gd name="T53" fmla="*/ 16 h 130"/>
                <a:gd name="T54" fmla="*/ 99 w 267"/>
                <a:gd name="T55" fmla="*/ 27 h 130"/>
                <a:gd name="T56" fmla="*/ 93 w 267"/>
                <a:gd name="T57" fmla="*/ 40 h 130"/>
                <a:gd name="T58" fmla="*/ 94 w 267"/>
                <a:gd name="T59" fmla="*/ 44 h 130"/>
                <a:gd name="T60" fmla="*/ 130 w 267"/>
                <a:gd name="T61" fmla="*/ 43 h 130"/>
                <a:gd name="T62" fmla="*/ 130 w 267"/>
                <a:gd name="T63" fmla="*/ 44 h 130"/>
                <a:gd name="T64" fmla="*/ 135 w 267"/>
                <a:gd name="T65" fmla="*/ 49 h 130"/>
                <a:gd name="T66" fmla="*/ 186 w 267"/>
                <a:gd name="T67" fmla="*/ 30 h 130"/>
                <a:gd name="T68" fmla="*/ 232 w 267"/>
                <a:gd name="T69" fmla="*/ 22 h 130"/>
                <a:gd name="T70" fmla="*/ 261 w 267"/>
                <a:gd name="T71" fmla="*/ 6 h 130"/>
                <a:gd name="T72" fmla="*/ 90 w 267"/>
                <a:gd name="T73" fmla="*/ 115 h 130"/>
                <a:gd name="T74" fmla="*/ 252 w 267"/>
                <a:gd name="T75" fmla="*/ 22 h 130"/>
                <a:gd name="T76" fmla="*/ 155 w 267"/>
                <a:gd name="T77" fmla="*/ 79 h 130"/>
                <a:gd name="T78" fmla="*/ 143 w 267"/>
                <a:gd name="T79" fmla="*/ 89 h 130"/>
                <a:gd name="T80" fmla="*/ 234 w 267"/>
                <a:gd name="T81" fmla="*/ 38 h 130"/>
                <a:gd name="T82" fmla="*/ 267 w 267"/>
                <a:gd name="T83" fmla="*/ 22 h 130"/>
                <a:gd name="T84" fmla="*/ 192 w 267"/>
                <a:gd name="T85" fmla="*/ 71 h 130"/>
                <a:gd name="T86" fmla="*/ 148 w 267"/>
                <a:gd name="T87" fmla="*/ 118 h 130"/>
                <a:gd name="T88" fmla="*/ 252 w 267"/>
                <a:gd name="T89" fmla="*/ 58 h 130"/>
                <a:gd name="T90" fmla="*/ 251 w 267"/>
                <a:gd name="T91" fmla="*/ 69 h 130"/>
                <a:gd name="T92" fmla="*/ 203 w 267"/>
                <a:gd name="T93" fmla="*/ 118 h 130"/>
                <a:gd name="T94" fmla="*/ 200 w 267"/>
                <a:gd name="T95" fmla="*/ 121 h 130"/>
                <a:gd name="T96" fmla="*/ 183 w 267"/>
                <a:gd name="T97" fmla="*/ 124 h 130"/>
                <a:gd name="T98" fmla="*/ 154 w 267"/>
                <a:gd name="T99" fmla="*/ 125 h 130"/>
                <a:gd name="T100" fmla="*/ 153 w 267"/>
                <a:gd name="T101" fmla="*/ 124 h 130"/>
                <a:gd name="T102" fmla="*/ 143 w 267"/>
                <a:gd name="T103" fmla="*/ 122 h 130"/>
                <a:gd name="T104" fmla="*/ 118 w 267"/>
                <a:gd name="T105" fmla="*/ 118 h 130"/>
                <a:gd name="T106" fmla="*/ 254 w 267"/>
                <a:gd name="T107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7" h="130">
                  <a:moveTo>
                    <a:pt x="80" y="130"/>
                  </a:move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29"/>
                  </a:cubicBezTo>
                  <a:cubicBezTo>
                    <a:pt x="132" y="99"/>
                    <a:pt x="222" y="44"/>
                    <a:pt x="252" y="26"/>
                  </a:cubicBezTo>
                  <a:cubicBezTo>
                    <a:pt x="234" y="37"/>
                    <a:pt x="194" y="60"/>
                    <a:pt x="161" y="79"/>
                  </a:cubicBezTo>
                  <a:cubicBezTo>
                    <a:pt x="103" y="114"/>
                    <a:pt x="87" y="122"/>
                    <a:pt x="85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3" y="116"/>
                    <a:pt x="93" y="116"/>
                    <a:pt x="93" y="115"/>
                  </a:cubicBezTo>
                  <a:cubicBezTo>
                    <a:pt x="92" y="115"/>
                    <a:pt x="92" y="115"/>
                    <a:pt x="93" y="115"/>
                  </a:cubicBezTo>
                  <a:cubicBezTo>
                    <a:pt x="87" y="118"/>
                    <a:pt x="84" y="120"/>
                    <a:pt x="83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3" y="120"/>
                    <a:pt x="83" y="119"/>
                    <a:pt x="83" y="119"/>
                  </a:cubicBezTo>
                  <a:cubicBezTo>
                    <a:pt x="83" y="119"/>
                    <a:pt x="83" y="119"/>
                    <a:pt x="91" y="114"/>
                  </a:cubicBezTo>
                  <a:cubicBezTo>
                    <a:pt x="96" y="111"/>
                    <a:pt x="102" y="106"/>
                    <a:pt x="111" y="101"/>
                  </a:cubicBezTo>
                  <a:cubicBezTo>
                    <a:pt x="127" y="91"/>
                    <a:pt x="149" y="77"/>
                    <a:pt x="171" y="63"/>
                  </a:cubicBezTo>
                  <a:cubicBezTo>
                    <a:pt x="195" y="47"/>
                    <a:pt x="219" y="32"/>
                    <a:pt x="236" y="21"/>
                  </a:cubicBezTo>
                  <a:cubicBezTo>
                    <a:pt x="210" y="37"/>
                    <a:pt x="169" y="60"/>
                    <a:pt x="134" y="81"/>
                  </a:cubicBezTo>
                  <a:cubicBezTo>
                    <a:pt x="89" y="107"/>
                    <a:pt x="69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17"/>
                    <a:pt x="71" y="116"/>
                    <a:pt x="7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4"/>
                    <a:pt x="72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3"/>
                    <a:pt x="77" y="110"/>
                    <a:pt x="90" y="100"/>
                  </a:cubicBezTo>
                  <a:cubicBezTo>
                    <a:pt x="100" y="93"/>
                    <a:pt x="113" y="84"/>
                    <a:pt x="129" y="72"/>
                  </a:cubicBezTo>
                  <a:cubicBezTo>
                    <a:pt x="149" y="57"/>
                    <a:pt x="170" y="42"/>
                    <a:pt x="180" y="35"/>
                  </a:cubicBezTo>
                  <a:cubicBezTo>
                    <a:pt x="168" y="41"/>
                    <a:pt x="144" y="56"/>
                    <a:pt x="120" y="70"/>
                  </a:cubicBezTo>
                  <a:cubicBezTo>
                    <a:pt x="45" y="113"/>
                    <a:pt x="41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55" y="104"/>
                  </a:cubicBezTo>
                  <a:cubicBezTo>
                    <a:pt x="63" y="98"/>
                    <a:pt x="73" y="91"/>
                    <a:pt x="87" y="81"/>
                  </a:cubicBezTo>
                  <a:cubicBezTo>
                    <a:pt x="102" y="71"/>
                    <a:pt x="116" y="61"/>
                    <a:pt x="125" y="55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99"/>
                    <a:pt x="48" y="98"/>
                    <a:pt x="48" y="98"/>
                  </a:cubicBezTo>
                  <a:cubicBezTo>
                    <a:pt x="70" y="84"/>
                    <a:pt x="106" y="59"/>
                    <a:pt x="122" y="48"/>
                  </a:cubicBezTo>
                  <a:cubicBezTo>
                    <a:pt x="85" y="70"/>
                    <a:pt x="31" y="102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5" y="104"/>
                    <a:pt x="25" y="104"/>
                    <a:pt x="25" y="103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77" y="55"/>
                    <a:pt x="39" y="77"/>
                    <a:pt x="17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17" y="86"/>
                    <a:pt x="6" y="91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3"/>
                    <a:pt x="4" y="93"/>
                    <a:pt x="4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0" y="74"/>
                    <a:pt x="77" y="42"/>
                    <a:pt x="93" y="3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82"/>
                    <a:pt x="5" y="79"/>
                    <a:pt x="17" y="72"/>
                  </a:cubicBezTo>
                  <a:cubicBezTo>
                    <a:pt x="26" y="66"/>
                    <a:pt x="38" y="59"/>
                    <a:pt x="53" y="49"/>
                  </a:cubicBezTo>
                  <a:cubicBezTo>
                    <a:pt x="67" y="40"/>
                    <a:pt x="80" y="32"/>
                    <a:pt x="90" y="26"/>
                  </a:cubicBezTo>
                  <a:cubicBezTo>
                    <a:pt x="81" y="31"/>
                    <a:pt x="70" y="37"/>
                    <a:pt x="60" y="4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45" y="46"/>
                    <a:pt x="78" y="17"/>
                    <a:pt x="88" y="8"/>
                  </a:cubicBezTo>
                  <a:cubicBezTo>
                    <a:pt x="72" y="17"/>
                    <a:pt x="9" y="53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7" y="54"/>
                    <a:pt x="7" y="54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10" y="51"/>
                    <a:pt x="15" y="48"/>
                  </a:cubicBezTo>
                  <a:cubicBezTo>
                    <a:pt x="19" y="45"/>
                    <a:pt x="25" y="41"/>
                    <a:pt x="32" y="37"/>
                  </a:cubicBezTo>
                  <a:cubicBezTo>
                    <a:pt x="42" y="30"/>
                    <a:pt x="55" y="22"/>
                    <a:pt x="63" y="16"/>
                  </a:cubicBezTo>
                  <a:cubicBezTo>
                    <a:pt x="59" y="18"/>
                    <a:pt x="55" y="21"/>
                    <a:pt x="51" y="23"/>
                  </a:cubicBezTo>
                  <a:cubicBezTo>
                    <a:pt x="15" y="44"/>
                    <a:pt x="15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38" y="10"/>
                  </a:cubicBezTo>
                  <a:cubicBezTo>
                    <a:pt x="36" y="11"/>
                    <a:pt x="30" y="15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3" y="9"/>
                  </a:cubicBezTo>
                  <a:cubicBezTo>
                    <a:pt x="22" y="6"/>
                    <a:pt x="22" y="2"/>
                    <a:pt x="21" y="1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9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4" y="9"/>
                  </a:cubicBezTo>
                  <a:cubicBezTo>
                    <a:pt x="25" y="12"/>
                    <a:pt x="25" y="15"/>
                    <a:pt x="26" y="16"/>
                  </a:cubicBezTo>
                  <a:cubicBezTo>
                    <a:pt x="39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9"/>
                  </a:cubicBezTo>
                  <a:cubicBezTo>
                    <a:pt x="34" y="17"/>
                    <a:pt x="20" y="37"/>
                    <a:pt x="16" y="43"/>
                  </a:cubicBezTo>
                  <a:cubicBezTo>
                    <a:pt x="21" y="40"/>
                    <a:pt x="37" y="30"/>
                    <a:pt x="50" y="23"/>
                  </a:cubicBezTo>
                  <a:cubicBezTo>
                    <a:pt x="72" y="10"/>
                    <a:pt x="72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12"/>
                    <a:pt x="63" y="17"/>
                    <a:pt x="32" y="38"/>
                  </a:cubicBezTo>
                  <a:cubicBezTo>
                    <a:pt x="28" y="41"/>
                    <a:pt x="24" y="43"/>
                    <a:pt x="20" y="46"/>
                  </a:cubicBezTo>
                  <a:cubicBezTo>
                    <a:pt x="78" y="12"/>
                    <a:pt x="89" y="6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1" y="6"/>
                    <a:pt x="88" y="8"/>
                    <a:pt x="82" y="14"/>
                  </a:cubicBezTo>
                  <a:cubicBezTo>
                    <a:pt x="76" y="20"/>
                    <a:pt x="67" y="27"/>
                    <a:pt x="59" y="34"/>
                  </a:cubicBezTo>
                  <a:cubicBezTo>
                    <a:pt x="47" y="45"/>
                    <a:pt x="35" y="55"/>
                    <a:pt x="30" y="60"/>
                  </a:cubicBezTo>
                  <a:cubicBezTo>
                    <a:pt x="35" y="57"/>
                    <a:pt x="48" y="49"/>
                    <a:pt x="60" y="42"/>
                  </a:cubicBezTo>
                  <a:cubicBezTo>
                    <a:pt x="97" y="21"/>
                    <a:pt x="104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7" y="16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80" y="33"/>
                    <a:pt x="37" y="60"/>
                    <a:pt x="15" y="7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0" y="26"/>
                    <a:pt x="100" y="26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7" y="28"/>
                    <a:pt x="89" y="34"/>
                    <a:pt x="52" y="60"/>
                  </a:cubicBezTo>
                  <a:cubicBezTo>
                    <a:pt x="37" y="70"/>
                    <a:pt x="21" y="81"/>
                    <a:pt x="12" y="87"/>
                  </a:cubicBezTo>
                  <a:cubicBezTo>
                    <a:pt x="29" y="77"/>
                    <a:pt x="69" y="54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1"/>
                    <a:pt x="93" y="41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82" y="51"/>
                    <a:pt x="91" y="45"/>
                    <a:pt x="93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4"/>
                    <a:pt x="94" y="44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42" y="94"/>
                    <a:pt x="98" y="61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1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5"/>
                    <a:pt x="121" y="51"/>
                    <a:pt x="90" y="72"/>
                  </a:cubicBezTo>
                  <a:cubicBezTo>
                    <a:pt x="79" y="79"/>
                    <a:pt x="68" y="86"/>
                    <a:pt x="60" y="9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08" y="68"/>
                    <a:pt x="63" y="99"/>
                    <a:pt x="47" y="111"/>
                  </a:cubicBezTo>
                  <a:cubicBezTo>
                    <a:pt x="60" y="103"/>
                    <a:pt x="91" y="85"/>
                    <a:pt x="119" y="69"/>
                  </a:cubicBezTo>
                  <a:cubicBezTo>
                    <a:pt x="175" y="37"/>
                    <a:pt x="184" y="31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54" y="55"/>
                    <a:pt x="95" y="98"/>
                    <a:pt x="78" y="111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6" y="19"/>
                    <a:pt x="239" y="17"/>
                    <a:pt x="243" y="16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61" y="5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0" y="7"/>
                    <a:pt x="260" y="7"/>
                  </a:cubicBezTo>
                  <a:cubicBezTo>
                    <a:pt x="260" y="7"/>
                    <a:pt x="260" y="7"/>
                    <a:pt x="259" y="8"/>
                  </a:cubicBezTo>
                  <a:cubicBezTo>
                    <a:pt x="258" y="9"/>
                    <a:pt x="123" y="94"/>
                    <a:pt x="90" y="115"/>
                  </a:cubicBezTo>
                  <a:cubicBezTo>
                    <a:pt x="95" y="113"/>
                    <a:pt x="101" y="109"/>
                    <a:pt x="107" y="105"/>
                  </a:cubicBezTo>
                  <a:cubicBezTo>
                    <a:pt x="112" y="102"/>
                    <a:pt x="119" y="99"/>
                    <a:pt x="127" y="94"/>
                  </a:cubicBezTo>
                  <a:cubicBezTo>
                    <a:pt x="136" y="89"/>
                    <a:pt x="145" y="83"/>
                    <a:pt x="155" y="78"/>
                  </a:cubicBezTo>
                  <a:cubicBezTo>
                    <a:pt x="162" y="73"/>
                    <a:pt x="170" y="69"/>
                    <a:pt x="177" y="65"/>
                  </a:cubicBezTo>
                  <a:cubicBezTo>
                    <a:pt x="233" y="31"/>
                    <a:pt x="250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2"/>
                    <a:pt x="252" y="22"/>
                    <a:pt x="236" y="32"/>
                  </a:cubicBezTo>
                  <a:cubicBezTo>
                    <a:pt x="226" y="38"/>
                    <a:pt x="212" y="46"/>
                    <a:pt x="197" y="54"/>
                  </a:cubicBezTo>
                  <a:cubicBezTo>
                    <a:pt x="184" y="62"/>
                    <a:pt x="169" y="71"/>
                    <a:pt x="155" y="79"/>
                  </a:cubicBezTo>
                  <a:cubicBezTo>
                    <a:pt x="150" y="81"/>
                    <a:pt x="146" y="84"/>
                    <a:pt x="142" y="86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3"/>
                    <a:pt x="254" y="23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8" y="86"/>
                    <a:pt x="155" y="82"/>
                    <a:pt x="161" y="78"/>
                  </a:cubicBezTo>
                  <a:cubicBezTo>
                    <a:pt x="234" y="36"/>
                    <a:pt x="260" y="20"/>
                    <a:pt x="262" y="20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3" y="21"/>
                    <a:pt x="263" y="21"/>
                    <a:pt x="234" y="38"/>
                  </a:cubicBezTo>
                  <a:cubicBezTo>
                    <a:pt x="219" y="47"/>
                    <a:pt x="198" y="60"/>
                    <a:pt x="172" y="76"/>
                  </a:cubicBezTo>
                  <a:cubicBezTo>
                    <a:pt x="158" y="84"/>
                    <a:pt x="145" y="92"/>
                    <a:pt x="133" y="99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7" y="22"/>
                    <a:pt x="267" y="22"/>
                  </a:cubicBezTo>
                  <a:cubicBezTo>
                    <a:pt x="267" y="22"/>
                    <a:pt x="267" y="23"/>
                    <a:pt x="266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65" y="24"/>
                    <a:pt x="260" y="27"/>
                    <a:pt x="243" y="38"/>
                  </a:cubicBezTo>
                  <a:cubicBezTo>
                    <a:pt x="231" y="46"/>
                    <a:pt x="214" y="57"/>
                    <a:pt x="192" y="71"/>
                  </a:cubicBezTo>
                  <a:cubicBezTo>
                    <a:pt x="169" y="85"/>
                    <a:pt x="145" y="100"/>
                    <a:pt x="131" y="109"/>
                  </a:cubicBezTo>
                  <a:cubicBezTo>
                    <a:pt x="155" y="95"/>
                    <a:pt x="207" y="65"/>
                    <a:pt x="237" y="48"/>
                  </a:cubicBezTo>
                  <a:cubicBezTo>
                    <a:pt x="237" y="47"/>
                    <a:pt x="238" y="47"/>
                    <a:pt x="238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229" y="71"/>
                    <a:pt x="247" y="61"/>
                    <a:pt x="251" y="59"/>
                  </a:cubicBezTo>
                  <a:cubicBezTo>
                    <a:pt x="251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26" y="76"/>
                    <a:pt x="181" y="106"/>
                    <a:pt x="163" y="119"/>
                  </a:cubicBezTo>
                  <a:cubicBezTo>
                    <a:pt x="182" y="108"/>
                    <a:pt x="225" y="83"/>
                    <a:pt x="250" y="68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8"/>
                    <a:pt x="251" y="69"/>
                    <a:pt x="251" y="6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16" y="104"/>
                    <a:pt x="216" y="105"/>
                    <a:pt x="216" y="105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0" y="121"/>
                    <a:pt x="200" y="121"/>
                  </a:cubicBezTo>
                  <a:cubicBezTo>
                    <a:pt x="200" y="121"/>
                    <a:pt x="200" y="121"/>
                    <a:pt x="200" y="121"/>
                  </a:cubicBezTo>
                  <a:cubicBezTo>
                    <a:pt x="199" y="120"/>
                    <a:pt x="199" y="120"/>
                    <a:pt x="200" y="120"/>
                  </a:cubicBezTo>
                  <a:cubicBezTo>
                    <a:pt x="213" y="107"/>
                    <a:pt x="213" y="107"/>
                    <a:pt x="213" y="107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2" y="124"/>
                    <a:pt x="182" y="123"/>
                    <a:pt x="183" y="123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37" y="77"/>
                    <a:pt x="220" y="87"/>
                    <a:pt x="202" y="97"/>
                  </a:cubicBezTo>
                  <a:cubicBezTo>
                    <a:pt x="190" y="104"/>
                    <a:pt x="178" y="111"/>
                    <a:pt x="169" y="116"/>
                  </a:cubicBezTo>
                  <a:cubicBezTo>
                    <a:pt x="159" y="122"/>
                    <a:pt x="155" y="124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25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5" y="123"/>
                    <a:pt x="158" y="121"/>
                    <a:pt x="169" y="114"/>
                  </a:cubicBezTo>
                  <a:cubicBezTo>
                    <a:pt x="178" y="107"/>
                    <a:pt x="190" y="99"/>
                    <a:pt x="202" y="91"/>
                  </a:cubicBezTo>
                  <a:cubicBezTo>
                    <a:pt x="216" y="82"/>
                    <a:pt x="230" y="72"/>
                    <a:pt x="240" y="66"/>
                  </a:cubicBezTo>
                  <a:cubicBezTo>
                    <a:pt x="211" y="83"/>
                    <a:pt x="144" y="121"/>
                    <a:pt x="143" y="122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2" y="122"/>
                    <a:pt x="142" y="121"/>
                    <a:pt x="143" y="121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181" y="81"/>
                    <a:pt x="125" y="114"/>
                    <a:pt x="118" y="117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18"/>
                    <a:pt x="117" y="118"/>
                    <a:pt x="117" y="117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7" y="92"/>
                    <a:pt x="226" y="48"/>
                    <a:pt x="254" y="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30"/>
                    <a:pt x="81" y="130"/>
                    <a:pt x="80" y="1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87"/>
            <p:cNvSpPr/>
            <p:nvPr/>
          </p:nvSpPr>
          <p:spPr bwMode="auto">
            <a:xfrm>
              <a:off x="4914427" y="5815101"/>
              <a:ext cx="638175" cy="714375"/>
            </a:xfrm>
            <a:custGeom>
              <a:avLst/>
              <a:gdLst>
                <a:gd name="T0" fmla="*/ 109 w 197"/>
                <a:gd name="T1" fmla="*/ 207 h 220"/>
                <a:gd name="T2" fmla="*/ 109 w 197"/>
                <a:gd name="T3" fmla="*/ 206 h 220"/>
                <a:gd name="T4" fmla="*/ 88 w 197"/>
                <a:gd name="T5" fmla="*/ 218 h 220"/>
                <a:gd name="T6" fmla="*/ 96 w 197"/>
                <a:gd name="T7" fmla="*/ 196 h 220"/>
                <a:gd name="T8" fmla="*/ 104 w 197"/>
                <a:gd name="T9" fmla="*/ 175 h 220"/>
                <a:gd name="T10" fmla="*/ 107 w 197"/>
                <a:gd name="T11" fmla="*/ 172 h 220"/>
                <a:gd name="T12" fmla="*/ 104 w 197"/>
                <a:gd name="T13" fmla="*/ 158 h 220"/>
                <a:gd name="T14" fmla="*/ 179 w 197"/>
                <a:gd name="T15" fmla="*/ 101 h 220"/>
                <a:gd name="T16" fmla="*/ 91 w 197"/>
                <a:gd name="T17" fmla="*/ 151 h 220"/>
                <a:gd name="T18" fmla="*/ 110 w 197"/>
                <a:gd name="T19" fmla="*/ 122 h 220"/>
                <a:gd name="T20" fmla="*/ 94 w 197"/>
                <a:gd name="T21" fmla="*/ 118 h 220"/>
                <a:gd name="T22" fmla="*/ 42 w 197"/>
                <a:gd name="T23" fmla="*/ 127 h 220"/>
                <a:gd name="T24" fmla="*/ 18 w 197"/>
                <a:gd name="T25" fmla="*/ 128 h 220"/>
                <a:gd name="T26" fmla="*/ 45 w 197"/>
                <a:gd name="T27" fmla="*/ 108 h 220"/>
                <a:gd name="T28" fmla="*/ 8 w 197"/>
                <a:gd name="T29" fmla="*/ 112 h 220"/>
                <a:gd name="T30" fmla="*/ 1 w 197"/>
                <a:gd name="T31" fmla="*/ 115 h 220"/>
                <a:gd name="T32" fmla="*/ 94 w 197"/>
                <a:gd name="T33" fmla="*/ 58 h 220"/>
                <a:gd name="T34" fmla="*/ 4 w 197"/>
                <a:gd name="T35" fmla="*/ 106 h 220"/>
                <a:gd name="T36" fmla="*/ 3 w 197"/>
                <a:gd name="T37" fmla="*/ 91 h 220"/>
                <a:gd name="T38" fmla="*/ 61 w 197"/>
                <a:gd name="T39" fmla="*/ 53 h 220"/>
                <a:gd name="T40" fmla="*/ 17 w 197"/>
                <a:gd name="T41" fmla="*/ 78 h 220"/>
                <a:gd name="T42" fmla="*/ 8 w 197"/>
                <a:gd name="T43" fmla="*/ 82 h 220"/>
                <a:gd name="T44" fmla="*/ 11 w 197"/>
                <a:gd name="T45" fmla="*/ 48 h 220"/>
                <a:gd name="T46" fmla="*/ 12 w 197"/>
                <a:gd name="T47" fmla="*/ 46 h 220"/>
                <a:gd name="T48" fmla="*/ 26 w 197"/>
                <a:gd name="T49" fmla="*/ 63 h 220"/>
                <a:gd name="T50" fmla="*/ 93 w 197"/>
                <a:gd name="T51" fmla="*/ 33 h 220"/>
                <a:gd name="T52" fmla="*/ 77 w 197"/>
                <a:gd name="T53" fmla="*/ 43 h 220"/>
                <a:gd name="T54" fmla="*/ 87 w 197"/>
                <a:gd name="T55" fmla="*/ 41 h 220"/>
                <a:gd name="T56" fmla="*/ 189 w 197"/>
                <a:gd name="T57" fmla="*/ 0 h 220"/>
                <a:gd name="T58" fmla="*/ 194 w 197"/>
                <a:gd name="T59" fmla="*/ 4 h 220"/>
                <a:gd name="T60" fmla="*/ 23 w 197"/>
                <a:gd name="T61" fmla="*/ 124 h 220"/>
                <a:gd name="T62" fmla="*/ 179 w 197"/>
                <a:gd name="T63" fmla="*/ 35 h 220"/>
                <a:gd name="T64" fmla="*/ 191 w 197"/>
                <a:gd name="T65" fmla="*/ 42 h 220"/>
                <a:gd name="T66" fmla="*/ 162 w 197"/>
                <a:gd name="T67" fmla="*/ 78 h 220"/>
                <a:gd name="T68" fmla="*/ 114 w 197"/>
                <a:gd name="T69" fmla="*/ 118 h 220"/>
                <a:gd name="T70" fmla="*/ 146 w 197"/>
                <a:gd name="T71" fmla="*/ 101 h 220"/>
                <a:gd name="T72" fmla="*/ 185 w 197"/>
                <a:gd name="T73" fmla="*/ 97 h 220"/>
                <a:gd name="T74" fmla="*/ 185 w 197"/>
                <a:gd name="T75" fmla="*/ 97 h 220"/>
                <a:gd name="T76" fmla="*/ 173 w 197"/>
                <a:gd name="T77" fmla="*/ 118 h 220"/>
                <a:gd name="T78" fmla="*/ 180 w 197"/>
                <a:gd name="T79" fmla="*/ 131 h 220"/>
                <a:gd name="T80" fmla="*/ 180 w 197"/>
                <a:gd name="T81" fmla="*/ 132 h 220"/>
                <a:gd name="T82" fmla="*/ 197 w 197"/>
                <a:gd name="T83" fmla="*/ 124 h 220"/>
                <a:gd name="T84" fmla="*/ 192 w 197"/>
                <a:gd name="T85" fmla="*/ 142 h 220"/>
                <a:gd name="T86" fmla="*/ 142 w 197"/>
                <a:gd name="T87" fmla="*/ 186 h 220"/>
                <a:gd name="T88" fmla="*/ 175 w 197"/>
                <a:gd name="T89" fmla="*/ 168 h 220"/>
                <a:gd name="T90" fmla="*/ 168 w 197"/>
                <a:gd name="T91" fmla="*/ 173 h 220"/>
                <a:gd name="T92" fmla="*/ 190 w 197"/>
                <a:gd name="T93" fmla="*/ 162 h 220"/>
                <a:gd name="T94" fmla="*/ 190 w 197"/>
                <a:gd name="T95" fmla="*/ 163 h 220"/>
                <a:gd name="T96" fmla="*/ 145 w 197"/>
                <a:gd name="T97" fmla="*/ 194 h 220"/>
                <a:gd name="T98" fmla="*/ 145 w 197"/>
                <a:gd name="T99" fmla="*/ 195 h 220"/>
                <a:gd name="T100" fmla="*/ 181 w 197"/>
                <a:gd name="T10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20">
                  <a:moveTo>
                    <a:pt x="91" y="220"/>
                  </a:moveTo>
                  <a:cubicBezTo>
                    <a:pt x="91" y="220"/>
                    <a:pt x="91" y="220"/>
                    <a:pt x="91" y="220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101" y="213"/>
                    <a:pt x="120" y="202"/>
                    <a:pt x="136" y="192"/>
                  </a:cubicBezTo>
                  <a:cubicBezTo>
                    <a:pt x="110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89" y="218"/>
                    <a:pt x="88" y="219"/>
                    <a:pt x="88" y="219"/>
                  </a:cubicBezTo>
                  <a:cubicBezTo>
                    <a:pt x="87" y="219"/>
                    <a:pt x="87" y="218"/>
                    <a:pt x="87" y="218"/>
                  </a:cubicBezTo>
                  <a:cubicBezTo>
                    <a:pt x="87" y="218"/>
                    <a:pt x="87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9" y="216"/>
                    <a:pt x="97" y="210"/>
                    <a:pt x="134" y="183"/>
                  </a:cubicBezTo>
                  <a:cubicBezTo>
                    <a:pt x="154" y="168"/>
                    <a:pt x="177" y="152"/>
                    <a:pt x="186" y="145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7"/>
                    <a:pt x="96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20" y="169"/>
                    <a:pt x="119" y="169"/>
                    <a:pt x="119" y="169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118" y="168"/>
                    <a:pt x="118" y="168"/>
                    <a:pt x="123" y="165"/>
                  </a:cubicBezTo>
                  <a:cubicBezTo>
                    <a:pt x="109" y="173"/>
                    <a:pt x="105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7" y="172"/>
                  </a:cubicBezTo>
                  <a:cubicBezTo>
                    <a:pt x="110" y="170"/>
                    <a:pt x="113" y="167"/>
                    <a:pt x="117" y="164"/>
                  </a:cubicBezTo>
                  <a:cubicBezTo>
                    <a:pt x="133" y="151"/>
                    <a:pt x="160" y="128"/>
                    <a:pt x="169" y="120"/>
                  </a:cubicBezTo>
                  <a:cubicBezTo>
                    <a:pt x="141" y="137"/>
                    <a:pt x="108" y="156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3" y="158"/>
                  </a:cubicBezTo>
                  <a:cubicBezTo>
                    <a:pt x="103" y="157"/>
                    <a:pt x="103" y="157"/>
                    <a:pt x="116" y="148"/>
                  </a:cubicBezTo>
                  <a:cubicBezTo>
                    <a:pt x="124" y="142"/>
                    <a:pt x="134" y="134"/>
                    <a:pt x="144" y="127"/>
                  </a:cubicBezTo>
                  <a:cubicBezTo>
                    <a:pt x="158" y="116"/>
                    <a:pt x="172" y="106"/>
                    <a:pt x="179" y="101"/>
                  </a:cubicBezTo>
                  <a:cubicBezTo>
                    <a:pt x="170" y="106"/>
                    <a:pt x="152" y="116"/>
                    <a:pt x="136" y="126"/>
                  </a:cubicBezTo>
                  <a:cubicBezTo>
                    <a:pt x="92" y="152"/>
                    <a:pt x="92" y="152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2" y="150"/>
                    <a:pt x="93" y="148"/>
                    <a:pt x="97" y="145"/>
                  </a:cubicBezTo>
                  <a:cubicBezTo>
                    <a:pt x="101" y="141"/>
                    <a:pt x="106" y="137"/>
                    <a:pt x="112" y="131"/>
                  </a:cubicBezTo>
                  <a:cubicBezTo>
                    <a:pt x="123" y="121"/>
                    <a:pt x="137" y="108"/>
                    <a:pt x="143" y="103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10" y="122"/>
                    <a:pt x="109" y="122"/>
                    <a:pt x="109" y="122"/>
                  </a:cubicBezTo>
                  <a:cubicBezTo>
                    <a:pt x="109" y="122"/>
                    <a:pt x="109" y="121"/>
                    <a:pt x="109" y="121"/>
                  </a:cubicBezTo>
                  <a:cubicBezTo>
                    <a:pt x="121" y="112"/>
                    <a:pt x="148" y="89"/>
                    <a:pt x="158" y="8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95" y="118"/>
                    <a:pt x="94" y="118"/>
                    <a:pt x="94" y="118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82" y="101"/>
                    <a:pt x="152" y="53"/>
                    <a:pt x="173" y="39"/>
                  </a:cubicBezTo>
                  <a:cubicBezTo>
                    <a:pt x="39" y="116"/>
                    <a:pt x="21" y="126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28"/>
                    <a:pt x="17" y="128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9" y="126"/>
                    <a:pt x="24" y="122"/>
                    <a:pt x="45" y="108"/>
                  </a:cubicBezTo>
                  <a:cubicBezTo>
                    <a:pt x="59" y="97"/>
                    <a:pt x="80" y="83"/>
                    <a:pt x="106" y="65"/>
                  </a:cubicBezTo>
                  <a:cubicBezTo>
                    <a:pt x="139" y="42"/>
                    <a:pt x="172" y="19"/>
                    <a:pt x="187" y="9"/>
                  </a:cubicBezTo>
                  <a:cubicBezTo>
                    <a:pt x="168" y="19"/>
                    <a:pt x="121" y="47"/>
                    <a:pt x="81" y="70"/>
                  </a:cubicBezTo>
                  <a:cubicBezTo>
                    <a:pt x="60" y="82"/>
                    <a:pt x="40" y="94"/>
                    <a:pt x="25" y="102"/>
                  </a:cubicBezTo>
                  <a:cubicBezTo>
                    <a:pt x="18" y="107"/>
                    <a:pt x="12" y="110"/>
                    <a:pt x="8" y="112"/>
                  </a:cubicBezTo>
                  <a:cubicBezTo>
                    <a:pt x="4" y="115"/>
                    <a:pt x="2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0" y="116"/>
                  </a:cubicBezTo>
                  <a:cubicBezTo>
                    <a:pt x="0" y="116"/>
                    <a:pt x="0" y="116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4"/>
                    <a:pt x="4" y="113"/>
                    <a:pt x="9" y="110"/>
                  </a:cubicBezTo>
                  <a:cubicBezTo>
                    <a:pt x="14" y="107"/>
                    <a:pt x="21" y="103"/>
                    <a:pt x="30" y="97"/>
                  </a:cubicBezTo>
                  <a:cubicBezTo>
                    <a:pt x="47" y="86"/>
                    <a:pt x="71" y="72"/>
                    <a:pt x="94" y="58"/>
                  </a:cubicBezTo>
                  <a:cubicBezTo>
                    <a:pt x="118" y="43"/>
                    <a:pt x="142" y="28"/>
                    <a:pt x="160" y="1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6" y="104"/>
                    <a:pt x="14" y="98"/>
                    <a:pt x="46" y="73"/>
                  </a:cubicBezTo>
                  <a:cubicBezTo>
                    <a:pt x="60" y="62"/>
                    <a:pt x="74" y="51"/>
                    <a:pt x="82" y="46"/>
                  </a:cubicBezTo>
                  <a:cubicBezTo>
                    <a:pt x="19" y="82"/>
                    <a:pt x="6" y="89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0"/>
                    <a:pt x="2" y="90"/>
                  </a:cubicBezTo>
                  <a:cubicBezTo>
                    <a:pt x="3" y="90"/>
                    <a:pt x="39" y="67"/>
                    <a:pt x="61" y="53"/>
                  </a:cubicBezTo>
                  <a:cubicBezTo>
                    <a:pt x="57" y="56"/>
                    <a:pt x="52" y="58"/>
                    <a:pt x="48" y="61"/>
                  </a:cubicBezTo>
                  <a:cubicBezTo>
                    <a:pt x="24" y="75"/>
                    <a:pt x="19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77"/>
                    <a:pt x="18" y="77"/>
                    <a:pt x="19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2"/>
                  </a:cubicBezTo>
                  <a:cubicBezTo>
                    <a:pt x="8" y="81"/>
                    <a:pt x="8" y="81"/>
                    <a:pt x="25" y="62"/>
                  </a:cubicBezTo>
                  <a:cubicBezTo>
                    <a:pt x="31" y="55"/>
                    <a:pt x="37" y="48"/>
                    <a:pt x="40" y="4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2"/>
                    <a:pt x="9" y="61"/>
                    <a:pt x="11" y="48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2" y="46"/>
                  </a:cubicBezTo>
                  <a:cubicBezTo>
                    <a:pt x="12" y="46"/>
                    <a:pt x="12" y="47"/>
                    <a:pt x="12" y="47"/>
                  </a:cubicBezTo>
                  <a:cubicBezTo>
                    <a:pt x="11" y="51"/>
                    <a:pt x="11" y="58"/>
                    <a:pt x="10" y="61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3"/>
                    <a:pt x="43" y="43"/>
                    <a:pt x="26" y="63"/>
                  </a:cubicBezTo>
                  <a:cubicBezTo>
                    <a:pt x="20" y="69"/>
                    <a:pt x="13" y="77"/>
                    <a:pt x="10" y="80"/>
                  </a:cubicBezTo>
                  <a:cubicBezTo>
                    <a:pt x="20" y="75"/>
                    <a:pt x="67" y="47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4" y="33"/>
                  </a:cubicBezTo>
                  <a:cubicBezTo>
                    <a:pt x="94" y="33"/>
                    <a:pt x="94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1" y="35"/>
                    <a:pt x="88" y="36"/>
                    <a:pt x="82" y="40"/>
                  </a:cubicBezTo>
                  <a:cubicBezTo>
                    <a:pt x="80" y="41"/>
                    <a:pt x="78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4"/>
                    <a:pt x="74" y="46"/>
                  </a:cubicBezTo>
                  <a:cubicBezTo>
                    <a:pt x="72" y="47"/>
                    <a:pt x="69" y="49"/>
                    <a:pt x="65" y="51"/>
                  </a:cubicBezTo>
                  <a:cubicBezTo>
                    <a:pt x="58" y="56"/>
                    <a:pt x="49" y="62"/>
                    <a:pt x="40" y="68"/>
                  </a:cubicBezTo>
                  <a:cubicBezTo>
                    <a:pt x="33" y="72"/>
                    <a:pt x="25" y="77"/>
                    <a:pt x="19" y="81"/>
                  </a:cubicBezTo>
                  <a:cubicBezTo>
                    <a:pt x="38" y="70"/>
                    <a:pt x="68" y="52"/>
                    <a:pt x="87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64" y="60"/>
                    <a:pt x="22" y="93"/>
                    <a:pt x="9" y="103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9" y="0"/>
                  </a:cubicBezTo>
                  <a:cubicBezTo>
                    <a:pt x="189" y="0"/>
                    <a:pt x="189" y="1"/>
                    <a:pt x="188" y="1"/>
                  </a:cubicBezTo>
                  <a:cubicBezTo>
                    <a:pt x="187" y="2"/>
                    <a:pt x="75" y="71"/>
                    <a:pt x="25" y="101"/>
                  </a:cubicBezTo>
                  <a:cubicBezTo>
                    <a:pt x="40" y="93"/>
                    <a:pt x="60" y="81"/>
                    <a:pt x="81" y="69"/>
                  </a:cubicBezTo>
                  <a:cubicBezTo>
                    <a:pt x="108" y="53"/>
                    <a:pt x="135" y="37"/>
                    <a:pt x="157" y="25"/>
                  </a:cubicBezTo>
                  <a:cubicBezTo>
                    <a:pt x="184" y="9"/>
                    <a:pt x="191" y="5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5" y="4"/>
                    <a:pt x="195" y="4"/>
                  </a:cubicBezTo>
                  <a:cubicBezTo>
                    <a:pt x="195" y="4"/>
                    <a:pt x="195" y="4"/>
                    <a:pt x="194" y="4"/>
                  </a:cubicBezTo>
                  <a:cubicBezTo>
                    <a:pt x="142" y="41"/>
                    <a:pt x="47" y="107"/>
                    <a:pt x="23" y="124"/>
                  </a:cubicBezTo>
                  <a:cubicBezTo>
                    <a:pt x="52" y="107"/>
                    <a:pt x="177" y="35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4" y="39"/>
                    <a:pt x="158" y="50"/>
                  </a:cubicBezTo>
                  <a:cubicBezTo>
                    <a:pt x="147" y="58"/>
                    <a:pt x="131" y="69"/>
                    <a:pt x="111" y="82"/>
                  </a:cubicBezTo>
                  <a:cubicBezTo>
                    <a:pt x="89" y="97"/>
                    <a:pt x="67" y="112"/>
                    <a:pt x="54" y="121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91" y="41"/>
                    <a:pt x="192" y="42"/>
                    <a:pt x="192" y="42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3" y="78"/>
                    <a:pt x="163" y="78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1" y="80"/>
                    <a:pt x="156" y="85"/>
                    <a:pt x="136" y="100"/>
                  </a:cubicBezTo>
                  <a:cubicBezTo>
                    <a:pt x="128" y="107"/>
                    <a:pt x="119" y="114"/>
                    <a:pt x="114" y="118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5" y="102"/>
                    <a:pt x="143" y="104"/>
                    <a:pt x="135" y="111"/>
                  </a:cubicBezTo>
                  <a:cubicBezTo>
                    <a:pt x="129" y="117"/>
                    <a:pt x="120" y="125"/>
                    <a:pt x="112" y="132"/>
                  </a:cubicBezTo>
                  <a:cubicBezTo>
                    <a:pt x="105" y="139"/>
                    <a:pt x="98" y="145"/>
                    <a:pt x="94" y="149"/>
                  </a:cubicBezTo>
                  <a:cubicBezTo>
                    <a:pt x="101" y="145"/>
                    <a:pt x="118" y="135"/>
                    <a:pt x="135" y="125"/>
                  </a:cubicBezTo>
                  <a:cubicBezTo>
                    <a:pt x="176" y="101"/>
                    <a:pt x="183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62" y="115"/>
                    <a:pt x="121" y="145"/>
                    <a:pt x="108" y="155"/>
                  </a:cubicBezTo>
                  <a:cubicBezTo>
                    <a:pt x="121" y="148"/>
                    <a:pt x="157" y="12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1" y="120"/>
                    <a:pt x="162" y="128"/>
                    <a:pt x="118" y="164"/>
                  </a:cubicBezTo>
                  <a:cubicBezTo>
                    <a:pt x="114" y="168"/>
                    <a:pt x="110" y="171"/>
                    <a:pt x="108" y="173"/>
                  </a:cubicBezTo>
                  <a:cubicBezTo>
                    <a:pt x="120" y="166"/>
                    <a:pt x="158" y="143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1" y="131"/>
                    <a:pt x="181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78" y="133"/>
                    <a:pt x="172" y="136"/>
                    <a:pt x="154" y="147"/>
                  </a:cubicBezTo>
                  <a:cubicBezTo>
                    <a:pt x="150" y="150"/>
                    <a:pt x="145" y="153"/>
                    <a:pt x="141" y="155"/>
                  </a:cubicBezTo>
                  <a:cubicBezTo>
                    <a:pt x="158" y="145"/>
                    <a:pt x="181" y="132"/>
                    <a:pt x="196" y="123"/>
                  </a:cubicBezTo>
                  <a:cubicBezTo>
                    <a:pt x="196" y="123"/>
                    <a:pt x="196" y="123"/>
                    <a:pt x="197" y="123"/>
                  </a:cubicBezTo>
                  <a:cubicBezTo>
                    <a:pt x="197" y="123"/>
                    <a:pt x="197" y="124"/>
                    <a:pt x="197" y="124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2" y="141"/>
                    <a:pt x="192" y="141"/>
                    <a:pt x="192" y="142"/>
                  </a:cubicBezTo>
                  <a:cubicBezTo>
                    <a:pt x="192" y="142"/>
                    <a:pt x="192" y="142"/>
                    <a:pt x="192" y="142"/>
                  </a:cubicBezTo>
                  <a:cubicBezTo>
                    <a:pt x="191" y="142"/>
                    <a:pt x="191" y="142"/>
                    <a:pt x="191" y="142"/>
                  </a:cubicBezTo>
                  <a:cubicBezTo>
                    <a:pt x="190" y="144"/>
                    <a:pt x="180" y="151"/>
                    <a:pt x="135" y="184"/>
                  </a:cubicBezTo>
                  <a:cubicBezTo>
                    <a:pt x="117" y="196"/>
                    <a:pt x="100" y="209"/>
                    <a:pt x="92" y="215"/>
                  </a:cubicBezTo>
                  <a:cubicBezTo>
                    <a:pt x="102" y="210"/>
                    <a:pt x="124" y="197"/>
                    <a:pt x="142" y="186"/>
                  </a:cubicBezTo>
                  <a:cubicBezTo>
                    <a:pt x="167" y="172"/>
                    <a:pt x="173" y="168"/>
                    <a:pt x="174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67" y="173"/>
                    <a:pt x="152" y="181"/>
                    <a:pt x="139" y="189"/>
                  </a:cubicBezTo>
                  <a:cubicBezTo>
                    <a:pt x="149" y="183"/>
                    <a:pt x="160" y="177"/>
                    <a:pt x="168" y="173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73"/>
                    <a:pt x="169" y="173"/>
                    <a:pt x="168" y="173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73"/>
                    <a:pt x="168" y="173"/>
                    <a:pt x="168" y="174"/>
                  </a:cubicBezTo>
                  <a:cubicBezTo>
                    <a:pt x="166" y="175"/>
                    <a:pt x="162" y="178"/>
                    <a:pt x="146" y="187"/>
                  </a:cubicBezTo>
                  <a:cubicBezTo>
                    <a:pt x="181" y="167"/>
                    <a:pt x="188" y="163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1" y="162"/>
                    <a:pt x="191" y="162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88" y="164"/>
                    <a:pt x="181" y="169"/>
                    <a:pt x="151" y="189"/>
                  </a:cubicBezTo>
                  <a:cubicBezTo>
                    <a:pt x="140" y="196"/>
                    <a:pt x="129" y="203"/>
                    <a:pt x="122" y="208"/>
                  </a:cubicBezTo>
                  <a:cubicBezTo>
                    <a:pt x="128" y="204"/>
                    <a:pt x="137" y="199"/>
                    <a:pt x="145" y="194"/>
                  </a:cubicBezTo>
                  <a:cubicBezTo>
                    <a:pt x="169" y="180"/>
                    <a:pt x="170" y="180"/>
                    <a:pt x="170" y="180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0"/>
                    <a:pt x="170" y="181"/>
                    <a:pt x="170" y="181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69" y="181"/>
                    <a:pt x="157" y="188"/>
                    <a:pt x="145" y="195"/>
                  </a:cubicBezTo>
                  <a:cubicBezTo>
                    <a:pt x="117" y="212"/>
                    <a:pt x="111" y="215"/>
                    <a:pt x="111" y="215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1" y="215"/>
                    <a:pt x="110" y="215"/>
                    <a:pt x="110" y="215"/>
                  </a:cubicBezTo>
                  <a:cubicBezTo>
                    <a:pt x="110" y="215"/>
                    <a:pt x="110" y="214"/>
                    <a:pt x="110" y="214"/>
                  </a:cubicBezTo>
                  <a:cubicBezTo>
                    <a:pt x="131" y="201"/>
                    <a:pt x="166" y="178"/>
                    <a:pt x="181" y="168"/>
                  </a:cubicBezTo>
                  <a:cubicBezTo>
                    <a:pt x="162" y="179"/>
                    <a:pt x="118" y="205"/>
                    <a:pt x="92" y="220"/>
                  </a:cubicBezTo>
                  <a:cubicBezTo>
                    <a:pt x="92" y="220"/>
                    <a:pt x="91" y="220"/>
                    <a:pt x="91" y="2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88"/>
            <p:cNvSpPr/>
            <p:nvPr/>
          </p:nvSpPr>
          <p:spPr bwMode="auto">
            <a:xfrm>
              <a:off x="3592132" y="6147204"/>
              <a:ext cx="558800" cy="565150"/>
            </a:xfrm>
            <a:custGeom>
              <a:avLst/>
              <a:gdLst>
                <a:gd name="T0" fmla="*/ 75 w 172"/>
                <a:gd name="T1" fmla="*/ 174 h 174"/>
                <a:gd name="T2" fmla="*/ 105 w 172"/>
                <a:gd name="T3" fmla="*/ 155 h 174"/>
                <a:gd name="T4" fmla="*/ 73 w 172"/>
                <a:gd name="T5" fmla="*/ 173 h 174"/>
                <a:gd name="T6" fmla="*/ 127 w 172"/>
                <a:gd name="T7" fmla="*/ 137 h 174"/>
                <a:gd name="T8" fmla="*/ 141 w 172"/>
                <a:gd name="T9" fmla="*/ 110 h 174"/>
                <a:gd name="T10" fmla="*/ 63 w 172"/>
                <a:gd name="T11" fmla="*/ 154 h 174"/>
                <a:gd name="T12" fmla="*/ 89 w 172"/>
                <a:gd name="T13" fmla="*/ 125 h 174"/>
                <a:gd name="T14" fmla="*/ 89 w 172"/>
                <a:gd name="T15" fmla="*/ 125 h 174"/>
                <a:gd name="T16" fmla="*/ 140 w 172"/>
                <a:gd name="T17" fmla="*/ 87 h 174"/>
                <a:gd name="T18" fmla="*/ 70 w 172"/>
                <a:gd name="T19" fmla="*/ 126 h 174"/>
                <a:gd name="T20" fmla="*/ 145 w 172"/>
                <a:gd name="T21" fmla="*/ 74 h 174"/>
                <a:gd name="T22" fmla="*/ 138 w 172"/>
                <a:gd name="T23" fmla="*/ 62 h 174"/>
                <a:gd name="T24" fmla="*/ 60 w 172"/>
                <a:gd name="T25" fmla="*/ 106 h 174"/>
                <a:gd name="T26" fmla="*/ 64 w 172"/>
                <a:gd name="T27" fmla="*/ 101 h 174"/>
                <a:gd name="T28" fmla="*/ 63 w 172"/>
                <a:gd name="T29" fmla="*/ 100 h 174"/>
                <a:gd name="T30" fmla="*/ 68 w 172"/>
                <a:gd name="T31" fmla="*/ 93 h 174"/>
                <a:gd name="T32" fmla="*/ 67 w 172"/>
                <a:gd name="T33" fmla="*/ 93 h 174"/>
                <a:gd name="T34" fmla="*/ 90 w 172"/>
                <a:gd name="T35" fmla="*/ 70 h 174"/>
                <a:gd name="T36" fmla="*/ 79 w 172"/>
                <a:gd name="T37" fmla="*/ 75 h 174"/>
                <a:gd name="T38" fmla="*/ 57 w 172"/>
                <a:gd name="T39" fmla="*/ 69 h 174"/>
                <a:gd name="T40" fmla="*/ 49 w 172"/>
                <a:gd name="T41" fmla="*/ 56 h 174"/>
                <a:gd name="T42" fmla="*/ 18 w 172"/>
                <a:gd name="T43" fmla="*/ 74 h 174"/>
                <a:gd name="T44" fmla="*/ 1 w 172"/>
                <a:gd name="T45" fmla="*/ 75 h 174"/>
                <a:gd name="T46" fmla="*/ 128 w 172"/>
                <a:gd name="T47" fmla="*/ 0 h 174"/>
                <a:gd name="T48" fmla="*/ 128 w 172"/>
                <a:gd name="T49" fmla="*/ 1 h 174"/>
                <a:gd name="T50" fmla="*/ 73 w 172"/>
                <a:gd name="T51" fmla="*/ 38 h 174"/>
                <a:gd name="T52" fmla="*/ 128 w 172"/>
                <a:gd name="T53" fmla="*/ 10 h 174"/>
                <a:gd name="T54" fmla="*/ 100 w 172"/>
                <a:gd name="T55" fmla="*/ 44 h 174"/>
                <a:gd name="T56" fmla="*/ 145 w 172"/>
                <a:gd name="T57" fmla="*/ 19 h 174"/>
                <a:gd name="T58" fmla="*/ 145 w 172"/>
                <a:gd name="T59" fmla="*/ 38 h 174"/>
                <a:gd name="T60" fmla="*/ 145 w 172"/>
                <a:gd name="T61" fmla="*/ 49 h 174"/>
                <a:gd name="T62" fmla="*/ 157 w 172"/>
                <a:gd name="T63" fmla="*/ 47 h 174"/>
                <a:gd name="T64" fmla="*/ 133 w 172"/>
                <a:gd name="T65" fmla="*/ 62 h 174"/>
                <a:gd name="T66" fmla="*/ 143 w 172"/>
                <a:gd name="T67" fmla="*/ 59 h 174"/>
                <a:gd name="T68" fmla="*/ 105 w 172"/>
                <a:gd name="T69" fmla="*/ 89 h 174"/>
                <a:gd name="T70" fmla="*/ 154 w 172"/>
                <a:gd name="T71" fmla="*/ 69 h 174"/>
                <a:gd name="T72" fmla="*/ 143 w 172"/>
                <a:gd name="T73" fmla="*/ 77 h 174"/>
                <a:gd name="T74" fmla="*/ 145 w 172"/>
                <a:gd name="T75" fmla="*/ 83 h 174"/>
                <a:gd name="T76" fmla="*/ 146 w 172"/>
                <a:gd name="T77" fmla="*/ 84 h 174"/>
                <a:gd name="T78" fmla="*/ 154 w 172"/>
                <a:gd name="T79" fmla="*/ 87 h 174"/>
                <a:gd name="T80" fmla="*/ 69 w 172"/>
                <a:gd name="T81" fmla="*/ 150 h 174"/>
                <a:gd name="T82" fmla="*/ 144 w 172"/>
                <a:gd name="T83" fmla="*/ 108 h 174"/>
                <a:gd name="T84" fmla="*/ 80 w 172"/>
                <a:gd name="T85" fmla="*/ 164 h 174"/>
                <a:gd name="T86" fmla="*/ 141 w 172"/>
                <a:gd name="T87" fmla="*/ 129 h 174"/>
                <a:gd name="T88" fmla="*/ 82 w 172"/>
                <a:gd name="T89" fmla="*/ 168 h 174"/>
                <a:gd name="T90" fmla="*/ 172 w 172"/>
                <a:gd name="T91" fmla="*/ 117 h 174"/>
                <a:gd name="T92" fmla="*/ 132 w 172"/>
                <a:gd name="T93" fmla="*/ 141 h 174"/>
                <a:gd name="T94" fmla="*/ 76 w 172"/>
                <a:gd name="T9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74">
                  <a:moveTo>
                    <a:pt x="75" y="174"/>
                  </a:move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4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3"/>
                    <a:pt x="75" y="173"/>
                  </a:cubicBezTo>
                  <a:cubicBezTo>
                    <a:pt x="76" y="173"/>
                    <a:pt x="79" y="171"/>
                    <a:pt x="84" y="168"/>
                  </a:cubicBezTo>
                  <a:cubicBezTo>
                    <a:pt x="89" y="165"/>
                    <a:pt x="97" y="160"/>
                    <a:pt x="105" y="155"/>
                  </a:cubicBezTo>
                  <a:cubicBezTo>
                    <a:pt x="110" y="153"/>
                    <a:pt x="115" y="149"/>
                    <a:pt x="120" y="146"/>
                  </a:cubicBezTo>
                  <a:cubicBezTo>
                    <a:pt x="78" y="171"/>
                    <a:pt x="73" y="174"/>
                    <a:pt x="73" y="174"/>
                  </a:cubicBezTo>
                  <a:cubicBezTo>
                    <a:pt x="73" y="174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1"/>
                    <a:pt x="82" y="166"/>
                    <a:pt x="113" y="146"/>
                  </a:cubicBezTo>
                  <a:cubicBezTo>
                    <a:pt x="118" y="143"/>
                    <a:pt x="123" y="140"/>
                    <a:pt x="127" y="137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75" y="167"/>
                    <a:pt x="75" y="167"/>
                    <a:pt x="75" y="167"/>
                  </a:cubicBezTo>
                  <a:cubicBezTo>
                    <a:pt x="75" y="167"/>
                    <a:pt x="75" y="166"/>
                    <a:pt x="75" y="166"/>
                  </a:cubicBezTo>
                  <a:cubicBezTo>
                    <a:pt x="91" y="152"/>
                    <a:pt x="130" y="119"/>
                    <a:pt x="141" y="110"/>
                  </a:cubicBezTo>
                  <a:cubicBezTo>
                    <a:pt x="77" y="147"/>
                    <a:pt x="66" y="153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3" y="154"/>
                    <a:pt x="63" y="153"/>
                    <a:pt x="63" y="153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34" y="99"/>
                    <a:pt x="106" y="116"/>
                    <a:pt x="89" y="125"/>
                  </a:cubicBezTo>
                  <a:cubicBezTo>
                    <a:pt x="89" y="126"/>
                    <a:pt x="89" y="126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8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90" y="124"/>
                    <a:pt x="92" y="122"/>
                    <a:pt x="98" y="118"/>
                  </a:cubicBezTo>
                  <a:cubicBezTo>
                    <a:pt x="103" y="114"/>
                    <a:pt x="110" y="109"/>
                    <a:pt x="117" y="104"/>
                  </a:cubicBezTo>
                  <a:cubicBezTo>
                    <a:pt x="126" y="97"/>
                    <a:pt x="134" y="91"/>
                    <a:pt x="140" y="87"/>
                  </a:cubicBezTo>
                  <a:cubicBezTo>
                    <a:pt x="126" y="95"/>
                    <a:pt x="91" y="115"/>
                    <a:pt x="71" y="127"/>
                  </a:cubicBezTo>
                  <a:cubicBezTo>
                    <a:pt x="71" y="127"/>
                    <a:pt x="70" y="127"/>
                    <a:pt x="70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127"/>
                    <a:pt x="70" y="127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2" y="125"/>
                  </a:cubicBezTo>
                  <a:cubicBezTo>
                    <a:pt x="108" y="100"/>
                    <a:pt x="133" y="83"/>
                    <a:pt x="145" y="74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6" y="120"/>
                    <a:pt x="66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88" y="102"/>
                    <a:pt x="126" y="72"/>
                    <a:pt x="138" y="62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7"/>
                    <a:pt x="60" y="107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4"/>
                    <a:pt x="68" y="101"/>
                    <a:pt x="86" y="90"/>
                  </a:cubicBezTo>
                  <a:cubicBezTo>
                    <a:pt x="99" y="82"/>
                    <a:pt x="114" y="73"/>
                    <a:pt x="127" y="65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0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6" y="98"/>
                    <a:pt x="74" y="93"/>
                    <a:pt x="104" y="74"/>
                  </a:cubicBezTo>
                  <a:cubicBezTo>
                    <a:pt x="112" y="69"/>
                    <a:pt x="120" y="64"/>
                    <a:pt x="126" y="59"/>
                  </a:cubicBezTo>
                  <a:cubicBezTo>
                    <a:pt x="80" y="86"/>
                    <a:pt x="70" y="92"/>
                    <a:pt x="68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0" y="46"/>
                    <a:pt x="121" y="52"/>
                    <a:pt x="112" y="57"/>
                  </a:cubicBezTo>
                  <a:cubicBezTo>
                    <a:pt x="104" y="61"/>
                    <a:pt x="96" y="66"/>
                    <a:pt x="90" y="70"/>
                  </a:cubicBezTo>
                  <a:cubicBezTo>
                    <a:pt x="83" y="73"/>
                    <a:pt x="81" y="75"/>
                    <a:pt x="80" y="7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79" y="76"/>
                    <a:pt x="79" y="75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34" y="24"/>
                    <a:pt x="117" y="35"/>
                    <a:pt x="101" y="44"/>
                  </a:cubicBezTo>
                  <a:cubicBezTo>
                    <a:pt x="65" y="65"/>
                    <a:pt x="58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8"/>
                  </a:cubicBezTo>
                  <a:cubicBezTo>
                    <a:pt x="78" y="51"/>
                    <a:pt x="115" y="21"/>
                    <a:pt x="125" y="12"/>
                  </a:cubicBezTo>
                  <a:cubicBezTo>
                    <a:pt x="114" y="18"/>
                    <a:pt x="75" y="41"/>
                    <a:pt x="49" y="56"/>
                  </a:cubicBezTo>
                  <a:cubicBezTo>
                    <a:pt x="25" y="70"/>
                    <a:pt x="20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7" y="74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47" y="54"/>
                    <a:pt x="97" y="21"/>
                    <a:pt x="118" y="7"/>
                  </a:cubicBezTo>
                  <a:cubicBezTo>
                    <a:pt x="88" y="24"/>
                    <a:pt x="2" y="74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8" y="12"/>
                    <a:pt x="125" y="2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"/>
                    <a:pt x="129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7" y="2"/>
                    <a:pt x="123" y="5"/>
                    <a:pt x="111" y="13"/>
                  </a:cubicBezTo>
                  <a:cubicBezTo>
                    <a:pt x="101" y="19"/>
                    <a:pt x="87" y="29"/>
                    <a:pt x="73" y="38"/>
                  </a:cubicBezTo>
                  <a:cubicBezTo>
                    <a:pt x="58" y="48"/>
                    <a:pt x="42" y="59"/>
                    <a:pt x="31" y="66"/>
                  </a:cubicBezTo>
                  <a:cubicBezTo>
                    <a:pt x="36" y="63"/>
                    <a:pt x="42" y="59"/>
                    <a:pt x="48" y="56"/>
                  </a:cubicBezTo>
                  <a:cubicBezTo>
                    <a:pt x="114" y="17"/>
                    <a:pt x="127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1"/>
                    <a:pt x="128" y="11"/>
                    <a:pt x="93" y="40"/>
                  </a:cubicBezTo>
                  <a:cubicBezTo>
                    <a:pt x="80" y="51"/>
                    <a:pt x="67" y="62"/>
                    <a:pt x="61" y="66"/>
                  </a:cubicBezTo>
                  <a:cubicBezTo>
                    <a:pt x="68" y="62"/>
                    <a:pt x="85" y="53"/>
                    <a:pt x="100" y="44"/>
                  </a:cubicBezTo>
                  <a:cubicBezTo>
                    <a:pt x="135" y="23"/>
                    <a:pt x="143" y="18"/>
                    <a:pt x="144" y="18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44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94" y="66"/>
                    <a:pt x="126" y="48"/>
                    <a:pt x="144" y="37"/>
                  </a:cubicBezTo>
                  <a:cubicBezTo>
                    <a:pt x="144" y="37"/>
                    <a:pt x="145" y="37"/>
                    <a:pt x="145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90" y="80"/>
                    <a:pt x="124" y="60"/>
                    <a:pt x="145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6" y="48"/>
                    <a:pt x="146" y="48"/>
                    <a:pt x="145" y="49"/>
                  </a:cubicBezTo>
                  <a:cubicBezTo>
                    <a:pt x="125" y="61"/>
                    <a:pt x="92" y="82"/>
                    <a:pt x="75" y="93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57" y="46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4" y="49"/>
                    <a:pt x="150" y="51"/>
                  </a:cubicBezTo>
                  <a:cubicBezTo>
                    <a:pt x="146" y="54"/>
                    <a:pt x="140" y="58"/>
                    <a:pt x="133" y="62"/>
                  </a:cubicBezTo>
                  <a:cubicBezTo>
                    <a:pt x="119" y="71"/>
                    <a:pt x="98" y="83"/>
                    <a:pt x="83" y="9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4" y="58"/>
                    <a:pt x="144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2" y="60"/>
                    <a:pt x="139" y="62"/>
                    <a:pt x="131" y="69"/>
                  </a:cubicBezTo>
                  <a:cubicBezTo>
                    <a:pt x="124" y="74"/>
                    <a:pt x="115" y="82"/>
                    <a:pt x="105" y="89"/>
                  </a:cubicBezTo>
                  <a:cubicBezTo>
                    <a:pt x="92" y="100"/>
                    <a:pt x="79" y="110"/>
                    <a:pt x="72" y="116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0" y="72"/>
                    <a:pt x="143" y="77"/>
                  </a:cubicBezTo>
                  <a:cubicBezTo>
                    <a:pt x="136" y="82"/>
                    <a:pt x="127" y="88"/>
                    <a:pt x="118" y="95"/>
                  </a:cubicBezTo>
                  <a:cubicBezTo>
                    <a:pt x="104" y="104"/>
                    <a:pt x="90" y="114"/>
                    <a:pt x="81" y="120"/>
                  </a:cubicBezTo>
                  <a:cubicBezTo>
                    <a:pt x="134" y="89"/>
                    <a:pt x="143" y="84"/>
                    <a:pt x="145" y="83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5" y="83"/>
                    <a:pt x="145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4"/>
                    <a:pt x="146" y="84"/>
                    <a:pt x="146" y="84"/>
                  </a:cubicBezTo>
                  <a:cubicBezTo>
                    <a:pt x="131" y="95"/>
                    <a:pt x="107" y="112"/>
                    <a:pt x="95" y="121"/>
                  </a:cubicBezTo>
                  <a:cubicBezTo>
                    <a:pt x="142" y="94"/>
                    <a:pt x="151" y="88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5" y="87"/>
                  </a:cubicBezTo>
                  <a:cubicBezTo>
                    <a:pt x="155" y="88"/>
                    <a:pt x="154" y="88"/>
                    <a:pt x="154" y="88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84" y="142"/>
                    <a:pt x="122" y="120"/>
                    <a:pt x="144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7"/>
                    <a:pt x="144" y="107"/>
                    <a:pt x="144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3" y="109"/>
                    <a:pt x="136" y="115"/>
                    <a:pt x="110" y="137"/>
                  </a:cubicBezTo>
                  <a:cubicBezTo>
                    <a:pt x="98" y="148"/>
                    <a:pt x="86" y="158"/>
                    <a:pt x="80" y="164"/>
                  </a:cubicBezTo>
                  <a:cubicBezTo>
                    <a:pt x="141" y="128"/>
                    <a:pt x="141" y="128"/>
                    <a:pt x="141" y="128"/>
                  </a:cubicBezTo>
                  <a:cubicBezTo>
                    <a:pt x="141" y="128"/>
                    <a:pt x="142" y="128"/>
                    <a:pt x="142" y="128"/>
                  </a:cubicBezTo>
                  <a:cubicBezTo>
                    <a:pt x="142" y="128"/>
                    <a:pt x="142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0" y="130"/>
                    <a:pt x="138" y="131"/>
                    <a:pt x="133" y="134"/>
                  </a:cubicBezTo>
                  <a:cubicBezTo>
                    <a:pt x="128" y="138"/>
                    <a:pt x="121" y="142"/>
                    <a:pt x="114" y="147"/>
                  </a:cubicBezTo>
                  <a:cubicBezTo>
                    <a:pt x="103" y="154"/>
                    <a:pt x="90" y="162"/>
                    <a:pt x="82" y="168"/>
                  </a:cubicBezTo>
                  <a:cubicBezTo>
                    <a:pt x="93" y="161"/>
                    <a:pt x="114" y="149"/>
                    <a:pt x="132" y="139"/>
                  </a:cubicBezTo>
                  <a:cubicBezTo>
                    <a:pt x="171" y="116"/>
                    <a:pt x="171" y="116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6"/>
                    <a:pt x="172" y="116"/>
                    <a:pt x="172" y="117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0" y="118"/>
                    <a:pt x="166" y="121"/>
                    <a:pt x="149" y="130"/>
                  </a:cubicBezTo>
                  <a:cubicBezTo>
                    <a:pt x="144" y="133"/>
                    <a:pt x="138" y="137"/>
                    <a:pt x="132" y="141"/>
                  </a:cubicBezTo>
                  <a:cubicBezTo>
                    <a:pt x="138" y="137"/>
                    <a:pt x="144" y="133"/>
                    <a:pt x="149" y="131"/>
                  </a:cubicBezTo>
                  <a:cubicBezTo>
                    <a:pt x="150" y="130"/>
                    <a:pt x="150" y="130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91" y="165"/>
                    <a:pt x="79" y="173"/>
                    <a:pt x="76" y="174"/>
                  </a:cubicBezTo>
                  <a:cubicBezTo>
                    <a:pt x="76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5" y="174"/>
                    <a:pt x="75" y="1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89"/>
            <p:cNvSpPr/>
            <p:nvPr/>
          </p:nvSpPr>
          <p:spPr bwMode="auto">
            <a:xfrm>
              <a:off x="3963988" y="5637213"/>
              <a:ext cx="165100" cy="96838"/>
            </a:xfrm>
            <a:custGeom>
              <a:avLst/>
              <a:gdLst>
                <a:gd name="T0" fmla="*/ 1 w 51"/>
                <a:gd name="T1" fmla="*/ 30 h 30"/>
                <a:gd name="T2" fmla="*/ 1 w 51"/>
                <a:gd name="T3" fmla="*/ 30 h 30"/>
                <a:gd name="T4" fmla="*/ 0 w 51"/>
                <a:gd name="T5" fmla="*/ 29 h 30"/>
                <a:gd name="T6" fmla="*/ 1 w 51"/>
                <a:gd name="T7" fmla="*/ 29 h 30"/>
                <a:gd name="T8" fmla="*/ 23 w 51"/>
                <a:gd name="T9" fmla="*/ 12 h 30"/>
                <a:gd name="T10" fmla="*/ 20 w 51"/>
                <a:gd name="T11" fmla="*/ 14 h 30"/>
                <a:gd name="T12" fmla="*/ 19 w 51"/>
                <a:gd name="T13" fmla="*/ 14 h 30"/>
                <a:gd name="T14" fmla="*/ 19 w 51"/>
                <a:gd name="T15" fmla="*/ 14 h 30"/>
                <a:gd name="T16" fmla="*/ 29 w 51"/>
                <a:gd name="T17" fmla="*/ 8 h 30"/>
                <a:gd name="T18" fmla="*/ 29 w 51"/>
                <a:gd name="T19" fmla="*/ 8 h 30"/>
                <a:gd name="T20" fmla="*/ 29 w 51"/>
                <a:gd name="T21" fmla="*/ 9 h 30"/>
                <a:gd name="T22" fmla="*/ 29 w 51"/>
                <a:gd name="T23" fmla="*/ 9 h 30"/>
                <a:gd name="T24" fmla="*/ 29 w 51"/>
                <a:gd name="T25" fmla="*/ 9 h 30"/>
                <a:gd name="T26" fmla="*/ 7 w 51"/>
                <a:gd name="T27" fmla="*/ 25 h 30"/>
                <a:gd name="T28" fmla="*/ 50 w 51"/>
                <a:gd name="T29" fmla="*/ 0 h 30"/>
                <a:gd name="T30" fmla="*/ 51 w 51"/>
                <a:gd name="T31" fmla="*/ 0 h 30"/>
                <a:gd name="T32" fmla="*/ 51 w 51"/>
                <a:gd name="T33" fmla="*/ 1 h 30"/>
                <a:gd name="T34" fmla="*/ 51 w 51"/>
                <a:gd name="T35" fmla="*/ 1 h 30"/>
                <a:gd name="T36" fmla="*/ 51 w 51"/>
                <a:gd name="T37" fmla="*/ 1 h 30"/>
                <a:gd name="T38" fmla="*/ 50 w 51"/>
                <a:gd name="T39" fmla="*/ 1 h 30"/>
                <a:gd name="T40" fmla="*/ 32 w 51"/>
                <a:gd name="T41" fmla="*/ 13 h 30"/>
                <a:gd name="T42" fmla="*/ 46 w 51"/>
                <a:gd name="T43" fmla="*/ 5 h 30"/>
                <a:gd name="T44" fmla="*/ 46 w 51"/>
                <a:gd name="T45" fmla="*/ 6 h 30"/>
                <a:gd name="T46" fmla="*/ 46 w 51"/>
                <a:gd name="T47" fmla="*/ 6 h 30"/>
                <a:gd name="T48" fmla="*/ 46 w 51"/>
                <a:gd name="T49" fmla="*/ 6 h 30"/>
                <a:gd name="T50" fmla="*/ 47 w 51"/>
                <a:gd name="T51" fmla="*/ 6 h 30"/>
                <a:gd name="T52" fmla="*/ 11 w 51"/>
                <a:gd name="T53" fmla="*/ 26 h 30"/>
                <a:gd name="T54" fmla="*/ 11 w 51"/>
                <a:gd name="T55" fmla="*/ 26 h 30"/>
                <a:gd name="T56" fmla="*/ 11 w 51"/>
                <a:gd name="T57" fmla="*/ 26 h 30"/>
                <a:gd name="T58" fmla="*/ 33 w 51"/>
                <a:gd name="T59" fmla="*/ 11 h 30"/>
                <a:gd name="T60" fmla="*/ 1 w 51"/>
                <a:gd name="T61" fmla="*/ 30 h 30"/>
                <a:gd name="T62" fmla="*/ 1 w 51"/>
                <a:gd name="T63" fmla="*/ 30 h 30"/>
                <a:gd name="T64" fmla="*/ 1 w 51"/>
                <a:gd name="T65" fmla="*/ 30 h 30"/>
                <a:gd name="T66" fmla="*/ 1 w 51"/>
                <a:gd name="T6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0"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0" y="30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8" y="24"/>
                    <a:pt x="18" y="17"/>
                    <a:pt x="23" y="12"/>
                  </a:cubicBezTo>
                  <a:cubicBezTo>
                    <a:pt x="22" y="13"/>
                    <a:pt x="21" y="14"/>
                    <a:pt x="20" y="14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10"/>
                    <a:pt x="23" y="14"/>
                    <a:pt x="7" y="25"/>
                  </a:cubicBezTo>
                  <a:cubicBezTo>
                    <a:pt x="18" y="19"/>
                    <a:pt x="38" y="7"/>
                    <a:pt x="50" y="0"/>
                  </a:cubicBezTo>
                  <a:cubicBezTo>
                    <a:pt x="50" y="0"/>
                    <a:pt x="50" y="0"/>
                    <a:pt x="51" y="0"/>
                  </a:cubicBezTo>
                  <a:cubicBezTo>
                    <a:pt x="51" y="0"/>
                    <a:pt x="51" y="0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ubicBezTo>
                    <a:pt x="49" y="3"/>
                    <a:pt x="44" y="5"/>
                    <a:pt x="32" y="13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6"/>
                    <a:pt x="23" y="19"/>
                    <a:pt x="11" y="26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6" y="22"/>
                    <a:pt x="25" y="17"/>
                    <a:pt x="33" y="11"/>
                  </a:cubicBezTo>
                  <a:cubicBezTo>
                    <a:pt x="9" y="26"/>
                    <a:pt x="3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90"/>
            <p:cNvSpPr/>
            <p:nvPr/>
          </p:nvSpPr>
          <p:spPr bwMode="auto">
            <a:xfrm>
              <a:off x="3675063" y="5624513"/>
              <a:ext cx="619125" cy="431800"/>
            </a:xfrm>
            <a:custGeom>
              <a:avLst/>
              <a:gdLst>
                <a:gd name="T0" fmla="*/ 80 w 191"/>
                <a:gd name="T1" fmla="*/ 133 h 133"/>
                <a:gd name="T2" fmla="*/ 100 w 191"/>
                <a:gd name="T3" fmla="*/ 118 h 133"/>
                <a:gd name="T4" fmla="*/ 80 w 191"/>
                <a:gd name="T5" fmla="*/ 128 h 133"/>
                <a:gd name="T6" fmla="*/ 45 w 191"/>
                <a:gd name="T7" fmla="*/ 131 h 133"/>
                <a:gd name="T8" fmla="*/ 45 w 191"/>
                <a:gd name="T9" fmla="*/ 130 h 133"/>
                <a:gd name="T10" fmla="*/ 26 w 191"/>
                <a:gd name="T11" fmla="*/ 132 h 133"/>
                <a:gd name="T12" fmla="*/ 52 w 191"/>
                <a:gd name="T13" fmla="*/ 113 h 133"/>
                <a:gd name="T14" fmla="*/ 33 w 191"/>
                <a:gd name="T15" fmla="*/ 107 h 133"/>
                <a:gd name="T16" fmla="*/ 119 w 191"/>
                <a:gd name="T17" fmla="*/ 47 h 133"/>
                <a:gd name="T18" fmla="*/ 0 w 191"/>
                <a:gd name="T19" fmla="*/ 109 h 133"/>
                <a:gd name="T20" fmla="*/ 15 w 191"/>
                <a:gd name="T21" fmla="*/ 92 h 133"/>
                <a:gd name="T22" fmla="*/ 3 w 191"/>
                <a:gd name="T23" fmla="*/ 98 h 133"/>
                <a:gd name="T24" fmla="*/ 76 w 191"/>
                <a:gd name="T25" fmla="*/ 51 h 133"/>
                <a:gd name="T26" fmla="*/ 0 w 191"/>
                <a:gd name="T27" fmla="*/ 94 h 133"/>
                <a:gd name="T28" fmla="*/ 0 w 191"/>
                <a:gd name="T29" fmla="*/ 93 h 133"/>
                <a:gd name="T30" fmla="*/ 2 w 191"/>
                <a:gd name="T31" fmla="*/ 74 h 133"/>
                <a:gd name="T32" fmla="*/ 49 w 191"/>
                <a:gd name="T33" fmla="*/ 43 h 133"/>
                <a:gd name="T34" fmla="*/ 16 w 191"/>
                <a:gd name="T35" fmla="*/ 60 h 133"/>
                <a:gd name="T36" fmla="*/ 19 w 191"/>
                <a:gd name="T37" fmla="*/ 58 h 133"/>
                <a:gd name="T38" fmla="*/ 27 w 191"/>
                <a:gd name="T39" fmla="*/ 52 h 133"/>
                <a:gd name="T40" fmla="*/ 27 w 191"/>
                <a:gd name="T41" fmla="*/ 51 h 133"/>
                <a:gd name="T42" fmla="*/ 8 w 191"/>
                <a:gd name="T43" fmla="*/ 52 h 133"/>
                <a:gd name="T44" fmla="*/ 17 w 191"/>
                <a:gd name="T45" fmla="*/ 44 h 133"/>
                <a:gd name="T46" fmla="*/ 14 w 191"/>
                <a:gd name="T47" fmla="*/ 34 h 133"/>
                <a:gd name="T48" fmla="*/ 21 w 191"/>
                <a:gd name="T49" fmla="*/ 7 h 133"/>
                <a:gd name="T50" fmla="*/ 16 w 191"/>
                <a:gd name="T51" fmla="*/ 32 h 133"/>
                <a:gd name="T52" fmla="*/ 68 w 191"/>
                <a:gd name="T53" fmla="*/ 2 h 133"/>
                <a:gd name="T54" fmla="*/ 69 w 191"/>
                <a:gd name="T55" fmla="*/ 3 h 133"/>
                <a:gd name="T56" fmla="*/ 13 w 191"/>
                <a:gd name="T57" fmla="*/ 49 h 133"/>
                <a:gd name="T58" fmla="*/ 73 w 191"/>
                <a:gd name="T59" fmla="*/ 15 h 133"/>
                <a:gd name="T60" fmla="*/ 87 w 191"/>
                <a:gd name="T61" fmla="*/ 16 h 133"/>
                <a:gd name="T62" fmla="*/ 55 w 191"/>
                <a:gd name="T63" fmla="*/ 37 h 133"/>
                <a:gd name="T64" fmla="*/ 94 w 191"/>
                <a:gd name="T65" fmla="*/ 16 h 133"/>
                <a:gd name="T66" fmla="*/ 18 w 191"/>
                <a:gd name="T67" fmla="*/ 63 h 133"/>
                <a:gd name="T68" fmla="*/ 88 w 191"/>
                <a:gd name="T69" fmla="*/ 23 h 133"/>
                <a:gd name="T70" fmla="*/ 76 w 191"/>
                <a:gd name="T71" fmla="*/ 49 h 133"/>
                <a:gd name="T72" fmla="*/ 151 w 191"/>
                <a:gd name="T73" fmla="*/ 6 h 133"/>
                <a:gd name="T74" fmla="*/ 156 w 191"/>
                <a:gd name="T75" fmla="*/ 9 h 133"/>
                <a:gd name="T76" fmla="*/ 172 w 191"/>
                <a:gd name="T77" fmla="*/ 0 h 133"/>
                <a:gd name="T78" fmla="*/ 172 w 191"/>
                <a:gd name="T79" fmla="*/ 1 h 133"/>
                <a:gd name="T80" fmla="*/ 86 w 191"/>
                <a:gd name="T81" fmla="*/ 55 h 133"/>
                <a:gd name="T82" fmla="*/ 182 w 191"/>
                <a:gd name="T83" fmla="*/ 4 h 133"/>
                <a:gd name="T84" fmla="*/ 144 w 191"/>
                <a:gd name="T85" fmla="*/ 42 h 133"/>
                <a:gd name="T86" fmla="*/ 191 w 191"/>
                <a:gd name="T87" fmla="*/ 15 h 133"/>
                <a:gd name="T88" fmla="*/ 90 w 191"/>
                <a:gd name="T89" fmla="*/ 95 h 133"/>
                <a:gd name="T90" fmla="*/ 84 w 191"/>
                <a:gd name="T91" fmla="*/ 108 h 133"/>
                <a:gd name="T92" fmla="*/ 82 w 191"/>
                <a:gd name="T93" fmla="*/ 125 h 133"/>
                <a:gd name="T94" fmla="*/ 106 w 191"/>
                <a:gd name="T95" fmla="*/ 114 h 133"/>
                <a:gd name="T96" fmla="*/ 107 w 191"/>
                <a:gd name="T97" fmla="*/ 114 h 133"/>
                <a:gd name="T98" fmla="*/ 87 w 191"/>
                <a:gd name="T99" fmla="*/ 128 h 133"/>
                <a:gd name="T100" fmla="*/ 80 w 191"/>
                <a:gd name="T10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3">
                  <a:moveTo>
                    <a:pt x="80" y="133"/>
                  </a:move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4" y="129"/>
                    <a:pt x="93" y="123"/>
                  </a:cubicBezTo>
                  <a:cubicBezTo>
                    <a:pt x="95" y="121"/>
                    <a:pt x="98" y="120"/>
                    <a:pt x="100" y="118"/>
                  </a:cubicBezTo>
                  <a:cubicBezTo>
                    <a:pt x="96" y="120"/>
                    <a:pt x="92" y="123"/>
                    <a:pt x="90" y="124"/>
                  </a:cubicBezTo>
                  <a:cubicBezTo>
                    <a:pt x="90" y="124"/>
                    <a:pt x="90" y="124"/>
                    <a:pt x="89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2" y="126"/>
                    <a:pt x="81" y="127"/>
                    <a:pt x="80" y="128"/>
                  </a:cubicBezTo>
                  <a:cubicBezTo>
                    <a:pt x="80" y="128"/>
                    <a:pt x="79" y="128"/>
                    <a:pt x="79" y="128"/>
                  </a:cubicBezTo>
                  <a:cubicBezTo>
                    <a:pt x="79" y="127"/>
                    <a:pt x="79" y="127"/>
                    <a:pt x="84" y="109"/>
                  </a:cubicBezTo>
                  <a:cubicBezTo>
                    <a:pt x="53" y="127"/>
                    <a:pt x="47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1"/>
                    <a:pt x="45" y="131"/>
                    <a:pt x="45" y="13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2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7" y="130"/>
                    <a:pt x="32" y="127"/>
                    <a:pt x="52" y="113"/>
                  </a:cubicBezTo>
                  <a:cubicBezTo>
                    <a:pt x="65" y="103"/>
                    <a:pt x="84" y="90"/>
                    <a:pt x="108" y="73"/>
                  </a:cubicBezTo>
                  <a:cubicBezTo>
                    <a:pt x="138" y="52"/>
                    <a:pt x="168" y="30"/>
                    <a:pt x="182" y="20"/>
                  </a:cubicBezTo>
                  <a:cubicBezTo>
                    <a:pt x="174" y="25"/>
                    <a:pt x="160" y="33"/>
                    <a:pt x="145" y="42"/>
                  </a:cubicBezTo>
                  <a:cubicBezTo>
                    <a:pt x="71" y="86"/>
                    <a:pt x="35" y="107"/>
                    <a:pt x="33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07"/>
                    <a:pt x="33" y="107"/>
                    <a:pt x="33" y="106"/>
                  </a:cubicBezTo>
                  <a:cubicBezTo>
                    <a:pt x="32" y="106"/>
                    <a:pt x="32" y="106"/>
                    <a:pt x="60" y="87"/>
                  </a:cubicBezTo>
                  <a:cubicBezTo>
                    <a:pt x="77" y="75"/>
                    <a:pt x="98" y="61"/>
                    <a:pt x="119" y="47"/>
                  </a:cubicBezTo>
                  <a:cubicBezTo>
                    <a:pt x="143" y="30"/>
                    <a:pt x="167" y="14"/>
                    <a:pt x="177" y="8"/>
                  </a:cubicBezTo>
                  <a:cubicBezTo>
                    <a:pt x="153" y="20"/>
                    <a:pt x="55" y="78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" y="108"/>
                    <a:pt x="113" y="38"/>
                    <a:pt x="155" y="11"/>
                  </a:cubicBezTo>
                  <a:cubicBezTo>
                    <a:pt x="115" y="34"/>
                    <a:pt x="17" y="91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3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4" y="96"/>
                    <a:pt x="9" y="93"/>
                    <a:pt x="25" y="83"/>
                  </a:cubicBezTo>
                  <a:cubicBezTo>
                    <a:pt x="38" y="75"/>
                    <a:pt x="55" y="65"/>
                    <a:pt x="76" y="51"/>
                  </a:cubicBezTo>
                  <a:cubicBezTo>
                    <a:pt x="96" y="39"/>
                    <a:pt x="115" y="27"/>
                    <a:pt x="130" y="19"/>
                  </a:cubicBezTo>
                  <a:cubicBezTo>
                    <a:pt x="115" y="27"/>
                    <a:pt x="96" y="38"/>
                    <a:pt x="76" y="50"/>
                  </a:cubicBezTo>
                  <a:cubicBezTo>
                    <a:pt x="18" y="84"/>
                    <a:pt x="3" y="92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69" y="35"/>
                    <a:pt x="26" y="60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3"/>
                    <a:pt x="1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1"/>
                    <a:pt x="12" y="66"/>
                    <a:pt x="49" y="43"/>
                  </a:cubicBezTo>
                  <a:cubicBezTo>
                    <a:pt x="60" y="36"/>
                    <a:pt x="71" y="29"/>
                    <a:pt x="79" y="24"/>
                  </a:cubicBezTo>
                  <a:cubicBezTo>
                    <a:pt x="57" y="37"/>
                    <a:pt x="17" y="60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59"/>
                  </a:cubicBezTo>
                  <a:cubicBezTo>
                    <a:pt x="17" y="59"/>
                    <a:pt x="18" y="59"/>
                    <a:pt x="19" y="58"/>
                  </a:cubicBezTo>
                  <a:cubicBezTo>
                    <a:pt x="21" y="57"/>
                    <a:pt x="24" y="55"/>
                    <a:pt x="27" y="53"/>
                  </a:cubicBezTo>
                  <a:cubicBezTo>
                    <a:pt x="32" y="50"/>
                    <a:pt x="39" y="45"/>
                    <a:pt x="46" y="41"/>
                  </a:cubicBezTo>
                  <a:cubicBezTo>
                    <a:pt x="36" y="47"/>
                    <a:pt x="29" y="51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7" y="43"/>
                    <a:pt x="60" y="25"/>
                    <a:pt x="69" y="17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1"/>
                    <a:pt x="11" y="49"/>
                    <a:pt x="17" y="44"/>
                  </a:cubicBezTo>
                  <a:cubicBezTo>
                    <a:pt x="22" y="40"/>
                    <a:pt x="30" y="34"/>
                    <a:pt x="37" y="28"/>
                  </a:cubicBezTo>
                  <a:cubicBezTo>
                    <a:pt x="47" y="19"/>
                    <a:pt x="59" y="10"/>
                    <a:pt x="65" y="5"/>
                  </a:cubicBezTo>
                  <a:cubicBezTo>
                    <a:pt x="55" y="11"/>
                    <a:pt x="29" y="26"/>
                    <a:pt x="15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5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30" y="2"/>
                    <a:pt x="30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9" y="30"/>
                    <a:pt x="30" y="24"/>
                    <a:pt x="41" y="18"/>
                  </a:cubicBezTo>
                  <a:cubicBezTo>
                    <a:pt x="48" y="14"/>
                    <a:pt x="55" y="10"/>
                    <a:pt x="60" y="7"/>
                  </a:cubicBezTo>
                  <a:cubicBezTo>
                    <a:pt x="65" y="4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4"/>
                    <a:pt x="66" y="6"/>
                    <a:pt x="59" y="11"/>
                  </a:cubicBezTo>
                  <a:cubicBezTo>
                    <a:pt x="53" y="16"/>
                    <a:pt x="45" y="22"/>
                    <a:pt x="38" y="28"/>
                  </a:cubicBezTo>
                  <a:cubicBezTo>
                    <a:pt x="28" y="36"/>
                    <a:pt x="18" y="44"/>
                    <a:pt x="13" y="49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4" y="14"/>
                    <a:pt x="74" y="14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2" y="16"/>
                    <a:pt x="67" y="20"/>
                    <a:pt x="50" y="33"/>
                  </a:cubicBezTo>
                  <a:cubicBezTo>
                    <a:pt x="43" y="39"/>
                    <a:pt x="36" y="45"/>
                    <a:pt x="31" y="49"/>
                  </a:cubicBezTo>
                  <a:cubicBezTo>
                    <a:pt x="43" y="42"/>
                    <a:pt x="74" y="24"/>
                    <a:pt x="87" y="16"/>
                  </a:cubicBezTo>
                  <a:cubicBezTo>
                    <a:pt x="87" y="16"/>
                    <a:pt x="87" y="16"/>
                    <a:pt x="88" y="16"/>
                  </a:cubicBezTo>
                  <a:cubicBezTo>
                    <a:pt x="88" y="17"/>
                    <a:pt x="88" y="17"/>
                    <a:pt x="87" y="17"/>
                  </a:cubicBezTo>
                  <a:cubicBezTo>
                    <a:pt x="87" y="17"/>
                    <a:pt x="66" y="30"/>
                    <a:pt x="47" y="42"/>
                  </a:cubicBezTo>
                  <a:cubicBezTo>
                    <a:pt x="49" y="40"/>
                    <a:pt x="52" y="39"/>
                    <a:pt x="55" y="37"/>
                  </a:cubicBezTo>
                  <a:cubicBezTo>
                    <a:pt x="64" y="32"/>
                    <a:pt x="74" y="26"/>
                    <a:pt x="81" y="22"/>
                  </a:cubicBezTo>
                  <a:cubicBezTo>
                    <a:pt x="85" y="20"/>
                    <a:pt x="88" y="18"/>
                    <a:pt x="90" y="17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5"/>
                    <a:pt x="94" y="16"/>
                    <a:pt x="94" y="1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4" y="16"/>
                    <a:pt x="93" y="16"/>
                    <a:pt x="93" y="16"/>
                  </a:cubicBezTo>
                  <a:cubicBezTo>
                    <a:pt x="92" y="18"/>
                    <a:pt x="84" y="23"/>
                    <a:pt x="49" y="44"/>
                  </a:cubicBezTo>
                  <a:cubicBezTo>
                    <a:pt x="39" y="51"/>
                    <a:pt x="27" y="58"/>
                    <a:pt x="18" y="63"/>
                  </a:cubicBezTo>
                  <a:cubicBezTo>
                    <a:pt x="75" y="30"/>
                    <a:pt x="85" y="24"/>
                    <a:pt x="87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15" y="84"/>
                    <a:pt x="47" y="66"/>
                    <a:pt x="76" y="49"/>
                  </a:cubicBezTo>
                  <a:cubicBezTo>
                    <a:pt x="132" y="16"/>
                    <a:pt x="148" y="7"/>
                    <a:pt x="150" y="6"/>
                  </a:cubicBezTo>
                  <a:cubicBezTo>
                    <a:pt x="150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7"/>
                  </a:cubicBezTo>
                  <a:cubicBezTo>
                    <a:pt x="112" y="30"/>
                    <a:pt x="46" y="71"/>
                    <a:pt x="17" y="8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66" y="4"/>
                    <a:pt x="170" y="1"/>
                    <a:pt x="171" y="1"/>
                  </a:cubicBezTo>
                  <a:cubicBezTo>
                    <a:pt x="171" y="1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1" y="2"/>
                    <a:pt x="169" y="3"/>
                    <a:pt x="165" y="6"/>
                  </a:cubicBezTo>
                  <a:cubicBezTo>
                    <a:pt x="160" y="9"/>
                    <a:pt x="153" y="13"/>
                    <a:pt x="145" y="18"/>
                  </a:cubicBezTo>
                  <a:cubicBezTo>
                    <a:pt x="129" y="28"/>
                    <a:pt x="108" y="42"/>
                    <a:pt x="86" y="55"/>
                  </a:cubicBezTo>
                  <a:cubicBezTo>
                    <a:pt x="63" y="70"/>
                    <a:pt x="40" y="85"/>
                    <a:pt x="24" y="95"/>
                  </a:cubicBezTo>
                  <a:cubicBezTo>
                    <a:pt x="79" y="62"/>
                    <a:pt x="179" y="4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5"/>
                    <a:pt x="182" y="5"/>
                    <a:pt x="163" y="18"/>
                  </a:cubicBezTo>
                  <a:cubicBezTo>
                    <a:pt x="151" y="26"/>
                    <a:pt x="136" y="37"/>
                    <a:pt x="119" y="48"/>
                  </a:cubicBezTo>
                  <a:cubicBezTo>
                    <a:pt x="87" y="70"/>
                    <a:pt x="48" y="96"/>
                    <a:pt x="37" y="104"/>
                  </a:cubicBezTo>
                  <a:cubicBezTo>
                    <a:pt x="51" y="96"/>
                    <a:pt x="106" y="64"/>
                    <a:pt x="144" y="42"/>
                  </a:cubicBezTo>
                  <a:cubicBezTo>
                    <a:pt x="182" y="19"/>
                    <a:pt x="189" y="16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6"/>
                  </a:cubicBezTo>
                  <a:cubicBezTo>
                    <a:pt x="142" y="50"/>
                    <a:pt x="53" y="112"/>
                    <a:pt x="32" y="128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5"/>
                    <a:pt x="90" y="95"/>
                    <a:pt x="91" y="95"/>
                  </a:cubicBezTo>
                  <a:cubicBezTo>
                    <a:pt x="91" y="95"/>
                    <a:pt x="91" y="95"/>
                    <a:pt x="90" y="95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8" y="123"/>
                    <a:pt x="76" y="112"/>
                    <a:pt x="84" y="108"/>
                  </a:cubicBezTo>
                  <a:cubicBezTo>
                    <a:pt x="84" y="108"/>
                    <a:pt x="84" y="108"/>
                    <a:pt x="85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3" y="114"/>
                    <a:pt x="81" y="123"/>
                    <a:pt x="80" y="126"/>
                  </a:cubicBezTo>
                  <a:cubicBezTo>
                    <a:pt x="81" y="126"/>
                    <a:pt x="82" y="125"/>
                    <a:pt x="82" y="12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103" y="115"/>
                    <a:pt x="105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7" y="113"/>
                    <a:pt x="107" y="113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6" y="115"/>
                    <a:pt x="103" y="117"/>
                    <a:pt x="94" y="124"/>
                  </a:cubicBezTo>
                  <a:cubicBezTo>
                    <a:pt x="92" y="125"/>
                    <a:pt x="89" y="127"/>
                    <a:pt x="87" y="128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4"/>
                  </a:cubicBezTo>
                  <a:cubicBezTo>
                    <a:pt x="97" y="124"/>
                    <a:pt x="96" y="124"/>
                    <a:pt x="96" y="12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4" name="文本框 215"/>
          <p:cNvSpPr txBox="1"/>
          <p:nvPr/>
        </p:nvSpPr>
        <p:spPr>
          <a:xfrm>
            <a:off x="3037222" y="1616953"/>
            <a:ext cx="781660" cy="11772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7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2</a:t>
            </a:r>
            <a:endParaRPr lang="zh-CN" altLang="en-US" sz="7200" b="1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pic>
        <p:nvPicPr>
          <p:cNvPr id="3074" name="Picture 2" descr="C:\Users\Administrator\Desktop\2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844" y="959957"/>
            <a:ext cx="2701529" cy="270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25(1)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215" y="959956"/>
            <a:ext cx="2701529" cy="27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image 316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8445" y="1658115"/>
            <a:ext cx="1516785" cy="362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8.67052E-7 L 1.02239 -8.67052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2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/>
      <p:bldP spid="4100" grpId="0" bldLvl="0" animBg="1"/>
      <p:bldP spid="66" grpId="0"/>
      <p:bldP spid="134" grpId="0"/>
      <p:bldP spid="1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从无到有：架构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122170" y="1115011"/>
            <a:ext cx="2736056" cy="2736056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p>
            <a:pPr algn="ctr">
              <a:defRPr/>
            </a:pPr>
            <a:endParaRPr lang="zh-CN" altLang="en-US" sz="1015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759279" y="1115011"/>
            <a:ext cx="2737247" cy="2736056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p>
            <a:pPr algn="ctr">
              <a:defRPr/>
            </a:pPr>
            <a:endParaRPr lang="zh-CN" altLang="en-US" sz="1015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2873454" y="1782952"/>
            <a:ext cx="428625" cy="201215"/>
          </a:xfrm>
          <a:prstGeom prst="line">
            <a:avLst/>
          </a:prstGeom>
          <a:noFill/>
          <a:ln w="19050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2644853" y="2400886"/>
            <a:ext cx="442913" cy="0"/>
          </a:xfrm>
          <a:prstGeom prst="line">
            <a:avLst/>
          </a:prstGeom>
          <a:noFill/>
          <a:ln w="19050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 flipV="1">
            <a:off x="2873453" y="2800936"/>
            <a:ext cx="442913" cy="234554"/>
          </a:xfrm>
          <a:prstGeom prst="line">
            <a:avLst/>
          </a:prstGeom>
          <a:noFill/>
          <a:ln w="19050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flipH="1" flipV="1">
            <a:off x="5372576" y="2791411"/>
            <a:ext cx="442913" cy="234554"/>
          </a:xfrm>
          <a:prstGeom prst="line">
            <a:avLst/>
          </a:prstGeom>
          <a:noFill/>
          <a:ln w="19050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 flipH="1">
            <a:off x="5594032" y="2398505"/>
            <a:ext cx="442913" cy="0"/>
          </a:xfrm>
          <a:prstGeom prst="line">
            <a:avLst/>
          </a:prstGeom>
          <a:noFill/>
          <a:ln w="19050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H="1">
            <a:off x="5386863" y="1782952"/>
            <a:ext cx="428625" cy="201215"/>
          </a:xfrm>
          <a:prstGeom prst="line">
            <a:avLst/>
          </a:prstGeom>
          <a:noFill/>
          <a:ln w="19050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</p:cxnSp>
      <p:sp useBgFill="1">
        <p:nvSpPr>
          <p:cNvPr id="38" name="Oval 19"/>
          <p:cNvSpPr>
            <a:spLocks noChangeArrowheads="1"/>
          </p:cNvSpPr>
          <p:nvPr/>
        </p:nvSpPr>
        <p:spPr bwMode="auto">
          <a:xfrm>
            <a:off x="3521075" y="1616075"/>
            <a:ext cx="1578610" cy="1578610"/>
          </a:xfrm>
          <a:prstGeom prst="ellipse">
            <a:avLst/>
          </a:prstGeom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p>
            <a:pPr algn="ctr">
              <a:lnSpc>
                <a:spcPct val="120000"/>
              </a:lnSpc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40" name="Oval 19"/>
          <p:cNvSpPr>
            <a:spLocks noChangeArrowheads="1"/>
          </p:cNvSpPr>
          <p:nvPr/>
        </p:nvSpPr>
        <p:spPr bwMode="auto">
          <a:xfrm>
            <a:off x="2135266" y="1179305"/>
            <a:ext cx="744141" cy="744140"/>
          </a:xfrm>
          <a:prstGeom prst="ellipse">
            <a:avLst/>
          </a:prstGeom>
          <a:ln w="19050" cmpd="sng">
            <a:solidFill>
              <a:schemeClr val="bg1"/>
            </a:solidFill>
            <a:prstDash val="solid"/>
            <a:round/>
          </a:ln>
          <a:effectLst/>
        </p:spPr>
        <p:txBody>
          <a:bodyPr anchor="ctr"/>
          <a:p>
            <a:pPr algn="ctr">
              <a:lnSpc>
                <a:spcPct val="120000"/>
              </a:lnSpc>
              <a:defRPr/>
            </a:pPr>
            <a:endParaRPr lang="zh-CN" altLang="en-US" sz="1015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 useBgFill="1">
        <p:nvSpPr>
          <p:cNvPr id="41" name="Oval 19"/>
          <p:cNvSpPr>
            <a:spLocks noChangeArrowheads="1"/>
          </p:cNvSpPr>
          <p:nvPr/>
        </p:nvSpPr>
        <p:spPr bwMode="auto">
          <a:xfrm>
            <a:off x="2106692" y="2905711"/>
            <a:ext cx="745331" cy="745331"/>
          </a:xfrm>
          <a:prstGeom prst="ellipse">
            <a:avLst/>
          </a:prstGeom>
          <a:ln w="19050" cmpd="sng">
            <a:solidFill>
              <a:schemeClr val="bg1"/>
            </a:solidFill>
            <a:prstDash val="solid"/>
            <a:round/>
          </a:ln>
          <a:effectLst/>
        </p:spPr>
        <p:txBody>
          <a:bodyPr anchor="ctr"/>
          <a:p>
            <a:pPr algn="ctr">
              <a:lnSpc>
                <a:spcPct val="120000"/>
              </a:lnSpc>
              <a:defRPr/>
            </a:pPr>
            <a:endParaRPr lang="zh-CN" altLang="en-US" sz="1015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 useBgFill="1">
        <p:nvSpPr>
          <p:cNvPr id="44" name="Oval 19"/>
          <p:cNvSpPr>
            <a:spLocks noChangeArrowheads="1"/>
          </p:cNvSpPr>
          <p:nvPr/>
        </p:nvSpPr>
        <p:spPr bwMode="auto">
          <a:xfrm>
            <a:off x="5881766" y="1240265"/>
            <a:ext cx="744141" cy="744140"/>
          </a:xfrm>
          <a:prstGeom prst="ellipse">
            <a:avLst/>
          </a:prstGeom>
          <a:ln w="19050" cmpd="sng">
            <a:solidFill>
              <a:schemeClr val="bg1"/>
            </a:solidFill>
            <a:prstDash val="solid"/>
            <a:round/>
          </a:ln>
          <a:effectLst/>
        </p:spPr>
        <p:txBody>
          <a:bodyPr anchor="ctr"/>
          <a:p>
            <a:pPr algn="ctr">
              <a:lnSpc>
                <a:spcPct val="120000"/>
              </a:lnSpc>
              <a:defRPr/>
            </a:pPr>
            <a:endParaRPr lang="zh-CN" altLang="en-US" sz="1015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 useBgFill="1">
        <p:nvSpPr>
          <p:cNvPr id="45" name="Oval 19"/>
          <p:cNvSpPr>
            <a:spLocks noChangeArrowheads="1"/>
          </p:cNvSpPr>
          <p:nvPr/>
        </p:nvSpPr>
        <p:spPr bwMode="auto">
          <a:xfrm>
            <a:off x="5881766" y="2801095"/>
            <a:ext cx="744141" cy="744140"/>
          </a:xfrm>
          <a:prstGeom prst="ellipse">
            <a:avLst/>
          </a:prstGeom>
          <a:ln w="19050" cmpd="sng">
            <a:solidFill>
              <a:schemeClr val="bg1"/>
            </a:solidFill>
            <a:prstDash val="solid"/>
            <a:round/>
          </a:ln>
          <a:effectLst/>
        </p:spPr>
        <p:txBody>
          <a:bodyPr anchor="ctr"/>
          <a:p>
            <a:pPr algn="ctr">
              <a:lnSpc>
                <a:spcPct val="120000"/>
              </a:lnSpc>
              <a:defRPr/>
            </a:pPr>
            <a:endParaRPr lang="zh-CN" altLang="en-US" sz="1015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215"/>
          <p:cNvSpPr txBox="1"/>
          <p:nvPr/>
        </p:nvSpPr>
        <p:spPr>
          <a:xfrm>
            <a:off x="3749040" y="1949450"/>
            <a:ext cx="1123315" cy="93027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结构分析</a:t>
            </a:r>
            <a:endParaRPr lang="zh-CN" altLang="en-US" sz="28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7" name="文本框 215"/>
          <p:cNvSpPr txBox="1"/>
          <p:nvPr/>
        </p:nvSpPr>
        <p:spPr>
          <a:xfrm>
            <a:off x="2253615" y="1252220"/>
            <a:ext cx="49403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显性功能需求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9" name="文本框 215"/>
          <p:cNvSpPr txBox="1"/>
          <p:nvPr/>
        </p:nvSpPr>
        <p:spPr>
          <a:xfrm>
            <a:off x="2232660" y="2967355"/>
            <a:ext cx="49403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隐性功能需求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51" name="文本框 215"/>
          <p:cNvSpPr txBox="1"/>
          <p:nvPr/>
        </p:nvSpPr>
        <p:spPr>
          <a:xfrm>
            <a:off x="5820410" y="2967355"/>
            <a:ext cx="92964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界    面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ctr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需    求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34" name="文本框 215"/>
          <p:cNvSpPr txBox="1"/>
          <p:nvPr/>
        </p:nvSpPr>
        <p:spPr>
          <a:xfrm>
            <a:off x="5967095" y="1381760"/>
            <a:ext cx="63627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性    能     </a:t>
            </a:r>
            <a:endParaRPr lang="en-US" altLang="zh-CN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pPr algn="ctr"/>
            <a:r>
              <a:rPr lang="zh-CN" altLang="en-US" sz="12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需    求</a:t>
            </a:r>
            <a:endParaRPr lang="zh-CN" altLang="en-US" sz="12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56" name="文本框 11"/>
          <p:cNvSpPr txBox="1"/>
          <p:nvPr/>
        </p:nvSpPr>
        <p:spPr>
          <a:xfrm>
            <a:off x="1511300" y="4115435"/>
            <a:ext cx="5360670" cy="760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l"/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关注点：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  <a:p>
            <a:pPr algn="l"/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	</a:t>
            </a:r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结构合理性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  <a:p>
            <a:pPr algn="l"/>
            <a:r>
              <a:rPr lang="en-US" altLang="zh-CN" sz="1500" dirty="0">
                <a:blipFill>
                  <a:blip r:embed="rId1"/>
                  <a:stretch>
                    <a:fillRect/>
                  </a:stretch>
                </a:blipFill>
              </a:rPr>
              <a:t>	</a:t>
            </a:r>
            <a:r>
              <a:rPr lang="zh-CN" altLang="en-US" sz="1500" dirty="0">
                <a:blipFill>
                  <a:blip r:embed="rId1"/>
                  <a:stretch>
                    <a:fillRect/>
                  </a:stretch>
                </a:blipFill>
              </a:rPr>
              <a:t>结构中组件何时有，以什么形式提供</a:t>
            </a:r>
            <a:endParaRPr lang="zh-CN" altLang="en-US" sz="1500" dirty="0">
              <a:blipFill>
                <a:blip r:embed="rId1"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4" grpId="0" bldLvl="0" animBg="1"/>
      <p:bldP spid="5" grpId="0" bldLvl="0" animBg="1"/>
      <p:bldP spid="40" grpId="0" bldLvl="0" animBg="1"/>
      <p:bldP spid="41" grpId="0" bldLvl="0" animBg="1"/>
      <p:bldP spid="44" grpId="0" bldLvl="0" animBg="1"/>
      <p:bldP spid="45" grpId="0" bldLvl="0" animBg="1"/>
      <p:bldP spid="46" grpId="0"/>
      <p:bldP spid="47" grpId="0"/>
      <p:bldP spid="49" grpId="0"/>
      <p:bldP spid="51" grpId="0"/>
      <p:bldP spid="13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SaaS</a:t>
            </a:r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需求分析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2299" name="Freeform 25"/>
          <p:cNvSpPr/>
          <p:nvPr/>
        </p:nvSpPr>
        <p:spPr bwMode="auto">
          <a:xfrm>
            <a:off x="4086225" y="2281239"/>
            <a:ext cx="2459038" cy="176212"/>
          </a:xfrm>
          <a:custGeom>
            <a:avLst/>
            <a:gdLst>
              <a:gd name="T0" fmla="*/ 0 w 1905"/>
              <a:gd name="T1" fmla="*/ 176212 h 136"/>
              <a:gd name="T2" fmla="*/ 409194 w 1905"/>
              <a:gd name="T3" fmla="*/ 0 h 136"/>
              <a:gd name="T4" fmla="*/ 2459038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zh-CN" altLang="en-US"/>
          </a:p>
        </p:txBody>
      </p:sp>
      <p:sp>
        <p:nvSpPr>
          <p:cNvPr id="12301" name="文本框 48"/>
          <p:cNvSpPr>
            <a:spLocks noChangeArrowheads="1"/>
          </p:cNvSpPr>
          <p:nvPr/>
        </p:nvSpPr>
        <p:spPr bwMode="auto">
          <a:xfrm>
            <a:off x="4543426" y="2398714"/>
            <a:ext cx="2314575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SaaS</a:t>
            </a:r>
            <a:r>
              <a:rPr lang="zh-CN" altLang="en-US" sz="18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sym typeface="+mn-ea"/>
              </a:rPr>
              <a:t>需求</a:t>
            </a:r>
            <a:endParaRPr lang="zh-CN" altLang="en-US" sz="1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  <a:sym typeface="宋体" panose="02010600030101010101" pitchFamily="2" charset="-122"/>
            </a:endParaRPr>
          </a:p>
        </p:txBody>
      </p:sp>
      <p:sp>
        <p:nvSpPr>
          <p:cNvPr id="12309" name="Freeform 18"/>
          <p:cNvSpPr>
            <a:spLocks noEditPoints="1"/>
          </p:cNvSpPr>
          <p:nvPr/>
        </p:nvSpPr>
        <p:spPr bwMode="auto">
          <a:xfrm>
            <a:off x="6786563" y="1625601"/>
            <a:ext cx="1857375" cy="2786063"/>
          </a:xfrm>
          <a:custGeom>
            <a:avLst/>
            <a:gdLst>
              <a:gd name="T0" fmla="*/ 1477595 w 2147"/>
              <a:gd name="T1" fmla="*/ 1352086 h 3130"/>
              <a:gd name="T2" fmla="*/ 1295923 w 2147"/>
              <a:gd name="T3" fmla="*/ 1368998 h 3130"/>
              <a:gd name="T4" fmla="*/ 970645 w 2147"/>
              <a:gd name="T5" fmla="*/ 1154480 h 3130"/>
              <a:gd name="T6" fmla="*/ 1515660 w 2147"/>
              <a:gd name="T7" fmla="*/ 2498556 h 3130"/>
              <a:gd name="T8" fmla="*/ 1392815 w 2147"/>
              <a:gd name="T9" fmla="*/ 2704172 h 3130"/>
              <a:gd name="T10" fmla="*/ 795029 w 2147"/>
              <a:gd name="T11" fmla="*/ 2398863 h 3130"/>
              <a:gd name="T12" fmla="*/ 659208 w 2147"/>
              <a:gd name="T13" fmla="*/ 2171883 h 3130"/>
              <a:gd name="T14" fmla="*/ 122845 w 2147"/>
              <a:gd name="T15" fmla="*/ 2690821 h 3130"/>
              <a:gd name="T16" fmla="*/ 53636 w 2147"/>
              <a:gd name="T17" fmla="*/ 2461171 h 3130"/>
              <a:gd name="T18" fmla="*/ 385836 w 2147"/>
              <a:gd name="T19" fmla="*/ 1627132 h 3130"/>
              <a:gd name="T20" fmla="*/ 619413 w 2147"/>
              <a:gd name="T21" fmla="*/ 1067249 h 3130"/>
              <a:gd name="T22" fmla="*/ 193783 w 2147"/>
              <a:gd name="T23" fmla="*/ 220749 h 3130"/>
              <a:gd name="T24" fmla="*/ 878944 w 2147"/>
              <a:gd name="T25" fmla="*/ 484223 h 3130"/>
              <a:gd name="T26" fmla="*/ 1193841 w 2147"/>
              <a:gd name="T27" fmla="*/ 710313 h 3130"/>
              <a:gd name="T28" fmla="*/ 1555454 w 2147"/>
              <a:gd name="T29" fmla="*/ 1029864 h 3130"/>
              <a:gd name="T30" fmla="*/ 1835747 w 2147"/>
              <a:gd name="T31" fmla="*/ 1065469 h 3130"/>
              <a:gd name="T32" fmla="*/ 1725879 w 2147"/>
              <a:gd name="T33" fmla="*/ 1177623 h 3130"/>
              <a:gd name="T34" fmla="*/ 1831422 w 2147"/>
              <a:gd name="T35" fmla="*/ 1391251 h 3130"/>
              <a:gd name="T36" fmla="*/ 322683 w 2147"/>
              <a:gd name="T37" fmla="*/ 51627 h 3130"/>
              <a:gd name="T38" fmla="*/ 574428 w 2147"/>
              <a:gd name="T39" fmla="*/ 274156 h 3130"/>
              <a:gd name="T40" fmla="*/ 722361 w 2147"/>
              <a:gd name="T41" fmla="*/ 403223 h 3130"/>
              <a:gd name="T42" fmla="*/ 964589 w 2147"/>
              <a:gd name="T43" fmla="*/ 643554 h 3130"/>
              <a:gd name="T44" fmla="*/ 837419 w 2147"/>
              <a:gd name="T45" fmla="*/ 723664 h 3130"/>
              <a:gd name="T46" fmla="*/ 1143665 w 2147"/>
              <a:gd name="T47" fmla="*/ 703192 h 3130"/>
              <a:gd name="T48" fmla="*/ 722361 w 2147"/>
              <a:gd name="T49" fmla="*/ 754818 h 3130"/>
              <a:gd name="T50" fmla="*/ 970645 w 2147"/>
              <a:gd name="T51" fmla="*/ 1206107 h 3130"/>
              <a:gd name="T52" fmla="*/ 747449 w 2147"/>
              <a:gd name="T53" fmla="*/ 854511 h 3130"/>
              <a:gd name="T54" fmla="*/ 847800 w 2147"/>
              <a:gd name="T55" fmla="*/ 1173173 h 3130"/>
              <a:gd name="T56" fmla="*/ 1155777 w 2147"/>
              <a:gd name="T57" fmla="*/ 835819 h 3130"/>
              <a:gd name="T58" fmla="*/ 813196 w 2147"/>
              <a:gd name="T59" fmla="*/ 884775 h 3130"/>
              <a:gd name="T60" fmla="*/ 909223 w 2147"/>
              <a:gd name="T61" fmla="*/ 963105 h 3130"/>
              <a:gd name="T62" fmla="*/ 632390 w 2147"/>
              <a:gd name="T63" fmla="*/ 1002271 h 3130"/>
              <a:gd name="T64" fmla="*/ 1149721 w 2147"/>
              <a:gd name="T65" fmla="*/ 1086832 h 3130"/>
              <a:gd name="T66" fmla="*/ 718035 w 2147"/>
              <a:gd name="T67" fmla="*/ 1015622 h 3130"/>
              <a:gd name="T68" fmla="*/ 968050 w 2147"/>
              <a:gd name="T69" fmla="*/ 1044996 h 3130"/>
              <a:gd name="T70" fmla="*/ 639311 w 2147"/>
              <a:gd name="T71" fmla="*/ 1069919 h 3130"/>
              <a:gd name="T72" fmla="*/ 1771730 w 2147"/>
              <a:gd name="T73" fmla="*/ 1165162 h 3130"/>
              <a:gd name="T74" fmla="*/ 769076 w 2147"/>
              <a:gd name="T75" fmla="*/ 1164272 h 3130"/>
              <a:gd name="T76" fmla="*/ 709384 w 2147"/>
              <a:gd name="T77" fmla="*/ 1190975 h 3130"/>
              <a:gd name="T78" fmla="*/ 475806 w 2147"/>
              <a:gd name="T79" fmla="*/ 1738396 h 3130"/>
              <a:gd name="T80" fmla="*/ 682566 w 2147"/>
              <a:gd name="T81" fmla="*/ 1218569 h 3130"/>
              <a:gd name="T82" fmla="*/ 929120 w 2147"/>
              <a:gd name="T83" fmla="*/ 1445548 h 3130"/>
              <a:gd name="T84" fmla="*/ 150528 w 2147"/>
              <a:gd name="T85" fmla="*/ 2341895 h 3130"/>
              <a:gd name="T86" fmla="*/ 393622 w 2147"/>
              <a:gd name="T87" fmla="*/ 1801595 h 3130"/>
              <a:gd name="T88" fmla="*/ 404003 w 2147"/>
              <a:gd name="T89" fmla="*/ 1892387 h 3130"/>
              <a:gd name="T90" fmla="*/ 1266510 w 2147"/>
              <a:gd name="T91" fmla="*/ 2379280 h 3130"/>
              <a:gd name="T92" fmla="*/ 963724 w 2147"/>
              <a:gd name="T93" fmla="*/ 1344075 h 3130"/>
              <a:gd name="T94" fmla="*/ 1094355 w 2147"/>
              <a:gd name="T95" fmla="*/ 1548802 h 3130"/>
              <a:gd name="T96" fmla="*/ 1465484 w 2147"/>
              <a:gd name="T97" fmla="*/ 1295119 h 3130"/>
              <a:gd name="T98" fmla="*/ 1596979 w 2147"/>
              <a:gd name="T99" fmla="*/ 1327163 h 3130"/>
              <a:gd name="T100" fmla="*/ 1814120 w 2147"/>
              <a:gd name="T101" fmla="*/ 1366328 h 3130"/>
              <a:gd name="T102" fmla="*/ 1662727 w 2147"/>
              <a:gd name="T103" fmla="*/ 1381460 h 3130"/>
              <a:gd name="T104" fmla="*/ 1263050 w 2147"/>
              <a:gd name="T105" fmla="*/ 1442878 h 3130"/>
              <a:gd name="T106" fmla="*/ 795029 w 2147"/>
              <a:gd name="T107" fmla="*/ 2091773 h 3130"/>
              <a:gd name="T108" fmla="*/ 1070997 w 2147"/>
              <a:gd name="T109" fmla="*/ 2040146 h 3130"/>
              <a:gd name="T110" fmla="*/ 757830 w 2147"/>
              <a:gd name="T111" fmla="*/ 2146960 h 3130"/>
              <a:gd name="T112" fmla="*/ 630660 w 2147"/>
              <a:gd name="T113" fmla="*/ 2192356 h 3130"/>
              <a:gd name="T114" fmla="*/ 804545 w 2147"/>
              <a:gd name="T115" fmla="*/ 2336554 h 3130"/>
              <a:gd name="T116" fmla="*/ 1392815 w 2147"/>
              <a:gd name="T117" fmla="*/ 2535940 h 3130"/>
              <a:gd name="T118" fmla="*/ 185132 w 2147"/>
              <a:gd name="T119" fmla="*/ 2530600 h 3130"/>
              <a:gd name="T120" fmla="*/ 32009 w 2147"/>
              <a:gd name="T121" fmla="*/ 2458500 h 3130"/>
              <a:gd name="T122" fmla="*/ 1413577 w 2147"/>
              <a:gd name="T123" fmla="*/ 2548402 h 3130"/>
              <a:gd name="T124" fmla="*/ 66613 w 2147"/>
              <a:gd name="T125" fmla="*/ 2722865 h 313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47" h="3130">
                <a:moveTo>
                  <a:pt x="2117" y="1563"/>
                </a:moveTo>
                <a:lnTo>
                  <a:pt x="2117" y="1563"/>
                </a:lnTo>
                <a:lnTo>
                  <a:pt x="2111" y="1565"/>
                </a:lnTo>
                <a:lnTo>
                  <a:pt x="2105" y="1567"/>
                </a:lnTo>
                <a:lnTo>
                  <a:pt x="2093" y="1569"/>
                </a:lnTo>
                <a:lnTo>
                  <a:pt x="2082" y="1571"/>
                </a:lnTo>
                <a:lnTo>
                  <a:pt x="2078" y="1575"/>
                </a:lnTo>
                <a:lnTo>
                  <a:pt x="2072" y="1578"/>
                </a:lnTo>
                <a:lnTo>
                  <a:pt x="2066" y="1585"/>
                </a:lnTo>
                <a:lnTo>
                  <a:pt x="2061" y="1593"/>
                </a:lnTo>
                <a:lnTo>
                  <a:pt x="2056" y="1597"/>
                </a:lnTo>
                <a:lnTo>
                  <a:pt x="2052" y="1600"/>
                </a:lnTo>
                <a:lnTo>
                  <a:pt x="2047" y="1602"/>
                </a:lnTo>
                <a:lnTo>
                  <a:pt x="2040" y="1604"/>
                </a:lnTo>
                <a:lnTo>
                  <a:pt x="2032" y="1602"/>
                </a:lnTo>
                <a:lnTo>
                  <a:pt x="2023" y="1600"/>
                </a:lnTo>
                <a:lnTo>
                  <a:pt x="2014" y="1595"/>
                </a:lnTo>
                <a:lnTo>
                  <a:pt x="2010" y="1592"/>
                </a:lnTo>
                <a:lnTo>
                  <a:pt x="2007" y="1589"/>
                </a:lnTo>
                <a:lnTo>
                  <a:pt x="2006" y="1590"/>
                </a:lnTo>
                <a:lnTo>
                  <a:pt x="2005" y="1591"/>
                </a:lnTo>
                <a:lnTo>
                  <a:pt x="2003" y="1591"/>
                </a:lnTo>
                <a:lnTo>
                  <a:pt x="2000" y="1592"/>
                </a:lnTo>
                <a:lnTo>
                  <a:pt x="1999" y="1593"/>
                </a:lnTo>
                <a:lnTo>
                  <a:pt x="1996" y="1601"/>
                </a:lnTo>
                <a:lnTo>
                  <a:pt x="1994" y="1610"/>
                </a:lnTo>
                <a:lnTo>
                  <a:pt x="1989" y="1617"/>
                </a:lnTo>
                <a:lnTo>
                  <a:pt x="1984" y="1625"/>
                </a:lnTo>
                <a:lnTo>
                  <a:pt x="1977" y="1630"/>
                </a:lnTo>
                <a:lnTo>
                  <a:pt x="1969" y="1636"/>
                </a:lnTo>
                <a:lnTo>
                  <a:pt x="1960" y="1639"/>
                </a:lnTo>
                <a:lnTo>
                  <a:pt x="1949" y="1642"/>
                </a:lnTo>
                <a:lnTo>
                  <a:pt x="1945" y="1640"/>
                </a:lnTo>
                <a:lnTo>
                  <a:pt x="1941" y="1638"/>
                </a:lnTo>
                <a:lnTo>
                  <a:pt x="1936" y="1635"/>
                </a:lnTo>
                <a:lnTo>
                  <a:pt x="1933" y="1631"/>
                </a:lnTo>
                <a:lnTo>
                  <a:pt x="1930" y="1627"/>
                </a:lnTo>
                <a:lnTo>
                  <a:pt x="1928" y="1623"/>
                </a:lnTo>
                <a:lnTo>
                  <a:pt x="1927" y="1617"/>
                </a:lnTo>
                <a:lnTo>
                  <a:pt x="1926" y="1612"/>
                </a:lnTo>
                <a:lnTo>
                  <a:pt x="1918" y="1611"/>
                </a:lnTo>
                <a:lnTo>
                  <a:pt x="1911" y="1609"/>
                </a:lnTo>
                <a:lnTo>
                  <a:pt x="1902" y="1605"/>
                </a:lnTo>
                <a:lnTo>
                  <a:pt x="1899" y="1602"/>
                </a:lnTo>
                <a:lnTo>
                  <a:pt x="1897" y="1599"/>
                </a:lnTo>
                <a:lnTo>
                  <a:pt x="1891" y="1602"/>
                </a:lnTo>
                <a:lnTo>
                  <a:pt x="1887" y="1605"/>
                </a:lnTo>
                <a:lnTo>
                  <a:pt x="1883" y="1606"/>
                </a:lnTo>
                <a:lnTo>
                  <a:pt x="1879" y="1607"/>
                </a:lnTo>
                <a:lnTo>
                  <a:pt x="1873" y="1607"/>
                </a:lnTo>
                <a:lnTo>
                  <a:pt x="1869" y="1606"/>
                </a:lnTo>
                <a:lnTo>
                  <a:pt x="1865" y="1605"/>
                </a:lnTo>
                <a:lnTo>
                  <a:pt x="1861" y="1602"/>
                </a:lnTo>
                <a:lnTo>
                  <a:pt x="1854" y="1597"/>
                </a:lnTo>
                <a:lnTo>
                  <a:pt x="1848" y="1590"/>
                </a:lnTo>
                <a:lnTo>
                  <a:pt x="1843" y="1580"/>
                </a:lnTo>
                <a:lnTo>
                  <a:pt x="1841" y="1569"/>
                </a:lnTo>
                <a:lnTo>
                  <a:pt x="1820" y="1549"/>
                </a:lnTo>
                <a:lnTo>
                  <a:pt x="1809" y="1539"/>
                </a:lnTo>
                <a:lnTo>
                  <a:pt x="1796" y="1531"/>
                </a:lnTo>
                <a:lnTo>
                  <a:pt x="1792" y="1534"/>
                </a:lnTo>
                <a:lnTo>
                  <a:pt x="1788" y="1536"/>
                </a:lnTo>
                <a:lnTo>
                  <a:pt x="1783" y="1537"/>
                </a:lnTo>
                <a:lnTo>
                  <a:pt x="1780" y="1538"/>
                </a:lnTo>
                <a:lnTo>
                  <a:pt x="1776" y="1537"/>
                </a:lnTo>
                <a:lnTo>
                  <a:pt x="1772" y="1537"/>
                </a:lnTo>
                <a:lnTo>
                  <a:pt x="1764" y="1534"/>
                </a:lnTo>
                <a:lnTo>
                  <a:pt x="1757" y="1529"/>
                </a:lnTo>
                <a:lnTo>
                  <a:pt x="1750" y="1522"/>
                </a:lnTo>
                <a:lnTo>
                  <a:pt x="1739" y="1510"/>
                </a:lnTo>
                <a:lnTo>
                  <a:pt x="1729" y="1514"/>
                </a:lnTo>
                <a:lnTo>
                  <a:pt x="1719" y="1517"/>
                </a:lnTo>
                <a:lnTo>
                  <a:pt x="1708" y="1519"/>
                </a:lnTo>
                <a:lnTo>
                  <a:pt x="1698" y="1520"/>
                </a:lnTo>
                <a:lnTo>
                  <a:pt x="1686" y="1520"/>
                </a:lnTo>
                <a:lnTo>
                  <a:pt x="1676" y="1519"/>
                </a:lnTo>
                <a:lnTo>
                  <a:pt x="1666" y="1517"/>
                </a:lnTo>
                <a:lnTo>
                  <a:pt x="1656" y="1513"/>
                </a:lnTo>
                <a:lnTo>
                  <a:pt x="1653" y="1504"/>
                </a:lnTo>
                <a:lnTo>
                  <a:pt x="1647" y="1496"/>
                </a:lnTo>
                <a:lnTo>
                  <a:pt x="1637" y="1484"/>
                </a:lnTo>
                <a:lnTo>
                  <a:pt x="1624" y="1471"/>
                </a:lnTo>
                <a:lnTo>
                  <a:pt x="1612" y="1459"/>
                </a:lnTo>
                <a:lnTo>
                  <a:pt x="1614" y="1449"/>
                </a:lnTo>
                <a:lnTo>
                  <a:pt x="1615" y="1445"/>
                </a:lnTo>
                <a:lnTo>
                  <a:pt x="1618" y="1442"/>
                </a:lnTo>
                <a:lnTo>
                  <a:pt x="1585" y="1417"/>
                </a:lnTo>
                <a:lnTo>
                  <a:pt x="1552" y="1392"/>
                </a:lnTo>
                <a:lnTo>
                  <a:pt x="1519" y="1364"/>
                </a:lnTo>
                <a:lnTo>
                  <a:pt x="1487" y="1336"/>
                </a:lnTo>
                <a:lnTo>
                  <a:pt x="1478" y="1345"/>
                </a:lnTo>
                <a:lnTo>
                  <a:pt x="1474" y="1350"/>
                </a:lnTo>
                <a:lnTo>
                  <a:pt x="1469" y="1353"/>
                </a:lnTo>
                <a:lnTo>
                  <a:pt x="1463" y="1356"/>
                </a:lnTo>
                <a:lnTo>
                  <a:pt x="1457" y="1358"/>
                </a:lnTo>
                <a:lnTo>
                  <a:pt x="1449" y="1358"/>
                </a:lnTo>
                <a:lnTo>
                  <a:pt x="1442" y="1357"/>
                </a:lnTo>
                <a:lnTo>
                  <a:pt x="1439" y="1353"/>
                </a:lnTo>
                <a:lnTo>
                  <a:pt x="1435" y="1349"/>
                </a:lnTo>
                <a:lnTo>
                  <a:pt x="1429" y="1340"/>
                </a:lnTo>
                <a:lnTo>
                  <a:pt x="1422" y="1332"/>
                </a:lnTo>
                <a:lnTo>
                  <a:pt x="1418" y="1328"/>
                </a:lnTo>
                <a:lnTo>
                  <a:pt x="1414" y="1325"/>
                </a:lnTo>
                <a:lnTo>
                  <a:pt x="1407" y="1312"/>
                </a:lnTo>
                <a:lnTo>
                  <a:pt x="1399" y="1302"/>
                </a:lnTo>
                <a:lnTo>
                  <a:pt x="1389" y="1290"/>
                </a:lnTo>
                <a:lnTo>
                  <a:pt x="1380" y="1280"/>
                </a:lnTo>
                <a:lnTo>
                  <a:pt x="1369" y="1271"/>
                </a:lnTo>
                <a:lnTo>
                  <a:pt x="1357" y="1261"/>
                </a:lnTo>
                <a:lnTo>
                  <a:pt x="1344" y="1252"/>
                </a:lnTo>
                <a:lnTo>
                  <a:pt x="1331" y="1244"/>
                </a:lnTo>
                <a:lnTo>
                  <a:pt x="1305" y="1228"/>
                </a:lnTo>
                <a:lnTo>
                  <a:pt x="1276" y="1214"/>
                </a:lnTo>
                <a:lnTo>
                  <a:pt x="1219" y="1187"/>
                </a:lnTo>
                <a:lnTo>
                  <a:pt x="1212" y="1188"/>
                </a:lnTo>
                <a:lnTo>
                  <a:pt x="1205" y="1187"/>
                </a:lnTo>
                <a:lnTo>
                  <a:pt x="1199" y="1186"/>
                </a:lnTo>
                <a:lnTo>
                  <a:pt x="1192" y="1184"/>
                </a:lnTo>
                <a:lnTo>
                  <a:pt x="1178" y="1178"/>
                </a:lnTo>
                <a:lnTo>
                  <a:pt x="1171" y="1177"/>
                </a:lnTo>
                <a:lnTo>
                  <a:pt x="1163" y="1176"/>
                </a:lnTo>
                <a:lnTo>
                  <a:pt x="1176" y="1193"/>
                </a:lnTo>
                <a:lnTo>
                  <a:pt x="1190" y="1212"/>
                </a:lnTo>
                <a:lnTo>
                  <a:pt x="1220" y="1247"/>
                </a:lnTo>
                <a:lnTo>
                  <a:pt x="1251" y="1282"/>
                </a:lnTo>
                <a:lnTo>
                  <a:pt x="1266" y="1301"/>
                </a:lnTo>
                <a:lnTo>
                  <a:pt x="1280" y="1319"/>
                </a:lnTo>
                <a:lnTo>
                  <a:pt x="1284" y="1323"/>
                </a:lnTo>
                <a:lnTo>
                  <a:pt x="1288" y="1324"/>
                </a:lnTo>
                <a:lnTo>
                  <a:pt x="1291" y="1325"/>
                </a:lnTo>
                <a:lnTo>
                  <a:pt x="1306" y="1348"/>
                </a:lnTo>
                <a:lnTo>
                  <a:pt x="1321" y="1370"/>
                </a:lnTo>
                <a:lnTo>
                  <a:pt x="1352" y="1414"/>
                </a:lnTo>
                <a:lnTo>
                  <a:pt x="1383" y="1458"/>
                </a:lnTo>
                <a:lnTo>
                  <a:pt x="1398" y="1480"/>
                </a:lnTo>
                <a:lnTo>
                  <a:pt x="1412" y="1504"/>
                </a:lnTo>
                <a:lnTo>
                  <a:pt x="1426" y="1502"/>
                </a:lnTo>
                <a:lnTo>
                  <a:pt x="1437" y="1503"/>
                </a:lnTo>
                <a:lnTo>
                  <a:pt x="1449" y="1504"/>
                </a:lnTo>
                <a:lnTo>
                  <a:pt x="1460" y="1507"/>
                </a:lnTo>
                <a:lnTo>
                  <a:pt x="1471" y="1511"/>
                </a:lnTo>
                <a:lnTo>
                  <a:pt x="1479" y="1517"/>
                </a:lnTo>
                <a:lnTo>
                  <a:pt x="1487" y="1523"/>
                </a:lnTo>
                <a:lnTo>
                  <a:pt x="1493" y="1531"/>
                </a:lnTo>
                <a:lnTo>
                  <a:pt x="1498" y="1538"/>
                </a:lnTo>
                <a:lnTo>
                  <a:pt x="1502" y="1547"/>
                </a:lnTo>
                <a:lnTo>
                  <a:pt x="1504" y="1555"/>
                </a:lnTo>
                <a:lnTo>
                  <a:pt x="1504" y="1564"/>
                </a:lnTo>
                <a:lnTo>
                  <a:pt x="1502" y="1572"/>
                </a:lnTo>
                <a:lnTo>
                  <a:pt x="1498" y="1581"/>
                </a:lnTo>
                <a:lnTo>
                  <a:pt x="1492" y="1590"/>
                </a:lnTo>
                <a:lnTo>
                  <a:pt x="1485" y="1597"/>
                </a:lnTo>
                <a:lnTo>
                  <a:pt x="1490" y="1604"/>
                </a:lnTo>
                <a:lnTo>
                  <a:pt x="1494" y="1610"/>
                </a:lnTo>
                <a:lnTo>
                  <a:pt x="1496" y="1616"/>
                </a:lnTo>
                <a:lnTo>
                  <a:pt x="1496" y="1623"/>
                </a:lnTo>
                <a:lnTo>
                  <a:pt x="1495" y="1629"/>
                </a:lnTo>
                <a:lnTo>
                  <a:pt x="1492" y="1635"/>
                </a:lnTo>
                <a:lnTo>
                  <a:pt x="1489" y="1640"/>
                </a:lnTo>
                <a:lnTo>
                  <a:pt x="1485" y="1645"/>
                </a:lnTo>
                <a:lnTo>
                  <a:pt x="1479" y="1648"/>
                </a:lnTo>
                <a:lnTo>
                  <a:pt x="1474" y="1652"/>
                </a:lnTo>
                <a:lnTo>
                  <a:pt x="1467" y="1653"/>
                </a:lnTo>
                <a:lnTo>
                  <a:pt x="1462" y="1653"/>
                </a:lnTo>
                <a:lnTo>
                  <a:pt x="1456" y="1651"/>
                </a:lnTo>
                <a:lnTo>
                  <a:pt x="1449" y="1646"/>
                </a:lnTo>
                <a:lnTo>
                  <a:pt x="1444" y="1641"/>
                </a:lnTo>
                <a:lnTo>
                  <a:pt x="1440" y="1634"/>
                </a:lnTo>
                <a:lnTo>
                  <a:pt x="1427" y="1638"/>
                </a:lnTo>
                <a:lnTo>
                  <a:pt x="1413" y="1641"/>
                </a:lnTo>
                <a:lnTo>
                  <a:pt x="1399" y="1641"/>
                </a:lnTo>
                <a:lnTo>
                  <a:pt x="1385" y="1640"/>
                </a:lnTo>
                <a:lnTo>
                  <a:pt x="1379" y="1638"/>
                </a:lnTo>
                <a:lnTo>
                  <a:pt x="1372" y="1636"/>
                </a:lnTo>
                <a:lnTo>
                  <a:pt x="1367" y="1632"/>
                </a:lnTo>
                <a:lnTo>
                  <a:pt x="1361" y="1629"/>
                </a:lnTo>
                <a:lnTo>
                  <a:pt x="1356" y="1625"/>
                </a:lnTo>
                <a:lnTo>
                  <a:pt x="1352" y="1621"/>
                </a:lnTo>
                <a:lnTo>
                  <a:pt x="1349" y="1615"/>
                </a:lnTo>
                <a:lnTo>
                  <a:pt x="1346" y="1610"/>
                </a:lnTo>
                <a:lnTo>
                  <a:pt x="1345" y="1605"/>
                </a:lnTo>
                <a:lnTo>
                  <a:pt x="1346" y="1599"/>
                </a:lnTo>
                <a:lnTo>
                  <a:pt x="1348" y="1595"/>
                </a:lnTo>
                <a:lnTo>
                  <a:pt x="1350" y="1590"/>
                </a:lnTo>
                <a:lnTo>
                  <a:pt x="1352" y="1584"/>
                </a:lnTo>
                <a:lnTo>
                  <a:pt x="1354" y="1578"/>
                </a:lnTo>
                <a:lnTo>
                  <a:pt x="1355" y="1571"/>
                </a:lnTo>
                <a:lnTo>
                  <a:pt x="1355" y="1563"/>
                </a:lnTo>
                <a:lnTo>
                  <a:pt x="1360" y="1555"/>
                </a:lnTo>
                <a:lnTo>
                  <a:pt x="1367" y="1549"/>
                </a:lnTo>
                <a:lnTo>
                  <a:pt x="1381" y="1535"/>
                </a:lnTo>
                <a:lnTo>
                  <a:pt x="1346" y="1487"/>
                </a:lnTo>
                <a:lnTo>
                  <a:pt x="1311" y="1438"/>
                </a:lnTo>
                <a:lnTo>
                  <a:pt x="1276" y="1390"/>
                </a:lnTo>
                <a:lnTo>
                  <a:pt x="1239" y="1343"/>
                </a:lnTo>
                <a:lnTo>
                  <a:pt x="1203" y="1297"/>
                </a:lnTo>
                <a:lnTo>
                  <a:pt x="1166" y="1251"/>
                </a:lnTo>
                <a:lnTo>
                  <a:pt x="1127" y="1207"/>
                </a:lnTo>
                <a:lnTo>
                  <a:pt x="1087" y="1163"/>
                </a:lnTo>
                <a:lnTo>
                  <a:pt x="1077" y="1165"/>
                </a:lnTo>
                <a:lnTo>
                  <a:pt x="1066" y="1165"/>
                </a:lnTo>
                <a:lnTo>
                  <a:pt x="1041" y="1163"/>
                </a:lnTo>
                <a:lnTo>
                  <a:pt x="1030" y="1163"/>
                </a:lnTo>
                <a:lnTo>
                  <a:pt x="1017" y="1165"/>
                </a:lnTo>
                <a:lnTo>
                  <a:pt x="1005" y="1166"/>
                </a:lnTo>
                <a:lnTo>
                  <a:pt x="993" y="1168"/>
                </a:lnTo>
                <a:lnTo>
                  <a:pt x="996" y="1173"/>
                </a:lnTo>
                <a:lnTo>
                  <a:pt x="997" y="1178"/>
                </a:lnTo>
                <a:lnTo>
                  <a:pt x="1000" y="1188"/>
                </a:lnTo>
                <a:lnTo>
                  <a:pt x="1002" y="1199"/>
                </a:lnTo>
                <a:lnTo>
                  <a:pt x="1004" y="1203"/>
                </a:lnTo>
                <a:lnTo>
                  <a:pt x="1006" y="1208"/>
                </a:lnTo>
                <a:lnTo>
                  <a:pt x="1017" y="1214"/>
                </a:lnTo>
                <a:lnTo>
                  <a:pt x="1027" y="1218"/>
                </a:lnTo>
                <a:lnTo>
                  <a:pt x="1049" y="1226"/>
                </a:lnTo>
                <a:lnTo>
                  <a:pt x="1071" y="1231"/>
                </a:lnTo>
                <a:lnTo>
                  <a:pt x="1096" y="1236"/>
                </a:lnTo>
                <a:lnTo>
                  <a:pt x="1109" y="1266"/>
                </a:lnTo>
                <a:lnTo>
                  <a:pt x="1122" y="1297"/>
                </a:lnTo>
                <a:lnTo>
                  <a:pt x="1133" y="1328"/>
                </a:lnTo>
                <a:lnTo>
                  <a:pt x="1146" y="1359"/>
                </a:lnTo>
                <a:lnTo>
                  <a:pt x="1144" y="1367"/>
                </a:lnTo>
                <a:lnTo>
                  <a:pt x="1140" y="1374"/>
                </a:lnTo>
                <a:lnTo>
                  <a:pt x="1157" y="1409"/>
                </a:lnTo>
                <a:lnTo>
                  <a:pt x="1172" y="1444"/>
                </a:lnTo>
                <a:lnTo>
                  <a:pt x="1201" y="1517"/>
                </a:lnTo>
                <a:lnTo>
                  <a:pt x="1216" y="1553"/>
                </a:lnTo>
                <a:lnTo>
                  <a:pt x="1231" y="1590"/>
                </a:lnTo>
                <a:lnTo>
                  <a:pt x="1246" y="1625"/>
                </a:lnTo>
                <a:lnTo>
                  <a:pt x="1263" y="1658"/>
                </a:lnTo>
                <a:lnTo>
                  <a:pt x="1279" y="1710"/>
                </a:lnTo>
                <a:lnTo>
                  <a:pt x="1295" y="1759"/>
                </a:lnTo>
                <a:lnTo>
                  <a:pt x="1304" y="1782"/>
                </a:lnTo>
                <a:lnTo>
                  <a:pt x="1312" y="1805"/>
                </a:lnTo>
                <a:lnTo>
                  <a:pt x="1322" y="1827"/>
                </a:lnTo>
                <a:lnTo>
                  <a:pt x="1334" y="1850"/>
                </a:lnTo>
                <a:lnTo>
                  <a:pt x="1338" y="1866"/>
                </a:lnTo>
                <a:lnTo>
                  <a:pt x="1342" y="1882"/>
                </a:lnTo>
                <a:lnTo>
                  <a:pt x="1353" y="1913"/>
                </a:lnTo>
                <a:lnTo>
                  <a:pt x="1365" y="1944"/>
                </a:lnTo>
                <a:lnTo>
                  <a:pt x="1379" y="1977"/>
                </a:lnTo>
                <a:lnTo>
                  <a:pt x="1391" y="2011"/>
                </a:lnTo>
                <a:lnTo>
                  <a:pt x="1404" y="2047"/>
                </a:lnTo>
                <a:lnTo>
                  <a:pt x="1429" y="2117"/>
                </a:lnTo>
                <a:lnTo>
                  <a:pt x="1455" y="2189"/>
                </a:lnTo>
                <a:lnTo>
                  <a:pt x="1469" y="2223"/>
                </a:lnTo>
                <a:lnTo>
                  <a:pt x="1482" y="2258"/>
                </a:lnTo>
                <a:lnTo>
                  <a:pt x="1496" y="2310"/>
                </a:lnTo>
                <a:lnTo>
                  <a:pt x="1511" y="2362"/>
                </a:lnTo>
                <a:lnTo>
                  <a:pt x="1527" y="2413"/>
                </a:lnTo>
                <a:lnTo>
                  <a:pt x="1545" y="2463"/>
                </a:lnTo>
                <a:lnTo>
                  <a:pt x="1577" y="2564"/>
                </a:lnTo>
                <a:lnTo>
                  <a:pt x="1593" y="2613"/>
                </a:lnTo>
                <a:lnTo>
                  <a:pt x="1608" y="2664"/>
                </a:lnTo>
                <a:lnTo>
                  <a:pt x="1613" y="2664"/>
                </a:lnTo>
                <a:lnTo>
                  <a:pt x="1619" y="2666"/>
                </a:lnTo>
                <a:lnTo>
                  <a:pt x="1625" y="2668"/>
                </a:lnTo>
                <a:lnTo>
                  <a:pt x="1629" y="2671"/>
                </a:lnTo>
                <a:lnTo>
                  <a:pt x="1633" y="2674"/>
                </a:lnTo>
                <a:lnTo>
                  <a:pt x="1638" y="2679"/>
                </a:lnTo>
                <a:lnTo>
                  <a:pt x="1644" y="2689"/>
                </a:lnTo>
                <a:lnTo>
                  <a:pt x="1651" y="2700"/>
                </a:lnTo>
                <a:lnTo>
                  <a:pt x="1655" y="2712"/>
                </a:lnTo>
                <a:lnTo>
                  <a:pt x="1662" y="2733"/>
                </a:lnTo>
                <a:lnTo>
                  <a:pt x="1668" y="2733"/>
                </a:lnTo>
                <a:lnTo>
                  <a:pt x="1672" y="2731"/>
                </a:lnTo>
                <a:lnTo>
                  <a:pt x="1679" y="2728"/>
                </a:lnTo>
                <a:lnTo>
                  <a:pt x="1687" y="2723"/>
                </a:lnTo>
                <a:lnTo>
                  <a:pt x="1694" y="2720"/>
                </a:lnTo>
                <a:lnTo>
                  <a:pt x="1691" y="2713"/>
                </a:lnTo>
                <a:lnTo>
                  <a:pt x="1687" y="2704"/>
                </a:lnTo>
                <a:lnTo>
                  <a:pt x="1682" y="2687"/>
                </a:lnTo>
                <a:lnTo>
                  <a:pt x="1683" y="2684"/>
                </a:lnTo>
                <a:lnTo>
                  <a:pt x="1685" y="2681"/>
                </a:lnTo>
                <a:lnTo>
                  <a:pt x="1690" y="2677"/>
                </a:lnTo>
                <a:lnTo>
                  <a:pt x="1696" y="2675"/>
                </a:lnTo>
                <a:lnTo>
                  <a:pt x="1703" y="2674"/>
                </a:lnTo>
                <a:lnTo>
                  <a:pt x="1710" y="2675"/>
                </a:lnTo>
                <a:lnTo>
                  <a:pt x="1717" y="2676"/>
                </a:lnTo>
                <a:lnTo>
                  <a:pt x="1723" y="2679"/>
                </a:lnTo>
                <a:lnTo>
                  <a:pt x="1729" y="2683"/>
                </a:lnTo>
                <a:lnTo>
                  <a:pt x="1733" y="2698"/>
                </a:lnTo>
                <a:lnTo>
                  <a:pt x="1738" y="2714"/>
                </a:lnTo>
                <a:lnTo>
                  <a:pt x="1750" y="2743"/>
                </a:lnTo>
                <a:lnTo>
                  <a:pt x="1755" y="2758"/>
                </a:lnTo>
                <a:lnTo>
                  <a:pt x="1759" y="2772"/>
                </a:lnTo>
                <a:lnTo>
                  <a:pt x="1762" y="2787"/>
                </a:lnTo>
                <a:lnTo>
                  <a:pt x="1763" y="2802"/>
                </a:lnTo>
                <a:lnTo>
                  <a:pt x="1757" y="2805"/>
                </a:lnTo>
                <a:lnTo>
                  <a:pt x="1752" y="2807"/>
                </a:lnTo>
                <a:lnTo>
                  <a:pt x="1747" y="2808"/>
                </a:lnTo>
                <a:lnTo>
                  <a:pt x="1742" y="2808"/>
                </a:lnTo>
                <a:lnTo>
                  <a:pt x="1737" y="2808"/>
                </a:lnTo>
                <a:lnTo>
                  <a:pt x="1733" y="2807"/>
                </a:lnTo>
                <a:lnTo>
                  <a:pt x="1729" y="2805"/>
                </a:lnTo>
                <a:lnTo>
                  <a:pt x="1724" y="2803"/>
                </a:lnTo>
                <a:lnTo>
                  <a:pt x="1718" y="2796"/>
                </a:lnTo>
                <a:lnTo>
                  <a:pt x="1712" y="2788"/>
                </a:lnTo>
                <a:lnTo>
                  <a:pt x="1706" y="2779"/>
                </a:lnTo>
                <a:lnTo>
                  <a:pt x="1703" y="2770"/>
                </a:lnTo>
                <a:lnTo>
                  <a:pt x="1699" y="2771"/>
                </a:lnTo>
                <a:lnTo>
                  <a:pt x="1692" y="2772"/>
                </a:lnTo>
                <a:lnTo>
                  <a:pt x="1687" y="2773"/>
                </a:lnTo>
                <a:lnTo>
                  <a:pt x="1684" y="2772"/>
                </a:lnTo>
                <a:lnTo>
                  <a:pt x="1684" y="2778"/>
                </a:lnTo>
                <a:lnTo>
                  <a:pt x="1684" y="2783"/>
                </a:lnTo>
                <a:lnTo>
                  <a:pt x="1686" y="2789"/>
                </a:lnTo>
                <a:lnTo>
                  <a:pt x="1688" y="2793"/>
                </a:lnTo>
                <a:lnTo>
                  <a:pt x="1693" y="2802"/>
                </a:lnTo>
                <a:lnTo>
                  <a:pt x="1694" y="2807"/>
                </a:lnTo>
                <a:lnTo>
                  <a:pt x="1694" y="2812"/>
                </a:lnTo>
                <a:lnTo>
                  <a:pt x="1693" y="2819"/>
                </a:lnTo>
                <a:lnTo>
                  <a:pt x="1690" y="2823"/>
                </a:lnTo>
                <a:lnTo>
                  <a:pt x="1686" y="2825"/>
                </a:lnTo>
                <a:lnTo>
                  <a:pt x="1682" y="2827"/>
                </a:lnTo>
                <a:lnTo>
                  <a:pt x="1673" y="2832"/>
                </a:lnTo>
                <a:lnTo>
                  <a:pt x="1670" y="2835"/>
                </a:lnTo>
                <a:lnTo>
                  <a:pt x="1667" y="2839"/>
                </a:lnTo>
                <a:lnTo>
                  <a:pt x="1669" y="2846"/>
                </a:lnTo>
                <a:lnTo>
                  <a:pt x="1672" y="2856"/>
                </a:lnTo>
                <a:lnTo>
                  <a:pt x="1682" y="2884"/>
                </a:lnTo>
                <a:lnTo>
                  <a:pt x="1688" y="2899"/>
                </a:lnTo>
                <a:lnTo>
                  <a:pt x="1694" y="2916"/>
                </a:lnTo>
                <a:lnTo>
                  <a:pt x="1710" y="2949"/>
                </a:lnTo>
                <a:lnTo>
                  <a:pt x="1727" y="2982"/>
                </a:lnTo>
                <a:lnTo>
                  <a:pt x="1734" y="2997"/>
                </a:lnTo>
                <a:lnTo>
                  <a:pt x="1739" y="3009"/>
                </a:lnTo>
                <a:lnTo>
                  <a:pt x="1744" y="3025"/>
                </a:lnTo>
                <a:lnTo>
                  <a:pt x="1746" y="3033"/>
                </a:lnTo>
                <a:lnTo>
                  <a:pt x="1747" y="3042"/>
                </a:lnTo>
                <a:lnTo>
                  <a:pt x="1746" y="3049"/>
                </a:lnTo>
                <a:lnTo>
                  <a:pt x="1743" y="3055"/>
                </a:lnTo>
                <a:lnTo>
                  <a:pt x="1740" y="3059"/>
                </a:lnTo>
                <a:lnTo>
                  <a:pt x="1737" y="3061"/>
                </a:lnTo>
                <a:lnTo>
                  <a:pt x="1733" y="3063"/>
                </a:lnTo>
                <a:lnTo>
                  <a:pt x="1729" y="3065"/>
                </a:lnTo>
                <a:lnTo>
                  <a:pt x="1731" y="3077"/>
                </a:lnTo>
                <a:lnTo>
                  <a:pt x="1732" y="3088"/>
                </a:lnTo>
                <a:lnTo>
                  <a:pt x="1733" y="3113"/>
                </a:lnTo>
                <a:lnTo>
                  <a:pt x="1728" y="3120"/>
                </a:lnTo>
                <a:lnTo>
                  <a:pt x="1722" y="3125"/>
                </a:lnTo>
                <a:lnTo>
                  <a:pt x="1718" y="3128"/>
                </a:lnTo>
                <a:lnTo>
                  <a:pt x="1713" y="3129"/>
                </a:lnTo>
                <a:lnTo>
                  <a:pt x="1707" y="3130"/>
                </a:lnTo>
                <a:lnTo>
                  <a:pt x="1702" y="3129"/>
                </a:lnTo>
                <a:lnTo>
                  <a:pt x="1698" y="3127"/>
                </a:lnTo>
                <a:lnTo>
                  <a:pt x="1692" y="3125"/>
                </a:lnTo>
                <a:lnTo>
                  <a:pt x="1688" y="3121"/>
                </a:lnTo>
                <a:lnTo>
                  <a:pt x="1684" y="3118"/>
                </a:lnTo>
                <a:lnTo>
                  <a:pt x="1675" y="3107"/>
                </a:lnTo>
                <a:lnTo>
                  <a:pt x="1669" y="3096"/>
                </a:lnTo>
                <a:lnTo>
                  <a:pt x="1662" y="3084"/>
                </a:lnTo>
                <a:lnTo>
                  <a:pt x="1657" y="3084"/>
                </a:lnTo>
                <a:lnTo>
                  <a:pt x="1653" y="3085"/>
                </a:lnTo>
                <a:lnTo>
                  <a:pt x="1646" y="3090"/>
                </a:lnTo>
                <a:lnTo>
                  <a:pt x="1642" y="3088"/>
                </a:lnTo>
                <a:lnTo>
                  <a:pt x="1638" y="3084"/>
                </a:lnTo>
                <a:lnTo>
                  <a:pt x="1631" y="3078"/>
                </a:lnTo>
                <a:lnTo>
                  <a:pt x="1626" y="3070"/>
                </a:lnTo>
                <a:lnTo>
                  <a:pt x="1623" y="3067"/>
                </a:lnTo>
                <a:lnTo>
                  <a:pt x="1618" y="3065"/>
                </a:lnTo>
                <a:lnTo>
                  <a:pt x="1610" y="3038"/>
                </a:lnTo>
                <a:lnTo>
                  <a:pt x="1600" y="3013"/>
                </a:lnTo>
                <a:lnTo>
                  <a:pt x="1590" y="2987"/>
                </a:lnTo>
                <a:lnTo>
                  <a:pt x="1579" y="2963"/>
                </a:lnTo>
                <a:lnTo>
                  <a:pt x="1554" y="2916"/>
                </a:lnTo>
                <a:lnTo>
                  <a:pt x="1531" y="2869"/>
                </a:lnTo>
                <a:lnTo>
                  <a:pt x="1519" y="2869"/>
                </a:lnTo>
                <a:lnTo>
                  <a:pt x="1510" y="2867"/>
                </a:lnTo>
                <a:lnTo>
                  <a:pt x="1500" y="2850"/>
                </a:lnTo>
                <a:lnTo>
                  <a:pt x="1490" y="2832"/>
                </a:lnTo>
                <a:lnTo>
                  <a:pt x="1481" y="2812"/>
                </a:lnTo>
                <a:lnTo>
                  <a:pt x="1474" y="2793"/>
                </a:lnTo>
                <a:lnTo>
                  <a:pt x="1459" y="2756"/>
                </a:lnTo>
                <a:lnTo>
                  <a:pt x="1451" y="2737"/>
                </a:lnTo>
                <a:lnTo>
                  <a:pt x="1444" y="2720"/>
                </a:lnTo>
                <a:lnTo>
                  <a:pt x="1445" y="2715"/>
                </a:lnTo>
                <a:lnTo>
                  <a:pt x="1447" y="2711"/>
                </a:lnTo>
                <a:lnTo>
                  <a:pt x="1450" y="2706"/>
                </a:lnTo>
                <a:lnTo>
                  <a:pt x="1457" y="2703"/>
                </a:lnTo>
                <a:lnTo>
                  <a:pt x="1442" y="2672"/>
                </a:lnTo>
                <a:lnTo>
                  <a:pt x="1429" y="2641"/>
                </a:lnTo>
                <a:lnTo>
                  <a:pt x="1418" y="2610"/>
                </a:lnTo>
                <a:lnTo>
                  <a:pt x="1409" y="2579"/>
                </a:lnTo>
                <a:lnTo>
                  <a:pt x="1390" y="2514"/>
                </a:lnTo>
                <a:lnTo>
                  <a:pt x="1381" y="2480"/>
                </a:lnTo>
                <a:lnTo>
                  <a:pt x="1370" y="2446"/>
                </a:lnTo>
                <a:lnTo>
                  <a:pt x="1318" y="2431"/>
                </a:lnTo>
                <a:lnTo>
                  <a:pt x="1264" y="2416"/>
                </a:lnTo>
                <a:lnTo>
                  <a:pt x="1155" y="2389"/>
                </a:lnTo>
                <a:lnTo>
                  <a:pt x="1140" y="2385"/>
                </a:lnTo>
                <a:lnTo>
                  <a:pt x="1125" y="2380"/>
                </a:lnTo>
                <a:lnTo>
                  <a:pt x="1110" y="2376"/>
                </a:lnTo>
                <a:lnTo>
                  <a:pt x="1096" y="2372"/>
                </a:lnTo>
                <a:lnTo>
                  <a:pt x="1081" y="2371"/>
                </a:lnTo>
                <a:lnTo>
                  <a:pt x="1066" y="2370"/>
                </a:lnTo>
                <a:lnTo>
                  <a:pt x="1035" y="2372"/>
                </a:lnTo>
                <a:lnTo>
                  <a:pt x="1003" y="2374"/>
                </a:lnTo>
                <a:lnTo>
                  <a:pt x="971" y="2377"/>
                </a:lnTo>
                <a:lnTo>
                  <a:pt x="970" y="2382"/>
                </a:lnTo>
                <a:lnTo>
                  <a:pt x="970" y="2388"/>
                </a:lnTo>
                <a:lnTo>
                  <a:pt x="971" y="2404"/>
                </a:lnTo>
                <a:lnTo>
                  <a:pt x="977" y="2409"/>
                </a:lnTo>
                <a:lnTo>
                  <a:pt x="983" y="2415"/>
                </a:lnTo>
                <a:lnTo>
                  <a:pt x="988" y="2423"/>
                </a:lnTo>
                <a:lnTo>
                  <a:pt x="991" y="2430"/>
                </a:lnTo>
                <a:lnTo>
                  <a:pt x="994" y="2440"/>
                </a:lnTo>
                <a:lnTo>
                  <a:pt x="995" y="2449"/>
                </a:lnTo>
                <a:lnTo>
                  <a:pt x="996" y="2459"/>
                </a:lnTo>
                <a:lnTo>
                  <a:pt x="995" y="2469"/>
                </a:lnTo>
                <a:lnTo>
                  <a:pt x="994" y="2477"/>
                </a:lnTo>
                <a:lnTo>
                  <a:pt x="992" y="2487"/>
                </a:lnTo>
                <a:lnTo>
                  <a:pt x="988" y="2494"/>
                </a:lnTo>
                <a:lnTo>
                  <a:pt x="983" y="2502"/>
                </a:lnTo>
                <a:lnTo>
                  <a:pt x="978" y="2507"/>
                </a:lnTo>
                <a:lnTo>
                  <a:pt x="972" y="2511"/>
                </a:lnTo>
                <a:lnTo>
                  <a:pt x="964" y="2514"/>
                </a:lnTo>
                <a:lnTo>
                  <a:pt x="956" y="2515"/>
                </a:lnTo>
                <a:lnTo>
                  <a:pt x="954" y="2524"/>
                </a:lnTo>
                <a:lnTo>
                  <a:pt x="951" y="2535"/>
                </a:lnTo>
                <a:lnTo>
                  <a:pt x="951" y="2546"/>
                </a:lnTo>
                <a:lnTo>
                  <a:pt x="951" y="2558"/>
                </a:lnTo>
                <a:lnTo>
                  <a:pt x="952" y="2603"/>
                </a:lnTo>
                <a:lnTo>
                  <a:pt x="952" y="2613"/>
                </a:lnTo>
                <a:lnTo>
                  <a:pt x="951" y="2624"/>
                </a:lnTo>
                <a:lnTo>
                  <a:pt x="950" y="2635"/>
                </a:lnTo>
                <a:lnTo>
                  <a:pt x="947" y="2644"/>
                </a:lnTo>
                <a:lnTo>
                  <a:pt x="944" y="2653"/>
                </a:lnTo>
                <a:lnTo>
                  <a:pt x="939" y="2660"/>
                </a:lnTo>
                <a:lnTo>
                  <a:pt x="932" y="2668"/>
                </a:lnTo>
                <a:lnTo>
                  <a:pt x="924" y="2674"/>
                </a:lnTo>
                <a:lnTo>
                  <a:pt x="924" y="2682"/>
                </a:lnTo>
                <a:lnTo>
                  <a:pt x="922" y="2688"/>
                </a:lnTo>
                <a:lnTo>
                  <a:pt x="919" y="2695"/>
                </a:lnTo>
                <a:lnTo>
                  <a:pt x="915" y="2701"/>
                </a:lnTo>
                <a:lnTo>
                  <a:pt x="909" y="2705"/>
                </a:lnTo>
                <a:lnTo>
                  <a:pt x="902" y="2710"/>
                </a:lnTo>
                <a:lnTo>
                  <a:pt x="895" y="2713"/>
                </a:lnTo>
                <a:lnTo>
                  <a:pt x="887" y="2715"/>
                </a:lnTo>
                <a:lnTo>
                  <a:pt x="880" y="2716"/>
                </a:lnTo>
                <a:lnTo>
                  <a:pt x="872" y="2715"/>
                </a:lnTo>
                <a:lnTo>
                  <a:pt x="865" y="2713"/>
                </a:lnTo>
                <a:lnTo>
                  <a:pt x="858" y="2710"/>
                </a:lnTo>
                <a:lnTo>
                  <a:pt x="853" y="2705"/>
                </a:lnTo>
                <a:lnTo>
                  <a:pt x="848" y="2699"/>
                </a:lnTo>
                <a:lnTo>
                  <a:pt x="844" y="2690"/>
                </a:lnTo>
                <a:lnTo>
                  <a:pt x="843" y="2681"/>
                </a:lnTo>
                <a:lnTo>
                  <a:pt x="838" y="2680"/>
                </a:lnTo>
                <a:lnTo>
                  <a:pt x="833" y="2679"/>
                </a:lnTo>
                <a:lnTo>
                  <a:pt x="825" y="2676"/>
                </a:lnTo>
                <a:lnTo>
                  <a:pt x="818" y="2676"/>
                </a:lnTo>
                <a:lnTo>
                  <a:pt x="813" y="2670"/>
                </a:lnTo>
                <a:lnTo>
                  <a:pt x="811" y="2662"/>
                </a:lnTo>
                <a:lnTo>
                  <a:pt x="805" y="2649"/>
                </a:lnTo>
                <a:lnTo>
                  <a:pt x="808" y="2641"/>
                </a:lnTo>
                <a:lnTo>
                  <a:pt x="810" y="2634"/>
                </a:lnTo>
                <a:lnTo>
                  <a:pt x="813" y="2616"/>
                </a:lnTo>
                <a:lnTo>
                  <a:pt x="814" y="2597"/>
                </a:lnTo>
                <a:lnTo>
                  <a:pt x="814" y="2579"/>
                </a:lnTo>
                <a:lnTo>
                  <a:pt x="812" y="2541"/>
                </a:lnTo>
                <a:lnTo>
                  <a:pt x="811" y="2510"/>
                </a:lnTo>
                <a:lnTo>
                  <a:pt x="806" y="2505"/>
                </a:lnTo>
                <a:lnTo>
                  <a:pt x="799" y="2499"/>
                </a:lnTo>
                <a:lnTo>
                  <a:pt x="796" y="2494"/>
                </a:lnTo>
                <a:lnTo>
                  <a:pt x="793" y="2489"/>
                </a:lnTo>
                <a:lnTo>
                  <a:pt x="791" y="2484"/>
                </a:lnTo>
                <a:lnTo>
                  <a:pt x="790" y="2478"/>
                </a:lnTo>
                <a:lnTo>
                  <a:pt x="784" y="2480"/>
                </a:lnTo>
                <a:lnTo>
                  <a:pt x="777" y="2480"/>
                </a:lnTo>
                <a:lnTo>
                  <a:pt x="770" y="2482"/>
                </a:lnTo>
                <a:lnTo>
                  <a:pt x="764" y="2483"/>
                </a:lnTo>
                <a:lnTo>
                  <a:pt x="766" y="2491"/>
                </a:lnTo>
                <a:lnTo>
                  <a:pt x="765" y="2500"/>
                </a:lnTo>
                <a:lnTo>
                  <a:pt x="763" y="2506"/>
                </a:lnTo>
                <a:lnTo>
                  <a:pt x="759" y="2511"/>
                </a:lnTo>
                <a:lnTo>
                  <a:pt x="752" y="2516"/>
                </a:lnTo>
                <a:lnTo>
                  <a:pt x="744" y="2519"/>
                </a:lnTo>
                <a:lnTo>
                  <a:pt x="735" y="2521"/>
                </a:lnTo>
                <a:lnTo>
                  <a:pt x="724" y="2521"/>
                </a:lnTo>
                <a:lnTo>
                  <a:pt x="718" y="2517"/>
                </a:lnTo>
                <a:lnTo>
                  <a:pt x="714" y="2513"/>
                </a:lnTo>
                <a:lnTo>
                  <a:pt x="710" y="2507"/>
                </a:lnTo>
                <a:lnTo>
                  <a:pt x="708" y="2501"/>
                </a:lnTo>
                <a:lnTo>
                  <a:pt x="707" y="2494"/>
                </a:lnTo>
                <a:lnTo>
                  <a:pt x="706" y="2487"/>
                </a:lnTo>
                <a:lnTo>
                  <a:pt x="706" y="2472"/>
                </a:lnTo>
                <a:lnTo>
                  <a:pt x="709" y="2440"/>
                </a:lnTo>
                <a:lnTo>
                  <a:pt x="709" y="2425"/>
                </a:lnTo>
                <a:lnTo>
                  <a:pt x="708" y="2417"/>
                </a:lnTo>
                <a:lnTo>
                  <a:pt x="707" y="2411"/>
                </a:lnTo>
                <a:lnTo>
                  <a:pt x="710" y="2409"/>
                </a:lnTo>
                <a:lnTo>
                  <a:pt x="710" y="2407"/>
                </a:lnTo>
                <a:lnTo>
                  <a:pt x="712" y="2404"/>
                </a:lnTo>
                <a:lnTo>
                  <a:pt x="716" y="2402"/>
                </a:lnTo>
                <a:lnTo>
                  <a:pt x="721" y="2400"/>
                </a:lnTo>
                <a:lnTo>
                  <a:pt x="727" y="2400"/>
                </a:lnTo>
                <a:lnTo>
                  <a:pt x="732" y="2400"/>
                </a:lnTo>
                <a:lnTo>
                  <a:pt x="736" y="2401"/>
                </a:lnTo>
                <a:lnTo>
                  <a:pt x="742" y="2402"/>
                </a:lnTo>
                <a:lnTo>
                  <a:pt x="749" y="2407"/>
                </a:lnTo>
                <a:lnTo>
                  <a:pt x="756" y="2414"/>
                </a:lnTo>
                <a:lnTo>
                  <a:pt x="759" y="2417"/>
                </a:lnTo>
                <a:lnTo>
                  <a:pt x="761" y="2422"/>
                </a:lnTo>
                <a:lnTo>
                  <a:pt x="762" y="2426"/>
                </a:lnTo>
                <a:lnTo>
                  <a:pt x="763" y="2430"/>
                </a:lnTo>
                <a:lnTo>
                  <a:pt x="763" y="2435"/>
                </a:lnTo>
                <a:lnTo>
                  <a:pt x="762" y="2440"/>
                </a:lnTo>
                <a:lnTo>
                  <a:pt x="766" y="2441"/>
                </a:lnTo>
                <a:lnTo>
                  <a:pt x="769" y="2440"/>
                </a:lnTo>
                <a:lnTo>
                  <a:pt x="775" y="2438"/>
                </a:lnTo>
                <a:lnTo>
                  <a:pt x="779" y="2434"/>
                </a:lnTo>
                <a:lnTo>
                  <a:pt x="782" y="2434"/>
                </a:lnTo>
                <a:lnTo>
                  <a:pt x="785" y="2433"/>
                </a:lnTo>
                <a:lnTo>
                  <a:pt x="784" y="2428"/>
                </a:lnTo>
                <a:lnTo>
                  <a:pt x="785" y="2423"/>
                </a:lnTo>
                <a:lnTo>
                  <a:pt x="788" y="2417"/>
                </a:lnTo>
                <a:lnTo>
                  <a:pt x="790" y="2411"/>
                </a:lnTo>
                <a:lnTo>
                  <a:pt x="792" y="2409"/>
                </a:lnTo>
                <a:lnTo>
                  <a:pt x="794" y="2407"/>
                </a:lnTo>
                <a:lnTo>
                  <a:pt x="798" y="2405"/>
                </a:lnTo>
                <a:lnTo>
                  <a:pt x="804" y="2405"/>
                </a:lnTo>
                <a:lnTo>
                  <a:pt x="809" y="2404"/>
                </a:lnTo>
                <a:lnTo>
                  <a:pt x="807" y="2391"/>
                </a:lnTo>
                <a:lnTo>
                  <a:pt x="806" y="2383"/>
                </a:lnTo>
                <a:lnTo>
                  <a:pt x="803" y="2377"/>
                </a:lnTo>
                <a:lnTo>
                  <a:pt x="781" y="2378"/>
                </a:lnTo>
                <a:lnTo>
                  <a:pt x="762" y="2379"/>
                </a:lnTo>
                <a:lnTo>
                  <a:pt x="753" y="2380"/>
                </a:lnTo>
                <a:lnTo>
                  <a:pt x="746" y="2382"/>
                </a:lnTo>
                <a:lnTo>
                  <a:pt x="738" y="2385"/>
                </a:lnTo>
                <a:lnTo>
                  <a:pt x="732" y="2389"/>
                </a:lnTo>
                <a:lnTo>
                  <a:pt x="709" y="2391"/>
                </a:lnTo>
                <a:lnTo>
                  <a:pt x="686" y="2392"/>
                </a:lnTo>
                <a:lnTo>
                  <a:pt x="662" y="2395"/>
                </a:lnTo>
                <a:lnTo>
                  <a:pt x="639" y="2398"/>
                </a:lnTo>
                <a:lnTo>
                  <a:pt x="592" y="2407"/>
                </a:lnTo>
                <a:lnTo>
                  <a:pt x="543" y="2415"/>
                </a:lnTo>
                <a:lnTo>
                  <a:pt x="523" y="2419"/>
                </a:lnTo>
                <a:lnTo>
                  <a:pt x="502" y="2424"/>
                </a:lnTo>
                <a:lnTo>
                  <a:pt x="457" y="2430"/>
                </a:lnTo>
                <a:lnTo>
                  <a:pt x="411" y="2437"/>
                </a:lnTo>
                <a:lnTo>
                  <a:pt x="367" y="2442"/>
                </a:lnTo>
                <a:lnTo>
                  <a:pt x="357" y="2477"/>
                </a:lnTo>
                <a:lnTo>
                  <a:pt x="344" y="2513"/>
                </a:lnTo>
                <a:lnTo>
                  <a:pt x="329" y="2549"/>
                </a:lnTo>
                <a:lnTo>
                  <a:pt x="314" y="2584"/>
                </a:lnTo>
                <a:lnTo>
                  <a:pt x="299" y="2621"/>
                </a:lnTo>
                <a:lnTo>
                  <a:pt x="284" y="2656"/>
                </a:lnTo>
                <a:lnTo>
                  <a:pt x="271" y="2691"/>
                </a:lnTo>
                <a:lnTo>
                  <a:pt x="261" y="2725"/>
                </a:lnTo>
                <a:lnTo>
                  <a:pt x="266" y="2728"/>
                </a:lnTo>
                <a:lnTo>
                  <a:pt x="269" y="2731"/>
                </a:lnTo>
                <a:lnTo>
                  <a:pt x="274" y="2735"/>
                </a:lnTo>
                <a:lnTo>
                  <a:pt x="276" y="2740"/>
                </a:lnTo>
                <a:lnTo>
                  <a:pt x="269" y="2752"/>
                </a:lnTo>
                <a:lnTo>
                  <a:pt x="264" y="2766"/>
                </a:lnTo>
                <a:lnTo>
                  <a:pt x="253" y="2796"/>
                </a:lnTo>
                <a:lnTo>
                  <a:pt x="244" y="2827"/>
                </a:lnTo>
                <a:lnTo>
                  <a:pt x="235" y="2856"/>
                </a:lnTo>
                <a:lnTo>
                  <a:pt x="230" y="2859"/>
                </a:lnTo>
                <a:lnTo>
                  <a:pt x="225" y="2863"/>
                </a:lnTo>
                <a:lnTo>
                  <a:pt x="220" y="2864"/>
                </a:lnTo>
                <a:lnTo>
                  <a:pt x="217" y="2864"/>
                </a:lnTo>
                <a:lnTo>
                  <a:pt x="214" y="2863"/>
                </a:lnTo>
                <a:lnTo>
                  <a:pt x="206" y="2873"/>
                </a:lnTo>
                <a:lnTo>
                  <a:pt x="200" y="2884"/>
                </a:lnTo>
                <a:lnTo>
                  <a:pt x="194" y="2896"/>
                </a:lnTo>
                <a:lnTo>
                  <a:pt x="189" y="2908"/>
                </a:lnTo>
                <a:lnTo>
                  <a:pt x="179" y="2933"/>
                </a:lnTo>
                <a:lnTo>
                  <a:pt x="168" y="2960"/>
                </a:lnTo>
                <a:lnTo>
                  <a:pt x="165" y="2963"/>
                </a:lnTo>
                <a:lnTo>
                  <a:pt x="162" y="2967"/>
                </a:lnTo>
                <a:lnTo>
                  <a:pt x="159" y="2970"/>
                </a:lnTo>
                <a:lnTo>
                  <a:pt x="157" y="2973"/>
                </a:lnTo>
                <a:lnTo>
                  <a:pt x="153" y="2986"/>
                </a:lnTo>
                <a:lnTo>
                  <a:pt x="148" y="2999"/>
                </a:lnTo>
                <a:lnTo>
                  <a:pt x="142" y="3023"/>
                </a:lnTo>
                <a:lnTo>
                  <a:pt x="138" y="3034"/>
                </a:lnTo>
                <a:lnTo>
                  <a:pt x="133" y="3045"/>
                </a:lnTo>
                <a:lnTo>
                  <a:pt x="127" y="3054"/>
                </a:lnTo>
                <a:lnTo>
                  <a:pt x="123" y="3059"/>
                </a:lnTo>
                <a:lnTo>
                  <a:pt x="118" y="3063"/>
                </a:lnTo>
                <a:lnTo>
                  <a:pt x="113" y="3063"/>
                </a:lnTo>
                <a:lnTo>
                  <a:pt x="108" y="3064"/>
                </a:lnTo>
                <a:lnTo>
                  <a:pt x="104" y="3064"/>
                </a:lnTo>
                <a:lnTo>
                  <a:pt x="99" y="3063"/>
                </a:lnTo>
                <a:lnTo>
                  <a:pt x="95" y="3068"/>
                </a:lnTo>
                <a:lnTo>
                  <a:pt x="91" y="3076"/>
                </a:lnTo>
                <a:lnTo>
                  <a:pt x="82" y="3091"/>
                </a:lnTo>
                <a:lnTo>
                  <a:pt x="79" y="3098"/>
                </a:lnTo>
                <a:lnTo>
                  <a:pt x="74" y="3104"/>
                </a:lnTo>
                <a:lnTo>
                  <a:pt x="69" y="3109"/>
                </a:lnTo>
                <a:lnTo>
                  <a:pt x="64" y="3111"/>
                </a:lnTo>
                <a:lnTo>
                  <a:pt x="52" y="3108"/>
                </a:lnTo>
                <a:lnTo>
                  <a:pt x="41" y="3104"/>
                </a:lnTo>
                <a:lnTo>
                  <a:pt x="33" y="3098"/>
                </a:lnTo>
                <a:lnTo>
                  <a:pt x="28" y="3094"/>
                </a:lnTo>
                <a:lnTo>
                  <a:pt x="25" y="3090"/>
                </a:lnTo>
                <a:lnTo>
                  <a:pt x="26" y="3083"/>
                </a:lnTo>
                <a:lnTo>
                  <a:pt x="27" y="3077"/>
                </a:lnTo>
                <a:lnTo>
                  <a:pt x="29" y="3071"/>
                </a:lnTo>
                <a:lnTo>
                  <a:pt x="33" y="3066"/>
                </a:lnTo>
                <a:lnTo>
                  <a:pt x="38" y="3058"/>
                </a:lnTo>
                <a:lnTo>
                  <a:pt x="44" y="3048"/>
                </a:lnTo>
                <a:lnTo>
                  <a:pt x="38" y="3046"/>
                </a:lnTo>
                <a:lnTo>
                  <a:pt x="33" y="3044"/>
                </a:lnTo>
                <a:lnTo>
                  <a:pt x="28" y="3042"/>
                </a:lnTo>
                <a:lnTo>
                  <a:pt x="25" y="3038"/>
                </a:lnTo>
                <a:lnTo>
                  <a:pt x="23" y="3034"/>
                </a:lnTo>
                <a:lnTo>
                  <a:pt x="21" y="3031"/>
                </a:lnTo>
                <a:lnTo>
                  <a:pt x="21" y="3027"/>
                </a:lnTo>
                <a:lnTo>
                  <a:pt x="20" y="3022"/>
                </a:lnTo>
                <a:lnTo>
                  <a:pt x="21" y="3012"/>
                </a:lnTo>
                <a:lnTo>
                  <a:pt x="24" y="3001"/>
                </a:lnTo>
                <a:lnTo>
                  <a:pt x="29" y="2975"/>
                </a:lnTo>
                <a:lnTo>
                  <a:pt x="29" y="2970"/>
                </a:lnTo>
                <a:lnTo>
                  <a:pt x="29" y="2964"/>
                </a:lnTo>
                <a:lnTo>
                  <a:pt x="29" y="2960"/>
                </a:lnTo>
                <a:lnTo>
                  <a:pt x="29" y="2957"/>
                </a:lnTo>
                <a:lnTo>
                  <a:pt x="31" y="2955"/>
                </a:lnTo>
                <a:lnTo>
                  <a:pt x="33" y="2953"/>
                </a:lnTo>
                <a:lnTo>
                  <a:pt x="36" y="2950"/>
                </a:lnTo>
                <a:lnTo>
                  <a:pt x="38" y="2948"/>
                </a:lnTo>
                <a:lnTo>
                  <a:pt x="40" y="2940"/>
                </a:lnTo>
                <a:lnTo>
                  <a:pt x="42" y="2930"/>
                </a:lnTo>
                <a:lnTo>
                  <a:pt x="46" y="2921"/>
                </a:lnTo>
                <a:lnTo>
                  <a:pt x="49" y="2912"/>
                </a:lnTo>
                <a:lnTo>
                  <a:pt x="69" y="2876"/>
                </a:lnTo>
                <a:lnTo>
                  <a:pt x="79" y="2856"/>
                </a:lnTo>
                <a:lnTo>
                  <a:pt x="82" y="2847"/>
                </a:lnTo>
                <a:lnTo>
                  <a:pt x="84" y="2837"/>
                </a:lnTo>
                <a:lnTo>
                  <a:pt x="83" y="2835"/>
                </a:lnTo>
                <a:lnTo>
                  <a:pt x="82" y="2833"/>
                </a:lnTo>
                <a:lnTo>
                  <a:pt x="77" y="2831"/>
                </a:lnTo>
                <a:lnTo>
                  <a:pt x="72" y="2827"/>
                </a:lnTo>
                <a:lnTo>
                  <a:pt x="70" y="2825"/>
                </a:lnTo>
                <a:lnTo>
                  <a:pt x="70" y="2823"/>
                </a:lnTo>
                <a:lnTo>
                  <a:pt x="69" y="2818"/>
                </a:lnTo>
                <a:lnTo>
                  <a:pt x="70" y="2812"/>
                </a:lnTo>
                <a:lnTo>
                  <a:pt x="72" y="2808"/>
                </a:lnTo>
                <a:lnTo>
                  <a:pt x="76" y="2803"/>
                </a:lnTo>
                <a:lnTo>
                  <a:pt x="81" y="2793"/>
                </a:lnTo>
                <a:lnTo>
                  <a:pt x="83" y="2788"/>
                </a:lnTo>
                <a:lnTo>
                  <a:pt x="84" y="2782"/>
                </a:lnTo>
                <a:lnTo>
                  <a:pt x="80" y="2776"/>
                </a:lnTo>
                <a:lnTo>
                  <a:pt x="74" y="2772"/>
                </a:lnTo>
                <a:lnTo>
                  <a:pt x="68" y="2768"/>
                </a:lnTo>
                <a:lnTo>
                  <a:pt x="62" y="2765"/>
                </a:lnTo>
                <a:lnTo>
                  <a:pt x="58" y="2773"/>
                </a:lnTo>
                <a:lnTo>
                  <a:pt x="55" y="2780"/>
                </a:lnTo>
                <a:lnTo>
                  <a:pt x="52" y="2788"/>
                </a:lnTo>
                <a:lnTo>
                  <a:pt x="51" y="2792"/>
                </a:lnTo>
                <a:lnTo>
                  <a:pt x="51" y="2797"/>
                </a:lnTo>
                <a:lnTo>
                  <a:pt x="39" y="2802"/>
                </a:lnTo>
                <a:lnTo>
                  <a:pt x="26" y="2805"/>
                </a:lnTo>
                <a:lnTo>
                  <a:pt x="20" y="2807"/>
                </a:lnTo>
                <a:lnTo>
                  <a:pt x="13" y="2807"/>
                </a:lnTo>
                <a:lnTo>
                  <a:pt x="6" y="2807"/>
                </a:lnTo>
                <a:lnTo>
                  <a:pt x="0" y="2806"/>
                </a:lnTo>
                <a:lnTo>
                  <a:pt x="1" y="2786"/>
                </a:lnTo>
                <a:lnTo>
                  <a:pt x="4" y="2766"/>
                </a:lnTo>
                <a:lnTo>
                  <a:pt x="8" y="2748"/>
                </a:lnTo>
                <a:lnTo>
                  <a:pt x="13" y="2730"/>
                </a:lnTo>
                <a:lnTo>
                  <a:pt x="20" y="2712"/>
                </a:lnTo>
                <a:lnTo>
                  <a:pt x="26" y="2695"/>
                </a:lnTo>
                <a:lnTo>
                  <a:pt x="40" y="2661"/>
                </a:lnTo>
                <a:lnTo>
                  <a:pt x="48" y="2661"/>
                </a:lnTo>
                <a:lnTo>
                  <a:pt x="56" y="2662"/>
                </a:lnTo>
                <a:lnTo>
                  <a:pt x="64" y="2665"/>
                </a:lnTo>
                <a:lnTo>
                  <a:pt x="70" y="2667"/>
                </a:lnTo>
                <a:lnTo>
                  <a:pt x="76" y="2671"/>
                </a:lnTo>
                <a:lnTo>
                  <a:pt x="81" y="2675"/>
                </a:lnTo>
                <a:lnTo>
                  <a:pt x="83" y="2682"/>
                </a:lnTo>
                <a:lnTo>
                  <a:pt x="84" y="2689"/>
                </a:lnTo>
                <a:lnTo>
                  <a:pt x="84" y="2694"/>
                </a:lnTo>
                <a:lnTo>
                  <a:pt x="82" y="2699"/>
                </a:lnTo>
                <a:lnTo>
                  <a:pt x="77" y="2709"/>
                </a:lnTo>
                <a:lnTo>
                  <a:pt x="74" y="2714"/>
                </a:lnTo>
                <a:lnTo>
                  <a:pt x="72" y="2719"/>
                </a:lnTo>
                <a:lnTo>
                  <a:pt x="71" y="2725"/>
                </a:lnTo>
                <a:lnTo>
                  <a:pt x="72" y="2731"/>
                </a:lnTo>
                <a:lnTo>
                  <a:pt x="85" y="2735"/>
                </a:lnTo>
                <a:lnTo>
                  <a:pt x="92" y="2737"/>
                </a:lnTo>
                <a:lnTo>
                  <a:pt x="97" y="2740"/>
                </a:lnTo>
                <a:lnTo>
                  <a:pt x="101" y="2727"/>
                </a:lnTo>
                <a:lnTo>
                  <a:pt x="103" y="2714"/>
                </a:lnTo>
                <a:lnTo>
                  <a:pt x="106" y="2694"/>
                </a:lnTo>
                <a:lnTo>
                  <a:pt x="112" y="2689"/>
                </a:lnTo>
                <a:lnTo>
                  <a:pt x="119" y="2687"/>
                </a:lnTo>
                <a:lnTo>
                  <a:pt x="127" y="2688"/>
                </a:lnTo>
                <a:lnTo>
                  <a:pt x="130" y="2689"/>
                </a:lnTo>
                <a:lnTo>
                  <a:pt x="133" y="2691"/>
                </a:lnTo>
                <a:lnTo>
                  <a:pt x="162" y="2614"/>
                </a:lnTo>
                <a:lnTo>
                  <a:pt x="192" y="2537"/>
                </a:lnTo>
                <a:lnTo>
                  <a:pt x="221" y="2460"/>
                </a:lnTo>
                <a:lnTo>
                  <a:pt x="235" y="2422"/>
                </a:lnTo>
                <a:lnTo>
                  <a:pt x="248" y="2383"/>
                </a:lnTo>
                <a:lnTo>
                  <a:pt x="262" y="2339"/>
                </a:lnTo>
                <a:lnTo>
                  <a:pt x="267" y="2318"/>
                </a:lnTo>
                <a:lnTo>
                  <a:pt x="271" y="2296"/>
                </a:lnTo>
                <a:lnTo>
                  <a:pt x="274" y="2285"/>
                </a:lnTo>
                <a:lnTo>
                  <a:pt x="277" y="2273"/>
                </a:lnTo>
                <a:lnTo>
                  <a:pt x="285" y="2250"/>
                </a:lnTo>
                <a:lnTo>
                  <a:pt x="295" y="2229"/>
                </a:lnTo>
                <a:lnTo>
                  <a:pt x="304" y="2208"/>
                </a:lnTo>
                <a:lnTo>
                  <a:pt x="314" y="2179"/>
                </a:lnTo>
                <a:lnTo>
                  <a:pt x="324" y="2147"/>
                </a:lnTo>
                <a:lnTo>
                  <a:pt x="335" y="2116"/>
                </a:lnTo>
                <a:lnTo>
                  <a:pt x="345" y="2085"/>
                </a:lnTo>
                <a:lnTo>
                  <a:pt x="371" y="2021"/>
                </a:lnTo>
                <a:lnTo>
                  <a:pt x="397" y="1954"/>
                </a:lnTo>
                <a:lnTo>
                  <a:pt x="407" y="1926"/>
                </a:lnTo>
                <a:lnTo>
                  <a:pt x="418" y="1897"/>
                </a:lnTo>
                <a:lnTo>
                  <a:pt x="428" y="1869"/>
                </a:lnTo>
                <a:lnTo>
                  <a:pt x="440" y="1841"/>
                </a:lnTo>
                <a:lnTo>
                  <a:pt x="446" y="1828"/>
                </a:lnTo>
                <a:lnTo>
                  <a:pt x="452" y="1816"/>
                </a:lnTo>
                <a:lnTo>
                  <a:pt x="459" y="1804"/>
                </a:lnTo>
                <a:lnTo>
                  <a:pt x="465" y="1790"/>
                </a:lnTo>
                <a:lnTo>
                  <a:pt x="481" y="1743"/>
                </a:lnTo>
                <a:lnTo>
                  <a:pt x="498" y="1695"/>
                </a:lnTo>
                <a:lnTo>
                  <a:pt x="513" y="1652"/>
                </a:lnTo>
                <a:lnTo>
                  <a:pt x="521" y="1630"/>
                </a:lnTo>
                <a:lnTo>
                  <a:pt x="528" y="1610"/>
                </a:lnTo>
                <a:lnTo>
                  <a:pt x="532" y="1602"/>
                </a:lnTo>
                <a:lnTo>
                  <a:pt x="536" y="1596"/>
                </a:lnTo>
                <a:lnTo>
                  <a:pt x="540" y="1590"/>
                </a:lnTo>
                <a:lnTo>
                  <a:pt x="543" y="1582"/>
                </a:lnTo>
                <a:lnTo>
                  <a:pt x="546" y="1574"/>
                </a:lnTo>
                <a:lnTo>
                  <a:pt x="547" y="1565"/>
                </a:lnTo>
                <a:lnTo>
                  <a:pt x="548" y="1556"/>
                </a:lnTo>
                <a:lnTo>
                  <a:pt x="550" y="1548"/>
                </a:lnTo>
                <a:lnTo>
                  <a:pt x="553" y="1541"/>
                </a:lnTo>
                <a:lnTo>
                  <a:pt x="557" y="1534"/>
                </a:lnTo>
                <a:lnTo>
                  <a:pt x="562" y="1528"/>
                </a:lnTo>
                <a:lnTo>
                  <a:pt x="565" y="1520"/>
                </a:lnTo>
                <a:lnTo>
                  <a:pt x="572" y="1501"/>
                </a:lnTo>
                <a:lnTo>
                  <a:pt x="579" y="1480"/>
                </a:lnTo>
                <a:lnTo>
                  <a:pt x="585" y="1460"/>
                </a:lnTo>
                <a:lnTo>
                  <a:pt x="593" y="1440"/>
                </a:lnTo>
                <a:lnTo>
                  <a:pt x="609" y="1397"/>
                </a:lnTo>
                <a:lnTo>
                  <a:pt x="617" y="1378"/>
                </a:lnTo>
                <a:lnTo>
                  <a:pt x="628" y="1357"/>
                </a:lnTo>
                <a:lnTo>
                  <a:pt x="628" y="1353"/>
                </a:lnTo>
                <a:lnTo>
                  <a:pt x="627" y="1351"/>
                </a:lnTo>
                <a:lnTo>
                  <a:pt x="626" y="1348"/>
                </a:lnTo>
                <a:lnTo>
                  <a:pt x="626" y="1344"/>
                </a:lnTo>
                <a:lnTo>
                  <a:pt x="643" y="1305"/>
                </a:lnTo>
                <a:lnTo>
                  <a:pt x="658" y="1267"/>
                </a:lnTo>
                <a:lnTo>
                  <a:pt x="671" y="1261"/>
                </a:lnTo>
                <a:lnTo>
                  <a:pt x="687" y="1256"/>
                </a:lnTo>
                <a:lnTo>
                  <a:pt x="704" y="1251"/>
                </a:lnTo>
                <a:lnTo>
                  <a:pt x="723" y="1248"/>
                </a:lnTo>
                <a:lnTo>
                  <a:pt x="761" y="1242"/>
                </a:lnTo>
                <a:lnTo>
                  <a:pt x="779" y="1237"/>
                </a:lnTo>
                <a:lnTo>
                  <a:pt x="796" y="1234"/>
                </a:lnTo>
                <a:lnTo>
                  <a:pt x="805" y="1231"/>
                </a:lnTo>
                <a:lnTo>
                  <a:pt x="812" y="1226"/>
                </a:lnTo>
                <a:lnTo>
                  <a:pt x="818" y="1219"/>
                </a:lnTo>
                <a:lnTo>
                  <a:pt x="823" y="1213"/>
                </a:lnTo>
                <a:lnTo>
                  <a:pt x="827" y="1204"/>
                </a:lnTo>
                <a:lnTo>
                  <a:pt x="830" y="1195"/>
                </a:lnTo>
                <a:lnTo>
                  <a:pt x="837" y="1174"/>
                </a:lnTo>
                <a:lnTo>
                  <a:pt x="833" y="1175"/>
                </a:lnTo>
                <a:lnTo>
                  <a:pt x="827" y="1176"/>
                </a:lnTo>
                <a:lnTo>
                  <a:pt x="814" y="1175"/>
                </a:lnTo>
                <a:lnTo>
                  <a:pt x="800" y="1174"/>
                </a:lnTo>
                <a:lnTo>
                  <a:pt x="785" y="1174"/>
                </a:lnTo>
                <a:lnTo>
                  <a:pt x="784" y="1176"/>
                </a:lnTo>
                <a:lnTo>
                  <a:pt x="783" y="1178"/>
                </a:lnTo>
                <a:lnTo>
                  <a:pt x="783" y="1185"/>
                </a:lnTo>
                <a:lnTo>
                  <a:pt x="783" y="1198"/>
                </a:lnTo>
                <a:lnTo>
                  <a:pt x="778" y="1206"/>
                </a:lnTo>
                <a:lnTo>
                  <a:pt x="770" y="1213"/>
                </a:lnTo>
                <a:lnTo>
                  <a:pt x="763" y="1218"/>
                </a:lnTo>
                <a:lnTo>
                  <a:pt x="753" y="1221"/>
                </a:lnTo>
                <a:lnTo>
                  <a:pt x="745" y="1222"/>
                </a:lnTo>
                <a:lnTo>
                  <a:pt x="736" y="1220"/>
                </a:lnTo>
                <a:lnTo>
                  <a:pt x="732" y="1219"/>
                </a:lnTo>
                <a:lnTo>
                  <a:pt x="728" y="1217"/>
                </a:lnTo>
                <a:lnTo>
                  <a:pt x="724" y="1214"/>
                </a:lnTo>
                <a:lnTo>
                  <a:pt x="722" y="1211"/>
                </a:lnTo>
                <a:lnTo>
                  <a:pt x="719" y="1204"/>
                </a:lnTo>
                <a:lnTo>
                  <a:pt x="716" y="1199"/>
                </a:lnTo>
                <a:lnTo>
                  <a:pt x="715" y="1191"/>
                </a:lnTo>
                <a:lnTo>
                  <a:pt x="714" y="1185"/>
                </a:lnTo>
                <a:lnTo>
                  <a:pt x="714" y="1169"/>
                </a:lnTo>
                <a:lnTo>
                  <a:pt x="715" y="1153"/>
                </a:lnTo>
                <a:lnTo>
                  <a:pt x="718" y="1121"/>
                </a:lnTo>
                <a:lnTo>
                  <a:pt x="720" y="1106"/>
                </a:lnTo>
                <a:lnTo>
                  <a:pt x="720" y="1092"/>
                </a:lnTo>
                <a:lnTo>
                  <a:pt x="722" y="1092"/>
                </a:lnTo>
                <a:lnTo>
                  <a:pt x="724" y="1091"/>
                </a:lnTo>
                <a:lnTo>
                  <a:pt x="725" y="1089"/>
                </a:lnTo>
                <a:lnTo>
                  <a:pt x="727" y="1085"/>
                </a:lnTo>
                <a:lnTo>
                  <a:pt x="734" y="1084"/>
                </a:lnTo>
                <a:lnTo>
                  <a:pt x="742" y="1085"/>
                </a:lnTo>
                <a:lnTo>
                  <a:pt x="749" y="1085"/>
                </a:lnTo>
                <a:lnTo>
                  <a:pt x="754" y="1087"/>
                </a:lnTo>
                <a:lnTo>
                  <a:pt x="765" y="1092"/>
                </a:lnTo>
                <a:lnTo>
                  <a:pt x="775" y="1098"/>
                </a:lnTo>
                <a:lnTo>
                  <a:pt x="774" y="1101"/>
                </a:lnTo>
                <a:lnTo>
                  <a:pt x="774" y="1106"/>
                </a:lnTo>
                <a:lnTo>
                  <a:pt x="775" y="1112"/>
                </a:lnTo>
                <a:lnTo>
                  <a:pt x="778" y="1120"/>
                </a:lnTo>
                <a:lnTo>
                  <a:pt x="781" y="1126"/>
                </a:lnTo>
                <a:lnTo>
                  <a:pt x="796" y="1127"/>
                </a:lnTo>
                <a:lnTo>
                  <a:pt x="811" y="1127"/>
                </a:lnTo>
                <a:lnTo>
                  <a:pt x="845" y="1126"/>
                </a:lnTo>
                <a:lnTo>
                  <a:pt x="848" y="1114"/>
                </a:lnTo>
                <a:lnTo>
                  <a:pt x="849" y="1103"/>
                </a:lnTo>
                <a:lnTo>
                  <a:pt x="851" y="1093"/>
                </a:lnTo>
                <a:lnTo>
                  <a:pt x="854" y="1081"/>
                </a:lnTo>
                <a:lnTo>
                  <a:pt x="840" y="1066"/>
                </a:lnTo>
                <a:lnTo>
                  <a:pt x="826" y="1050"/>
                </a:lnTo>
                <a:lnTo>
                  <a:pt x="820" y="1041"/>
                </a:lnTo>
                <a:lnTo>
                  <a:pt x="814" y="1033"/>
                </a:lnTo>
                <a:lnTo>
                  <a:pt x="810" y="1023"/>
                </a:lnTo>
                <a:lnTo>
                  <a:pt x="807" y="1012"/>
                </a:lnTo>
                <a:lnTo>
                  <a:pt x="806" y="1004"/>
                </a:lnTo>
                <a:lnTo>
                  <a:pt x="805" y="995"/>
                </a:lnTo>
                <a:lnTo>
                  <a:pt x="806" y="987"/>
                </a:lnTo>
                <a:lnTo>
                  <a:pt x="807" y="978"/>
                </a:lnTo>
                <a:lnTo>
                  <a:pt x="809" y="970"/>
                </a:lnTo>
                <a:lnTo>
                  <a:pt x="811" y="961"/>
                </a:lnTo>
                <a:lnTo>
                  <a:pt x="818" y="945"/>
                </a:lnTo>
                <a:lnTo>
                  <a:pt x="825" y="930"/>
                </a:lnTo>
                <a:lnTo>
                  <a:pt x="835" y="917"/>
                </a:lnTo>
                <a:lnTo>
                  <a:pt x="844" y="904"/>
                </a:lnTo>
                <a:lnTo>
                  <a:pt x="854" y="894"/>
                </a:lnTo>
                <a:lnTo>
                  <a:pt x="831" y="875"/>
                </a:lnTo>
                <a:lnTo>
                  <a:pt x="821" y="866"/>
                </a:lnTo>
                <a:lnTo>
                  <a:pt x="816" y="860"/>
                </a:lnTo>
                <a:lnTo>
                  <a:pt x="813" y="854"/>
                </a:lnTo>
                <a:lnTo>
                  <a:pt x="823" y="834"/>
                </a:lnTo>
                <a:lnTo>
                  <a:pt x="831" y="813"/>
                </a:lnTo>
                <a:lnTo>
                  <a:pt x="848" y="771"/>
                </a:lnTo>
                <a:lnTo>
                  <a:pt x="807" y="736"/>
                </a:lnTo>
                <a:lnTo>
                  <a:pt x="766" y="702"/>
                </a:lnTo>
                <a:lnTo>
                  <a:pt x="723" y="669"/>
                </a:lnTo>
                <a:lnTo>
                  <a:pt x="682" y="637"/>
                </a:lnTo>
                <a:lnTo>
                  <a:pt x="596" y="571"/>
                </a:lnTo>
                <a:lnTo>
                  <a:pt x="553" y="538"/>
                </a:lnTo>
                <a:lnTo>
                  <a:pt x="511" y="505"/>
                </a:lnTo>
                <a:lnTo>
                  <a:pt x="512" y="503"/>
                </a:lnTo>
                <a:lnTo>
                  <a:pt x="512" y="501"/>
                </a:lnTo>
                <a:lnTo>
                  <a:pt x="512" y="499"/>
                </a:lnTo>
                <a:lnTo>
                  <a:pt x="513" y="494"/>
                </a:lnTo>
                <a:lnTo>
                  <a:pt x="443" y="432"/>
                </a:lnTo>
                <a:lnTo>
                  <a:pt x="372" y="369"/>
                </a:lnTo>
                <a:lnTo>
                  <a:pt x="336" y="338"/>
                </a:lnTo>
                <a:lnTo>
                  <a:pt x="299" y="307"/>
                </a:lnTo>
                <a:lnTo>
                  <a:pt x="263" y="277"/>
                </a:lnTo>
                <a:lnTo>
                  <a:pt x="224" y="248"/>
                </a:lnTo>
                <a:lnTo>
                  <a:pt x="208" y="248"/>
                </a:lnTo>
                <a:lnTo>
                  <a:pt x="203" y="244"/>
                </a:lnTo>
                <a:lnTo>
                  <a:pt x="197" y="239"/>
                </a:lnTo>
                <a:lnTo>
                  <a:pt x="185" y="231"/>
                </a:lnTo>
                <a:lnTo>
                  <a:pt x="185" y="224"/>
                </a:lnTo>
                <a:lnTo>
                  <a:pt x="184" y="219"/>
                </a:lnTo>
                <a:lnTo>
                  <a:pt x="182" y="216"/>
                </a:lnTo>
                <a:lnTo>
                  <a:pt x="178" y="213"/>
                </a:lnTo>
                <a:lnTo>
                  <a:pt x="187" y="182"/>
                </a:lnTo>
                <a:lnTo>
                  <a:pt x="198" y="153"/>
                </a:lnTo>
                <a:lnTo>
                  <a:pt x="204" y="139"/>
                </a:lnTo>
                <a:lnTo>
                  <a:pt x="212" y="125"/>
                </a:lnTo>
                <a:lnTo>
                  <a:pt x="218" y="112"/>
                </a:lnTo>
                <a:lnTo>
                  <a:pt x="226" y="99"/>
                </a:lnTo>
                <a:lnTo>
                  <a:pt x="235" y="86"/>
                </a:lnTo>
                <a:lnTo>
                  <a:pt x="245" y="75"/>
                </a:lnTo>
                <a:lnTo>
                  <a:pt x="254" y="64"/>
                </a:lnTo>
                <a:lnTo>
                  <a:pt x="266" y="53"/>
                </a:lnTo>
                <a:lnTo>
                  <a:pt x="278" y="42"/>
                </a:lnTo>
                <a:lnTo>
                  <a:pt x="290" y="34"/>
                </a:lnTo>
                <a:lnTo>
                  <a:pt x="304" y="25"/>
                </a:lnTo>
                <a:lnTo>
                  <a:pt x="319" y="17"/>
                </a:lnTo>
                <a:lnTo>
                  <a:pt x="327" y="14"/>
                </a:lnTo>
                <a:lnTo>
                  <a:pt x="337" y="10"/>
                </a:lnTo>
                <a:lnTo>
                  <a:pt x="345" y="6"/>
                </a:lnTo>
                <a:lnTo>
                  <a:pt x="350" y="3"/>
                </a:lnTo>
                <a:lnTo>
                  <a:pt x="354" y="0"/>
                </a:lnTo>
                <a:lnTo>
                  <a:pt x="362" y="2"/>
                </a:lnTo>
                <a:lnTo>
                  <a:pt x="371" y="5"/>
                </a:lnTo>
                <a:lnTo>
                  <a:pt x="379" y="8"/>
                </a:lnTo>
                <a:lnTo>
                  <a:pt x="384" y="14"/>
                </a:lnTo>
                <a:lnTo>
                  <a:pt x="389" y="19"/>
                </a:lnTo>
                <a:lnTo>
                  <a:pt x="394" y="25"/>
                </a:lnTo>
                <a:lnTo>
                  <a:pt x="396" y="33"/>
                </a:lnTo>
                <a:lnTo>
                  <a:pt x="397" y="40"/>
                </a:lnTo>
                <a:lnTo>
                  <a:pt x="433" y="71"/>
                </a:lnTo>
                <a:lnTo>
                  <a:pt x="471" y="103"/>
                </a:lnTo>
                <a:lnTo>
                  <a:pt x="544" y="166"/>
                </a:lnTo>
                <a:lnTo>
                  <a:pt x="580" y="198"/>
                </a:lnTo>
                <a:lnTo>
                  <a:pt x="615" y="231"/>
                </a:lnTo>
                <a:lnTo>
                  <a:pt x="649" y="265"/>
                </a:lnTo>
                <a:lnTo>
                  <a:pt x="665" y="283"/>
                </a:lnTo>
                <a:lnTo>
                  <a:pt x="682" y="302"/>
                </a:lnTo>
                <a:lnTo>
                  <a:pt x="689" y="300"/>
                </a:lnTo>
                <a:lnTo>
                  <a:pt x="697" y="302"/>
                </a:lnTo>
                <a:lnTo>
                  <a:pt x="717" y="318"/>
                </a:lnTo>
                <a:lnTo>
                  <a:pt x="737" y="335"/>
                </a:lnTo>
                <a:lnTo>
                  <a:pt x="778" y="369"/>
                </a:lnTo>
                <a:lnTo>
                  <a:pt x="816" y="405"/>
                </a:lnTo>
                <a:lnTo>
                  <a:pt x="854" y="442"/>
                </a:lnTo>
                <a:lnTo>
                  <a:pt x="892" y="478"/>
                </a:lnTo>
                <a:lnTo>
                  <a:pt x="931" y="515"/>
                </a:lnTo>
                <a:lnTo>
                  <a:pt x="971" y="549"/>
                </a:lnTo>
                <a:lnTo>
                  <a:pt x="992" y="566"/>
                </a:lnTo>
                <a:lnTo>
                  <a:pt x="1012" y="582"/>
                </a:lnTo>
                <a:lnTo>
                  <a:pt x="1018" y="591"/>
                </a:lnTo>
                <a:lnTo>
                  <a:pt x="1022" y="600"/>
                </a:lnTo>
                <a:lnTo>
                  <a:pt x="1024" y="605"/>
                </a:lnTo>
                <a:lnTo>
                  <a:pt x="1028" y="608"/>
                </a:lnTo>
                <a:lnTo>
                  <a:pt x="1033" y="610"/>
                </a:lnTo>
                <a:lnTo>
                  <a:pt x="1038" y="611"/>
                </a:lnTo>
                <a:lnTo>
                  <a:pt x="1039" y="602"/>
                </a:lnTo>
                <a:lnTo>
                  <a:pt x="1038" y="595"/>
                </a:lnTo>
                <a:lnTo>
                  <a:pt x="1037" y="586"/>
                </a:lnTo>
                <a:lnTo>
                  <a:pt x="1034" y="579"/>
                </a:lnTo>
                <a:lnTo>
                  <a:pt x="1030" y="571"/>
                </a:lnTo>
                <a:lnTo>
                  <a:pt x="1025" y="565"/>
                </a:lnTo>
                <a:lnTo>
                  <a:pt x="1019" y="560"/>
                </a:lnTo>
                <a:lnTo>
                  <a:pt x="1012" y="556"/>
                </a:lnTo>
                <a:lnTo>
                  <a:pt x="1015" y="552"/>
                </a:lnTo>
                <a:lnTo>
                  <a:pt x="1016" y="548"/>
                </a:lnTo>
                <a:lnTo>
                  <a:pt x="1016" y="544"/>
                </a:lnTo>
                <a:lnTo>
                  <a:pt x="1017" y="539"/>
                </a:lnTo>
                <a:lnTo>
                  <a:pt x="1026" y="532"/>
                </a:lnTo>
                <a:lnTo>
                  <a:pt x="1036" y="526"/>
                </a:lnTo>
                <a:lnTo>
                  <a:pt x="1047" y="523"/>
                </a:lnTo>
                <a:lnTo>
                  <a:pt x="1057" y="521"/>
                </a:lnTo>
                <a:lnTo>
                  <a:pt x="1068" y="520"/>
                </a:lnTo>
                <a:lnTo>
                  <a:pt x="1080" y="521"/>
                </a:lnTo>
                <a:lnTo>
                  <a:pt x="1091" y="523"/>
                </a:lnTo>
                <a:lnTo>
                  <a:pt x="1100" y="527"/>
                </a:lnTo>
                <a:lnTo>
                  <a:pt x="1110" y="532"/>
                </a:lnTo>
                <a:lnTo>
                  <a:pt x="1118" y="538"/>
                </a:lnTo>
                <a:lnTo>
                  <a:pt x="1126" y="545"/>
                </a:lnTo>
                <a:lnTo>
                  <a:pt x="1131" y="552"/>
                </a:lnTo>
                <a:lnTo>
                  <a:pt x="1136" y="561"/>
                </a:lnTo>
                <a:lnTo>
                  <a:pt x="1138" y="570"/>
                </a:lnTo>
                <a:lnTo>
                  <a:pt x="1138" y="580"/>
                </a:lnTo>
                <a:lnTo>
                  <a:pt x="1136" y="591"/>
                </a:lnTo>
                <a:lnTo>
                  <a:pt x="1126" y="596"/>
                </a:lnTo>
                <a:lnTo>
                  <a:pt x="1121" y="598"/>
                </a:lnTo>
                <a:lnTo>
                  <a:pt x="1115" y="600"/>
                </a:lnTo>
                <a:lnTo>
                  <a:pt x="1110" y="601"/>
                </a:lnTo>
                <a:lnTo>
                  <a:pt x="1103" y="601"/>
                </a:lnTo>
                <a:lnTo>
                  <a:pt x="1097" y="600"/>
                </a:lnTo>
                <a:lnTo>
                  <a:pt x="1089" y="599"/>
                </a:lnTo>
                <a:lnTo>
                  <a:pt x="1085" y="603"/>
                </a:lnTo>
                <a:lnTo>
                  <a:pt x="1083" y="609"/>
                </a:lnTo>
                <a:lnTo>
                  <a:pt x="1079" y="618"/>
                </a:lnTo>
                <a:lnTo>
                  <a:pt x="1076" y="629"/>
                </a:lnTo>
                <a:lnTo>
                  <a:pt x="1073" y="633"/>
                </a:lnTo>
                <a:lnTo>
                  <a:pt x="1070" y="637"/>
                </a:lnTo>
                <a:lnTo>
                  <a:pt x="1081" y="647"/>
                </a:lnTo>
                <a:lnTo>
                  <a:pt x="1091" y="658"/>
                </a:lnTo>
                <a:lnTo>
                  <a:pt x="1095" y="665"/>
                </a:lnTo>
                <a:lnTo>
                  <a:pt x="1098" y="671"/>
                </a:lnTo>
                <a:lnTo>
                  <a:pt x="1101" y="678"/>
                </a:lnTo>
                <a:lnTo>
                  <a:pt x="1104" y="686"/>
                </a:lnTo>
                <a:lnTo>
                  <a:pt x="1117" y="701"/>
                </a:lnTo>
                <a:lnTo>
                  <a:pt x="1131" y="716"/>
                </a:lnTo>
                <a:lnTo>
                  <a:pt x="1146" y="730"/>
                </a:lnTo>
                <a:lnTo>
                  <a:pt x="1161" y="743"/>
                </a:lnTo>
                <a:lnTo>
                  <a:pt x="1193" y="769"/>
                </a:lnTo>
                <a:lnTo>
                  <a:pt x="1209" y="782"/>
                </a:lnTo>
                <a:lnTo>
                  <a:pt x="1225" y="796"/>
                </a:lnTo>
                <a:lnTo>
                  <a:pt x="1242" y="810"/>
                </a:lnTo>
                <a:lnTo>
                  <a:pt x="1258" y="824"/>
                </a:lnTo>
                <a:lnTo>
                  <a:pt x="1276" y="836"/>
                </a:lnTo>
                <a:lnTo>
                  <a:pt x="1285" y="841"/>
                </a:lnTo>
                <a:lnTo>
                  <a:pt x="1295" y="845"/>
                </a:lnTo>
                <a:lnTo>
                  <a:pt x="1296" y="839"/>
                </a:lnTo>
                <a:lnTo>
                  <a:pt x="1295" y="835"/>
                </a:lnTo>
                <a:lnTo>
                  <a:pt x="1294" y="830"/>
                </a:lnTo>
                <a:lnTo>
                  <a:pt x="1292" y="826"/>
                </a:lnTo>
                <a:lnTo>
                  <a:pt x="1286" y="820"/>
                </a:lnTo>
                <a:lnTo>
                  <a:pt x="1279" y="814"/>
                </a:lnTo>
                <a:lnTo>
                  <a:pt x="1272" y="808"/>
                </a:lnTo>
                <a:lnTo>
                  <a:pt x="1265" y="802"/>
                </a:lnTo>
                <a:lnTo>
                  <a:pt x="1262" y="797"/>
                </a:lnTo>
                <a:lnTo>
                  <a:pt x="1261" y="793"/>
                </a:lnTo>
                <a:lnTo>
                  <a:pt x="1260" y="788"/>
                </a:lnTo>
                <a:lnTo>
                  <a:pt x="1259" y="781"/>
                </a:lnTo>
                <a:lnTo>
                  <a:pt x="1265" y="775"/>
                </a:lnTo>
                <a:lnTo>
                  <a:pt x="1272" y="769"/>
                </a:lnTo>
                <a:lnTo>
                  <a:pt x="1279" y="765"/>
                </a:lnTo>
                <a:lnTo>
                  <a:pt x="1286" y="762"/>
                </a:lnTo>
                <a:lnTo>
                  <a:pt x="1295" y="761"/>
                </a:lnTo>
                <a:lnTo>
                  <a:pt x="1303" y="760"/>
                </a:lnTo>
                <a:lnTo>
                  <a:pt x="1311" y="760"/>
                </a:lnTo>
                <a:lnTo>
                  <a:pt x="1320" y="761"/>
                </a:lnTo>
                <a:lnTo>
                  <a:pt x="1328" y="763"/>
                </a:lnTo>
                <a:lnTo>
                  <a:pt x="1336" y="766"/>
                </a:lnTo>
                <a:lnTo>
                  <a:pt x="1352" y="773"/>
                </a:lnTo>
                <a:lnTo>
                  <a:pt x="1366" y="782"/>
                </a:lnTo>
                <a:lnTo>
                  <a:pt x="1379" y="792"/>
                </a:lnTo>
                <a:lnTo>
                  <a:pt x="1380" y="798"/>
                </a:lnTo>
                <a:lnTo>
                  <a:pt x="1380" y="804"/>
                </a:lnTo>
                <a:lnTo>
                  <a:pt x="1379" y="814"/>
                </a:lnTo>
                <a:lnTo>
                  <a:pt x="1374" y="833"/>
                </a:lnTo>
                <a:lnTo>
                  <a:pt x="1366" y="835"/>
                </a:lnTo>
                <a:lnTo>
                  <a:pt x="1356" y="837"/>
                </a:lnTo>
                <a:lnTo>
                  <a:pt x="1346" y="837"/>
                </a:lnTo>
                <a:lnTo>
                  <a:pt x="1336" y="837"/>
                </a:lnTo>
                <a:lnTo>
                  <a:pt x="1329" y="851"/>
                </a:lnTo>
                <a:lnTo>
                  <a:pt x="1325" y="858"/>
                </a:lnTo>
                <a:lnTo>
                  <a:pt x="1321" y="865"/>
                </a:lnTo>
                <a:lnTo>
                  <a:pt x="1323" y="869"/>
                </a:lnTo>
                <a:lnTo>
                  <a:pt x="1325" y="873"/>
                </a:lnTo>
                <a:lnTo>
                  <a:pt x="1333" y="882"/>
                </a:lnTo>
                <a:lnTo>
                  <a:pt x="1339" y="889"/>
                </a:lnTo>
                <a:lnTo>
                  <a:pt x="1342" y="894"/>
                </a:lnTo>
                <a:lnTo>
                  <a:pt x="1344" y="898"/>
                </a:lnTo>
                <a:lnTo>
                  <a:pt x="1345" y="903"/>
                </a:lnTo>
                <a:lnTo>
                  <a:pt x="1345" y="908"/>
                </a:lnTo>
                <a:lnTo>
                  <a:pt x="1345" y="913"/>
                </a:lnTo>
                <a:lnTo>
                  <a:pt x="1346" y="917"/>
                </a:lnTo>
                <a:lnTo>
                  <a:pt x="1350" y="923"/>
                </a:lnTo>
                <a:lnTo>
                  <a:pt x="1353" y="928"/>
                </a:lnTo>
                <a:lnTo>
                  <a:pt x="1361" y="939"/>
                </a:lnTo>
                <a:lnTo>
                  <a:pt x="1381" y="958"/>
                </a:lnTo>
                <a:lnTo>
                  <a:pt x="1397" y="976"/>
                </a:lnTo>
                <a:lnTo>
                  <a:pt x="1415" y="993"/>
                </a:lnTo>
                <a:lnTo>
                  <a:pt x="1452" y="1029"/>
                </a:lnTo>
                <a:lnTo>
                  <a:pt x="1492" y="1063"/>
                </a:lnTo>
                <a:lnTo>
                  <a:pt x="1532" y="1097"/>
                </a:lnTo>
                <a:lnTo>
                  <a:pt x="1571" y="1131"/>
                </a:lnTo>
                <a:lnTo>
                  <a:pt x="1610" y="1167"/>
                </a:lnTo>
                <a:lnTo>
                  <a:pt x="1628" y="1184"/>
                </a:lnTo>
                <a:lnTo>
                  <a:pt x="1645" y="1203"/>
                </a:lnTo>
                <a:lnTo>
                  <a:pt x="1662" y="1221"/>
                </a:lnTo>
                <a:lnTo>
                  <a:pt x="1677" y="1241"/>
                </a:lnTo>
                <a:lnTo>
                  <a:pt x="1690" y="1249"/>
                </a:lnTo>
                <a:lnTo>
                  <a:pt x="1703" y="1261"/>
                </a:lnTo>
                <a:lnTo>
                  <a:pt x="1727" y="1287"/>
                </a:lnTo>
                <a:lnTo>
                  <a:pt x="1739" y="1299"/>
                </a:lnTo>
                <a:lnTo>
                  <a:pt x="1753" y="1312"/>
                </a:lnTo>
                <a:lnTo>
                  <a:pt x="1767" y="1323"/>
                </a:lnTo>
                <a:lnTo>
                  <a:pt x="1776" y="1327"/>
                </a:lnTo>
                <a:lnTo>
                  <a:pt x="1783" y="1332"/>
                </a:lnTo>
                <a:lnTo>
                  <a:pt x="1816" y="1312"/>
                </a:lnTo>
                <a:lnTo>
                  <a:pt x="1849" y="1293"/>
                </a:lnTo>
                <a:lnTo>
                  <a:pt x="1881" y="1274"/>
                </a:lnTo>
                <a:lnTo>
                  <a:pt x="1898" y="1265"/>
                </a:lnTo>
                <a:lnTo>
                  <a:pt x="1915" y="1258"/>
                </a:lnTo>
                <a:lnTo>
                  <a:pt x="1913" y="1253"/>
                </a:lnTo>
                <a:lnTo>
                  <a:pt x="1910" y="1250"/>
                </a:lnTo>
                <a:lnTo>
                  <a:pt x="1908" y="1246"/>
                </a:lnTo>
                <a:lnTo>
                  <a:pt x="1905" y="1243"/>
                </a:lnTo>
                <a:lnTo>
                  <a:pt x="1906" y="1236"/>
                </a:lnTo>
                <a:lnTo>
                  <a:pt x="1908" y="1230"/>
                </a:lnTo>
                <a:lnTo>
                  <a:pt x="1911" y="1219"/>
                </a:lnTo>
                <a:lnTo>
                  <a:pt x="1899" y="1209"/>
                </a:lnTo>
                <a:lnTo>
                  <a:pt x="1887" y="1201"/>
                </a:lnTo>
                <a:lnTo>
                  <a:pt x="1863" y="1183"/>
                </a:lnTo>
                <a:lnTo>
                  <a:pt x="1851" y="1188"/>
                </a:lnTo>
                <a:lnTo>
                  <a:pt x="1837" y="1191"/>
                </a:lnTo>
                <a:lnTo>
                  <a:pt x="1829" y="1192"/>
                </a:lnTo>
                <a:lnTo>
                  <a:pt x="1823" y="1192"/>
                </a:lnTo>
                <a:lnTo>
                  <a:pt x="1815" y="1191"/>
                </a:lnTo>
                <a:lnTo>
                  <a:pt x="1809" y="1189"/>
                </a:lnTo>
                <a:lnTo>
                  <a:pt x="1807" y="1182"/>
                </a:lnTo>
                <a:lnTo>
                  <a:pt x="1804" y="1173"/>
                </a:lnTo>
                <a:lnTo>
                  <a:pt x="1800" y="1166"/>
                </a:lnTo>
                <a:lnTo>
                  <a:pt x="1799" y="1161"/>
                </a:lnTo>
                <a:lnTo>
                  <a:pt x="1798" y="1157"/>
                </a:lnTo>
                <a:lnTo>
                  <a:pt x="1799" y="1151"/>
                </a:lnTo>
                <a:lnTo>
                  <a:pt x="1800" y="1143"/>
                </a:lnTo>
                <a:lnTo>
                  <a:pt x="1804" y="1135"/>
                </a:lnTo>
                <a:lnTo>
                  <a:pt x="1807" y="1127"/>
                </a:lnTo>
                <a:lnTo>
                  <a:pt x="1816" y="1110"/>
                </a:lnTo>
                <a:lnTo>
                  <a:pt x="1829" y="1093"/>
                </a:lnTo>
                <a:lnTo>
                  <a:pt x="1843" y="1079"/>
                </a:lnTo>
                <a:lnTo>
                  <a:pt x="1850" y="1072"/>
                </a:lnTo>
                <a:lnTo>
                  <a:pt x="1857" y="1067"/>
                </a:lnTo>
                <a:lnTo>
                  <a:pt x="1865" y="1063"/>
                </a:lnTo>
                <a:lnTo>
                  <a:pt x="1871" y="1060"/>
                </a:lnTo>
                <a:lnTo>
                  <a:pt x="1878" y="1057"/>
                </a:lnTo>
                <a:lnTo>
                  <a:pt x="1884" y="1057"/>
                </a:lnTo>
                <a:lnTo>
                  <a:pt x="1890" y="1059"/>
                </a:lnTo>
                <a:lnTo>
                  <a:pt x="1897" y="1062"/>
                </a:lnTo>
                <a:lnTo>
                  <a:pt x="1904" y="1065"/>
                </a:lnTo>
                <a:lnTo>
                  <a:pt x="1912" y="1069"/>
                </a:lnTo>
                <a:lnTo>
                  <a:pt x="1918" y="1075"/>
                </a:lnTo>
                <a:lnTo>
                  <a:pt x="1924" y="1080"/>
                </a:lnTo>
                <a:lnTo>
                  <a:pt x="1928" y="1086"/>
                </a:lnTo>
                <a:lnTo>
                  <a:pt x="1930" y="1092"/>
                </a:lnTo>
                <a:lnTo>
                  <a:pt x="1931" y="1095"/>
                </a:lnTo>
                <a:lnTo>
                  <a:pt x="1930" y="1098"/>
                </a:lnTo>
                <a:lnTo>
                  <a:pt x="1928" y="1105"/>
                </a:lnTo>
                <a:lnTo>
                  <a:pt x="1926" y="1111"/>
                </a:lnTo>
                <a:lnTo>
                  <a:pt x="1926" y="1114"/>
                </a:lnTo>
                <a:lnTo>
                  <a:pt x="1926" y="1117"/>
                </a:lnTo>
                <a:lnTo>
                  <a:pt x="1928" y="1123"/>
                </a:lnTo>
                <a:lnTo>
                  <a:pt x="1931" y="1127"/>
                </a:lnTo>
                <a:lnTo>
                  <a:pt x="1934" y="1131"/>
                </a:lnTo>
                <a:lnTo>
                  <a:pt x="1939" y="1135"/>
                </a:lnTo>
                <a:lnTo>
                  <a:pt x="1949" y="1142"/>
                </a:lnTo>
                <a:lnTo>
                  <a:pt x="1955" y="1146"/>
                </a:lnTo>
                <a:lnTo>
                  <a:pt x="1960" y="1151"/>
                </a:lnTo>
                <a:lnTo>
                  <a:pt x="1965" y="1150"/>
                </a:lnTo>
                <a:lnTo>
                  <a:pt x="1971" y="1148"/>
                </a:lnTo>
                <a:lnTo>
                  <a:pt x="1976" y="1148"/>
                </a:lnTo>
                <a:lnTo>
                  <a:pt x="1980" y="1148"/>
                </a:lnTo>
                <a:lnTo>
                  <a:pt x="1986" y="1150"/>
                </a:lnTo>
                <a:lnTo>
                  <a:pt x="1990" y="1152"/>
                </a:lnTo>
                <a:lnTo>
                  <a:pt x="1994" y="1154"/>
                </a:lnTo>
                <a:lnTo>
                  <a:pt x="1997" y="1156"/>
                </a:lnTo>
                <a:lnTo>
                  <a:pt x="2001" y="1160"/>
                </a:lnTo>
                <a:lnTo>
                  <a:pt x="2004" y="1163"/>
                </a:lnTo>
                <a:lnTo>
                  <a:pt x="2006" y="1168"/>
                </a:lnTo>
                <a:lnTo>
                  <a:pt x="2008" y="1172"/>
                </a:lnTo>
                <a:lnTo>
                  <a:pt x="2009" y="1177"/>
                </a:lnTo>
                <a:lnTo>
                  <a:pt x="2010" y="1183"/>
                </a:lnTo>
                <a:lnTo>
                  <a:pt x="2010" y="1188"/>
                </a:lnTo>
                <a:lnTo>
                  <a:pt x="2009" y="1193"/>
                </a:lnTo>
                <a:lnTo>
                  <a:pt x="2016" y="1201"/>
                </a:lnTo>
                <a:lnTo>
                  <a:pt x="2022" y="1211"/>
                </a:lnTo>
                <a:lnTo>
                  <a:pt x="2036" y="1202"/>
                </a:lnTo>
                <a:lnTo>
                  <a:pt x="2034" y="1195"/>
                </a:lnTo>
                <a:lnTo>
                  <a:pt x="2030" y="1187"/>
                </a:lnTo>
                <a:lnTo>
                  <a:pt x="2021" y="1174"/>
                </a:lnTo>
                <a:lnTo>
                  <a:pt x="2017" y="1167"/>
                </a:lnTo>
                <a:lnTo>
                  <a:pt x="2014" y="1159"/>
                </a:lnTo>
                <a:lnTo>
                  <a:pt x="2014" y="1155"/>
                </a:lnTo>
                <a:lnTo>
                  <a:pt x="2014" y="1151"/>
                </a:lnTo>
                <a:lnTo>
                  <a:pt x="2014" y="1145"/>
                </a:lnTo>
                <a:lnTo>
                  <a:pt x="2016" y="1140"/>
                </a:lnTo>
                <a:lnTo>
                  <a:pt x="2024" y="1139"/>
                </a:lnTo>
                <a:lnTo>
                  <a:pt x="2034" y="1138"/>
                </a:lnTo>
                <a:lnTo>
                  <a:pt x="2043" y="1139"/>
                </a:lnTo>
                <a:lnTo>
                  <a:pt x="2054" y="1141"/>
                </a:lnTo>
                <a:lnTo>
                  <a:pt x="2064" y="1144"/>
                </a:lnTo>
                <a:lnTo>
                  <a:pt x="2075" y="1148"/>
                </a:lnTo>
                <a:lnTo>
                  <a:pt x="2084" y="1154"/>
                </a:lnTo>
                <a:lnTo>
                  <a:pt x="2093" y="1160"/>
                </a:lnTo>
                <a:lnTo>
                  <a:pt x="2101" y="1167"/>
                </a:lnTo>
                <a:lnTo>
                  <a:pt x="2109" y="1174"/>
                </a:lnTo>
                <a:lnTo>
                  <a:pt x="2114" y="1182"/>
                </a:lnTo>
                <a:lnTo>
                  <a:pt x="2118" y="1189"/>
                </a:lnTo>
                <a:lnTo>
                  <a:pt x="2122" y="1197"/>
                </a:lnTo>
                <a:lnTo>
                  <a:pt x="2123" y="1204"/>
                </a:lnTo>
                <a:lnTo>
                  <a:pt x="2121" y="1212"/>
                </a:lnTo>
                <a:lnTo>
                  <a:pt x="2117" y="1219"/>
                </a:lnTo>
                <a:lnTo>
                  <a:pt x="2115" y="1222"/>
                </a:lnTo>
                <a:lnTo>
                  <a:pt x="2112" y="1224"/>
                </a:lnTo>
                <a:lnTo>
                  <a:pt x="2105" y="1228"/>
                </a:lnTo>
                <a:lnTo>
                  <a:pt x="2097" y="1229"/>
                </a:lnTo>
                <a:lnTo>
                  <a:pt x="2088" y="1229"/>
                </a:lnTo>
                <a:lnTo>
                  <a:pt x="2080" y="1227"/>
                </a:lnTo>
                <a:lnTo>
                  <a:pt x="2072" y="1223"/>
                </a:lnTo>
                <a:lnTo>
                  <a:pt x="2064" y="1219"/>
                </a:lnTo>
                <a:lnTo>
                  <a:pt x="2057" y="1215"/>
                </a:lnTo>
                <a:lnTo>
                  <a:pt x="2055" y="1216"/>
                </a:lnTo>
                <a:lnTo>
                  <a:pt x="2053" y="1217"/>
                </a:lnTo>
                <a:lnTo>
                  <a:pt x="2051" y="1220"/>
                </a:lnTo>
                <a:lnTo>
                  <a:pt x="2050" y="1222"/>
                </a:lnTo>
                <a:lnTo>
                  <a:pt x="2048" y="1224"/>
                </a:lnTo>
                <a:lnTo>
                  <a:pt x="2046" y="1226"/>
                </a:lnTo>
                <a:lnTo>
                  <a:pt x="2040" y="1226"/>
                </a:lnTo>
                <a:lnTo>
                  <a:pt x="2043" y="1229"/>
                </a:lnTo>
                <a:lnTo>
                  <a:pt x="2046" y="1231"/>
                </a:lnTo>
                <a:lnTo>
                  <a:pt x="2050" y="1233"/>
                </a:lnTo>
                <a:lnTo>
                  <a:pt x="2053" y="1234"/>
                </a:lnTo>
                <a:lnTo>
                  <a:pt x="2056" y="1232"/>
                </a:lnTo>
                <a:lnTo>
                  <a:pt x="2058" y="1231"/>
                </a:lnTo>
                <a:lnTo>
                  <a:pt x="2062" y="1229"/>
                </a:lnTo>
                <a:lnTo>
                  <a:pt x="2064" y="1226"/>
                </a:lnTo>
                <a:lnTo>
                  <a:pt x="2072" y="1227"/>
                </a:lnTo>
                <a:lnTo>
                  <a:pt x="2080" y="1230"/>
                </a:lnTo>
                <a:lnTo>
                  <a:pt x="2086" y="1235"/>
                </a:lnTo>
                <a:lnTo>
                  <a:pt x="2092" y="1241"/>
                </a:lnTo>
                <a:lnTo>
                  <a:pt x="2095" y="1248"/>
                </a:lnTo>
                <a:lnTo>
                  <a:pt x="2097" y="1256"/>
                </a:lnTo>
                <a:lnTo>
                  <a:pt x="2098" y="1265"/>
                </a:lnTo>
                <a:lnTo>
                  <a:pt x="2096" y="1274"/>
                </a:lnTo>
                <a:lnTo>
                  <a:pt x="2101" y="1281"/>
                </a:lnTo>
                <a:lnTo>
                  <a:pt x="2108" y="1289"/>
                </a:lnTo>
                <a:lnTo>
                  <a:pt x="2125" y="1303"/>
                </a:lnTo>
                <a:lnTo>
                  <a:pt x="2133" y="1309"/>
                </a:lnTo>
                <a:lnTo>
                  <a:pt x="2141" y="1317"/>
                </a:lnTo>
                <a:lnTo>
                  <a:pt x="2145" y="1323"/>
                </a:lnTo>
                <a:lnTo>
                  <a:pt x="2146" y="1326"/>
                </a:lnTo>
                <a:lnTo>
                  <a:pt x="2147" y="1329"/>
                </a:lnTo>
                <a:lnTo>
                  <a:pt x="2146" y="1336"/>
                </a:lnTo>
                <a:lnTo>
                  <a:pt x="2143" y="1342"/>
                </a:lnTo>
                <a:lnTo>
                  <a:pt x="2139" y="1348"/>
                </a:lnTo>
                <a:lnTo>
                  <a:pt x="2133" y="1354"/>
                </a:lnTo>
                <a:lnTo>
                  <a:pt x="2122" y="1365"/>
                </a:lnTo>
                <a:lnTo>
                  <a:pt x="2111" y="1377"/>
                </a:lnTo>
                <a:lnTo>
                  <a:pt x="2105" y="1377"/>
                </a:lnTo>
                <a:lnTo>
                  <a:pt x="2099" y="1377"/>
                </a:lnTo>
                <a:lnTo>
                  <a:pt x="2094" y="1375"/>
                </a:lnTo>
                <a:lnTo>
                  <a:pt x="2088" y="1374"/>
                </a:lnTo>
                <a:lnTo>
                  <a:pt x="2081" y="1370"/>
                </a:lnTo>
                <a:lnTo>
                  <a:pt x="2075" y="1364"/>
                </a:lnTo>
                <a:lnTo>
                  <a:pt x="2068" y="1356"/>
                </a:lnTo>
                <a:lnTo>
                  <a:pt x="2063" y="1349"/>
                </a:lnTo>
                <a:lnTo>
                  <a:pt x="2056" y="1341"/>
                </a:lnTo>
                <a:lnTo>
                  <a:pt x="2049" y="1334"/>
                </a:lnTo>
                <a:lnTo>
                  <a:pt x="2043" y="1335"/>
                </a:lnTo>
                <a:lnTo>
                  <a:pt x="2038" y="1338"/>
                </a:lnTo>
                <a:lnTo>
                  <a:pt x="2030" y="1344"/>
                </a:lnTo>
                <a:lnTo>
                  <a:pt x="2025" y="1347"/>
                </a:lnTo>
                <a:lnTo>
                  <a:pt x="2021" y="1350"/>
                </a:lnTo>
                <a:lnTo>
                  <a:pt x="2017" y="1351"/>
                </a:lnTo>
                <a:lnTo>
                  <a:pt x="2011" y="1351"/>
                </a:lnTo>
                <a:lnTo>
                  <a:pt x="2007" y="1350"/>
                </a:lnTo>
                <a:lnTo>
                  <a:pt x="2004" y="1349"/>
                </a:lnTo>
                <a:lnTo>
                  <a:pt x="2001" y="1347"/>
                </a:lnTo>
                <a:lnTo>
                  <a:pt x="1999" y="1343"/>
                </a:lnTo>
                <a:lnTo>
                  <a:pt x="1995" y="1338"/>
                </a:lnTo>
                <a:lnTo>
                  <a:pt x="1994" y="1330"/>
                </a:lnTo>
                <a:lnTo>
                  <a:pt x="1995" y="1323"/>
                </a:lnTo>
                <a:lnTo>
                  <a:pt x="1997" y="1316"/>
                </a:lnTo>
                <a:lnTo>
                  <a:pt x="2002" y="1309"/>
                </a:lnTo>
                <a:lnTo>
                  <a:pt x="2007" y="1304"/>
                </a:lnTo>
                <a:lnTo>
                  <a:pt x="1999" y="1297"/>
                </a:lnTo>
                <a:lnTo>
                  <a:pt x="1991" y="1291"/>
                </a:lnTo>
                <a:lnTo>
                  <a:pt x="1984" y="1284"/>
                </a:lnTo>
                <a:lnTo>
                  <a:pt x="1975" y="1278"/>
                </a:lnTo>
                <a:lnTo>
                  <a:pt x="1934" y="1302"/>
                </a:lnTo>
                <a:lnTo>
                  <a:pt x="1895" y="1326"/>
                </a:lnTo>
                <a:lnTo>
                  <a:pt x="1856" y="1351"/>
                </a:lnTo>
                <a:lnTo>
                  <a:pt x="1815" y="1374"/>
                </a:lnTo>
                <a:lnTo>
                  <a:pt x="1814" y="1386"/>
                </a:lnTo>
                <a:lnTo>
                  <a:pt x="1814" y="1398"/>
                </a:lnTo>
                <a:lnTo>
                  <a:pt x="1816" y="1409"/>
                </a:lnTo>
                <a:lnTo>
                  <a:pt x="1820" y="1418"/>
                </a:lnTo>
                <a:lnTo>
                  <a:pt x="1825" y="1428"/>
                </a:lnTo>
                <a:lnTo>
                  <a:pt x="1831" y="1435"/>
                </a:lnTo>
                <a:lnTo>
                  <a:pt x="1839" y="1443"/>
                </a:lnTo>
                <a:lnTo>
                  <a:pt x="1848" y="1448"/>
                </a:lnTo>
                <a:lnTo>
                  <a:pt x="1850" y="1458"/>
                </a:lnTo>
                <a:lnTo>
                  <a:pt x="1852" y="1465"/>
                </a:lnTo>
                <a:lnTo>
                  <a:pt x="1856" y="1472"/>
                </a:lnTo>
                <a:lnTo>
                  <a:pt x="1861" y="1478"/>
                </a:lnTo>
                <a:lnTo>
                  <a:pt x="1872" y="1489"/>
                </a:lnTo>
                <a:lnTo>
                  <a:pt x="1884" y="1500"/>
                </a:lnTo>
                <a:lnTo>
                  <a:pt x="1893" y="1499"/>
                </a:lnTo>
                <a:lnTo>
                  <a:pt x="1901" y="1500"/>
                </a:lnTo>
                <a:lnTo>
                  <a:pt x="1909" y="1503"/>
                </a:lnTo>
                <a:lnTo>
                  <a:pt x="1915" y="1508"/>
                </a:lnTo>
                <a:lnTo>
                  <a:pt x="1920" y="1515"/>
                </a:lnTo>
                <a:lnTo>
                  <a:pt x="1926" y="1522"/>
                </a:lnTo>
                <a:lnTo>
                  <a:pt x="1929" y="1531"/>
                </a:lnTo>
                <a:lnTo>
                  <a:pt x="1932" y="1539"/>
                </a:lnTo>
                <a:lnTo>
                  <a:pt x="1934" y="1536"/>
                </a:lnTo>
                <a:lnTo>
                  <a:pt x="1937" y="1533"/>
                </a:lnTo>
                <a:lnTo>
                  <a:pt x="1941" y="1531"/>
                </a:lnTo>
                <a:lnTo>
                  <a:pt x="1944" y="1529"/>
                </a:lnTo>
                <a:lnTo>
                  <a:pt x="1952" y="1526"/>
                </a:lnTo>
                <a:lnTo>
                  <a:pt x="1961" y="1526"/>
                </a:lnTo>
                <a:lnTo>
                  <a:pt x="1971" y="1528"/>
                </a:lnTo>
                <a:lnTo>
                  <a:pt x="1979" y="1530"/>
                </a:lnTo>
                <a:lnTo>
                  <a:pt x="1986" y="1532"/>
                </a:lnTo>
                <a:lnTo>
                  <a:pt x="1992" y="1535"/>
                </a:lnTo>
                <a:lnTo>
                  <a:pt x="1996" y="1533"/>
                </a:lnTo>
                <a:lnTo>
                  <a:pt x="2001" y="1529"/>
                </a:lnTo>
                <a:lnTo>
                  <a:pt x="2009" y="1520"/>
                </a:lnTo>
                <a:lnTo>
                  <a:pt x="2014" y="1515"/>
                </a:lnTo>
                <a:lnTo>
                  <a:pt x="2019" y="1511"/>
                </a:lnTo>
                <a:lnTo>
                  <a:pt x="2025" y="1507"/>
                </a:lnTo>
                <a:lnTo>
                  <a:pt x="2033" y="1506"/>
                </a:lnTo>
                <a:lnTo>
                  <a:pt x="2035" y="1506"/>
                </a:lnTo>
                <a:lnTo>
                  <a:pt x="2037" y="1508"/>
                </a:lnTo>
                <a:lnTo>
                  <a:pt x="2041" y="1511"/>
                </a:lnTo>
                <a:lnTo>
                  <a:pt x="2046" y="1515"/>
                </a:lnTo>
                <a:lnTo>
                  <a:pt x="2048" y="1516"/>
                </a:lnTo>
                <a:lnTo>
                  <a:pt x="2051" y="1517"/>
                </a:lnTo>
                <a:lnTo>
                  <a:pt x="2056" y="1515"/>
                </a:lnTo>
                <a:lnTo>
                  <a:pt x="2063" y="1513"/>
                </a:lnTo>
                <a:lnTo>
                  <a:pt x="2076" y="1505"/>
                </a:lnTo>
                <a:lnTo>
                  <a:pt x="2082" y="1502"/>
                </a:lnTo>
                <a:lnTo>
                  <a:pt x="2090" y="1501"/>
                </a:lnTo>
                <a:lnTo>
                  <a:pt x="2097" y="1501"/>
                </a:lnTo>
                <a:lnTo>
                  <a:pt x="2100" y="1502"/>
                </a:lnTo>
                <a:lnTo>
                  <a:pt x="2105" y="1504"/>
                </a:lnTo>
                <a:lnTo>
                  <a:pt x="2110" y="1508"/>
                </a:lnTo>
                <a:lnTo>
                  <a:pt x="2114" y="1514"/>
                </a:lnTo>
                <a:lnTo>
                  <a:pt x="2117" y="1521"/>
                </a:lnTo>
                <a:lnTo>
                  <a:pt x="2120" y="1529"/>
                </a:lnTo>
                <a:lnTo>
                  <a:pt x="2121" y="1537"/>
                </a:lnTo>
                <a:lnTo>
                  <a:pt x="2121" y="1546"/>
                </a:lnTo>
                <a:lnTo>
                  <a:pt x="2120" y="1554"/>
                </a:lnTo>
                <a:lnTo>
                  <a:pt x="2117" y="1563"/>
                </a:lnTo>
                <a:close/>
                <a:moveTo>
                  <a:pt x="1117" y="580"/>
                </a:moveTo>
                <a:lnTo>
                  <a:pt x="1117" y="580"/>
                </a:lnTo>
                <a:lnTo>
                  <a:pt x="1117" y="571"/>
                </a:lnTo>
                <a:lnTo>
                  <a:pt x="1116" y="566"/>
                </a:lnTo>
                <a:lnTo>
                  <a:pt x="1116" y="563"/>
                </a:lnTo>
                <a:lnTo>
                  <a:pt x="1114" y="561"/>
                </a:lnTo>
                <a:lnTo>
                  <a:pt x="1109" y="556"/>
                </a:lnTo>
                <a:lnTo>
                  <a:pt x="1106" y="561"/>
                </a:lnTo>
                <a:lnTo>
                  <a:pt x="1102" y="565"/>
                </a:lnTo>
                <a:lnTo>
                  <a:pt x="1099" y="567"/>
                </a:lnTo>
                <a:lnTo>
                  <a:pt x="1096" y="569"/>
                </a:lnTo>
                <a:lnTo>
                  <a:pt x="1092" y="569"/>
                </a:lnTo>
                <a:lnTo>
                  <a:pt x="1087" y="569"/>
                </a:lnTo>
                <a:lnTo>
                  <a:pt x="1083" y="569"/>
                </a:lnTo>
                <a:lnTo>
                  <a:pt x="1079" y="568"/>
                </a:lnTo>
                <a:lnTo>
                  <a:pt x="1070" y="564"/>
                </a:lnTo>
                <a:lnTo>
                  <a:pt x="1064" y="557"/>
                </a:lnTo>
                <a:lnTo>
                  <a:pt x="1058" y="550"/>
                </a:lnTo>
                <a:lnTo>
                  <a:pt x="1056" y="546"/>
                </a:lnTo>
                <a:lnTo>
                  <a:pt x="1055" y="541"/>
                </a:lnTo>
                <a:lnTo>
                  <a:pt x="1051" y="541"/>
                </a:lnTo>
                <a:lnTo>
                  <a:pt x="1048" y="542"/>
                </a:lnTo>
                <a:lnTo>
                  <a:pt x="1045" y="544"/>
                </a:lnTo>
                <a:lnTo>
                  <a:pt x="1041" y="546"/>
                </a:lnTo>
                <a:lnTo>
                  <a:pt x="1039" y="548"/>
                </a:lnTo>
                <a:lnTo>
                  <a:pt x="1038" y="550"/>
                </a:lnTo>
                <a:lnTo>
                  <a:pt x="1038" y="552"/>
                </a:lnTo>
                <a:lnTo>
                  <a:pt x="1038" y="554"/>
                </a:lnTo>
                <a:lnTo>
                  <a:pt x="1042" y="559"/>
                </a:lnTo>
                <a:lnTo>
                  <a:pt x="1049" y="564"/>
                </a:lnTo>
                <a:lnTo>
                  <a:pt x="1057" y="570"/>
                </a:lnTo>
                <a:lnTo>
                  <a:pt x="1068" y="576"/>
                </a:lnTo>
                <a:lnTo>
                  <a:pt x="1080" y="580"/>
                </a:lnTo>
                <a:lnTo>
                  <a:pt x="1093" y="583"/>
                </a:lnTo>
                <a:lnTo>
                  <a:pt x="1099" y="583"/>
                </a:lnTo>
                <a:lnTo>
                  <a:pt x="1104" y="583"/>
                </a:lnTo>
                <a:lnTo>
                  <a:pt x="1111" y="582"/>
                </a:lnTo>
                <a:lnTo>
                  <a:pt x="1117" y="580"/>
                </a:lnTo>
                <a:close/>
                <a:moveTo>
                  <a:pt x="341" y="66"/>
                </a:moveTo>
                <a:lnTo>
                  <a:pt x="341" y="66"/>
                </a:lnTo>
                <a:lnTo>
                  <a:pt x="330" y="90"/>
                </a:lnTo>
                <a:lnTo>
                  <a:pt x="319" y="112"/>
                </a:lnTo>
                <a:lnTo>
                  <a:pt x="306" y="133"/>
                </a:lnTo>
                <a:lnTo>
                  <a:pt x="292" y="153"/>
                </a:lnTo>
                <a:lnTo>
                  <a:pt x="277" y="171"/>
                </a:lnTo>
                <a:lnTo>
                  <a:pt x="260" y="187"/>
                </a:lnTo>
                <a:lnTo>
                  <a:pt x="251" y="194"/>
                </a:lnTo>
                <a:lnTo>
                  <a:pt x="241" y="202"/>
                </a:lnTo>
                <a:lnTo>
                  <a:pt x="231" y="208"/>
                </a:lnTo>
                <a:lnTo>
                  <a:pt x="220" y="215"/>
                </a:lnTo>
                <a:lnTo>
                  <a:pt x="222" y="217"/>
                </a:lnTo>
                <a:lnTo>
                  <a:pt x="222" y="219"/>
                </a:lnTo>
                <a:lnTo>
                  <a:pt x="220" y="220"/>
                </a:lnTo>
                <a:lnTo>
                  <a:pt x="218" y="221"/>
                </a:lnTo>
                <a:lnTo>
                  <a:pt x="216" y="222"/>
                </a:lnTo>
                <a:lnTo>
                  <a:pt x="214" y="223"/>
                </a:lnTo>
                <a:lnTo>
                  <a:pt x="213" y="226"/>
                </a:lnTo>
                <a:lnTo>
                  <a:pt x="212" y="229"/>
                </a:lnTo>
                <a:lnTo>
                  <a:pt x="215" y="231"/>
                </a:lnTo>
                <a:lnTo>
                  <a:pt x="217" y="231"/>
                </a:lnTo>
                <a:lnTo>
                  <a:pt x="223" y="230"/>
                </a:lnTo>
                <a:lnTo>
                  <a:pt x="230" y="230"/>
                </a:lnTo>
                <a:lnTo>
                  <a:pt x="233" y="230"/>
                </a:lnTo>
                <a:lnTo>
                  <a:pt x="235" y="231"/>
                </a:lnTo>
                <a:lnTo>
                  <a:pt x="260" y="215"/>
                </a:lnTo>
                <a:lnTo>
                  <a:pt x="284" y="196"/>
                </a:lnTo>
                <a:lnTo>
                  <a:pt x="308" y="176"/>
                </a:lnTo>
                <a:lnTo>
                  <a:pt x="319" y="166"/>
                </a:lnTo>
                <a:lnTo>
                  <a:pt x="329" y="154"/>
                </a:lnTo>
                <a:lnTo>
                  <a:pt x="339" y="142"/>
                </a:lnTo>
                <a:lnTo>
                  <a:pt x="347" y="130"/>
                </a:lnTo>
                <a:lnTo>
                  <a:pt x="355" y="117"/>
                </a:lnTo>
                <a:lnTo>
                  <a:pt x="361" y="103"/>
                </a:lnTo>
                <a:lnTo>
                  <a:pt x="367" y="90"/>
                </a:lnTo>
                <a:lnTo>
                  <a:pt x="371" y="75"/>
                </a:lnTo>
                <a:lnTo>
                  <a:pt x="373" y="58"/>
                </a:lnTo>
                <a:lnTo>
                  <a:pt x="373" y="42"/>
                </a:lnTo>
                <a:lnTo>
                  <a:pt x="374" y="39"/>
                </a:lnTo>
                <a:lnTo>
                  <a:pt x="375" y="38"/>
                </a:lnTo>
                <a:lnTo>
                  <a:pt x="377" y="38"/>
                </a:lnTo>
                <a:lnTo>
                  <a:pt x="374" y="32"/>
                </a:lnTo>
                <a:lnTo>
                  <a:pt x="370" y="26"/>
                </a:lnTo>
                <a:lnTo>
                  <a:pt x="364" y="23"/>
                </a:lnTo>
                <a:lnTo>
                  <a:pt x="356" y="21"/>
                </a:lnTo>
                <a:lnTo>
                  <a:pt x="356" y="26"/>
                </a:lnTo>
                <a:lnTo>
                  <a:pt x="354" y="31"/>
                </a:lnTo>
                <a:lnTo>
                  <a:pt x="347" y="41"/>
                </a:lnTo>
                <a:lnTo>
                  <a:pt x="344" y="48"/>
                </a:lnTo>
                <a:lnTo>
                  <a:pt x="342" y="53"/>
                </a:lnTo>
                <a:lnTo>
                  <a:pt x="341" y="60"/>
                </a:lnTo>
                <a:lnTo>
                  <a:pt x="341" y="66"/>
                </a:lnTo>
                <a:close/>
                <a:moveTo>
                  <a:pt x="200" y="206"/>
                </a:moveTo>
                <a:lnTo>
                  <a:pt x="200" y="206"/>
                </a:lnTo>
                <a:lnTo>
                  <a:pt x="222" y="191"/>
                </a:lnTo>
                <a:lnTo>
                  <a:pt x="245" y="174"/>
                </a:lnTo>
                <a:lnTo>
                  <a:pt x="254" y="166"/>
                </a:lnTo>
                <a:lnTo>
                  <a:pt x="265" y="156"/>
                </a:lnTo>
                <a:lnTo>
                  <a:pt x="274" y="145"/>
                </a:lnTo>
                <a:lnTo>
                  <a:pt x="283" y="134"/>
                </a:lnTo>
                <a:lnTo>
                  <a:pt x="291" y="124"/>
                </a:lnTo>
                <a:lnTo>
                  <a:pt x="298" y="112"/>
                </a:lnTo>
                <a:lnTo>
                  <a:pt x="306" y="100"/>
                </a:lnTo>
                <a:lnTo>
                  <a:pt x="312" y="87"/>
                </a:lnTo>
                <a:lnTo>
                  <a:pt x="318" y="75"/>
                </a:lnTo>
                <a:lnTo>
                  <a:pt x="322" y="61"/>
                </a:lnTo>
                <a:lnTo>
                  <a:pt x="326" y="47"/>
                </a:lnTo>
                <a:lnTo>
                  <a:pt x="329" y="32"/>
                </a:lnTo>
                <a:lnTo>
                  <a:pt x="315" y="37"/>
                </a:lnTo>
                <a:lnTo>
                  <a:pt x="304" y="45"/>
                </a:lnTo>
                <a:lnTo>
                  <a:pt x="292" y="52"/>
                </a:lnTo>
                <a:lnTo>
                  <a:pt x="281" y="61"/>
                </a:lnTo>
                <a:lnTo>
                  <a:pt x="270" y="70"/>
                </a:lnTo>
                <a:lnTo>
                  <a:pt x="262" y="80"/>
                </a:lnTo>
                <a:lnTo>
                  <a:pt x="252" y="91"/>
                </a:lnTo>
                <a:lnTo>
                  <a:pt x="245" y="101"/>
                </a:lnTo>
                <a:lnTo>
                  <a:pt x="237" y="113"/>
                </a:lnTo>
                <a:lnTo>
                  <a:pt x="230" y="126"/>
                </a:lnTo>
                <a:lnTo>
                  <a:pt x="223" y="138"/>
                </a:lnTo>
                <a:lnTo>
                  <a:pt x="218" y="152"/>
                </a:lnTo>
                <a:lnTo>
                  <a:pt x="207" y="178"/>
                </a:lnTo>
                <a:lnTo>
                  <a:pt x="200" y="206"/>
                </a:lnTo>
                <a:close/>
                <a:moveTo>
                  <a:pt x="250" y="242"/>
                </a:moveTo>
                <a:lnTo>
                  <a:pt x="250" y="242"/>
                </a:lnTo>
                <a:lnTo>
                  <a:pt x="263" y="255"/>
                </a:lnTo>
                <a:lnTo>
                  <a:pt x="277" y="268"/>
                </a:lnTo>
                <a:lnTo>
                  <a:pt x="291" y="280"/>
                </a:lnTo>
                <a:lnTo>
                  <a:pt x="305" y="292"/>
                </a:lnTo>
                <a:lnTo>
                  <a:pt x="334" y="314"/>
                </a:lnTo>
                <a:lnTo>
                  <a:pt x="362" y="338"/>
                </a:lnTo>
                <a:lnTo>
                  <a:pt x="384" y="355"/>
                </a:lnTo>
                <a:lnTo>
                  <a:pt x="404" y="374"/>
                </a:lnTo>
                <a:lnTo>
                  <a:pt x="445" y="412"/>
                </a:lnTo>
                <a:lnTo>
                  <a:pt x="466" y="431"/>
                </a:lnTo>
                <a:lnTo>
                  <a:pt x="487" y="448"/>
                </a:lnTo>
                <a:lnTo>
                  <a:pt x="508" y="466"/>
                </a:lnTo>
                <a:lnTo>
                  <a:pt x="531" y="481"/>
                </a:lnTo>
                <a:lnTo>
                  <a:pt x="555" y="469"/>
                </a:lnTo>
                <a:lnTo>
                  <a:pt x="578" y="454"/>
                </a:lnTo>
                <a:lnTo>
                  <a:pt x="589" y="445"/>
                </a:lnTo>
                <a:lnTo>
                  <a:pt x="599" y="435"/>
                </a:lnTo>
                <a:lnTo>
                  <a:pt x="610" y="426"/>
                </a:lnTo>
                <a:lnTo>
                  <a:pt x="619" y="416"/>
                </a:lnTo>
                <a:lnTo>
                  <a:pt x="628" y="405"/>
                </a:lnTo>
                <a:lnTo>
                  <a:pt x="637" y="394"/>
                </a:lnTo>
                <a:lnTo>
                  <a:pt x="643" y="381"/>
                </a:lnTo>
                <a:lnTo>
                  <a:pt x="649" y="368"/>
                </a:lnTo>
                <a:lnTo>
                  <a:pt x="655" y="354"/>
                </a:lnTo>
                <a:lnTo>
                  <a:pt x="659" y="340"/>
                </a:lnTo>
                <a:lnTo>
                  <a:pt x="662" y="324"/>
                </a:lnTo>
                <a:lnTo>
                  <a:pt x="664" y="308"/>
                </a:lnTo>
                <a:lnTo>
                  <a:pt x="633" y="275"/>
                </a:lnTo>
                <a:lnTo>
                  <a:pt x="601" y="242"/>
                </a:lnTo>
                <a:lnTo>
                  <a:pt x="569" y="211"/>
                </a:lnTo>
                <a:lnTo>
                  <a:pt x="536" y="179"/>
                </a:lnTo>
                <a:lnTo>
                  <a:pt x="502" y="149"/>
                </a:lnTo>
                <a:lnTo>
                  <a:pt x="466" y="120"/>
                </a:lnTo>
                <a:lnTo>
                  <a:pt x="430" y="92"/>
                </a:lnTo>
                <a:lnTo>
                  <a:pt x="392" y="66"/>
                </a:lnTo>
                <a:lnTo>
                  <a:pt x="387" y="81"/>
                </a:lnTo>
                <a:lnTo>
                  <a:pt x="382" y="95"/>
                </a:lnTo>
                <a:lnTo>
                  <a:pt x="376" y="109"/>
                </a:lnTo>
                <a:lnTo>
                  <a:pt x="369" y="122"/>
                </a:lnTo>
                <a:lnTo>
                  <a:pt x="362" y="134"/>
                </a:lnTo>
                <a:lnTo>
                  <a:pt x="354" y="147"/>
                </a:lnTo>
                <a:lnTo>
                  <a:pt x="346" y="158"/>
                </a:lnTo>
                <a:lnTo>
                  <a:pt x="337" y="170"/>
                </a:lnTo>
                <a:lnTo>
                  <a:pt x="328" y="181"/>
                </a:lnTo>
                <a:lnTo>
                  <a:pt x="319" y="190"/>
                </a:lnTo>
                <a:lnTo>
                  <a:pt x="308" y="200"/>
                </a:lnTo>
                <a:lnTo>
                  <a:pt x="297" y="209"/>
                </a:lnTo>
                <a:lnTo>
                  <a:pt x="275" y="227"/>
                </a:lnTo>
                <a:lnTo>
                  <a:pt x="250" y="242"/>
                </a:lnTo>
                <a:close/>
                <a:moveTo>
                  <a:pt x="537" y="499"/>
                </a:moveTo>
                <a:lnTo>
                  <a:pt x="537" y="499"/>
                </a:lnTo>
                <a:lnTo>
                  <a:pt x="557" y="518"/>
                </a:lnTo>
                <a:lnTo>
                  <a:pt x="579" y="536"/>
                </a:lnTo>
                <a:lnTo>
                  <a:pt x="623" y="572"/>
                </a:lnTo>
                <a:lnTo>
                  <a:pt x="668" y="608"/>
                </a:lnTo>
                <a:lnTo>
                  <a:pt x="713" y="642"/>
                </a:lnTo>
                <a:lnTo>
                  <a:pt x="804" y="711"/>
                </a:lnTo>
                <a:lnTo>
                  <a:pt x="849" y="745"/>
                </a:lnTo>
                <a:lnTo>
                  <a:pt x="891" y="781"/>
                </a:lnTo>
                <a:lnTo>
                  <a:pt x="914" y="772"/>
                </a:lnTo>
                <a:lnTo>
                  <a:pt x="926" y="765"/>
                </a:lnTo>
                <a:lnTo>
                  <a:pt x="936" y="758"/>
                </a:lnTo>
                <a:lnTo>
                  <a:pt x="950" y="746"/>
                </a:lnTo>
                <a:lnTo>
                  <a:pt x="966" y="729"/>
                </a:lnTo>
                <a:lnTo>
                  <a:pt x="981" y="712"/>
                </a:lnTo>
                <a:lnTo>
                  <a:pt x="986" y="703"/>
                </a:lnTo>
                <a:lnTo>
                  <a:pt x="990" y="697"/>
                </a:lnTo>
                <a:lnTo>
                  <a:pt x="990" y="693"/>
                </a:lnTo>
                <a:lnTo>
                  <a:pt x="989" y="690"/>
                </a:lnTo>
                <a:lnTo>
                  <a:pt x="988" y="686"/>
                </a:lnTo>
                <a:lnTo>
                  <a:pt x="988" y="684"/>
                </a:lnTo>
                <a:lnTo>
                  <a:pt x="989" y="677"/>
                </a:lnTo>
                <a:lnTo>
                  <a:pt x="992" y="671"/>
                </a:lnTo>
                <a:lnTo>
                  <a:pt x="1001" y="659"/>
                </a:lnTo>
                <a:lnTo>
                  <a:pt x="1009" y="647"/>
                </a:lnTo>
                <a:lnTo>
                  <a:pt x="1012" y="642"/>
                </a:lnTo>
                <a:lnTo>
                  <a:pt x="1015" y="635"/>
                </a:lnTo>
                <a:lnTo>
                  <a:pt x="1012" y="627"/>
                </a:lnTo>
                <a:lnTo>
                  <a:pt x="1008" y="621"/>
                </a:lnTo>
                <a:lnTo>
                  <a:pt x="1001" y="608"/>
                </a:lnTo>
                <a:lnTo>
                  <a:pt x="991" y="597"/>
                </a:lnTo>
                <a:lnTo>
                  <a:pt x="980" y="586"/>
                </a:lnTo>
                <a:lnTo>
                  <a:pt x="971" y="576"/>
                </a:lnTo>
                <a:lnTo>
                  <a:pt x="960" y="566"/>
                </a:lnTo>
                <a:lnTo>
                  <a:pt x="950" y="554"/>
                </a:lnTo>
                <a:lnTo>
                  <a:pt x="943" y="541"/>
                </a:lnTo>
                <a:lnTo>
                  <a:pt x="937" y="539"/>
                </a:lnTo>
                <a:lnTo>
                  <a:pt x="933" y="536"/>
                </a:lnTo>
                <a:lnTo>
                  <a:pt x="926" y="531"/>
                </a:lnTo>
                <a:lnTo>
                  <a:pt x="922" y="527"/>
                </a:lnTo>
                <a:lnTo>
                  <a:pt x="919" y="525"/>
                </a:lnTo>
                <a:lnTo>
                  <a:pt x="914" y="523"/>
                </a:lnTo>
                <a:lnTo>
                  <a:pt x="909" y="522"/>
                </a:lnTo>
                <a:lnTo>
                  <a:pt x="900" y="514"/>
                </a:lnTo>
                <a:lnTo>
                  <a:pt x="891" y="504"/>
                </a:lnTo>
                <a:lnTo>
                  <a:pt x="874" y="485"/>
                </a:lnTo>
                <a:lnTo>
                  <a:pt x="866" y="475"/>
                </a:lnTo>
                <a:lnTo>
                  <a:pt x="856" y="466"/>
                </a:lnTo>
                <a:lnTo>
                  <a:pt x="845" y="459"/>
                </a:lnTo>
                <a:lnTo>
                  <a:pt x="835" y="453"/>
                </a:lnTo>
                <a:lnTo>
                  <a:pt x="819" y="433"/>
                </a:lnTo>
                <a:lnTo>
                  <a:pt x="803" y="415"/>
                </a:lnTo>
                <a:lnTo>
                  <a:pt x="785" y="398"/>
                </a:lnTo>
                <a:lnTo>
                  <a:pt x="767" y="381"/>
                </a:lnTo>
                <a:lnTo>
                  <a:pt x="749" y="365"/>
                </a:lnTo>
                <a:lnTo>
                  <a:pt x="730" y="350"/>
                </a:lnTo>
                <a:lnTo>
                  <a:pt x="709" y="336"/>
                </a:lnTo>
                <a:lnTo>
                  <a:pt x="688" y="323"/>
                </a:lnTo>
                <a:lnTo>
                  <a:pt x="684" y="338"/>
                </a:lnTo>
                <a:lnTo>
                  <a:pt x="678" y="352"/>
                </a:lnTo>
                <a:lnTo>
                  <a:pt x="672" y="367"/>
                </a:lnTo>
                <a:lnTo>
                  <a:pt x="667" y="381"/>
                </a:lnTo>
                <a:lnTo>
                  <a:pt x="659" y="394"/>
                </a:lnTo>
                <a:lnTo>
                  <a:pt x="652" y="406"/>
                </a:lnTo>
                <a:lnTo>
                  <a:pt x="643" y="419"/>
                </a:lnTo>
                <a:lnTo>
                  <a:pt x="634" y="430"/>
                </a:lnTo>
                <a:lnTo>
                  <a:pt x="625" y="442"/>
                </a:lnTo>
                <a:lnTo>
                  <a:pt x="614" y="451"/>
                </a:lnTo>
                <a:lnTo>
                  <a:pt x="603" y="462"/>
                </a:lnTo>
                <a:lnTo>
                  <a:pt x="592" y="471"/>
                </a:lnTo>
                <a:lnTo>
                  <a:pt x="579" y="479"/>
                </a:lnTo>
                <a:lnTo>
                  <a:pt x="566" y="487"/>
                </a:lnTo>
                <a:lnTo>
                  <a:pt x="552" y="493"/>
                </a:lnTo>
                <a:lnTo>
                  <a:pt x="537" y="499"/>
                </a:lnTo>
                <a:close/>
                <a:moveTo>
                  <a:pt x="1055" y="624"/>
                </a:moveTo>
                <a:lnTo>
                  <a:pt x="1055" y="624"/>
                </a:lnTo>
                <a:lnTo>
                  <a:pt x="1058" y="622"/>
                </a:lnTo>
                <a:lnTo>
                  <a:pt x="1062" y="618"/>
                </a:lnTo>
                <a:lnTo>
                  <a:pt x="1063" y="614"/>
                </a:lnTo>
                <a:lnTo>
                  <a:pt x="1064" y="611"/>
                </a:lnTo>
                <a:lnTo>
                  <a:pt x="1066" y="595"/>
                </a:lnTo>
                <a:lnTo>
                  <a:pt x="1063" y="594"/>
                </a:lnTo>
                <a:lnTo>
                  <a:pt x="1061" y="592"/>
                </a:lnTo>
                <a:lnTo>
                  <a:pt x="1058" y="591"/>
                </a:lnTo>
                <a:lnTo>
                  <a:pt x="1055" y="591"/>
                </a:lnTo>
                <a:lnTo>
                  <a:pt x="1055" y="624"/>
                </a:lnTo>
                <a:close/>
                <a:moveTo>
                  <a:pt x="1129" y="997"/>
                </a:moveTo>
                <a:lnTo>
                  <a:pt x="1129" y="997"/>
                </a:lnTo>
                <a:lnTo>
                  <a:pt x="1148" y="997"/>
                </a:lnTo>
                <a:lnTo>
                  <a:pt x="1169" y="994"/>
                </a:lnTo>
                <a:lnTo>
                  <a:pt x="1178" y="992"/>
                </a:lnTo>
                <a:lnTo>
                  <a:pt x="1188" y="989"/>
                </a:lnTo>
                <a:lnTo>
                  <a:pt x="1197" y="986"/>
                </a:lnTo>
                <a:lnTo>
                  <a:pt x="1204" y="981"/>
                </a:lnTo>
                <a:lnTo>
                  <a:pt x="1210" y="977"/>
                </a:lnTo>
                <a:lnTo>
                  <a:pt x="1217" y="971"/>
                </a:lnTo>
                <a:lnTo>
                  <a:pt x="1232" y="957"/>
                </a:lnTo>
                <a:lnTo>
                  <a:pt x="1247" y="940"/>
                </a:lnTo>
                <a:lnTo>
                  <a:pt x="1252" y="931"/>
                </a:lnTo>
                <a:lnTo>
                  <a:pt x="1257" y="924"/>
                </a:lnTo>
                <a:lnTo>
                  <a:pt x="1263" y="911"/>
                </a:lnTo>
                <a:lnTo>
                  <a:pt x="1268" y="893"/>
                </a:lnTo>
                <a:lnTo>
                  <a:pt x="1270" y="883"/>
                </a:lnTo>
                <a:lnTo>
                  <a:pt x="1272" y="873"/>
                </a:lnTo>
                <a:lnTo>
                  <a:pt x="1272" y="865"/>
                </a:lnTo>
                <a:lnTo>
                  <a:pt x="1269" y="858"/>
                </a:lnTo>
                <a:lnTo>
                  <a:pt x="1266" y="851"/>
                </a:lnTo>
                <a:lnTo>
                  <a:pt x="1260" y="843"/>
                </a:lnTo>
                <a:lnTo>
                  <a:pt x="1251" y="837"/>
                </a:lnTo>
                <a:lnTo>
                  <a:pt x="1242" y="830"/>
                </a:lnTo>
                <a:lnTo>
                  <a:pt x="1222" y="818"/>
                </a:lnTo>
                <a:lnTo>
                  <a:pt x="1214" y="811"/>
                </a:lnTo>
                <a:lnTo>
                  <a:pt x="1206" y="805"/>
                </a:lnTo>
                <a:lnTo>
                  <a:pt x="1203" y="802"/>
                </a:lnTo>
                <a:lnTo>
                  <a:pt x="1201" y="797"/>
                </a:lnTo>
                <a:lnTo>
                  <a:pt x="1198" y="793"/>
                </a:lnTo>
                <a:lnTo>
                  <a:pt x="1195" y="790"/>
                </a:lnTo>
                <a:lnTo>
                  <a:pt x="1188" y="784"/>
                </a:lnTo>
                <a:lnTo>
                  <a:pt x="1180" y="779"/>
                </a:lnTo>
                <a:lnTo>
                  <a:pt x="1159" y="761"/>
                </a:lnTo>
                <a:lnTo>
                  <a:pt x="1137" y="742"/>
                </a:lnTo>
                <a:lnTo>
                  <a:pt x="1115" y="723"/>
                </a:lnTo>
                <a:lnTo>
                  <a:pt x="1104" y="715"/>
                </a:lnTo>
                <a:lnTo>
                  <a:pt x="1096" y="709"/>
                </a:lnTo>
                <a:lnTo>
                  <a:pt x="1092" y="721"/>
                </a:lnTo>
                <a:lnTo>
                  <a:pt x="1086" y="733"/>
                </a:lnTo>
                <a:lnTo>
                  <a:pt x="1081" y="745"/>
                </a:lnTo>
                <a:lnTo>
                  <a:pt x="1074" y="756"/>
                </a:lnTo>
                <a:lnTo>
                  <a:pt x="1067" y="766"/>
                </a:lnTo>
                <a:lnTo>
                  <a:pt x="1060" y="776"/>
                </a:lnTo>
                <a:lnTo>
                  <a:pt x="1052" y="785"/>
                </a:lnTo>
                <a:lnTo>
                  <a:pt x="1042" y="794"/>
                </a:lnTo>
                <a:lnTo>
                  <a:pt x="1034" y="804"/>
                </a:lnTo>
                <a:lnTo>
                  <a:pt x="1024" y="811"/>
                </a:lnTo>
                <a:lnTo>
                  <a:pt x="1013" y="819"/>
                </a:lnTo>
                <a:lnTo>
                  <a:pt x="1003" y="825"/>
                </a:lnTo>
                <a:lnTo>
                  <a:pt x="992" y="832"/>
                </a:lnTo>
                <a:lnTo>
                  <a:pt x="981" y="838"/>
                </a:lnTo>
                <a:lnTo>
                  <a:pt x="970" y="843"/>
                </a:lnTo>
                <a:lnTo>
                  <a:pt x="958" y="848"/>
                </a:lnTo>
                <a:lnTo>
                  <a:pt x="998" y="886"/>
                </a:lnTo>
                <a:lnTo>
                  <a:pt x="1040" y="926"/>
                </a:lnTo>
                <a:lnTo>
                  <a:pt x="1061" y="945"/>
                </a:lnTo>
                <a:lnTo>
                  <a:pt x="1083" y="964"/>
                </a:lnTo>
                <a:lnTo>
                  <a:pt x="1106" y="981"/>
                </a:lnTo>
                <a:lnTo>
                  <a:pt x="1129" y="997"/>
                </a:lnTo>
                <a:close/>
                <a:moveTo>
                  <a:pt x="997" y="737"/>
                </a:moveTo>
                <a:lnTo>
                  <a:pt x="997" y="737"/>
                </a:lnTo>
                <a:lnTo>
                  <a:pt x="995" y="737"/>
                </a:lnTo>
                <a:lnTo>
                  <a:pt x="994" y="739"/>
                </a:lnTo>
                <a:lnTo>
                  <a:pt x="992" y="741"/>
                </a:lnTo>
                <a:lnTo>
                  <a:pt x="990" y="741"/>
                </a:lnTo>
                <a:lnTo>
                  <a:pt x="991" y="738"/>
                </a:lnTo>
                <a:lnTo>
                  <a:pt x="993" y="736"/>
                </a:lnTo>
                <a:lnTo>
                  <a:pt x="994" y="733"/>
                </a:lnTo>
                <a:lnTo>
                  <a:pt x="993" y="732"/>
                </a:lnTo>
                <a:lnTo>
                  <a:pt x="992" y="731"/>
                </a:lnTo>
                <a:lnTo>
                  <a:pt x="971" y="752"/>
                </a:lnTo>
                <a:lnTo>
                  <a:pt x="959" y="763"/>
                </a:lnTo>
                <a:lnTo>
                  <a:pt x="947" y="773"/>
                </a:lnTo>
                <a:lnTo>
                  <a:pt x="948" y="777"/>
                </a:lnTo>
                <a:lnTo>
                  <a:pt x="948" y="778"/>
                </a:lnTo>
                <a:lnTo>
                  <a:pt x="947" y="779"/>
                </a:lnTo>
                <a:lnTo>
                  <a:pt x="945" y="780"/>
                </a:lnTo>
                <a:lnTo>
                  <a:pt x="943" y="783"/>
                </a:lnTo>
                <a:lnTo>
                  <a:pt x="948" y="784"/>
                </a:lnTo>
                <a:lnTo>
                  <a:pt x="951" y="785"/>
                </a:lnTo>
                <a:lnTo>
                  <a:pt x="952" y="785"/>
                </a:lnTo>
                <a:lnTo>
                  <a:pt x="951" y="787"/>
                </a:lnTo>
                <a:lnTo>
                  <a:pt x="947" y="790"/>
                </a:lnTo>
                <a:lnTo>
                  <a:pt x="949" y="791"/>
                </a:lnTo>
                <a:lnTo>
                  <a:pt x="950" y="790"/>
                </a:lnTo>
                <a:lnTo>
                  <a:pt x="954" y="789"/>
                </a:lnTo>
                <a:lnTo>
                  <a:pt x="956" y="788"/>
                </a:lnTo>
                <a:lnTo>
                  <a:pt x="957" y="789"/>
                </a:lnTo>
                <a:lnTo>
                  <a:pt x="958" y="790"/>
                </a:lnTo>
                <a:lnTo>
                  <a:pt x="956" y="794"/>
                </a:lnTo>
                <a:lnTo>
                  <a:pt x="957" y="796"/>
                </a:lnTo>
                <a:lnTo>
                  <a:pt x="959" y="798"/>
                </a:lnTo>
                <a:lnTo>
                  <a:pt x="962" y="799"/>
                </a:lnTo>
                <a:lnTo>
                  <a:pt x="970" y="802"/>
                </a:lnTo>
                <a:lnTo>
                  <a:pt x="974" y="804"/>
                </a:lnTo>
                <a:lnTo>
                  <a:pt x="977" y="805"/>
                </a:lnTo>
                <a:lnTo>
                  <a:pt x="975" y="805"/>
                </a:lnTo>
                <a:lnTo>
                  <a:pt x="974" y="806"/>
                </a:lnTo>
                <a:lnTo>
                  <a:pt x="974" y="808"/>
                </a:lnTo>
                <a:lnTo>
                  <a:pt x="974" y="810"/>
                </a:lnTo>
                <a:lnTo>
                  <a:pt x="974" y="811"/>
                </a:lnTo>
                <a:lnTo>
                  <a:pt x="973" y="811"/>
                </a:lnTo>
                <a:lnTo>
                  <a:pt x="965" y="814"/>
                </a:lnTo>
                <a:lnTo>
                  <a:pt x="962" y="815"/>
                </a:lnTo>
                <a:lnTo>
                  <a:pt x="963" y="814"/>
                </a:lnTo>
                <a:lnTo>
                  <a:pt x="968" y="813"/>
                </a:lnTo>
                <a:lnTo>
                  <a:pt x="979" y="810"/>
                </a:lnTo>
                <a:lnTo>
                  <a:pt x="990" y="806"/>
                </a:lnTo>
                <a:lnTo>
                  <a:pt x="1010" y="796"/>
                </a:lnTo>
                <a:lnTo>
                  <a:pt x="1016" y="790"/>
                </a:lnTo>
                <a:lnTo>
                  <a:pt x="1021" y="785"/>
                </a:lnTo>
                <a:lnTo>
                  <a:pt x="1025" y="779"/>
                </a:lnTo>
                <a:lnTo>
                  <a:pt x="1030" y="773"/>
                </a:lnTo>
                <a:lnTo>
                  <a:pt x="1027" y="773"/>
                </a:lnTo>
                <a:lnTo>
                  <a:pt x="1026" y="773"/>
                </a:lnTo>
                <a:lnTo>
                  <a:pt x="1024" y="775"/>
                </a:lnTo>
                <a:lnTo>
                  <a:pt x="1023" y="777"/>
                </a:lnTo>
                <a:lnTo>
                  <a:pt x="1021" y="777"/>
                </a:lnTo>
                <a:lnTo>
                  <a:pt x="1019" y="777"/>
                </a:lnTo>
                <a:lnTo>
                  <a:pt x="1019" y="774"/>
                </a:lnTo>
                <a:lnTo>
                  <a:pt x="1018" y="773"/>
                </a:lnTo>
                <a:lnTo>
                  <a:pt x="1016" y="771"/>
                </a:lnTo>
                <a:lnTo>
                  <a:pt x="1015" y="768"/>
                </a:lnTo>
                <a:lnTo>
                  <a:pt x="1019" y="766"/>
                </a:lnTo>
                <a:lnTo>
                  <a:pt x="1018" y="766"/>
                </a:lnTo>
                <a:lnTo>
                  <a:pt x="1016" y="766"/>
                </a:lnTo>
                <a:lnTo>
                  <a:pt x="1013" y="765"/>
                </a:lnTo>
                <a:lnTo>
                  <a:pt x="1012" y="764"/>
                </a:lnTo>
                <a:lnTo>
                  <a:pt x="1013" y="760"/>
                </a:lnTo>
                <a:lnTo>
                  <a:pt x="1013" y="754"/>
                </a:lnTo>
                <a:lnTo>
                  <a:pt x="1012" y="750"/>
                </a:lnTo>
                <a:lnTo>
                  <a:pt x="1012" y="747"/>
                </a:lnTo>
                <a:lnTo>
                  <a:pt x="1010" y="749"/>
                </a:lnTo>
                <a:lnTo>
                  <a:pt x="1007" y="750"/>
                </a:lnTo>
                <a:lnTo>
                  <a:pt x="998" y="751"/>
                </a:lnTo>
                <a:lnTo>
                  <a:pt x="995" y="750"/>
                </a:lnTo>
                <a:lnTo>
                  <a:pt x="992" y="749"/>
                </a:lnTo>
                <a:lnTo>
                  <a:pt x="989" y="748"/>
                </a:lnTo>
                <a:lnTo>
                  <a:pt x="988" y="745"/>
                </a:lnTo>
                <a:lnTo>
                  <a:pt x="991" y="744"/>
                </a:lnTo>
                <a:lnTo>
                  <a:pt x="995" y="742"/>
                </a:lnTo>
                <a:lnTo>
                  <a:pt x="998" y="738"/>
                </a:lnTo>
                <a:lnTo>
                  <a:pt x="998" y="737"/>
                </a:lnTo>
                <a:lnTo>
                  <a:pt x="997" y="737"/>
                </a:lnTo>
                <a:close/>
                <a:moveTo>
                  <a:pt x="1282" y="792"/>
                </a:moveTo>
                <a:lnTo>
                  <a:pt x="1282" y="792"/>
                </a:lnTo>
                <a:lnTo>
                  <a:pt x="1285" y="798"/>
                </a:lnTo>
                <a:lnTo>
                  <a:pt x="1291" y="804"/>
                </a:lnTo>
                <a:lnTo>
                  <a:pt x="1296" y="809"/>
                </a:lnTo>
                <a:lnTo>
                  <a:pt x="1304" y="812"/>
                </a:lnTo>
                <a:lnTo>
                  <a:pt x="1310" y="815"/>
                </a:lnTo>
                <a:lnTo>
                  <a:pt x="1318" y="815"/>
                </a:lnTo>
                <a:lnTo>
                  <a:pt x="1325" y="814"/>
                </a:lnTo>
                <a:lnTo>
                  <a:pt x="1331" y="811"/>
                </a:lnTo>
                <a:lnTo>
                  <a:pt x="1324" y="809"/>
                </a:lnTo>
                <a:lnTo>
                  <a:pt x="1318" y="807"/>
                </a:lnTo>
                <a:lnTo>
                  <a:pt x="1312" y="803"/>
                </a:lnTo>
                <a:lnTo>
                  <a:pt x="1308" y="798"/>
                </a:lnTo>
                <a:lnTo>
                  <a:pt x="1299" y="789"/>
                </a:lnTo>
                <a:lnTo>
                  <a:pt x="1291" y="779"/>
                </a:lnTo>
                <a:lnTo>
                  <a:pt x="1291" y="781"/>
                </a:lnTo>
                <a:lnTo>
                  <a:pt x="1289" y="782"/>
                </a:lnTo>
                <a:lnTo>
                  <a:pt x="1286" y="785"/>
                </a:lnTo>
                <a:lnTo>
                  <a:pt x="1283" y="788"/>
                </a:lnTo>
                <a:lnTo>
                  <a:pt x="1283" y="790"/>
                </a:lnTo>
                <a:lnTo>
                  <a:pt x="1282" y="792"/>
                </a:lnTo>
                <a:close/>
                <a:moveTo>
                  <a:pt x="1336" y="794"/>
                </a:moveTo>
                <a:lnTo>
                  <a:pt x="1336" y="794"/>
                </a:lnTo>
                <a:lnTo>
                  <a:pt x="1335" y="791"/>
                </a:lnTo>
                <a:lnTo>
                  <a:pt x="1333" y="788"/>
                </a:lnTo>
                <a:lnTo>
                  <a:pt x="1330" y="785"/>
                </a:lnTo>
                <a:lnTo>
                  <a:pt x="1327" y="784"/>
                </a:lnTo>
                <a:lnTo>
                  <a:pt x="1321" y="781"/>
                </a:lnTo>
                <a:lnTo>
                  <a:pt x="1314" y="779"/>
                </a:lnTo>
                <a:lnTo>
                  <a:pt x="1318" y="785"/>
                </a:lnTo>
                <a:lnTo>
                  <a:pt x="1322" y="790"/>
                </a:lnTo>
                <a:lnTo>
                  <a:pt x="1324" y="792"/>
                </a:lnTo>
                <a:lnTo>
                  <a:pt x="1327" y="793"/>
                </a:lnTo>
                <a:lnTo>
                  <a:pt x="1331" y="794"/>
                </a:lnTo>
                <a:lnTo>
                  <a:pt x="1336" y="794"/>
                </a:lnTo>
                <a:close/>
                <a:moveTo>
                  <a:pt x="835" y="848"/>
                </a:moveTo>
                <a:lnTo>
                  <a:pt x="835" y="848"/>
                </a:lnTo>
                <a:lnTo>
                  <a:pt x="836" y="851"/>
                </a:lnTo>
                <a:lnTo>
                  <a:pt x="838" y="855"/>
                </a:lnTo>
                <a:lnTo>
                  <a:pt x="841" y="859"/>
                </a:lnTo>
                <a:lnTo>
                  <a:pt x="845" y="863"/>
                </a:lnTo>
                <a:lnTo>
                  <a:pt x="855" y="870"/>
                </a:lnTo>
                <a:lnTo>
                  <a:pt x="864" y="877"/>
                </a:lnTo>
                <a:lnTo>
                  <a:pt x="892" y="898"/>
                </a:lnTo>
                <a:lnTo>
                  <a:pt x="921" y="919"/>
                </a:lnTo>
                <a:lnTo>
                  <a:pt x="977" y="964"/>
                </a:lnTo>
                <a:lnTo>
                  <a:pt x="1006" y="987"/>
                </a:lnTo>
                <a:lnTo>
                  <a:pt x="1034" y="1007"/>
                </a:lnTo>
                <a:lnTo>
                  <a:pt x="1063" y="1026"/>
                </a:lnTo>
                <a:lnTo>
                  <a:pt x="1077" y="1035"/>
                </a:lnTo>
                <a:lnTo>
                  <a:pt x="1092" y="1042"/>
                </a:lnTo>
                <a:lnTo>
                  <a:pt x="1098" y="1037"/>
                </a:lnTo>
                <a:lnTo>
                  <a:pt x="1103" y="1031"/>
                </a:lnTo>
                <a:lnTo>
                  <a:pt x="1109" y="1023"/>
                </a:lnTo>
                <a:lnTo>
                  <a:pt x="1113" y="1015"/>
                </a:lnTo>
                <a:lnTo>
                  <a:pt x="1110" y="1012"/>
                </a:lnTo>
                <a:lnTo>
                  <a:pt x="1108" y="1009"/>
                </a:lnTo>
                <a:lnTo>
                  <a:pt x="1106" y="1006"/>
                </a:lnTo>
                <a:lnTo>
                  <a:pt x="1104" y="1002"/>
                </a:lnTo>
                <a:lnTo>
                  <a:pt x="1098" y="1006"/>
                </a:lnTo>
                <a:lnTo>
                  <a:pt x="1092" y="1008"/>
                </a:lnTo>
                <a:lnTo>
                  <a:pt x="1086" y="1010"/>
                </a:lnTo>
                <a:lnTo>
                  <a:pt x="1081" y="1010"/>
                </a:lnTo>
                <a:lnTo>
                  <a:pt x="1076" y="1010"/>
                </a:lnTo>
                <a:lnTo>
                  <a:pt x="1071" y="1009"/>
                </a:lnTo>
                <a:lnTo>
                  <a:pt x="1063" y="1005"/>
                </a:lnTo>
                <a:lnTo>
                  <a:pt x="1055" y="999"/>
                </a:lnTo>
                <a:lnTo>
                  <a:pt x="1047" y="992"/>
                </a:lnTo>
                <a:lnTo>
                  <a:pt x="1038" y="985"/>
                </a:lnTo>
                <a:lnTo>
                  <a:pt x="1030" y="977"/>
                </a:lnTo>
                <a:lnTo>
                  <a:pt x="1001" y="955"/>
                </a:lnTo>
                <a:lnTo>
                  <a:pt x="971" y="931"/>
                </a:lnTo>
                <a:lnTo>
                  <a:pt x="943" y="909"/>
                </a:lnTo>
                <a:lnTo>
                  <a:pt x="931" y="897"/>
                </a:lnTo>
                <a:lnTo>
                  <a:pt x="919" y="885"/>
                </a:lnTo>
                <a:lnTo>
                  <a:pt x="914" y="883"/>
                </a:lnTo>
                <a:lnTo>
                  <a:pt x="907" y="880"/>
                </a:lnTo>
                <a:lnTo>
                  <a:pt x="901" y="877"/>
                </a:lnTo>
                <a:lnTo>
                  <a:pt x="895" y="871"/>
                </a:lnTo>
                <a:lnTo>
                  <a:pt x="888" y="866"/>
                </a:lnTo>
                <a:lnTo>
                  <a:pt x="883" y="860"/>
                </a:lnTo>
                <a:lnTo>
                  <a:pt x="879" y="854"/>
                </a:lnTo>
                <a:lnTo>
                  <a:pt x="874" y="848"/>
                </a:lnTo>
                <a:lnTo>
                  <a:pt x="875" y="843"/>
                </a:lnTo>
                <a:lnTo>
                  <a:pt x="877" y="841"/>
                </a:lnTo>
                <a:lnTo>
                  <a:pt x="881" y="837"/>
                </a:lnTo>
                <a:lnTo>
                  <a:pt x="883" y="835"/>
                </a:lnTo>
                <a:lnTo>
                  <a:pt x="885" y="832"/>
                </a:lnTo>
                <a:lnTo>
                  <a:pt x="885" y="828"/>
                </a:lnTo>
                <a:lnTo>
                  <a:pt x="885" y="824"/>
                </a:lnTo>
                <a:lnTo>
                  <a:pt x="883" y="820"/>
                </a:lnTo>
                <a:lnTo>
                  <a:pt x="881" y="817"/>
                </a:lnTo>
                <a:lnTo>
                  <a:pt x="873" y="809"/>
                </a:lnTo>
                <a:lnTo>
                  <a:pt x="864" y="802"/>
                </a:lnTo>
                <a:lnTo>
                  <a:pt x="854" y="796"/>
                </a:lnTo>
                <a:lnTo>
                  <a:pt x="853" y="803"/>
                </a:lnTo>
                <a:lnTo>
                  <a:pt x="851" y="809"/>
                </a:lnTo>
                <a:lnTo>
                  <a:pt x="848" y="815"/>
                </a:lnTo>
                <a:lnTo>
                  <a:pt x="844" y="821"/>
                </a:lnTo>
                <a:lnTo>
                  <a:pt x="840" y="827"/>
                </a:lnTo>
                <a:lnTo>
                  <a:pt x="837" y="834"/>
                </a:lnTo>
                <a:lnTo>
                  <a:pt x="835" y="840"/>
                </a:lnTo>
                <a:lnTo>
                  <a:pt x="835" y="848"/>
                </a:lnTo>
                <a:close/>
                <a:moveTo>
                  <a:pt x="1334" y="811"/>
                </a:moveTo>
                <a:lnTo>
                  <a:pt x="1334" y="811"/>
                </a:lnTo>
                <a:lnTo>
                  <a:pt x="1335" y="815"/>
                </a:lnTo>
                <a:lnTo>
                  <a:pt x="1337" y="819"/>
                </a:lnTo>
                <a:lnTo>
                  <a:pt x="1339" y="820"/>
                </a:lnTo>
                <a:lnTo>
                  <a:pt x="1342" y="821"/>
                </a:lnTo>
                <a:lnTo>
                  <a:pt x="1350" y="821"/>
                </a:lnTo>
                <a:lnTo>
                  <a:pt x="1359" y="820"/>
                </a:lnTo>
                <a:lnTo>
                  <a:pt x="1360" y="813"/>
                </a:lnTo>
                <a:lnTo>
                  <a:pt x="1360" y="809"/>
                </a:lnTo>
                <a:lnTo>
                  <a:pt x="1358" y="804"/>
                </a:lnTo>
                <a:lnTo>
                  <a:pt x="1357" y="803"/>
                </a:lnTo>
                <a:lnTo>
                  <a:pt x="1355" y="800"/>
                </a:lnTo>
                <a:lnTo>
                  <a:pt x="1351" y="805"/>
                </a:lnTo>
                <a:lnTo>
                  <a:pt x="1346" y="809"/>
                </a:lnTo>
                <a:lnTo>
                  <a:pt x="1341" y="811"/>
                </a:lnTo>
                <a:lnTo>
                  <a:pt x="1334" y="811"/>
                </a:lnTo>
                <a:close/>
                <a:moveTo>
                  <a:pt x="913" y="841"/>
                </a:moveTo>
                <a:lnTo>
                  <a:pt x="913" y="841"/>
                </a:lnTo>
                <a:lnTo>
                  <a:pt x="909" y="843"/>
                </a:lnTo>
                <a:lnTo>
                  <a:pt x="904" y="844"/>
                </a:lnTo>
                <a:lnTo>
                  <a:pt x="900" y="843"/>
                </a:lnTo>
                <a:lnTo>
                  <a:pt x="896" y="843"/>
                </a:lnTo>
                <a:lnTo>
                  <a:pt x="914" y="862"/>
                </a:lnTo>
                <a:lnTo>
                  <a:pt x="933" y="880"/>
                </a:lnTo>
                <a:lnTo>
                  <a:pt x="952" y="896"/>
                </a:lnTo>
                <a:lnTo>
                  <a:pt x="974" y="912"/>
                </a:lnTo>
                <a:lnTo>
                  <a:pt x="1016" y="943"/>
                </a:lnTo>
                <a:lnTo>
                  <a:pt x="1036" y="960"/>
                </a:lnTo>
                <a:lnTo>
                  <a:pt x="1055" y="977"/>
                </a:lnTo>
                <a:lnTo>
                  <a:pt x="1061" y="977"/>
                </a:lnTo>
                <a:lnTo>
                  <a:pt x="1065" y="978"/>
                </a:lnTo>
                <a:lnTo>
                  <a:pt x="1068" y="981"/>
                </a:lnTo>
                <a:lnTo>
                  <a:pt x="1072" y="986"/>
                </a:lnTo>
                <a:lnTo>
                  <a:pt x="1074" y="989"/>
                </a:lnTo>
                <a:lnTo>
                  <a:pt x="1078" y="991"/>
                </a:lnTo>
                <a:lnTo>
                  <a:pt x="1080" y="992"/>
                </a:lnTo>
                <a:lnTo>
                  <a:pt x="1083" y="990"/>
                </a:lnTo>
                <a:lnTo>
                  <a:pt x="1062" y="971"/>
                </a:lnTo>
                <a:lnTo>
                  <a:pt x="1041" y="950"/>
                </a:lnTo>
                <a:lnTo>
                  <a:pt x="1002" y="912"/>
                </a:lnTo>
                <a:lnTo>
                  <a:pt x="980" y="893"/>
                </a:lnTo>
                <a:lnTo>
                  <a:pt x="959" y="874"/>
                </a:lnTo>
                <a:lnTo>
                  <a:pt x="936" y="857"/>
                </a:lnTo>
                <a:lnTo>
                  <a:pt x="913" y="841"/>
                </a:lnTo>
                <a:close/>
                <a:moveTo>
                  <a:pt x="868" y="904"/>
                </a:moveTo>
                <a:lnTo>
                  <a:pt x="868" y="904"/>
                </a:lnTo>
                <a:lnTo>
                  <a:pt x="862" y="909"/>
                </a:lnTo>
                <a:lnTo>
                  <a:pt x="858" y="913"/>
                </a:lnTo>
                <a:lnTo>
                  <a:pt x="849" y="925"/>
                </a:lnTo>
                <a:lnTo>
                  <a:pt x="840" y="939"/>
                </a:lnTo>
                <a:lnTo>
                  <a:pt x="833" y="954"/>
                </a:lnTo>
                <a:lnTo>
                  <a:pt x="828" y="970"/>
                </a:lnTo>
                <a:lnTo>
                  <a:pt x="827" y="978"/>
                </a:lnTo>
                <a:lnTo>
                  <a:pt x="826" y="987"/>
                </a:lnTo>
                <a:lnTo>
                  <a:pt x="826" y="995"/>
                </a:lnTo>
                <a:lnTo>
                  <a:pt x="826" y="1003"/>
                </a:lnTo>
                <a:lnTo>
                  <a:pt x="828" y="1011"/>
                </a:lnTo>
                <a:lnTo>
                  <a:pt x="830" y="1019"/>
                </a:lnTo>
                <a:lnTo>
                  <a:pt x="830" y="1009"/>
                </a:lnTo>
                <a:lnTo>
                  <a:pt x="830" y="1001"/>
                </a:lnTo>
                <a:lnTo>
                  <a:pt x="833" y="991"/>
                </a:lnTo>
                <a:lnTo>
                  <a:pt x="835" y="984"/>
                </a:lnTo>
                <a:lnTo>
                  <a:pt x="840" y="969"/>
                </a:lnTo>
                <a:lnTo>
                  <a:pt x="846" y="955"/>
                </a:lnTo>
                <a:lnTo>
                  <a:pt x="855" y="943"/>
                </a:lnTo>
                <a:lnTo>
                  <a:pt x="864" y="932"/>
                </a:lnTo>
                <a:lnTo>
                  <a:pt x="881" y="913"/>
                </a:lnTo>
                <a:lnTo>
                  <a:pt x="879" y="911"/>
                </a:lnTo>
                <a:lnTo>
                  <a:pt x="875" y="909"/>
                </a:lnTo>
                <a:lnTo>
                  <a:pt x="871" y="906"/>
                </a:lnTo>
                <a:lnTo>
                  <a:pt x="868" y="904"/>
                </a:lnTo>
                <a:close/>
                <a:moveTo>
                  <a:pt x="1122" y="1355"/>
                </a:moveTo>
                <a:lnTo>
                  <a:pt x="1122" y="1355"/>
                </a:lnTo>
                <a:lnTo>
                  <a:pt x="1116" y="1344"/>
                </a:lnTo>
                <a:lnTo>
                  <a:pt x="1113" y="1333"/>
                </a:lnTo>
                <a:lnTo>
                  <a:pt x="1104" y="1307"/>
                </a:lnTo>
                <a:lnTo>
                  <a:pt x="1096" y="1280"/>
                </a:lnTo>
                <a:lnTo>
                  <a:pt x="1091" y="1268"/>
                </a:lnTo>
                <a:lnTo>
                  <a:pt x="1085" y="1258"/>
                </a:lnTo>
                <a:lnTo>
                  <a:pt x="1079" y="1253"/>
                </a:lnTo>
                <a:lnTo>
                  <a:pt x="1072" y="1251"/>
                </a:lnTo>
                <a:lnTo>
                  <a:pt x="1058" y="1247"/>
                </a:lnTo>
                <a:lnTo>
                  <a:pt x="1031" y="1241"/>
                </a:lnTo>
                <a:lnTo>
                  <a:pt x="1018" y="1237"/>
                </a:lnTo>
                <a:lnTo>
                  <a:pt x="1006" y="1232"/>
                </a:lnTo>
                <a:lnTo>
                  <a:pt x="1001" y="1229"/>
                </a:lnTo>
                <a:lnTo>
                  <a:pt x="995" y="1226"/>
                </a:lnTo>
                <a:lnTo>
                  <a:pt x="991" y="1220"/>
                </a:lnTo>
                <a:lnTo>
                  <a:pt x="988" y="1215"/>
                </a:lnTo>
                <a:lnTo>
                  <a:pt x="982" y="1203"/>
                </a:lnTo>
                <a:lnTo>
                  <a:pt x="978" y="1191"/>
                </a:lnTo>
                <a:lnTo>
                  <a:pt x="976" y="1177"/>
                </a:lnTo>
                <a:lnTo>
                  <a:pt x="974" y="1165"/>
                </a:lnTo>
                <a:lnTo>
                  <a:pt x="972" y="1137"/>
                </a:lnTo>
                <a:lnTo>
                  <a:pt x="971" y="1113"/>
                </a:lnTo>
                <a:lnTo>
                  <a:pt x="985" y="1108"/>
                </a:lnTo>
                <a:lnTo>
                  <a:pt x="997" y="1101"/>
                </a:lnTo>
                <a:lnTo>
                  <a:pt x="1009" y="1094"/>
                </a:lnTo>
                <a:lnTo>
                  <a:pt x="1020" y="1083"/>
                </a:lnTo>
                <a:lnTo>
                  <a:pt x="1024" y="1078"/>
                </a:lnTo>
                <a:lnTo>
                  <a:pt x="1028" y="1071"/>
                </a:lnTo>
                <a:lnTo>
                  <a:pt x="1032" y="1065"/>
                </a:lnTo>
                <a:lnTo>
                  <a:pt x="1034" y="1059"/>
                </a:lnTo>
                <a:lnTo>
                  <a:pt x="1036" y="1051"/>
                </a:lnTo>
                <a:lnTo>
                  <a:pt x="1037" y="1044"/>
                </a:lnTo>
                <a:lnTo>
                  <a:pt x="1037" y="1036"/>
                </a:lnTo>
                <a:lnTo>
                  <a:pt x="1036" y="1027"/>
                </a:lnTo>
                <a:lnTo>
                  <a:pt x="1032" y="1026"/>
                </a:lnTo>
                <a:lnTo>
                  <a:pt x="1028" y="1023"/>
                </a:lnTo>
                <a:lnTo>
                  <a:pt x="1020" y="1018"/>
                </a:lnTo>
                <a:lnTo>
                  <a:pt x="1017" y="1015"/>
                </a:lnTo>
                <a:lnTo>
                  <a:pt x="1012" y="1014"/>
                </a:lnTo>
                <a:lnTo>
                  <a:pt x="1008" y="1012"/>
                </a:lnTo>
                <a:lnTo>
                  <a:pt x="1004" y="1012"/>
                </a:lnTo>
                <a:lnTo>
                  <a:pt x="1006" y="1025"/>
                </a:lnTo>
                <a:lnTo>
                  <a:pt x="1005" y="1036"/>
                </a:lnTo>
                <a:lnTo>
                  <a:pt x="1003" y="1046"/>
                </a:lnTo>
                <a:lnTo>
                  <a:pt x="997" y="1054"/>
                </a:lnTo>
                <a:lnTo>
                  <a:pt x="992" y="1061"/>
                </a:lnTo>
                <a:lnTo>
                  <a:pt x="985" y="1066"/>
                </a:lnTo>
                <a:lnTo>
                  <a:pt x="976" y="1070"/>
                </a:lnTo>
                <a:lnTo>
                  <a:pt x="966" y="1072"/>
                </a:lnTo>
                <a:lnTo>
                  <a:pt x="958" y="1074"/>
                </a:lnTo>
                <a:lnTo>
                  <a:pt x="947" y="1074"/>
                </a:lnTo>
                <a:lnTo>
                  <a:pt x="937" y="1071"/>
                </a:lnTo>
                <a:lnTo>
                  <a:pt x="929" y="1068"/>
                </a:lnTo>
                <a:lnTo>
                  <a:pt x="920" y="1063"/>
                </a:lnTo>
                <a:lnTo>
                  <a:pt x="912" y="1056"/>
                </a:lnTo>
                <a:lnTo>
                  <a:pt x="905" y="1048"/>
                </a:lnTo>
                <a:lnTo>
                  <a:pt x="900" y="1038"/>
                </a:lnTo>
                <a:lnTo>
                  <a:pt x="899" y="1033"/>
                </a:lnTo>
                <a:lnTo>
                  <a:pt x="899" y="1026"/>
                </a:lnTo>
                <a:lnTo>
                  <a:pt x="901" y="1015"/>
                </a:lnTo>
                <a:lnTo>
                  <a:pt x="905" y="1005"/>
                </a:lnTo>
                <a:lnTo>
                  <a:pt x="911" y="995"/>
                </a:lnTo>
                <a:lnTo>
                  <a:pt x="919" y="988"/>
                </a:lnTo>
                <a:lnTo>
                  <a:pt x="928" y="980"/>
                </a:lnTo>
                <a:lnTo>
                  <a:pt x="940" y="976"/>
                </a:lnTo>
                <a:lnTo>
                  <a:pt x="951" y="973"/>
                </a:lnTo>
                <a:lnTo>
                  <a:pt x="945" y="966"/>
                </a:lnTo>
                <a:lnTo>
                  <a:pt x="937" y="961"/>
                </a:lnTo>
                <a:lnTo>
                  <a:pt x="922" y="950"/>
                </a:lnTo>
                <a:lnTo>
                  <a:pt x="891" y="930"/>
                </a:lnTo>
                <a:lnTo>
                  <a:pt x="884" y="935"/>
                </a:lnTo>
                <a:lnTo>
                  <a:pt x="875" y="943"/>
                </a:lnTo>
                <a:lnTo>
                  <a:pt x="869" y="950"/>
                </a:lnTo>
                <a:lnTo>
                  <a:pt x="864" y="960"/>
                </a:lnTo>
                <a:lnTo>
                  <a:pt x="858" y="970"/>
                </a:lnTo>
                <a:lnTo>
                  <a:pt x="854" y="979"/>
                </a:lnTo>
                <a:lnTo>
                  <a:pt x="851" y="990"/>
                </a:lnTo>
                <a:lnTo>
                  <a:pt x="849" y="1002"/>
                </a:lnTo>
                <a:lnTo>
                  <a:pt x="848" y="1012"/>
                </a:lnTo>
                <a:lnTo>
                  <a:pt x="848" y="1023"/>
                </a:lnTo>
                <a:lnTo>
                  <a:pt x="850" y="1035"/>
                </a:lnTo>
                <a:lnTo>
                  <a:pt x="852" y="1045"/>
                </a:lnTo>
                <a:lnTo>
                  <a:pt x="856" y="1054"/>
                </a:lnTo>
                <a:lnTo>
                  <a:pt x="861" y="1064"/>
                </a:lnTo>
                <a:lnTo>
                  <a:pt x="869" y="1071"/>
                </a:lnTo>
                <a:lnTo>
                  <a:pt x="876" y="1079"/>
                </a:lnTo>
                <a:lnTo>
                  <a:pt x="873" y="1087"/>
                </a:lnTo>
                <a:lnTo>
                  <a:pt x="870" y="1098"/>
                </a:lnTo>
                <a:lnTo>
                  <a:pt x="865" y="1120"/>
                </a:lnTo>
                <a:lnTo>
                  <a:pt x="856" y="1168"/>
                </a:lnTo>
                <a:lnTo>
                  <a:pt x="851" y="1191"/>
                </a:lnTo>
                <a:lnTo>
                  <a:pt x="848" y="1202"/>
                </a:lnTo>
                <a:lnTo>
                  <a:pt x="844" y="1212"/>
                </a:lnTo>
                <a:lnTo>
                  <a:pt x="840" y="1220"/>
                </a:lnTo>
                <a:lnTo>
                  <a:pt x="835" y="1229"/>
                </a:lnTo>
                <a:lnTo>
                  <a:pt x="828" y="1235"/>
                </a:lnTo>
                <a:lnTo>
                  <a:pt x="822" y="1241"/>
                </a:lnTo>
                <a:lnTo>
                  <a:pt x="815" y="1244"/>
                </a:lnTo>
                <a:lnTo>
                  <a:pt x="808" y="1246"/>
                </a:lnTo>
                <a:lnTo>
                  <a:pt x="792" y="1248"/>
                </a:lnTo>
                <a:lnTo>
                  <a:pt x="776" y="1250"/>
                </a:lnTo>
                <a:lnTo>
                  <a:pt x="767" y="1251"/>
                </a:lnTo>
                <a:lnTo>
                  <a:pt x="760" y="1253"/>
                </a:lnTo>
                <a:lnTo>
                  <a:pt x="756" y="1254"/>
                </a:lnTo>
                <a:lnTo>
                  <a:pt x="752" y="1258"/>
                </a:lnTo>
                <a:lnTo>
                  <a:pt x="749" y="1260"/>
                </a:lnTo>
                <a:lnTo>
                  <a:pt x="745" y="1262"/>
                </a:lnTo>
                <a:lnTo>
                  <a:pt x="736" y="1264"/>
                </a:lnTo>
                <a:lnTo>
                  <a:pt x="727" y="1265"/>
                </a:lnTo>
                <a:lnTo>
                  <a:pt x="707" y="1267"/>
                </a:lnTo>
                <a:lnTo>
                  <a:pt x="699" y="1268"/>
                </a:lnTo>
                <a:lnTo>
                  <a:pt x="689" y="1271"/>
                </a:lnTo>
                <a:lnTo>
                  <a:pt x="679" y="1274"/>
                </a:lnTo>
                <a:lnTo>
                  <a:pt x="671" y="1278"/>
                </a:lnTo>
                <a:lnTo>
                  <a:pt x="663" y="1293"/>
                </a:lnTo>
                <a:lnTo>
                  <a:pt x="656" y="1308"/>
                </a:lnTo>
                <a:lnTo>
                  <a:pt x="650" y="1325"/>
                </a:lnTo>
                <a:lnTo>
                  <a:pt x="645" y="1342"/>
                </a:lnTo>
                <a:lnTo>
                  <a:pt x="654" y="1342"/>
                </a:lnTo>
                <a:lnTo>
                  <a:pt x="662" y="1342"/>
                </a:lnTo>
                <a:lnTo>
                  <a:pt x="678" y="1345"/>
                </a:lnTo>
                <a:lnTo>
                  <a:pt x="712" y="1353"/>
                </a:lnTo>
                <a:lnTo>
                  <a:pt x="728" y="1357"/>
                </a:lnTo>
                <a:lnTo>
                  <a:pt x="745" y="1358"/>
                </a:lnTo>
                <a:lnTo>
                  <a:pt x="753" y="1359"/>
                </a:lnTo>
                <a:lnTo>
                  <a:pt x="762" y="1358"/>
                </a:lnTo>
                <a:lnTo>
                  <a:pt x="770" y="1357"/>
                </a:lnTo>
                <a:lnTo>
                  <a:pt x="779" y="1355"/>
                </a:lnTo>
                <a:lnTo>
                  <a:pt x="785" y="1339"/>
                </a:lnTo>
                <a:lnTo>
                  <a:pt x="790" y="1330"/>
                </a:lnTo>
                <a:lnTo>
                  <a:pt x="794" y="1322"/>
                </a:lnTo>
                <a:lnTo>
                  <a:pt x="800" y="1314"/>
                </a:lnTo>
                <a:lnTo>
                  <a:pt x="808" y="1308"/>
                </a:lnTo>
                <a:lnTo>
                  <a:pt x="816" y="1303"/>
                </a:lnTo>
                <a:lnTo>
                  <a:pt x="826" y="1297"/>
                </a:lnTo>
                <a:lnTo>
                  <a:pt x="837" y="1294"/>
                </a:lnTo>
                <a:lnTo>
                  <a:pt x="851" y="1292"/>
                </a:lnTo>
                <a:lnTo>
                  <a:pt x="867" y="1291"/>
                </a:lnTo>
                <a:lnTo>
                  <a:pt x="884" y="1290"/>
                </a:lnTo>
                <a:lnTo>
                  <a:pt x="901" y="1290"/>
                </a:lnTo>
                <a:lnTo>
                  <a:pt x="917" y="1290"/>
                </a:lnTo>
                <a:lnTo>
                  <a:pt x="932" y="1291"/>
                </a:lnTo>
                <a:lnTo>
                  <a:pt x="945" y="1293"/>
                </a:lnTo>
                <a:lnTo>
                  <a:pt x="951" y="1295"/>
                </a:lnTo>
                <a:lnTo>
                  <a:pt x="957" y="1297"/>
                </a:lnTo>
                <a:lnTo>
                  <a:pt x="966" y="1303"/>
                </a:lnTo>
                <a:lnTo>
                  <a:pt x="974" y="1309"/>
                </a:lnTo>
                <a:lnTo>
                  <a:pt x="980" y="1318"/>
                </a:lnTo>
                <a:lnTo>
                  <a:pt x="986" y="1326"/>
                </a:lnTo>
                <a:lnTo>
                  <a:pt x="991" y="1335"/>
                </a:lnTo>
                <a:lnTo>
                  <a:pt x="1000" y="1353"/>
                </a:lnTo>
                <a:lnTo>
                  <a:pt x="1018" y="1355"/>
                </a:lnTo>
                <a:lnTo>
                  <a:pt x="1035" y="1357"/>
                </a:lnTo>
                <a:lnTo>
                  <a:pt x="1068" y="1358"/>
                </a:lnTo>
                <a:lnTo>
                  <a:pt x="1099" y="1358"/>
                </a:lnTo>
                <a:lnTo>
                  <a:pt x="1125" y="1359"/>
                </a:lnTo>
                <a:lnTo>
                  <a:pt x="1126" y="1356"/>
                </a:lnTo>
                <a:lnTo>
                  <a:pt x="1126" y="1355"/>
                </a:lnTo>
                <a:lnTo>
                  <a:pt x="1127" y="1354"/>
                </a:lnTo>
                <a:lnTo>
                  <a:pt x="1125" y="1353"/>
                </a:lnTo>
                <a:lnTo>
                  <a:pt x="1124" y="1354"/>
                </a:lnTo>
                <a:lnTo>
                  <a:pt x="1122" y="1355"/>
                </a:lnTo>
                <a:close/>
                <a:moveTo>
                  <a:pt x="1215" y="1077"/>
                </a:moveTo>
                <a:lnTo>
                  <a:pt x="1215" y="1077"/>
                </a:lnTo>
                <a:lnTo>
                  <a:pt x="1222" y="1089"/>
                </a:lnTo>
                <a:lnTo>
                  <a:pt x="1232" y="1099"/>
                </a:lnTo>
                <a:lnTo>
                  <a:pt x="1242" y="1110"/>
                </a:lnTo>
                <a:lnTo>
                  <a:pt x="1252" y="1120"/>
                </a:lnTo>
                <a:lnTo>
                  <a:pt x="1276" y="1138"/>
                </a:lnTo>
                <a:lnTo>
                  <a:pt x="1299" y="1155"/>
                </a:lnTo>
                <a:lnTo>
                  <a:pt x="1335" y="1183"/>
                </a:lnTo>
                <a:lnTo>
                  <a:pt x="1368" y="1211"/>
                </a:lnTo>
                <a:lnTo>
                  <a:pt x="1373" y="1216"/>
                </a:lnTo>
                <a:lnTo>
                  <a:pt x="1379" y="1221"/>
                </a:lnTo>
                <a:lnTo>
                  <a:pt x="1383" y="1227"/>
                </a:lnTo>
                <a:lnTo>
                  <a:pt x="1388" y="1232"/>
                </a:lnTo>
                <a:lnTo>
                  <a:pt x="1397" y="1237"/>
                </a:lnTo>
                <a:lnTo>
                  <a:pt x="1405" y="1242"/>
                </a:lnTo>
                <a:lnTo>
                  <a:pt x="1413" y="1246"/>
                </a:lnTo>
                <a:lnTo>
                  <a:pt x="1420" y="1251"/>
                </a:lnTo>
                <a:lnTo>
                  <a:pt x="1433" y="1263"/>
                </a:lnTo>
                <a:lnTo>
                  <a:pt x="1446" y="1276"/>
                </a:lnTo>
                <a:lnTo>
                  <a:pt x="1460" y="1289"/>
                </a:lnTo>
                <a:lnTo>
                  <a:pt x="1474" y="1302"/>
                </a:lnTo>
                <a:lnTo>
                  <a:pt x="1502" y="1326"/>
                </a:lnTo>
                <a:lnTo>
                  <a:pt x="1530" y="1349"/>
                </a:lnTo>
                <a:lnTo>
                  <a:pt x="1588" y="1395"/>
                </a:lnTo>
                <a:lnTo>
                  <a:pt x="1602" y="1408"/>
                </a:lnTo>
                <a:lnTo>
                  <a:pt x="1619" y="1422"/>
                </a:lnTo>
                <a:lnTo>
                  <a:pt x="1628" y="1428"/>
                </a:lnTo>
                <a:lnTo>
                  <a:pt x="1636" y="1433"/>
                </a:lnTo>
                <a:lnTo>
                  <a:pt x="1643" y="1436"/>
                </a:lnTo>
                <a:lnTo>
                  <a:pt x="1646" y="1438"/>
                </a:lnTo>
                <a:lnTo>
                  <a:pt x="1649" y="1438"/>
                </a:lnTo>
                <a:lnTo>
                  <a:pt x="1653" y="1436"/>
                </a:lnTo>
                <a:lnTo>
                  <a:pt x="1656" y="1435"/>
                </a:lnTo>
                <a:lnTo>
                  <a:pt x="1662" y="1430"/>
                </a:lnTo>
                <a:lnTo>
                  <a:pt x="1677" y="1416"/>
                </a:lnTo>
                <a:lnTo>
                  <a:pt x="1693" y="1402"/>
                </a:lnTo>
                <a:lnTo>
                  <a:pt x="1709" y="1387"/>
                </a:lnTo>
                <a:lnTo>
                  <a:pt x="1717" y="1379"/>
                </a:lnTo>
                <a:lnTo>
                  <a:pt x="1722" y="1370"/>
                </a:lnTo>
                <a:lnTo>
                  <a:pt x="1728" y="1362"/>
                </a:lnTo>
                <a:lnTo>
                  <a:pt x="1731" y="1353"/>
                </a:lnTo>
                <a:lnTo>
                  <a:pt x="1732" y="1344"/>
                </a:lnTo>
                <a:lnTo>
                  <a:pt x="1732" y="1336"/>
                </a:lnTo>
                <a:lnTo>
                  <a:pt x="1733" y="1329"/>
                </a:lnTo>
                <a:lnTo>
                  <a:pt x="1734" y="1326"/>
                </a:lnTo>
                <a:lnTo>
                  <a:pt x="1737" y="1323"/>
                </a:lnTo>
                <a:lnTo>
                  <a:pt x="1714" y="1297"/>
                </a:lnTo>
                <a:lnTo>
                  <a:pt x="1689" y="1273"/>
                </a:lnTo>
                <a:lnTo>
                  <a:pt x="1641" y="1223"/>
                </a:lnTo>
                <a:lnTo>
                  <a:pt x="1590" y="1175"/>
                </a:lnTo>
                <a:lnTo>
                  <a:pt x="1539" y="1128"/>
                </a:lnTo>
                <a:lnTo>
                  <a:pt x="1436" y="1035"/>
                </a:lnTo>
                <a:lnTo>
                  <a:pt x="1385" y="987"/>
                </a:lnTo>
                <a:lnTo>
                  <a:pt x="1336" y="939"/>
                </a:lnTo>
                <a:lnTo>
                  <a:pt x="1324" y="960"/>
                </a:lnTo>
                <a:lnTo>
                  <a:pt x="1312" y="980"/>
                </a:lnTo>
                <a:lnTo>
                  <a:pt x="1300" y="1000"/>
                </a:lnTo>
                <a:lnTo>
                  <a:pt x="1286" y="1019"/>
                </a:lnTo>
                <a:lnTo>
                  <a:pt x="1272" y="1036"/>
                </a:lnTo>
                <a:lnTo>
                  <a:pt x="1263" y="1045"/>
                </a:lnTo>
                <a:lnTo>
                  <a:pt x="1254" y="1052"/>
                </a:lnTo>
                <a:lnTo>
                  <a:pt x="1246" y="1059"/>
                </a:lnTo>
                <a:lnTo>
                  <a:pt x="1236" y="1065"/>
                </a:lnTo>
                <a:lnTo>
                  <a:pt x="1225" y="1071"/>
                </a:lnTo>
                <a:lnTo>
                  <a:pt x="1215" y="1077"/>
                </a:lnTo>
                <a:close/>
                <a:moveTo>
                  <a:pt x="1221" y="1042"/>
                </a:moveTo>
                <a:lnTo>
                  <a:pt x="1221" y="1042"/>
                </a:lnTo>
                <a:lnTo>
                  <a:pt x="1224" y="1041"/>
                </a:lnTo>
                <a:lnTo>
                  <a:pt x="1224" y="1042"/>
                </a:lnTo>
                <a:lnTo>
                  <a:pt x="1225" y="1045"/>
                </a:lnTo>
                <a:lnTo>
                  <a:pt x="1238" y="1035"/>
                </a:lnTo>
                <a:lnTo>
                  <a:pt x="1251" y="1025"/>
                </a:lnTo>
                <a:lnTo>
                  <a:pt x="1257" y="1019"/>
                </a:lnTo>
                <a:lnTo>
                  <a:pt x="1262" y="1014"/>
                </a:lnTo>
                <a:lnTo>
                  <a:pt x="1266" y="1006"/>
                </a:lnTo>
                <a:lnTo>
                  <a:pt x="1269" y="997"/>
                </a:lnTo>
                <a:lnTo>
                  <a:pt x="1267" y="996"/>
                </a:lnTo>
                <a:lnTo>
                  <a:pt x="1266" y="996"/>
                </a:lnTo>
                <a:lnTo>
                  <a:pt x="1263" y="1000"/>
                </a:lnTo>
                <a:lnTo>
                  <a:pt x="1260" y="1003"/>
                </a:lnTo>
                <a:lnTo>
                  <a:pt x="1258" y="1004"/>
                </a:lnTo>
                <a:lnTo>
                  <a:pt x="1254" y="1004"/>
                </a:lnTo>
                <a:lnTo>
                  <a:pt x="1252" y="1002"/>
                </a:lnTo>
                <a:lnTo>
                  <a:pt x="1249" y="997"/>
                </a:lnTo>
                <a:lnTo>
                  <a:pt x="1246" y="990"/>
                </a:lnTo>
                <a:lnTo>
                  <a:pt x="1245" y="980"/>
                </a:lnTo>
                <a:lnTo>
                  <a:pt x="1245" y="973"/>
                </a:lnTo>
                <a:lnTo>
                  <a:pt x="1238" y="980"/>
                </a:lnTo>
                <a:lnTo>
                  <a:pt x="1231" y="987"/>
                </a:lnTo>
                <a:lnTo>
                  <a:pt x="1223" y="992"/>
                </a:lnTo>
                <a:lnTo>
                  <a:pt x="1215" y="997"/>
                </a:lnTo>
                <a:lnTo>
                  <a:pt x="1195" y="1005"/>
                </a:lnTo>
                <a:lnTo>
                  <a:pt x="1174" y="1012"/>
                </a:lnTo>
                <a:lnTo>
                  <a:pt x="1182" y="1014"/>
                </a:lnTo>
                <a:lnTo>
                  <a:pt x="1187" y="1015"/>
                </a:lnTo>
                <a:lnTo>
                  <a:pt x="1191" y="1017"/>
                </a:lnTo>
                <a:lnTo>
                  <a:pt x="1195" y="1017"/>
                </a:lnTo>
                <a:lnTo>
                  <a:pt x="1194" y="1019"/>
                </a:lnTo>
                <a:lnTo>
                  <a:pt x="1193" y="1020"/>
                </a:lnTo>
                <a:lnTo>
                  <a:pt x="1192" y="1022"/>
                </a:lnTo>
                <a:lnTo>
                  <a:pt x="1191" y="1023"/>
                </a:lnTo>
                <a:lnTo>
                  <a:pt x="1195" y="1023"/>
                </a:lnTo>
                <a:lnTo>
                  <a:pt x="1199" y="1025"/>
                </a:lnTo>
                <a:lnTo>
                  <a:pt x="1202" y="1027"/>
                </a:lnTo>
                <a:lnTo>
                  <a:pt x="1204" y="1031"/>
                </a:lnTo>
                <a:lnTo>
                  <a:pt x="1207" y="1034"/>
                </a:lnTo>
                <a:lnTo>
                  <a:pt x="1209" y="1035"/>
                </a:lnTo>
                <a:lnTo>
                  <a:pt x="1213" y="1035"/>
                </a:lnTo>
                <a:lnTo>
                  <a:pt x="1217" y="1032"/>
                </a:lnTo>
                <a:lnTo>
                  <a:pt x="1221" y="1038"/>
                </a:lnTo>
                <a:lnTo>
                  <a:pt x="1221" y="1040"/>
                </a:lnTo>
                <a:lnTo>
                  <a:pt x="1221" y="1042"/>
                </a:lnTo>
                <a:close/>
                <a:moveTo>
                  <a:pt x="988" y="1030"/>
                </a:moveTo>
                <a:lnTo>
                  <a:pt x="988" y="1030"/>
                </a:lnTo>
                <a:lnTo>
                  <a:pt x="987" y="1023"/>
                </a:lnTo>
                <a:lnTo>
                  <a:pt x="986" y="1017"/>
                </a:lnTo>
                <a:lnTo>
                  <a:pt x="983" y="1011"/>
                </a:lnTo>
                <a:lnTo>
                  <a:pt x="980" y="1007"/>
                </a:lnTo>
                <a:lnTo>
                  <a:pt x="977" y="1003"/>
                </a:lnTo>
                <a:lnTo>
                  <a:pt x="973" y="999"/>
                </a:lnTo>
                <a:lnTo>
                  <a:pt x="967" y="995"/>
                </a:lnTo>
                <a:lnTo>
                  <a:pt x="962" y="993"/>
                </a:lnTo>
                <a:lnTo>
                  <a:pt x="957" y="992"/>
                </a:lnTo>
                <a:lnTo>
                  <a:pt x="951" y="992"/>
                </a:lnTo>
                <a:lnTo>
                  <a:pt x="946" y="992"/>
                </a:lnTo>
                <a:lnTo>
                  <a:pt x="940" y="994"/>
                </a:lnTo>
                <a:lnTo>
                  <a:pt x="935" y="996"/>
                </a:lnTo>
                <a:lnTo>
                  <a:pt x="930" y="1000"/>
                </a:lnTo>
                <a:lnTo>
                  <a:pt x="926" y="1005"/>
                </a:lnTo>
                <a:lnTo>
                  <a:pt x="921" y="1010"/>
                </a:lnTo>
                <a:lnTo>
                  <a:pt x="920" y="1020"/>
                </a:lnTo>
                <a:lnTo>
                  <a:pt x="920" y="1027"/>
                </a:lnTo>
                <a:lnTo>
                  <a:pt x="922" y="1035"/>
                </a:lnTo>
                <a:lnTo>
                  <a:pt x="927" y="1040"/>
                </a:lnTo>
                <a:lnTo>
                  <a:pt x="931" y="1046"/>
                </a:lnTo>
                <a:lnTo>
                  <a:pt x="936" y="1050"/>
                </a:lnTo>
                <a:lnTo>
                  <a:pt x="943" y="1053"/>
                </a:lnTo>
                <a:lnTo>
                  <a:pt x="949" y="1055"/>
                </a:lnTo>
                <a:lnTo>
                  <a:pt x="956" y="1056"/>
                </a:lnTo>
                <a:lnTo>
                  <a:pt x="962" y="1056"/>
                </a:lnTo>
                <a:lnTo>
                  <a:pt x="968" y="1055"/>
                </a:lnTo>
                <a:lnTo>
                  <a:pt x="974" y="1052"/>
                </a:lnTo>
                <a:lnTo>
                  <a:pt x="979" y="1049"/>
                </a:lnTo>
                <a:lnTo>
                  <a:pt x="983" y="1044"/>
                </a:lnTo>
                <a:lnTo>
                  <a:pt x="986" y="1037"/>
                </a:lnTo>
                <a:lnTo>
                  <a:pt x="988" y="1030"/>
                </a:lnTo>
                <a:close/>
                <a:moveTo>
                  <a:pt x="1123" y="1124"/>
                </a:moveTo>
                <a:lnTo>
                  <a:pt x="1123" y="1124"/>
                </a:lnTo>
                <a:lnTo>
                  <a:pt x="1144" y="1124"/>
                </a:lnTo>
                <a:lnTo>
                  <a:pt x="1163" y="1126"/>
                </a:lnTo>
                <a:lnTo>
                  <a:pt x="1183" y="1129"/>
                </a:lnTo>
                <a:lnTo>
                  <a:pt x="1202" y="1133"/>
                </a:lnTo>
                <a:lnTo>
                  <a:pt x="1236" y="1142"/>
                </a:lnTo>
                <a:lnTo>
                  <a:pt x="1251" y="1146"/>
                </a:lnTo>
                <a:lnTo>
                  <a:pt x="1265" y="1148"/>
                </a:lnTo>
                <a:lnTo>
                  <a:pt x="1255" y="1142"/>
                </a:lnTo>
                <a:lnTo>
                  <a:pt x="1245" y="1133"/>
                </a:lnTo>
                <a:lnTo>
                  <a:pt x="1227" y="1117"/>
                </a:lnTo>
                <a:lnTo>
                  <a:pt x="1208" y="1099"/>
                </a:lnTo>
                <a:lnTo>
                  <a:pt x="1189" y="1083"/>
                </a:lnTo>
                <a:lnTo>
                  <a:pt x="1177" y="1085"/>
                </a:lnTo>
                <a:lnTo>
                  <a:pt x="1170" y="1086"/>
                </a:lnTo>
                <a:lnTo>
                  <a:pt x="1146" y="1085"/>
                </a:lnTo>
                <a:lnTo>
                  <a:pt x="1144" y="1079"/>
                </a:lnTo>
                <a:lnTo>
                  <a:pt x="1141" y="1074"/>
                </a:lnTo>
                <a:lnTo>
                  <a:pt x="1137" y="1069"/>
                </a:lnTo>
                <a:lnTo>
                  <a:pt x="1133" y="1065"/>
                </a:lnTo>
                <a:lnTo>
                  <a:pt x="1124" y="1057"/>
                </a:lnTo>
                <a:lnTo>
                  <a:pt x="1115" y="1049"/>
                </a:lnTo>
                <a:lnTo>
                  <a:pt x="1109" y="1056"/>
                </a:lnTo>
                <a:lnTo>
                  <a:pt x="1102" y="1061"/>
                </a:lnTo>
                <a:lnTo>
                  <a:pt x="1096" y="1063"/>
                </a:lnTo>
                <a:lnTo>
                  <a:pt x="1088" y="1063"/>
                </a:lnTo>
                <a:lnTo>
                  <a:pt x="1082" y="1062"/>
                </a:lnTo>
                <a:lnTo>
                  <a:pt x="1074" y="1059"/>
                </a:lnTo>
                <a:lnTo>
                  <a:pt x="1069" y="1055"/>
                </a:lnTo>
                <a:lnTo>
                  <a:pt x="1064" y="1051"/>
                </a:lnTo>
                <a:lnTo>
                  <a:pt x="1080" y="1068"/>
                </a:lnTo>
                <a:lnTo>
                  <a:pt x="1095" y="1085"/>
                </a:lnTo>
                <a:lnTo>
                  <a:pt x="1110" y="1103"/>
                </a:lnTo>
                <a:lnTo>
                  <a:pt x="1123" y="1124"/>
                </a:lnTo>
                <a:close/>
                <a:moveTo>
                  <a:pt x="1074" y="1120"/>
                </a:moveTo>
                <a:lnTo>
                  <a:pt x="1074" y="1120"/>
                </a:lnTo>
                <a:lnTo>
                  <a:pt x="1081" y="1118"/>
                </a:lnTo>
                <a:lnTo>
                  <a:pt x="1088" y="1120"/>
                </a:lnTo>
                <a:lnTo>
                  <a:pt x="1095" y="1120"/>
                </a:lnTo>
                <a:lnTo>
                  <a:pt x="1098" y="1118"/>
                </a:lnTo>
                <a:lnTo>
                  <a:pt x="1100" y="1117"/>
                </a:lnTo>
                <a:lnTo>
                  <a:pt x="1094" y="1111"/>
                </a:lnTo>
                <a:lnTo>
                  <a:pt x="1087" y="1105"/>
                </a:lnTo>
                <a:lnTo>
                  <a:pt x="1078" y="1091"/>
                </a:lnTo>
                <a:lnTo>
                  <a:pt x="1072" y="1084"/>
                </a:lnTo>
                <a:lnTo>
                  <a:pt x="1066" y="1077"/>
                </a:lnTo>
                <a:lnTo>
                  <a:pt x="1061" y="1071"/>
                </a:lnTo>
                <a:lnTo>
                  <a:pt x="1053" y="1066"/>
                </a:lnTo>
                <a:lnTo>
                  <a:pt x="1051" y="1070"/>
                </a:lnTo>
                <a:lnTo>
                  <a:pt x="1050" y="1075"/>
                </a:lnTo>
                <a:lnTo>
                  <a:pt x="1050" y="1078"/>
                </a:lnTo>
                <a:lnTo>
                  <a:pt x="1051" y="1082"/>
                </a:lnTo>
                <a:lnTo>
                  <a:pt x="1052" y="1085"/>
                </a:lnTo>
                <a:lnTo>
                  <a:pt x="1054" y="1089"/>
                </a:lnTo>
                <a:lnTo>
                  <a:pt x="1060" y="1094"/>
                </a:lnTo>
                <a:lnTo>
                  <a:pt x="1066" y="1099"/>
                </a:lnTo>
                <a:lnTo>
                  <a:pt x="1071" y="1106"/>
                </a:lnTo>
                <a:lnTo>
                  <a:pt x="1073" y="1109"/>
                </a:lnTo>
                <a:lnTo>
                  <a:pt x="1074" y="1112"/>
                </a:lnTo>
                <a:lnTo>
                  <a:pt x="1074" y="1115"/>
                </a:lnTo>
                <a:lnTo>
                  <a:pt x="1074" y="1120"/>
                </a:lnTo>
                <a:close/>
                <a:moveTo>
                  <a:pt x="1822" y="1163"/>
                </a:moveTo>
                <a:lnTo>
                  <a:pt x="1822" y="1163"/>
                </a:lnTo>
                <a:lnTo>
                  <a:pt x="1827" y="1163"/>
                </a:lnTo>
                <a:lnTo>
                  <a:pt x="1833" y="1161"/>
                </a:lnTo>
                <a:lnTo>
                  <a:pt x="1837" y="1158"/>
                </a:lnTo>
                <a:lnTo>
                  <a:pt x="1841" y="1154"/>
                </a:lnTo>
                <a:lnTo>
                  <a:pt x="1849" y="1143"/>
                </a:lnTo>
                <a:lnTo>
                  <a:pt x="1854" y="1133"/>
                </a:lnTo>
                <a:lnTo>
                  <a:pt x="1859" y="1126"/>
                </a:lnTo>
                <a:lnTo>
                  <a:pt x="1866" y="1118"/>
                </a:lnTo>
                <a:lnTo>
                  <a:pt x="1871" y="1112"/>
                </a:lnTo>
                <a:lnTo>
                  <a:pt x="1876" y="1106"/>
                </a:lnTo>
                <a:lnTo>
                  <a:pt x="1880" y="1099"/>
                </a:lnTo>
                <a:lnTo>
                  <a:pt x="1880" y="1094"/>
                </a:lnTo>
                <a:lnTo>
                  <a:pt x="1880" y="1091"/>
                </a:lnTo>
                <a:lnTo>
                  <a:pt x="1879" y="1089"/>
                </a:lnTo>
                <a:lnTo>
                  <a:pt x="1876" y="1085"/>
                </a:lnTo>
                <a:lnTo>
                  <a:pt x="1873" y="1083"/>
                </a:lnTo>
                <a:lnTo>
                  <a:pt x="1856" y="1096"/>
                </a:lnTo>
                <a:lnTo>
                  <a:pt x="1848" y="1105"/>
                </a:lnTo>
                <a:lnTo>
                  <a:pt x="1839" y="1114"/>
                </a:lnTo>
                <a:lnTo>
                  <a:pt x="1831" y="1125"/>
                </a:lnTo>
                <a:lnTo>
                  <a:pt x="1825" y="1137"/>
                </a:lnTo>
                <a:lnTo>
                  <a:pt x="1823" y="1143"/>
                </a:lnTo>
                <a:lnTo>
                  <a:pt x="1822" y="1150"/>
                </a:lnTo>
                <a:lnTo>
                  <a:pt x="1822" y="1157"/>
                </a:lnTo>
                <a:lnTo>
                  <a:pt x="1822" y="1163"/>
                </a:lnTo>
                <a:close/>
                <a:moveTo>
                  <a:pt x="1899" y="1117"/>
                </a:moveTo>
                <a:lnTo>
                  <a:pt x="1899" y="1117"/>
                </a:lnTo>
                <a:lnTo>
                  <a:pt x="1888" y="1127"/>
                </a:lnTo>
                <a:lnTo>
                  <a:pt x="1880" y="1139"/>
                </a:lnTo>
                <a:lnTo>
                  <a:pt x="1872" y="1151"/>
                </a:lnTo>
                <a:lnTo>
                  <a:pt x="1865" y="1163"/>
                </a:lnTo>
                <a:lnTo>
                  <a:pt x="1873" y="1158"/>
                </a:lnTo>
                <a:lnTo>
                  <a:pt x="1881" y="1151"/>
                </a:lnTo>
                <a:lnTo>
                  <a:pt x="1887" y="1143"/>
                </a:lnTo>
                <a:lnTo>
                  <a:pt x="1893" y="1136"/>
                </a:lnTo>
                <a:lnTo>
                  <a:pt x="1902" y="1117"/>
                </a:lnTo>
                <a:lnTo>
                  <a:pt x="1911" y="1100"/>
                </a:lnTo>
                <a:lnTo>
                  <a:pt x="1906" y="1093"/>
                </a:lnTo>
                <a:lnTo>
                  <a:pt x="1904" y="1090"/>
                </a:lnTo>
                <a:lnTo>
                  <a:pt x="1901" y="1087"/>
                </a:lnTo>
                <a:lnTo>
                  <a:pt x="1900" y="1091"/>
                </a:lnTo>
                <a:lnTo>
                  <a:pt x="1900" y="1095"/>
                </a:lnTo>
                <a:lnTo>
                  <a:pt x="1898" y="1101"/>
                </a:lnTo>
                <a:lnTo>
                  <a:pt x="1897" y="1109"/>
                </a:lnTo>
                <a:lnTo>
                  <a:pt x="1897" y="1112"/>
                </a:lnTo>
                <a:lnTo>
                  <a:pt x="1899" y="1117"/>
                </a:lnTo>
                <a:close/>
                <a:moveTo>
                  <a:pt x="1036" y="1090"/>
                </a:moveTo>
                <a:lnTo>
                  <a:pt x="1036" y="1090"/>
                </a:lnTo>
                <a:lnTo>
                  <a:pt x="1025" y="1102"/>
                </a:lnTo>
                <a:lnTo>
                  <a:pt x="1012" y="1115"/>
                </a:lnTo>
                <a:lnTo>
                  <a:pt x="1018" y="1114"/>
                </a:lnTo>
                <a:lnTo>
                  <a:pt x="1023" y="1114"/>
                </a:lnTo>
                <a:lnTo>
                  <a:pt x="1036" y="1115"/>
                </a:lnTo>
                <a:lnTo>
                  <a:pt x="1064" y="1120"/>
                </a:lnTo>
                <a:lnTo>
                  <a:pt x="1060" y="1110"/>
                </a:lnTo>
                <a:lnTo>
                  <a:pt x="1053" y="1101"/>
                </a:lnTo>
                <a:lnTo>
                  <a:pt x="1050" y="1097"/>
                </a:lnTo>
                <a:lnTo>
                  <a:pt x="1046" y="1094"/>
                </a:lnTo>
                <a:lnTo>
                  <a:pt x="1041" y="1092"/>
                </a:lnTo>
                <a:lnTo>
                  <a:pt x="1036" y="1090"/>
                </a:lnTo>
                <a:close/>
                <a:moveTo>
                  <a:pt x="731" y="1126"/>
                </a:moveTo>
                <a:lnTo>
                  <a:pt x="731" y="1126"/>
                </a:lnTo>
                <a:lnTo>
                  <a:pt x="736" y="1126"/>
                </a:lnTo>
                <a:lnTo>
                  <a:pt x="745" y="1125"/>
                </a:lnTo>
                <a:lnTo>
                  <a:pt x="753" y="1124"/>
                </a:lnTo>
                <a:lnTo>
                  <a:pt x="760" y="1122"/>
                </a:lnTo>
                <a:lnTo>
                  <a:pt x="760" y="1116"/>
                </a:lnTo>
                <a:lnTo>
                  <a:pt x="759" y="1112"/>
                </a:lnTo>
                <a:lnTo>
                  <a:pt x="756" y="1109"/>
                </a:lnTo>
                <a:lnTo>
                  <a:pt x="754" y="1107"/>
                </a:lnTo>
                <a:lnTo>
                  <a:pt x="752" y="1105"/>
                </a:lnTo>
                <a:lnTo>
                  <a:pt x="749" y="1103"/>
                </a:lnTo>
                <a:lnTo>
                  <a:pt x="746" y="1103"/>
                </a:lnTo>
                <a:lnTo>
                  <a:pt x="744" y="1103"/>
                </a:lnTo>
                <a:lnTo>
                  <a:pt x="740" y="1103"/>
                </a:lnTo>
                <a:lnTo>
                  <a:pt x="737" y="1105"/>
                </a:lnTo>
                <a:lnTo>
                  <a:pt x="735" y="1107"/>
                </a:lnTo>
                <a:lnTo>
                  <a:pt x="733" y="1110"/>
                </a:lnTo>
                <a:lnTo>
                  <a:pt x="731" y="1113"/>
                </a:lnTo>
                <a:lnTo>
                  <a:pt x="730" y="1116"/>
                </a:lnTo>
                <a:lnTo>
                  <a:pt x="730" y="1121"/>
                </a:lnTo>
                <a:lnTo>
                  <a:pt x="731" y="1126"/>
                </a:lnTo>
                <a:close/>
                <a:moveTo>
                  <a:pt x="1427" y="1295"/>
                </a:moveTo>
                <a:lnTo>
                  <a:pt x="1427" y="1295"/>
                </a:lnTo>
                <a:lnTo>
                  <a:pt x="1420" y="1286"/>
                </a:lnTo>
                <a:lnTo>
                  <a:pt x="1414" y="1276"/>
                </a:lnTo>
                <a:lnTo>
                  <a:pt x="1405" y="1267"/>
                </a:lnTo>
                <a:lnTo>
                  <a:pt x="1396" y="1259"/>
                </a:lnTo>
                <a:lnTo>
                  <a:pt x="1376" y="1244"/>
                </a:lnTo>
                <a:lnTo>
                  <a:pt x="1357" y="1230"/>
                </a:lnTo>
                <a:lnTo>
                  <a:pt x="1343" y="1220"/>
                </a:lnTo>
                <a:lnTo>
                  <a:pt x="1329" y="1213"/>
                </a:lnTo>
                <a:lnTo>
                  <a:pt x="1301" y="1196"/>
                </a:lnTo>
                <a:lnTo>
                  <a:pt x="1275" y="1180"/>
                </a:lnTo>
                <a:lnTo>
                  <a:pt x="1260" y="1172"/>
                </a:lnTo>
                <a:lnTo>
                  <a:pt x="1245" y="1165"/>
                </a:lnTo>
                <a:lnTo>
                  <a:pt x="1229" y="1158"/>
                </a:lnTo>
                <a:lnTo>
                  <a:pt x="1212" y="1153"/>
                </a:lnTo>
                <a:lnTo>
                  <a:pt x="1195" y="1147"/>
                </a:lnTo>
                <a:lnTo>
                  <a:pt x="1178" y="1144"/>
                </a:lnTo>
                <a:lnTo>
                  <a:pt x="1163" y="1143"/>
                </a:lnTo>
                <a:lnTo>
                  <a:pt x="1147" y="1142"/>
                </a:lnTo>
                <a:lnTo>
                  <a:pt x="1131" y="1142"/>
                </a:lnTo>
                <a:lnTo>
                  <a:pt x="1115" y="1140"/>
                </a:lnTo>
                <a:lnTo>
                  <a:pt x="1071" y="1135"/>
                </a:lnTo>
                <a:lnTo>
                  <a:pt x="1050" y="1132"/>
                </a:lnTo>
                <a:lnTo>
                  <a:pt x="1027" y="1131"/>
                </a:lnTo>
                <a:lnTo>
                  <a:pt x="1020" y="1131"/>
                </a:lnTo>
                <a:lnTo>
                  <a:pt x="1007" y="1131"/>
                </a:lnTo>
                <a:lnTo>
                  <a:pt x="1002" y="1132"/>
                </a:lnTo>
                <a:lnTo>
                  <a:pt x="996" y="1136"/>
                </a:lnTo>
                <a:lnTo>
                  <a:pt x="994" y="1137"/>
                </a:lnTo>
                <a:lnTo>
                  <a:pt x="993" y="1139"/>
                </a:lnTo>
                <a:lnTo>
                  <a:pt x="992" y="1142"/>
                </a:lnTo>
                <a:lnTo>
                  <a:pt x="992" y="1144"/>
                </a:lnTo>
                <a:lnTo>
                  <a:pt x="1027" y="1144"/>
                </a:lnTo>
                <a:lnTo>
                  <a:pt x="1064" y="1145"/>
                </a:lnTo>
                <a:lnTo>
                  <a:pt x="1101" y="1147"/>
                </a:lnTo>
                <a:lnTo>
                  <a:pt x="1138" y="1152"/>
                </a:lnTo>
                <a:lnTo>
                  <a:pt x="1174" y="1157"/>
                </a:lnTo>
                <a:lnTo>
                  <a:pt x="1208" y="1166"/>
                </a:lnTo>
                <a:lnTo>
                  <a:pt x="1224" y="1170"/>
                </a:lnTo>
                <a:lnTo>
                  <a:pt x="1240" y="1175"/>
                </a:lnTo>
                <a:lnTo>
                  <a:pt x="1255" y="1181"/>
                </a:lnTo>
                <a:lnTo>
                  <a:pt x="1269" y="1187"/>
                </a:lnTo>
                <a:lnTo>
                  <a:pt x="1274" y="1190"/>
                </a:lnTo>
                <a:lnTo>
                  <a:pt x="1278" y="1193"/>
                </a:lnTo>
                <a:lnTo>
                  <a:pt x="1281" y="1197"/>
                </a:lnTo>
                <a:lnTo>
                  <a:pt x="1284" y="1200"/>
                </a:lnTo>
                <a:lnTo>
                  <a:pt x="1296" y="1205"/>
                </a:lnTo>
                <a:lnTo>
                  <a:pt x="1307" y="1209"/>
                </a:lnTo>
                <a:lnTo>
                  <a:pt x="1319" y="1215"/>
                </a:lnTo>
                <a:lnTo>
                  <a:pt x="1329" y="1221"/>
                </a:lnTo>
                <a:lnTo>
                  <a:pt x="1344" y="1232"/>
                </a:lnTo>
                <a:lnTo>
                  <a:pt x="1358" y="1243"/>
                </a:lnTo>
                <a:lnTo>
                  <a:pt x="1384" y="1263"/>
                </a:lnTo>
                <a:lnTo>
                  <a:pt x="1390" y="1267"/>
                </a:lnTo>
                <a:lnTo>
                  <a:pt x="1397" y="1269"/>
                </a:lnTo>
                <a:lnTo>
                  <a:pt x="1402" y="1273"/>
                </a:lnTo>
                <a:lnTo>
                  <a:pt x="1407" y="1276"/>
                </a:lnTo>
                <a:lnTo>
                  <a:pt x="1415" y="1284"/>
                </a:lnTo>
                <a:lnTo>
                  <a:pt x="1421" y="1293"/>
                </a:lnTo>
                <a:lnTo>
                  <a:pt x="1433" y="1311"/>
                </a:lnTo>
                <a:lnTo>
                  <a:pt x="1439" y="1320"/>
                </a:lnTo>
                <a:lnTo>
                  <a:pt x="1446" y="1327"/>
                </a:lnTo>
                <a:lnTo>
                  <a:pt x="1450" y="1330"/>
                </a:lnTo>
                <a:lnTo>
                  <a:pt x="1455" y="1333"/>
                </a:lnTo>
                <a:lnTo>
                  <a:pt x="1460" y="1335"/>
                </a:lnTo>
                <a:lnTo>
                  <a:pt x="1465" y="1336"/>
                </a:lnTo>
                <a:lnTo>
                  <a:pt x="1457" y="1324"/>
                </a:lnTo>
                <a:lnTo>
                  <a:pt x="1449" y="1312"/>
                </a:lnTo>
                <a:lnTo>
                  <a:pt x="1445" y="1307"/>
                </a:lnTo>
                <a:lnTo>
                  <a:pt x="1440" y="1303"/>
                </a:lnTo>
                <a:lnTo>
                  <a:pt x="1433" y="1298"/>
                </a:lnTo>
                <a:lnTo>
                  <a:pt x="1427" y="1295"/>
                </a:lnTo>
                <a:close/>
                <a:moveTo>
                  <a:pt x="731" y="1159"/>
                </a:moveTo>
                <a:lnTo>
                  <a:pt x="731" y="1159"/>
                </a:lnTo>
                <a:lnTo>
                  <a:pt x="735" y="1161"/>
                </a:lnTo>
                <a:lnTo>
                  <a:pt x="739" y="1161"/>
                </a:lnTo>
                <a:lnTo>
                  <a:pt x="749" y="1161"/>
                </a:lnTo>
                <a:lnTo>
                  <a:pt x="764" y="1159"/>
                </a:lnTo>
                <a:lnTo>
                  <a:pt x="765" y="1153"/>
                </a:lnTo>
                <a:lnTo>
                  <a:pt x="764" y="1147"/>
                </a:lnTo>
                <a:lnTo>
                  <a:pt x="762" y="1144"/>
                </a:lnTo>
                <a:lnTo>
                  <a:pt x="758" y="1141"/>
                </a:lnTo>
                <a:lnTo>
                  <a:pt x="753" y="1139"/>
                </a:lnTo>
                <a:lnTo>
                  <a:pt x="748" y="1138"/>
                </a:lnTo>
                <a:lnTo>
                  <a:pt x="734" y="1136"/>
                </a:lnTo>
                <a:lnTo>
                  <a:pt x="732" y="1141"/>
                </a:lnTo>
                <a:lnTo>
                  <a:pt x="731" y="1146"/>
                </a:lnTo>
                <a:lnTo>
                  <a:pt x="731" y="1152"/>
                </a:lnTo>
                <a:lnTo>
                  <a:pt x="731" y="1159"/>
                </a:lnTo>
                <a:close/>
                <a:moveTo>
                  <a:pt x="1913" y="1138"/>
                </a:moveTo>
                <a:lnTo>
                  <a:pt x="1913" y="1138"/>
                </a:lnTo>
                <a:lnTo>
                  <a:pt x="1906" y="1148"/>
                </a:lnTo>
                <a:lnTo>
                  <a:pt x="1898" y="1158"/>
                </a:lnTo>
                <a:lnTo>
                  <a:pt x="1882" y="1176"/>
                </a:lnTo>
                <a:lnTo>
                  <a:pt x="1887" y="1181"/>
                </a:lnTo>
                <a:lnTo>
                  <a:pt x="1893" y="1184"/>
                </a:lnTo>
                <a:lnTo>
                  <a:pt x="1903" y="1193"/>
                </a:lnTo>
                <a:lnTo>
                  <a:pt x="1909" y="1197"/>
                </a:lnTo>
                <a:lnTo>
                  <a:pt x="1915" y="1200"/>
                </a:lnTo>
                <a:lnTo>
                  <a:pt x="1922" y="1203"/>
                </a:lnTo>
                <a:lnTo>
                  <a:pt x="1930" y="1204"/>
                </a:lnTo>
                <a:lnTo>
                  <a:pt x="1936" y="1198"/>
                </a:lnTo>
                <a:lnTo>
                  <a:pt x="1943" y="1190"/>
                </a:lnTo>
                <a:lnTo>
                  <a:pt x="1948" y="1183"/>
                </a:lnTo>
                <a:lnTo>
                  <a:pt x="1954" y="1174"/>
                </a:lnTo>
                <a:lnTo>
                  <a:pt x="1945" y="1163"/>
                </a:lnTo>
                <a:lnTo>
                  <a:pt x="1935" y="1154"/>
                </a:lnTo>
                <a:lnTo>
                  <a:pt x="1926" y="1145"/>
                </a:lnTo>
                <a:lnTo>
                  <a:pt x="1919" y="1141"/>
                </a:lnTo>
                <a:lnTo>
                  <a:pt x="1913" y="1138"/>
                </a:lnTo>
                <a:close/>
                <a:moveTo>
                  <a:pt x="809" y="1155"/>
                </a:moveTo>
                <a:lnTo>
                  <a:pt x="809" y="1155"/>
                </a:lnTo>
                <a:lnTo>
                  <a:pt x="821" y="1157"/>
                </a:lnTo>
                <a:lnTo>
                  <a:pt x="827" y="1157"/>
                </a:lnTo>
                <a:lnTo>
                  <a:pt x="833" y="1157"/>
                </a:lnTo>
                <a:lnTo>
                  <a:pt x="838" y="1156"/>
                </a:lnTo>
                <a:lnTo>
                  <a:pt x="842" y="1153"/>
                </a:lnTo>
                <a:lnTo>
                  <a:pt x="844" y="1148"/>
                </a:lnTo>
                <a:lnTo>
                  <a:pt x="845" y="1142"/>
                </a:lnTo>
                <a:lnTo>
                  <a:pt x="837" y="1141"/>
                </a:lnTo>
                <a:lnTo>
                  <a:pt x="830" y="1141"/>
                </a:lnTo>
                <a:lnTo>
                  <a:pt x="816" y="1142"/>
                </a:lnTo>
                <a:lnTo>
                  <a:pt x="801" y="1144"/>
                </a:lnTo>
                <a:lnTo>
                  <a:pt x="793" y="1145"/>
                </a:lnTo>
                <a:lnTo>
                  <a:pt x="783" y="1144"/>
                </a:lnTo>
                <a:lnTo>
                  <a:pt x="784" y="1154"/>
                </a:lnTo>
                <a:lnTo>
                  <a:pt x="784" y="1157"/>
                </a:lnTo>
                <a:lnTo>
                  <a:pt x="783" y="1161"/>
                </a:lnTo>
                <a:lnTo>
                  <a:pt x="790" y="1160"/>
                </a:lnTo>
                <a:lnTo>
                  <a:pt x="797" y="1160"/>
                </a:lnTo>
                <a:lnTo>
                  <a:pt x="800" y="1159"/>
                </a:lnTo>
                <a:lnTo>
                  <a:pt x="803" y="1159"/>
                </a:lnTo>
                <a:lnTo>
                  <a:pt x="803" y="1157"/>
                </a:lnTo>
                <a:lnTo>
                  <a:pt x="800" y="1155"/>
                </a:lnTo>
                <a:lnTo>
                  <a:pt x="803" y="1155"/>
                </a:lnTo>
                <a:lnTo>
                  <a:pt x="806" y="1156"/>
                </a:lnTo>
                <a:lnTo>
                  <a:pt x="809" y="1158"/>
                </a:lnTo>
                <a:lnTo>
                  <a:pt x="810" y="1159"/>
                </a:lnTo>
                <a:lnTo>
                  <a:pt x="809" y="1155"/>
                </a:lnTo>
                <a:close/>
                <a:moveTo>
                  <a:pt x="2028" y="1155"/>
                </a:moveTo>
                <a:lnTo>
                  <a:pt x="2028" y="1155"/>
                </a:lnTo>
                <a:lnTo>
                  <a:pt x="2033" y="1166"/>
                </a:lnTo>
                <a:lnTo>
                  <a:pt x="2039" y="1174"/>
                </a:lnTo>
                <a:lnTo>
                  <a:pt x="2046" y="1183"/>
                </a:lnTo>
                <a:lnTo>
                  <a:pt x="2053" y="1190"/>
                </a:lnTo>
                <a:lnTo>
                  <a:pt x="2062" y="1197"/>
                </a:lnTo>
                <a:lnTo>
                  <a:pt x="2071" y="1203"/>
                </a:lnTo>
                <a:lnTo>
                  <a:pt x="2082" y="1207"/>
                </a:lnTo>
                <a:lnTo>
                  <a:pt x="2094" y="1211"/>
                </a:lnTo>
                <a:lnTo>
                  <a:pt x="2098" y="1200"/>
                </a:lnTo>
                <a:lnTo>
                  <a:pt x="2102" y="1187"/>
                </a:lnTo>
                <a:lnTo>
                  <a:pt x="2099" y="1187"/>
                </a:lnTo>
                <a:lnTo>
                  <a:pt x="2098" y="1186"/>
                </a:lnTo>
                <a:lnTo>
                  <a:pt x="2098" y="1185"/>
                </a:lnTo>
                <a:lnTo>
                  <a:pt x="2095" y="1187"/>
                </a:lnTo>
                <a:lnTo>
                  <a:pt x="2093" y="1189"/>
                </a:lnTo>
                <a:lnTo>
                  <a:pt x="2088" y="1195"/>
                </a:lnTo>
                <a:lnTo>
                  <a:pt x="2084" y="1200"/>
                </a:lnTo>
                <a:lnTo>
                  <a:pt x="2081" y="1201"/>
                </a:lnTo>
                <a:lnTo>
                  <a:pt x="2077" y="1202"/>
                </a:lnTo>
                <a:lnTo>
                  <a:pt x="2072" y="1200"/>
                </a:lnTo>
                <a:lnTo>
                  <a:pt x="2068" y="1197"/>
                </a:lnTo>
                <a:lnTo>
                  <a:pt x="2062" y="1190"/>
                </a:lnTo>
                <a:lnTo>
                  <a:pt x="2057" y="1182"/>
                </a:lnTo>
                <a:lnTo>
                  <a:pt x="2053" y="1172"/>
                </a:lnTo>
                <a:lnTo>
                  <a:pt x="2054" y="1170"/>
                </a:lnTo>
                <a:lnTo>
                  <a:pt x="2055" y="1169"/>
                </a:lnTo>
                <a:lnTo>
                  <a:pt x="2058" y="1168"/>
                </a:lnTo>
                <a:lnTo>
                  <a:pt x="2062" y="1167"/>
                </a:lnTo>
                <a:lnTo>
                  <a:pt x="2063" y="1166"/>
                </a:lnTo>
                <a:lnTo>
                  <a:pt x="2064" y="1163"/>
                </a:lnTo>
                <a:lnTo>
                  <a:pt x="2056" y="1158"/>
                </a:lnTo>
                <a:lnTo>
                  <a:pt x="2047" y="1154"/>
                </a:lnTo>
                <a:lnTo>
                  <a:pt x="2042" y="1153"/>
                </a:lnTo>
                <a:lnTo>
                  <a:pt x="2037" y="1153"/>
                </a:lnTo>
                <a:lnTo>
                  <a:pt x="2033" y="1153"/>
                </a:lnTo>
                <a:lnTo>
                  <a:pt x="2028" y="1155"/>
                </a:lnTo>
                <a:close/>
                <a:moveTo>
                  <a:pt x="2079" y="1176"/>
                </a:moveTo>
                <a:lnTo>
                  <a:pt x="2079" y="1176"/>
                </a:lnTo>
                <a:lnTo>
                  <a:pt x="2076" y="1174"/>
                </a:lnTo>
                <a:lnTo>
                  <a:pt x="2072" y="1172"/>
                </a:lnTo>
                <a:lnTo>
                  <a:pt x="2069" y="1169"/>
                </a:lnTo>
                <a:lnTo>
                  <a:pt x="2066" y="1166"/>
                </a:lnTo>
                <a:lnTo>
                  <a:pt x="2068" y="1171"/>
                </a:lnTo>
                <a:lnTo>
                  <a:pt x="2071" y="1175"/>
                </a:lnTo>
                <a:lnTo>
                  <a:pt x="2073" y="1176"/>
                </a:lnTo>
                <a:lnTo>
                  <a:pt x="2076" y="1177"/>
                </a:lnTo>
                <a:lnTo>
                  <a:pt x="2078" y="1177"/>
                </a:lnTo>
                <a:lnTo>
                  <a:pt x="2079" y="1176"/>
                </a:lnTo>
                <a:close/>
                <a:moveTo>
                  <a:pt x="1119" y="1174"/>
                </a:moveTo>
                <a:lnTo>
                  <a:pt x="1119" y="1174"/>
                </a:lnTo>
                <a:lnTo>
                  <a:pt x="1147" y="1206"/>
                </a:lnTo>
                <a:lnTo>
                  <a:pt x="1176" y="1238"/>
                </a:lnTo>
                <a:lnTo>
                  <a:pt x="1203" y="1271"/>
                </a:lnTo>
                <a:lnTo>
                  <a:pt x="1230" y="1304"/>
                </a:lnTo>
                <a:lnTo>
                  <a:pt x="1283" y="1371"/>
                </a:lnTo>
                <a:lnTo>
                  <a:pt x="1338" y="1438"/>
                </a:lnTo>
                <a:lnTo>
                  <a:pt x="1354" y="1464"/>
                </a:lnTo>
                <a:lnTo>
                  <a:pt x="1371" y="1491"/>
                </a:lnTo>
                <a:lnTo>
                  <a:pt x="1380" y="1504"/>
                </a:lnTo>
                <a:lnTo>
                  <a:pt x="1389" y="1515"/>
                </a:lnTo>
                <a:lnTo>
                  <a:pt x="1400" y="1524"/>
                </a:lnTo>
                <a:lnTo>
                  <a:pt x="1406" y="1529"/>
                </a:lnTo>
                <a:lnTo>
                  <a:pt x="1412" y="1531"/>
                </a:lnTo>
                <a:lnTo>
                  <a:pt x="1385" y="1492"/>
                </a:lnTo>
                <a:lnTo>
                  <a:pt x="1357" y="1454"/>
                </a:lnTo>
                <a:lnTo>
                  <a:pt x="1301" y="1379"/>
                </a:lnTo>
                <a:lnTo>
                  <a:pt x="1280" y="1351"/>
                </a:lnTo>
                <a:lnTo>
                  <a:pt x="1272" y="1338"/>
                </a:lnTo>
                <a:lnTo>
                  <a:pt x="1267" y="1330"/>
                </a:lnTo>
                <a:lnTo>
                  <a:pt x="1263" y="1323"/>
                </a:lnTo>
                <a:lnTo>
                  <a:pt x="1249" y="1309"/>
                </a:lnTo>
                <a:lnTo>
                  <a:pt x="1236" y="1294"/>
                </a:lnTo>
                <a:lnTo>
                  <a:pt x="1212" y="1263"/>
                </a:lnTo>
                <a:lnTo>
                  <a:pt x="1187" y="1231"/>
                </a:lnTo>
                <a:lnTo>
                  <a:pt x="1174" y="1216"/>
                </a:lnTo>
                <a:lnTo>
                  <a:pt x="1161" y="1202"/>
                </a:lnTo>
                <a:lnTo>
                  <a:pt x="1153" y="1192"/>
                </a:lnTo>
                <a:lnTo>
                  <a:pt x="1143" y="1183"/>
                </a:lnTo>
                <a:lnTo>
                  <a:pt x="1139" y="1177"/>
                </a:lnTo>
                <a:lnTo>
                  <a:pt x="1133" y="1174"/>
                </a:lnTo>
                <a:lnTo>
                  <a:pt x="1127" y="1170"/>
                </a:lnTo>
                <a:lnTo>
                  <a:pt x="1122" y="1168"/>
                </a:lnTo>
                <a:lnTo>
                  <a:pt x="1117" y="1168"/>
                </a:lnTo>
                <a:lnTo>
                  <a:pt x="1117" y="1172"/>
                </a:lnTo>
                <a:lnTo>
                  <a:pt x="1117" y="1173"/>
                </a:lnTo>
                <a:lnTo>
                  <a:pt x="1119" y="1174"/>
                </a:lnTo>
                <a:close/>
                <a:moveTo>
                  <a:pt x="1926" y="1230"/>
                </a:moveTo>
                <a:lnTo>
                  <a:pt x="1926" y="1230"/>
                </a:lnTo>
                <a:lnTo>
                  <a:pt x="1927" y="1233"/>
                </a:lnTo>
                <a:lnTo>
                  <a:pt x="1928" y="1234"/>
                </a:lnTo>
                <a:lnTo>
                  <a:pt x="1929" y="1236"/>
                </a:lnTo>
                <a:lnTo>
                  <a:pt x="1928" y="1241"/>
                </a:lnTo>
                <a:lnTo>
                  <a:pt x="1937" y="1237"/>
                </a:lnTo>
                <a:lnTo>
                  <a:pt x="1947" y="1233"/>
                </a:lnTo>
                <a:lnTo>
                  <a:pt x="1956" y="1229"/>
                </a:lnTo>
                <a:lnTo>
                  <a:pt x="1963" y="1222"/>
                </a:lnTo>
                <a:lnTo>
                  <a:pt x="1970" y="1216"/>
                </a:lnTo>
                <a:lnTo>
                  <a:pt x="1974" y="1208"/>
                </a:lnTo>
                <a:lnTo>
                  <a:pt x="1977" y="1199"/>
                </a:lnTo>
                <a:lnTo>
                  <a:pt x="1977" y="1189"/>
                </a:lnTo>
                <a:lnTo>
                  <a:pt x="1980" y="1187"/>
                </a:lnTo>
                <a:lnTo>
                  <a:pt x="1984" y="1185"/>
                </a:lnTo>
                <a:lnTo>
                  <a:pt x="1987" y="1183"/>
                </a:lnTo>
                <a:lnTo>
                  <a:pt x="1992" y="1183"/>
                </a:lnTo>
                <a:lnTo>
                  <a:pt x="1992" y="1180"/>
                </a:lnTo>
                <a:lnTo>
                  <a:pt x="1991" y="1177"/>
                </a:lnTo>
                <a:lnTo>
                  <a:pt x="1988" y="1174"/>
                </a:lnTo>
                <a:lnTo>
                  <a:pt x="1985" y="1171"/>
                </a:lnTo>
                <a:lnTo>
                  <a:pt x="1981" y="1168"/>
                </a:lnTo>
                <a:lnTo>
                  <a:pt x="1970" y="1184"/>
                </a:lnTo>
                <a:lnTo>
                  <a:pt x="1957" y="1200"/>
                </a:lnTo>
                <a:lnTo>
                  <a:pt x="1943" y="1216"/>
                </a:lnTo>
                <a:lnTo>
                  <a:pt x="1934" y="1223"/>
                </a:lnTo>
                <a:lnTo>
                  <a:pt x="1926" y="1230"/>
                </a:lnTo>
                <a:close/>
                <a:moveTo>
                  <a:pt x="736" y="1202"/>
                </a:moveTo>
                <a:lnTo>
                  <a:pt x="736" y="1202"/>
                </a:lnTo>
                <a:lnTo>
                  <a:pt x="737" y="1204"/>
                </a:lnTo>
                <a:lnTo>
                  <a:pt x="738" y="1204"/>
                </a:lnTo>
                <a:lnTo>
                  <a:pt x="739" y="1202"/>
                </a:lnTo>
                <a:lnTo>
                  <a:pt x="742" y="1201"/>
                </a:lnTo>
                <a:lnTo>
                  <a:pt x="743" y="1200"/>
                </a:lnTo>
                <a:lnTo>
                  <a:pt x="745" y="1201"/>
                </a:lnTo>
                <a:lnTo>
                  <a:pt x="750" y="1202"/>
                </a:lnTo>
                <a:lnTo>
                  <a:pt x="752" y="1202"/>
                </a:lnTo>
                <a:lnTo>
                  <a:pt x="755" y="1202"/>
                </a:lnTo>
                <a:lnTo>
                  <a:pt x="758" y="1196"/>
                </a:lnTo>
                <a:lnTo>
                  <a:pt x="761" y="1190"/>
                </a:lnTo>
                <a:lnTo>
                  <a:pt x="763" y="1184"/>
                </a:lnTo>
                <a:lnTo>
                  <a:pt x="764" y="1176"/>
                </a:lnTo>
                <a:lnTo>
                  <a:pt x="754" y="1176"/>
                </a:lnTo>
                <a:lnTo>
                  <a:pt x="746" y="1175"/>
                </a:lnTo>
                <a:lnTo>
                  <a:pt x="738" y="1172"/>
                </a:lnTo>
                <a:lnTo>
                  <a:pt x="731" y="1170"/>
                </a:lnTo>
                <a:lnTo>
                  <a:pt x="729" y="1176"/>
                </a:lnTo>
                <a:lnTo>
                  <a:pt x="730" y="1182"/>
                </a:lnTo>
                <a:lnTo>
                  <a:pt x="732" y="1186"/>
                </a:lnTo>
                <a:lnTo>
                  <a:pt x="734" y="1190"/>
                </a:lnTo>
                <a:lnTo>
                  <a:pt x="738" y="1197"/>
                </a:lnTo>
                <a:lnTo>
                  <a:pt x="738" y="1200"/>
                </a:lnTo>
                <a:lnTo>
                  <a:pt x="736" y="1202"/>
                </a:lnTo>
                <a:close/>
                <a:moveTo>
                  <a:pt x="1966" y="1245"/>
                </a:moveTo>
                <a:lnTo>
                  <a:pt x="1966" y="1245"/>
                </a:lnTo>
                <a:lnTo>
                  <a:pt x="1973" y="1251"/>
                </a:lnTo>
                <a:lnTo>
                  <a:pt x="1979" y="1258"/>
                </a:lnTo>
                <a:lnTo>
                  <a:pt x="1987" y="1263"/>
                </a:lnTo>
                <a:lnTo>
                  <a:pt x="1994" y="1268"/>
                </a:lnTo>
                <a:lnTo>
                  <a:pt x="2010" y="1278"/>
                </a:lnTo>
                <a:lnTo>
                  <a:pt x="2019" y="1283"/>
                </a:lnTo>
                <a:lnTo>
                  <a:pt x="2026" y="1289"/>
                </a:lnTo>
                <a:lnTo>
                  <a:pt x="2032" y="1281"/>
                </a:lnTo>
                <a:lnTo>
                  <a:pt x="2038" y="1274"/>
                </a:lnTo>
                <a:lnTo>
                  <a:pt x="2041" y="1271"/>
                </a:lnTo>
                <a:lnTo>
                  <a:pt x="2043" y="1266"/>
                </a:lnTo>
                <a:lnTo>
                  <a:pt x="2046" y="1261"/>
                </a:lnTo>
                <a:lnTo>
                  <a:pt x="2047" y="1256"/>
                </a:lnTo>
                <a:lnTo>
                  <a:pt x="2035" y="1243"/>
                </a:lnTo>
                <a:lnTo>
                  <a:pt x="2022" y="1232"/>
                </a:lnTo>
                <a:lnTo>
                  <a:pt x="1994" y="1211"/>
                </a:lnTo>
                <a:lnTo>
                  <a:pt x="1991" y="1215"/>
                </a:lnTo>
                <a:lnTo>
                  <a:pt x="1987" y="1219"/>
                </a:lnTo>
                <a:lnTo>
                  <a:pt x="1979" y="1227"/>
                </a:lnTo>
                <a:lnTo>
                  <a:pt x="1972" y="1234"/>
                </a:lnTo>
                <a:lnTo>
                  <a:pt x="1969" y="1239"/>
                </a:lnTo>
                <a:lnTo>
                  <a:pt x="1966" y="1245"/>
                </a:lnTo>
                <a:close/>
                <a:moveTo>
                  <a:pt x="2072" y="1287"/>
                </a:moveTo>
                <a:lnTo>
                  <a:pt x="2072" y="1287"/>
                </a:lnTo>
                <a:lnTo>
                  <a:pt x="2073" y="1289"/>
                </a:lnTo>
                <a:lnTo>
                  <a:pt x="2075" y="1289"/>
                </a:lnTo>
                <a:lnTo>
                  <a:pt x="2076" y="1287"/>
                </a:lnTo>
                <a:lnTo>
                  <a:pt x="2077" y="1286"/>
                </a:lnTo>
                <a:lnTo>
                  <a:pt x="2076" y="1286"/>
                </a:lnTo>
                <a:lnTo>
                  <a:pt x="2075" y="1286"/>
                </a:lnTo>
                <a:lnTo>
                  <a:pt x="2072" y="1287"/>
                </a:lnTo>
                <a:lnTo>
                  <a:pt x="2076" y="1279"/>
                </a:lnTo>
                <a:lnTo>
                  <a:pt x="2079" y="1269"/>
                </a:lnTo>
                <a:lnTo>
                  <a:pt x="2079" y="1265"/>
                </a:lnTo>
                <a:lnTo>
                  <a:pt x="2079" y="1261"/>
                </a:lnTo>
                <a:lnTo>
                  <a:pt x="2077" y="1258"/>
                </a:lnTo>
                <a:lnTo>
                  <a:pt x="2072" y="1256"/>
                </a:lnTo>
                <a:lnTo>
                  <a:pt x="2064" y="1267"/>
                </a:lnTo>
                <a:lnTo>
                  <a:pt x="2054" y="1279"/>
                </a:lnTo>
                <a:lnTo>
                  <a:pt x="2045" y="1291"/>
                </a:lnTo>
                <a:lnTo>
                  <a:pt x="2036" y="1304"/>
                </a:lnTo>
                <a:lnTo>
                  <a:pt x="2024" y="1313"/>
                </a:lnTo>
                <a:lnTo>
                  <a:pt x="2021" y="1316"/>
                </a:lnTo>
                <a:lnTo>
                  <a:pt x="2020" y="1319"/>
                </a:lnTo>
                <a:lnTo>
                  <a:pt x="2019" y="1322"/>
                </a:lnTo>
                <a:lnTo>
                  <a:pt x="2020" y="1325"/>
                </a:lnTo>
                <a:lnTo>
                  <a:pt x="2035" y="1318"/>
                </a:lnTo>
                <a:lnTo>
                  <a:pt x="2048" y="1309"/>
                </a:lnTo>
                <a:lnTo>
                  <a:pt x="2061" y="1298"/>
                </a:lnTo>
                <a:lnTo>
                  <a:pt x="2072" y="1287"/>
                </a:lnTo>
                <a:close/>
                <a:moveTo>
                  <a:pt x="1915" y="1272"/>
                </a:moveTo>
                <a:lnTo>
                  <a:pt x="1915" y="1272"/>
                </a:lnTo>
                <a:lnTo>
                  <a:pt x="1884" y="1291"/>
                </a:lnTo>
                <a:lnTo>
                  <a:pt x="1852" y="1310"/>
                </a:lnTo>
                <a:lnTo>
                  <a:pt x="1822" y="1328"/>
                </a:lnTo>
                <a:lnTo>
                  <a:pt x="1808" y="1338"/>
                </a:lnTo>
                <a:lnTo>
                  <a:pt x="1796" y="1347"/>
                </a:lnTo>
                <a:lnTo>
                  <a:pt x="1800" y="1352"/>
                </a:lnTo>
                <a:lnTo>
                  <a:pt x="1805" y="1357"/>
                </a:lnTo>
                <a:lnTo>
                  <a:pt x="1826" y="1348"/>
                </a:lnTo>
                <a:lnTo>
                  <a:pt x="1845" y="1337"/>
                </a:lnTo>
                <a:lnTo>
                  <a:pt x="1884" y="1314"/>
                </a:lnTo>
                <a:lnTo>
                  <a:pt x="1921" y="1291"/>
                </a:lnTo>
                <a:lnTo>
                  <a:pt x="1960" y="1267"/>
                </a:lnTo>
                <a:lnTo>
                  <a:pt x="1956" y="1262"/>
                </a:lnTo>
                <a:lnTo>
                  <a:pt x="1954" y="1260"/>
                </a:lnTo>
                <a:lnTo>
                  <a:pt x="1951" y="1259"/>
                </a:lnTo>
                <a:lnTo>
                  <a:pt x="1946" y="1258"/>
                </a:lnTo>
                <a:lnTo>
                  <a:pt x="1940" y="1259"/>
                </a:lnTo>
                <a:lnTo>
                  <a:pt x="1933" y="1261"/>
                </a:lnTo>
                <a:lnTo>
                  <a:pt x="1928" y="1264"/>
                </a:lnTo>
                <a:lnTo>
                  <a:pt x="1915" y="1272"/>
                </a:lnTo>
                <a:close/>
                <a:moveTo>
                  <a:pt x="2100" y="1355"/>
                </a:moveTo>
                <a:lnTo>
                  <a:pt x="2100" y="1355"/>
                </a:lnTo>
                <a:lnTo>
                  <a:pt x="2103" y="1354"/>
                </a:lnTo>
                <a:lnTo>
                  <a:pt x="2108" y="1353"/>
                </a:lnTo>
                <a:lnTo>
                  <a:pt x="2115" y="1348"/>
                </a:lnTo>
                <a:lnTo>
                  <a:pt x="2118" y="1344"/>
                </a:lnTo>
                <a:lnTo>
                  <a:pt x="2122" y="1340"/>
                </a:lnTo>
                <a:lnTo>
                  <a:pt x="2123" y="1337"/>
                </a:lnTo>
                <a:lnTo>
                  <a:pt x="2124" y="1334"/>
                </a:lnTo>
                <a:lnTo>
                  <a:pt x="2123" y="1330"/>
                </a:lnTo>
                <a:lnTo>
                  <a:pt x="2118" y="1326"/>
                </a:lnTo>
                <a:lnTo>
                  <a:pt x="2107" y="1313"/>
                </a:lnTo>
                <a:lnTo>
                  <a:pt x="2094" y="1302"/>
                </a:lnTo>
                <a:lnTo>
                  <a:pt x="2087" y="1297"/>
                </a:lnTo>
                <a:lnTo>
                  <a:pt x="2083" y="1295"/>
                </a:lnTo>
                <a:lnTo>
                  <a:pt x="2078" y="1302"/>
                </a:lnTo>
                <a:lnTo>
                  <a:pt x="2072" y="1308"/>
                </a:lnTo>
                <a:lnTo>
                  <a:pt x="2067" y="1314"/>
                </a:lnTo>
                <a:lnTo>
                  <a:pt x="2062" y="1321"/>
                </a:lnTo>
                <a:lnTo>
                  <a:pt x="2066" y="1324"/>
                </a:lnTo>
                <a:lnTo>
                  <a:pt x="2070" y="1328"/>
                </a:lnTo>
                <a:lnTo>
                  <a:pt x="2079" y="1340"/>
                </a:lnTo>
                <a:lnTo>
                  <a:pt x="2083" y="1345"/>
                </a:lnTo>
                <a:lnTo>
                  <a:pt x="2088" y="1351"/>
                </a:lnTo>
                <a:lnTo>
                  <a:pt x="2094" y="1354"/>
                </a:lnTo>
                <a:lnTo>
                  <a:pt x="2100" y="1355"/>
                </a:lnTo>
                <a:close/>
                <a:moveTo>
                  <a:pt x="889" y="1308"/>
                </a:moveTo>
                <a:lnTo>
                  <a:pt x="889" y="1308"/>
                </a:lnTo>
                <a:lnTo>
                  <a:pt x="871" y="1308"/>
                </a:lnTo>
                <a:lnTo>
                  <a:pt x="853" y="1307"/>
                </a:lnTo>
                <a:lnTo>
                  <a:pt x="844" y="1308"/>
                </a:lnTo>
                <a:lnTo>
                  <a:pt x="836" y="1310"/>
                </a:lnTo>
                <a:lnTo>
                  <a:pt x="828" y="1313"/>
                </a:lnTo>
                <a:lnTo>
                  <a:pt x="822" y="1319"/>
                </a:lnTo>
                <a:lnTo>
                  <a:pt x="858" y="1322"/>
                </a:lnTo>
                <a:lnTo>
                  <a:pt x="895" y="1326"/>
                </a:lnTo>
                <a:lnTo>
                  <a:pt x="931" y="1329"/>
                </a:lnTo>
                <a:lnTo>
                  <a:pt x="949" y="1329"/>
                </a:lnTo>
                <a:lnTo>
                  <a:pt x="968" y="1329"/>
                </a:lnTo>
                <a:lnTo>
                  <a:pt x="965" y="1324"/>
                </a:lnTo>
                <a:lnTo>
                  <a:pt x="962" y="1321"/>
                </a:lnTo>
                <a:lnTo>
                  <a:pt x="958" y="1317"/>
                </a:lnTo>
                <a:lnTo>
                  <a:pt x="954" y="1314"/>
                </a:lnTo>
                <a:lnTo>
                  <a:pt x="944" y="1310"/>
                </a:lnTo>
                <a:lnTo>
                  <a:pt x="934" y="1308"/>
                </a:lnTo>
                <a:lnTo>
                  <a:pt x="924" y="1307"/>
                </a:lnTo>
                <a:lnTo>
                  <a:pt x="912" y="1307"/>
                </a:lnTo>
                <a:lnTo>
                  <a:pt x="889" y="1308"/>
                </a:lnTo>
                <a:close/>
                <a:moveTo>
                  <a:pt x="820" y="1338"/>
                </a:moveTo>
                <a:lnTo>
                  <a:pt x="820" y="1338"/>
                </a:lnTo>
                <a:lnTo>
                  <a:pt x="819" y="1369"/>
                </a:lnTo>
                <a:lnTo>
                  <a:pt x="818" y="1399"/>
                </a:lnTo>
                <a:lnTo>
                  <a:pt x="818" y="1455"/>
                </a:lnTo>
                <a:lnTo>
                  <a:pt x="821" y="1476"/>
                </a:lnTo>
                <a:lnTo>
                  <a:pt x="824" y="1499"/>
                </a:lnTo>
                <a:lnTo>
                  <a:pt x="825" y="1522"/>
                </a:lnTo>
                <a:lnTo>
                  <a:pt x="826" y="1546"/>
                </a:lnTo>
                <a:lnTo>
                  <a:pt x="827" y="1594"/>
                </a:lnTo>
                <a:lnTo>
                  <a:pt x="827" y="1644"/>
                </a:lnTo>
                <a:lnTo>
                  <a:pt x="826" y="1696"/>
                </a:lnTo>
                <a:lnTo>
                  <a:pt x="826" y="1747"/>
                </a:lnTo>
                <a:lnTo>
                  <a:pt x="827" y="1798"/>
                </a:lnTo>
                <a:lnTo>
                  <a:pt x="828" y="1824"/>
                </a:lnTo>
                <a:lnTo>
                  <a:pt x="830" y="1850"/>
                </a:lnTo>
                <a:lnTo>
                  <a:pt x="827" y="1857"/>
                </a:lnTo>
                <a:lnTo>
                  <a:pt x="826" y="1865"/>
                </a:lnTo>
                <a:lnTo>
                  <a:pt x="825" y="1872"/>
                </a:lnTo>
                <a:lnTo>
                  <a:pt x="824" y="1881"/>
                </a:lnTo>
                <a:lnTo>
                  <a:pt x="825" y="1899"/>
                </a:lnTo>
                <a:lnTo>
                  <a:pt x="826" y="1917"/>
                </a:lnTo>
                <a:lnTo>
                  <a:pt x="836" y="2037"/>
                </a:lnTo>
                <a:lnTo>
                  <a:pt x="840" y="2096"/>
                </a:lnTo>
                <a:lnTo>
                  <a:pt x="843" y="2154"/>
                </a:lnTo>
                <a:lnTo>
                  <a:pt x="849" y="2152"/>
                </a:lnTo>
                <a:lnTo>
                  <a:pt x="855" y="2151"/>
                </a:lnTo>
                <a:lnTo>
                  <a:pt x="861" y="2151"/>
                </a:lnTo>
                <a:lnTo>
                  <a:pt x="869" y="2151"/>
                </a:lnTo>
                <a:lnTo>
                  <a:pt x="881" y="2153"/>
                </a:lnTo>
                <a:lnTo>
                  <a:pt x="886" y="2154"/>
                </a:lnTo>
                <a:lnTo>
                  <a:pt x="891" y="2154"/>
                </a:lnTo>
                <a:lnTo>
                  <a:pt x="889" y="2128"/>
                </a:lnTo>
                <a:lnTo>
                  <a:pt x="888" y="2101"/>
                </a:lnTo>
                <a:lnTo>
                  <a:pt x="888" y="2045"/>
                </a:lnTo>
                <a:lnTo>
                  <a:pt x="887" y="2016"/>
                </a:lnTo>
                <a:lnTo>
                  <a:pt x="886" y="1988"/>
                </a:lnTo>
                <a:lnTo>
                  <a:pt x="884" y="1961"/>
                </a:lnTo>
                <a:lnTo>
                  <a:pt x="881" y="1937"/>
                </a:lnTo>
                <a:lnTo>
                  <a:pt x="884" y="1926"/>
                </a:lnTo>
                <a:lnTo>
                  <a:pt x="885" y="1915"/>
                </a:lnTo>
                <a:lnTo>
                  <a:pt x="886" y="1902"/>
                </a:lnTo>
                <a:lnTo>
                  <a:pt x="886" y="1890"/>
                </a:lnTo>
                <a:lnTo>
                  <a:pt x="885" y="1867"/>
                </a:lnTo>
                <a:lnTo>
                  <a:pt x="883" y="1848"/>
                </a:lnTo>
                <a:lnTo>
                  <a:pt x="884" y="1841"/>
                </a:lnTo>
                <a:lnTo>
                  <a:pt x="885" y="1836"/>
                </a:lnTo>
                <a:lnTo>
                  <a:pt x="887" y="1829"/>
                </a:lnTo>
                <a:lnTo>
                  <a:pt x="887" y="1824"/>
                </a:lnTo>
                <a:lnTo>
                  <a:pt x="886" y="1819"/>
                </a:lnTo>
                <a:lnTo>
                  <a:pt x="884" y="1813"/>
                </a:lnTo>
                <a:lnTo>
                  <a:pt x="883" y="1808"/>
                </a:lnTo>
                <a:lnTo>
                  <a:pt x="881" y="1803"/>
                </a:lnTo>
                <a:lnTo>
                  <a:pt x="879" y="1779"/>
                </a:lnTo>
                <a:lnTo>
                  <a:pt x="877" y="1754"/>
                </a:lnTo>
                <a:lnTo>
                  <a:pt x="876" y="1703"/>
                </a:lnTo>
                <a:lnTo>
                  <a:pt x="877" y="1607"/>
                </a:lnTo>
                <a:lnTo>
                  <a:pt x="879" y="1517"/>
                </a:lnTo>
                <a:lnTo>
                  <a:pt x="880" y="1432"/>
                </a:lnTo>
                <a:lnTo>
                  <a:pt x="879" y="1351"/>
                </a:lnTo>
                <a:lnTo>
                  <a:pt x="882" y="1349"/>
                </a:lnTo>
                <a:lnTo>
                  <a:pt x="885" y="1348"/>
                </a:lnTo>
                <a:lnTo>
                  <a:pt x="889" y="1347"/>
                </a:lnTo>
                <a:lnTo>
                  <a:pt x="891" y="1344"/>
                </a:lnTo>
                <a:lnTo>
                  <a:pt x="881" y="1344"/>
                </a:lnTo>
                <a:lnTo>
                  <a:pt x="871" y="1344"/>
                </a:lnTo>
                <a:lnTo>
                  <a:pt x="854" y="1341"/>
                </a:lnTo>
                <a:lnTo>
                  <a:pt x="838" y="1338"/>
                </a:lnTo>
                <a:lnTo>
                  <a:pt x="829" y="1338"/>
                </a:lnTo>
                <a:lnTo>
                  <a:pt x="820" y="1338"/>
                </a:lnTo>
                <a:close/>
                <a:moveTo>
                  <a:pt x="900" y="1351"/>
                </a:moveTo>
                <a:lnTo>
                  <a:pt x="900" y="1351"/>
                </a:lnTo>
                <a:lnTo>
                  <a:pt x="900" y="1383"/>
                </a:lnTo>
                <a:lnTo>
                  <a:pt x="898" y="1414"/>
                </a:lnTo>
                <a:lnTo>
                  <a:pt x="894" y="1474"/>
                </a:lnTo>
                <a:lnTo>
                  <a:pt x="892" y="1504"/>
                </a:lnTo>
                <a:lnTo>
                  <a:pt x="894" y="1534"/>
                </a:lnTo>
                <a:lnTo>
                  <a:pt x="894" y="1595"/>
                </a:lnTo>
                <a:lnTo>
                  <a:pt x="892" y="1668"/>
                </a:lnTo>
                <a:lnTo>
                  <a:pt x="892" y="1703"/>
                </a:lnTo>
                <a:lnTo>
                  <a:pt x="894" y="1740"/>
                </a:lnTo>
                <a:lnTo>
                  <a:pt x="899" y="1805"/>
                </a:lnTo>
                <a:lnTo>
                  <a:pt x="904" y="1871"/>
                </a:lnTo>
                <a:lnTo>
                  <a:pt x="907" y="1939"/>
                </a:lnTo>
                <a:lnTo>
                  <a:pt x="909" y="1972"/>
                </a:lnTo>
                <a:lnTo>
                  <a:pt x="909" y="2007"/>
                </a:lnTo>
                <a:lnTo>
                  <a:pt x="907" y="2026"/>
                </a:lnTo>
                <a:lnTo>
                  <a:pt x="906" y="2045"/>
                </a:lnTo>
                <a:lnTo>
                  <a:pt x="904" y="2064"/>
                </a:lnTo>
                <a:lnTo>
                  <a:pt x="904" y="2083"/>
                </a:lnTo>
                <a:lnTo>
                  <a:pt x="906" y="2102"/>
                </a:lnTo>
                <a:lnTo>
                  <a:pt x="909" y="2122"/>
                </a:lnTo>
                <a:lnTo>
                  <a:pt x="909" y="2131"/>
                </a:lnTo>
                <a:lnTo>
                  <a:pt x="910" y="2140"/>
                </a:lnTo>
                <a:lnTo>
                  <a:pt x="909" y="2150"/>
                </a:lnTo>
                <a:lnTo>
                  <a:pt x="906" y="2158"/>
                </a:lnTo>
                <a:lnTo>
                  <a:pt x="920" y="2159"/>
                </a:lnTo>
                <a:lnTo>
                  <a:pt x="935" y="2161"/>
                </a:lnTo>
                <a:lnTo>
                  <a:pt x="948" y="2162"/>
                </a:lnTo>
                <a:lnTo>
                  <a:pt x="952" y="2162"/>
                </a:lnTo>
                <a:lnTo>
                  <a:pt x="956" y="2162"/>
                </a:lnTo>
                <a:lnTo>
                  <a:pt x="952" y="2134"/>
                </a:lnTo>
                <a:lnTo>
                  <a:pt x="951" y="2106"/>
                </a:lnTo>
                <a:lnTo>
                  <a:pt x="950" y="2078"/>
                </a:lnTo>
                <a:lnTo>
                  <a:pt x="950" y="2050"/>
                </a:lnTo>
                <a:lnTo>
                  <a:pt x="952" y="1995"/>
                </a:lnTo>
                <a:lnTo>
                  <a:pt x="954" y="1943"/>
                </a:lnTo>
                <a:lnTo>
                  <a:pt x="952" y="1922"/>
                </a:lnTo>
                <a:lnTo>
                  <a:pt x="952" y="1900"/>
                </a:lnTo>
                <a:lnTo>
                  <a:pt x="951" y="1879"/>
                </a:lnTo>
                <a:lnTo>
                  <a:pt x="951" y="1856"/>
                </a:lnTo>
                <a:lnTo>
                  <a:pt x="951" y="1832"/>
                </a:lnTo>
                <a:lnTo>
                  <a:pt x="950" y="1807"/>
                </a:lnTo>
                <a:lnTo>
                  <a:pt x="948" y="1758"/>
                </a:lnTo>
                <a:lnTo>
                  <a:pt x="946" y="1707"/>
                </a:lnTo>
                <a:lnTo>
                  <a:pt x="945" y="1682"/>
                </a:lnTo>
                <a:lnTo>
                  <a:pt x="945" y="1656"/>
                </a:lnTo>
                <a:lnTo>
                  <a:pt x="945" y="1499"/>
                </a:lnTo>
                <a:lnTo>
                  <a:pt x="945" y="1349"/>
                </a:lnTo>
                <a:lnTo>
                  <a:pt x="920" y="1347"/>
                </a:lnTo>
                <a:lnTo>
                  <a:pt x="894" y="1347"/>
                </a:lnTo>
                <a:lnTo>
                  <a:pt x="896" y="1348"/>
                </a:lnTo>
                <a:lnTo>
                  <a:pt x="897" y="1349"/>
                </a:lnTo>
                <a:lnTo>
                  <a:pt x="899" y="1350"/>
                </a:lnTo>
                <a:lnTo>
                  <a:pt x="900" y="1351"/>
                </a:lnTo>
                <a:close/>
                <a:moveTo>
                  <a:pt x="768" y="1377"/>
                </a:moveTo>
                <a:lnTo>
                  <a:pt x="768" y="1377"/>
                </a:lnTo>
                <a:lnTo>
                  <a:pt x="755" y="1410"/>
                </a:lnTo>
                <a:lnTo>
                  <a:pt x="742" y="1444"/>
                </a:lnTo>
                <a:lnTo>
                  <a:pt x="712" y="1514"/>
                </a:lnTo>
                <a:lnTo>
                  <a:pt x="698" y="1549"/>
                </a:lnTo>
                <a:lnTo>
                  <a:pt x="685" y="1584"/>
                </a:lnTo>
                <a:lnTo>
                  <a:pt x="673" y="1620"/>
                </a:lnTo>
                <a:lnTo>
                  <a:pt x="662" y="1656"/>
                </a:lnTo>
                <a:lnTo>
                  <a:pt x="640" y="1717"/>
                </a:lnTo>
                <a:lnTo>
                  <a:pt x="617" y="1776"/>
                </a:lnTo>
                <a:lnTo>
                  <a:pt x="571" y="1894"/>
                </a:lnTo>
                <a:lnTo>
                  <a:pt x="550" y="1953"/>
                </a:lnTo>
                <a:lnTo>
                  <a:pt x="527" y="2011"/>
                </a:lnTo>
                <a:lnTo>
                  <a:pt x="507" y="2071"/>
                </a:lnTo>
                <a:lnTo>
                  <a:pt x="488" y="2132"/>
                </a:lnTo>
                <a:lnTo>
                  <a:pt x="475" y="2161"/>
                </a:lnTo>
                <a:lnTo>
                  <a:pt x="462" y="2190"/>
                </a:lnTo>
                <a:lnTo>
                  <a:pt x="440" y="2247"/>
                </a:lnTo>
                <a:lnTo>
                  <a:pt x="418" y="2304"/>
                </a:lnTo>
                <a:lnTo>
                  <a:pt x="406" y="2333"/>
                </a:lnTo>
                <a:lnTo>
                  <a:pt x="395" y="2362"/>
                </a:lnTo>
                <a:lnTo>
                  <a:pt x="462" y="2350"/>
                </a:lnTo>
                <a:lnTo>
                  <a:pt x="493" y="2344"/>
                </a:lnTo>
                <a:lnTo>
                  <a:pt x="526" y="2340"/>
                </a:lnTo>
                <a:lnTo>
                  <a:pt x="524" y="2333"/>
                </a:lnTo>
                <a:lnTo>
                  <a:pt x="522" y="2326"/>
                </a:lnTo>
                <a:lnTo>
                  <a:pt x="522" y="2319"/>
                </a:lnTo>
                <a:lnTo>
                  <a:pt x="522" y="2312"/>
                </a:lnTo>
                <a:lnTo>
                  <a:pt x="522" y="2305"/>
                </a:lnTo>
                <a:lnTo>
                  <a:pt x="523" y="2298"/>
                </a:lnTo>
                <a:lnTo>
                  <a:pt x="525" y="2292"/>
                </a:lnTo>
                <a:lnTo>
                  <a:pt x="528" y="2286"/>
                </a:lnTo>
                <a:lnTo>
                  <a:pt x="532" y="2280"/>
                </a:lnTo>
                <a:lnTo>
                  <a:pt x="535" y="2275"/>
                </a:lnTo>
                <a:lnTo>
                  <a:pt x="544" y="2264"/>
                </a:lnTo>
                <a:lnTo>
                  <a:pt x="555" y="2256"/>
                </a:lnTo>
                <a:lnTo>
                  <a:pt x="569" y="2249"/>
                </a:lnTo>
                <a:lnTo>
                  <a:pt x="596" y="2238"/>
                </a:lnTo>
                <a:lnTo>
                  <a:pt x="625" y="2228"/>
                </a:lnTo>
                <a:lnTo>
                  <a:pt x="684" y="2206"/>
                </a:lnTo>
                <a:lnTo>
                  <a:pt x="745" y="2187"/>
                </a:lnTo>
                <a:lnTo>
                  <a:pt x="803" y="2169"/>
                </a:lnTo>
                <a:lnTo>
                  <a:pt x="809" y="2165"/>
                </a:lnTo>
                <a:lnTo>
                  <a:pt x="814" y="2159"/>
                </a:lnTo>
                <a:lnTo>
                  <a:pt x="818" y="2158"/>
                </a:lnTo>
                <a:lnTo>
                  <a:pt x="821" y="2157"/>
                </a:lnTo>
                <a:lnTo>
                  <a:pt x="824" y="2156"/>
                </a:lnTo>
                <a:lnTo>
                  <a:pt x="828" y="2158"/>
                </a:lnTo>
                <a:lnTo>
                  <a:pt x="825" y="2137"/>
                </a:lnTo>
                <a:lnTo>
                  <a:pt x="823" y="2115"/>
                </a:lnTo>
                <a:lnTo>
                  <a:pt x="821" y="2094"/>
                </a:lnTo>
                <a:lnTo>
                  <a:pt x="821" y="2073"/>
                </a:lnTo>
                <a:lnTo>
                  <a:pt x="820" y="2028"/>
                </a:lnTo>
                <a:lnTo>
                  <a:pt x="818" y="1981"/>
                </a:lnTo>
                <a:lnTo>
                  <a:pt x="814" y="1952"/>
                </a:lnTo>
                <a:lnTo>
                  <a:pt x="810" y="1922"/>
                </a:lnTo>
                <a:lnTo>
                  <a:pt x="808" y="1907"/>
                </a:lnTo>
                <a:lnTo>
                  <a:pt x="807" y="1892"/>
                </a:lnTo>
                <a:lnTo>
                  <a:pt x="806" y="1875"/>
                </a:lnTo>
                <a:lnTo>
                  <a:pt x="807" y="1860"/>
                </a:lnTo>
                <a:lnTo>
                  <a:pt x="808" y="1850"/>
                </a:lnTo>
                <a:lnTo>
                  <a:pt x="810" y="1839"/>
                </a:lnTo>
                <a:lnTo>
                  <a:pt x="812" y="1828"/>
                </a:lnTo>
                <a:lnTo>
                  <a:pt x="813" y="1818"/>
                </a:lnTo>
                <a:lnTo>
                  <a:pt x="812" y="1796"/>
                </a:lnTo>
                <a:lnTo>
                  <a:pt x="810" y="1776"/>
                </a:lnTo>
                <a:lnTo>
                  <a:pt x="808" y="1754"/>
                </a:lnTo>
                <a:lnTo>
                  <a:pt x="807" y="1733"/>
                </a:lnTo>
                <a:lnTo>
                  <a:pt x="807" y="1710"/>
                </a:lnTo>
                <a:lnTo>
                  <a:pt x="808" y="1687"/>
                </a:lnTo>
                <a:lnTo>
                  <a:pt x="809" y="1642"/>
                </a:lnTo>
                <a:lnTo>
                  <a:pt x="809" y="1607"/>
                </a:lnTo>
                <a:lnTo>
                  <a:pt x="807" y="1570"/>
                </a:lnTo>
                <a:lnTo>
                  <a:pt x="804" y="1500"/>
                </a:lnTo>
                <a:lnTo>
                  <a:pt x="800" y="1426"/>
                </a:lnTo>
                <a:lnTo>
                  <a:pt x="800" y="1388"/>
                </a:lnTo>
                <a:lnTo>
                  <a:pt x="800" y="1351"/>
                </a:lnTo>
                <a:lnTo>
                  <a:pt x="799" y="1349"/>
                </a:lnTo>
                <a:lnTo>
                  <a:pt x="796" y="1349"/>
                </a:lnTo>
                <a:lnTo>
                  <a:pt x="793" y="1359"/>
                </a:lnTo>
                <a:lnTo>
                  <a:pt x="791" y="1365"/>
                </a:lnTo>
                <a:lnTo>
                  <a:pt x="789" y="1369"/>
                </a:lnTo>
                <a:lnTo>
                  <a:pt x="785" y="1372"/>
                </a:lnTo>
                <a:lnTo>
                  <a:pt x="781" y="1374"/>
                </a:lnTo>
                <a:lnTo>
                  <a:pt x="775" y="1375"/>
                </a:lnTo>
                <a:lnTo>
                  <a:pt x="768" y="1377"/>
                </a:lnTo>
                <a:close/>
                <a:moveTo>
                  <a:pt x="968" y="1349"/>
                </a:moveTo>
                <a:lnTo>
                  <a:pt x="968" y="1349"/>
                </a:lnTo>
                <a:lnTo>
                  <a:pt x="964" y="1353"/>
                </a:lnTo>
                <a:lnTo>
                  <a:pt x="962" y="1358"/>
                </a:lnTo>
                <a:lnTo>
                  <a:pt x="961" y="1366"/>
                </a:lnTo>
                <a:lnTo>
                  <a:pt x="960" y="1372"/>
                </a:lnTo>
                <a:lnTo>
                  <a:pt x="958" y="1396"/>
                </a:lnTo>
                <a:lnTo>
                  <a:pt x="957" y="1422"/>
                </a:lnTo>
                <a:lnTo>
                  <a:pt x="957" y="1446"/>
                </a:lnTo>
                <a:lnTo>
                  <a:pt x="958" y="1472"/>
                </a:lnTo>
                <a:lnTo>
                  <a:pt x="960" y="1522"/>
                </a:lnTo>
                <a:lnTo>
                  <a:pt x="964" y="1569"/>
                </a:lnTo>
                <a:lnTo>
                  <a:pt x="964" y="1599"/>
                </a:lnTo>
                <a:lnTo>
                  <a:pt x="964" y="1628"/>
                </a:lnTo>
                <a:lnTo>
                  <a:pt x="962" y="1657"/>
                </a:lnTo>
                <a:lnTo>
                  <a:pt x="962" y="1686"/>
                </a:lnTo>
                <a:lnTo>
                  <a:pt x="962" y="1714"/>
                </a:lnTo>
                <a:lnTo>
                  <a:pt x="964" y="1742"/>
                </a:lnTo>
                <a:lnTo>
                  <a:pt x="967" y="1796"/>
                </a:lnTo>
                <a:lnTo>
                  <a:pt x="970" y="1824"/>
                </a:lnTo>
                <a:lnTo>
                  <a:pt x="971" y="1851"/>
                </a:lnTo>
                <a:lnTo>
                  <a:pt x="972" y="1879"/>
                </a:lnTo>
                <a:lnTo>
                  <a:pt x="971" y="1905"/>
                </a:lnTo>
                <a:lnTo>
                  <a:pt x="970" y="1925"/>
                </a:lnTo>
                <a:lnTo>
                  <a:pt x="970" y="1943"/>
                </a:lnTo>
                <a:lnTo>
                  <a:pt x="971" y="1977"/>
                </a:lnTo>
                <a:lnTo>
                  <a:pt x="971" y="2020"/>
                </a:lnTo>
                <a:lnTo>
                  <a:pt x="971" y="2040"/>
                </a:lnTo>
                <a:lnTo>
                  <a:pt x="973" y="2060"/>
                </a:lnTo>
                <a:lnTo>
                  <a:pt x="974" y="2065"/>
                </a:lnTo>
                <a:lnTo>
                  <a:pt x="976" y="2069"/>
                </a:lnTo>
                <a:lnTo>
                  <a:pt x="977" y="2075"/>
                </a:lnTo>
                <a:lnTo>
                  <a:pt x="979" y="2079"/>
                </a:lnTo>
                <a:lnTo>
                  <a:pt x="979" y="2090"/>
                </a:lnTo>
                <a:lnTo>
                  <a:pt x="979" y="2100"/>
                </a:lnTo>
                <a:lnTo>
                  <a:pt x="978" y="2124"/>
                </a:lnTo>
                <a:lnTo>
                  <a:pt x="977" y="2146"/>
                </a:lnTo>
                <a:lnTo>
                  <a:pt x="978" y="2158"/>
                </a:lnTo>
                <a:lnTo>
                  <a:pt x="979" y="2169"/>
                </a:lnTo>
                <a:lnTo>
                  <a:pt x="1108" y="2215"/>
                </a:lnTo>
                <a:lnTo>
                  <a:pt x="1174" y="2240"/>
                </a:lnTo>
                <a:lnTo>
                  <a:pt x="1205" y="2252"/>
                </a:lnTo>
                <a:lnTo>
                  <a:pt x="1234" y="2264"/>
                </a:lnTo>
                <a:lnTo>
                  <a:pt x="1238" y="2266"/>
                </a:lnTo>
                <a:lnTo>
                  <a:pt x="1243" y="2270"/>
                </a:lnTo>
                <a:lnTo>
                  <a:pt x="1249" y="2276"/>
                </a:lnTo>
                <a:lnTo>
                  <a:pt x="1255" y="2285"/>
                </a:lnTo>
                <a:lnTo>
                  <a:pt x="1260" y="2295"/>
                </a:lnTo>
                <a:lnTo>
                  <a:pt x="1263" y="2306"/>
                </a:lnTo>
                <a:lnTo>
                  <a:pt x="1264" y="2318"/>
                </a:lnTo>
                <a:lnTo>
                  <a:pt x="1265" y="2328"/>
                </a:lnTo>
                <a:lnTo>
                  <a:pt x="1263" y="2340"/>
                </a:lnTo>
                <a:lnTo>
                  <a:pt x="1274" y="2341"/>
                </a:lnTo>
                <a:lnTo>
                  <a:pt x="1284" y="2343"/>
                </a:lnTo>
                <a:lnTo>
                  <a:pt x="1305" y="2349"/>
                </a:lnTo>
                <a:lnTo>
                  <a:pt x="1324" y="2353"/>
                </a:lnTo>
                <a:lnTo>
                  <a:pt x="1334" y="2355"/>
                </a:lnTo>
                <a:lnTo>
                  <a:pt x="1342" y="2355"/>
                </a:lnTo>
                <a:lnTo>
                  <a:pt x="1278" y="2179"/>
                </a:lnTo>
                <a:lnTo>
                  <a:pt x="1215" y="2002"/>
                </a:lnTo>
                <a:lnTo>
                  <a:pt x="1183" y="1913"/>
                </a:lnTo>
                <a:lnTo>
                  <a:pt x="1149" y="1826"/>
                </a:lnTo>
                <a:lnTo>
                  <a:pt x="1116" y="1740"/>
                </a:lnTo>
                <a:lnTo>
                  <a:pt x="1081" y="1654"/>
                </a:lnTo>
                <a:lnTo>
                  <a:pt x="1078" y="1639"/>
                </a:lnTo>
                <a:lnTo>
                  <a:pt x="1074" y="1624"/>
                </a:lnTo>
                <a:lnTo>
                  <a:pt x="1070" y="1611"/>
                </a:lnTo>
                <a:lnTo>
                  <a:pt x="1065" y="1598"/>
                </a:lnTo>
                <a:lnTo>
                  <a:pt x="1055" y="1572"/>
                </a:lnTo>
                <a:lnTo>
                  <a:pt x="1045" y="1548"/>
                </a:lnTo>
                <a:lnTo>
                  <a:pt x="1039" y="1531"/>
                </a:lnTo>
                <a:lnTo>
                  <a:pt x="1034" y="1513"/>
                </a:lnTo>
                <a:lnTo>
                  <a:pt x="1030" y="1495"/>
                </a:lnTo>
                <a:lnTo>
                  <a:pt x="1023" y="1478"/>
                </a:lnTo>
                <a:lnTo>
                  <a:pt x="1019" y="1466"/>
                </a:lnTo>
                <a:lnTo>
                  <a:pt x="1012" y="1456"/>
                </a:lnTo>
                <a:lnTo>
                  <a:pt x="1007" y="1445"/>
                </a:lnTo>
                <a:lnTo>
                  <a:pt x="1002" y="1433"/>
                </a:lnTo>
                <a:lnTo>
                  <a:pt x="1000" y="1425"/>
                </a:lnTo>
                <a:lnTo>
                  <a:pt x="996" y="1415"/>
                </a:lnTo>
                <a:lnTo>
                  <a:pt x="992" y="1397"/>
                </a:lnTo>
                <a:lnTo>
                  <a:pt x="990" y="1388"/>
                </a:lnTo>
                <a:lnTo>
                  <a:pt x="987" y="1381"/>
                </a:lnTo>
                <a:lnTo>
                  <a:pt x="982" y="1373"/>
                </a:lnTo>
                <a:lnTo>
                  <a:pt x="977" y="1368"/>
                </a:lnTo>
                <a:lnTo>
                  <a:pt x="978" y="1359"/>
                </a:lnTo>
                <a:lnTo>
                  <a:pt x="979" y="1354"/>
                </a:lnTo>
                <a:lnTo>
                  <a:pt x="979" y="1352"/>
                </a:lnTo>
                <a:lnTo>
                  <a:pt x="977" y="1350"/>
                </a:lnTo>
                <a:lnTo>
                  <a:pt x="974" y="1349"/>
                </a:lnTo>
                <a:lnTo>
                  <a:pt x="968" y="1349"/>
                </a:lnTo>
                <a:close/>
                <a:moveTo>
                  <a:pt x="641" y="1364"/>
                </a:moveTo>
                <a:lnTo>
                  <a:pt x="641" y="1364"/>
                </a:lnTo>
                <a:lnTo>
                  <a:pt x="637" y="1380"/>
                </a:lnTo>
                <a:lnTo>
                  <a:pt x="631" y="1395"/>
                </a:lnTo>
                <a:lnTo>
                  <a:pt x="619" y="1420"/>
                </a:lnTo>
                <a:lnTo>
                  <a:pt x="614" y="1434"/>
                </a:lnTo>
                <a:lnTo>
                  <a:pt x="609" y="1448"/>
                </a:lnTo>
                <a:lnTo>
                  <a:pt x="604" y="1463"/>
                </a:lnTo>
                <a:lnTo>
                  <a:pt x="600" y="1480"/>
                </a:lnTo>
                <a:lnTo>
                  <a:pt x="593" y="1495"/>
                </a:lnTo>
                <a:lnTo>
                  <a:pt x="585" y="1510"/>
                </a:lnTo>
                <a:lnTo>
                  <a:pt x="579" y="1526"/>
                </a:lnTo>
                <a:lnTo>
                  <a:pt x="573" y="1542"/>
                </a:lnTo>
                <a:lnTo>
                  <a:pt x="563" y="1575"/>
                </a:lnTo>
                <a:lnTo>
                  <a:pt x="552" y="1608"/>
                </a:lnTo>
                <a:lnTo>
                  <a:pt x="528" y="1669"/>
                </a:lnTo>
                <a:lnTo>
                  <a:pt x="504" y="1731"/>
                </a:lnTo>
                <a:lnTo>
                  <a:pt x="480" y="1792"/>
                </a:lnTo>
                <a:lnTo>
                  <a:pt x="459" y="1854"/>
                </a:lnTo>
                <a:lnTo>
                  <a:pt x="447" y="1878"/>
                </a:lnTo>
                <a:lnTo>
                  <a:pt x="436" y="1901"/>
                </a:lnTo>
                <a:lnTo>
                  <a:pt x="416" y="1950"/>
                </a:lnTo>
                <a:lnTo>
                  <a:pt x="397" y="2001"/>
                </a:lnTo>
                <a:lnTo>
                  <a:pt x="379" y="2052"/>
                </a:lnTo>
                <a:lnTo>
                  <a:pt x="360" y="2102"/>
                </a:lnTo>
                <a:lnTo>
                  <a:pt x="342" y="2154"/>
                </a:lnTo>
                <a:lnTo>
                  <a:pt x="323" y="2203"/>
                </a:lnTo>
                <a:lnTo>
                  <a:pt x="312" y="2228"/>
                </a:lnTo>
                <a:lnTo>
                  <a:pt x="301" y="2251"/>
                </a:lnTo>
                <a:lnTo>
                  <a:pt x="299" y="2264"/>
                </a:lnTo>
                <a:lnTo>
                  <a:pt x="297" y="2276"/>
                </a:lnTo>
                <a:lnTo>
                  <a:pt x="291" y="2296"/>
                </a:lnTo>
                <a:lnTo>
                  <a:pt x="285" y="2317"/>
                </a:lnTo>
                <a:lnTo>
                  <a:pt x="283" y="2327"/>
                </a:lnTo>
                <a:lnTo>
                  <a:pt x="282" y="2340"/>
                </a:lnTo>
                <a:lnTo>
                  <a:pt x="265" y="2380"/>
                </a:lnTo>
                <a:lnTo>
                  <a:pt x="250" y="2423"/>
                </a:lnTo>
                <a:lnTo>
                  <a:pt x="236" y="2467"/>
                </a:lnTo>
                <a:lnTo>
                  <a:pt x="222" y="2513"/>
                </a:lnTo>
                <a:lnTo>
                  <a:pt x="216" y="2523"/>
                </a:lnTo>
                <a:lnTo>
                  <a:pt x="210" y="2535"/>
                </a:lnTo>
                <a:lnTo>
                  <a:pt x="205" y="2547"/>
                </a:lnTo>
                <a:lnTo>
                  <a:pt x="201" y="2559"/>
                </a:lnTo>
                <a:lnTo>
                  <a:pt x="193" y="2583"/>
                </a:lnTo>
                <a:lnTo>
                  <a:pt x="185" y="2608"/>
                </a:lnTo>
                <a:lnTo>
                  <a:pt x="174" y="2631"/>
                </a:lnTo>
                <a:lnTo>
                  <a:pt x="163" y="2654"/>
                </a:lnTo>
                <a:lnTo>
                  <a:pt x="154" y="2676"/>
                </a:lnTo>
                <a:lnTo>
                  <a:pt x="149" y="2687"/>
                </a:lnTo>
                <a:lnTo>
                  <a:pt x="146" y="2699"/>
                </a:lnTo>
                <a:lnTo>
                  <a:pt x="156" y="2704"/>
                </a:lnTo>
                <a:lnTo>
                  <a:pt x="168" y="2710"/>
                </a:lnTo>
                <a:lnTo>
                  <a:pt x="178" y="2713"/>
                </a:lnTo>
                <a:lnTo>
                  <a:pt x="184" y="2714"/>
                </a:lnTo>
                <a:lnTo>
                  <a:pt x="189" y="2714"/>
                </a:lnTo>
                <a:lnTo>
                  <a:pt x="190" y="2701"/>
                </a:lnTo>
                <a:lnTo>
                  <a:pt x="193" y="2689"/>
                </a:lnTo>
                <a:lnTo>
                  <a:pt x="198" y="2677"/>
                </a:lnTo>
                <a:lnTo>
                  <a:pt x="202" y="2667"/>
                </a:lnTo>
                <a:lnTo>
                  <a:pt x="212" y="2645"/>
                </a:lnTo>
                <a:lnTo>
                  <a:pt x="220" y="2623"/>
                </a:lnTo>
                <a:lnTo>
                  <a:pt x="231" y="2592"/>
                </a:lnTo>
                <a:lnTo>
                  <a:pt x="241" y="2560"/>
                </a:lnTo>
                <a:lnTo>
                  <a:pt x="263" y="2501"/>
                </a:lnTo>
                <a:lnTo>
                  <a:pt x="284" y="2442"/>
                </a:lnTo>
                <a:lnTo>
                  <a:pt x="294" y="2412"/>
                </a:lnTo>
                <a:lnTo>
                  <a:pt x="304" y="2381"/>
                </a:lnTo>
                <a:lnTo>
                  <a:pt x="313" y="2350"/>
                </a:lnTo>
                <a:lnTo>
                  <a:pt x="321" y="2317"/>
                </a:lnTo>
                <a:lnTo>
                  <a:pt x="343" y="2263"/>
                </a:lnTo>
                <a:lnTo>
                  <a:pt x="365" y="2210"/>
                </a:lnTo>
                <a:lnTo>
                  <a:pt x="405" y="2101"/>
                </a:lnTo>
                <a:lnTo>
                  <a:pt x="445" y="1992"/>
                </a:lnTo>
                <a:lnTo>
                  <a:pt x="486" y="1884"/>
                </a:lnTo>
                <a:lnTo>
                  <a:pt x="511" y="1818"/>
                </a:lnTo>
                <a:lnTo>
                  <a:pt x="536" y="1752"/>
                </a:lnTo>
                <a:lnTo>
                  <a:pt x="584" y="1621"/>
                </a:lnTo>
                <a:lnTo>
                  <a:pt x="609" y="1556"/>
                </a:lnTo>
                <a:lnTo>
                  <a:pt x="633" y="1492"/>
                </a:lnTo>
                <a:lnTo>
                  <a:pt x="659" y="1428"/>
                </a:lnTo>
                <a:lnTo>
                  <a:pt x="686" y="1366"/>
                </a:lnTo>
                <a:lnTo>
                  <a:pt x="675" y="1362"/>
                </a:lnTo>
                <a:lnTo>
                  <a:pt x="662" y="1359"/>
                </a:lnTo>
                <a:lnTo>
                  <a:pt x="656" y="1358"/>
                </a:lnTo>
                <a:lnTo>
                  <a:pt x="649" y="1359"/>
                </a:lnTo>
                <a:lnTo>
                  <a:pt x="645" y="1360"/>
                </a:lnTo>
                <a:lnTo>
                  <a:pt x="641" y="1364"/>
                </a:lnTo>
                <a:close/>
                <a:moveTo>
                  <a:pt x="703" y="1368"/>
                </a:moveTo>
                <a:lnTo>
                  <a:pt x="703" y="1368"/>
                </a:lnTo>
                <a:lnTo>
                  <a:pt x="692" y="1389"/>
                </a:lnTo>
                <a:lnTo>
                  <a:pt x="685" y="1411"/>
                </a:lnTo>
                <a:lnTo>
                  <a:pt x="677" y="1432"/>
                </a:lnTo>
                <a:lnTo>
                  <a:pt x="669" y="1455"/>
                </a:lnTo>
                <a:lnTo>
                  <a:pt x="663" y="1466"/>
                </a:lnTo>
                <a:lnTo>
                  <a:pt x="657" y="1478"/>
                </a:lnTo>
                <a:lnTo>
                  <a:pt x="650" y="1490"/>
                </a:lnTo>
                <a:lnTo>
                  <a:pt x="645" y="1502"/>
                </a:lnTo>
                <a:lnTo>
                  <a:pt x="632" y="1538"/>
                </a:lnTo>
                <a:lnTo>
                  <a:pt x="621" y="1576"/>
                </a:lnTo>
                <a:lnTo>
                  <a:pt x="608" y="1613"/>
                </a:lnTo>
                <a:lnTo>
                  <a:pt x="595" y="1651"/>
                </a:lnTo>
                <a:lnTo>
                  <a:pt x="576" y="1699"/>
                </a:lnTo>
                <a:lnTo>
                  <a:pt x="558" y="1746"/>
                </a:lnTo>
                <a:lnTo>
                  <a:pt x="542" y="1791"/>
                </a:lnTo>
                <a:lnTo>
                  <a:pt x="524" y="1837"/>
                </a:lnTo>
                <a:lnTo>
                  <a:pt x="516" y="1860"/>
                </a:lnTo>
                <a:lnTo>
                  <a:pt x="507" y="1884"/>
                </a:lnTo>
                <a:lnTo>
                  <a:pt x="498" y="1907"/>
                </a:lnTo>
                <a:lnTo>
                  <a:pt x="489" y="1929"/>
                </a:lnTo>
                <a:lnTo>
                  <a:pt x="478" y="1952"/>
                </a:lnTo>
                <a:lnTo>
                  <a:pt x="468" y="1973"/>
                </a:lnTo>
                <a:lnTo>
                  <a:pt x="464" y="1986"/>
                </a:lnTo>
                <a:lnTo>
                  <a:pt x="462" y="1999"/>
                </a:lnTo>
                <a:lnTo>
                  <a:pt x="459" y="2011"/>
                </a:lnTo>
                <a:lnTo>
                  <a:pt x="455" y="2024"/>
                </a:lnTo>
                <a:lnTo>
                  <a:pt x="441" y="2055"/>
                </a:lnTo>
                <a:lnTo>
                  <a:pt x="429" y="2090"/>
                </a:lnTo>
                <a:lnTo>
                  <a:pt x="425" y="2099"/>
                </a:lnTo>
                <a:lnTo>
                  <a:pt x="419" y="2109"/>
                </a:lnTo>
                <a:lnTo>
                  <a:pt x="414" y="2119"/>
                </a:lnTo>
                <a:lnTo>
                  <a:pt x="410" y="2128"/>
                </a:lnTo>
                <a:lnTo>
                  <a:pt x="409" y="2131"/>
                </a:lnTo>
                <a:lnTo>
                  <a:pt x="410" y="2136"/>
                </a:lnTo>
                <a:lnTo>
                  <a:pt x="410" y="2139"/>
                </a:lnTo>
                <a:lnTo>
                  <a:pt x="410" y="2143"/>
                </a:lnTo>
                <a:lnTo>
                  <a:pt x="405" y="2154"/>
                </a:lnTo>
                <a:lnTo>
                  <a:pt x="399" y="2165"/>
                </a:lnTo>
                <a:lnTo>
                  <a:pt x="394" y="2176"/>
                </a:lnTo>
                <a:lnTo>
                  <a:pt x="388" y="2187"/>
                </a:lnTo>
                <a:lnTo>
                  <a:pt x="381" y="2213"/>
                </a:lnTo>
                <a:lnTo>
                  <a:pt x="373" y="2236"/>
                </a:lnTo>
                <a:lnTo>
                  <a:pt x="354" y="2288"/>
                </a:lnTo>
                <a:lnTo>
                  <a:pt x="335" y="2340"/>
                </a:lnTo>
                <a:lnTo>
                  <a:pt x="326" y="2367"/>
                </a:lnTo>
                <a:lnTo>
                  <a:pt x="316" y="2394"/>
                </a:lnTo>
                <a:lnTo>
                  <a:pt x="309" y="2422"/>
                </a:lnTo>
                <a:lnTo>
                  <a:pt x="301" y="2450"/>
                </a:lnTo>
                <a:lnTo>
                  <a:pt x="292" y="2470"/>
                </a:lnTo>
                <a:lnTo>
                  <a:pt x="284" y="2488"/>
                </a:lnTo>
                <a:lnTo>
                  <a:pt x="271" y="2523"/>
                </a:lnTo>
                <a:lnTo>
                  <a:pt x="271" y="2526"/>
                </a:lnTo>
                <a:lnTo>
                  <a:pt x="271" y="2531"/>
                </a:lnTo>
                <a:lnTo>
                  <a:pt x="271" y="2534"/>
                </a:lnTo>
                <a:lnTo>
                  <a:pt x="271" y="2538"/>
                </a:lnTo>
                <a:lnTo>
                  <a:pt x="267" y="2549"/>
                </a:lnTo>
                <a:lnTo>
                  <a:pt x="262" y="2561"/>
                </a:lnTo>
                <a:lnTo>
                  <a:pt x="256" y="2573"/>
                </a:lnTo>
                <a:lnTo>
                  <a:pt x="252" y="2584"/>
                </a:lnTo>
                <a:lnTo>
                  <a:pt x="240" y="2621"/>
                </a:lnTo>
                <a:lnTo>
                  <a:pt x="229" y="2654"/>
                </a:lnTo>
                <a:lnTo>
                  <a:pt x="217" y="2686"/>
                </a:lnTo>
                <a:lnTo>
                  <a:pt x="204" y="2718"/>
                </a:lnTo>
                <a:lnTo>
                  <a:pt x="208" y="2717"/>
                </a:lnTo>
                <a:lnTo>
                  <a:pt x="213" y="2716"/>
                </a:lnTo>
                <a:lnTo>
                  <a:pt x="222" y="2717"/>
                </a:lnTo>
                <a:lnTo>
                  <a:pt x="233" y="2718"/>
                </a:lnTo>
                <a:lnTo>
                  <a:pt x="238" y="2719"/>
                </a:lnTo>
                <a:lnTo>
                  <a:pt x="244" y="2718"/>
                </a:lnTo>
                <a:lnTo>
                  <a:pt x="246" y="2711"/>
                </a:lnTo>
                <a:lnTo>
                  <a:pt x="248" y="2703"/>
                </a:lnTo>
                <a:lnTo>
                  <a:pt x="254" y="2688"/>
                </a:lnTo>
                <a:lnTo>
                  <a:pt x="261" y="2673"/>
                </a:lnTo>
                <a:lnTo>
                  <a:pt x="267" y="2659"/>
                </a:lnTo>
                <a:lnTo>
                  <a:pt x="279" y="2628"/>
                </a:lnTo>
                <a:lnTo>
                  <a:pt x="290" y="2598"/>
                </a:lnTo>
                <a:lnTo>
                  <a:pt x="312" y="2538"/>
                </a:lnTo>
                <a:lnTo>
                  <a:pt x="319" y="2524"/>
                </a:lnTo>
                <a:lnTo>
                  <a:pt x="325" y="2510"/>
                </a:lnTo>
                <a:lnTo>
                  <a:pt x="332" y="2497"/>
                </a:lnTo>
                <a:lnTo>
                  <a:pt x="335" y="2490"/>
                </a:lnTo>
                <a:lnTo>
                  <a:pt x="338" y="2483"/>
                </a:lnTo>
                <a:lnTo>
                  <a:pt x="351" y="2433"/>
                </a:lnTo>
                <a:lnTo>
                  <a:pt x="357" y="2412"/>
                </a:lnTo>
                <a:lnTo>
                  <a:pt x="365" y="2389"/>
                </a:lnTo>
                <a:lnTo>
                  <a:pt x="376" y="2359"/>
                </a:lnTo>
                <a:lnTo>
                  <a:pt x="388" y="2332"/>
                </a:lnTo>
                <a:lnTo>
                  <a:pt x="412" y="2275"/>
                </a:lnTo>
                <a:lnTo>
                  <a:pt x="433" y="2220"/>
                </a:lnTo>
                <a:lnTo>
                  <a:pt x="452" y="2169"/>
                </a:lnTo>
                <a:lnTo>
                  <a:pt x="467" y="2126"/>
                </a:lnTo>
                <a:lnTo>
                  <a:pt x="485" y="2085"/>
                </a:lnTo>
                <a:lnTo>
                  <a:pt x="492" y="2064"/>
                </a:lnTo>
                <a:lnTo>
                  <a:pt x="498" y="2044"/>
                </a:lnTo>
                <a:lnTo>
                  <a:pt x="505" y="2022"/>
                </a:lnTo>
                <a:lnTo>
                  <a:pt x="509" y="2001"/>
                </a:lnTo>
                <a:lnTo>
                  <a:pt x="534" y="1944"/>
                </a:lnTo>
                <a:lnTo>
                  <a:pt x="557" y="1886"/>
                </a:lnTo>
                <a:lnTo>
                  <a:pt x="580" y="1826"/>
                </a:lnTo>
                <a:lnTo>
                  <a:pt x="602" y="1766"/>
                </a:lnTo>
                <a:lnTo>
                  <a:pt x="645" y="1645"/>
                </a:lnTo>
                <a:lnTo>
                  <a:pt x="667" y="1586"/>
                </a:lnTo>
                <a:lnTo>
                  <a:pt x="688" y="1526"/>
                </a:lnTo>
                <a:lnTo>
                  <a:pt x="703" y="1489"/>
                </a:lnTo>
                <a:lnTo>
                  <a:pt x="720" y="1451"/>
                </a:lnTo>
                <a:lnTo>
                  <a:pt x="735" y="1414"/>
                </a:lnTo>
                <a:lnTo>
                  <a:pt x="742" y="1395"/>
                </a:lnTo>
                <a:lnTo>
                  <a:pt x="747" y="1377"/>
                </a:lnTo>
                <a:lnTo>
                  <a:pt x="743" y="1375"/>
                </a:lnTo>
                <a:lnTo>
                  <a:pt x="737" y="1374"/>
                </a:lnTo>
                <a:lnTo>
                  <a:pt x="727" y="1372"/>
                </a:lnTo>
                <a:lnTo>
                  <a:pt x="716" y="1369"/>
                </a:lnTo>
                <a:lnTo>
                  <a:pt x="709" y="1368"/>
                </a:lnTo>
                <a:lnTo>
                  <a:pt x="703" y="1368"/>
                </a:lnTo>
                <a:close/>
                <a:moveTo>
                  <a:pt x="1000" y="1374"/>
                </a:moveTo>
                <a:lnTo>
                  <a:pt x="1000" y="1374"/>
                </a:lnTo>
                <a:lnTo>
                  <a:pt x="1009" y="1401"/>
                </a:lnTo>
                <a:lnTo>
                  <a:pt x="1019" y="1429"/>
                </a:lnTo>
                <a:lnTo>
                  <a:pt x="1024" y="1442"/>
                </a:lnTo>
                <a:lnTo>
                  <a:pt x="1030" y="1455"/>
                </a:lnTo>
                <a:lnTo>
                  <a:pt x="1035" y="1466"/>
                </a:lnTo>
                <a:lnTo>
                  <a:pt x="1042" y="1478"/>
                </a:lnTo>
                <a:lnTo>
                  <a:pt x="1046" y="1496"/>
                </a:lnTo>
                <a:lnTo>
                  <a:pt x="1051" y="1514"/>
                </a:lnTo>
                <a:lnTo>
                  <a:pt x="1057" y="1532"/>
                </a:lnTo>
                <a:lnTo>
                  <a:pt x="1064" y="1550"/>
                </a:lnTo>
                <a:lnTo>
                  <a:pt x="1079" y="1586"/>
                </a:lnTo>
                <a:lnTo>
                  <a:pt x="1086" y="1605"/>
                </a:lnTo>
                <a:lnTo>
                  <a:pt x="1092" y="1625"/>
                </a:lnTo>
                <a:lnTo>
                  <a:pt x="1095" y="1627"/>
                </a:lnTo>
                <a:lnTo>
                  <a:pt x="1097" y="1630"/>
                </a:lnTo>
                <a:lnTo>
                  <a:pt x="1099" y="1637"/>
                </a:lnTo>
                <a:lnTo>
                  <a:pt x="1101" y="1643"/>
                </a:lnTo>
                <a:lnTo>
                  <a:pt x="1103" y="1645"/>
                </a:lnTo>
                <a:lnTo>
                  <a:pt x="1107" y="1648"/>
                </a:lnTo>
                <a:lnTo>
                  <a:pt x="1111" y="1673"/>
                </a:lnTo>
                <a:lnTo>
                  <a:pt x="1117" y="1699"/>
                </a:lnTo>
                <a:lnTo>
                  <a:pt x="1122" y="1712"/>
                </a:lnTo>
                <a:lnTo>
                  <a:pt x="1127" y="1725"/>
                </a:lnTo>
                <a:lnTo>
                  <a:pt x="1132" y="1735"/>
                </a:lnTo>
                <a:lnTo>
                  <a:pt x="1138" y="1746"/>
                </a:lnTo>
                <a:lnTo>
                  <a:pt x="1174" y="1843"/>
                </a:lnTo>
                <a:lnTo>
                  <a:pt x="1210" y="1941"/>
                </a:lnTo>
                <a:lnTo>
                  <a:pt x="1248" y="2039"/>
                </a:lnTo>
                <a:lnTo>
                  <a:pt x="1284" y="2139"/>
                </a:lnTo>
                <a:lnTo>
                  <a:pt x="1299" y="2182"/>
                </a:lnTo>
                <a:lnTo>
                  <a:pt x="1313" y="2226"/>
                </a:lnTo>
                <a:lnTo>
                  <a:pt x="1327" y="2270"/>
                </a:lnTo>
                <a:lnTo>
                  <a:pt x="1342" y="2312"/>
                </a:lnTo>
                <a:lnTo>
                  <a:pt x="1349" y="2326"/>
                </a:lnTo>
                <a:lnTo>
                  <a:pt x="1355" y="2340"/>
                </a:lnTo>
                <a:lnTo>
                  <a:pt x="1361" y="2354"/>
                </a:lnTo>
                <a:lnTo>
                  <a:pt x="1368" y="2368"/>
                </a:lnTo>
                <a:lnTo>
                  <a:pt x="1371" y="2383"/>
                </a:lnTo>
                <a:lnTo>
                  <a:pt x="1375" y="2399"/>
                </a:lnTo>
                <a:lnTo>
                  <a:pt x="1379" y="2414"/>
                </a:lnTo>
                <a:lnTo>
                  <a:pt x="1383" y="2430"/>
                </a:lnTo>
                <a:lnTo>
                  <a:pt x="1404" y="2502"/>
                </a:lnTo>
                <a:lnTo>
                  <a:pt x="1426" y="2571"/>
                </a:lnTo>
                <a:lnTo>
                  <a:pt x="1437" y="2606"/>
                </a:lnTo>
                <a:lnTo>
                  <a:pt x="1450" y="2639"/>
                </a:lnTo>
                <a:lnTo>
                  <a:pt x="1464" y="2673"/>
                </a:lnTo>
                <a:lnTo>
                  <a:pt x="1480" y="2705"/>
                </a:lnTo>
                <a:lnTo>
                  <a:pt x="1488" y="2704"/>
                </a:lnTo>
                <a:lnTo>
                  <a:pt x="1494" y="2704"/>
                </a:lnTo>
                <a:lnTo>
                  <a:pt x="1508" y="2704"/>
                </a:lnTo>
                <a:lnTo>
                  <a:pt x="1521" y="2703"/>
                </a:lnTo>
                <a:lnTo>
                  <a:pt x="1528" y="2703"/>
                </a:lnTo>
                <a:lnTo>
                  <a:pt x="1535" y="2701"/>
                </a:lnTo>
                <a:lnTo>
                  <a:pt x="1534" y="2694"/>
                </a:lnTo>
                <a:lnTo>
                  <a:pt x="1532" y="2686"/>
                </a:lnTo>
                <a:lnTo>
                  <a:pt x="1525" y="2671"/>
                </a:lnTo>
                <a:lnTo>
                  <a:pt x="1523" y="2664"/>
                </a:lnTo>
                <a:lnTo>
                  <a:pt x="1522" y="2657"/>
                </a:lnTo>
                <a:lnTo>
                  <a:pt x="1522" y="2651"/>
                </a:lnTo>
                <a:lnTo>
                  <a:pt x="1523" y="2649"/>
                </a:lnTo>
                <a:lnTo>
                  <a:pt x="1524" y="2646"/>
                </a:lnTo>
                <a:lnTo>
                  <a:pt x="1511" y="2619"/>
                </a:lnTo>
                <a:lnTo>
                  <a:pt x="1500" y="2593"/>
                </a:lnTo>
                <a:lnTo>
                  <a:pt x="1496" y="2584"/>
                </a:lnTo>
                <a:lnTo>
                  <a:pt x="1494" y="2576"/>
                </a:lnTo>
                <a:lnTo>
                  <a:pt x="1493" y="2566"/>
                </a:lnTo>
                <a:lnTo>
                  <a:pt x="1491" y="2558"/>
                </a:lnTo>
                <a:lnTo>
                  <a:pt x="1486" y="2544"/>
                </a:lnTo>
                <a:lnTo>
                  <a:pt x="1479" y="2531"/>
                </a:lnTo>
                <a:lnTo>
                  <a:pt x="1473" y="2518"/>
                </a:lnTo>
                <a:lnTo>
                  <a:pt x="1467" y="2504"/>
                </a:lnTo>
                <a:lnTo>
                  <a:pt x="1461" y="2488"/>
                </a:lnTo>
                <a:lnTo>
                  <a:pt x="1456" y="2471"/>
                </a:lnTo>
                <a:lnTo>
                  <a:pt x="1451" y="2453"/>
                </a:lnTo>
                <a:lnTo>
                  <a:pt x="1448" y="2433"/>
                </a:lnTo>
                <a:lnTo>
                  <a:pt x="1433" y="2402"/>
                </a:lnTo>
                <a:lnTo>
                  <a:pt x="1418" y="2371"/>
                </a:lnTo>
                <a:lnTo>
                  <a:pt x="1403" y="2340"/>
                </a:lnTo>
                <a:lnTo>
                  <a:pt x="1388" y="2308"/>
                </a:lnTo>
                <a:lnTo>
                  <a:pt x="1374" y="2275"/>
                </a:lnTo>
                <a:lnTo>
                  <a:pt x="1363" y="2241"/>
                </a:lnTo>
                <a:lnTo>
                  <a:pt x="1357" y="2223"/>
                </a:lnTo>
                <a:lnTo>
                  <a:pt x="1353" y="2205"/>
                </a:lnTo>
                <a:lnTo>
                  <a:pt x="1350" y="2187"/>
                </a:lnTo>
                <a:lnTo>
                  <a:pt x="1346" y="2169"/>
                </a:lnTo>
                <a:lnTo>
                  <a:pt x="1285" y="1998"/>
                </a:lnTo>
                <a:lnTo>
                  <a:pt x="1255" y="1913"/>
                </a:lnTo>
                <a:lnTo>
                  <a:pt x="1225" y="1831"/>
                </a:lnTo>
                <a:lnTo>
                  <a:pt x="1220" y="1819"/>
                </a:lnTo>
                <a:lnTo>
                  <a:pt x="1215" y="1807"/>
                </a:lnTo>
                <a:lnTo>
                  <a:pt x="1204" y="1783"/>
                </a:lnTo>
                <a:lnTo>
                  <a:pt x="1195" y="1762"/>
                </a:lnTo>
                <a:lnTo>
                  <a:pt x="1187" y="1738"/>
                </a:lnTo>
                <a:lnTo>
                  <a:pt x="1171" y="1690"/>
                </a:lnTo>
                <a:lnTo>
                  <a:pt x="1162" y="1666"/>
                </a:lnTo>
                <a:lnTo>
                  <a:pt x="1154" y="1642"/>
                </a:lnTo>
                <a:lnTo>
                  <a:pt x="1144" y="1620"/>
                </a:lnTo>
                <a:lnTo>
                  <a:pt x="1133" y="1599"/>
                </a:lnTo>
                <a:lnTo>
                  <a:pt x="1121" y="1571"/>
                </a:lnTo>
                <a:lnTo>
                  <a:pt x="1108" y="1544"/>
                </a:lnTo>
                <a:lnTo>
                  <a:pt x="1097" y="1516"/>
                </a:lnTo>
                <a:lnTo>
                  <a:pt x="1087" y="1487"/>
                </a:lnTo>
                <a:lnTo>
                  <a:pt x="1068" y="1430"/>
                </a:lnTo>
                <a:lnTo>
                  <a:pt x="1058" y="1402"/>
                </a:lnTo>
                <a:lnTo>
                  <a:pt x="1047" y="1374"/>
                </a:lnTo>
                <a:lnTo>
                  <a:pt x="1036" y="1372"/>
                </a:lnTo>
                <a:lnTo>
                  <a:pt x="1024" y="1369"/>
                </a:lnTo>
                <a:lnTo>
                  <a:pt x="1018" y="1369"/>
                </a:lnTo>
                <a:lnTo>
                  <a:pt x="1011" y="1369"/>
                </a:lnTo>
                <a:lnTo>
                  <a:pt x="1006" y="1371"/>
                </a:lnTo>
                <a:lnTo>
                  <a:pt x="1000" y="1374"/>
                </a:lnTo>
                <a:close/>
                <a:moveTo>
                  <a:pt x="1068" y="1377"/>
                </a:moveTo>
                <a:lnTo>
                  <a:pt x="1068" y="1377"/>
                </a:lnTo>
                <a:lnTo>
                  <a:pt x="1085" y="1428"/>
                </a:lnTo>
                <a:lnTo>
                  <a:pt x="1104" y="1483"/>
                </a:lnTo>
                <a:lnTo>
                  <a:pt x="1114" y="1510"/>
                </a:lnTo>
                <a:lnTo>
                  <a:pt x="1125" y="1537"/>
                </a:lnTo>
                <a:lnTo>
                  <a:pt x="1137" y="1562"/>
                </a:lnTo>
                <a:lnTo>
                  <a:pt x="1148" y="1586"/>
                </a:lnTo>
                <a:lnTo>
                  <a:pt x="1183" y="1681"/>
                </a:lnTo>
                <a:lnTo>
                  <a:pt x="1201" y="1727"/>
                </a:lnTo>
                <a:lnTo>
                  <a:pt x="1219" y="1772"/>
                </a:lnTo>
                <a:lnTo>
                  <a:pt x="1243" y="1829"/>
                </a:lnTo>
                <a:lnTo>
                  <a:pt x="1265" y="1888"/>
                </a:lnTo>
                <a:lnTo>
                  <a:pt x="1285" y="1947"/>
                </a:lnTo>
                <a:lnTo>
                  <a:pt x="1306" y="2007"/>
                </a:lnTo>
                <a:lnTo>
                  <a:pt x="1329" y="2073"/>
                </a:lnTo>
                <a:lnTo>
                  <a:pt x="1353" y="2139"/>
                </a:lnTo>
                <a:lnTo>
                  <a:pt x="1376" y="2206"/>
                </a:lnTo>
                <a:lnTo>
                  <a:pt x="1387" y="2241"/>
                </a:lnTo>
                <a:lnTo>
                  <a:pt x="1397" y="2275"/>
                </a:lnTo>
                <a:lnTo>
                  <a:pt x="1405" y="2295"/>
                </a:lnTo>
                <a:lnTo>
                  <a:pt x="1413" y="2317"/>
                </a:lnTo>
                <a:lnTo>
                  <a:pt x="1432" y="2357"/>
                </a:lnTo>
                <a:lnTo>
                  <a:pt x="1472" y="2438"/>
                </a:lnTo>
                <a:lnTo>
                  <a:pt x="1477" y="2452"/>
                </a:lnTo>
                <a:lnTo>
                  <a:pt x="1481" y="2465"/>
                </a:lnTo>
                <a:lnTo>
                  <a:pt x="1486" y="2479"/>
                </a:lnTo>
                <a:lnTo>
                  <a:pt x="1491" y="2493"/>
                </a:lnTo>
                <a:lnTo>
                  <a:pt x="1495" y="2501"/>
                </a:lnTo>
                <a:lnTo>
                  <a:pt x="1500" y="2508"/>
                </a:lnTo>
                <a:lnTo>
                  <a:pt x="1504" y="2516"/>
                </a:lnTo>
                <a:lnTo>
                  <a:pt x="1508" y="2523"/>
                </a:lnTo>
                <a:lnTo>
                  <a:pt x="1513" y="2543"/>
                </a:lnTo>
                <a:lnTo>
                  <a:pt x="1520" y="2562"/>
                </a:lnTo>
                <a:lnTo>
                  <a:pt x="1531" y="2601"/>
                </a:lnTo>
                <a:lnTo>
                  <a:pt x="1537" y="2622"/>
                </a:lnTo>
                <a:lnTo>
                  <a:pt x="1543" y="2641"/>
                </a:lnTo>
                <a:lnTo>
                  <a:pt x="1550" y="2661"/>
                </a:lnTo>
                <a:lnTo>
                  <a:pt x="1558" y="2681"/>
                </a:lnTo>
                <a:lnTo>
                  <a:pt x="1558" y="2684"/>
                </a:lnTo>
                <a:lnTo>
                  <a:pt x="1558" y="2686"/>
                </a:lnTo>
                <a:lnTo>
                  <a:pt x="1555" y="2690"/>
                </a:lnTo>
                <a:lnTo>
                  <a:pt x="1553" y="2691"/>
                </a:lnTo>
                <a:lnTo>
                  <a:pt x="1553" y="2694"/>
                </a:lnTo>
                <a:lnTo>
                  <a:pt x="1553" y="2695"/>
                </a:lnTo>
                <a:lnTo>
                  <a:pt x="1554" y="2697"/>
                </a:lnTo>
                <a:lnTo>
                  <a:pt x="1568" y="2694"/>
                </a:lnTo>
                <a:lnTo>
                  <a:pt x="1579" y="2688"/>
                </a:lnTo>
                <a:lnTo>
                  <a:pt x="1584" y="2685"/>
                </a:lnTo>
                <a:lnTo>
                  <a:pt x="1590" y="2681"/>
                </a:lnTo>
                <a:lnTo>
                  <a:pt x="1594" y="2676"/>
                </a:lnTo>
                <a:lnTo>
                  <a:pt x="1597" y="2672"/>
                </a:lnTo>
                <a:lnTo>
                  <a:pt x="1595" y="2662"/>
                </a:lnTo>
                <a:lnTo>
                  <a:pt x="1592" y="2653"/>
                </a:lnTo>
                <a:lnTo>
                  <a:pt x="1583" y="2634"/>
                </a:lnTo>
                <a:lnTo>
                  <a:pt x="1575" y="2614"/>
                </a:lnTo>
                <a:lnTo>
                  <a:pt x="1567" y="2597"/>
                </a:lnTo>
                <a:lnTo>
                  <a:pt x="1564" y="2589"/>
                </a:lnTo>
                <a:lnTo>
                  <a:pt x="1562" y="2580"/>
                </a:lnTo>
                <a:lnTo>
                  <a:pt x="1556" y="2562"/>
                </a:lnTo>
                <a:lnTo>
                  <a:pt x="1521" y="2455"/>
                </a:lnTo>
                <a:lnTo>
                  <a:pt x="1504" y="2402"/>
                </a:lnTo>
                <a:lnTo>
                  <a:pt x="1489" y="2349"/>
                </a:lnTo>
                <a:lnTo>
                  <a:pt x="1478" y="2312"/>
                </a:lnTo>
                <a:lnTo>
                  <a:pt x="1466" y="2277"/>
                </a:lnTo>
                <a:lnTo>
                  <a:pt x="1441" y="2206"/>
                </a:lnTo>
                <a:lnTo>
                  <a:pt x="1415" y="2137"/>
                </a:lnTo>
                <a:lnTo>
                  <a:pt x="1402" y="2101"/>
                </a:lnTo>
                <a:lnTo>
                  <a:pt x="1390" y="2066"/>
                </a:lnTo>
                <a:lnTo>
                  <a:pt x="1376" y="2023"/>
                </a:lnTo>
                <a:lnTo>
                  <a:pt x="1361" y="1981"/>
                </a:lnTo>
                <a:lnTo>
                  <a:pt x="1329" y="1899"/>
                </a:lnTo>
                <a:lnTo>
                  <a:pt x="1296" y="1819"/>
                </a:lnTo>
                <a:lnTo>
                  <a:pt x="1265" y="1740"/>
                </a:lnTo>
                <a:lnTo>
                  <a:pt x="1266" y="1734"/>
                </a:lnTo>
                <a:lnTo>
                  <a:pt x="1266" y="1730"/>
                </a:lnTo>
                <a:lnTo>
                  <a:pt x="1267" y="1727"/>
                </a:lnTo>
                <a:lnTo>
                  <a:pt x="1265" y="1722"/>
                </a:lnTo>
                <a:lnTo>
                  <a:pt x="1255" y="1693"/>
                </a:lnTo>
                <a:lnTo>
                  <a:pt x="1245" y="1665"/>
                </a:lnTo>
                <a:lnTo>
                  <a:pt x="1220" y="1609"/>
                </a:lnTo>
                <a:lnTo>
                  <a:pt x="1195" y="1554"/>
                </a:lnTo>
                <a:lnTo>
                  <a:pt x="1172" y="1504"/>
                </a:lnTo>
                <a:lnTo>
                  <a:pt x="1169" y="1487"/>
                </a:lnTo>
                <a:lnTo>
                  <a:pt x="1163" y="1471"/>
                </a:lnTo>
                <a:lnTo>
                  <a:pt x="1158" y="1455"/>
                </a:lnTo>
                <a:lnTo>
                  <a:pt x="1151" y="1440"/>
                </a:lnTo>
                <a:lnTo>
                  <a:pt x="1134" y="1408"/>
                </a:lnTo>
                <a:lnTo>
                  <a:pt x="1126" y="1393"/>
                </a:lnTo>
                <a:lnTo>
                  <a:pt x="1119" y="1377"/>
                </a:lnTo>
                <a:lnTo>
                  <a:pt x="1111" y="1378"/>
                </a:lnTo>
                <a:lnTo>
                  <a:pt x="1104" y="1378"/>
                </a:lnTo>
                <a:lnTo>
                  <a:pt x="1099" y="1377"/>
                </a:lnTo>
                <a:lnTo>
                  <a:pt x="1094" y="1375"/>
                </a:lnTo>
                <a:lnTo>
                  <a:pt x="1088" y="1374"/>
                </a:lnTo>
                <a:lnTo>
                  <a:pt x="1083" y="1373"/>
                </a:lnTo>
                <a:lnTo>
                  <a:pt x="1076" y="1374"/>
                </a:lnTo>
                <a:lnTo>
                  <a:pt x="1068" y="1377"/>
                </a:lnTo>
                <a:close/>
                <a:moveTo>
                  <a:pt x="1748" y="1453"/>
                </a:moveTo>
                <a:lnTo>
                  <a:pt x="1748" y="1453"/>
                </a:lnTo>
                <a:lnTo>
                  <a:pt x="1748" y="1450"/>
                </a:lnTo>
                <a:lnTo>
                  <a:pt x="1749" y="1449"/>
                </a:lnTo>
                <a:lnTo>
                  <a:pt x="1750" y="1448"/>
                </a:lnTo>
                <a:lnTo>
                  <a:pt x="1750" y="1446"/>
                </a:lnTo>
                <a:lnTo>
                  <a:pt x="1747" y="1446"/>
                </a:lnTo>
                <a:lnTo>
                  <a:pt x="1744" y="1446"/>
                </a:lnTo>
                <a:lnTo>
                  <a:pt x="1743" y="1444"/>
                </a:lnTo>
                <a:lnTo>
                  <a:pt x="1742" y="1442"/>
                </a:lnTo>
                <a:lnTo>
                  <a:pt x="1736" y="1444"/>
                </a:lnTo>
                <a:lnTo>
                  <a:pt x="1731" y="1445"/>
                </a:lnTo>
                <a:lnTo>
                  <a:pt x="1729" y="1444"/>
                </a:lnTo>
                <a:lnTo>
                  <a:pt x="1728" y="1443"/>
                </a:lnTo>
                <a:lnTo>
                  <a:pt x="1728" y="1441"/>
                </a:lnTo>
                <a:lnTo>
                  <a:pt x="1729" y="1438"/>
                </a:lnTo>
                <a:lnTo>
                  <a:pt x="1724" y="1439"/>
                </a:lnTo>
                <a:lnTo>
                  <a:pt x="1721" y="1439"/>
                </a:lnTo>
                <a:lnTo>
                  <a:pt x="1717" y="1438"/>
                </a:lnTo>
                <a:lnTo>
                  <a:pt x="1712" y="1438"/>
                </a:lnTo>
                <a:lnTo>
                  <a:pt x="1710" y="1436"/>
                </a:lnTo>
                <a:lnTo>
                  <a:pt x="1709" y="1433"/>
                </a:lnTo>
                <a:lnTo>
                  <a:pt x="1708" y="1429"/>
                </a:lnTo>
                <a:lnTo>
                  <a:pt x="1706" y="1424"/>
                </a:lnTo>
                <a:lnTo>
                  <a:pt x="1705" y="1422"/>
                </a:lnTo>
                <a:lnTo>
                  <a:pt x="1703" y="1420"/>
                </a:lnTo>
                <a:lnTo>
                  <a:pt x="1700" y="1425"/>
                </a:lnTo>
                <a:lnTo>
                  <a:pt x="1696" y="1428"/>
                </a:lnTo>
                <a:lnTo>
                  <a:pt x="1687" y="1433"/>
                </a:lnTo>
                <a:lnTo>
                  <a:pt x="1684" y="1436"/>
                </a:lnTo>
                <a:lnTo>
                  <a:pt x="1681" y="1440"/>
                </a:lnTo>
                <a:lnTo>
                  <a:pt x="1678" y="1443"/>
                </a:lnTo>
                <a:lnTo>
                  <a:pt x="1677" y="1448"/>
                </a:lnTo>
                <a:lnTo>
                  <a:pt x="1678" y="1450"/>
                </a:lnTo>
                <a:lnTo>
                  <a:pt x="1679" y="1450"/>
                </a:lnTo>
                <a:lnTo>
                  <a:pt x="1681" y="1448"/>
                </a:lnTo>
                <a:lnTo>
                  <a:pt x="1683" y="1446"/>
                </a:lnTo>
                <a:lnTo>
                  <a:pt x="1684" y="1446"/>
                </a:lnTo>
                <a:lnTo>
                  <a:pt x="1686" y="1446"/>
                </a:lnTo>
                <a:lnTo>
                  <a:pt x="1686" y="1448"/>
                </a:lnTo>
                <a:lnTo>
                  <a:pt x="1686" y="1450"/>
                </a:lnTo>
                <a:lnTo>
                  <a:pt x="1687" y="1451"/>
                </a:lnTo>
                <a:lnTo>
                  <a:pt x="1689" y="1451"/>
                </a:lnTo>
                <a:lnTo>
                  <a:pt x="1692" y="1453"/>
                </a:lnTo>
                <a:lnTo>
                  <a:pt x="1693" y="1454"/>
                </a:lnTo>
                <a:lnTo>
                  <a:pt x="1694" y="1455"/>
                </a:lnTo>
                <a:lnTo>
                  <a:pt x="1692" y="1456"/>
                </a:lnTo>
                <a:lnTo>
                  <a:pt x="1691" y="1457"/>
                </a:lnTo>
                <a:lnTo>
                  <a:pt x="1690" y="1460"/>
                </a:lnTo>
                <a:lnTo>
                  <a:pt x="1690" y="1463"/>
                </a:lnTo>
                <a:lnTo>
                  <a:pt x="1693" y="1465"/>
                </a:lnTo>
                <a:lnTo>
                  <a:pt x="1697" y="1468"/>
                </a:lnTo>
                <a:lnTo>
                  <a:pt x="1703" y="1470"/>
                </a:lnTo>
                <a:lnTo>
                  <a:pt x="1710" y="1471"/>
                </a:lnTo>
                <a:lnTo>
                  <a:pt x="1718" y="1472"/>
                </a:lnTo>
                <a:lnTo>
                  <a:pt x="1725" y="1472"/>
                </a:lnTo>
                <a:lnTo>
                  <a:pt x="1732" y="1474"/>
                </a:lnTo>
                <a:lnTo>
                  <a:pt x="1734" y="1476"/>
                </a:lnTo>
                <a:lnTo>
                  <a:pt x="1737" y="1478"/>
                </a:lnTo>
                <a:lnTo>
                  <a:pt x="1739" y="1480"/>
                </a:lnTo>
                <a:lnTo>
                  <a:pt x="1742" y="1485"/>
                </a:lnTo>
                <a:lnTo>
                  <a:pt x="1746" y="1481"/>
                </a:lnTo>
                <a:lnTo>
                  <a:pt x="1751" y="1478"/>
                </a:lnTo>
                <a:lnTo>
                  <a:pt x="1759" y="1470"/>
                </a:lnTo>
                <a:lnTo>
                  <a:pt x="1765" y="1460"/>
                </a:lnTo>
                <a:lnTo>
                  <a:pt x="1772" y="1450"/>
                </a:lnTo>
                <a:lnTo>
                  <a:pt x="1767" y="1450"/>
                </a:lnTo>
                <a:lnTo>
                  <a:pt x="1765" y="1449"/>
                </a:lnTo>
                <a:lnTo>
                  <a:pt x="1765" y="1448"/>
                </a:lnTo>
                <a:lnTo>
                  <a:pt x="1767" y="1446"/>
                </a:lnTo>
                <a:lnTo>
                  <a:pt x="1770" y="1444"/>
                </a:lnTo>
                <a:lnTo>
                  <a:pt x="1773" y="1441"/>
                </a:lnTo>
                <a:lnTo>
                  <a:pt x="1773" y="1439"/>
                </a:lnTo>
                <a:lnTo>
                  <a:pt x="1772" y="1438"/>
                </a:lnTo>
                <a:lnTo>
                  <a:pt x="1766" y="1444"/>
                </a:lnTo>
                <a:lnTo>
                  <a:pt x="1761" y="1448"/>
                </a:lnTo>
                <a:lnTo>
                  <a:pt x="1755" y="1450"/>
                </a:lnTo>
                <a:lnTo>
                  <a:pt x="1748" y="1453"/>
                </a:lnTo>
                <a:close/>
                <a:moveTo>
                  <a:pt x="1759" y="1502"/>
                </a:moveTo>
                <a:lnTo>
                  <a:pt x="1759" y="1502"/>
                </a:lnTo>
                <a:lnTo>
                  <a:pt x="1766" y="1507"/>
                </a:lnTo>
                <a:lnTo>
                  <a:pt x="1775" y="1510"/>
                </a:lnTo>
                <a:lnTo>
                  <a:pt x="1783" y="1511"/>
                </a:lnTo>
                <a:lnTo>
                  <a:pt x="1792" y="1510"/>
                </a:lnTo>
                <a:lnTo>
                  <a:pt x="1799" y="1507"/>
                </a:lnTo>
                <a:lnTo>
                  <a:pt x="1807" y="1503"/>
                </a:lnTo>
                <a:lnTo>
                  <a:pt x="1813" y="1498"/>
                </a:lnTo>
                <a:lnTo>
                  <a:pt x="1819" y="1491"/>
                </a:lnTo>
                <a:lnTo>
                  <a:pt x="1823" y="1484"/>
                </a:lnTo>
                <a:lnTo>
                  <a:pt x="1826" y="1476"/>
                </a:lnTo>
                <a:lnTo>
                  <a:pt x="1827" y="1469"/>
                </a:lnTo>
                <a:lnTo>
                  <a:pt x="1827" y="1461"/>
                </a:lnTo>
                <a:lnTo>
                  <a:pt x="1825" y="1454"/>
                </a:lnTo>
                <a:lnTo>
                  <a:pt x="1821" y="1446"/>
                </a:lnTo>
                <a:lnTo>
                  <a:pt x="1814" y="1441"/>
                </a:lnTo>
                <a:lnTo>
                  <a:pt x="1805" y="1435"/>
                </a:lnTo>
                <a:lnTo>
                  <a:pt x="1795" y="1454"/>
                </a:lnTo>
                <a:lnTo>
                  <a:pt x="1783" y="1470"/>
                </a:lnTo>
                <a:lnTo>
                  <a:pt x="1759" y="1502"/>
                </a:lnTo>
                <a:close/>
                <a:moveTo>
                  <a:pt x="1841" y="1489"/>
                </a:moveTo>
                <a:lnTo>
                  <a:pt x="1841" y="1489"/>
                </a:lnTo>
                <a:lnTo>
                  <a:pt x="1826" y="1504"/>
                </a:lnTo>
                <a:lnTo>
                  <a:pt x="1811" y="1520"/>
                </a:lnTo>
                <a:lnTo>
                  <a:pt x="1820" y="1526"/>
                </a:lnTo>
                <a:lnTo>
                  <a:pt x="1828" y="1534"/>
                </a:lnTo>
                <a:lnTo>
                  <a:pt x="1836" y="1541"/>
                </a:lnTo>
                <a:lnTo>
                  <a:pt x="1843" y="1548"/>
                </a:lnTo>
                <a:lnTo>
                  <a:pt x="1861" y="1534"/>
                </a:lnTo>
                <a:lnTo>
                  <a:pt x="1865" y="1530"/>
                </a:lnTo>
                <a:lnTo>
                  <a:pt x="1868" y="1525"/>
                </a:lnTo>
                <a:lnTo>
                  <a:pt x="1870" y="1521"/>
                </a:lnTo>
                <a:lnTo>
                  <a:pt x="1871" y="1517"/>
                </a:lnTo>
                <a:lnTo>
                  <a:pt x="1867" y="1516"/>
                </a:lnTo>
                <a:lnTo>
                  <a:pt x="1864" y="1513"/>
                </a:lnTo>
                <a:lnTo>
                  <a:pt x="1857" y="1504"/>
                </a:lnTo>
                <a:lnTo>
                  <a:pt x="1854" y="1499"/>
                </a:lnTo>
                <a:lnTo>
                  <a:pt x="1851" y="1494"/>
                </a:lnTo>
                <a:lnTo>
                  <a:pt x="1846" y="1491"/>
                </a:lnTo>
                <a:lnTo>
                  <a:pt x="1841" y="1489"/>
                </a:lnTo>
                <a:close/>
                <a:moveTo>
                  <a:pt x="1427" y="1522"/>
                </a:moveTo>
                <a:lnTo>
                  <a:pt x="1427" y="1522"/>
                </a:lnTo>
                <a:lnTo>
                  <a:pt x="1427" y="1529"/>
                </a:lnTo>
                <a:lnTo>
                  <a:pt x="1428" y="1533"/>
                </a:lnTo>
                <a:lnTo>
                  <a:pt x="1429" y="1537"/>
                </a:lnTo>
                <a:lnTo>
                  <a:pt x="1429" y="1541"/>
                </a:lnTo>
                <a:lnTo>
                  <a:pt x="1426" y="1546"/>
                </a:lnTo>
                <a:lnTo>
                  <a:pt x="1422" y="1549"/>
                </a:lnTo>
                <a:lnTo>
                  <a:pt x="1417" y="1550"/>
                </a:lnTo>
                <a:lnTo>
                  <a:pt x="1413" y="1551"/>
                </a:lnTo>
                <a:lnTo>
                  <a:pt x="1407" y="1551"/>
                </a:lnTo>
                <a:lnTo>
                  <a:pt x="1402" y="1550"/>
                </a:lnTo>
                <a:lnTo>
                  <a:pt x="1396" y="1548"/>
                </a:lnTo>
                <a:lnTo>
                  <a:pt x="1390" y="1546"/>
                </a:lnTo>
                <a:lnTo>
                  <a:pt x="1388" y="1550"/>
                </a:lnTo>
                <a:lnTo>
                  <a:pt x="1385" y="1554"/>
                </a:lnTo>
                <a:lnTo>
                  <a:pt x="1379" y="1561"/>
                </a:lnTo>
                <a:lnTo>
                  <a:pt x="1376" y="1564"/>
                </a:lnTo>
                <a:lnTo>
                  <a:pt x="1373" y="1568"/>
                </a:lnTo>
                <a:lnTo>
                  <a:pt x="1372" y="1574"/>
                </a:lnTo>
                <a:lnTo>
                  <a:pt x="1372" y="1580"/>
                </a:lnTo>
                <a:lnTo>
                  <a:pt x="1379" y="1582"/>
                </a:lnTo>
                <a:lnTo>
                  <a:pt x="1385" y="1584"/>
                </a:lnTo>
                <a:lnTo>
                  <a:pt x="1392" y="1584"/>
                </a:lnTo>
                <a:lnTo>
                  <a:pt x="1399" y="1584"/>
                </a:lnTo>
                <a:lnTo>
                  <a:pt x="1405" y="1583"/>
                </a:lnTo>
                <a:lnTo>
                  <a:pt x="1412" y="1581"/>
                </a:lnTo>
                <a:lnTo>
                  <a:pt x="1424" y="1577"/>
                </a:lnTo>
                <a:lnTo>
                  <a:pt x="1434" y="1569"/>
                </a:lnTo>
                <a:lnTo>
                  <a:pt x="1444" y="1562"/>
                </a:lnTo>
                <a:lnTo>
                  <a:pt x="1454" y="1552"/>
                </a:lnTo>
                <a:lnTo>
                  <a:pt x="1461" y="1544"/>
                </a:lnTo>
                <a:lnTo>
                  <a:pt x="1461" y="1540"/>
                </a:lnTo>
                <a:lnTo>
                  <a:pt x="1460" y="1538"/>
                </a:lnTo>
                <a:lnTo>
                  <a:pt x="1457" y="1533"/>
                </a:lnTo>
                <a:lnTo>
                  <a:pt x="1455" y="1532"/>
                </a:lnTo>
                <a:lnTo>
                  <a:pt x="1454" y="1530"/>
                </a:lnTo>
                <a:lnTo>
                  <a:pt x="1454" y="1528"/>
                </a:lnTo>
                <a:lnTo>
                  <a:pt x="1455" y="1524"/>
                </a:lnTo>
                <a:lnTo>
                  <a:pt x="1447" y="1523"/>
                </a:lnTo>
                <a:lnTo>
                  <a:pt x="1442" y="1522"/>
                </a:lnTo>
                <a:lnTo>
                  <a:pt x="1435" y="1522"/>
                </a:lnTo>
                <a:lnTo>
                  <a:pt x="1427" y="1522"/>
                </a:lnTo>
                <a:close/>
                <a:moveTo>
                  <a:pt x="1856" y="1571"/>
                </a:moveTo>
                <a:lnTo>
                  <a:pt x="1856" y="1571"/>
                </a:lnTo>
                <a:lnTo>
                  <a:pt x="1859" y="1576"/>
                </a:lnTo>
                <a:lnTo>
                  <a:pt x="1865" y="1579"/>
                </a:lnTo>
                <a:lnTo>
                  <a:pt x="1870" y="1581"/>
                </a:lnTo>
                <a:lnTo>
                  <a:pt x="1873" y="1581"/>
                </a:lnTo>
                <a:lnTo>
                  <a:pt x="1875" y="1580"/>
                </a:lnTo>
                <a:lnTo>
                  <a:pt x="1883" y="1568"/>
                </a:lnTo>
                <a:lnTo>
                  <a:pt x="1891" y="1553"/>
                </a:lnTo>
                <a:lnTo>
                  <a:pt x="1896" y="1546"/>
                </a:lnTo>
                <a:lnTo>
                  <a:pt x="1899" y="1537"/>
                </a:lnTo>
                <a:lnTo>
                  <a:pt x="1900" y="1529"/>
                </a:lnTo>
                <a:lnTo>
                  <a:pt x="1901" y="1520"/>
                </a:lnTo>
                <a:lnTo>
                  <a:pt x="1887" y="1532"/>
                </a:lnTo>
                <a:lnTo>
                  <a:pt x="1874" y="1545"/>
                </a:lnTo>
                <a:lnTo>
                  <a:pt x="1868" y="1551"/>
                </a:lnTo>
                <a:lnTo>
                  <a:pt x="1864" y="1557"/>
                </a:lnTo>
                <a:lnTo>
                  <a:pt x="1859" y="1564"/>
                </a:lnTo>
                <a:lnTo>
                  <a:pt x="1856" y="1571"/>
                </a:lnTo>
                <a:close/>
                <a:moveTo>
                  <a:pt x="2102" y="1535"/>
                </a:moveTo>
                <a:lnTo>
                  <a:pt x="2102" y="1535"/>
                </a:lnTo>
                <a:lnTo>
                  <a:pt x="2099" y="1533"/>
                </a:lnTo>
                <a:lnTo>
                  <a:pt x="2098" y="1531"/>
                </a:lnTo>
                <a:lnTo>
                  <a:pt x="2094" y="1524"/>
                </a:lnTo>
                <a:lnTo>
                  <a:pt x="2093" y="1526"/>
                </a:lnTo>
                <a:lnTo>
                  <a:pt x="2093" y="1529"/>
                </a:lnTo>
                <a:lnTo>
                  <a:pt x="2095" y="1533"/>
                </a:lnTo>
                <a:lnTo>
                  <a:pt x="2097" y="1535"/>
                </a:lnTo>
                <a:lnTo>
                  <a:pt x="2099" y="1536"/>
                </a:lnTo>
                <a:lnTo>
                  <a:pt x="2100" y="1537"/>
                </a:lnTo>
                <a:lnTo>
                  <a:pt x="2102" y="1535"/>
                </a:lnTo>
                <a:close/>
                <a:moveTo>
                  <a:pt x="2051" y="1539"/>
                </a:moveTo>
                <a:lnTo>
                  <a:pt x="2051" y="1539"/>
                </a:lnTo>
                <a:lnTo>
                  <a:pt x="2054" y="1547"/>
                </a:lnTo>
                <a:lnTo>
                  <a:pt x="2056" y="1554"/>
                </a:lnTo>
                <a:lnTo>
                  <a:pt x="2058" y="1557"/>
                </a:lnTo>
                <a:lnTo>
                  <a:pt x="2061" y="1560"/>
                </a:lnTo>
                <a:lnTo>
                  <a:pt x="2063" y="1562"/>
                </a:lnTo>
                <a:lnTo>
                  <a:pt x="2066" y="1563"/>
                </a:lnTo>
                <a:lnTo>
                  <a:pt x="2069" y="1562"/>
                </a:lnTo>
                <a:lnTo>
                  <a:pt x="2072" y="1560"/>
                </a:lnTo>
                <a:lnTo>
                  <a:pt x="2077" y="1555"/>
                </a:lnTo>
                <a:lnTo>
                  <a:pt x="2082" y="1551"/>
                </a:lnTo>
                <a:lnTo>
                  <a:pt x="2084" y="1550"/>
                </a:lnTo>
                <a:lnTo>
                  <a:pt x="2087" y="1548"/>
                </a:lnTo>
                <a:lnTo>
                  <a:pt x="2085" y="1541"/>
                </a:lnTo>
                <a:lnTo>
                  <a:pt x="2082" y="1537"/>
                </a:lnTo>
                <a:lnTo>
                  <a:pt x="2079" y="1534"/>
                </a:lnTo>
                <a:lnTo>
                  <a:pt x="2075" y="1534"/>
                </a:lnTo>
                <a:lnTo>
                  <a:pt x="2069" y="1535"/>
                </a:lnTo>
                <a:lnTo>
                  <a:pt x="2064" y="1536"/>
                </a:lnTo>
                <a:lnTo>
                  <a:pt x="2051" y="1539"/>
                </a:lnTo>
                <a:close/>
                <a:moveTo>
                  <a:pt x="2040" y="1576"/>
                </a:moveTo>
                <a:lnTo>
                  <a:pt x="2040" y="1576"/>
                </a:lnTo>
                <a:lnTo>
                  <a:pt x="2041" y="1570"/>
                </a:lnTo>
                <a:lnTo>
                  <a:pt x="2041" y="1564"/>
                </a:lnTo>
                <a:lnTo>
                  <a:pt x="2039" y="1559"/>
                </a:lnTo>
                <a:lnTo>
                  <a:pt x="2037" y="1553"/>
                </a:lnTo>
                <a:lnTo>
                  <a:pt x="2032" y="1542"/>
                </a:lnTo>
                <a:lnTo>
                  <a:pt x="2026" y="1533"/>
                </a:lnTo>
                <a:lnTo>
                  <a:pt x="2025" y="1546"/>
                </a:lnTo>
                <a:lnTo>
                  <a:pt x="2025" y="1552"/>
                </a:lnTo>
                <a:lnTo>
                  <a:pt x="2026" y="1560"/>
                </a:lnTo>
                <a:lnTo>
                  <a:pt x="2027" y="1566"/>
                </a:lnTo>
                <a:lnTo>
                  <a:pt x="2031" y="1570"/>
                </a:lnTo>
                <a:lnTo>
                  <a:pt x="2035" y="1575"/>
                </a:lnTo>
                <a:lnTo>
                  <a:pt x="2037" y="1576"/>
                </a:lnTo>
                <a:lnTo>
                  <a:pt x="2040" y="1576"/>
                </a:lnTo>
                <a:close/>
                <a:moveTo>
                  <a:pt x="1954" y="1548"/>
                </a:moveTo>
                <a:lnTo>
                  <a:pt x="1954" y="1548"/>
                </a:lnTo>
                <a:lnTo>
                  <a:pt x="1954" y="1557"/>
                </a:lnTo>
                <a:lnTo>
                  <a:pt x="1951" y="1568"/>
                </a:lnTo>
                <a:lnTo>
                  <a:pt x="1946" y="1589"/>
                </a:lnTo>
                <a:lnTo>
                  <a:pt x="1945" y="1597"/>
                </a:lnTo>
                <a:lnTo>
                  <a:pt x="1945" y="1602"/>
                </a:lnTo>
                <a:lnTo>
                  <a:pt x="1946" y="1607"/>
                </a:lnTo>
                <a:lnTo>
                  <a:pt x="1947" y="1610"/>
                </a:lnTo>
                <a:lnTo>
                  <a:pt x="1950" y="1614"/>
                </a:lnTo>
                <a:lnTo>
                  <a:pt x="1954" y="1617"/>
                </a:lnTo>
                <a:lnTo>
                  <a:pt x="1958" y="1621"/>
                </a:lnTo>
                <a:lnTo>
                  <a:pt x="1961" y="1616"/>
                </a:lnTo>
                <a:lnTo>
                  <a:pt x="1963" y="1613"/>
                </a:lnTo>
                <a:lnTo>
                  <a:pt x="1966" y="1605"/>
                </a:lnTo>
                <a:lnTo>
                  <a:pt x="1966" y="1596"/>
                </a:lnTo>
                <a:lnTo>
                  <a:pt x="1965" y="1586"/>
                </a:lnTo>
                <a:lnTo>
                  <a:pt x="1963" y="1578"/>
                </a:lnTo>
                <a:lnTo>
                  <a:pt x="1960" y="1568"/>
                </a:lnTo>
                <a:lnTo>
                  <a:pt x="1954" y="1548"/>
                </a:lnTo>
                <a:close/>
                <a:moveTo>
                  <a:pt x="1901" y="1586"/>
                </a:moveTo>
                <a:lnTo>
                  <a:pt x="1901" y="1586"/>
                </a:lnTo>
                <a:lnTo>
                  <a:pt x="1906" y="1590"/>
                </a:lnTo>
                <a:lnTo>
                  <a:pt x="1912" y="1592"/>
                </a:lnTo>
                <a:lnTo>
                  <a:pt x="1926" y="1595"/>
                </a:lnTo>
                <a:lnTo>
                  <a:pt x="1928" y="1586"/>
                </a:lnTo>
                <a:lnTo>
                  <a:pt x="1928" y="1578"/>
                </a:lnTo>
                <a:lnTo>
                  <a:pt x="1929" y="1570"/>
                </a:lnTo>
                <a:lnTo>
                  <a:pt x="1932" y="1561"/>
                </a:lnTo>
                <a:lnTo>
                  <a:pt x="1930" y="1560"/>
                </a:lnTo>
                <a:lnTo>
                  <a:pt x="1928" y="1559"/>
                </a:lnTo>
                <a:lnTo>
                  <a:pt x="1926" y="1555"/>
                </a:lnTo>
                <a:lnTo>
                  <a:pt x="1922" y="1552"/>
                </a:lnTo>
                <a:lnTo>
                  <a:pt x="1920" y="1551"/>
                </a:lnTo>
                <a:lnTo>
                  <a:pt x="1917" y="1550"/>
                </a:lnTo>
                <a:lnTo>
                  <a:pt x="1916" y="1555"/>
                </a:lnTo>
                <a:lnTo>
                  <a:pt x="1913" y="1560"/>
                </a:lnTo>
                <a:lnTo>
                  <a:pt x="1908" y="1567"/>
                </a:lnTo>
                <a:lnTo>
                  <a:pt x="1904" y="1570"/>
                </a:lnTo>
                <a:lnTo>
                  <a:pt x="1902" y="1575"/>
                </a:lnTo>
                <a:lnTo>
                  <a:pt x="1901" y="1580"/>
                </a:lnTo>
                <a:lnTo>
                  <a:pt x="1901" y="1586"/>
                </a:lnTo>
                <a:close/>
                <a:moveTo>
                  <a:pt x="1374" y="1616"/>
                </a:moveTo>
                <a:lnTo>
                  <a:pt x="1374" y="1616"/>
                </a:lnTo>
                <a:lnTo>
                  <a:pt x="1383" y="1620"/>
                </a:lnTo>
                <a:lnTo>
                  <a:pt x="1392" y="1622"/>
                </a:lnTo>
                <a:lnTo>
                  <a:pt x="1401" y="1623"/>
                </a:lnTo>
                <a:lnTo>
                  <a:pt x="1410" y="1623"/>
                </a:lnTo>
                <a:lnTo>
                  <a:pt x="1418" y="1622"/>
                </a:lnTo>
                <a:lnTo>
                  <a:pt x="1426" y="1619"/>
                </a:lnTo>
                <a:lnTo>
                  <a:pt x="1433" y="1615"/>
                </a:lnTo>
                <a:lnTo>
                  <a:pt x="1440" y="1612"/>
                </a:lnTo>
                <a:lnTo>
                  <a:pt x="1452" y="1602"/>
                </a:lnTo>
                <a:lnTo>
                  <a:pt x="1464" y="1591"/>
                </a:lnTo>
                <a:lnTo>
                  <a:pt x="1475" y="1579"/>
                </a:lnTo>
                <a:lnTo>
                  <a:pt x="1485" y="1567"/>
                </a:lnTo>
                <a:lnTo>
                  <a:pt x="1484" y="1565"/>
                </a:lnTo>
                <a:lnTo>
                  <a:pt x="1482" y="1563"/>
                </a:lnTo>
                <a:lnTo>
                  <a:pt x="1484" y="1559"/>
                </a:lnTo>
                <a:lnTo>
                  <a:pt x="1484" y="1554"/>
                </a:lnTo>
                <a:lnTo>
                  <a:pt x="1482" y="1553"/>
                </a:lnTo>
                <a:lnTo>
                  <a:pt x="1480" y="1552"/>
                </a:lnTo>
                <a:lnTo>
                  <a:pt x="1469" y="1564"/>
                </a:lnTo>
                <a:lnTo>
                  <a:pt x="1457" y="1575"/>
                </a:lnTo>
                <a:lnTo>
                  <a:pt x="1433" y="1595"/>
                </a:lnTo>
                <a:lnTo>
                  <a:pt x="1412" y="1599"/>
                </a:lnTo>
                <a:lnTo>
                  <a:pt x="1392" y="1604"/>
                </a:lnTo>
                <a:lnTo>
                  <a:pt x="1384" y="1604"/>
                </a:lnTo>
                <a:lnTo>
                  <a:pt x="1375" y="1604"/>
                </a:lnTo>
                <a:lnTo>
                  <a:pt x="1368" y="1602"/>
                </a:lnTo>
                <a:lnTo>
                  <a:pt x="1361" y="1599"/>
                </a:lnTo>
                <a:lnTo>
                  <a:pt x="1364" y="1600"/>
                </a:lnTo>
                <a:lnTo>
                  <a:pt x="1366" y="1602"/>
                </a:lnTo>
                <a:lnTo>
                  <a:pt x="1368" y="1607"/>
                </a:lnTo>
                <a:lnTo>
                  <a:pt x="1371" y="1612"/>
                </a:lnTo>
                <a:lnTo>
                  <a:pt x="1374" y="1616"/>
                </a:lnTo>
                <a:close/>
                <a:moveTo>
                  <a:pt x="1977" y="1561"/>
                </a:moveTo>
                <a:lnTo>
                  <a:pt x="1977" y="1561"/>
                </a:lnTo>
                <a:lnTo>
                  <a:pt x="1979" y="1564"/>
                </a:lnTo>
                <a:lnTo>
                  <a:pt x="1980" y="1568"/>
                </a:lnTo>
                <a:lnTo>
                  <a:pt x="1981" y="1572"/>
                </a:lnTo>
                <a:lnTo>
                  <a:pt x="1984" y="1576"/>
                </a:lnTo>
                <a:lnTo>
                  <a:pt x="1992" y="1576"/>
                </a:lnTo>
                <a:lnTo>
                  <a:pt x="1999" y="1575"/>
                </a:lnTo>
                <a:lnTo>
                  <a:pt x="2011" y="1569"/>
                </a:lnTo>
                <a:lnTo>
                  <a:pt x="2011" y="1564"/>
                </a:lnTo>
                <a:lnTo>
                  <a:pt x="2009" y="1560"/>
                </a:lnTo>
                <a:lnTo>
                  <a:pt x="2005" y="1552"/>
                </a:lnTo>
                <a:lnTo>
                  <a:pt x="1996" y="1553"/>
                </a:lnTo>
                <a:lnTo>
                  <a:pt x="1989" y="1553"/>
                </a:lnTo>
                <a:lnTo>
                  <a:pt x="1986" y="1554"/>
                </a:lnTo>
                <a:lnTo>
                  <a:pt x="1982" y="1555"/>
                </a:lnTo>
                <a:lnTo>
                  <a:pt x="1979" y="1557"/>
                </a:lnTo>
                <a:lnTo>
                  <a:pt x="1977" y="1561"/>
                </a:lnTo>
                <a:close/>
                <a:moveTo>
                  <a:pt x="1476" y="1627"/>
                </a:moveTo>
                <a:lnTo>
                  <a:pt x="1476" y="1627"/>
                </a:lnTo>
                <a:lnTo>
                  <a:pt x="1474" y="1626"/>
                </a:lnTo>
                <a:lnTo>
                  <a:pt x="1473" y="1624"/>
                </a:lnTo>
                <a:lnTo>
                  <a:pt x="1472" y="1619"/>
                </a:lnTo>
                <a:lnTo>
                  <a:pt x="1471" y="1614"/>
                </a:lnTo>
                <a:lnTo>
                  <a:pt x="1470" y="1613"/>
                </a:lnTo>
                <a:lnTo>
                  <a:pt x="1467" y="1612"/>
                </a:lnTo>
                <a:lnTo>
                  <a:pt x="1463" y="1616"/>
                </a:lnTo>
                <a:lnTo>
                  <a:pt x="1460" y="1621"/>
                </a:lnTo>
                <a:lnTo>
                  <a:pt x="1460" y="1625"/>
                </a:lnTo>
                <a:lnTo>
                  <a:pt x="1461" y="1629"/>
                </a:lnTo>
                <a:lnTo>
                  <a:pt x="1463" y="1631"/>
                </a:lnTo>
                <a:lnTo>
                  <a:pt x="1466" y="1632"/>
                </a:lnTo>
                <a:lnTo>
                  <a:pt x="1471" y="1631"/>
                </a:lnTo>
                <a:lnTo>
                  <a:pt x="1476" y="1627"/>
                </a:lnTo>
                <a:close/>
                <a:moveTo>
                  <a:pt x="1151" y="2298"/>
                </a:moveTo>
                <a:lnTo>
                  <a:pt x="1151" y="2298"/>
                </a:lnTo>
                <a:lnTo>
                  <a:pt x="1153" y="2298"/>
                </a:lnTo>
                <a:lnTo>
                  <a:pt x="1153" y="2301"/>
                </a:lnTo>
                <a:lnTo>
                  <a:pt x="1147" y="2297"/>
                </a:lnTo>
                <a:lnTo>
                  <a:pt x="1142" y="2297"/>
                </a:lnTo>
                <a:lnTo>
                  <a:pt x="1137" y="2297"/>
                </a:lnTo>
                <a:lnTo>
                  <a:pt x="1131" y="2297"/>
                </a:lnTo>
                <a:lnTo>
                  <a:pt x="1119" y="2299"/>
                </a:lnTo>
                <a:lnTo>
                  <a:pt x="1107" y="2303"/>
                </a:lnTo>
                <a:lnTo>
                  <a:pt x="1094" y="2303"/>
                </a:lnTo>
                <a:lnTo>
                  <a:pt x="1082" y="2304"/>
                </a:lnTo>
                <a:lnTo>
                  <a:pt x="1058" y="2303"/>
                </a:lnTo>
                <a:lnTo>
                  <a:pt x="1035" y="2303"/>
                </a:lnTo>
                <a:lnTo>
                  <a:pt x="1012" y="2303"/>
                </a:lnTo>
                <a:lnTo>
                  <a:pt x="886" y="2307"/>
                </a:lnTo>
                <a:lnTo>
                  <a:pt x="760" y="2310"/>
                </a:lnTo>
                <a:lnTo>
                  <a:pt x="714" y="2311"/>
                </a:lnTo>
                <a:lnTo>
                  <a:pt x="669" y="2311"/>
                </a:lnTo>
                <a:lnTo>
                  <a:pt x="625" y="2309"/>
                </a:lnTo>
                <a:lnTo>
                  <a:pt x="586" y="2306"/>
                </a:lnTo>
                <a:lnTo>
                  <a:pt x="588" y="2309"/>
                </a:lnTo>
                <a:lnTo>
                  <a:pt x="592" y="2311"/>
                </a:lnTo>
                <a:lnTo>
                  <a:pt x="600" y="2314"/>
                </a:lnTo>
                <a:lnTo>
                  <a:pt x="612" y="2318"/>
                </a:lnTo>
                <a:lnTo>
                  <a:pt x="624" y="2319"/>
                </a:lnTo>
                <a:lnTo>
                  <a:pt x="643" y="2322"/>
                </a:lnTo>
                <a:lnTo>
                  <a:pt x="645" y="2322"/>
                </a:lnTo>
                <a:lnTo>
                  <a:pt x="646" y="2323"/>
                </a:lnTo>
                <a:lnTo>
                  <a:pt x="645" y="2324"/>
                </a:lnTo>
                <a:lnTo>
                  <a:pt x="643" y="2325"/>
                </a:lnTo>
                <a:lnTo>
                  <a:pt x="665" y="2326"/>
                </a:lnTo>
                <a:lnTo>
                  <a:pt x="689" y="2329"/>
                </a:lnTo>
                <a:lnTo>
                  <a:pt x="738" y="2336"/>
                </a:lnTo>
                <a:lnTo>
                  <a:pt x="735" y="2338"/>
                </a:lnTo>
                <a:lnTo>
                  <a:pt x="730" y="2339"/>
                </a:lnTo>
                <a:lnTo>
                  <a:pt x="720" y="2338"/>
                </a:lnTo>
                <a:lnTo>
                  <a:pt x="712" y="2337"/>
                </a:lnTo>
                <a:lnTo>
                  <a:pt x="707" y="2338"/>
                </a:lnTo>
                <a:lnTo>
                  <a:pt x="705" y="2340"/>
                </a:lnTo>
                <a:lnTo>
                  <a:pt x="709" y="2342"/>
                </a:lnTo>
                <a:lnTo>
                  <a:pt x="715" y="2344"/>
                </a:lnTo>
                <a:lnTo>
                  <a:pt x="721" y="2344"/>
                </a:lnTo>
                <a:lnTo>
                  <a:pt x="723" y="2344"/>
                </a:lnTo>
                <a:lnTo>
                  <a:pt x="727" y="2342"/>
                </a:lnTo>
                <a:lnTo>
                  <a:pt x="727" y="2347"/>
                </a:lnTo>
                <a:lnTo>
                  <a:pt x="729" y="2349"/>
                </a:lnTo>
                <a:lnTo>
                  <a:pt x="750" y="2352"/>
                </a:lnTo>
                <a:lnTo>
                  <a:pt x="771" y="2353"/>
                </a:lnTo>
                <a:lnTo>
                  <a:pt x="793" y="2354"/>
                </a:lnTo>
                <a:lnTo>
                  <a:pt x="813" y="2355"/>
                </a:lnTo>
                <a:lnTo>
                  <a:pt x="855" y="2354"/>
                </a:lnTo>
                <a:lnTo>
                  <a:pt x="898" y="2353"/>
                </a:lnTo>
                <a:lnTo>
                  <a:pt x="897" y="2355"/>
                </a:lnTo>
                <a:lnTo>
                  <a:pt x="897" y="2356"/>
                </a:lnTo>
                <a:lnTo>
                  <a:pt x="898" y="2356"/>
                </a:lnTo>
                <a:lnTo>
                  <a:pt x="901" y="2357"/>
                </a:lnTo>
                <a:lnTo>
                  <a:pt x="906" y="2357"/>
                </a:lnTo>
                <a:lnTo>
                  <a:pt x="911" y="2355"/>
                </a:lnTo>
                <a:lnTo>
                  <a:pt x="907" y="2354"/>
                </a:lnTo>
                <a:lnTo>
                  <a:pt x="907" y="2353"/>
                </a:lnTo>
                <a:lnTo>
                  <a:pt x="909" y="2352"/>
                </a:lnTo>
                <a:lnTo>
                  <a:pt x="913" y="2351"/>
                </a:lnTo>
                <a:lnTo>
                  <a:pt x="919" y="2350"/>
                </a:lnTo>
                <a:lnTo>
                  <a:pt x="934" y="2348"/>
                </a:lnTo>
                <a:lnTo>
                  <a:pt x="947" y="2344"/>
                </a:lnTo>
                <a:lnTo>
                  <a:pt x="945" y="2349"/>
                </a:lnTo>
                <a:lnTo>
                  <a:pt x="945" y="2350"/>
                </a:lnTo>
                <a:lnTo>
                  <a:pt x="947" y="2351"/>
                </a:lnTo>
                <a:lnTo>
                  <a:pt x="948" y="2350"/>
                </a:lnTo>
                <a:lnTo>
                  <a:pt x="950" y="2349"/>
                </a:lnTo>
                <a:lnTo>
                  <a:pt x="956" y="2350"/>
                </a:lnTo>
                <a:lnTo>
                  <a:pt x="960" y="2351"/>
                </a:lnTo>
                <a:lnTo>
                  <a:pt x="963" y="2352"/>
                </a:lnTo>
                <a:lnTo>
                  <a:pt x="966" y="2351"/>
                </a:lnTo>
                <a:lnTo>
                  <a:pt x="965" y="2349"/>
                </a:lnTo>
                <a:lnTo>
                  <a:pt x="966" y="2347"/>
                </a:lnTo>
                <a:lnTo>
                  <a:pt x="967" y="2346"/>
                </a:lnTo>
                <a:lnTo>
                  <a:pt x="970" y="2344"/>
                </a:lnTo>
                <a:lnTo>
                  <a:pt x="975" y="2343"/>
                </a:lnTo>
                <a:lnTo>
                  <a:pt x="981" y="2342"/>
                </a:lnTo>
                <a:lnTo>
                  <a:pt x="996" y="2342"/>
                </a:lnTo>
                <a:lnTo>
                  <a:pt x="1004" y="2342"/>
                </a:lnTo>
                <a:lnTo>
                  <a:pt x="1008" y="2340"/>
                </a:lnTo>
                <a:lnTo>
                  <a:pt x="1005" y="2340"/>
                </a:lnTo>
                <a:lnTo>
                  <a:pt x="1003" y="2339"/>
                </a:lnTo>
                <a:lnTo>
                  <a:pt x="1002" y="2338"/>
                </a:lnTo>
                <a:lnTo>
                  <a:pt x="1006" y="2339"/>
                </a:lnTo>
                <a:lnTo>
                  <a:pt x="1008" y="2338"/>
                </a:lnTo>
                <a:lnTo>
                  <a:pt x="1015" y="2337"/>
                </a:lnTo>
                <a:lnTo>
                  <a:pt x="1017" y="2337"/>
                </a:lnTo>
                <a:lnTo>
                  <a:pt x="1019" y="2337"/>
                </a:lnTo>
                <a:lnTo>
                  <a:pt x="1020" y="2338"/>
                </a:lnTo>
                <a:lnTo>
                  <a:pt x="1021" y="2340"/>
                </a:lnTo>
                <a:lnTo>
                  <a:pt x="1018" y="2340"/>
                </a:lnTo>
                <a:lnTo>
                  <a:pt x="1015" y="2340"/>
                </a:lnTo>
                <a:lnTo>
                  <a:pt x="1011" y="2340"/>
                </a:lnTo>
                <a:lnTo>
                  <a:pt x="1011" y="2341"/>
                </a:lnTo>
                <a:lnTo>
                  <a:pt x="1010" y="2342"/>
                </a:lnTo>
                <a:lnTo>
                  <a:pt x="1025" y="2341"/>
                </a:lnTo>
                <a:lnTo>
                  <a:pt x="1033" y="2340"/>
                </a:lnTo>
                <a:lnTo>
                  <a:pt x="1038" y="2338"/>
                </a:lnTo>
                <a:lnTo>
                  <a:pt x="1032" y="2338"/>
                </a:lnTo>
                <a:lnTo>
                  <a:pt x="1030" y="2337"/>
                </a:lnTo>
                <a:lnTo>
                  <a:pt x="1030" y="2336"/>
                </a:lnTo>
                <a:lnTo>
                  <a:pt x="1030" y="2334"/>
                </a:lnTo>
                <a:lnTo>
                  <a:pt x="1027" y="2336"/>
                </a:lnTo>
                <a:lnTo>
                  <a:pt x="1025" y="2337"/>
                </a:lnTo>
                <a:lnTo>
                  <a:pt x="1022" y="2337"/>
                </a:lnTo>
                <a:lnTo>
                  <a:pt x="1020" y="2336"/>
                </a:lnTo>
                <a:lnTo>
                  <a:pt x="1013" y="2334"/>
                </a:lnTo>
                <a:lnTo>
                  <a:pt x="1008" y="2329"/>
                </a:lnTo>
                <a:lnTo>
                  <a:pt x="1027" y="2328"/>
                </a:lnTo>
                <a:lnTo>
                  <a:pt x="1047" y="2327"/>
                </a:lnTo>
                <a:lnTo>
                  <a:pt x="1083" y="2323"/>
                </a:lnTo>
                <a:lnTo>
                  <a:pt x="1119" y="2319"/>
                </a:lnTo>
                <a:lnTo>
                  <a:pt x="1155" y="2314"/>
                </a:lnTo>
                <a:lnTo>
                  <a:pt x="1152" y="2314"/>
                </a:lnTo>
                <a:lnTo>
                  <a:pt x="1148" y="2316"/>
                </a:lnTo>
                <a:lnTo>
                  <a:pt x="1145" y="2314"/>
                </a:lnTo>
                <a:lnTo>
                  <a:pt x="1144" y="2312"/>
                </a:lnTo>
                <a:lnTo>
                  <a:pt x="1155" y="2310"/>
                </a:lnTo>
                <a:lnTo>
                  <a:pt x="1166" y="2307"/>
                </a:lnTo>
                <a:lnTo>
                  <a:pt x="1188" y="2304"/>
                </a:lnTo>
                <a:lnTo>
                  <a:pt x="1199" y="2301"/>
                </a:lnTo>
                <a:lnTo>
                  <a:pt x="1209" y="2297"/>
                </a:lnTo>
                <a:lnTo>
                  <a:pt x="1218" y="2293"/>
                </a:lnTo>
                <a:lnTo>
                  <a:pt x="1222" y="2291"/>
                </a:lnTo>
                <a:lnTo>
                  <a:pt x="1225" y="2288"/>
                </a:lnTo>
                <a:lnTo>
                  <a:pt x="1233" y="2291"/>
                </a:lnTo>
                <a:lnTo>
                  <a:pt x="1236" y="2292"/>
                </a:lnTo>
                <a:lnTo>
                  <a:pt x="1237" y="2292"/>
                </a:lnTo>
                <a:lnTo>
                  <a:pt x="1238" y="2292"/>
                </a:lnTo>
                <a:lnTo>
                  <a:pt x="1230" y="2285"/>
                </a:lnTo>
                <a:lnTo>
                  <a:pt x="1224" y="2282"/>
                </a:lnTo>
                <a:lnTo>
                  <a:pt x="1219" y="2281"/>
                </a:lnTo>
                <a:lnTo>
                  <a:pt x="1217" y="2285"/>
                </a:lnTo>
                <a:lnTo>
                  <a:pt x="1215" y="2289"/>
                </a:lnTo>
                <a:lnTo>
                  <a:pt x="1213" y="2291"/>
                </a:lnTo>
                <a:lnTo>
                  <a:pt x="1208" y="2293"/>
                </a:lnTo>
                <a:lnTo>
                  <a:pt x="1200" y="2296"/>
                </a:lnTo>
                <a:lnTo>
                  <a:pt x="1190" y="2298"/>
                </a:lnTo>
                <a:lnTo>
                  <a:pt x="1179" y="2299"/>
                </a:lnTo>
                <a:lnTo>
                  <a:pt x="1170" y="2298"/>
                </a:lnTo>
                <a:lnTo>
                  <a:pt x="1151" y="2298"/>
                </a:lnTo>
                <a:close/>
                <a:moveTo>
                  <a:pt x="1213" y="2355"/>
                </a:moveTo>
                <a:lnTo>
                  <a:pt x="1213" y="2355"/>
                </a:lnTo>
                <a:lnTo>
                  <a:pt x="1205" y="2358"/>
                </a:lnTo>
                <a:lnTo>
                  <a:pt x="1197" y="2361"/>
                </a:lnTo>
                <a:lnTo>
                  <a:pt x="1178" y="2364"/>
                </a:lnTo>
                <a:lnTo>
                  <a:pt x="1159" y="2366"/>
                </a:lnTo>
                <a:lnTo>
                  <a:pt x="1151" y="2368"/>
                </a:lnTo>
                <a:lnTo>
                  <a:pt x="1142" y="2370"/>
                </a:lnTo>
                <a:lnTo>
                  <a:pt x="1197" y="2384"/>
                </a:lnTo>
                <a:lnTo>
                  <a:pt x="1250" y="2398"/>
                </a:lnTo>
                <a:lnTo>
                  <a:pt x="1305" y="2412"/>
                </a:lnTo>
                <a:lnTo>
                  <a:pt x="1333" y="2418"/>
                </a:lnTo>
                <a:lnTo>
                  <a:pt x="1361" y="2424"/>
                </a:lnTo>
                <a:lnTo>
                  <a:pt x="1354" y="2400"/>
                </a:lnTo>
                <a:lnTo>
                  <a:pt x="1349" y="2377"/>
                </a:lnTo>
                <a:lnTo>
                  <a:pt x="1316" y="2367"/>
                </a:lnTo>
                <a:lnTo>
                  <a:pt x="1299" y="2363"/>
                </a:lnTo>
                <a:lnTo>
                  <a:pt x="1282" y="2358"/>
                </a:lnTo>
                <a:lnTo>
                  <a:pt x="1265" y="2355"/>
                </a:lnTo>
                <a:lnTo>
                  <a:pt x="1247" y="2353"/>
                </a:lnTo>
                <a:lnTo>
                  <a:pt x="1230" y="2353"/>
                </a:lnTo>
                <a:lnTo>
                  <a:pt x="1213" y="2355"/>
                </a:lnTo>
                <a:close/>
                <a:moveTo>
                  <a:pt x="652" y="2381"/>
                </a:moveTo>
                <a:lnTo>
                  <a:pt x="652" y="2381"/>
                </a:lnTo>
                <a:lnTo>
                  <a:pt x="655" y="2380"/>
                </a:lnTo>
                <a:lnTo>
                  <a:pt x="654" y="2379"/>
                </a:lnTo>
                <a:lnTo>
                  <a:pt x="641" y="2376"/>
                </a:lnTo>
                <a:lnTo>
                  <a:pt x="626" y="2373"/>
                </a:lnTo>
                <a:lnTo>
                  <a:pt x="596" y="2369"/>
                </a:lnTo>
                <a:lnTo>
                  <a:pt x="580" y="2367"/>
                </a:lnTo>
                <a:lnTo>
                  <a:pt x="565" y="2364"/>
                </a:lnTo>
                <a:lnTo>
                  <a:pt x="551" y="2359"/>
                </a:lnTo>
                <a:lnTo>
                  <a:pt x="539" y="2353"/>
                </a:lnTo>
                <a:lnTo>
                  <a:pt x="500" y="2359"/>
                </a:lnTo>
                <a:lnTo>
                  <a:pt x="460" y="2366"/>
                </a:lnTo>
                <a:lnTo>
                  <a:pt x="421" y="2373"/>
                </a:lnTo>
                <a:lnTo>
                  <a:pt x="402" y="2378"/>
                </a:lnTo>
                <a:lnTo>
                  <a:pt x="384" y="2383"/>
                </a:lnTo>
                <a:lnTo>
                  <a:pt x="384" y="2387"/>
                </a:lnTo>
                <a:lnTo>
                  <a:pt x="383" y="2393"/>
                </a:lnTo>
                <a:lnTo>
                  <a:pt x="380" y="2402"/>
                </a:lnTo>
                <a:lnTo>
                  <a:pt x="374" y="2412"/>
                </a:lnTo>
                <a:lnTo>
                  <a:pt x="372" y="2417"/>
                </a:lnTo>
                <a:lnTo>
                  <a:pt x="371" y="2424"/>
                </a:lnTo>
                <a:lnTo>
                  <a:pt x="442" y="2414"/>
                </a:lnTo>
                <a:lnTo>
                  <a:pt x="513" y="2404"/>
                </a:lnTo>
                <a:lnTo>
                  <a:pt x="583" y="2393"/>
                </a:lnTo>
                <a:lnTo>
                  <a:pt x="652" y="2381"/>
                </a:lnTo>
                <a:close/>
                <a:moveTo>
                  <a:pt x="826" y="2377"/>
                </a:moveTo>
                <a:lnTo>
                  <a:pt x="826" y="2377"/>
                </a:lnTo>
                <a:lnTo>
                  <a:pt x="826" y="2402"/>
                </a:lnTo>
                <a:lnTo>
                  <a:pt x="833" y="2405"/>
                </a:lnTo>
                <a:lnTo>
                  <a:pt x="839" y="2408"/>
                </a:lnTo>
                <a:lnTo>
                  <a:pt x="846" y="2409"/>
                </a:lnTo>
                <a:lnTo>
                  <a:pt x="854" y="2410"/>
                </a:lnTo>
                <a:lnTo>
                  <a:pt x="869" y="2411"/>
                </a:lnTo>
                <a:lnTo>
                  <a:pt x="876" y="2412"/>
                </a:lnTo>
                <a:lnTo>
                  <a:pt x="883" y="2415"/>
                </a:lnTo>
                <a:lnTo>
                  <a:pt x="883" y="2403"/>
                </a:lnTo>
                <a:lnTo>
                  <a:pt x="883" y="2393"/>
                </a:lnTo>
                <a:lnTo>
                  <a:pt x="881" y="2383"/>
                </a:lnTo>
                <a:lnTo>
                  <a:pt x="876" y="2374"/>
                </a:lnTo>
                <a:lnTo>
                  <a:pt x="868" y="2376"/>
                </a:lnTo>
                <a:lnTo>
                  <a:pt x="854" y="2377"/>
                </a:lnTo>
                <a:lnTo>
                  <a:pt x="826" y="2377"/>
                </a:lnTo>
                <a:close/>
                <a:moveTo>
                  <a:pt x="900" y="2415"/>
                </a:moveTo>
                <a:lnTo>
                  <a:pt x="900" y="2415"/>
                </a:lnTo>
                <a:lnTo>
                  <a:pt x="926" y="2416"/>
                </a:lnTo>
                <a:lnTo>
                  <a:pt x="937" y="2415"/>
                </a:lnTo>
                <a:lnTo>
                  <a:pt x="944" y="2414"/>
                </a:lnTo>
                <a:lnTo>
                  <a:pt x="949" y="2413"/>
                </a:lnTo>
                <a:lnTo>
                  <a:pt x="949" y="2402"/>
                </a:lnTo>
                <a:lnTo>
                  <a:pt x="950" y="2394"/>
                </a:lnTo>
                <a:lnTo>
                  <a:pt x="950" y="2385"/>
                </a:lnTo>
                <a:lnTo>
                  <a:pt x="949" y="2377"/>
                </a:lnTo>
                <a:lnTo>
                  <a:pt x="927" y="2376"/>
                </a:lnTo>
                <a:lnTo>
                  <a:pt x="902" y="2374"/>
                </a:lnTo>
                <a:lnTo>
                  <a:pt x="901" y="2380"/>
                </a:lnTo>
                <a:lnTo>
                  <a:pt x="900" y="2384"/>
                </a:lnTo>
                <a:lnTo>
                  <a:pt x="900" y="2394"/>
                </a:lnTo>
                <a:lnTo>
                  <a:pt x="901" y="2403"/>
                </a:lnTo>
                <a:lnTo>
                  <a:pt x="900" y="2415"/>
                </a:lnTo>
                <a:close/>
                <a:moveTo>
                  <a:pt x="807" y="2433"/>
                </a:moveTo>
                <a:lnTo>
                  <a:pt x="807" y="2433"/>
                </a:lnTo>
                <a:lnTo>
                  <a:pt x="808" y="2448"/>
                </a:lnTo>
                <a:lnTo>
                  <a:pt x="811" y="2463"/>
                </a:lnTo>
                <a:lnTo>
                  <a:pt x="815" y="2478"/>
                </a:lnTo>
                <a:lnTo>
                  <a:pt x="822" y="2491"/>
                </a:lnTo>
                <a:lnTo>
                  <a:pt x="829" y="2494"/>
                </a:lnTo>
                <a:lnTo>
                  <a:pt x="838" y="2498"/>
                </a:lnTo>
                <a:lnTo>
                  <a:pt x="857" y="2503"/>
                </a:lnTo>
                <a:lnTo>
                  <a:pt x="879" y="2506"/>
                </a:lnTo>
                <a:lnTo>
                  <a:pt x="900" y="2506"/>
                </a:lnTo>
                <a:lnTo>
                  <a:pt x="920" y="2505"/>
                </a:lnTo>
                <a:lnTo>
                  <a:pt x="931" y="2504"/>
                </a:lnTo>
                <a:lnTo>
                  <a:pt x="941" y="2501"/>
                </a:lnTo>
                <a:lnTo>
                  <a:pt x="950" y="2499"/>
                </a:lnTo>
                <a:lnTo>
                  <a:pt x="958" y="2494"/>
                </a:lnTo>
                <a:lnTo>
                  <a:pt x="965" y="2490"/>
                </a:lnTo>
                <a:lnTo>
                  <a:pt x="973" y="2485"/>
                </a:lnTo>
                <a:lnTo>
                  <a:pt x="972" y="2478"/>
                </a:lnTo>
                <a:lnTo>
                  <a:pt x="973" y="2472"/>
                </a:lnTo>
                <a:lnTo>
                  <a:pt x="974" y="2457"/>
                </a:lnTo>
                <a:lnTo>
                  <a:pt x="974" y="2450"/>
                </a:lnTo>
                <a:lnTo>
                  <a:pt x="974" y="2443"/>
                </a:lnTo>
                <a:lnTo>
                  <a:pt x="973" y="2437"/>
                </a:lnTo>
                <a:lnTo>
                  <a:pt x="971" y="2430"/>
                </a:lnTo>
                <a:lnTo>
                  <a:pt x="950" y="2433"/>
                </a:lnTo>
                <a:lnTo>
                  <a:pt x="930" y="2434"/>
                </a:lnTo>
                <a:lnTo>
                  <a:pt x="909" y="2435"/>
                </a:lnTo>
                <a:lnTo>
                  <a:pt x="887" y="2437"/>
                </a:lnTo>
                <a:lnTo>
                  <a:pt x="845" y="2435"/>
                </a:lnTo>
                <a:lnTo>
                  <a:pt x="807" y="2433"/>
                </a:lnTo>
                <a:close/>
                <a:moveTo>
                  <a:pt x="745" y="2461"/>
                </a:moveTo>
                <a:lnTo>
                  <a:pt x="745" y="2461"/>
                </a:lnTo>
                <a:lnTo>
                  <a:pt x="744" y="2460"/>
                </a:lnTo>
                <a:lnTo>
                  <a:pt x="744" y="2458"/>
                </a:lnTo>
                <a:lnTo>
                  <a:pt x="745" y="2454"/>
                </a:lnTo>
                <a:lnTo>
                  <a:pt x="745" y="2449"/>
                </a:lnTo>
                <a:lnTo>
                  <a:pt x="745" y="2446"/>
                </a:lnTo>
                <a:lnTo>
                  <a:pt x="743" y="2444"/>
                </a:lnTo>
                <a:lnTo>
                  <a:pt x="739" y="2445"/>
                </a:lnTo>
                <a:lnTo>
                  <a:pt x="736" y="2446"/>
                </a:lnTo>
                <a:lnTo>
                  <a:pt x="733" y="2447"/>
                </a:lnTo>
                <a:lnTo>
                  <a:pt x="729" y="2446"/>
                </a:lnTo>
                <a:lnTo>
                  <a:pt x="729" y="2463"/>
                </a:lnTo>
                <a:lnTo>
                  <a:pt x="739" y="2463"/>
                </a:lnTo>
                <a:lnTo>
                  <a:pt x="743" y="2462"/>
                </a:lnTo>
                <a:lnTo>
                  <a:pt x="745" y="2461"/>
                </a:lnTo>
                <a:close/>
                <a:moveTo>
                  <a:pt x="764" y="2457"/>
                </a:moveTo>
                <a:lnTo>
                  <a:pt x="764" y="2457"/>
                </a:lnTo>
                <a:lnTo>
                  <a:pt x="764" y="2468"/>
                </a:lnTo>
                <a:lnTo>
                  <a:pt x="770" y="2465"/>
                </a:lnTo>
                <a:lnTo>
                  <a:pt x="777" y="2464"/>
                </a:lnTo>
                <a:lnTo>
                  <a:pt x="783" y="2461"/>
                </a:lnTo>
                <a:lnTo>
                  <a:pt x="785" y="2460"/>
                </a:lnTo>
                <a:lnTo>
                  <a:pt x="788" y="2457"/>
                </a:lnTo>
                <a:lnTo>
                  <a:pt x="783" y="2456"/>
                </a:lnTo>
                <a:lnTo>
                  <a:pt x="778" y="2456"/>
                </a:lnTo>
                <a:lnTo>
                  <a:pt x="764" y="2457"/>
                </a:lnTo>
                <a:close/>
                <a:moveTo>
                  <a:pt x="734" y="2502"/>
                </a:moveTo>
                <a:lnTo>
                  <a:pt x="734" y="2502"/>
                </a:lnTo>
                <a:lnTo>
                  <a:pt x="738" y="2501"/>
                </a:lnTo>
                <a:lnTo>
                  <a:pt x="740" y="2499"/>
                </a:lnTo>
                <a:lnTo>
                  <a:pt x="742" y="2498"/>
                </a:lnTo>
                <a:lnTo>
                  <a:pt x="743" y="2495"/>
                </a:lnTo>
                <a:lnTo>
                  <a:pt x="744" y="2490"/>
                </a:lnTo>
                <a:lnTo>
                  <a:pt x="745" y="2483"/>
                </a:lnTo>
                <a:lnTo>
                  <a:pt x="743" y="2483"/>
                </a:lnTo>
                <a:lnTo>
                  <a:pt x="739" y="2482"/>
                </a:lnTo>
                <a:lnTo>
                  <a:pt x="735" y="2480"/>
                </a:lnTo>
                <a:lnTo>
                  <a:pt x="731" y="2478"/>
                </a:lnTo>
                <a:lnTo>
                  <a:pt x="728" y="2478"/>
                </a:lnTo>
                <a:lnTo>
                  <a:pt x="724" y="2478"/>
                </a:lnTo>
                <a:lnTo>
                  <a:pt x="724" y="2487"/>
                </a:lnTo>
                <a:lnTo>
                  <a:pt x="725" y="2493"/>
                </a:lnTo>
                <a:lnTo>
                  <a:pt x="730" y="2499"/>
                </a:lnTo>
                <a:lnTo>
                  <a:pt x="734" y="2502"/>
                </a:lnTo>
                <a:close/>
                <a:moveTo>
                  <a:pt x="924" y="2604"/>
                </a:moveTo>
                <a:lnTo>
                  <a:pt x="924" y="2604"/>
                </a:lnTo>
                <a:lnTo>
                  <a:pt x="925" y="2592"/>
                </a:lnTo>
                <a:lnTo>
                  <a:pt x="927" y="2581"/>
                </a:lnTo>
                <a:lnTo>
                  <a:pt x="930" y="2562"/>
                </a:lnTo>
                <a:lnTo>
                  <a:pt x="931" y="2553"/>
                </a:lnTo>
                <a:lnTo>
                  <a:pt x="931" y="2544"/>
                </a:lnTo>
                <a:lnTo>
                  <a:pt x="930" y="2533"/>
                </a:lnTo>
                <a:lnTo>
                  <a:pt x="928" y="2521"/>
                </a:lnTo>
                <a:lnTo>
                  <a:pt x="905" y="2523"/>
                </a:lnTo>
                <a:lnTo>
                  <a:pt x="885" y="2523"/>
                </a:lnTo>
                <a:lnTo>
                  <a:pt x="864" y="2521"/>
                </a:lnTo>
                <a:lnTo>
                  <a:pt x="853" y="2519"/>
                </a:lnTo>
                <a:lnTo>
                  <a:pt x="841" y="2517"/>
                </a:lnTo>
                <a:lnTo>
                  <a:pt x="841" y="2562"/>
                </a:lnTo>
                <a:lnTo>
                  <a:pt x="841" y="2584"/>
                </a:lnTo>
                <a:lnTo>
                  <a:pt x="839" y="2610"/>
                </a:lnTo>
                <a:lnTo>
                  <a:pt x="851" y="2613"/>
                </a:lnTo>
                <a:lnTo>
                  <a:pt x="861" y="2614"/>
                </a:lnTo>
                <a:lnTo>
                  <a:pt x="872" y="2615"/>
                </a:lnTo>
                <a:lnTo>
                  <a:pt x="882" y="2615"/>
                </a:lnTo>
                <a:lnTo>
                  <a:pt x="891" y="2614"/>
                </a:lnTo>
                <a:lnTo>
                  <a:pt x="902" y="2612"/>
                </a:lnTo>
                <a:lnTo>
                  <a:pt x="913" y="2609"/>
                </a:lnTo>
                <a:lnTo>
                  <a:pt x="924" y="2604"/>
                </a:lnTo>
                <a:close/>
                <a:moveTo>
                  <a:pt x="830" y="2657"/>
                </a:moveTo>
                <a:lnTo>
                  <a:pt x="830" y="2657"/>
                </a:lnTo>
                <a:lnTo>
                  <a:pt x="843" y="2660"/>
                </a:lnTo>
                <a:lnTo>
                  <a:pt x="858" y="2662"/>
                </a:lnTo>
                <a:lnTo>
                  <a:pt x="875" y="2664"/>
                </a:lnTo>
                <a:lnTo>
                  <a:pt x="891" y="2662"/>
                </a:lnTo>
                <a:lnTo>
                  <a:pt x="900" y="2660"/>
                </a:lnTo>
                <a:lnTo>
                  <a:pt x="906" y="2658"/>
                </a:lnTo>
                <a:lnTo>
                  <a:pt x="913" y="2655"/>
                </a:lnTo>
                <a:lnTo>
                  <a:pt x="919" y="2651"/>
                </a:lnTo>
                <a:lnTo>
                  <a:pt x="924" y="2646"/>
                </a:lnTo>
                <a:lnTo>
                  <a:pt x="927" y="2640"/>
                </a:lnTo>
                <a:lnTo>
                  <a:pt x="929" y="2634"/>
                </a:lnTo>
                <a:lnTo>
                  <a:pt x="930" y="2625"/>
                </a:lnTo>
                <a:lnTo>
                  <a:pt x="904" y="2631"/>
                </a:lnTo>
                <a:lnTo>
                  <a:pt x="891" y="2634"/>
                </a:lnTo>
                <a:lnTo>
                  <a:pt x="880" y="2635"/>
                </a:lnTo>
                <a:lnTo>
                  <a:pt x="867" y="2635"/>
                </a:lnTo>
                <a:lnTo>
                  <a:pt x="855" y="2632"/>
                </a:lnTo>
                <a:lnTo>
                  <a:pt x="843" y="2629"/>
                </a:lnTo>
                <a:lnTo>
                  <a:pt x="830" y="2625"/>
                </a:lnTo>
                <a:lnTo>
                  <a:pt x="830" y="2657"/>
                </a:lnTo>
                <a:close/>
                <a:moveTo>
                  <a:pt x="42" y="2694"/>
                </a:moveTo>
                <a:lnTo>
                  <a:pt x="42" y="2694"/>
                </a:lnTo>
                <a:lnTo>
                  <a:pt x="46" y="2692"/>
                </a:lnTo>
                <a:lnTo>
                  <a:pt x="49" y="2694"/>
                </a:lnTo>
                <a:lnTo>
                  <a:pt x="55" y="2695"/>
                </a:lnTo>
                <a:lnTo>
                  <a:pt x="61" y="2696"/>
                </a:lnTo>
                <a:lnTo>
                  <a:pt x="63" y="2695"/>
                </a:lnTo>
                <a:lnTo>
                  <a:pt x="66" y="2694"/>
                </a:lnTo>
                <a:lnTo>
                  <a:pt x="63" y="2687"/>
                </a:lnTo>
                <a:lnTo>
                  <a:pt x="61" y="2683"/>
                </a:lnTo>
                <a:lnTo>
                  <a:pt x="56" y="2679"/>
                </a:lnTo>
                <a:lnTo>
                  <a:pt x="51" y="2676"/>
                </a:lnTo>
                <a:lnTo>
                  <a:pt x="42" y="2694"/>
                </a:lnTo>
                <a:close/>
                <a:moveTo>
                  <a:pt x="861" y="2681"/>
                </a:moveTo>
                <a:lnTo>
                  <a:pt x="861" y="2681"/>
                </a:lnTo>
                <a:lnTo>
                  <a:pt x="862" y="2684"/>
                </a:lnTo>
                <a:lnTo>
                  <a:pt x="864" y="2688"/>
                </a:lnTo>
                <a:lnTo>
                  <a:pt x="866" y="2690"/>
                </a:lnTo>
                <a:lnTo>
                  <a:pt x="868" y="2692"/>
                </a:lnTo>
                <a:lnTo>
                  <a:pt x="872" y="2695"/>
                </a:lnTo>
                <a:lnTo>
                  <a:pt x="879" y="2695"/>
                </a:lnTo>
                <a:lnTo>
                  <a:pt x="884" y="2694"/>
                </a:lnTo>
                <a:lnTo>
                  <a:pt x="888" y="2690"/>
                </a:lnTo>
                <a:lnTo>
                  <a:pt x="891" y="2686"/>
                </a:lnTo>
                <a:lnTo>
                  <a:pt x="891" y="2683"/>
                </a:lnTo>
                <a:lnTo>
                  <a:pt x="891" y="2681"/>
                </a:lnTo>
                <a:lnTo>
                  <a:pt x="884" y="2680"/>
                </a:lnTo>
                <a:lnTo>
                  <a:pt x="877" y="2680"/>
                </a:lnTo>
                <a:lnTo>
                  <a:pt x="871" y="2681"/>
                </a:lnTo>
                <a:lnTo>
                  <a:pt x="861" y="2681"/>
                </a:lnTo>
                <a:close/>
                <a:moveTo>
                  <a:pt x="1625" y="2699"/>
                </a:moveTo>
                <a:lnTo>
                  <a:pt x="1625" y="2699"/>
                </a:lnTo>
                <a:lnTo>
                  <a:pt x="1622" y="2700"/>
                </a:lnTo>
                <a:lnTo>
                  <a:pt x="1618" y="2700"/>
                </a:lnTo>
                <a:lnTo>
                  <a:pt x="1613" y="2698"/>
                </a:lnTo>
                <a:lnTo>
                  <a:pt x="1607" y="2696"/>
                </a:lnTo>
                <a:lnTo>
                  <a:pt x="1602" y="2695"/>
                </a:lnTo>
                <a:lnTo>
                  <a:pt x="1599" y="2696"/>
                </a:lnTo>
                <a:lnTo>
                  <a:pt x="1595" y="2700"/>
                </a:lnTo>
                <a:lnTo>
                  <a:pt x="1590" y="2705"/>
                </a:lnTo>
                <a:lnTo>
                  <a:pt x="1583" y="2709"/>
                </a:lnTo>
                <a:lnTo>
                  <a:pt x="1577" y="2712"/>
                </a:lnTo>
                <a:lnTo>
                  <a:pt x="1562" y="2716"/>
                </a:lnTo>
                <a:lnTo>
                  <a:pt x="1545" y="2718"/>
                </a:lnTo>
                <a:lnTo>
                  <a:pt x="1510" y="2723"/>
                </a:lnTo>
                <a:lnTo>
                  <a:pt x="1494" y="2727"/>
                </a:lnTo>
                <a:lnTo>
                  <a:pt x="1487" y="2729"/>
                </a:lnTo>
                <a:lnTo>
                  <a:pt x="1480" y="2731"/>
                </a:lnTo>
                <a:lnTo>
                  <a:pt x="1479" y="2729"/>
                </a:lnTo>
                <a:lnTo>
                  <a:pt x="1479" y="2728"/>
                </a:lnTo>
                <a:lnTo>
                  <a:pt x="1478" y="2727"/>
                </a:lnTo>
                <a:lnTo>
                  <a:pt x="1476" y="2728"/>
                </a:lnTo>
                <a:lnTo>
                  <a:pt x="1473" y="2728"/>
                </a:lnTo>
                <a:lnTo>
                  <a:pt x="1472" y="2728"/>
                </a:lnTo>
                <a:lnTo>
                  <a:pt x="1470" y="2727"/>
                </a:lnTo>
                <a:lnTo>
                  <a:pt x="1482" y="2759"/>
                </a:lnTo>
                <a:lnTo>
                  <a:pt x="1494" y="2790"/>
                </a:lnTo>
                <a:lnTo>
                  <a:pt x="1506" y="2819"/>
                </a:lnTo>
                <a:lnTo>
                  <a:pt x="1512" y="2833"/>
                </a:lnTo>
                <a:lnTo>
                  <a:pt x="1520" y="2846"/>
                </a:lnTo>
                <a:lnTo>
                  <a:pt x="1556" y="2850"/>
                </a:lnTo>
                <a:lnTo>
                  <a:pt x="1575" y="2851"/>
                </a:lnTo>
                <a:lnTo>
                  <a:pt x="1593" y="2851"/>
                </a:lnTo>
                <a:lnTo>
                  <a:pt x="1610" y="2849"/>
                </a:lnTo>
                <a:lnTo>
                  <a:pt x="1617" y="2847"/>
                </a:lnTo>
                <a:lnTo>
                  <a:pt x="1625" y="2844"/>
                </a:lnTo>
                <a:lnTo>
                  <a:pt x="1631" y="2840"/>
                </a:lnTo>
                <a:lnTo>
                  <a:pt x="1638" y="2836"/>
                </a:lnTo>
                <a:lnTo>
                  <a:pt x="1643" y="2831"/>
                </a:lnTo>
                <a:lnTo>
                  <a:pt x="1647" y="2825"/>
                </a:lnTo>
                <a:lnTo>
                  <a:pt x="1654" y="2823"/>
                </a:lnTo>
                <a:lnTo>
                  <a:pt x="1657" y="2823"/>
                </a:lnTo>
                <a:lnTo>
                  <a:pt x="1660" y="2825"/>
                </a:lnTo>
                <a:lnTo>
                  <a:pt x="1662" y="2818"/>
                </a:lnTo>
                <a:lnTo>
                  <a:pt x="1663" y="2810"/>
                </a:lnTo>
                <a:lnTo>
                  <a:pt x="1663" y="2803"/>
                </a:lnTo>
                <a:lnTo>
                  <a:pt x="1662" y="2794"/>
                </a:lnTo>
                <a:lnTo>
                  <a:pt x="1659" y="2778"/>
                </a:lnTo>
                <a:lnTo>
                  <a:pt x="1655" y="2762"/>
                </a:lnTo>
                <a:lnTo>
                  <a:pt x="1648" y="2746"/>
                </a:lnTo>
                <a:lnTo>
                  <a:pt x="1641" y="2730"/>
                </a:lnTo>
                <a:lnTo>
                  <a:pt x="1625" y="2699"/>
                </a:lnTo>
                <a:close/>
                <a:moveTo>
                  <a:pt x="1709" y="2720"/>
                </a:moveTo>
                <a:lnTo>
                  <a:pt x="1709" y="2720"/>
                </a:lnTo>
                <a:lnTo>
                  <a:pt x="1713" y="2720"/>
                </a:lnTo>
                <a:lnTo>
                  <a:pt x="1716" y="2718"/>
                </a:lnTo>
                <a:lnTo>
                  <a:pt x="1718" y="2717"/>
                </a:lnTo>
                <a:lnTo>
                  <a:pt x="1722" y="2716"/>
                </a:lnTo>
                <a:lnTo>
                  <a:pt x="1720" y="2710"/>
                </a:lnTo>
                <a:lnTo>
                  <a:pt x="1717" y="2703"/>
                </a:lnTo>
                <a:lnTo>
                  <a:pt x="1715" y="2700"/>
                </a:lnTo>
                <a:lnTo>
                  <a:pt x="1712" y="2698"/>
                </a:lnTo>
                <a:lnTo>
                  <a:pt x="1709" y="2696"/>
                </a:lnTo>
                <a:lnTo>
                  <a:pt x="1705" y="2696"/>
                </a:lnTo>
                <a:lnTo>
                  <a:pt x="1704" y="2700"/>
                </a:lnTo>
                <a:lnTo>
                  <a:pt x="1705" y="2707"/>
                </a:lnTo>
                <a:lnTo>
                  <a:pt x="1707" y="2715"/>
                </a:lnTo>
                <a:lnTo>
                  <a:pt x="1709" y="2720"/>
                </a:lnTo>
                <a:close/>
                <a:moveTo>
                  <a:pt x="25" y="2746"/>
                </a:moveTo>
                <a:lnTo>
                  <a:pt x="25" y="2746"/>
                </a:lnTo>
                <a:lnTo>
                  <a:pt x="39" y="2746"/>
                </a:lnTo>
                <a:lnTo>
                  <a:pt x="46" y="2747"/>
                </a:lnTo>
                <a:lnTo>
                  <a:pt x="51" y="2748"/>
                </a:lnTo>
                <a:lnTo>
                  <a:pt x="51" y="2743"/>
                </a:lnTo>
                <a:lnTo>
                  <a:pt x="51" y="2737"/>
                </a:lnTo>
                <a:lnTo>
                  <a:pt x="54" y="2730"/>
                </a:lnTo>
                <a:lnTo>
                  <a:pt x="57" y="2721"/>
                </a:lnTo>
                <a:lnTo>
                  <a:pt x="59" y="2712"/>
                </a:lnTo>
                <a:lnTo>
                  <a:pt x="48" y="2709"/>
                </a:lnTo>
                <a:lnTo>
                  <a:pt x="36" y="2705"/>
                </a:lnTo>
                <a:lnTo>
                  <a:pt x="33" y="2716"/>
                </a:lnTo>
                <a:lnTo>
                  <a:pt x="29" y="2727"/>
                </a:lnTo>
                <a:lnTo>
                  <a:pt x="25" y="2737"/>
                </a:lnTo>
                <a:lnTo>
                  <a:pt x="25" y="2742"/>
                </a:lnTo>
                <a:lnTo>
                  <a:pt x="25" y="2746"/>
                </a:lnTo>
                <a:close/>
                <a:moveTo>
                  <a:pt x="125" y="2714"/>
                </a:moveTo>
                <a:lnTo>
                  <a:pt x="125" y="2714"/>
                </a:lnTo>
                <a:lnTo>
                  <a:pt x="116" y="2738"/>
                </a:lnTo>
                <a:lnTo>
                  <a:pt x="109" y="2763"/>
                </a:lnTo>
                <a:lnTo>
                  <a:pt x="101" y="2789"/>
                </a:lnTo>
                <a:lnTo>
                  <a:pt x="93" y="2815"/>
                </a:lnTo>
                <a:lnTo>
                  <a:pt x="101" y="2822"/>
                </a:lnTo>
                <a:lnTo>
                  <a:pt x="111" y="2828"/>
                </a:lnTo>
                <a:lnTo>
                  <a:pt x="122" y="2834"/>
                </a:lnTo>
                <a:lnTo>
                  <a:pt x="133" y="2838"/>
                </a:lnTo>
                <a:lnTo>
                  <a:pt x="146" y="2842"/>
                </a:lnTo>
                <a:lnTo>
                  <a:pt x="160" y="2844"/>
                </a:lnTo>
                <a:lnTo>
                  <a:pt x="189" y="2848"/>
                </a:lnTo>
                <a:lnTo>
                  <a:pt x="195" y="2844"/>
                </a:lnTo>
                <a:lnTo>
                  <a:pt x="201" y="2842"/>
                </a:lnTo>
                <a:lnTo>
                  <a:pt x="204" y="2841"/>
                </a:lnTo>
                <a:lnTo>
                  <a:pt x="207" y="2841"/>
                </a:lnTo>
                <a:lnTo>
                  <a:pt x="210" y="2842"/>
                </a:lnTo>
                <a:lnTo>
                  <a:pt x="214" y="2843"/>
                </a:lnTo>
                <a:lnTo>
                  <a:pt x="225" y="2821"/>
                </a:lnTo>
                <a:lnTo>
                  <a:pt x="236" y="2796"/>
                </a:lnTo>
                <a:lnTo>
                  <a:pt x="240" y="2783"/>
                </a:lnTo>
                <a:lnTo>
                  <a:pt x="245" y="2771"/>
                </a:lnTo>
                <a:lnTo>
                  <a:pt x="248" y="2757"/>
                </a:lnTo>
                <a:lnTo>
                  <a:pt x="250" y="2742"/>
                </a:lnTo>
                <a:lnTo>
                  <a:pt x="235" y="2742"/>
                </a:lnTo>
                <a:lnTo>
                  <a:pt x="219" y="2741"/>
                </a:lnTo>
                <a:lnTo>
                  <a:pt x="203" y="2737"/>
                </a:lnTo>
                <a:lnTo>
                  <a:pt x="188" y="2734"/>
                </a:lnTo>
                <a:lnTo>
                  <a:pt x="156" y="2725"/>
                </a:lnTo>
                <a:lnTo>
                  <a:pt x="125" y="2714"/>
                </a:lnTo>
                <a:close/>
                <a:moveTo>
                  <a:pt x="1716" y="2737"/>
                </a:moveTo>
                <a:lnTo>
                  <a:pt x="1716" y="2737"/>
                </a:lnTo>
                <a:lnTo>
                  <a:pt x="1716" y="2742"/>
                </a:lnTo>
                <a:lnTo>
                  <a:pt x="1716" y="2745"/>
                </a:lnTo>
                <a:lnTo>
                  <a:pt x="1717" y="2747"/>
                </a:lnTo>
                <a:lnTo>
                  <a:pt x="1718" y="2750"/>
                </a:lnTo>
                <a:lnTo>
                  <a:pt x="1722" y="2750"/>
                </a:lnTo>
                <a:lnTo>
                  <a:pt x="1727" y="2749"/>
                </a:lnTo>
                <a:lnTo>
                  <a:pt x="1730" y="2748"/>
                </a:lnTo>
                <a:lnTo>
                  <a:pt x="1735" y="2748"/>
                </a:lnTo>
                <a:lnTo>
                  <a:pt x="1735" y="2744"/>
                </a:lnTo>
                <a:lnTo>
                  <a:pt x="1734" y="2741"/>
                </a:lnTo>
                <a:lnTo>
                  <a:pt x="1733" y="2737"/>
                </a:lnTo>
                <a:lnTo>
                  <a:pt x="1733" y="2733"/>
                </a:lnTo>
                <a:lnTo>
                  <a:pt x="1728" y="2733"/>
                </a:lnTo>
                <a:lnTo>
                  <a:pt x="1723" y="2734"/>
                </a:lnTo>
                <a:lnTo>
                  <a:pt x="1716" y="2737"/>
                </a:lnTo>
                <a:close/>
                <a:moveTo>
                  <a:pt x="1669" y="2748"/>
                </a:moveTo>
                <a:lnTo>
                  <a:pt x="1669" y="2748"/>
                </a:lnTo>
                <a:lnTo>
                  <a:pt x="1672" y="2750"/>
                </a:lnTo>
                <a:lnTo>
                  <a:pt x="1673" y="2752"/>
                </a:lnTo>
                <a:lnTo>
                  <a:pt x="1675" y="2756"/>
                </a:lnTo>
                <a:lnTo>
                  <a:pt x="1675" y="2759"/>
                </a:lnTo>
                <a:lnTo>
                  <a:pt x="1683" y="2758"/>
                </a:lnTo>
                <a:lnTo>
                  <a:pt x="1688" y="2756"/>
                </a:lnTo>
                <a:lnTo>
                  <a:pt x="1696" y="2755"/>
                </a:lnTo>
                <a:lnTo>
                  <a:pt x="1703" y="2755"/>
                </a:lnTo>
                <a:lnTo>
                  <a:pt x="1703" y="2750"/>
                </a:lnTo>
                <a:lnTo>
                  <a:pt x="1703" y="2747"/>
                </a:lnTo>
                <a:lnTo>
                  <a:pt x="1701" y="2744"/>
                </a:lnTo>
                <a:lnTo>
                  <a:pt x="1699" y="2742"/>
                </a:lnTo>
                <a:lnTo>
                  <a:pt x="1692" y="2742"/>
                </a:lnTo>
                <a:lnTo>
                  <a:pt x="1684" y="2743"/>
                </a:lnTo>
                <a:lnTo>
                  <a:pt x="1675" y="2745"/>
                </a:lnTo>
                <a:lnTo>
                  <a:pt x="1672" y="2746"/>
                </a:lnTo>
                <a:lnTo>
                  <a:pt x="1669" y="2748"/>
                </a:lnTo>
                <a:close/>
                <a:moveTo>
                  <a:pt x="95" y="2757"/>
                </a:moveTo>
                <a:lnTo>
                  <a:pt x="95" y="2757"/>
                </a:lnTo>
                <a:lnTo>
                  <a:pt x="87" y="2753"/>
                </a:lnTo>
                <a:lnTo>
                  <a:pt x="82" y="2751"/>
                </a:lnTo>
                <a:lnTo>
                  <a:pt x="76" y="2749"/>
                </a:lnTo>
                <a:lnTo>
                  <a:pt x="66" y="2748"/>
                </a:lnTo>
                <a:lnTo>
                  <a:pt x="72" y="2752"/>
                </a:lnTo>
                <a:lnTo>
                  <a:pt x="81" y="2757"/>
                </a:lnTo>
                <a:lnTo>
                  <a:pt x="85" y="2759"/>
                </a:lnTo>
                <a:lnTo>
                  <a:pt x="89" y="2759"/>
                </a:lnTo>
                <a:lnTo>
                  <a:pt x="93" y="2759"/>
                </a:lnTo>
                <a:lnTo>
                  <a:pt x="95" y="2757"/>
                </a:lnTo>
                <a:close/>
                <a:moveTo>
                  <a:pt x="17" y="2789"/>
                </a:moveTo>
                <a:lnTo>
                  <a:pt x="17" y="2789"/>
                </a:lnTo>
                <a:lnTo>
                  <a:pt x="23" y="2788"/>
                </a:lnTo>
                <a:lnTo>
                  <a:pt x="28" y="2787"/>
                </a:lnTo>
                <a:lnTo>
                  <a:pt x="33" y="2785"/>
                </a:lnTo>
                <a:lnTo>
                  <a:pt x="36" y="2781"/>
                </a:lnTo>
                <a:lnTo>
                  <a:pt x="39" y="2777"/>
                </a:lnTo>
                <a:lnTo>
                  <a:pt x="41" y="2773"/>
                </a:lnTo>
                <a:lnTo>
                  <a:pt x="44" y="2763"/>
                </a:lnTo>
                <a:lnTo>
                  <a:pt x="37" y="2762"/>
                </a:lnTo>
                <a:lnTo>
                  <a:pt x="32" y="2761"/>
                </a:lnTo>
                <a:lnTo>
                  <a:pt x="25" y="2760"/>
                </a:lnTo>
                <a:lnTo>
                  <a:pt x="19" y="2759"/>
                </a:lnTo>
                <a:lnTo>
                  <a:pt x="19" y="2766"/>
                </a:lnTo>
                <a:lnTo>
                  <a:pt x="18" y="2774"/>
                </a:lnTo>
                <a:lnTo>
                  <a:pt x="17" y="2780"/>
                </a:lnTo>
                <a:lnTo>
                  <a:pt x="17" y="2789"/>
                </a:lnTo>
                <a:close/>
                <a:moveTo>
                  <a:pt x="1731" y="2765"/>
                </a:moveTo>
                <a:lnTo>
                  <a:pt x="1731" y="2765"/>
                </a:lnTo>
                <a:lnTo>
                  <a:pt x="1730" y="2768"/>
                </a:lnTo>
                <a:lnTo>
                  <a:pt x="1731" y="2772"/>
                </a:lnTo>
                <a:lnTo>
                  <a:pt x="1732" y="2775"/>
                </a:lnTo>
                <a:lnTo>
                  <a:pt x="1735" y="2778"/>
                </a:lnTo>
                <a:lnTo>
                  <a:pt x="1739" y="2780"/>
                </a:lnTo>
                <a:lnTo>
                  <a:pt x="1739" y="2775"/>
                </a:lnTo>
                <a:lnTo>
                  <a:pt x="1742" y="2770"/>
                </a:lnTo>
                <a:lnTo>
                  <a:pt x="1742" y="2767"/>
                </a:lnTo>
                <a:lnTo>
                  <a:pt x="1740" y="2765"/>
                </a:lnTo>
                <a:lnTo>
                  <a:pt x="1739" y="2764"/>
                </a:lnTo>
                <a:lnTo>
                  <a:pt x="1737" y="2763"/>
                </a:lnTo>
                <a:lnTo>
                  <a:pt x="1736" y="2764"/>
                </a:lnTo>
                <a:lnTo>
                  <a:pt x="1735" y="2765"/>
                </a:lnTo>
                <a:lnTo>
                  <a:pt x="1731" y="2765"/>
                </a:lnTo>
                <a:close/>
                <a:moveTo>
                  <a:pt x="55" y="2950"/>
                </a:moveTo>
                <a:lnTo>
                  <a:pt x="55" y="2950"/>
                </a:lnTo>
                <a:lnTo>
                  <a:pt x="66" y="2953"/>
                </a:lnTo>
                <a:lnTo>
                  <a:pt x="77" y="2957"/>
                </a:lnTo>
                <a:lnTo>
                  <a:pt x="98" y="2965"/>
                </a:lnTo>
                <a:lnTo>
                  <a:pt x="109" y="2969"/>
                </a:lnTo>
                <a:lnTo>
                  <a:pt x="118" y="2971"/>
                </a:lnTo>
                <a:lnTo>
                  <a:pt x="129" y="2972"/>
                </a:lnTo>
                <a:lnTo>
                  <a:pt x="140" y="2971"/>
                </a:lnTo>
                <a:lnTo>
                  <a:pt x="144" y="2958"/>
                </a:lnTo>
                <a:lnTo>
                  <a:pt x="149" y="2945"/>
                </a:lnTo>
                <a:lnTo>
                  <a:pt x="161" y="2919"/>
                </a:lnTo>
                <a:lnTo>
                  <a:pt x="174" y="2893"/>
                </a:lnTo>
                <a:lnTo>
                  <a:pt x="187" y="2865"/>
                </a:lnTo>
                <a:lnTo>
                  <a:pt x="161" y="2863"/>
                </a:lnTo>
                <a:lnTo>
                  <a:pt x="138" y="2859"/>
                </a:lnTo>
                <a:lnTo>
                  <a:pt x="127" y="2857"/>
                </a:lnTo>
                <a:lnTo>
                  <a:pt x="116" y="2853"/>
                </a:lnTo>
                <a:lnTo>
                  <a:pt x="106" y="2849"/>
                </a:lnTo>
                <a:lnTo>
                  <a:pt x="95" y="2843"/>
                </a:lnTo>
                <a:lnTo>
                  <a:pt x="87" y="2872"/>
                </a:lnTo>
                <a:lnTo>
                  <a:pt x="78" y="2899"/>
                </a:lnTo>
                <a:lnTo>
                  <a:pt x="67" y="2926"/>
                </a:lnTo>
                <a:lnTo>
                  <a:pt x="55" y="2950"/>
                </a:lnTo>
                <a:close/>
                <a:moveTo>
                  <a:pt x="1552" y="2873"/>
                </a:moveTo>
                <a:lnTo>
                  <a:pt x="1552" y="2873"/>
                </a:lnTo>
                <a:lnTo>
                  <a:pt x="1560" y="2887"/>
                </a:lnTo>
                <a:lnTo>
                  <a:pt x="1566" y="2900"/>
                </a:lnTo>
                <a:lnTo>
                  <a:pt x="1579" y="2929"/>
                </a:lnTo>
                <a:lnTo>
                  <a:pt x="1591" y="2957"/>
                </a:lnTo>
                <a:lnTo>
                  <a:pt x="1598" y="2971"/>
                </a:lnTo>
                <a:lnTo>
                  <a:pt x="1606" y="2984"/>
                </a:lnTo>
                <a:lnTo>
                  <a:pt x="1615" y="2980"/>
                </a:lnTo>
                <a:lnTo>
                  <a:pt x="1627" y="2977"/>
                </a:lnTo>
                <a:lnTo>
                  <a:pt x="1652" y="2974"/>
                </a:lnTo>
                <a:lnTo>
                  <a:pt x="1664" y="2972"/>
                </a:lnTo>
                <a:lnTo>
                  <a:pt x="1675" y="2970"/>
                </a:lnTo>
                <a:lnTo>
                  <a:pt x="1686" y="2967"/>
                </a:lnTo>
                <a:lnTo>
                  <a:pt x="1690" y="2963"/>
                </a:lnTo>
                <a:lnTo>
                  <a:pt x="1694" y="2960"/>
                </a:lnTo>
                <a:lnTo>
                  <a:pt x="1684" y="2932"/>
                </a:lnTo>
                <a:lnTo>
                  <a:pt x="1674" y="2903"/>
                </a:lnTo>
                <a:lnTo>
                  <a:pt x="1663" y="2876"/>
                </a:lnTo>
                <a:lnTo>
                  <a:pt x="1657" y="2863"/>
                </a:lnTo>
                <a:lnTo>
                  <a:pt x="1649" y="2850"/>
                </a:lnTo>
                <a:lnTo>
                  <a:pt x="1645" y="2855"/>
                </a:lnTo>
                <a:lnTo>
                  <a:pt x="1640" y="2859"/>
                </a:lnTo>
                <a:lnTo>
                  <a:pt x="1634" y="2863"/>
                </a:lnTo>
                <a:lnTo>
                  <a:pt x="1629" y="2865"/>
                </a:lnTo>
                <a:lnTo>
                  <a:pt x="1617" y="2868"/>
                </a:lnTo>
                <a:lnTo>
                  <a:pt x="1606" y="2870"/>
                </a:lnTo>
                <a:lnTo>
                  <a:pt x="1580" y="2871"/>
                </a:lnTo>
                <a:lnTo>
                  <a:pt x="1566" y="2872"/>
                </a:lnTo>
                <a:lnTo>
                  <a:pt x="1552" y="2873"/>
                </a:lnTo>
                <a:close/>
                <a:moveTo>
                  <a:pt x="51" y="3027"/>
                </a:moveTo>
                <a:lnTo>
                  <a:pt x="51" y="3027"/>
                </a:lnTo>
                <a:lnTo>
                  <a:pt x="55" y="3024"/>
                </a:lnTo>
                <a:lnTo>
                  <a:pt x="61" y="3023"/>
                </a:lnTo>
                <a:lnTo>
                  <a:pt x="65" y="3023"/>
                </a:lnTo>
                <a:lnTo>
                  <a:pt x="68" y="3024"/>
                </a:lnTo>
                <a:lnTo>
                  <a:pt x="70" y="3027"/>
                </a:lnTo>
                <a:lnTo>
                  <a:pt x="69" y="3029"/>
                </a:lnTo>
                <a:lnTo>
                  <a:pt x="69" y="3031"/>
                </a:lnTo>
                <a:lnTo>
                  <a:pt x="68" y="3033"/>
                </a:lnTo>
                <a:lnTo>
                  <a:pt x="68" y="3035"/>
                </a:lnTo>
                <a:lnTo>
                  <a:pt x="76" y="3038"/>
                </a:lnTo>
                <a:lnTo>
                  <a:pt x="85" y="3042"/>
                </a:lnTo>
                <a:lnTo>
                  <a:pt x="103" y="3046"/>
                </a:lnTo>
                <a:lnTo>
                  <a:pt x="120" y="3019"/>
                </a:lnTo>
                <a:lnTo>
                  <a:pt x="127" y="3005"/>
                </a:lnTo>
                <a:lnTo>
                  <a:pt x="133" y="2990"/>
                </a:lnTo>
                <a:lnTo>
                  <a:pt x="124" y="2990"/>
                </a:lnTo>
                <a:lnTo>
                  <a:pt x="113" y="2988"/>
                </a:lnTo>
                <a:lnTo>
                  <a:pt x="91" y="2982"/>
                </a:lnTo>
                <a:lnTo>
                  <a:pt x="68" y="2975"/>
                </a:lnTo>
                <a:lnTo>
                  <a:pt x="57" y="2973"/>
                </a:lnTo>
                <a:lnTo>
                  <a:pt x="47" y="2971"/>
                </a:lnTo>
                <a:lnTo>
                  <a:pt x="42" y="2987"/>
                </a:lnTo>
                <a:lnTo>
                  <a:pt x="40" y="2995"/>
                </a:lnTo>
                <a:lnTo>
                  <a:pt x="39" y="3004"/>
                </a:lnTo>
                <a:lnTo>
                  <a:pt x="39" y="3012"/>
                </a:lnTo>
                <a:lnTo>
                  <a:pt x="40" y="3019"/>
                </a:lnTo>
                <a:lnTo>
                  <a:pt x="42" y="3021"/>
                </a:lnTo>
                <a:lnTo>
                  <a:pt x="44" y="3023"/>
                </a:lnTo>
                <a:lnTo>
                  <a:pt x="47" y="3025"/>
                </a:lnTo>
                <a:lnTo>
                  <a:pt x="51" y="3027"/>
                </a:lnTo>
                <a:close/>
                <a:moveTo>
                  <a:pt x="1705" y="2982"/>
                </a:moveTo>
                <a:lnTo>
                  <a:pt x="1705" y="2982"/>
                </a:lnTo>
                <a:lnTo>
                  <a:pt x="1694" y="2986"/>
                </a:lnTo>
                <a:lnTo>
                  <a:pt x="1684" y="2989"/>
                </a:lnTo>
                <a:lnTo>
                  <a:pt x="1661" y="2992"/>
                </a:lnTo>
                <a:lnTo>
                  <a:pt x="1639" y="2995"/>
                </a:lnTo>
                <a:lnTo>
                  <a:pt x="1627" y="2998"/>
                </a:lnTo>
                <a:lnTo>
                  <a:pt x="1616" y="3001"/>
                </a:lnTo>
                <a:lnTo>
                  <a:pt x="1630" y="3035"/>
                </a:lnTo>
                <a:lnTo>
                  <a:pt x="1638" y="3052"/>
                </a:lnTo>
                <a:lnTo>
                  <a:pt x="1643" y="3060"/>
                </a:lnTo>
                <a:lnTo>
                  <a:pt x="1647" y="3067"/>
                </a:lnTo>
                <a:lnTo>
                  <a:pt x="1669" y="3062"/>
                </a:lnTo>
                <a:lnTo>
                  <a:pt x="1690" y="3058"/>
                </a:lnTo>
                <a:lnTo>
                  <a:pt x="1700" y="3054"/>
                </a:lnTo>
                <a:lnTo>
                  <a:pt x="1708" y="3051"/>
                </a:lnTo>
                <a:lnTo>
                  <a:pt x="1716" y="3046"/>
                </a:lnTo>
                <a:lnTo>
                  <a:pt x="1722" y="3039"/>
                </a:lnTo>
                <a:lnTo>
                  <a:pt x="1720" y="3023"/>
                </a:lnTo>
                <a:lnTo>
                  <a:pt x="1716" y="3008"/>
                </a:lnTo>
                <a:lnTo>
                  <a:pt x="1710" y="2994"/>
                </a:lnTo>
                <a:lnTo>
                  <a:pt x="1705" y="2982"/>
                </a:lnTo>
                <a:close/>
                <a:moveTo>
                  <a:pt x="47" y="3085"/>
                </a:moveTo>
                <a:lnTo>
                  <a:pt x="47" y="3085"/>
                </a:lnTo>
                <a:lnTo>
                  <a:pt x="49" y="3086"/>
                </a:lnTo>
                <a:lnTo>
                  <a:pt x="50" y="3086"/>
                </a:lnTo>
                <a:lnTo>
                  <a:pt x="53" y="3089"/>
                </a:lnTo>
                <a:lnTo>
                  <a:pt x="56" y="3091"/>
                </a:lnTo>
                <a:lnTo>
                  <a:pt x="58" y="3091"/>
                </a:lnTo>
                <a:lnTo>
                  <a:pt x="62" y="3090"/>
                </a:lnTo>
                <a:lnTo>
                  <a:pt x="66" y="3083"/>
                </a:lnTo>
                <a:lnTo>
                  <a:pt x="69" y="3075"/>
                </a:lnTo>
                <a:lnTo>
                  <a:pt x="77" y="3059"/>
                </a:lnTo>
                <a:lnTo>
                  <a:pt x="71" y="3056"/>
                </a:lnTo>
                <a:lnTo>
                  <a:pt x="67" y="3054"/>
                </a:lnTo>
                <a:lnTo>
                  <a:pt x="64" y="3053"/>
                </a:lnTo>
                <a:lnTo>
                  <a:pt x="59" y="3050"/>
                </a:lnTo>
                <a:lnTo>
                  <a:pt x="55" y="3059"/>
                </a:lnTo>
                <a:lnTo>
                  <a:pt x="52" y="3066"/>
                </a:lnTo>
                <a:lnTo>
                  <a:pt x="48" y="3076"/>
                </a:lnTo>
                <a:lnTo>
                  <a:pt x="47" y="3080"/>
                </a:lnTo>
                <a:lnTo>
                  <a:pt x="47" y="3085"/>
                </a:lnTo>
                <a:close/>
                <a:moveTo>
                  <a:pt x="1686" y="3080"/>
                </a:moveTo>
                <a:lnTo>
                  <a:pt x="1686" y="3080"/>
                </a:lnTo>
                <a:lnTo>
                  <a:pt x="1687" y="3084"/>
                </a:lnTo>
                <a:lnTo>
                  <a:pt x="1687" y="3089"/>
                </a:lnTo>
                <a:lnTo>
                  <a:pt x="1691" y="3098"/>
                </a:lnTo>
                <a:lnTo>
                  <a:pt x="1697" y="3106"/>
                </a:lnTo>
                <a:lnTo>
                  <a:pt x="1703" y="3113"/>
                </a:lnTo>
                <a:lnTo>
                  <a:pt x="1706" y="3104"/>
                </a:lnTo>
                <a:lnTo>
                  <a:pt x="1710" y="3094"/>
                </a:lnTo>
                <a:lnTo>
                  <a:pt x="1710" y="3089"/>
                </a:lnTo>
                <a:lnTo>
                  <a:pt x="1710" y="3083"/>
                </a:lnTo>
                <a:lnTo>
                  <a:pt x="1709" y="3078"/>
                </a:lnTo>
                <a:lnTo>
                  <a:pt x="1707" y="3074"/>
                </a:lnTo>
                <a:lnTo>
                  <a:pt x="1698" y="3077"/>
                </a:lnTo>
                <a:lnTo>
                  <a:pt x="1686" y="30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71501" y="1125539"/>
            <a:ext cx="3514725" cy="3533775"/>
            <a:chOff x="762001" y="1500718"/>
            <a:chExt cx="4686300" cy="4711700"/>
          </a:xfrm>
        </p:grpSpPr>
        <p:sp>
          <p:nvSpPr>
            <p:cNvPr id="12290" name="Freeform 4"/>
            <p:cNvSpPr/>
            <p:nvPr/>
          </p:nvSpPr>
          <p:spPr bwMode="auto">
            <a:xfrm>
              <a:off x="3202517" y="1500718"/>
              <a:ext cx="1488016" cy="1174749"/>
            </a:xfrm>
            <a:custGeom>
              <a:avLst/>
              <a:gdLst>
                <a:gd name="T0" fmla="*/ 1116012 w 864"/>
                <a:gd name="T1" fmla="*/ 463922 h 678"/>
                <a:gd name="T2" fmla="*/ 1116012 w 864"/>
                <a:gd name="T3" fmla="*/ 463922 h 678"/>
                <a:gd name="T4" fmla="*/ 1055303 w 864"/>
                <a:gd name="T5" fmla="*/ 411942 h 678"/>
                <a:gd name="T6" fmla="*/ 994594 w 864"/>
                <a:gd name="T7" fmla="*/ 359962 h 678"/>
                <a:gd name="T8" fmla="*/ 930010 w 864"/>
                <a:gd name="T9" fmla="*/ 311880 h 678"/>
                <a:gd name="T10" fmla="*/ 865426 w 864"/>
                <a:gd name="T11" fmla="*/ 268997 h 678"/>
                <a:gd name="T12" fmla="*/ 796967 w 864"/>
                <a:gd name="T13" fmla="*/ 230012 h 678"/>
                <a:gd name="T14" fmla="*/ 732383 w 864"/>
                <a:gd name="T15" fmla="*/ 191027 h 678"/>
                <a:gd name="T16" fmla="*/ 658757 w 864"/>
                <a:gd name="T17" fmla="*/ 161138 h 678"/>
                <a:gd name="T18" fmla="*/ 590298 w 864"/>
                <a:gd name="T19" fmla="*/ 126052 h 678"/>
                <a:gd name="T20" fmla="*/ 516672 w 864"/>
                <a:gd name="T21" fmla="*/ 100062 h 678"/>
                <a:gd name="T22" fmla="*/ 448213 w 864"/>
                <a:gd name="T23" fmla="*/ 77970 h 678"/>
                <a:gd name="T24" fmla="*/ 374587 w 864"/>
                <a:gd name="T25" fmla="*/ 55879 h 678"/>
                <a:gd name="T26" fmla="*/ 300962 w 864"/>
                <a:gd name="T27" fmla="*/ 38985 h 678"/>
                <a:gd name="T28" fmla="*/ 223461 w 864"/>
                <a:gd name="T29" fmla="*/ 22092 h 678"/>
                <a:gd name="T30" fmla="*/ 149835 w 864"/>
                <a:gd name="T31" fmla="*/ 12995 h 678"/>
                <a:gd name="T32" fmla="*/ 72334 w 864"/>
                <a:gd name="T33" fmla="*/ 3899 h 678"/>
                <a:gd name="T34" fmla="*/ 0 w 864"/>
                <a:gd name="T35" fmla="*/ 0 h 678"/>
                <a:gd name="T36" fmla="*/ 0 w 864"/>
                <a:gd name="T37" fmla="*/ 589974 h 678"/>
                <a:gd name="T38" fmla="*/ 0 w 864"/>
                <a:gd name="T39" fmla="*/ 589974 h 678"/>
                <a:gd name="T40" fmla="*/ 94293 w 864"/>
                <a:gd name="T41" fmla="*/ 599070 h 678"/>
                <a:gd name="T42" fmla="*/ 188585 w 864"/>
                <a:gd name="T43" fmla="*/ 615964 h 678"/>
                <a:gd name="T44" fmla="*/ 280295 w 864"/>
                <a:gd name="T45" fmla="*/ 641954 h 678"/>
                <a:gd name="T46" fmla="*/ 370712 w 864"/>
                <a:gd name="T47" fmla="*/ 677040 h 678"/>
                <a:gd name="T48" fmla="*/ 455963 w 864"/>
                <a:gd name="T49" fmla="*/ 716025 h 678"/>
                <a:gd name="T50" fmla="*/ 542506 w 864"/>
                <a:gd name="T51" fmla="*/ 764107 h 678"/>
                <a:gd name="T52" fmla="*/ 623882 w 864"/>
                <a:gd name="T53" fmla="*/ 819985 h 678"/>
                <a:gd name="T54" fmla="*/ 701383 w 864"/>
                <a:gd name="T55" fmla="*/ 881062 h 678"/>
                <a:gd name="T56" fmla="*/ 1116012 w 864"/>
                <a:gd name="T57" fmla="*/ 463922 h 6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64"/>
                <a:gd name="T88" fmla="*/ 0 h 678"/>
                <a:gd name="T89" fmla="*/ 864 w 864"/>
                <a:gd name="T90" fmla="*/ 678 h 67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64" h="678">
                  <a:moveTo>
                    <a:pt x="864" y="357"/>
                  </a:moveTo>
                  <a:lnTo>
                    <a:pt x="864" y="357"/>
                  </a:lnTo>
                  <a:lnTo>
                    <a:pt x="817" y="317"/>
                  </a:lnTo>
                  <a:lnTo>
                    <a:pt x="770" y="277"/>
                  </a:lnTo>
                  <a:lnTo>
                    <a:pt x="720" y="240"/>
                  </a:lnTo>
                  <a:lnTo>
                    <a:pt x="670" y="207"/>
                  </a:lnTo>
                  <a:lnTo>
                    <a:pt x="617" y="177"/>
                  </a:lnTo>
                  <a:lnTo>
                    <a:pt x="567" y="147"/>
                  </a:lnTo>
                  <a:lnTo>
                    <a:pt x="510" y="124"/>
                  </a:lnTo>
                  <a:lnTo>
                    <a:pt x="457" y="97"/>
                  </a:lnTo>
                  <a:lnTo>
                    <a:pt x="400" y="77"/>
                  </a:lnTo>
                  <a:lnTo>
                    <a:pt x="347" y="60"/>
                  </a:lnTo>
                  <a:lnTo>
                    <a:pt x="290" y="43"/>
                  </a:lnTo>
                  <a:lnTo>
                    <a:pt x="233" y="30"/>
                  </a:lnTo>
                  <a:lnTo>
                    <a:pt x="173" y="17"/>
                  </a:lnTo>
                  <a:lnTo>
                    <a:pt x="116" y="10"/>
                  </a:lnTo>
                  <a:lnTo>
                    <a:pt x="56" y="3"/>
                  </a:lnTo>
                  <a:lnTo>
                    <a:pt x="0" y="0"/>
                  </a:lnTo>
                  <a:lnTo>
                    <a:pt x="0" y="454"/>
                  </a:lnTo>
                  <a:lnTo>
                    <a:pt x="73" y="461"/>
                  </a:lnTo>
                  <a:lnTo>
                    <a:pt x="146" y="474"/>
                  </a:lnTo>
                  <a:lnTo>
                    <a:pt x="217" y="494"/>
                  </a:lnTo>
                  <a:lnTo>
                    <a:pt x="287" y="521"/>
                  </a:lnTo>
                  <a:lnTo>
                    <a:pt x="353" y="551"/>
                  </a:lnTo>
                  <a:lnTo>
                    <a:pt x="420" y="588"/>
                  </a:lnTo>
                  <a:lnTo>
                    <a:pt x="483" y="631"/>
                  </a:lnTo>
                  <a:lnTo>
                    <a:pt x="543" y="678"/>
                  </a:lnTo>
                  <a:lnTo>
                    <a:pt x="864" y="357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1" name="Freeform 5"/>
            <p:cNvSpPr/>
            <p:nvPr/>
          </p:nvSpPr>
          <p:spPr bwMode="auto">
            <a:xfrm>
              <a:off x="4277785" y="2258484"/>
              <a:ext cx="1170516" cy="1498600"/>
            </a:xfrm>
            <a:custGeom>
              <a:avLst/>
              <a:gdLst>
                <a:gd name="T0" fmla="*/ 0 w 680"/>
                <a:gd name="T1" fmla="*/ 417096 h 865"/>
                <a:gd name="T2" fmla="*/ 0 w 680"/>
                <a:gd name="T3" fmla="*/ 417096 h 865"/>
                <a:gd name="T4" fmla="*/ 64551 w 680"/>
                <a:gd name="T5" fmla="*/ 498956 h 865"/>
                <a:gd name="T6" fmla="*/ 116191 w 680"/>
                <a:gd name="T7" fmla="*/ 576918 h 865"/>
                <a:gd name="T8" fmla="*/ 167831 w 680"/>
                <a:gd name="T9" fmla="*/ 663975 h 865"/>
                <a:gd name="T10" fmla="*/ 206562 w 680"/>
                <a:gd name="T11" fmla="*/ 754931 h 865"/>
                <a:gd name="T12" fmla="*/ 236255 w 680"/>
                <a:gd name="T13" fmla="*/ 845886 h 865"/>
                <a:gd name="T14" fmla="*/ 262075 w 680"/>
                <a:gd name="T15" fmla="*/ 938141 h 865"/>
                <a:gd name="T16" fmla="*/ 278858 w 680"/>
                <a:gd name="T17" fmla="*/ 1032995 h 865"/>
                <a:gd name="T18" fmla="*/ 287895 w 680"/>
                <a:gd name="T19" fmla="*/ 1123950 h 865"/>
                <a:gd name="T20" fmla="*/ 877887 w 680"/>
                <a:gd name="T21" fmla="*/ 1123950 h 865"/>
                <a:gd name="T22" fmla="*/ 877887 w 680"/>
                <a:gd name="T23" fmla="*/ 1123950 h 865"/>
                <a:gd name="T24" fmla="*/ 874014 w 680"/>
                <a:gd name="T25" fmla="*/ 1049886 h 865"/>
                <a:gd name="T26" fmla="*/ 864977 w 680"/>
                <a:gd name="T27" fmla="*/ 977122 h 865"/>
                <a:gd name="T28" fmla="*/ 852067 w 680"/>
                <a:gd name="T29" fmla="*/ 897861 h 865"/>
                <a:gd name="T30" fmla="*/ 839157 w 680"/>
                <a:gd name="T31" fmla="*/ 825096 h 865"/>
                <a:gd name="T32" fmla="*/ 822374 w 680"/>
                <a:gd name="T33" fmla="*/ 751032 h 865"/>
                <a:gd name="T34" fmla="*/ 800426 w 680"/>
                <a:gd name="T35" fmla="*/ 676969 h 865"/>
                <a:gd name="T36" fmla="*/ 774606 w 680"/>
                <a:gd name="T37" fmla="*/ 602905 h 865"/>
                <a:gd name="T38" fmla="*/ 748786 w 680"/>
                <a:gd name="T39" fmla="*/ 530141 h 865"/>
                <a:gd name="T40" fmla="*/ 719093 w 680"/>
                <a:gd name="T41" fmla="*/ 459975 h 865"/>
                <a:gd name="T42" fmla="*/ 684235 w 680"/>
                <a:gd name="T43" fmla="*/ 391109 h 865"/>
                <a:gd name="T44" fmla="*/ 645505 w 680"/>
                <a:gd name="T45" fmla="*/ 320943 h 865"/>
                <a:gd name="T46" fmla="*/ 606775 w 680"/>
                <a:gd name="T47" fmla="*/ 255975 h 865"/>
                <a:gd name="T48" fmla="*/ 562880 w 680"/>
                <a:gd name="T49" fmla="*/ 187108 h 865"/>
                <a:gd name="T50" fmla="*/ 516404 w 680"/>
                <a:gd name="T51" fmla="*/ 126038 h 865"/>
                <a:gd name="T52" fmla="*/ 468637 w 680"/>
                <a:gd name="T53" fmla="*/ 61070 h 865"/>
                <a:gd name="T54" fmla="*/ 413123 w 680"/>
                <a:gd name="T55" fmla="*/ 0 h 865"/>
                <a:gd name="T56" fmla="*/ 0 w 680"/>
                <a:gd name="T57" fmla="*/ 417096 h 8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0"/>
                <a:gd name="T88" fmla="*/ 0 h 865"/>
                <a:gd name="T89" fmla="*/ 680 w 680"/>
                <a:gd name="T90" fmla="*/ 865 h 86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0" h="865">
                  <a:moveTo>
                    <a:pt x="0" y="321"/>
                  </a:moveTo>
                  <a:lnTo>
                    <a:pt x="0" y="321"/>
                  </a:lnTo>
                  <a:lnTo>
                    <a:pt x="50" y="384"/>
                  </a:lnTo>
                  <a:lnTo>
                    <a:pt x="90" y="444"/>
                  </a:lnTo>
                  <a:lnTo>
                    <a:pt x="130" y="511"/>
                  </a:lnTo>
                  <a:lnTo>
                    <a:pt x="160" y="581"/>
                  </a:lnTo>
                  <a:lnTo>
                    <a:pt x="183" y="651"/>
                  </a:lnTo>
                  <a:lnTo>
                    <a:pt x="203" y="722"/>
                  </a:lnTo>
                  <a:lnTo>
                    <a:pt x="216" y="795"/>
                  </a:lnTo>
                  <a:lnTo>
                    <a:pt x="223" y="865"/>
                  </a:lnTo>
                  <a:lnTo>
                    <a:pt x="680" y="865"/>
                  </a:lnTo>
                  <a:lnTo>
                    <a:pt x="677" y="808"/>
                  </a:lnTo>
                  <a:lnTo>
                    <a:pt x="670" y="752"/>
                  </a:lnTo>
                  <a:lnTo>
                    <a:pt x="660" y="691"/>
                  </a:lnTo>
                  <a:lnTo>
                    <a:pt x="650" y="635"/>
                  </a:lnTo>
                  <a:lnTo>
                    <a:pt x="637" y="578"/>
                  </a:lnTo>
                  <a:lnTo>
                    <a:pt x="620" y="521"/>
                  </a:lnTo>
                  <a:lnTo>
                    <a:pt x="600" y="464"/>
                  </a:lnTo>
                  <a:lnTo>
                    <a:pt x="580" y="408"/>
                  </a:lnTo>
                  <a:lnTo>
                    <a:pt x="557" y="354"/>
                  </a:lnTo>
                  <a:lnTo>
                    <a:pt x="530" y="301"/>
                  </a:lnTo>
                  <a:lnTo>
                    <a:pt x="500" y="247"/>
                  </a:lnTo>
                  <a:lnTo>
                    <a:pt x="470" y="197"/>
                  </a:lnTo>
                  <a:lnTo>
                    <a:pt x="436" y="144"/>
                  </a:lnTo>
                  <a:lnTo>
                    <a:pt x="400" y="97"/>
                  </a:lnTo>
                  <a:lnTo>
                    <a:pt x="363" y="47"/>
                  </a:lnTo>
                  <a:lnTo>
                    <a:pt x="320" y="0"/>
                  </a:lnTo>
                  <a:lnTo>
                    <a:pt x="0" y="321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2" name="Freeform 6"/>
            <p:cNvSpPr/>
            <p:nvPr/>
          </p:nvSpPr>
          <p:spPr bwMode="auto">
            <a:xfrm>
              <a:off x="4277785" y="3953934"/>
              <a:ext cx="1170516" cy="1502833"/>
            </a:xfrm>
            <a:custGeom>
              <a:avLst/>
              <a:gdLst>
                <a:gd name="T0" fmla="*/ 287895 w 680"/>
                <a:gd name="T1" fmla="*/ 0 h 868"/>
                <a:gd name="T2" fmla="*/ 287895 w 680"/>
                <a:gd name="T3" fmla="*/ 0 h 868"/>
                <a:gd name="T4" fmla="*/ 278858 w 680"/>
                <a:gd name="T5" fmla="*/ 94793 h 868"/>
                <a:gd name="T6" fmla="*/ 262075 w 680"/>
                <a:gd name="T7" fmla="*/ 189586 h 868"/>
                <a:gd name="T8" fmla="*/ 236255 w 680"/>
                <a:gd name="T9" fmla="*/ 281781 h 868"/>
                <a:gd name="T10" fmla="*/ 206562 w 680"/>
                <a:gd name="T11" fmla="*/ 372678 h 868"/>
                <a:gd name="T12" fmla="*/ 167831 w 680"/>
                <a:gd name="T13" fmla="*/ 463576 h 868"/>
                <a:gd name="T14" fmla="*/ 116191 w 680"/>
                <a:gd name="T15" fmla="*/ 545383 h 868"/>
                <a:gd name="T16" fmla="*/ 64551 w 680"/>
                <a:gd name="T17" fmla="*/ 628489 h 868"/>
                <a:gd name="T18" fmla="*/ 0 w 680"/>
                <a:gd name="T19" fmla="*/ 706401 h 868"/>
                <a:gd name="T20" fmla="*/ 413123 w 680"/>
                <a:gd name="T21" fmla="*/ 1127125 h 868"/>
                <a:gd name="T22" fmla="*/ 413123 w 680"/>
                <a:gd name="T23" fmla="*/ 1127125 h 868"/>
                <a:gd name="T24" fmla="*/ 468637 w 680"/>
                <a:gd name="T25" fmla="*/ 1066094 h 868"/>
                <a:gd name="T26" fmla="*/ 516404 w 680"/>
                <a:gd name="T27" fmla="*/ 1001167 h 868"/>
                <a:gd name="T28" fmla="*/ 562880 w 680"/>
                <a:gd name="T29" fmla="*/ 940137 h 868"/>
                <a:gd name="T30" fmla="*/ 606775 w 680"/>
                <a:gd name="T31" fmla="*/ 871314 h 868"/>
                <a:gd name="T32" fmla="*/ 645505 w 680"/>
                <a:gd name="T33" fmla="*/ 806388 h 868"/>
                <a:gd name="T34" fmla="*/ 684235 w 680"/>
                <a:gd name="T35" fmla="*/ 736267 h 868"/>
                <a:gd name="T36" fmla="*/ 719093 w 680"/>
                <a:gd name="T37" fmla="*/ 667445 h 868"/>
                <a:gd name="T38" fmla="*/ 748786 w 680"/>
                <a:gd name="T39" fmla="*/ 597324 h 868"/>
                <a:gd name="T40" fmla="*/ 774606 w 680"/>
                <a:gd name="T41" fmla="*/ 524607 h 868"/>
                <a:gd name="T42" fmla="*/ 800426 w 680"/>
                <a:gd name="T43" fmla="*/ 450590 h 868"/>
                <a:gd name="T44" fmla="*/ 822374 w 680"/>
                <a:gd name="T45" fmla="*/ 376574 h 868"/>
                <a:gd name="T46" fmla="*/ 839157 w 680"/>
                <a:gd name="T47" fmla="*/ 302558 h 868"/>
                <a:gd name="T48" fmla="*/ 852067 w 680"/>
                <a:gd name="T49" fmla="*/ 229840 h 868"/>
                <a:gd name="T50" fmla="*/ 864977 w 680"/>
                <a:gd name="T51" fmla="*/ 150630 h 868"/>
                <a:gd name="T52" fmla="*/ 874014 w 680"/>
                <a:gd name="T53" fmla="*/ 77912 h 868"/>
                <a:gd name="T54" fmla="*/ 877887 w 680"/>
                <a:gd name="T55" fmla="*/ 0 h 868"/>
                <a:gd name="T56" fmla="*/ 287895 w 680"/>
                <a:gd name="T57" fmla="*/ 0 h 8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0"/>
                <a:gd name="T88" fmla="*/ 0 h 868"/>
                <a:gd name="T89" fmla="*/ 680 w 680"/>
                <a:gd name="T90" fmla="*/ 868 h 8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0" h="868">
                  <a:moveTo>
                    <a:pt x="223" y="0"/>
                  </a:moveTo>
                  <a:lnTo>
                    <a:pt x="223" y="0"/>
                  </a:lnTo>
                  <a:lnTo>
                    <a:pt x="216" y="73"/>
                  </a:lnTo>
                  <a:lnTo>
                    <a:pt x="203" y="146"/>
                  </a:lnTo>
                  <a:lnTo>
                    <a:pt x="183" y="217"/>
                  </a:lnTo>
                  <a:lnTo>
                    <a:pt x="160" y="287"/>
                  </a:lnTo>
                  <a:lnTo>
                    <a:pt x="130" y="357"/>
                  </a:lnTo>
                  <a:lnTo>
                    <a:pt x="90" y="420"/>
                  </a:lnTo>
                  <a:lnTo>
                    <a:pt x="50" y="484"/>
                  </a:lnTo>
                  <a:lnTo>
                    <a:pt x="0" y="544"/>
                  </a:lnTo>
                  <a:lnTo>
                    <a:pt x="320" y="868"/>
                  </a:lnTo>
                  <a:lnTo>
                    <a:pt x="363" y="821"/>
                  </a:lnTo>
                  <a:lnTo>
                    <a:pt x="400" y="771"/>
                  </a:lnTo>
                  <a:lnTo>
                    <a:pt x="436" y="724"/>
                  </a:lnTo>
                  <a:lnTo>
                    <a:pt x="470" y="671"/>
                  </a:lnTo>
                  <a:lnTo>
                    <a:pt x="500" y="621"/>
                  </a:lnTo>
                  <a:lnTo>
                    <a:pt x="530" y="567"/>
                  </a:lnTo>
                  <a:lnTo>
                    <a:pt x="557" y="514"/>
                  </a:lnTo>
                  <a:lnTo>
                    <a:pt x="580" y="460"/>
                  </a:lnTo>
                  <a:lnTo>
                    <a:pt x="600" y="404"/>
                  </a:lnTo>
                  <a:lnTo>
                    <a:pt x="620" y="347"/>
                  </a:lnTo>
                  <a:lnTo>
                    <a:pt x="637" y="290"/>
                  </a:lnTo>
                  <a:lnTo>
                    <a:pt x="650" y="233"/>
                  </a:lnTo>
                  <a:lnTo>
                    <a:pt x="660" y="177"/>
                  </a:lnTo>
                  <a:lnTo>
                    <a:pt x="670" y="116"/>
                  </a:lnTo>
                  <a:lnTo>
                    <a:pt x="677" y="60"/>
                  </a:lnTo>
                  <a:lnTo>
                    <a:pt x="680" y="0"/>
                  </a:lnTo>
                  <a:lnTo>
                    <a:pt x="223" y="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3" name="Freeform 7"/>
            <p:cNvSpPr/>
            <p:nvPr/>
          </p:nvSpPr>
          <p:spPr bwMode="auto">
            <a:xfrm>
              <a:off x="3202517" y="5039785"/>
              <a:ext cx="1488016" cy="1172633"/>
            </a:xfrm>
            <a:custGeom>
              <a:avLst/>
              <a:gdLst>
                <a:gd name="T0" fmla="*/ 701383 w 864"/>
                <a:gd name="T1" fmla="*/ 0 h 678"/>
                <a:gd name="T2" fmla="*/ 701383 w 864"/>
                <a:gd name="T3" fmla="*/ 0 h 678"/>
                <a:gd name="T4" fmla="*/ 623882 w 864"/>
                <a:gd name="T5" fmla="*/ 60967 h 678"/>
                <a:gd name="T6" fmla="*/ 542506 w 864"/>
                <a:gd name="T7" fmla="*/ 116744 h 678"/>
                <a:gd name="T8" fmla="*/ 455963 w 864"/>
                <a:gd name="T9" fmla="*/ 164739 h 678"/>
                <a:gd name="T10" fmla="*/ 370712 w 864"/>
                <a:gd name="T11" fmla="*/ 203654 h 678"/>
                <a:gd name="T12" fmla="*/ 280295 w 864"/>
                <a:gd name="T13" fmla="*/ 238678 h 678"/>
                <a:gd name="T14" fmla="*/ 188585 w 864"/>
                <a:gd name="T15" fmla="*/ 264621 h 678"/>
                <a:gd name="T16" fmla="*/ 94293 w 864"/>
                <a:gd name="T17" fmla="*/ 281484 h 678"/>
                <a:gd name="T18" fmla="*/ 0 w 864"/>
                <a:gd name="T19" fmla="*/ 290564 h 678"/>
                <a:gd name="T20" fmla="*/ 0 w 864"/>
                <a:gd name="T21" fmla="*/ 879475 h 678"/>
                <a:gd name="T22" fmla="*/ 0 w 864"/>
                <a:gd name="T23" fmla="*/ 879475 h 678"/>
                <a:gd name="T24" fmla="*/ 72334 w 864"/>
                <a:gd name="T25" fmla="*/ 875584 h 678"/>
                <a:gd name="T26" fmla="*/ 149835 w 864"/>
                <a:gd name="T27" fmla="*/ 866503 h 678"/>
                <a:gd name="T28" fmla="*/ 223461 w 864"/>
                <a:gd name="T29" fmla="*/ 857423 h 678"/>
                <a:gd name="T30" fmla="*/ 300962 w 864"/>
                <a:gd name="T31" fmla="*/ 840560 h 678"/>
                <a:gd name="T32" fmla="*/ 374587 w 864"/>
                <a:gd name="T33" fmla="*/ 823697 h 678"/>
                <a:gd name="T34" fmla="*/ 448213 w 864"/>
                <a:gd name="T35" fmla="*/ 801645 h 678"/>
                <a:gd name="T36" fmla="*/ 516672 w 864"/>
                <a:gd name="T37" fmla="*/ 779594 h 678"/>
                <a:gd name="T38" fmla="*/ 590298 w 864"/>
                <a:gd name="T39" fmla="*/ 753650 h 678"/>
                <a:gd name="T40" fmla="*/ 658757 w 864"/>
                <a:gd name="T41" fmla="*/ 718627 h 678"/>
                <a:gd name="T42" fmla="*/ 732383 w 864"/>
                <a:gd name="T43" fmla="*/ 688792 h 678"/>
                <a:gd name="T44" fmla="*/ 796967 w 864"/>
                <a:gd name="T45" fmla="*/ 649878 h 678"/>
                <a:gd name="T46" fmla="*/ 865426 w 864"/>
                <a:gd name="T47" fmla="*/ 610963 h 678"/>
                <a:gd name="T48" fmla="*/ 930010 w 864"/>
                <a:gd name="T49" fmla="*/ 568156 h 678"/>
                <a:gd name="T50" fmla="*/ 994594 w 864"/>
                <a:gd name="T51" fmla="*/ 520161 h 678"/>
                <a:gd name="T52" fmla="*/ 1055303 w 864"/>
                <a:gd name="T53" fmla="*/ 468275 h 678"/>
                <a:gd name="T54" fmla="*/ 1116012 w 864"/>
                <a:gd name="T55" fmla="*/ 416389 h 678"/>
                <a:gd name="T56" fmla="*/ 701383 w 864"/>
                <a:gd name="T57" fmla="*/ 0 h 6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64"/>
                <a:gd name="T88" fmla="*/ 0 h 678"/>
                <a:gd name="T89" fmla="*/ 864 w 864"/>
                <a:gd name="T90" fmla="*/ 678 h 67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64" h="678">
                  <a:moveTo>
                    <a:pt x="543" y="0"/>
                  </a:moveTo>
                  <a:lnTo>
                    <a:pt x="543" y="0"/>
                  </a:lnTo>
                  <a:lnTo>
                    <a:pt x="483" y="47"/>
                  </a:lnTo>
                  <a:lnTo>
                    <a:pt x="420" y="90"/>
                  </a:lnTo>
                  <a:lnTo>
                    <a:pt x="353" y="127"/>
                  </a:lnTo>
                  <a:lnTo>
                    <a:pt x="287" y="157"/>
                  </a:lnTo>
                  <a:lnTo>
                    <a:pt x="217" y="184"/>
                  </a:lnTo>
                  <a:lnTo>
                    <a:pt x="146" y="204"/>
                  </a:lnTo>
                  <a:lnTo>
                    <a:pt x="73" y="217"/>
                  </a:lnTo>
                  <a:lnTo>
                    <a:pt x="0" y="224"/>
                  </a:lnTo>
                  <a:lnTo>
                    <a:pt x="0" y="678"/>
                  </a:lnTo>
                  <a:lnTo>
                    <a:pt x="56" y="675"/>
                  </a:lnTo>
                  <a:lnTo>
                    <a:pt x="116" y="668"/>
                  </a:lnTo>
                  <a:lnTo>
                    <a:pt x="173" y="661"/>
                  </a:lnTo>
                  <a:lnTo>
                    <a:pt x="233" y="648"/>
                  </a:lnTo>
                  <a:lnTo>
                    <a:pt x="290" y="635"/>
                  </a:lnTo>
                  <a:lnTo>
                    <a:pt x="347" y="618"/>
                  </a:lnTo>
                  <a:lnTo>
                    <a:pt x="400" y="601"/>
                  </a:lnTo>
                  <a:lnTo>
                    <a:pt x="457" y="581"/>
                  </a:lnTo>
                  <a:lnTo>
                    <a:pt x="510" y="554"/>
                  </a:lnTo>
                  <a:lnTo>
                    <a:pt x="567" y="531"/>
                  </a:lnTo>
                  <a:lnTo>
                    <a:pt x="617" y="501"/>
                  </a:lnTo>
                  <a:lnTo>
                    <a:pt x="670" y="471"/>
                  </a:lnTo>
                  <a:lnTo>
                    <a:pt x="720" y="438"/>
                  </a:lnTo>
                  <a:lnTo>
                    <a:pt x="770" y="401"/>
                  </a:lnTo>
                  <a:lnTo>
                    <a:pt x="817" y="361"/>
                  </a:lnTo>
                  <a:lnTo>
                    <a:pt x="864" y="321"/>
                  </a:lnTo>
                  <a:lnTo>
                    <a:pt x="543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4" name="Freeform 8"/>
            <p:cNvSpPr/>
            <p:nvPr/>
          </p:nvSpPr>
          <p:spPr bwMode="auto">
            <a:xfrm>
              <a:off x="1519768" y="5039785"/>
              <a:ext cx="1488017" cy="1172633"/>
            </a:xfrm>
            <a:custGeom>
              <a:avLst/>
              <a:gdLst>
                <a:gd name="T0" fmla="*/ 0 w 864"/>
                <a:gd name="T1" fmla="*/ 416389 h 678"/>
                <a:gd name="T2" fmla="*/ 0 w 864"/>
                <a:gd name="T3" fmla="*/ 416389 h 678"/>
                <a:gd name="T4" fmla="*/ 60709 w 864"/>
                <a:gd name="T5" fmla="*/ 468275 h 678"/>
                <a:gd name="T6" fmla="*/ 121418 w 864"/>
                <a:gd name="T7" fmla="*/ 520161 h 678"/>
                <a:gd name="T8" fmla="*/ 186002 w 864"/>
                <a:gd name="T9" fmla="*/ 568156 h 678"/>
                <a:gd name="T10" fmla="*/ 250586 w 864"/>
                <a:gd name="T11" fmla="*/ 610963 h 678"/>
                <a:gd name="T12" fmla="*/ 315170 w 864"/>
                <a:gd name="T13" fmla="*/ 649878 h 678"/>
                <a:gd name="T14" fmla="*/ 383629 w 864"/>
                <a:gd name="T15" fmla="*/ 688792 h 678"/>
                <a:gd name="T16" fmla="*/ 453380 w 864"/>
                <a:gd name="T17" fmla="*/ 718627 h 678"/>
                <a:gd name="T18" fmla="*/ 525714 w 864"/>
                <a:gd name="T19" fmla="*/ 753650 h 678"/>
                <a:gd name="T20" fmla="*/ 595465 w 864"/>
                <a:gd name="T21" fmla="*/ 779594 h 678"/>
                <a:gd name="T22" fmla="*/ 667799 w 864"/>
                <a:gd name="T23" fmla="*/ 801645 h 678"/>
                <a:gd name="T24" fmla="*/ 741425 w 864"/>
                <a:gd name="T25" fmla="*/ 823697 h 678"/>
                <a:gd name="T26" fmla="*/ 815051 w 864"/>
                <a:gd name="T27" fmla="*/ 840560 h 678"/>
                <a:gd name="T28" fmla="*/ 892552 w 864"/>
                <a:gd name="T29" fmla="*/ 857423 h 678"/>
                <a:gd name="T30" fmla="*/ 966178 w 864"/>
                <a:gd name="T31" fmla="*/ 866503 h 678"/>
                <a:gd name="T32" fmla="*/ 1038512 w 864"/>
                <a:gd name="T33" fmla="*/ 875584 h 678"/>
                <a:gd name="T34" fmla="*/ 1116013 w 864"/>
                <a:gd name="T35" fmla="*/ 879475 h 678"/>
                <a:gd name="T36" fmla="*/ 1116013 w 864"/>
                <a:gd name="T37" fmla="*/ 290564 h 678"/>
                <a:gd name="T38" fmla="*/ 1116013 w 864"/>
                <a:gd name="T39" fmla="*/ 290564 h 678"/>
                <a:gd name="T40" fmla="*/ 1021720 w 864"/>
                <a:gd name="T41" fmla="*/ 281484 h 678"/>
                <a:gd name="T42" fmla="*/ 927427 w 864"/>
                <a:gd name="T43" fmla="*/ 264621 h 678"/>
                <a:gd name="T44" fmla="*/ 835718 w 864"/>
                <a:gd name="T45" fmla="*/ 238678 h 678"/>
                <a:gd name="T46" fmla="*/ 745300 w 864"/>
                <a:gd name="T47" fmla="*/ 203654 h 678"/>
                <a:gd name="T48" fmla="*/ 660049 w 864"/>
                <a:gd name="T49" fmla="*/ 164739 h 678"/>
                <a:gd name="T50" fmla="*/ 573507 w 864"/>
                <a:gd name="T51" fmla="*/ 116744 h 678"/>
                <a:gd name="T52" fmla="*/ 492131 w 864"/>
                <a:gd name="T53" fmla="*/ 60967 h 678"/>
                <a:gd name="T54" fmla="*/ 414630 w 864"/>
                <a:gd name="T55" fmla="*/ 0 h 678"/>
                <a:gd name="T56" fmla="*/ 0 w 864"/>
                <a:gd name="T57" fmla="*/ 416389 h 6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64"/>
                <a:gd name="T88" fmla="*/ 0 h 678"/>
                <a:gd name="T89" fmla="*/ 864 w 864"/>
                <a:gd name="T90" fmla="*/ 678 h 67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64" h="678">
                  <a:moveTo>
                    <a:pt x="0" y="321"/>
                  </a:moveTo>
                  <a:lnTo>
                    <a:pt x="0" y="321"/>
                  </a:lnTo>
                  <a:lnTo>
                    <a:pt x="47" y="361"/>
                  </a:lnTo>
                  <a:lnTo>
                    <a:pt x="94" y="401"/>
                  </a:lnTo>
                  <a:lnTo>
                    <a:pt x="144" y="438"/>
                  </a:lnTo>
                  <a:lnTo>
                    <a:pt x="194" y="471"/>
                  </a:lnTo>
                  <a:lnTo>
                    <a:pt x="244" y="501"/>
                  </a:lnTo>
                  <a:lnTo>
                    <a:pt x="297" y="531"/>
                  </a:lnTo>
                  <a:lnTo>
                    <a:pt x="351" y="554"/>
                  </a:lnTo>
                  <a:lnTo>
                    <a:pt x="407" y="581"/>
                  </a:lnTo>
                  <a:lnTo>
                    <a:pt x="461" y="601"/>
                  </a:lnTo>
                  <a:lnTo>
                    <a:pt x="517" y="618"/>
                  </a:lnTo>
                  <a:lnTo>
                    <a:pt x="574" y="635"/>
                  </a:lnTo>
                  <a:lnTo>
                    <a:pt x="631" y="648"/>
                  </a:lnTo>
                  <a:lnTo>
                    <a:pt x="691" y="661"/>
                  </a:lnTo>
                  <a:lnTo>
                    <a:pt x="748" y="668"/>
                  </a:lnTo>
                  <a:lnTo>
                    <a:pt x="804" y="675"/>
                  </a:lnTo>
                  <a:lnTo>
                    <a:pt x="864" y="678"/>
                  </a:lnTo>
                  <a:lnTo>
                    <a:pt x="864" y="224"/>
                  </a:lnTo>
                  <a:lnTo>
                    <a:pt x="791" y="217"/>
                  </a:lnTo>
                  <a:lnTo>
                    <a:pt x="718" y="204"/>
                  </a:lnTo>
                  <a:lnTo>
                    <a:pt x="647" y="184"/>
                  </a:lnTo>
                  <a:lnTo>
                    <a:pt x="577" y="157"/>
                  </a:lnTo>
                  <a:lnTo>
                    <a:pt x="511" y="127"/>
                  </a:lnTo>
                  <a:lnTo>
                    <a:pt x="444" y="90"/>
                  </a:lnTo>
                  <a:lnTo>
                    <a:pt x="381" y="47"/>
                  </a:lnTo>
                  <a:lnTo>
                    <a:pt x="321" y="0"/>
                  </a:lnTo>
                  <a:lnTo>
                    <a:pt x="0" y="321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5" name="Freeform 9"/>
            <p:cNvSpPr/>
            <p:nvPr/>
          </p:nvSpPr>
          <p:spPr bwMode="auto">
            <a:xfrm>
              <a:off x="762001" y="3953934"/>
              <a:ext cx="1172633" cy="1502833"/>
            </a:xfrm>
            <a:custGeom>
              <a:avLst/>
              <a:gdLst>
                <a:gd name="T0" fmla="*/ 586317 w 681"/>
                <a:gd name="T1" fmla="*/ 0 h 868"/>
                <a:gd name="T2" fmla="*/ 0 w 681"/>
                <a:gd name="T3" fmla="*/ 0 h 868"/>
                <a:gd name="T4" fmla="*/ 0 w 681"/>
                <a:gd name="T5" fmla="*/ 0 h 868"/>
                <a:gd name="T6" fmla="*/ 3874 w 681"/>
                <a:gd name="T7" fmla="*/ 77912 h 868"/>
                <a:gd name="T8" fmla="*/ 12914 w 681"/>
                <a:gd name="T9" fmla="*/ 150630 h 868"/>
                <a:gd name="T10" fmla="*/ 25829 w 681"/>
                <a:gd name="T11" fmla="*/ 229840 h 868"/>
                <a:gd name="T12" fmla="*/ 38743 w 681"/>
                <a:gd name="T13" fmla="*/ 302558 h 868"/>
                <a:gd name="T14" fmla="*/ 55532 w 681"/>
                <a:gd name="T15" fmla="*/ 376574 h 868"/>
                <a:gd name="T16" fmla="*/ 77487 w 681"/>
                <a:gd name="T17" fmla="*/ 450590 h 868"/>
                <a:gd name="T18" fmla="*/ 103316 w 681"/>
                <a:gd name="T19" fmla="*/ 524607 h 868"/>
                <a:gd name="T20" fmla="*/ 129145 w 681"/>
                <a:gd name="T21" fmla="*/ 597324 h 868"/>
                <a:gd name="T22" fmla="*/ 158848 w 681"/>
                <a:gd name="T23" fmla="*/ 667445 h 868"/>
                <a:gd name="T24" fmla="*/ 193717 w 681"/>
                <a:gd name="T25" fmla="*/ 736267 h 868"/>
                <a:gd name="T26" fmla="*/ 228586 w 681"/>
                <a:gd name="T27" fmla="*/ 806388 h 868"/>
                <a:gd name="T28" fmla="*/ 271204 w 681"/>
                <a:gd name="T29" fmla="*/ 871314 h 868"/>
                <a:gd name="T30" fmla="*/ 315113 w 681"/>
                <a:gd name="T31" fmla="*/ 940137 h 868"/>
                <a:gd name="T32" fmla="*/ 361605 w 681"/>
                <a:gd name="T33" fmla="*/ 1001167 h 868"/>
                <a:gd name="T34" fmla="*/ 409389 w 681"/>
                <a:gd name="T35" fmla="*/ 1066094 h 868"/>
                <a:gd name="T36" fmla="*/ 464921 w 681"/>
                <a:gd name="T37" fmla="*/ 1127125 h 868"/>
                <a:gd name="T38" fmla="*/ 879475 w 681"/>
                <a:gd name="T39" fmla="*/ 706401 h 868"/>
                <a:gd name="T40" fmla="*/ 879475 w 681"/>
                <a:gd name="T41" fmla="*/ 706401 h 868"/>
                <a:gd name="T42" fmla="*/ 813611 w 681"/>
                <a:gd name="T43" fmla="*/ 628489 h 868"/>
                <a:gd name="T44" fmla="*/ 758079 w 681"/>
                <a:gd name="T45" fmla="*/ 545383 h 868"/>
                <a:gd name="T46" fmla="*/ 710296 w 681"/>
                <a:gd name="T47" fmla="*/ 463576 h 868"/>
                <a:gd name="T48" fmla="*/ 671552 w 681"/>
                <a:gd name="T49" fmla="*/ 372678 h 868"/>
                <a:gd name="T50" fmla="*/ 637975 w 681"/>
                <a:gd name="T51" fmla="*/ 281781 h 868"/>
                <a:gd name="T52" fmla="*/ 616020 w 681"/>
                <a:gd name="T53" fmla="*/ 189586 h 868"/>
                <a:gd name="T54" fmla="*/ 599231 w 681"/>
                <a:gd name="T55" fmla="*/ 94793 h 868"/>
                <a:gd name="T56" fmla="*/ 586317 w 681"/>
                <a:gd name="T57" fmla="*/ 0 h 868"/>
                <a:gd name="T58" fmla="*/ 586317 w 681"/>
                <a:gd name="T59" fmla="*/ 0 h 8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81"/>
                <a:gd name="T91" fmla="*/ 0 h 868"/>
                <a:gd name="T92" fmla="*/ 681 w 681"/>
                <a:gd name="T93" fmla="*/ 868 h 8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81" h="868">
                  <a:moveTo>
                    <a:pt x="454" y="0"/>
                  </a:moveTo>
                  <a:lnTo>
                    <a:pt x="0" y="0"/>
                  </a:lnTo>
                  <a:lnTo>
                    <a:pt x="3" y="60"/>
                  </a:lnTo>
                  <a:lnTo>
                    <a:pt x="10" y="116"/>
                  </a:lnTo>
                  <a:lnTo>
                    <a:pt x="20" y="177"/>
                  </a:lnTo>
                  <a:lnTo>
                    <a:pt x="30" y="233"/>
                  </a:lnTo>
                  <a:lnTo>
                    <a:pt x="43" y="290"/>
                  </a:lnTo>
                  <a:lnTo>
                    <a:pt x="60" y="347"/>
                  </a:lnTo>
                  <a:lnTo>
                    <a:pt x="80" y="404"/>
                  </a:lnTo>
                  <a:lnTo>
                    <a:pt x="100" y="460"/>
                  </a:lnTo>
                  <a:lnTo>
                    <a:pt x="123" y="514"/>
                  </a:lnTo>
                  <a:lnTo>
                    <a:pt x="150" y="567"/>
                  </a:lnTo>
                  <a:lnTo>
                    <a:pt x="177" y="621"/>
                  </a:lnTo>
                  <a:lnTo>
                    <a:pt x="210" y="671"/>
                  </a:lnTo>
                  <a:lnTo>
                    <a:pt x="244" y="724"/>
                  </a:lnTo>
                  <a:lnTo>
                    <a:pt x="280" y="771"/>
                  </a:lnTo>
                  <a:lnTo>
                    <a:pt x="317" y="821"/>
                  </a:lnTo>
                  <a:lnTo>
                    <a:pt x="360" y="868"/>
                  </a:lnTo>
                  <a:lnTo>
                    <a:pt x="681" y="544"/>
                  </a:lnTo>
                  <a:lnTo>
                    <a:pt x="630" y="484"/>
                  </a:lnTo>
                  <a:lnTo>
                    <a:pt x="587" y="420"/>
                  </a:lnTo>
                  <a:lnTo>
                    <a:pt x="550" y="357"/>
                  </a:lnTo>
                  <a:lnTo>
                    <a:pt x="520" y="287"/>
                  </a:lnTo>
                  <a:lnTo>
                    <a:pt x="494" y="217"/>
                  </a:lnTo>
                  <a:lnTo>
                    <a:pt x="477" y="146"/>
                  </a:lnTo>
                  <a:lnTo>
                    <a:pt x="464" y="73"/>
                  </a:lnTo>
                  <a:lnTo>
                    <a:pt x="454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6" name="Freeform 10"/>
            <p:cNvSpPr/>
            <p:nvPr/>
          </p:nvSpPr>
          <p:spPr bwMode="auto">
            <a:xfrm>
              <a:off x="762001" y="2258484"/>
              <a:ext cx="1172633" cy="1498600"/>
            </a:xfrm>
            <a:custGeom>
              <a:avLst/>
              <a:gdLst>
                <a:gd name="T0" fmla="*/ 586317 w 681"/>
                <a:gd name="T1" fmla="*/ 1123950 h 865"/>
                <a:gd name="T2" fmla="*/ 586317 w 681"/>
                <a:gd name="T3" fmla="*/ 1123950 h 865"/>
                <a:gd name="T4" fmla="*/ 599231 w 681"/>
                <a:gd name="T5" fmla="*/ 1032995 h 865"/>
                <a:gd name="T6" fmla="*/ 616020 w 681"/>
                <a:gd name="T7" fmla="*/ 938141 h 865"/>
                <a:gd name="T8" fmla="*/ 637975 w 681"/>
                <a:gd name="T9" fmla="*/ 845886 h 865"/>
                <a:gd name="T10" fmla="*/ 671552 w 681"/>
                <a:gd name="T11" fmla="*/ 754931 h 865"/>
                <a:gd name="T12" fmla="*/ 710296 w 681"/>
                <a:gd name="T13" fmla="*/ 663975 h 865"/>
                <a:gd name="T14" fmla="*/ 758079 w 681"/>
                <a:gd name="T15" fmla="*/ 576918 h 865"/>
                <a:gd name="T16" fmla="*/ 813611 w 681"/>
                <a:gd name="T17" fmla="*/ 498956 h 865"/>
                <a:gd name="T18" fmla="*/ 879475 w 681"/>
                <a:gd name="T19" fmla="*/ 417096 h 865"/>
                <a:gd name="T20" fmla="*/ 464921 w 681"/>
                <a:gd name="T21" fmla="*/ 0 h 865"/>
                <a:gd name="T22" fmla="*/ 464921 w 681"/>
                <a:gd name="T23" fmla="*/ 0 h 865"/>
                <a:gd name="T24" fmla="*/ 409389 w 681"/>
                <a:gd name="T25" fmla="*/ 61070 h 865"/>
                <a:gd name="T26" fmla="*/ 361605 w 681"/>
                <a:gd name="T27" fmla="*/ 126038 h 865"/>
                <a:gd name="T28" fmla="*/ 315113 w 681"/>
                <a:gd name="T29" fmla="*/ 187108 h 865"/>
                <a:gd name="T30" fmla="*/ 271204 w 681"/>
                <a:gd name="T31" fmla="*/ 255975 h 865"/>
                <a:gd name="T32" fmla="*/ 228586 w 681"/>
                <a:gd name="T33" fmla="*/ 320943 h 865"/>
                <a:gd name="T34" fmla="*/ 193717 w 681"/>
                <a:gd name="T35" fmla="*/ 391109 h 865"/>
                <a:gd name="T36" fmla="*/ 158848 w 681"/>
                <a:gd name="T37" fmla="*/ 459975 h 865"/>
                <a:gd name="T38" fmla="*/ 129145 w 681"/>
                <a:gd name="T39" fmla="*/ 530141 h 865"/>
                <a:gd name="T40" fmla="*/ 103316 w 681"/>
                <a:gd name="T41" fmla="*/ 602905 h 865"/>
                <a:gd name="T42" fmla="*/ 77487 w 681"/>
                <a:gd name="T43" fmla="*/ 676969 h 865"/>
                <a:gd name="T44" fmla="*/ 55532 w 681"/>
                <a:gd name="T45" fmla="*/ 751032 h 865"/>
                <a:gd name="T46" fmla="*/ 38743 w 681"/>
                <a:gd name="T47" fmla="*/ 825096 h 865"/>
                <a:gd name="T48" fmla="*/ 25829 w 681"/>
                <a:gd name="T49" fmla="*/ 897861 h 865"/>
                <a:gd name="T50" fmla="*/ 12914 w 681"/>
                <a:gd name="T51" fmla="*/ 977122 h 865"/>
                <a:gd name="T52" fmla="*/ 3874 w 681"/>
                <a:gd name="T53" fmla="*/ 1049886 h 865"/>
                <a:gd name="T54" fmla="*/ 0 w 681"/>
                <a:gd name="T55" fmla="*/ 1123950 h 865"/>
                <a:gd name="T56" fmla="*/ 586317 w 681"/>
                <a:gd name="T57" fmla="*/ 1123950 h 8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1"/>
                <a:gd name="T88" fmla="*/ 0 h 865"/>
                <a:gd name="T89" fmla="*/ 681 w 681"/>
                <a:gd name="T90" fmla="*/ 865 h 86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1" h="865">
                  <a:moveTo>
                    <a:pt x="454" y="865"/>
                  </a:moveTo>
                  <a:lnTo>
                    <a:pt x="454" y="865"/>
                  </a:lnTo>
                  <a:lnTo>
                    <a:pt x="464" y="795"/>
                  </a:lnTo>
                  <a:lnTo>
                    <a:pt x="477" y="722"/>
                  </a:lnTo>
                  <a:lnTo>
                    <a:pt x="494" y="651"/>
                  </a:lnTo>
                  <a:lnTo>
                    <a:pt x="520" y="581"/>
                  </a:lnTo>
                  <a:lnTo>
                    <a:pt x="550" y="511"/>
                  </a:lnTo>
                  <a:lnTo>
                    <a:pt x="587" y="444"/>
                  </a:lnTo>
                  <a:lnTo>
                    <a:pt x="630" y="384"/>
                  </a:lnTo>
                  <a:lnTo>
                    <a:pt x="681" y="321"/>
                  </a:lnTo>
                  <a:lnTo>
                    <a:pt x="360" y="0"/>
                  </a:lnTo>
                  <a:lnTo>
                    <a:pt x="317" y="47"/>
                  </a:lnTo>
                  <a:lnTo>
                    <a:pt x="280" y="97"/>
                  </a:lnTo>
                  <a:lnTo>
                    <a:pt x="244" y="144"/>
                  </a:lnTo>
                  <a:lnTo>
                    <a:pt x="210" y="197"/>
                  </a:lnTo>
                  <a:lnTo>
                    <a:pt x="177" y="247"/>
                  </a:lnTo>
                  <a:lnTo>
                    <a:pt x="150" y="301"/>
                  </a:lnTo>
                  <a:lnTo>
                    <a:pt x="123" y="354"/>
                  </a:lnTo>
                  <a:lnTo>
                    <a:pt x="100" y="408"/>
                  </a:lnTo>
                  <a:lnTo>
                    <a:pt x="80" y="464"/>
                  </a:lnTo>
                  <a:lnTo>
                    <a:pt x="60" y="521"/>
                  </a:lnTo>
                  <a:lnTo>
                    <a:pt x="43" y="578"/>
                  </a:lnTo>
                  <a:lnTo>
                    <a:pt x="30" y="635"/>
                  </a:lnTo>
                  <a:lnTo>
                    <a:pt x="20" y="691"/>
                  </a:lnTo>
                  <a:lnTo>
                    <a:pt x="10" y="752"/>
                  </a:lnTo>
                  <a:lnTo>
                    <a:pt x="3" y="808"/>
                  </a:lnTo>
                  <a:lnTo>
                    <a:pt x="0" y="865"/>
                  </a:lnTo>
                  <a:lnTo>
                    <a:pt x="454" y="865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297" name="Freeform 11"/>
            <p:cNvSpPr/>
            <p:nvPr/>
          </p:nvSpPr>
          <p:spPr bwMode="auto">
            <a:xfrm>
              <a:off x="1519768" y="1500718"/>
              <a:ext cx="1488017" cy="1174749"/>
            </a:xfrm>
            <a:custGeom>
              <a:avLst/>
              <a:gdLst>
                <a:gd name="T0" fmla="*/ 414630 w 864"/>
                <a:gd name="T1" fmla="*/ 881062 h 678"/>
                <a:gd name="T2" fmla="*/ 414630 w 864"/>
                <a:gd name="T3" fmla="*/ 881062 h 678"/>
                <a:gd name="T4" fmla="*/ 492131 w 864"/>
                <a:gd name="T5" fmla="*/ 819985 h 678"/>
                <a:gd name="T6" fmla="*/ 573507 w 864"/>
                <a:gd name="T7" fmla="*/ 764107 h 678"/>
                <a:gd name="T8" fmla="*/ 660049 w 864"/>
                <a:gd name="T9" fmla="*/ 716025 h 678"/>
                <a:gd name="T10" fmla="*/ 745300 w 864"/>
                <a:gd name="T11" fmla="*/ 677040 h 678"/>
                <a:gd name="T12" fmla="*/ 835718 w 864"/>
                <a:gd name="T13" fmla="*/ 641954 h 678"/>
                <a:gd name="T14" fmla="*/ 927427 w 864"/>
                <a:gd name="T15" fmla="*/ 615964 h 678"/>
                <a:gd name="T16" fmla="*/ 1021720 w 864"/>
                <a:gd name="T17" fmla="*/ 599070 h 678"/>
                <a:gd name="T18" fmla="*/ 1116013 w 864"/>
                <a:gd name="T19" fmla="*/ 589974 h 678"/>
                <a:gd name="T20" fmla="*/ 1116013 w 864"/>
                <a:gd name="T21" fmla="*/ 0 h 678"/>
                <a:gd name="T22" fmla="*/ 1116013 w 864"/>
                <a:gd name="T23" fmla="*/ 0 h 678"/>
                <a:gd name="T24" fmla="*/ 1038512 w 864"/>
                <a:gd name="T25" fmla="*/ 3899 h 678"/>
                <a:gd name="T26" fmla="*/ 966178 w 864"/>
                <a:gd name="T27" fmla="*/ 12995 h 678"/>
                <a:gd name="T28" fmla="*/ 892552 w 864"/>
                <a:gd name="T29" fmla="*/ 22092 h 678"/>
                <a:gd name="T30" fmla="*/ 815051 w 864"/>
                <a:gd name="T31" fmla="*/ 38985 h 678"/>
                <a:gd name="T32" fmla="*/ 741425 w 864"/>
                <a:gd name="T33" fmla="*/ 55879 h 678"/>
                <a:gd name="T34" fmla="*/ 667799 w 864"/>
                <a:gd name="T35" fmla="*/ 77970 h 678"/>
                <a:gd name="T36" fmla="*/ 595465 w 864"/>
                <a:gd name="T37" fmla="*/ 100062 h 678"/>
                <a:gd name="T38" fmla="*/ 525714 w 864"/>
                <a:gd name="T39" fmla="*/ 126052 h 678"/>
                <a:gd name="T40" fmla="*/ 453380 w 864"/>
                <a:gd name="T41" fmla="*/ 161138 h 678"/>
                <a:gd name="T42" fmla="*/ 383629 w 864"/>
                <a:gd name="T43" fmla="*/ 191027 h 678"/>
                <a:gd name="T44" fmla="*/ 315170 w 864"/>
                <a:gd name="T45" fmla="*/ 230012 h 678"/>
                <a:gd name="T46" fmla="*/ 250586 w 864"/>
                <a:gd name="T47" fmla="*/ 268997 h 678"/>
                <a:gd name="T48" fmla="*/ 186002 w 864"/>
                <a:gd name="T49" fmla="*/ 311880 h 678"/>
                <a:gd name="T50" fmla="*/ 121418 w 864"/>
                <a:gd name="T51" fmla="*/ 359962 h 678"/>
                <a:gd name="T52" fmla="*/ 60709 w 864"/>
                <a:gd name="T53" fmla="*/ 411942 h 678"/>
                <a:gd name="T54" fmla="*/ 0 w 864"/>
                <a:gd name="T55" fmla="*/ 463922 h 678"/>
                <a:gd name="T56" fmla="*/ 414630 w 864"/>
                <a:gd name="T57" fmla="*/ 881062 h 6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64"/>
                <a:gd name="T88" fmla="*/ 0 h 678"/>
                <a:gd name="T89" fmla="*/ 864 w 864"/>
                <a:gd name="T90" fmla="*/ 678 h 67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64" h="678">
                  <a:moveTo>
                    <a:pt x="321" y="678"/>
                  </a:moveTo>
                  <a:lnTo>
                    <a:pt x="321" y="678"/>
                  </a:lnTo>
                  <a:lnTo>
                    <a:pt x="381" y="631"/>
                  </a:lnTo>
                  <a:lnTo>
                    <a:pt x="444" y="588"/>
                  </a:lnTo>
                  <a:lnTo>
                    <a:pt x="511" y="551"/>
                  </a:lnTo>
                  <a:lnTo>
                    <a:pt x="577" y="521"/>
                  </a:lnTo>
                  <a:lnTo>
                    <a:pt x="647" y="494"/>
                  </a:lnTo>
                  <a:lnTo>
                    <a:pt x="718" y="474"/>
                  </a:lnTo>
                  <a:lnTo>
                    <a:pt x="791" y="461"/>
                  </a:lnTo>
                  <a:lnTo>
                    <a:pt x="864" y="454"/>
                  </a:lnTo>
                  <a:lnTo>
                    <a:pt x="864" y="0"/>
                  </a:lnTo>
                  <a:lnTo>
                    <a:pt x="804" y="3"/>
                  </a:lnTo>
                  <a:lnTo>
                    <a:pt x="748" y="10"/>
                  </a:lnTo>
                  <a:lnTo>
                    <a:pt x="691" y="17"/>
                  </a:lnTo>
                  <a:lnTo>
                    <a:pt x="631" y="30"/>
                  </a:lnTo>
                  <a:lnTo>
                    <a:pt x="574" y="43"/>
                  </a:lnTo>
                  <a:lnTo>
                    <a:pt x="517" y="60"/>
                  </a:lnTo>
                  <a:lnTo>
                    <a:pt x="461" y="77"/>
                  </a:lnTo>
                  <a:lnTo>
                    <a:pt x="407" y="97"/>
                  </a:lnTo>
                  <a:lnTo>
                    <a:pt x="351" y="124"/>
                  </a:lnTo>
                  <a:lnTo>
                    <a:pt x="297" y="147"/>
                  </a:lnTo>
                  <a:lnTo>
                    <a:pt x="244" y="177"/>
                  </a:lnTo>
                  <a:lnTo>
                    <a:pt x="194" y="207"/>
                  </a:lnTo>
                  <a:lnTo>
                    <a:pt x="144" y="240"/>
                  </a:lnTo>
                  <a:lnTo>
                    <a:pt x="94" y="277"/>
                  </a:lnTo>
                  <a:lnTo>
                    <a:pt x="47" y="317"/>
                  </a:lnTo>
                  <a:lnTo>
                    <a:pt x="0" y="357"/>
                  </a:lnTo>
                  <a:lnTo>
                    <a:pt x="321" y="678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2306" name="Text Box 22"/>
            <p:cNvSpPr>
              <a:spLocks noChangeArrowheads="1"/>
            </p:cNvSpPr>
            <p:nvPr/>
          </p:nvSpPr>
          <p:spPr bwMode="auto">
            <a:xfrm>
              <a:off x="925832" y="2929467"/>
              <a:ext cx="734907" cy="48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...</a:t>
              </a:r>
              <a:endParaRPr lang="en-US" sz="1600" b="1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  <p:grpSp>
          <p:nvGrpSpPr>
            <p:cNvPr id="12310" name="组合 74"/>
            <p:cNvGrpSpPr/>
            <p:nvPr/>
          </p:nvGrpSpPr>
          <p:grpSpPr bwMode="auto">
            <a:xfrm>
              <a:off x="2000251" y="2927351"/>
              <a:ext cx="2286000" cy="1907116"/>
              <a:chOff x="5348288" y="984250"/>
              <a:chExt cx="920750" cy="787400"/>
            </a:xfrm>
          </p:grpSpPr>
          <p:sp>
            <p:nvSpPr>
              <p:cNvPr id="12316" name="Freeform 140"/>
              <p:cNvSpPr/>
              <p:nvPr/>
            </p:nvSpPr>
            <p:spPr bwMode="auto">
              <a:xfrm>
                <a:off x="5632451" y="1489075"/>
                <a:ext cx="76200" cy="12700"/>
              </a:xfrm>
              <a:custGeom>
                <a:avLst/>
                <a:gdLst>
                  <a:gd name="T0" fmla="*/ 0 w 143"/>
                  <a:gd name="T1" fmla="*/ 0 h 24"/>
                  <a:gd name="T2" fmla="*/ 0 w 143"/>
                  <a:gd name="T3" fmla="*/ 0 h 24"/>
                  <a:gd name="T4" fmla="*/ 20249 w 143"/>
                  <a:gd name="T5" fmla="*/ 1588 h 24"/>
                  <a:gd name="T6" fmla="*/ 38899 w 143"/>
                  <a:gd name="T7" fmla="*/ 3704 h 24"/>
                  <a:gd name="T8" fmla="*/ 57017 w 143"/>
                  <a:gd name="T9" fmla="*/ 5821 h 24"/>
                  <a:gd name="T10" fmla="*/ 76200 w 143"/>
                  <a:gd name="T11" fmla="*/ 7937 h 24"/>
                  <a:gd name="T12" fmla="*/ 76200 w 143"/>
                  <a:gd name="T13" fmla="*/ 7937 h 24"/>
                  <a:gd name="T14" fmla="*/ 75667 w 143"/>
                  <a:gd name="T15" fmla="*/ 9525 h 24"/>
                  <a:gd name="T16" fmla="*/ 73536 w 143"/>
                  <a:gd name="T17" fmla="*/ 11113 h 24"/>
                  <a:gd name="T18" fmla="*/ 68740 w 143"/>
                  <a:gd name="T19" fmla="*/ 12700 h 24"/>
                  <a:gd name="T20" fmla="*/ 63411 w 143"/>
                  <a:gd name="T21" fmla="*/ 12700 h 24"/>
                  <a:gd name="T22" fmla="*/ 59148 w 143"/>
                  <a:gd name="T23" fmla="*/ 12700 h 24"/>
                  <a:gd name="T24" fmla="*/ 59148 w 143"/>
                  <a:gd name="T25" fmla="*/ 12700 h 24"/>
                  <a:gd name="T26" fmla="*/ 45827 w 143"/>
                  <a:gd name="T27" fmla="*/ 11113 h 24"/>
                  <a:gd name="T28" fmla="*/ 30373 w 143"/>
                  <a:gd name="T29" fmla="*/ 7937 h 24"/>
                  <a:gd name="T30" fmla="*/ 30373 w 143"/>
                  <a:gd name="T31" fmla="*/ 7937 h 24"/>
                  <a:gd name="T32" fmla="*/ 23979 w 143"/>
                  <a:gd name="T33" fmla="*/ 6879 h 24"/>
                  <a:gd name="T34" fmla="*/ 18117 w 143"/>
                  <a:gd name="T35" fmla="*/ 4233 h 24"/>
                  <a:gd name="T36" fmla="*/ 11723 w 143"/>
                  <a:gd name="T37" fmla="*/ 3175 h 24"/>
                  <a:gd name="T38" fmla="*/ 6927 w 143"/>
                  <a:gd name="T39" fmla="*/ 1588 h 24"/>
                  <a:gd name="T40" fmla="*/ 6927 w 143"/>
                  <a:gd name="T41" fmla="*/ 1588 h 24"/>
                  <a:gd name="T42" fmla="*/ 4263 w 143"/>
                  <a:gd name="T43" fmla="*/ 2117 h 24"/>
                  <a:gd name="T44" fmla="*/ 3197 w 143"/>
                  <a:gd name="T45" fmla="*/ 2117 h 24"/>
                  <a:gd name="T46" fmla="*/ 533 w 143"/>
                  <a:gd name="T47" fmla="*/ 2117 h 24"/>
                  <a:gd name="T48" fmla="*/ 533 w 143"/>
                  <a:gd name="T49" fmla="*/ 1588 h 24"/>
                  <a:gd name="T50" fmla="*/ 0 w 143"/>
                  <a:gd name="T51" fmla="*/ 0 h 24"/>
                  <a:gd name="T52" fmla="*/ 0 w 143"/>
                  <a:gd name="T53" fmla="*/ 0 h 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43" h="24">
                    <a:moveTo>
                      <a:pt x="0" y="0"/>
                    </a:moveTo>
                    <a:lnTo>
                      <a:pt x="0" y="0"/>
                    </a:lnTo>
                    <a:lnTo>
                      <a:pt x="38" y="3"/>
                    </a:lnTo>
                    <a:lnTo>
                      <a:pt x="73" y="7"/>
                    </a:lnTo>
                    <a:lnTo>
                      <a:pt x="107" y="11"/>
                    </a:lnTo>
                    <a:lnTo>
                      <a:pt x="143" y="15"/>
                    </a:lnTo>
                    <a:lnTo>
                      <a:pt x="142" y="18"/>
                    </a:lnTo>
                    <a:lnTo>
                      <a:pt x="138" y="21"/>
                    </a:lnTo>
                    <a:lnTo>
                      <a:pt x="129" y="24"/>
                    </a:lnTo>
                    <a:lnTo>
                      <a:pt x="119" y="24"/>
                    </a:lnTo>
                    <a:lnTo>
                      <a:pt x="111" y="24"/>
                    </a:lnTo>
                    <a:lnTo>
                      <a:pt x="86" y="21"/>
                    </a:lnTo>
                    <a:lnTo>
                      <a:pt x="57" y="15"/>
                    </a:lnTo>
                    <a:lnTo>
                      <a:pt x="45" y="13"/>
                    </a:lnTo>
                    <a:lnTo>
                      <a:pt x="34" y="8"/>
                    </a:lnTo>
                    <a:lnTo>
                      <a:pt x="22" y="6"/>
                    </a:lnTo>
                    <a:lnTo>
                      <a:pt x="13" y="3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Freeform 141"/>
              <p:cNvSpPr/>
              <p:nvPr/>
            </p:nvSpPr>
            <p:spPr bwMode="auto">
              <a:xfrm>
                <a:off x="5402263" y="1622425"/>
                <a:ext cx="84138" cy="9525"/>
              </a:xfrm>
              <a:custGeom>
                <a:avLst/>
                <a:gdLst>
                  <a:gd name="T0" fmla="*/ 84138 w 157"/>
                  <a:gd name="T1" fmla="*/ 7937 h 18"/>
                  <a:gd name="T2" fmla="*/ 84138 w 157"/>
                  <a:gd name="T3" fmla="*/ 7937 h 18"/>
                  <a:gd name="T4" fmla="*/ 78243 w 157"/>
                  <a:gd name="T5" fmla="*/ 9525 h 18"/>
                  <a:gd name="T6" fmla="*/ 70740 w 157"/>
                  <a:gd name="T7" fmla="*/ 9525 h 18"/>
                  <a:gd name="T8" fmla="*/ 56271 w 157"/>
                  <a:gd name="T9" fmla="*/ 8996 h 18"/>
                  <a:gd name="T10" fmla="*/ 56271 w 157"/>
                  <a:gd name="T11" fmla="*/ 8996 h 18"/>
                  <a:gd name="T12" fmla="*/ 25724 w 157"/>
                  <a:gd name="T13" fmla="*/ 7937 h 18"/>
                  <a:gd name="T14" fmla="*/ 18221 w 157"/>
                  <a:gd name="T15" fmla="*/ 7408 h 18"/>
                  <a:gd name="T16" fmla="*/ 11254 w 157"/>
                  <a:gd name="T17" fmla="*/ 6879 h 18"/>
                  <a:gd name="T18" fmla="*/ 5359 w 157"/>
                  <a:gd name="T19" fmla="*/ 4233 h 18"/>
                  <a:gd name="T20" fmla="*/ 0 w 157"/>
                  <a:gd name="T21" fmla="*/ 3175 h 18"/>
                  <a:gd name="T22" fmla="*/ 0 w 157"/>
                  <a:gd name="T23" fmla="*/ 3175 h 18"/>
                  <a:gd name="T24" fmla="*/ 0 w 157"/>
                  <a:gd name="T25" fmla="*/ 0 h 18"/>
                  <a:gd name="T26" fmla="*/ 0 w 157"/>
                  <a:gd name="T27" fmla="*/ 0 h 18"/>
                  <a:gd name="T28" fmla="*/ 21972 w 157"/>
                  <a:gd name="T29" fmla="*/ 529 h 18"/>
                  <a:gd name="T30" fmla="*/ 43945 w 157"/>
                  <a:gd name="T31" fmla="*/ 2117 h 18"/>
                  <a:gd name="T32" fmla="*/ 64845 w 157"/>
                  <a:gd name="T33" fmla="*/ 4233 h 18"/>
                  <a:gd name="T34" fmla="*/ 84138 w 157"/>
                  <a:gd name="T35" fmla="*/ 7937 h 18"/>
                  <a:gd name="T36" fmla="*/ 84138 w 157"/>
                  <a:gd name="T37" fmla="*/ 7937 h 1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7" h="18">
                    <a:moveTo>
                      <a:pt x="157" y="15"/>
                    </a:moveTo>
                    <a:lnTo>
                      <a:pt x="157" y="15"/>
                    </a:lnTo>
                    <a:lnTo>
                      <a:pt x="146" y="18"/>
                    </a:lnTo>
                    <a:lnTo>
                      <a:pt x="132" y="18"/>
                    </a:lnTo>
                    <a:lnTo>
                      <a:pt x="105" y="17"/>
                    </a:lnTo>
                    <a:lnTo>
                      <a:pt x="48" y="15"/>
                    </a:lnTo>
                    <a:lnTo>
                      <a:pt x="34" y="14"/>
                    </a:lnTo>
                    <a:lnTo>
                      <a:pt x="21" y="13"/>
                    </a:lnTo>
                    <a:lnTo>
                      <a:pt x="10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1" y="1"/>
                    </a:lnTo>
                    <a:lnTo>
                      <a:pt x="82" y="4"/>
                    </a:lnTo>
                    <a:lnTo>
                      <a:pt x="121" y="8"/>
                    </a:lnTo>
                    <a:lnTo>
                      <a:pt x="15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Freeform 142"/>
              <p:cNvSpPr/>
              <p:nvPr/>
            </p:nvSpPr>
            <p:spPr bwMode="auto">
              <a:xfrm>
                <a:off x="5607051" y="1660525"/>
                <a:ext cx="28575" cy="3175"/>
              </a:xfrm>
              <a:custGeom>
                <a:avLst/>
                <a:gdLst>
                  <a:gd name="T0" fmla="*/ 0 w 55"/>
                  <a:gd name="T1" fmla="*/ 0 h 6"/>
                  <a:gd name="T2" fmla="*/ 0 w 55"/>
                  <a:gd name="T3" fmla="*/ 0 h 6"/>
                  <a:gd name="T4" fmla="*/ 3637 w 55"/>
                  <a:gd name="T5" fmla="*/ 0 h 6"/>
                  <a:gd name="T6" fmla="*/ 7274 w 55"/>
                  <a:gd name="T7" fmla="*/ 0 h 6"/>
                  <a:gd name="T8" fmla="*/ 14547 w 55"/>
                  <a:gd name="T9" fmla="*/ 1058 h 6"/>
                  <a:gd name="T10" fmla="*/ 28575 w 55"/>
                  <a:gd name="T11" fmla="*/ 3175 h 6"/>
                  <a:gd name="T12" fmla="*/ 28575 w 55"/>
                  <a:gd name="T13" fmla="*/ 3175 h 6"/>
                  <a:gd name="T14" fmla="*/ 21301 w 55"/>
                  <a:gd name="T15" fmla="*/ 3175 h 6"/>
                  <a:gd name="T16" fmla="*/ 13508 w 55"/>
                  <a:gd name="T17" fmla="*/ 2646 h 6"/>
                  <a:gd name="T18" fmla="*/ 0 w 55"/>
                  <a:gd name="T19" fmla="*/ 0 h 6"/>
                  <a:gd name="T20" fmla="*/ 0 w 55"/>
                  <a:gd name="T21" fmla="*/ 0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8" y="2"/>
                    </a:lnTo>
                    <a:lnTo>
                      <a:pt x="55" y="6"/>
                    </a:lnTo>
                    <a:lnTo>
                      <a:pt x="41" y="6"/>
                    </a:lnTo>
                    <a:lnTo>
                      <a:pt x="26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Freeform 143"/>
              <p:cNvSpPr/>
              <p:nvPr/>
            </p:nvSpPr>
            <p:spPr bwMode="auto">
              <a:xfrm>
                <a:off x="5872163" y="1676400"/>
                <a:ext cx="31750" cy="6350"/>
              </a:xfrm>
              <a:custGeom>
                <a:avLst/>
                <a:gdLst>
                  <a:gd name="T0" fmla="*/ 31750 w 62"/>
                  <a:gd name="T1" fmla="*/ 1361 h 14"/>
                  <a:gd name="T2" fmla="*/ 31750 w 62"/>
                  <a:gd name="T3" fmla="*/ 1361 h 14"/>
                  <a:gd name="T4" fmla="*/ 31750 w 62"/>
                  <a:gd name="T5" fmla="*/ 5896 h 14"/>
                  <a:gd name="T6" fmla="*/ 31750 w 62"/>
                  <a:gd name="T7" fmla="*/ 5896 h 14"/>
                  <a:gd name="T8" fmla="*/ 28165 w 62"/>
                  <a:gd name="T9" fmla="*/ 6350 h 14"/>
                  <a:gd name="T10" fmla="*/ 23556 w 62"/>
                  <a:gd name="T11" fmla="*/ 6350 h 14"/>
                  <a:gd name="T12" fmla="*/ 14851 w 62"/>
                  <a:gd name="T13" fmla="*/ 5896 h 14"/>
                  <a:gd name="T14" fmla="*/ 5633 w 62"/>
                  <a:gd name="T15" fmla="*/ 4082 h 14"/>
                  <a:gd name="T16" fmla="*/ 0 w 62"/>
                  <a:gd name="T17" fmla="*/ 2268 h 14"/>
                  <a:gd name="T18" fmla="*/ 0 w 62"/>
                  <a:gd name="T19" fmla="*/ 2268 h 14"/>
                  <a:gd name="T20" fmla="*/ 7169 w 62"/>
                  <a:gd name="T21" fmla="*/ 0 h 14"/>
                  <a:gd name="T22" fmla="*/ 15875 w 62"/>
                  <a:gd name="T23" fmla="*/ 0 h 14"/>
                  <a:gd name="T24" fmla="*/ 25093 w 62"/>
                  <a:gd name="T25" fmla="*/ 0 h 14"/>
                  <a:gd name="T26" fmla="*/ 31750 w 62"/>
                  <a:gd name="T27" fmla="*/ 1361 h 14"/>
                  <a:gd name="T28" fmla="*/ 31750 w 62"/>
                  <a:gd name="T29" fmla="*/ 1361 h 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" h="14">
                    <a:moveTo>
                      <a:pt x="62" y="3"/>
                    </a:moveTo>
                    <a:lnTo>
                      <a:pt x="62" y="3"/>
                    </a:lnTo>
                    <a:lnTo>
                      <a:pt x="62" y="13"/>
                    </a:lnTo>
                    <a:lnTo>
                      <a:pt x="55" y="14"/>
                    </a:lnTo>
                    <a:lnTo>
                      <a:pt x="46" y="14"/>
                    </a:lnTo>
                    <a:lnTo>
                      <a:pt x="29" y="13"/>
                    </a:lnTo>
                    <a:lnTo>
                      <a:pt x="11" y="9"/>
                    </a:lnTo>
                    <a:lnTo>
                      <a:pt x="0" y="5"/>
                    </a:lnTo>
                    <a:lnTo>
                      <a:pt x="14" y="0"/>
                    </a:lnTo>
                    <a:lnTo>
                      <a:pt x="31" y="0"/>
                    </a:lnTo>
                    <a:lnTo>
                      <a:pt x="49" y="0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Freeform 144"/>
              <p:cNvSpPr/>
              <p:nvPr/>
            </p:nvSpPr>
            <p:spPr bwMode="auto">
              <a:xfrm>
                <a:off x="5584826" y="1657350"/>
                <a:ext cx="19050" cy="3175"/>
              </a:xfrm>
              <a:custGeom>
                <a:avLst/>
                <a:gdLst>
                  <a:gd name="T0" fmla="*/ 0 w 38"/>
                  <a:gd name="T1" fmla="*/ 0 h 7"/>
                  <a:gd name="T2" fmla="*/ 0 w 38"/>
                  <a:gd name="T3" fmla="*/ 0 h 7"/>
                  <a:gd name="T4" fmla="*/ 4011 w 38"/>
                  <a:gd name="T5" fmla="*/ 1361 h 7"/>
                  <a:gd name="T6" fmla="*/ 8522 w 38"/>
                  <a:gd name="T7" fmla="*/ 1814 h 7"/>
                  <a:gd name="T8" fmla="*/ 19050 w 38"/>
                  <a:gd name="T9" fmla="*/ 2721 h 7"/>
                  <a:gd name="T10" fmla="*/ 19050 w 38"/>
                  <a:gd name="T11" fmla="*/ 2721 h 7"/>
                  <a:gd name="T12" fmla="*/ 17546 w 38"/>
                  <a:gd name="T13" fmla="*/ 3175 h 7"/>
                  <a:gd name="T14" fmla="*/ 14538 w 38"/>
                  <a:gd name="T15" fmla="*/ 3175 h 7"/>
                  <a:gd name="T16" fmla="*/ 9024 w 38"/>
                  <a:gd name="T17" fmla="*/ 3175 h 7"/>
                  <a:gd name="T18" fmla="*/ 3509 w 38"/>
                  <a:gd name="T19" fmla="*/ 1814 h 7"/>
                  <a:gd name="T20" fmla="*/ 1003 w 38"/>
                  <a:gd name="T21" fmla="*/ 1361 h 7"/>
                  <a:gd name="T22" fmla="*/ 0 w 38"/>
                  <a:gd name="T23" fmla="*/ 0 h 7"/>
                  <a:gd name="T24" fmla="*/ 0 w 38"/>
                  <a:gd name="T25" fmla="*/ 0 h 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" h="7">
                    <a:moveTo>
                      <a:pt x="0" y="0"/>
                    </a:moveTo>
                    <a:lnTo>
                      <a:pt x="0" y="0"/>
                    </a:lnTo>
                    <a:lnTo>
                      <a:pt x="8" y="3"/>
                    </a:lnTo>
                    <a:lnTo>
                      <a:pt x="17" y="4"/>
                    </a:lnTo>
                    <a:lnTo>
                      <a:pt x="38" y="6"/>
                    </a:lnTo>
                    <a:lnTo>
                      <a:pt x="35" y="7"/>
                    </a:lnTo>
                    <a:lnTo>
                      <a:pt x="29" y="7"/>
                    </a:lnTo>
                    <a:lnTo>
                      <a:pt x="18" y="7"/>
                    </a:lnTo>
                    <a:lnTo>
                      <a:pt x="7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Freeform 145"/>
              <p:cNvSpPr>
                <a:spLocks noEditPoints="1"/>
              </p:cNvSpPr>
              <p:nvPr/>
            </p:nvSpPr>
            <p:spPr bwMode="auto">
              <a:xfrm>
                <a:off x="5348288" y="984250"/>
                <a:ext cx="920750" cy="787400"/>
              </a:xfrm>
              <a:custGeom>
                <a:avLst/>
                <a:gdLst>
                  <a:gd name="T0" fmla="*/ 410926 w 1741"/>
                  <a:gd name="T1" fmla="*/ 108552 h 1487"/>
                  <a:gd name="T2" fmla="*/ 484438 w 1741"/>
                  <a:gd name="T3" fmla="*/ 200160 h 1487"/>
                  <a:gd name="T4" fmla="*/ 786419 w 1741"/>
                  <a:gd name="T5" fmla="*/ 338365 h 1487"/>
                  <a:gd name="T6" fmla="*/ 920750 w 1741"/>
                  <a:gd name="T7" fmla="*/ 481336 h 1487"/>
                  <a:gd name="T8" fmla="*/ 570114 w 1741"/>
                  <a:gd name="T9" fmla="*/ 787400 h 1487"/>
                  <a:gd name="T10" fmla="*/ 40722 w 1741"/>
                  <a:gd name="T11" fmla="*/ 711678 h 1487"/>
                  <a:gd name="T12" fmla="*/ 33318 w 1741"/>
                  <a:gd name="T13" fmla="*/ 639663 h 1487"/>
                  <a:gd name="T14" fmla="*/ 56059 w 1741"/>
                  <a:gd name="T15" fmla="*/ 529523 h 1487"/>
                  <a:gd name="T16" fmla="*/ 44953 w 1741"/>
                  <a:gd name="T17" fmla="*/ 442681 h 1487"/>
                  <a:gd name="T18" fmla="*/ 159717 w 1741"/>
                  <a:gd name="T19" fmla="*/ 274293 h 1487"/>
                  <a:gd name="T20" fmla="*/ 303038 w 1741"/>
                  <a:gd name="T21" fmla="*/ 111729 h 1487"/>
                  <a:gd name="T22" fmla="*/ 317846 w 1741"/>
                  <a:gd name="T23" fmla="*/ 113318 h 1487"/>
                  <a:gd name="T24" fmla="*/ 409869 w 1741"/>
                  <a:gd name="T25" fmla="*/ 6884 h 1487"/>
                  <a:gd name="T26" fmla="*/ 479150 w 1741"/>
                  <a:gd name="T27" fmla="*/ 25417 h 1487"/>
                  <a:gd name="T28" fmla="*/ 367560 w 1741"/>
                  <a:gd name="T29" fmla="*/ 39714 h 1487"/>
                  <a:gd name="T30" fmla="*/ 355925 w 1741"/>
                  <a:gd name="T31" fmla="*/ 75192 h 1487"/>
                  <a:gd name="T32" fmla="*/ 438427 w 1741"/>
                  <a:gd name="T33" fmla="*/ 40244 h 1487"/>
                  <a:gd name="T34" fmla="*/ 437369 w 1741"/>
                  <a:gd name="T35" fmla="*/ 73604 h 1487"/>
                  <a:gd name="T36" fmla="*/ 384483 w 1741"/>
                  <a:gd name="T37" fmla="*/ 103257 h 1487"/>
                  <a:gd name="T38" fmla="*/ 400349 w 1741"/>
                  <a:gd name="T39" fmla="*/ 99550 h 1487"/>
                  <a:gd name="T40" fmla="*/ 514583 w 1741"/>
                  <a:gd name="T41" fmla="*/ 29653 h 1487"/>
                  <a:gd name="T42" fmla="*/ 318904 w 1741"/>
                  <a:gd name="T43" fmla="*/ 128144 h 1487"/>
                  <a:gd name="T44" fmla="*/ 418330 w 1741"/>
                  <a:gd name="T45" fmla="*/ 392906 h 1487"/>
                  <a:gd name="T46" fmla="*/ 420975 w 1741"/>
                  <a:gd name="T47" fmla="*/ 141912 h 1487"/>
                  <a:gd name="T48" fmla="*/ 284528 w 1741"/>
                  <a:gd name="T49" fmla="*/ 154621 h 1487"/>
                  <a:gd name="T50" fmla="*/ 171880 w 1741"/>
                  <a:gd name="T51" fmla="*/ 200689 h 1487"/>
                  <a:gd name="T52" fmla="*/ 279240 w 1741"/>
                  <a:gd name="T53" fmla="*/ 369607 h 1487"/>
                  <a:gd name="T54" fmla="*/ 215247 w 1741"/>
                  <a:gd name="T55" fmla="*/ 386551 h 1487"/>
                  <a:gd name="T56" fmla="*/ 333712 w 1741"/>
                  <a:gd name="T57" fmla="*/ 463862 h 1487"/>
                  <a:gd name="T58" fmla="*/ 808102 w 1741"/>
                  <a:gd name="T59" fmla="*/ 347896 h 1487"/>
                  <a:gd name="T60" fmla="*/ 514055 w 1741"/>
                  <a:gd name="T61" fmla="*/ 328833 h 1487"/>
                  <a:gd name="T62" fmla="*/ 352751 w 1741"/>
                  <a:gd name="T63" fmla="*/ 424677 h 1487"/>
                  <a:gd name="T64" fmla="*/ 739350 w 1741"/>
                  <a:gd name="T65" fmla="*/ 487690 h 1487"/>
                  <a:gd name="T66" fmla="*/ 797525 w 1741"/>
                  <a:gd name="T67" fmla="*/ 364311 h 1487"/>
                  <a:gd name="T68" fmla="*/ 341116 w 1741"/>
                  <a:gd name="T69" fmla="*/ 415146 h 1487"/>
                  <a:gd name="T70" fmla="*/ 841949 w 1741"/>
                  <a:gd name="T71" fmla="*/ 430502 h 1487"/>
                  <a:gd name="T72" fmla="*/ 517757 w 1741"/>
                  <a:gd name="T73" fmla="*/ 596242 h 1487"/>
                  <a:gd name="T74" fmla="*/ 70868 w 1741"/>
                  <a:gd name="T75" fmla="*/ 578768 h 1487"/>
                  <a:gd name="T76" fmla="*/ 609779 w 1741"/>
                  <a:gd name="T77" fmla="*/ 612128 h 1487"/>
                  <a:gd name="T78" fmla="*/ 893249 w 1741"/>
                  <a:gd name="T79" fmla="*/ 471275 h 1487"/>
                  <a:gd name="T80" fmla="*/ 56588 w 1741"/>
                  <a:gd name="T81" fmla="*/ 442681 h 1487"/>
                  <a:gd name="T82" fmla="*/ 93609 w 1741"/>
                  <a:gd name="T83" fmla="*/ 476570 h 1487"/>
                  <a:gd name="T84" fmla="*/ 49713 w 1741"/>
                  <a:gd name="T85" fmla="*/ 496163 h 1487"/>
                  <a:gd name="T86" fmla="*/ 400349 w 1741"/>
                  <a:gd name="T87" fmla="*/ 535347 h 1487"/>
                  <a:gd name="T88" fmla="*/ 492900 w 1741"/>
                  <a:gd name="T89" fmla="*/ 508871 h 1487"/>
                  <a:gd name="T90" fmla="*/ 340059 w 1741"/>
                  <a:gd name="T91" fmla="*/ 470746 h 1487"/>
                  <a:gd name="T92" fmla="*/ 863633 w 1741"/>
                  <a:gd name="T93" fmla="*/ 564471 h 1487"/>
                  <a:gd name="T94" fmla="*/ 851469 w 1741"/>
                  <a:gd name="T95" fmla="*/ 586711 h 1487"/>
                  <a:gd name="T96" fmla="*/ 545786 w 1741"/>
                  <a:gd name="T97" fmla="*/ 487690 h 1487"/>
                  <a:gd name="T98" fmla="*/ 40722 w 1741"/>
                  <a:gd name="T99" fmla="*/ 508871 h 1487"/>
                  <a:gd name="T100" fmla="*/ 536796 w 1741"/>
                  <a:gd name="T101" fmla="*/ 579827 h 1487"/>
                  <a:gd name="T102" fmla="*/ 46011 w 1741"/>
                  <a:gd name="T103" fmla="*/ 586181 h 1487"/>
                  <a:gd name="T104" fmla="*/ 78801 w 1741"/>
                  <a:gd name="T105" fmla="*/ 617953 h 1487"/>
                  <a:gd name="T106" fmla="*/ 168178 w 1741"/>
                  <a:gd name="T107" fmla="*/ 705854 h 1487"/>
                  <a:gd name="T108" fmla="*/ 340059 w 1741"/>
                  <a:gd name="T109" fmla="*/ 698440 h 1487"/>
                  <a:gd name="T110" fmla="*/ 463284 w 1741"/>
                  <a:gd name="T111" fmla="*/ 664021 h 1487"/>
                  <a:gd name="T112" fmla="*/ 507708 w 1741"/>
                  <a:gd name="T113" fmla="*/ 651313 h 1487"/>
                  <a:gd name="T114" fmla="*/ 645213 w 1741"/>
                  <a:gd name="T115" fmla="*/ 716974 h 1487"/>
                  <a:gd name="T116" fmla="*/ 589682 w 1741"/>
                  <a:gd name="T117" fmla="*/ 769396 h 1487"/>
                  <a:gd name="T118" fmla="*/ 573816 w 1741"/>
                  <a:gd name="T119" fmla="*/ 715914 h 1487"/>
                  <a:gd name="T120" fmla="*/ 383425 w 1741"/>
                  <a:gd name="T121" fmla="*/ 740802 h 1487"/>
                  <a:gd name="T122" fmla="*/ 313616 w 1741"/>
                  <a:gd name="T123" fmla="*/ 752452 h 148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741" h="1487">
                    <a:moveTo>
                      <a:pt x="1010" y="54"/>
                    </a:moveTo>
                    <a:lnTo>
                      <a:pt x="1010" y="54"/>
                    </a:lnTo>
                    <a:lnTo>
                      <a:pt x="1011" y="59"/>
                    </a:lnTo>
                    <a:lnTo>
                      <a:pt x="1012" y="64"/>
                    </a:lnTo>
                    <a:lnTo>
                      <a:pt x="1011" y="66"/>
                    </a:lnTo>
                    <a:lnTo>
                      <a:pt x="1010" y="69"/>
                    </a:lnTo>
                    <a:lnTo>
                      <a:pt x="1005" y="75"/>
                    </a:lnTo>
                    <a:lnTo>
                      <a:pt x="1000" y="78"/>
                    </a:lnTo>
                    <a:lnTo>
                      <a:pt x="991" y="89"/>
                    </a:lnTo>
                    <a:lnTo>
                      <a:pt x="982" y="100"/>
                    </a:lnTo>
                    <a:lnTo>
                      <a:pt x="972" y="110"/>
                    </a:lnTo>
                    <a:lnTo>
                      <a:pt x="963" y="122"/>
                    </a:lnTo>
                    <a:lnTo>
                      <a:pt x="953" y="128"/>
                    </a:lnTo>
                    <a:lnTo>
                      <a:pt x="944" y="134"/>
                    </a:lnTo>
                    <a:lnTo>
                      <a:pt x="932" y="139"/>
                    </a:lnTo>
                    <a:lnTo>
                      <a:pt x="921" y="142"/>
                    </a:lnTo>
                    <a:lnTo>
                      <a:pt x="897" y="149"/>
                    </a:lnTo>
                    <a:lnTo>
                      <a:pt x="873" y="153"/>
                    </a:lnTo>
                    <a:lnTo>
                      <a:pt x="872" y="163"/>
                    </a:lnTo>
                    <a:lnTo>
                      <a:pt x="868" y="172"/>
                    </a:lnTo>
                    <a:lnTo>
                      <a:pt x="864" y="180"/>
                    </a:lnTo>
                    <a:lnTo>
                      <a:pt x="859" y="187"/>
                    </a:lnTo>
                    <a:lnTo>
                      <a:pt x="854" y="194"/>
                    </a:lnTo>
                    <a:lnTo>
                      <a:pt x="848" y="200"/>
                    </a:lnTo>
                    <a:lnTo>
                      <a:pt x="841" y="204"/>
                    </a:lnTo>
                    <a:lnTo>
                      <a:pt x="836" y="207"/>
                    </a:lnTo>
                    <a:lnTo>
                      <a:pt x="827" y="210"/>
                    </a:lnTo>
                    <a:lnTo>
                      <a:pt x="820" y="212"/>
                    </a:lnTo>
                    <a:lnTo>
                      <a:pt x="812" y="212"/>
                    </a:lnTo>
                    <a:lnTo>
                      <a:pt x="803" y="212"/>
                    </a:lnTo>
                    <a:lnTo>
                      <a:pt x="795" y="211"/>
                    </a:lnTo>
                    <a:lnTo>
                      <a:pt x="785" y="210"/>
                    </a:lnTo>
                    <a:lnTo>
                      <a:pt x="777" y="205"/>
                    </a:lnTo>
                    <a:lnTo>
                      <a:pt x="767" y="201"/>
                    </a:lnTo>
                    <a:lnTo>
                      <a:pt x="760" y="207"/>
                    </a:lnTo>
                    <a:lnTo>
                      <a:pt x="754" y="214"/>
                    </a:lnTo>
                    <a:lnTo>
                      <a:pt x="749" y="219"/>
                    </a:lnTo>
                    <a:lnTo>
                      <a:pt x="741" y="225"/>
                    </a:lnTo>
                    <a:lnTo>
                      <a:pt x="732" y="231"/>
                    </a:lnTo>
                    <a:lnTo>
                      <a:pt x="720" y="232"/>
                    </a:lnTo>
                    <a:lnTo>
                      <a:pt x="697" y="235"/>
                    </a:lnTo>
                    <a:lnTo>
                      <a:pt x="685" y="236"/>
                    </a:lnTo>
                    <a:lnTo>
                      <a:pt x="674" y="239"/>
                    </a:lnTo>
                    <a:lnTo>
                      <a:pt x="664" y="243"/>
                    </a:lnTo>
                    <a:lnTo>
                      <a:pt x="656" y="250"/>
                    </a:lnTo>
                    <a:lnTo>
                      <a:pt x="671" y="246"/>
                    </a:lnTo>
                    <a:lnTo>
                      <a:pt x="688" y="243"/>
                    </a:lnTo>
                    <a:lnTo>
                      <a:pt x="705" y="242"/>
                    </a:lnTo>
                    <a:lnTo>
                      <a:pt x="722" y="240"/>
                    </a:lnTo>
                    <a:lnTo>
                      <a:pt x="737" y="242"/>
                    </a:lnTo>
                    <a:lnTo>
                      <a:pt x="754" y="243"/>
                    </a:lnTo>
                    <a:lnTo>
                      <a:pt x="770" y="246"/>
                    </a:lnTo>
                    <a:lnTo>
                      <a:pt x="785" y="249"/>
                    </a:lnTo>
                    <a:lnTo>
                      <a:pt x="799" y="254"/>
                    </a:lnTo>
                    <a:lnTo>
                      <a:pt x="814" y="259"/>
                    </a:lnTo>
                    <a:lnTo>
                      <a:pt x="829" y="266"/>
                    </a:lnTo>
                    <a:lnTo>
                      <a:pt x="841" y="273"/>
                    </a:lnTo>
                    <a:lnTo>
                      <a:pt x="854" y="280"/>
                    </a:lnTo>
                    <a:lnTo>
                      <a:pt x="866" y="288"/>
                    </a:lnTo>
                    <a:lnTo>
                      <a:pt x="878" y="297"/>
                    </a:lnTo>
                    <a:lnTo>
                      <a:pt x="887" y="306"/>
                    </a:lnTo>
                    <a:lnTo>
                      <a:pt x="897" y="322"/>
                    </a:lnTo>
                    <a:lnTo>
                      <a:pt x="904" y="340"/>
                    </a:lnTo>
                    <a:lnTo>
                      <a:pt x="911" y="358"/>
                    </a:lnTo>
                    <a:lnTo>
                      <a:pt x="916" y="378"/>
                    </a:lnTo>
                    <a:lnTo>
                      <a:pt x="920" y="398"/>
                    </a:lnTo>
                    <a:lnTo>
                      <a:pt x="921" y="419"/>
                    </a:lnTo>
                    <a:lnTo>
                      <a:pt x="923" y="440"/>
                    </a:lnTo>
                    <a:lnTo>
                      <a:pt x="923" y="462"/>
                    </a:lnTo>
                    <a:lnTo>
                      <a:pt x="921" y="483"/>
                    </a:lnTo>
                    <a:lnTo>
                      <a:pt x="918" y="504"/>
                    </a:lnTo>
                    <a:lnTo>
                      <a:pt x="916" y="527"/>
                    </a:lnTo>
                    <a:lnTo>
                      <a:pt x="911" y="546"/>
                    </a:lnTo>
                    <a:lnTo>
                      <a:pt x="902" y="587"/>
                    </a:lnTo>
                    <a:lnTo>
                      <a:pt x="890" y="624"/>
                    </a:lnTo>
                    <a:lnTo>
                      <a:pt x="903" y="618"/>
                    </a:lnTo>
                    <a:lnTo>
                      <a:pt x="917" y="612"/>
                    </a:lnTo>
                    <a:lnTo>
                      <a:pt x="931" y="608"/>
                    </a:lnTo>
                    <a:lnTo>
                      <a:pt x="945" y="605"/>
                    </a:lnTo>
                    <a:lnTo>
                      <a:pt x="960" y="604"/>
                    </a:lnTo>
                    <a:lnTo>
                      <a:pt x="976" y="603"/>
                    </a:lnTo>
                    <a:lnTo>
                      <a:pt x="1008" y="603"/>
                    </a:lnTo>
                    <a:lnTo>
                      <a:pt x="1041" y="605"/>
                    </a:lnTo>
                    <a:lnTo>
                      <a:pt x="1074" y="610"/>
                    </a:lnTo>
                    <a:lnTo>
                      <a:pt x="1142" y="619"/>
                    </a:lnTo>
                    <a:lnTo>
                      <a:pt x="1178" y="622"/>
                    </a:lnTo>
                    <a:lnTo>
                      <a:pt x="1215" y="625"/>
                    </a:lnTo>
                    <a:lnTo>
                      <a:pt x="1252" y="627"/>
                    </a:lnTo>
                    <a:lnTo>
                      <a:pt x="1292" y="627"/>
                    </a:lnTo>
                    <a:lnTo>
                      <a:pt x="1314" y="627"/>
                    </a:lnTo>
                    <a:lnTo>
                      <a:pt x="1338" y="629"/>
                    </a:lnTo>
                    <a:lnTo>
                      <a:pt x="1361" y="632"/>
                    </a:lnTo>
                    <a:lnTo>
                      <a:pt x="1383" y="634"/>
                    </a:lnTo>
                    <a:lnTo>
                      <a:pt x="1401" y="634"/>
                    </a:lnTo>
                    <a:lnTo>
                      <a:pt x="1422" y="635"/>
                    </a:lnTo>
                    <a:lnTo>
                      <a:pt x="1466" y="638"/>
                    </a:lnTo>
                    <a:lnTo>
                      <a:pt x="1487" y="639"/>
                    </a:lnTo>
                    <a:lnTo>
                      <a:pt x="1509" y="639"/>
                    </a:lnTo>
                    <a:lnTo>
                      <a:pt x="1529" y="638"/>
                    </a:lnTo>
                    <a:lnTo>
                      <a:pt x="1549" y="634"/>
                    </a:lnTo>
                    <a:lnTo>
                      <a:pt x="1557" y="636"/>
                    </a:lnTo>
                    <a:lnTo>
                      <a:pt x="1564" y="638"/>
                    </a:lnTo>
                    <a:lnTo>
                      <a:pt x="1570" y="639"/>
                    </a:lnTo>
                    <a:lnTo>
                      <a:pt x="1578" y="638"/>
                    </a:lnTo>
                    <a:lnTo>
                      <a:pt x="1588" y="645"/>
                    </a:lnTo>
                    <a:lnTo>
                      <a:pt x="1596" y="652"/>
                    </a:lnTo>
                    <a:lnTo>
                      <a:pt x="1606" y="659"/>
                    </a:lnTo>
                    <a:lnTo>
                      <a:pt x="1617" y="664"/>
                    </a:lnTo>
                    <a:lnTo>
                      <a:pt x="1623" y="676"/>
                    </a:lnTo>
                    <a:lnTo>
                      <a:pt x="1629" y="688"/>
                    </a:lnTo>
                    <a:lnTo>
                      <a:pt x="1633" y="702"/>
                    </a:lnTo>
                    <a:lnTo>
                      <a:pt x="1634" y="718"/>
                    </a:lnTo>
                    <a:lnTo>
                      <a:pt x="1636" y="733"/>
                    </a:lnTo>
                    <a:lnTo>
                      <a:pt x="1633" y="749"/>
                    </a:lnTo>
                    <a:lnTo>
                      <a:pt x="1630" y="763"/>
                    </a:lnTo>
                    <a:lnTo>
                      <a:pt x="1624" y="777"/>
                    </a:lnTo>
                    <a:lnTo>
                      <a:pt x="1639" y="778"/>
                    </a:lnTo>
                    <a:lnTo>
                      <a:pt x="1658" y="778"/>
                    </a:lnTo>
                    <a:lnTo>
                      <a:pt x="1689" y="778"/>
                    </a:lnTo>
                    <a:lnTo>
                      <a:pt x="1699" y="788"/>
                    </a:lnTo>
                    <a:lnTo>
                      <a:pt x="1707" y="799"/>
                    </a:lnTo>
                    <a:lnTo>
                      <a:pt x="1716" y="812"/>
                    </a:lnTo>
                    <a:lnTo>
                      <a:pt x="1723" y="826"/>
                    </a:lnTo>
                    <a:lnTo>
                      <a:pt x="1728" y="841"/>
                    </a:lnTo>
                    <a:lnTo>
                      <a:pt x="1733" y="857"/>
                    </a:lnTo>
                    <a:lnTo>
                      <a:pt x="1737" y="874"/>
                    </a:lnTo>
                    <a:lnTo>
                      <a:pt x="1740" y="890"/>
                    </a:lnTo>
                    <a:lnTo>
                      <a:pt x="1741" y="909"/>
                    </a:lnTo>
                    <a:lnTo>
                      <a:pt x="1741" y="927"/>
                    </a:lnTo>
                    <a:lnTo>
                      <a:pt x="1741" y="945"/>
                    </a:lnTo>
                    <a:lnTo>
                      <a:pt x="1740" y="962"/>
                    </a:lnTo>
                    <a:lnTo>
                      <a:pt x="1738" y="980"/>
                    </a:lnTo>
                    <a:lnTo>
                      <a:pt x="1734" y="999"/>
                    </a:lnTo>
                    <a:lnTo>
                      <a:pt x="1730" y="1015"/>
                    </a:lnTo>
                    <a:lnTo>
                      <a:pt x="1726" y="1032"/>
                    </a:lnTo>
                    <a:lnTo>
                      <a:pt x="1671" y="1076"/>
                    </a:lnTo>
                    <a:lnTo>
                      <a:pt x="1616" y="1119"/>
                    </a:lnTo>
                    <a:lnTo>
                      <a:pt x="1560" y="1161"/>
                    </a:lnTo>
                    <a:lnTo>
                      <a:pt x="1504" y="1204"/>
                    </a:lnTo>
                    <a:lnTo>
                      <a:pt x="1446" y="1244"/>
                    </a:lnTo>
                    <a:lnTo>
                      <a:pt x="1389" y="1285"/>
                    </a:lnTo>
                    <a:lnTo>
                      <a:pt x="1271" y="1364"/>
                    </a:lnTo>
                    <a:lnTo>
                      <a:pt x="1268" y="1371"/>
                    </a:lnTo>
                    <a:lnTo>
                      <a:pt x="1267" y="1373"/>
                    </a:lnTo>
                    <a:lnTo>
                      <a:pt x="1264" y="1376"/>
                    </a:lnTo>
                    <a:lnTo>
                      <a:pt x="1259" y="1376"/>
                    </a:lnTo>
                    <a:lnTo>
                      <a:pt x="1258" y="1376"/>
                    </a:lnTo>
                    <a:lnTo>
                      <a:pt x="1255" y="1378"/>
                    </a:lnTo>
                    <a:lnTo>
                      <a:pt x="1251" y="1378"/>
                    </a:lnTo>
                    <a:lnTo>
                      <a:pt x="1224" y="1399"/>
                    </a:lnTo>
                    <a:lnTo>
                      <a:pt x="1194" y="1420"/>
                    </a:lnTo>
                    <a:lnTo>
                      <a:pt x="1129" y="1458"/>
                    </a:lnTo>
                    <a:lnTo>
                      <a:pt x="1119" y="1466"/>
                    </a:lnTo>
                    <a:lnTo>
                      <a:pt x="1108" y="1475"/>
                    </a:lnTo>
                    <a:lnTo>
                      <a:pt x="1097" y="1482"/>
                    </a:lnTo>
                    <a:lnTo>
                      <a:pt x="1091" y="1484"/>
                    </a:lnTo>
                    <a:lnTo>
                      <a:pt x="1085" y="1486"/>
                    </a:lnTo>
                    <a:lnTo>
                      <a:pt x="1078" y="1487"/>
                    </a:lnTo>
                    <a:lnTo>
                      <a:pt x="1073" y="1487"/>
                    </a:lnTo>
                    <a:lnTo>
                      <a:pt x="1059" y="1484"/>
                    </a:lnTo>
                    <a:lnTo>
                      <a:pt x="1045" y="1480"/>
                    </a:lnTo>
                    <a:lnTo>
                      <a:pt x="1029" y="1477"/>
                    </a:lnTo>
                    <a:lnTo>
                      <a:pt x="1017" y="1476"/>
                    </a:lnTo>
                    <a:lnTo>
                      <a:pt x="1004" y="1477"/>
                    </a:lnTo>
                    <a:lnTo>
                      <a:pt x="990" y="1477"/>
                    </a:lnTo>
                    <a:lnTo>
                      <a:pt x="977" y="1477"/>
                    </a:lnTo>
                    <a:lnTo>
                      <a:pt x="965" y="1476"/>
                    </a:lnTo>
                    <a:lnTo>
                      <a:pt x="951" y="1473"/>
                    </a:lnTo>
                    <a:lnTo>
                      <a:pt x="938" y="1470"/>
                    </a:lnTo>
                    <a:lnTo>
                      <a:pt x="924" y="1469"/>
                    </a:lnTo>
                    <a:lnTo>
                      <a:pt x="814" y="1459"/>
                    </a:lnTo>
                    <a:lnTo>
                      <a:pt x="705" y="1449"/>
                    </a:lnTo>
                    <a:lnTo>
                      <a:pt x="615" y="1442"/>
                    </a:lnTo>
                    <a:lnTo>
                      <a:pt x="574" y="1438"/>
                    </a:lnTo>
                    <a:lnTo>
                      <a:pt x="535" y="1434"/>
                    </a:lnTo>
                    <a:lnTo>
                      <a:pt x="496" y="1427"/>
                    </a:lnTo>
                    <a:lnTo>
                      <a:pt x="455" y="1418"/>
                    </a:lnTo>
                    <a:lnTo>
                      <a:pt x="413" y="1409"/>
                    </a:lnTo>
                    <a:lnTo>
                      <a:pt x="368" y="1400"/>
                    </a:lnTo>
                    <a:lnTo>
                      <a:pt x="302" y="1389"/>
                    </a:lnTo>
                    <a:lnTo>
                      <a:pt x="236" y="1376"/>
                    </a:lnTo>
                    <a:lnTo>
                      <a:pt x="202" y="1369"/>
                    </a:lnTo>
                    <a:lnTo>
                      <a:pt x="167" y="1362"/>
                    </a:lnTo>
                    <a:lnTo>
                      <a:pt x="132" y="1354"/>
                    </a:lnTo>
                    <a:lnTo>
                      <a:pt x="94" y="1347"/>
                    </a:lnTo>
                    <a:lnTo>
                      <a:pt x="77" y="1344"/>
                    </a:lnTo>
                    <a:lnTo>
                      <a:pt x="61" y="1343"/>
                    </a:lnTo>
                    <a:lnTo>
                      <a:pt x="47" y="1338"/>
                    </a:lnTo>
                    <a:lnTo>
                      <a:pt x="40" y="1337"/>
                    </a:lnTo>
                    <a:lnTo>
                      <a:pt x="33" y="1336"/>
                    </a:lnTo>
                    <a:lnTo>
                      <a:pt x="24" y="1337"/>
                    </a:lnTo>
                    <a:lnTo>
                      <a:pt x="17" y="1338"/>
                    </a:lnTo>
                    <a:lnTo>
                      <a:pt x="10" y="1338"/>
                    </a:lnTo>
                    <a:lnTo>
                      <a:pt x="4" y="1338"/>
                    </a:lnTo>
                    <a:lnTo>
                      <a:pt x="0" y="1336"/>
                    </a:lnTo>
                    <a:lnTo>
                      <a:pt x="0" y="1324"/>
                    </a:lnTo>
                    <a:lnTo>
                      <a:pt x="3" y="1314"/>
                    </a:lnTo>
                    <a:lnTo>
                      <a:pt x="9" y="1305"/>
                    </a:lnTo>
                    <a:lnTo>
                      <a:pt x="16" y="1298"/>
                    </a:lnTo>
                    <a:lnTo>
                      <a:pt x="24" y="1291"/>
                    </a:lnTo>
                    <a:lnTo>
                      <a:pt x="34" y="1285"/>
                    </a:lnTo>
                    <a:lnTo>
                      <a:pt x="44" y="1282"/>
                    </a:lnTo>
                    <a:lnTo>
                      <a:pt x="54" y="1279"/>
                    </a:lnTo>
                    <a:lnTo>
                      <a:pt x="55" y="1277"/>
                    </a:lnTo>
                    <a:lnTo>
                      <a:pt x="54" y="1272"/>
                    </a:lnTo>
                    <a:lnTo>
                      <a:pt x="51" y="1267"/>
                    </a:lnTo>
                    <a:lnTo>
                      <a:pt x="47" y="1263"/>
                    </a:lnTo>
                    <a:lnTo>
                      <a:pt x="44" y="1260"/>
                    </a:lnTo>
                    <a:lnTo>
                      <a:pt x="44" y="1256"/>
                    </a:lnTo>
                    <a:lnTo>
                      <a:pt x="44" y="1248"/>
                    </a:lnTo>
                    <a:lnTo>
                      <a:pt x="45" y="1243"/>
                    </a:lnTo>
                    <a:lnTo>
                      <a:pt x="48" y="1237"/>
                    </a:lnTo>
                    <a:lnTo>
                      <a:pt x="51" y="1233"/>
                    </a:lnTo>
                    <a:lnTo>
                      <a:pt x="59" y="1223"/>
                    </a:lnTo>
                    <a:lnTo>
                      <a:pt x="66" y="1213"/>
                    </a:lnTo>
                    <a:lnTo>
                      <a:pt x="63" y="1208"/>
                    </a:lnTo>
                    <a:lnTo>
                      <a:pt x="62" y="1201"/>
                    </a:lnTo>
                    <a:lnTo>
                      <a:pt x="61" y="1190"/>
                    </a:lnTo>
                    <a:lnTo>
                      <a:pt x="62" y="1177"/>
                    </a:lnTo>
                    <a:lnTo>
                      <a:pt x="63" y="1164"/>
                    </a:lnTo>
                    <a:lnTo>
                      <a:pt x="65" y="1153"/>
                    </a:lnTo>
                    <a:lnTo>
                      <a:pt x="65" y="1142"/>
                    </a:lnTo>
                    <a:lnTo>
                      <a:pt x="62" y="1131"/>
                    </a:lnTo>
                    <a:lnTo>
                      <a:pt x="59" y="1126"/>
                    </a:lnTo>
                    <a:lnTo>
                      <a:pt x="56" y="1121"/>
                    </a:lnTo>
                    <a:lnTo>
                      <a:pt x="56" y="1117"/>
                    </a:lnTo>
                    <a:lnTo>
                      <a:pt x="59" y="1112"/>
                    </a:lnTo>
                    <a:lnTo>
                      <a:pt x="61" y="1109"/>
                    </a:lnTo>
                    <a:lnTo>
                      <a:pt x="63" y="1105"/>
                    </a:lnTo>
                    <a:lnTo>
                      <a:pt x="45" y="1105"/>
                    </a:lnTo>
                    <a:lnTo>
                      <a:pt x="30" y="1104"/>
                    </a:lnTo>
                    <a:lnTo>
                      <a:pt x="23" y="1101"/>
                    </a:lnTo>
                    <a:lnTo>
                      <a:pt x="17" y="1100"/>
                    </a:lnTo>
                    <a:lnTo>
                      <a:pt x="10" y="1095"/>
                    </a:lnTo>
                    <a:lnTo>
                      <a:pt x="4" y="1091"/>
                    </a:lnTo>
                    <a:lnTo>
                      <a:pt x="7" y="1079"/>
                    </a:lnTo>
                    <a:lnTo>
                      <a:pt x="9" y="1073"/>
                    </a:lnTo>
                    <a:lnTo>
                      <a:pt x="12" y="1066"/>
                    </a:lnTo>
                    <a:lnTo>
                      <a:pt x="47" y="1052"/>
                    </a:lnTo>
                    <a:lnTo>
                      <a:pt x="83" y="1038"/>
                    </a:lnTo>
                    <a:lnTo>
                      <a:pt x="120" y="1022"/>
                    </a:lnTo>
                    <a:lnTo>
                      <a:pt x="138" y="1015"/>
                    </a:lnTo>
                    <a:lnTo>
                      <a:pt x="153" y="1007"/>
                    </a:lnTo>
                    <a:lnTo>
                      <a:pt x="148" y="1004"/>
                    </a:lnTo>
                    <a:lnTo>
                      <a:pt x="141" y="1003"/>
                    </a:lnTo>
                    <a:lnTo>
                      <a:pt x="124" y="1001"/>
                    </a:lnTo>
                    <a:lnTo>
                      <a:pt x="106" y="1000"/>
                    </a:lnTo>
                    <a:lnTo>
                      <a:pt x="87" y="999"/>
                    </a:lnTo>
                    <a:lnTo>
                      <a:pt x="76" y="994"/>
                    </a:lnTo>
                    <a:lnTo>
                      <a:pt x="66" y="992"/>
                    </a:lnTo>
                    <a:lnTo>
                      <a:pt x="55" y="990"/>
                    </a:lnTo>
                    <a:lnTo>
                      <a:pt x="44" y="990"/>
                    </a:lnTo>
                    <a:lnTo>
                      <a:pt x="40" y="989"/>
                    </a:lnTo>
                    <a:lnTo>
                      <a:pt x="37" y="986"/>
                    </a:lnTo>
                    <a:lnTo>
                      <a:pt x="34" y="980"/>
                    </a:lnTo>
                    <a:lnTo>
                      <a:pt x="33" y="973"/>
                    </a:lnTo>
                    <a:lnTo>
                      <a:pt x="41" y="966"/>
                    </a:lnTo>
                    <a:lnTo>
                      <a:pt x="49" y="958"/>
                    </a:lnTo>
                    <a:lnTo>
                      <a:pt x="59" y="952"/>
                    </a:lnTo>
                    <a:lnTo>
                      <a:pt x="72" y="948"/>
                    </a:lnTo>
                    <a:lnTo>
                      <a:pt x="73" y="938"/>
                    </a:lnTo>
                    <a:lnTo>
                      <a:pt x="76" y="928"/>
                    </a:lnTo>
                    <a:lnTo>
                      <a:pt x="85" y="914"/>
                    </a:lnTo>
                    <a:lnTo>
                      <a:pt x="87" y="906"/>
                    </a:lnTo>
                    <a:lnTo>
                      <a:pt x="90" y="899"/>
                    </a:lnTo>
                    <a:lnTo>
                      <a:pt x="90" y="890"/>
                    </a:lnTo>
                    <a:lnTo>
                      <a:pt x="87" y="881"/>
                    </a:lnTo>
                    <a:lnTo>
                      <a:pt x="87" y="878"/>
                    </a:lnTo>
                    <a:lnTo>
                      <a:pt x="89" y="875"/>
                    </a:lnTo>
                    <a:lnTo>
                      <a:pt x="92" y="871"/>
                    </a:lnTo>
                    <a:lnTo>
                      <a:pt x="94" y="867"/>
                    </a:lnTo>
                    <a:lnTo>
                      <a:pt x="96" y="864"/>
                    </a:lnTo>
                    <a:lnTo>
                      <a:pt x="96" y="860"/>
                    </a:lnTo>
                    <a:lnTo>
                      <a:pt x="87" y="847"/>
                    </a:lnTo>
                    <a:lnTo>
                      <a:pt x="85" y="843"/>
                    </a:lnTo>
                    <a:lnTo>
                      <a:pt x="85" y="840"/>
                    </a:lnTo>
                    <a:lnTo>
                      <a:pt x="85" y="836"/>
                    </a:lnTo>
                    <a:lnTo>
                      <a:pt x="87" y="833"/>
                    </a:lnTo>
                    <a:lnTo>
                      <a:pt x="79" y="830"/>
                    </a:lnTo>
                    <a:lnTo>
                      <a:pt x="73" y="826"/>
                    </a:lnTo>
                    <a:lnTo>
                      <a:pt x="66" y="822"/>
                    </a:lnTo>
                    <a:lnTo>
                      <a:pt x="61" y="816"/>
                    </a:lnTo>
                    <a:lnTo>
                      <a:pt x="65" y="810"/>
                    </a:lnTo>
                    <a:lnTo>
                      <a:pt x="68" y="802"/>
                    </a:lnTo>
                    <a:lnTo>
                      <a:pt x="72" y="795"/>
                    </a:lnTo>
                    <a:lnTo>
                      <a:pt x="73" y="791"/>
                    </a:lnTo>
                    <a:lnTo>
                      <a:pt x="76" y="788"/>
                    </a:lnTo>
                    <a:lnTo>
                      <a:pt x="85" y="785"/>
                    </a:lnTo>
                    <a:lnTo>
                      <a:pt x="93" y="782"/>
                    </a:lnTo>
                    <a:lnTo>
                      <a:pt x="115" y="780"/>
                    </a:lnTo>
                    <a:lnTo>
                      <a:pt x="139" y="777"/>
                    </a:lnTo>
                    <a:lnTo>
                      <a:pt x="159" y="774"/>
                    </a:lnTo>
                    <a:lnTo>
                      <a:pt x="226" y="761"/>
                    </a:lnTo>
                    <a:lnTo>
                      <a:pt x="289" y="750"/>
                    </a:lnTo>
                    <a:lnTo>
                      <a:pt x="319" y="743"/>
                    </a:lnTo>
                    <a:lnTo>
                      <a:pt x="348" y="735"/>
                    </a:lnTo>
                    <a:lnTo>
                      <a:pt x="378" y="725"/>
                    </a:lnTo>
                    <a:lnTo>
                      <a:pt x="406" y="714"/>
                    </a:lnTo>
                    <a:lnTo>
                      <a:pt x="388" y="694"/>
                    </a:lnTo>
                    <a:lnTo>
                      <a:pt x="372" y="671"/>
                    </a:lnTo>
                    <a:lnTo>
                      <a:pt x="355" y="646"/>
                    </a:lnTo>
                    <a:lnTo>
                      <a:pt x="341" y="621"/>
                    </a:lnTo>
                    <a:lnTo>
                      <a:pt x="327" y="594"/>
                    </a:lnTo>
                    <a:lnTo>
                      <a:pt x="315" y="565"/>
                    </a:lnTo>
                    <a:lnTo>
                      <a:pt x="311" y="549"/>
                    </a:lnTo>
                    <a:lnTo>
                      <a:pt x="306" y="534"/>
                    </a:lnTo>
                    <a:lnTo>
                      <a:pt x="302" y="518"/>
                    </a:lnTo>
                    <a:lnTo>
                      <a:pt x="301" y="503"/>
                    </a:lnTo>
                    <a:lnTo>
                      <a:pt x="299" y="488"/>
                    </a:lnTo>
                    <a:lnTo>
                      <a:pt x="299" y="472"/>
                    </a:lnTo>
                    <a:lnTo>
                      <a:pt x="302" y="440"/>
                    </a:lnTo>
                    <a:lnTo>
                      <a:pt x="306" y="407"/>
                    </a:lnTo>
                    <a:lnTo>
                      <a:pt x="313" y="378"/>
                    </a:lnTo>
                    <a:lnTo>
                      <a:pt x="319" y="354"/>
                    </a:lnTo>
                    <a:lnTo>
                      <a:pt x="327" y="332"/>
                    </a:lnTo>
                    <a:lnTo>
                      <a:pt x="339" y="311"/>
                    </a:lnTo>
                    <a:lnTo>
                      <a:pt x="353" y="291"/>
                    </a:lnTo>
                    <a:lnTo>
                      <a:pt x="361" y="283"/>
                    </a:lnTo>
                    <a:lnTo>
                      <a:pt x="369" y="276"/>
                    </a:lnTo>
                    <a:lnTo>
                      <a:pt x="378" y="267"/>
                    </a:lnTo>
                    <a:lnTo>
                      <a:pt x="388" y="261"/>
                    </a:lnTo>
                    <a:lnTo>
                      <a:pt x="398" y="256"/>
                    </a:lnTo>
                    <a:lnTo>
                      <a:pt x="407" y="252"/>
                    </a:lnTo>
                    <a:lnTo>
                      <a:pt x="419" y="247"/>
                    </a:lnTo>
                    <a:lnTo>
                      <a:pt x="430" y="245"/>
                    </a:lnTo>
                    <a:lnTo>
                      <a:pt x="435" y="245"/>
                    </a:lnTo>
                    <a:lnTo>
                      <a:pt x="442" y="245"/>
                    </a:lnTo>
                    <a:lnTo>
                      <a:pt x="457" y="245"/>
                    </a:lnTo>
                    <a:lnTo>
                      <a:pt x="469" y="242"/>
                    </a:lnTo>
                    <a:lnTo>
                      <a:pt x="480" y="239"/>
                    </a:lnTo>
                    <a:lnTo>
                      <a:pt x="493" y="239"/>
                    </a:lnTo>
                    <a:lnTo>
                      <a:pt x="506" y="240"/>
                    </a:lnTo>
                    <a:lnTo>
                      <a:pt x="531" y="245"/>
                    </a:lnTo>
                    <a:lnTo>
                      <a:pt x="556" y="250"/>
                    </a:lnTo>
                    <a:lnTo>
                      <a:pt x="580" y="256"/>
                    </a:lnTo>
                    <a:lnTo>
                      <a:pt x="576" y="233"/>
                    </a:lnTo>
                    <a:lnTo>
                      <a:pt x="573" y="211"/>
                    </a:lnTo>
                    <a:lnTo>
                      <a:pt x="572" y="160"/>
                    </a:lnTo>
                    <a:lnTo>
                      <a:pt x="570" y="146"/>
                    </a:lnTo>
                    <a:lnTo>
                      <a:pt x="569" y="131"/>
                    </a:lnTo>
                    <a:lnTo>
                      <a:pt x="566" y="117"/>
                    </a:lnTo>
                    <a:lnTo>
                      <a:pt x="566" y="101"/>
                    </a:lnTo>
                    <a:lnTo>
                      <a:pt x="567" y="90"/>
                    </a:lnTo>
                    <a:lnTo>
                      <a:pt x="570" y="79"/>
                    </a:lnTo>
                    <a:lnTo>
                      <a:pt x="572" y="68"/>
                    </a:lnTo>
                    <a:lnTo>
                      <a:pt x="573" y="58"/>
                    </a:lnTo>
                    <a:lnTo>
                      <a:pt x="572" y="48"/>
                    </a:lnTo>
                    <a:lnTo>
                      <a:pt x="570" y="40"/>
                    </a:lnTo>
                    <a:lnTo>
                      <a:pt x="572" y="31"/>
                    </a:lnTo>
                    <a:lnTo>
                      <a:pt x="573" y="28"/>
                    </a:lnTo>
                    <a:lnTo>
                      <a:pt x="574" y="24"/>
                    </a:lnTo>
                    <a:lnTo>
                      <a:pt x="587" y="21"/>
                    </a:lnTo>
                    <a:lnTo>
                      <a:pt x="600" y="20"/>
                    </a:lnTo>
                    <a:lnTo>
                      <a:pt x="607" y="20"/>
                    </a:lnTo>
                    <a:lnTo>
                      <a:pt x="612" y="21"/>
                    </a:lnTo>
                    <a:lnTo>
                      <a:pt x="618" y="24"/>
                    </a:lnTo>
                    <a:lnTo>
                      <a:pt x="624" y="28"/>
                    </a:lnTo>
                    <a:lnTo>
                      <a:pt x="622" y="41"/>
                    </a:lnTo>
                    <a:lnTo>
                      <a:pt x="619" y="54"/>
                    </a:lnTo>
                    <a:lnTo>
                      <a:pt x="614" y="80"/>
                    </a:lnTo>
                    <a:lnTo>
                      <a:pt x="607" y="107"/>
                    </a:lnTo>
                    <a:lnTo>
                      <a:pt x="604" y="121"/>
                    </a:lnTo>
                    <a:lnTo>
                      <a:pt x="603" y="137"/>
                    </a:lnTo>
                    <a:lnTo>
                      <a:pt x="601" y="174"/>
                    </a:lnTo>
                    <a:lnTo>
                      <a:pt x="600" y="214"/>
                    </a:lnTo>
                    <a:lnTo>
                      <a:pt x="601" y="214"/>
                    </a:lnTo>
                    <a:lnTo>
                      <a:pt x="603" y="215"/>
                    </a:lnTo>
                    <a:lnTo>
                      <a:pt x="605" y="195"/>
                    </a:lnTo>
                    <a:lnTo>
                      <a:pt x="607" y="177"/>
                    </a:lnTo>
                    <a:lnTo>
                      <a:pt x="611" y="160"/>
                    </a:lnTo>
                    <a:lnTo>
                      <a:pt x="615" y="152"/>
                    </a:lnTo>
                    <a:lnTo>
                      <a:pt x="619" y="145"/>
                    </a:lnTo>
                    <a:lnTo>
                      <a:pt x="624" y="141"/>
                    </a:lnTo>
                    <a:lnTo>
                      <a:pt x="629" y="135"/>
                    </a:lnTo>
                    <a:lnTo>
                      <a:pt x="642" y="128"/>
                    </a:lnTo>
                    <a:lnTo>
                      <a:pt x="652" y="118"/>
                    </a:lnTo>
                    <a:lnTo>
                      <a:pt x="657" y="111"/>
                    </a:lnTo>
                    <a:lnTo>
                      <a:pt x="661" y="101"/>
                    </a:lnTo>
                    <a:lnTo>
                      <a:pt x="664" y="92"/>
                    </a:lnTo>
                    <a:lnTo>
                      <a:pt x="670" y="82"/>
                    </a:lnTo>
                    <a:lnTo>
                      <a:pt x="676" y="75"/>
                    </a:lnTo>
                    <a:lnTo>
                      <a:pt x="683" y="68"/>
                    </a:lnTo>
                    <a:lnTo>
                      <a:pt x="691" y="62"/>
                    </a:lnTo>
                    <a:lnTo>
                      <a:pt x="698" y="58"/>
                    </a:lnTo>
                    <a:lnTo>
                      <a:pt x="704" y="56"/>
                    </a:lnTo>
                    <a:lnTo>
                      <a:pt x="709" y="55"/>
                    </a:lnTo>
                    <a:lnTo>
                      <a:pt x="720" y="54"/>
                    </a:lnTo>
                    <a:lnTo>
                      <a:pt x="732" y="54"/>
                    </a:lnTo>
                    <a:lnTo>
                      <a:pt x="737" y="52"/>
                    </a:lnTo>
                    <a:lnTo>
                      <a:pt x="743" y="49"/>
                    </a:lnTo>
                    <a:lnTo>
                      <a:pt x="749" y="44"/>
                    </a:lnTo>
                    <a:lnTo>
                      <a:pt x="754" y="40"/>
                    </a:lnTo>
                    <a:lnTo>
                      <a:pt x="763" y="28"/>
                    </a:lnTo>
                    <a:lnTo>
                      <a:pt x="771" y="17"/>
                    </a:lnTo>
                    <a:lnTo>
                      <a:pt x="775" y="13"/>
                    </a:lnTo>
                    <a:lnTo>
                      <a:pt x="781" y="9"/>
                    </a:lnTo>
                    <a:lnTo>
                      <a:pt x="789" y="6"/>
                    </a:lnTo>
                    <a:lnTo>
                      <a:pt x="799" y="3"/>
                    </a:lnTo>
                    <a:lnTo>
                      <a:pt x="809" y="0"/>
                    </a:lnTo>
                    <a:lnTo>
                      <a:pt x="819" y="0"/>
                    </a:lnTo>
                    <a:lnTo>
                      <a:pt x="829" y="0"/>
                    </a:lnTo>
                    <a:lnTo>
                      <a:pt x="838" y="2"/>
                    </a:lnTo>
                    <a:lnTo>
                      <a:pt x="847" y="5"/>
                    </a:lnTo>
                    <a:lnTo>
                      <a:pt x="855" y="9"/>
                    </a:lnTo>
                    <a:lnTo>
                      <a:pt x="862" y="16"/>
                    </a:lnTo>
                    <a:lnTo>
                      <a:pt x="869" y="23"/>
                    </a:lnTo>
                    <a:lnTo>
                      <a:pt x="878" y="30"/>
                    </a:lnTo>
                    <a:lnTo>
                      <a:pt x="883" y="33"/>
                    </a:lnTo>
                    <a:lnTo>
                      <a:pt x="887" y="33"/>
                    </a:lnTo>
                    <a:lnTo>
                      <a:pt x="902" y="34"/>
                    </a:lnTo>
                    <a:lnTo>
                      <a:pt x="917" y="34"/>
                    </a:lnTo>
                    <a:lnTo>
                      <a:pt x="932" y="34"/>
                    </a:lnTo>
                    <a:lnTo>
                      <a:pt x="949" y="35"/>
                    </a:lnTo>
                    <a:lnTo>
                      <a:pt x="962" y="37"/>
                    </a:lnTo>
                    <a:lnTo>
                      <a:pt x="973" y="41"/>
                    </a:lnTo>
                    <a:lnTo>
                      <a:pt x="984" y="45"/>
                    </a:lnTo>
                    <a:lnTo>
                      <a:pt x="994" y="51"/>
                    </a:lnTo>
                    <a:lnTo>
                      <a:pt x="998" y="52"/>
                    </a:lnTo>
                    <a:lnTo>
                      <a:pt x="1003" y="51"/>
                    </a:lnTo>
                    <a:lnTo>
                      <a:pt x="1007" y="52"/>
                    </a:lnTo>
                    <a:lnTo>
                      <a:pt x="1010" y="54"/>
                    </a:lnTo>
                    <a:close/>
                    <a:moveTo>
                      <a:pt x="923" y="44"/>
                    </a:moveTo>
                    <a:lnTo>
                      <a:pt x="923" y="44"/>
                    </a:lnTo>
                    <a:lnTo>
                      <a:pt x="914" y="45"/>
                    </a:lnTo>
                    <a:lnTo>
                      <a:pt x="906" y="48"/>
                    </a:lnTo>
                    <a:lnTo>
                      <a:pt x="897" y="51"/>
                    </a:lnTo>
                    <a:lnTo>
                      <a:pt x="890" y="51"/>
                    </a:lnTo>
                    <a:lnTo>
                      <a:pt x="886" y="49"/>
                    </a:lnTo>
                    <a:lnTo>
                      <a:pt x="882" y="48"/>
                    </a:lnTo>
                    <a:lnTo>
                      <a:pt x="876" y="44"/>
                    </a:lnTo>
                    <a:lnTo>
                      <a:pt x="869" y="40"/>
                    </a:lnTo>
                    <a:lnTo>
                      <a:pt x="866" y="38"/>
                    </a:lnTo>
                    <a:lnTo>
                      <a:pt x="862" y="38"/>
                    </a:lnTo>
                    <a:lnTo>
                      <a:pt x="855" y="30"/>
                    </a:lnTo>
                    <a:lnTo>
                      <a:pt x="848" y="23"/>
                    </a:lnTo>
                    <a:lnTo>
                      <a:pt x="840" y="17"/>
                    </a:lnTo>
                    <a:lnTo>
                      <a:pt x="831" y="14"/>
                    </a:lnTo>
                    <a:lnTo>
                      <a:pt x="822" y="14"/>
                    </a:lnTo>
                    <a:lnTo>
                      <a:pt x="812" y="14"/>
                    </a:lnTo>
                    <a:lnTo>
                      <a:pt x="800" y="17"/>
                    </a:lnTo>
                    <a:lnTo>
                      <a:pt x="788" y="21"/>
                    </a:lnTo>
                    <a:lnTo>
                      <a:pt x="779" y="28"/>
                    </a:lnTo>
                    <a:lnTo>
                      <a:pt x="772" y="37"/>
                    </a:lnTo>
                    <a:lnTo>
                      <a:pt x="757" y="54"/>
                    </a:lnTo>
                    <a:lnTo>
                      <a:pt x="749" y="61"/>
                    </a:lnTo>
                    <a:lnTo>
                      <a:pt x="737" y="66"/>
                    </a:lnTo>
                    <a:lnTo>
                      <a:pt x="732" y="68"/>
                    </a:lnTo>
                    <a:lnTo>
                      <a:pt x="726" y="69"/>
                    </a:lnTo>
                    <a:lnTo>
                      <a:pt x="719" y="69"/>
                    </a:lnTo>
                    <a:lnTo>
                      <a:pt x="712" y="68"/>
                    </a:lnTo>
                    <a:lnTo>
                      <a:pt x="709" y="71"/>
                    </a:lnTo>
                    <a:lnTo>
                      <a:pt x="705" y="72"/>
                    </a:lnTo>
                    <a:lnTo>
                      <a:pt x="701" y="73"/>
                    </a:lnTo>
                    <a:lnTo>
                      <a:pt x="698" y="75"/>
                    </a:lnTo>
                    <a:lnTo>
                      <a:pt x="697" y="75"/>
                    </a:lnTo>
                    <a:lnTo>
                      <a:pt x="695" y="75"/>
                    </a:lnTo>
                    <a:lnTo>
                      <a:pt x="697" y="76"/>
                    </a:lnTo>
                    <a:lnTo>
                      <a:pt x="694" y="79"/>
                    </a:lnTo>
                    <a:lnTo>
                      <a:pt x="687" y="82"/>
                    </a:lnTo>
                    <a:lnTo>
                      <a:pt x="677" y="101"/>
                    </a:lnTo>
                    <a:lnTo>
                      <a:pt x="666" y="120"/>
                    </a:lnTo>
                    <a:lnTo>
                      <a:pt x="660" y="128"/>
                    </a:lnTo>
                    <a:lnTo>
                      <a:pt x="653" y="135"/>
                    </a:lnTo>
                    <a:lnTo>
                      <a:pt x="646" y="142"/>
                    </a:lnTo>
                    <a:lnTo>
                      <a:pt x="636" y="146"/>
                    </a:lnTo>
                    <a:lnTo>
                      <a:pt x="631" y="155"/>
                    </a:lnTo>
                    <a:lnTo>
                      <a:pt x="625" y="165"/>
                    </a:lnTo>
                    <a:lnTo>
                      <a:pt x="621" y="177"/>
                    </a:lnTo>
                    <a:lnTo>
                      <a:pt x="619" y="190"/>
                    </a:lnTo>
                    <a:lnTo>
                      <a:pt x="618" y="204"/>
                    </a:lnTo>
                    <a:lnTo>
                      <a:pt x="618" y="217"/>
                    </a:lnTo>
                    <a:lnTo>
                      <a:pt x="618" y="228"/>
                    </a:lnTo>
                    <a:lnTo>
                      <a:pt x="621" y="238"/>
                    </a:lnTo>
                    <a:lnTo>
                      <a:pt x="624" y="231"/>
                    </a:lnTo>
                    <a:lnTo>
                      <a:pt x="628" y="224"/>
                    </a:lnTo>
                    <a:lnTo>
                      <a:pt x="638" y="211"/>
                    </a:lnTo>
                    <a:lnTo>
                      <a:pt x="647" y="198"/>
                    </a:lnTo>
                    <a:lnTo>
                      <a:pt x="652" y="191"/>
                    </a:lnTo>
                    <a:lnTo>
                      <a:pt x="656" y="184"/>
                    </a:lnTo>
                    <a:lnTo>
                      <a:pt x="659" y="172"/>
                    </a:lnTo>
                    <a:lnTo>
                      <a:pt x="660" y="159"/>
                    </a:lnTo>
                    <a:lnTo>
                      <a:pt x="661" y="153"/>
                    </a:lnTo>
                    <a:lnTo>
                      <a:pt x="664" y="148"/>
                    </a:lnTo>
                    <a:lnTo>
                      <a:pt x="668" y="144"/>
                    </a:lnTo>
                    <a:lnTo>
                      <a:pt x="673" y="142"/>
                    </a:lnTo>
                    <a:lnTo>
                      <a:pt x="668" y="156"/>
                    </a:lnTo>
                    <a:lnTo>
                      <a:pt x="668" y="163"/>
                    </a:lnTo>
                    <a:lnTo>
                      <a:pt x="670" y="166"/>
                    </a:lnTo>
                    <a:lnTo>
                      <a:pt x="671" y="167"/>
                    </a:lnTo>
                    <a:lnTo>
                      <a:pt x="677" y="159"/>
                    </a:lnTo>
                    <a:lnTo>
                      <a:pt x="684" y="152"/>
                    </a:lnTo>
                    <a:lnTo>
                      <a:pt x="691" y="144"/>
                    </a:lnTo>
                    <a:lnTo>
                      <a:pt x="698" y="137"/>
                    </a:lnTo>
                    <a:lnTo>
                      <a:pt x="698" y="131"/>
                    </a:lnTo>
                    <a:lnTo>
                      <a:pt x="699" y="124"/>
                    </a:lnTo>
                    <a:lnTo>
                      <a:pt x="706" y="111"/>
                    </a:lnTo>
                    <a:lnTo>
                      <a:pt x="715" y="100"/>
                    </a:lnTo>
                    <a:lnTo>
                      <a:pt x="719" y="97"/>
                    </a:lnTo>
                    <a:lnTo>
                      <a:pt x="723" y="94"/>
                    </a:lnTo>
                    <a:lnTo>
                      <a:pt x="723" y="100"/>
                    </a:lnTo>
                    <a:lnTo>
                      <a:pt x="720" y="104"/>
                    </a:lnTo>
                    <a:lnTo>
                      <a:pt x="716" y="113"/>
                    </a:lnTo>
                    <a:lnTo>
                      <a:pt x="712" y="120"/>
                    </a:lnTo>
                    <a:lnTo>
                      <a:pt x="709" y="129"/>
                    </a:lnTo>
                    <a:lnTo>
                      <a:pt x="725" y="122"/>
                    </a:lnTo>
                    <a:lnTo>
                      <a:pt x="739" y="114"/>
                    </a:lnTo>
                    <a:lnTo>
                      <a:pt x="754" y="106"/>
                    </a:lnTo>
                    <a:lnTo>
                      <a:pt x="761" y="103"/>
                    </a:lnTo>
                    <a:lnTo>
                      <a:pt x="770" y="101"/>
                    </a:lnTo>
                    <a:lnTo>
                      <a:pt x="775" y="96"/>
                    </a:lnTo>
                    <a:lnTo>
                      <a:pt x="782" y="92"/>
                    </a:lnTo>
                    <a:lnTo>
                      <a:pt x="799" y="83"/>
                    </a:lnTo>
                    <a:lnTo>
                      <a:pt x="816" y="76"/>
                    </a:lnTo>
                    <a:lnTo>
                      <a:pt x="830" y="72"/>
                    </a:lnTo>
                    <a:lnTo>
                      <a:pt x="829" y="76"/>
                    </a:lnTo>
                    <a:lnTo>
                      <a:pt x="826" y="79"/>
                    </a:lnTo>
                    <a:lnTo>
                      <a:pt x="820" y="83"/>
                    </a:lnTo>
                    <a:lnTo>
                      <a:pt x="813" y="89"/>
                    </a:lnTo>
                    <a:lnTo>
                      <a:pt x="807" y="94"/>
                    </a:lnTo>
                    <a:lnTo>
                      <a:pt x="817" y="92"/>
                    </a:lnTo>
                    <a:lnTo>
                      <a:pt x="827" y="90"/>
                    </a:lnTo>
                    <a:lnTo>
                      <a:pt x="848" y="89"/>
                    </a:lnTo>
                    <a:lnTo>
                      <a:pt x="871" y="89"/>
                    </a:lnTo>
                    <a:lnTo>
                      <a:pt x="893" y="86"/>
                    </a:lnTo>
                    <a:lnTo>
                      <a:pt x="902" y="83"/>
                    </a:lnTo>
                    <a:lnTo>
                      <a:pt x="910" y="80"/>
                    </a:lnTo>
                    <a:lnTo>
                      <a:pt x="928" y="73"/>
                    </a:lnTo>
                    <a:lnTo>
                      <a:pt x="946" y="68"/>
                    </a:lnTo>
                    <a:lnTo>
                      <a:pt x="956" y="66"/>
                    </a:lnTo>
                    <a:lnTo>
                      <a:pt x="965" y="66"/>
                    </a:lnTo>
                    <a:lnTo>
                      <a:pt x="958" y="73"/>
                    </a:lnTo>
                    <a:lnTo>
                      <a:pt x="949" y="79"/>
                    </a:lnTo>
                    <a:lnTo>
                      <a:pt x="941" y="85"/>
                    </a:lnTo>
                    <a:lnTo>
                      <a:pt x="931" y="89"/>
                    </a:lnTo>
                    <a:lnTo>
                      <a:pt x="909" y="93"/>
                    </a:lnTo>
                    <a:lnTo>
                      <a:pt x="886" y="97"/>
                    </a:lnTo>
                    <a:lnTo>
                      <a:pt x="838" y="101"/>
                    </a:lnTo>
                    <a:lnTo>
                      <a:pt x="816" y="106"/>
                    </a:lnTo>
                    <a:lnTo>
                      <a:pt x="805" y="108"/>
                    </a:lnTo>
                    <a:lnTo>
                      <a:pt x="795" y="111"/>
                    </a:lnTo>
                    <a:lnTo>
                      <a:pt x="823" y="127"/>
                    </a:lnTo>
                    <a:lnTo>
                      <a:pt x="836" y="135"/>
                    </a:lnTo>
                    <a:lnTo>
                      <a:pt x="840" y="139"/>
                    </a:lnTo>
                    <a:lnTo>
                      <a:pt x="843" y="145"/>
                    </a:lnTo>
                    <a:lnTo>
                      <a:pt x="836" y="144"/>
                    </a:lnTo>
                    <a:lnTo>
                      <a:pt x="827" y="139"/>
                    </a:lnTo>
                    <a:lnTo>
                      <a:pt x="810" y="131"/>
                    </a:lnTo>
                    <a:lnTo>
                      <a:pt x="793" y="122"/>
                    </a:lnTo>
                    <a:lnTo>
                      <a:pt x="784" y="120"/>
                    </a:lnTo>
                    <a:lnTo>
                      <a:pt x="774" y="118"/>
                    </a:lnTo>
                    <a:lnTo>
                      <a:pt x="767" y="120"/>
                    </a:lnTo>
                    <a:lnTo>
                      <a:pt x="760" y="120"/>
                    </a:lnTo>
                    <a:lnTo>
                      <a:pt x="747" y="125"/>
                    </a:lnTo>
                    <a:lnTo>
                      <a:pt x="736" y="132"/>
                    </a:lnTo>
                    <a:lnTo>
                      <a:pt x="723" y="139"/>
                    </a:lnTo>
                    <a:lnTo>
                      <a:pt x="739" y="144"/>
                    </a:lnTo>
                    <a:lnTo>
                      <a:pt x="753" y="149"/>
                    </a:lnTo>
                    <a:lnTo>
                      <a:pt x="765" y="155"/>
                    </a:lnTo>
                    <a:lnTo>
                      <a:pt x="777" y="163"/>
                    </a:lnTo>
                    <a:lnTo>
                      <a:pt x="768" y="162"/>
                    </a:lnTo>
                    <a:lnTo>
                      <a:pt x="760" y="160"/>
                    </a:lnTo>
                    <a:lnTo>
                      <a:pt x="743" y="155"/>
                    </a:lnTo>
                    <a:lnTo>
                      <a:pt x="733" y="152"/>
                    </a:lnTo>
                    <a:lnTo>
                      <a:pt x="725" y="151"/>
                    </a:lnTo>
                    <a:lnTo>
                      <a:pt x="716" y="151"/>
                    </a:lnTo>
                    <a:lnTo>
                      <a:pt x="708" y="152"/>
                    </a:lnTo>
                    <a:lnTo>
                      <a:pt x="701" y="156"/>
                    </a:lnTo>
                    <a:lnTo>
                      <a:pt x="695" y="160"/>
                    </a:lnTo>
                    <a:lnTo>
                      <a:pt x="684" y="170"/>
                    </a:lnTo>
                    <a:lnTo>
                      <a:pt x="674" y="181"/>
                    </a:lnTo>
                    <a:lnTo>
                      <a:pt x="666" y="194"/>
                    </a:lnTo>
                    <a:lnTo>
                      <a:pt x="683" y="191"/>
                    </a:lnTo>
                    <a:lnTo>
                      <a:pt x="698" y="188"/>
                    </a:lnTo>
                    <a:lnTo>
                      <a:pt x="706" y="188"/>
                    </a:lnTo>
                    <a:lnTo>
                      <a:pt x="715" y="190"/>
                    </a:lnTo>
                    <a:lnTo>
                      <a:pt x="722" y="193"/>
                    </a:lnTo>
                    <a:lnTo>
                      <a:pt x="727" y="195"/>
                    </a:lnTo>
                    <a:lnTo>
                      <a:pt x="716" y="195"/>
                    </a:lnTo>
                    <a:lnTo>
                      <a:pt x="706" y="197"/>
                    </a:lnTo>
                    <a:lnTo>
                      <a:pt x="697" y="198"/>
                    </a:lnTo>
                    <a:lnTo>
                      <a:pt x="688" y="201"/>
                    </a:lnTo>
                    <a:lnTo>
                      <a:pt x="670" y="207"/>
                    </a:lnTo>
                    <a:lnTo>
                      <a:pt x="660" y="210"/>
                    </a:lnTo>
                    <a:lnTo>
                      <a:pt x="652" y="211"/>
                    </a:lnTo>
                    <a:lnTo>
                      <a:pt x="643" y="225"/>
                    </a:lnTo>
                    <a:lnTo>
                      <a:pt x="633" y="239"/>
                    </a:lnTo>
                    <a:lnTo>
                      <a:pt x="631" y="246"/>
                    </a:lnTo>
                    <a:lnTo>
                      <a:pt x="626" y="253"/>
                    </a:lnTo>
                    <a:lnTo>
                      <a:pt x="625" y="261"/>
                    </a:lnTo>
                    <a:lnTo>
                      <a:pt x="624" y="270"/>
                    </a:lnTo>
                    <a:lnTo>
                      <a:pt x="625" y="264"/>
                    </a:lnTo>
                    <a:lnTo>
                      <a:pt x="628" y="260"/>
                    </a:lnTo>
                    <a:lnTo>
                      <a:pt x="631" y="256"/>
                    </a:lnTo>
                    <a:lnTo>
                      <a:pt x="631" y="250"/>
                    </a:lnTo>
                    <a:lnTo>
                      <a:pt x="652" y="233"/>
                    </a:lnTo>
                    <a:lnTo>
                      <a:pt x="663" y="226"/>
                    </a:lnTo>
                    <a:lnTo>
                      <a:pt x="668" y="224"/>
                    </a:lnTo>
                    <a:lnTo>
                      <a:pt x="677" y="222"/>
                    </a:lnTo>
                    <a:lnTo>
                      <a:pt x="690" y="221"/>
                    </a:lnTo>
                    <a:lnTo>
                      <a:pt x="702" y="219"/>
                    </a:lnTo>
                    <a:lnTo>
                      <a:pt x="715" y="218"/>
                    </a:lnTo>
                    <a:lnTo>
                      <a:pt x="727" y="215"/>
                    </a:lnTo>
                    <a:lnTo>
                      <a:pt x="733" y="212"/>
                    </a:lnTo>
                    <a:lnTo>
                      <a:pt x="739" y="208"/>
                    </a:lnTo>
                    <a:lnTo>
                      <a:pt x="747" y="197"/>
                    </a:lnTo>
                    <a:lnTo>
                      <a:pt x="751" y="193"/>
                    </a:lnTo>
                    <a:lnTo>
                      <a:pt x="757" y="188"/>
                    </a:lnTo>
                    <a:lnTo>
                      <a:pt x="763" y="186"/>
                    </a:lnTo>
                    <a:lnTo>
                      <a:pt x="770" y="184"/>
                    </a:lnTo>
                    <a:lnTo>
                      <a:pt x="777" y="188"/>
                    </a:lnTo>
                    <a:lnTo>
                      <a:pt x="784" y="193"/>
                    </a:lnTo>
                    <a:lnTo>
                      <a:pt x="791" y="195"/>
                    </a:lnTo>
                    <a:lnTo>
                      <a:pt x="798" y="197"/>
                    </a:lnTo>
                    <a:lnTo>
                      <a:pt x="805" y="197"/>
                    </a:lnTo>
                    <a:lnTo>
                      <a:pt x="812" y="197"/>
                    </a:lnTo>
                    <a:lnTo>
                      <a:pt x="819" y="195"/>
                    </a:lnTo>
                    <a:lnTo>
                      <a:pt x="826" y="193"/>
                    </a:lnTo>
                    <a:lnTo>
                      <a:pt x="833" y="190"/>
                    </a:lnTo>
                    <a:lnTo>
                      <a:pt x="838" y="186"/>
                    </a:lnTo>
                    <a:lnTo>
                      <a:pt x="844" y="181"/>
                    </a:lnTo>
                    <a:lnTo>
                      <a:pt x="848" y="174"/>
                    </a:lnTo>
                    <a:lnTo>
                      <a:pt x="852" y="169"/>
                    </a:lnTo>
                    <a:lnTo>
                      <a:pt x="855" y="160"/>
                    </a:lnTo>
                    <a:lnTo>
                      <a:pt x="857" y="152"/>
                    </a:lnTo>
                    <a:lnTo>
                      <a:pt x="858" y="144"/>
                    </a:lnTo>
                    <a:lnTo>
                      <a:pt x="864" y="139"/>
                    </a:lnTo>
                    <a:lnTo>
                      <a:pt x="872" y="137"/>
                    </a:lnTo>
                    <a:lnTo>
                      <a:pt x="879" y="135"/>
                    </a:lnTo>
                    <a:lnTo>
                      <a:pt x="887" y="134"/>
                    </a:lnTo>
                    <a:lnTo>
                      <a:pt x="904" y="132"/>
                    </a:lnTo>
                    <a:lnTo>
                      <a:pt x="913" y="131"/>
                    </a:lnTo>
                    <a:lnTo>
                      <a:pt x="921" y="129"/>
                    </a:lnTo>
                    <a:lnTo>
                      <a:pt x="932" y="124"/>
                    </a:lnTo>
                    <a:lnTo>
                      <a:pt x="942" y="118"/>
                    </a:lnTo>
                    <a:lnTo>
                      <a:pt x="952" y="110"/>
                    </a:lnTo>
                    <a:lnTo>
                      <a:pt x="959" y="101"/>
                    </a:lnTo>
                    <a:lnTo>
                      <a:pt x="975" y="83"/>
                    </a:lnTo>
                    <a:lnTo>
                      <a:pt x="990" y="64"/>
                    </a:lnTo>
                    <a:lnTo>
                      <a:pt x="973" y="56"/>
                    </a:lnTo>
                    <a:lnTo>
                      <a:pt x="956" y="51"/>
                    </a:lnTo>
                    <a:lnTo>
                      <a:pt x="941" y="45"/>
                    </a:lnTo>
                    <a:lnTo>
                      <a:pt x="932" y="44"/>
                    </a:lnTo>
                    <a:lnTo>
                      <a:pt x="923" y="44"/>
                    </a:lnTo>
                    <a:close/>
                    <a:moveTo>
                      <a:pt x="594" y="35"/>
                    </a:moveTo>
                    <a:lnTo>
                      <a:pt x="594" y="35"/>
                    </a:lnTo>
                    <a:lnTo>
                      <a:pt x="590" y="44"/>
                    </a:lnTo>
                    <a:lnTo>
                      <a:pt x="587" y="54"/>
                    </a:lnTo>
                    <a:lnTo>
                      <a:pt x="581" y="75"/>
                    </a:lnTo>
                    <a:lnTo>
                      <a:pt x="580" y="96"/>
                    </a:lnTo>
                    <a:lnTo>
                      <a:pt x="579" y="118"/>
                    </a:lnTo>
                    <a:lnTo>
                      <a:pt x="580" y="141"/>
                    </a:lnTo>
                    <a:lnTo>
                      <a:pt x="581" y="163"/>
                    </a:lnTo>
                    <a:lnTo>
                      <a:pt x="587" y="204"/>
                    </a:lnTo>
                    <a:lnTo>
                      <a:pt x="590" y="170"/>
                    </a:lnTo>
                    <a:lnTo>
                      <a:pt x="591" y="137"/>
                    </a:lnTo>
                    <a:lnTo>
                      <a:pt x="594" y="104"/>
                    </a:lnTo>
                    <a:lnTo>
                      <a:pt x="595" y="89"/>
                    </a:lnTo>
                    <a:lnTo>
                      <a:pt x="600" y="73"/>
                    </a:lnTo>
                    <a:lnTo>
                      <a:pt x="604" y="64"/>
                    </a:lnTo>
                    <a:lnTo>
                      <a:pt x="607" y="54"/>
                    </a:lnTo>
                    <a:lnTo>
                      <a:pt x="608" y="49"/>
                    </a:lnTo>
                    <a:lnTo>
                      <a:pt x="608" y="44"/>
                    </a:lnTo>
                    <a:lnTo>
                      <a:pt x="608" y="40"/>
                    </a:lnTo>
                    <a:lnTo>
                      <a:pt x="605" y="35"/>
                    </a:lnTo>
                    <a:lnTo>
                      <a:pt x="603" y="34"/>
                    </a:lnTo>
                    <a:lnTo>
                      <a:pt x="601" y="34"/>
                    </a:lnTo>
                    <a:lnTo>
                      <a:pt x="598" y="35"/>
                    </a:lnTo>
                    <a:lnTo>
                      <a:pt x="594" y="35"/>
                    </a:lnTo>
                    <a:close/>
                    <a:moveTo>
                      <a:pt x="603" y="242"/>
                    </a:moveTo>
                    <a:lnTo>
                      <a:pt x="603" y="242"/>
                    </a:lnTo>
                    <a:lnTo>
                      <a:pt x="604" y="245"/>
                    </a:lnTo>
                    <a:lnTo>
                      <a:pt x="604" y="246"/>
                    </a:lnTo>
                    <a:lnTo>
                      <a:pt x="605" y="243"/>
                    </a:lnTo>
                    <a:lnTo>
                      <a:pt x="604" y="235"/>
                    </a:lnTo>
                    <a:lnTo>
                      <a:pt x="604" y="232"/>
                    </a:lnTo>
                    <a:lnTo>
                      <a:pt x="601" y="229"/>
                    </a:lnTo>
                    <a:lnTo>
                      <a:pt x="601" y="236"/>
                    </a:lnTo>
                    <a:lnTo>
                      <a:pt x="603" y="242"/>
                    </a:lnTo>
                    <a:close/>
                    <a:moveTo>
                      <a:pt x="699" y="698"/>
                    </a:moveTo>
                    <a:lnTo>
                      <a:pt x="699" y="698"/>
                    </a:lnTo>
                    <a:lnTo>
                      <a:pt x="701" y="700"/>
                    </a:lnTo>
                    <a:lnTo>
                      <a:pt x="701" y="702"/>
                    </a:lnTo>
                    <a:lnTo>
                      <a:pt x="699" y="711"/>
                    </a:lnTo>
                    <a:lnTo>
                      <a:pt x="694" y="721"/>
                    </a:lnTo>
                    <a:lnTo>
                      <a:pt x="687" y="730"/>
                    </a:lnTo>
                    <a:lnTo>
                      <a:pt x="678" y="740"/>
                    </a:lnTo>
                    <a:lnTo>
                      <a:pt x="670" y="750"/>
                    </a:lnTo>
                    <a:lnTo>
                      <a:pt x="663" y="756"/>
                    </a:lnTo>
                    <a:lnTo>
                      <a:pt x="657" y="758"/>
                    </a:lnTo>
                    <a:lnTo>
                      <a:pt x="656" y="760"/>
                    </a:lnTo>
                    <a:lnTo>
                      <a:pt x="657" y="760"/>
                    </a:lnTo>
                    <a:lnTo>
                      <a:pt x="664" y="761"/>
                    </a:lnTo>
                    <a:lnTo>
                      <a:pt x="671" y="763"/>
                    </a:lnTo>
                    <a:lnTo>
                      <a:pt x="687" y="770"/>
                    </a:lnTo>
                    <a:lnTo>
                      <a:pt x="705" y="771"/>
                    </a:lnTo>
                    <a:lnTo>
                      <a:pt x="722" y="770"/>
                    </a:lnTo>
                    <a:lnTo>
                      <a:pt x="737" y="767"/>
                    </a:lnTo>
                    <a:lnTo>
                      <a:pt x="753" y="763"/>
                    </a:lnTo>
                    <a:lnTo>
                      <a:pt x="767" y="756"/>
                    </a:lnTo>
                    <a:lnTo>
                      <a:pt x="779" y="749"/>
                    </a:lnTo>
                    <a:lnTo>
                      <a:pt x="791" y="742"/>
                    </a:lnTo>
                    <a:lnTo>
                      <a:pt x="802" y="733"/>
                    </a:lnTo>
                    <a:lnTo>
                      <a:pt x="819" y="721"/>
                    </a:lnTo>
                    <a:lnTo>
                      <a:pt x="826" y="715"/>
                    </a:lnTo>
                    <a:lnTo>
                      <a:pt x="831" y="709"/>
                    </a:lnTo>
                    <a:lnTo>
                      <a:pt x="837" y="702"/>
                    </a:lnTo>
                    <a:lnTo>
                      <a:pt x="843" y="694"/>
                    </a:lnTo>
                    <a:lnTo>
                      <a:pt x="852" y="673"/>
                    </a:lnTo>
                    <a:lnTo>
                      <a:pt x="859" y="652"/>
                    </a:lnTo>
                    <a:lnTo>
                      <a:pt x="864" y="636"/>
                    </a:lnTo>
                    <a:lnTo>
                      <a:pt x="873" y="624"/>
                    </a:lnTo>
                    <a:lnTo>
                      <a:pt x="887" y="580"/>
                    </a:lnTo>
                    <a:lnTo>
                      <a:pt x="893" y="558"/>
                    </a:lnTo>
                    <a:lnTo>
                      <a:pt x="899" y="534"/>
                    </a:lnTo>
                    <a:lnTo>
                      <a:pt x="903" y="509"/>
                    </a:lnTo>
                    <a:lnTo>
                      <a:pt x="906" y="485"/>
                    </a:lnTo>
                    <a:lnTo>
                      <a:pt x="907" y="461"/>
                    </a:lnTo>
                    <a:lnTo>
                      <a:pt x="907" y="437"/>
                    </a:lnTo>
                    <a:lnTo>
                      <a:pt x="906" y="417"/>
                    </a:lnTo>
                    <a:lnTo>
                      <a:pt x="903" y="396"/>
                    </a:lnTo>
                    <a:lnTo>
                      <a:pt x="899" y="375"/>
                    </a:lnTo>
                    <a:lnTo>
                      <a:pt x="895" y="356"/>
                    </a:lnTo>
                    <a:lnTo>
                      <a:pt x="887" y="337"/>
                    </a:lnTo>
                    <a:lnTo>
                      <a:pt x="879" y="322"/>
                    </a:lnTo>
                    <a:lnTo>
                      <a:pt x="875" y="313"/>
                    </a:lnTo>
                    <a:lnTo>
                      <a:pt x="869" y="308"/>
                    </a:lnTo>
                    <a:lnTo>
                      <a:pt x="864" y="302"/>
                    </a:lnTo>
                    <a:lnTo>
                      <a:pt x="857" y="297"/>
                    </a:lnTo>
                    <a:lnTo>
                      <a:pt x="838" y="287"/>
                    </a:lnTo>
                    <a:lnTo>
                      <a:pt x="817" y="277"/>
                    </a:lnTo>
                    <a:lnTo>
                      <a:pt x="796" y="268"/>
                    </a:lnTo>
                    <a:lnTo>
                      <a:pt x="774" y="261"/>
                    </a:lnTo>
                    <a:lnTo>
                      <a:pt x="751" y="257"/>
                    </a:lnTo>
                    <a:lnTo>
                      <a:pt x="727" y="254"/>
                    </a:lnTo>
                    <a:lnTo>
                      <a:pt x="704" y="254"/>
                    </a:lnTo>
                    <a:lnTo>
                      <a:pt x="680" y="257"/>
                    </a:lnTo>
                    <a:lnTo>
                      <a:pt x="670" y="260"/>
                    </a:lnTo>
                    <a:lnTo>
                      <a:pt x="660" y="264"/>
                    </a:lnTo>
                    <a:lnTo>
                      <a:pt x="650" y="268"/>
                    </a:lnTo>
                    <a:lnTo>
                      <a:pt x="640" y="274"/>
                    </a:lnTo>
                    <a:lnTo>
                      <a:pt x="624" y="288"/>
                    </a:lnTo>
                    <a:lnTo>
                      <a:pt x="607" y="302"/>
                    </a:lnTo>
                    <a:lnTo>
                      <a:pt x="600" y="304"/>
                    </a:lnTo>
                    <a:lnTo>
                      <a:pt x="591" y="308"/>
                    </a:lnTo>
                    <a:lnTo>
                      <a:pt x="574" y="315"/>
                    </a:lnTo>
                    <a:lnTo>
                      <a:pt x="565" y="312"/>
                    </a:lnTo>
                    <a:lnTo>
                      <a:pt x="555" y="312"/>
                    </a:lnTo>
                    <a:lnTo>
                      <a:pt x="545" y="312"/>
                    </a:lnTo>
                    <a:lnTo>
                      <a:pt x="537" y="313"/>
                    </a:lnTo>
                    <a:lnTo>
                      <a:pt x="534" y="311"/>
                    </a:lnTo>
                    <a:lnTo>
                      <a:pt x="530" y="308"/>
                    </a:lnTo>
                    <a:lnTo>
                      <a:pt x="522" y="304"/>
                    </a:lnTo>
                    <a:lnTo>
                      <a:pt x="518" y="301"/>
                    </a:lnTo>
                    <a:lnTo>
                      <a:pt x="517" y="297"/>
                    </a:lnTo>
                    <a:lnTo>
                      <a:pt x="515" y="292"/>
                    </a:lnTo>
                    <a:lnTo>
                      <a:pt x="515" y="285"/>
                    </a:lnTo>
                    <a:lnTo>
                      <a:pt x="520" y="285"/>
                    </a:lnTo>
                    <a:lnTo>
                      <a:pt x="521" y="284"/>
                    </a:lnTo>
                    <a:lnTo>
                      <a:pt x="527" y="281"/>
                    </a:lnTo>
                    <a:lnTo>
                      <a:pt x="531" y="287"/>
                    </a:lnTo>
                    <a:lnTo>
                      <a:pt x="538" y="292"/>
                    </a:lnTo>
                    <a:lnTo>
                      <a:pt x="546" y="295"/>
                    </a:lnTo>
                    <a:lnTo>
                      <a:pt x="556" y="298"/>
                    </a:lnTo>
                    <a:lnTo>
                      <a:pt x="565" y="299"/>
                    </a:lnTo>
                    <a:lnTo>
                      <a:pt x="574" y="298"/>
                    </a:lnTo>
                    <a:lnTo>
                      <a:pt x="583" y="297"/>
                    </a:lnTo>
                    <a:lnTo>
                      <a:pt x="591" y="294"/>
                    </a:lnTo>
                    <a:lnTo>
                      <a:pt x="590" y="288"/>
                    </a:lnTo>
                    <a:lnTo>
                      <a:pt x="587" y="281"/>
                    </a:lnTo>
                    <a:lnTo>
                      <a:pt x="581" y="267"/>
                    </a:lnTo>
                    <a:lnTo>
                      <a:pt x="577" y="268"/>
                    </a:lnTo>
                    <a:lnTo>
                      <a:pt x="573" y="268"/>
                    </a:lnTo>
                    <a:lnTo>
                      <a:pt x="563" y="267"/>
                    </a:lnTo>
                    <a:lnTo>
                      <a:pt x="555" y="263"/>
                    </a:lnTo>
                    <a:lnTo>
                      <a:pt x="545" y="260"/>
                    </a:lnTo>
                    <a:lnTo>
                      <a:pt x="524" y="257"/>
                    </a:lnTo>
                    <a:lnTo>
                      <a:pt x="501" y="256"/>
                    </a:lnTo>
                    <a:lnTo>
                      <a:pt x="479" y="256"/>
                    </a:lnTo>
                    <a:lnTo>
                      <a:pt x="457" y="257"/>
                    </a:lnTo>
                    <a:lnTo>
                      <a:pt x="435" y="261"/>
                    </a:lnTo>
                    <a:lnTo>
                      <a:pt x="414" y="267"/>
                    </a:lnTo>
                    <a:lnTo>
                      <a:pt x="396" y="276"/>
                    </a:lnTo>
                    <a:lnTo>
                      <a:pt x="388" y="281"/>
                    </a:lnTo>
                    <a:lnTo>
                      <a:pt x="381" y="287"/>
                    </a:lnTo>
                    <a:lnTo>
                      <a:pt x="368" y="297"/>
                    </a:lnTo>
                    <a:lnTo>
                      <a:pt x="358" y="304"/>
                    </a:lnTo>
                    <a:lnTo>
                      <a:pt x="351" y="313"/>
                    </a:lnTo>
                    <a:lnTo>
                      <a:pt x="344" y="325"/>
                    </a:lnTo>
                    <a:lnTo>
                      <a:pt x="339" y="337"/>
                    </a:lnTo>
                    <a:lnTo>
                      <a:pt x="333" y="350"/>
                    </a:lnTo>
                    <a:lnTo>
                      <a:pt x="329" y="364"/>
                    </a:lnTo>
                    <a:lnTo>
                      <a:pt x="325" y="379"/>
                    </a:lnTo>
                    <a:lnTo>
                      <a:pt x="318" y="412"/>
                    </a:lnTo>
                    <a:lnTo>
                      <a:pt x="315" y="445"/>
                    </a:lnTo>
                    <a:lnTo>
                      <a:pt x="315" y="478"/>
                    </a:lnTo>
                    <a:lnTo>
                      <a:pt x="316" y="507"/>
                    </a:lnTo>
                    <a:lnTo>
                      <a:pt x="319" y="521"/>
                    </a:lnTo>
                    <a:lnTo>
                      <a:pt x="322" y="534"/>
                    </a:lnTo>
                    <a:lnTo>
                      <a:pt x="334" y="576"/>
                    </a:lnTo>
                    <a:lnTo>
                      <a:pt x="343" y="597"/>
                    </a:lnTo>
                    <a:lnTo>
                      <a:pt x="353" y="618"/>
                    </a:lnTo>
                    <a:lnTo>
                      <a:pt x="362" y="638"/>
                    </a:lnTo>
                    <a:lnTo>
                      <a:pt x="374" y="657"/>
                    </a:lnTo>
                    <a:lnTo>
                      <a:pt x="388" y="676"/>
                    </a:lnTo>
                    <a:lnTo>
                      <a:pt x="402" y="691"/>
                    </a:lnTo>
                    <a:lnTo>
                      <a:pt x="428" y="716"/>
                    </a:lnTo>
                    <a:lnTo>
                      <a:pt x="442" y="728"/>
                    </a:lnTo>
                    <a:lnTo>
                      <a:pt x="457" y="739"/>
                    </a:lnTo>
                    <a:lnTo>
                      <a:pt x="471" y="749"/>
                    </a:lnTo>
                    <a:lnTo>
                      <a:pt x="485" y="757"/>
                    </a:lnTo>
                    <a:lnTo>
                      <a:pt x="501" y="764"/>
                    </a:lnTo>
                    <a:lnTo>
                      <a:pt x="520" y="770"/>
                    </a:lnTo>
                    <a:lnTo>
                      <a:pt x="530" y="771"/>
                    </a:lnTo>
                    <a:lnTo>
                      <a:pt x="538" y="771"/>
                    </a:lnTo>
                    <a:lnTo>
                      <a:pt x="548" y="771"/>
                    </a:lnTo>
                    <a:lnTo>
                      <a:pt x="556" y="770"/>
                    </a:lnTo>
                    <a:lnTo>
                      <a:pt x="573" y="766"/>
                    </a:lnTo>
                    <a:lnTo>
                      <a:pt x="591" y="763"/>
                    </a:lnTo>
                    <a:lnTo>
                      <a:pt x="569" y="749"/>
                    </a:lnTo>
                    <a:lnTo>
                      <a:pt x="559" y="740"/>
                    </a:lnTo>
                    <a:lnTo>
                      <a:pt x="549" y="732"/>
                    </a:lnTo>
                    <a:lnTo>
                      <a:pt x="541" y="722"/>
                    </a:lnTo>
                    <a:lnTo>
                      <a:pt x="534" y="711"/>
                    </a:lnTo>
                    <a:lnTo>
                      <a:pt x="528" y="698"/>
                    </a:lnTo>
                    <a:lnTo>
                      <a:pt x="524" y="684"/>
                    </a:lnTo>
                    <a:lnTo>
                      <a:pt x="542" y="704"/>
                    </a:lnTo>
                    <a:lnTo>
                      <a:pt x="559" y="723"/>
                    </a:lnTo>
                    <a:lnTo>
                      <a:pt x="569" y="732"/>
                    </a:lnTo>
                    <a:lnTo>
                      <a:pt x="579" y="740"/>
                    </a:lnTo>
                    <a:lnTo>
                      <a:pt x="590" y="747"/>
                    </a:lnTo>
                    <a:lnTo>
                      <a:pt x="603" y="754"/>
                    </a:lnTo>
                    <a:lnTo>
                      <a:pt x="619" y="753"/>
                    </a:lnTo>
                    <a:lnTo>
                      <a:pt x="633" y="750"/>
                    </a:lnTo>
                    <a:lnTo>
                      <a:pt x="647" y="744"/>
                    </a:lnTo>
                    <a:lnTo>
                      <a:pt x="664" y="737"/>
                    </a:lnTo>
                    <a:lnTo>
                      <a:pt x="668" y="735"/>
                    </a:lnTo>
                    <a:lnTo>
                      <a:pt x="673" y="728"/>
                    </a:lnTo>
                    <a:lnTo>
                      <a:pt x="681" y="712"/>
                    </a:lnTo>
                    <a:lnTo>
                      <a:pt x="685" y="705"/>
                    </a:lnTo>
                    <a:lnTo>
                      <a:pt x="690" y="700"/>
                    </a:lnTo>
                    <a:lnTo>
                      <a:pt x="695" y="697"/>
                    </a:lnTo>
                    <a:lnTo>
                      <a:pt x="697" y="697"/>
                    </a:lnTo>
                    <a:lnTo>
                      <a:pt x="699" y="698"/>
                    </a:lnTo>
                    <a:close/>
                    <a:moveTo>
                      <a:pt x="465" y="766"/>
                    </a:moveTo>
                    <a:lnTo>
                      <a:pt x="465" y="766"/>
                    </a:lnTo>
                    <a:lnTo>
                      <a:pt x="455" y="756"/>
                    </a:lnTo>
                    <a:lnTo>
                      <a:pt x="445" y="746"/>
                    </a:lnTo>
                    <a:lnTo>
                      <a:pt x="423" y="729"/>
                    </a:lnTo>
                    <a:lnTo>
                      <a:pt x="421" y="730"/>
                    </a:lnTo>
                    <a:lnTo>
                      <a:pt x="420" y="730"/>
                    </a:lnTo>
                    <a:lnTo>
                      <a:pt x="416" y="732"/>
                    </a:lnTo>
                    <a:lnTo>
                      <a:pt x="413" y="732"/>
                    </a:lnTo>
                    <a:lnTo>
                      <a:pt x="407" y="730"/>
                    </a:lnTo>
                    <a:lnTo>
                      <a:pt x="372" y="743"/>
                    </a:lnTo>
                    <a:lnTo>
                      <a:pt x="336" y="753"/>
                    </a:lnTo>
                    <a:lnTo>
                      <a:pt x="298" y="763"/>
                    </a:lnTo>
                    <a:lnTo>
                      <a:pt x="259" y="771"/>
                    </a:lnTo>
                    <a:lnTo>
                      <a:pt x="240" y="774"/>
                    </a:lnTo>
                    <a:lnTo>
                      <a:pt x="221" y="777"/>
                    </a:lnTo>
                    <a:lnTo>
                      <a:pt x="180" y="784"/>
                    </a:lnTo>
                    <a:lnTo>
                      <a:pt x="155" y="788"/>
                    </a:lnTo>
                    <a:lnTo>
                      <a:pt x="125" y="794"/>
                    </a:lnTo>
                    <a:lnTo>
                      <a:pt x="113" y="798"/>
                    </a:lnTo>
                    <a:lnTo>
                      <a:pt x="100" y="802"/>
                    </a:lnTo>
                    <a:lnTo>
                      <a:pt x="89" y="808"/>
                    </a:lnTo>
                    <a:lnTo>
                      <a:pt x="80" y="815"/>
                    </a:lnTo>
                    <a:lnTo>
                      <a:pt x="111" y="823"/>
                    </a:lnTo>
                    <a:lnTo>
                      <a:pt x="146" y="830"/>
                    </a:lnTo>
                    <a:lnTo>
                      <a:pt x="183" y="837"/>
                    </a:lnTo>
                    <a:lnTo>
                      <a:pt x="221" y="843"/>
                    </a:lnTo>
                    <a:lnTo>
                      <a:pt x="259" y="847"/>
                    </a:lnTo>
                    <a:lnTo>
                      <a:pt x="296" y="850"/>
                    </a:lnTo>
                    <a:lnTo>
                      <a:pt x="332" y="851"/>
                    </a:lnTo>
                    <a:lnTo>
                      <a:pt x="364" y="850"/>
                    </a:lnTo>
                    <a:lnTo>
                      <a:pt x="374" y="853"/>
                    </a:lnTo>
                    <a:lnTo>
                      <a:pt x="385" y="854"/>
                    </a:lnTo>
                    <a:lnTo>
                      <a:pt x="407" y="854"/>
                    </a:lnTo>
                    <a:lnTo>
                      <a:pt x="430" y="854"/>
                    </a:lnTo>
                    <a:lnTo>
                      <a:pt x="452" y="855"/>
                    </a:lnTo>
                    <a:lnTo>
                      <a:pt x="496" y="860"/>
                    </a:lnTo>
                    <a:lnTo>
                      <a:pt x="541" y="865"/>
                    </a:lnTo>
                    <a:lnTo>
                      <a:pt x="586" y="872"/>
                    </a:lnTo>
                    <a:lnTo>
                      <a:pt x="631" y="876"/>
                    </a:lnTo>
                    <a:lnTo>
                      <a:pt x="708" y="882"/>
                    </a:lnTo>
                    <a:lnTo>
                      <a:pt x="788" y="889"/>
                    </a:lnTo>
                    <a:lnTo>
                      <a:pt x="869" y="896"/>
                    </a:lnTo>
                    <a:lnTo>
                      <a:pt x="949" y="902"/>
                    </a:lnTo>
                    <a:lnTo>
                      <a:pt x="980" y="905"/>
                    </a:lnTo>
                    <a:lnTo>
                      <a:pt x="994" y="906"/>
                    </a:lnTo>
                    <a:lnTo>
                      <a:pt x="1008" y="906"/>
                    </a:lnTo>
                    <a:lnTo>
                      <a:pt x="1015" y="905"/>
                    </a:lnTo>
                    <a:lnTo>
                      <a:pt x="1022" y="905"/>
                    </a:lnTo>
                    <a:lnTo>
                      <a:pt x="1028" y="902"/>
                    </a:lnTo>
                    <a:lnTo>
                      <a:pt x="1033" y="897"/>
                    </a:lnTo>
                    <a:lnTo>
                      <a:pt x="1039" y="900"/>
                    </a:lnTo>
                    <a:lnTo>
                      <a:pt x="1042" y="900"/>
                    </a:lnTo>
                    <a:lnTo>
                      <a:pt x="1045" y="900"/>
                    </a:lnTo>
                    <a:lnTo>
                      <a:pt x="1078" y="883"/>
                    </a:lnTo>
                    <a:lnTo>
                      <a:pt x="1114" y="867"/>
                    </a:lnTo>
                    <a:lnTo>
                      <a:pt x="1184" y="836"/>
                    </a:lnTo>
                    <a:lnTo>
                      <a:pt x="1219" y="822"/>
                    </a:lnTo>
                    <a:lnTo>
                      <a:pt x="1254" y="805"/>
                    </a:lnTo>
                    <a:lnTo>
                      <a:pt x="1288" y="788"/>
                    </a:lnTo>
                    <a:lnTo>
                      <a:pt x="1320" y="770"/>
                    </a:lnTo>
                    <a:lnTo>
                      <a:pt x="1321" y="771"/>
                    </a:lnTo>
                    <a:lnTo>
                      <a:pt x="1324" y="770"/>
                    </a:lnTo>
                    <a:lnTo>
                      <a:pt x="1327" y="770"/>
                    </a:lnTo>
                    <a:lnTo>
                      <a:pt x="1330" y="770"/>
                    </a:lnTo>
                    <a:lnTo>
                      <a:pt x="1432" y="712"/>
                    </a:lnTo>
                    <a:lnTo>
                      <a:pt x="1483" y="684"/>
                    </a:lnTo>
                    <a:lnTo>
                      <a:pt x="1535" y="656"/>
                    </a:lnTo>
                    <a:lnTo>
                      <a:pt x="1528" y="657"/>
                    </a:lnTo>
                    <a:lnTo>
                      <a:pt x="1521" y="657"/>
                    </a:lnTo>
                    <a:lnTo>
                      <a:pt x="1508" y="656"/>
                    </a:lnTo>
                    <a:lnTo>
                      <a:pt x="1494" y="655"/>
                    </a:lnTo>
                    <a:lnTo>
                      <a:pt x="1488" y="655"/>
                    </a:lnTo>
                    <a:lnTo>
                      <a:pt x="1480" y="657"/>
                    </a:lnTo>
                    <a:lnTo>
                      <a:pt x="1469" y="655"/>
                    </a:lnTo>
                    <a:lnTo>
                      <a:pt x="1457" y="653"/>
                    </a:lnTo>
                    <a:lnTo>
                      <a:pt x="1434" y="652"/>
                    </a:lnTo>
                    <a:lnTo>
                      <a:pt x="1411" y="653"/>
                    </a:lnTo>
                    <a:lnTo>
                      <a:pt x="1387" y="652"/>
                    </a:lnTo>
                    <a:lnTo>
                      <a:pt x="1380" y="652"/>
                    </a:lnTo>
                    <a:lnTo>
                      <a:pt x="1372" y="649"/>
                    </a:lnTo>
                    <a:lnTo>
                      <a:pt x="1365" y="646"/>
                    </a:lnTo>
                    <a:lnTo>
                      <a:pt x="1356" y="645"/>
                    </a:lnTo>
                    <a:lnTo>
                      <a:pt x="1345" y="645"/>
                    </a:lnTo>
                    <a:lnTo>
                      <a:pt x="1334" y="643"/>
                    </a:lnTo>
                    <a:lnTo>
                      <a:pt x="1311" y="643"/>
                    </a:lnTo>
                    <a:lnTo>
                      <a:pt x="1275" y="641"/>
                    </a:lnTo>
                    <a:lnTo>
                      <a:pt x="1258" y="639"/>
                    </a:lnTo>
                    <a:lnTo>
                      <a:pt x="1241" y="638"/>
                    </a:lnTo>
                    <a:lnTo>
                      <a:pt x="1219" y="639"/>
                    </a:lnTo>
                    <a:lnTo>
                      <a:pt x="1209" y="641"/>
                    </a:lnTo>
                    <a:lnTo>
                      <a:pt x="1198" y="641"/>
                    </a:lnTo>
                    <a:lnTo>
                      <a:pt x="1143" y="632"/>
                    </a:lnTo>
                    <a:lnTo>
                      <a:pt x="1085" y="625"/>
                    </a:lnTo>
                    <a:lnTo>
                      <a:pt x="1056" y="621"/>
                    </a:lnTo>
                    <a:lnTo>
                      <a:pt x="1026" y="619"/>
                    </a:lnTo>
                    <a:lnTo>
                      <a:pt x="998" y="619"/>
                    </a:lnTo>
                    <a:lnTo>
                      <a:pt x="972" y="621"/>
                    </a:lnTo>
                    <a:lnTo>
                      <a:pt x="968" y="619"/>
                    </a:lnTo>
                    <a:lnTo>
                      <a:pt x="963" y="618"/>
                    </a:lnTo>
                    <a:lnTo>
                      <a:pt x="958" y="617"/>
                    </a:lnTo>
                    <a:lnTo>
                      <a:pt x="955" y="615"/>
                    </a:lnTo>
                    <a:lnTo>
                      <a:pt x="937" y="621"/>
                    </a:lnTo>
                    <a:lnTo>
                      <a:pt x="918" y="628"/>
                    </a:lnTo>
                    <a:lnTo>
                      <a:pt x="902" y="635"/>
                    </a:lnTo>
                    <a:lnTo>
                      <a:pt x="885" y="642"/>
                    </a:lnTo>
                    <a:lnTo>
                      <a:pt x="868" y="677"/>
                    </a:lnTo>
                    <a:lnTo>
                      <a:pt x="858" y="695"/>
                    </a:lnTo>
                    <a:lnTo>
                      <a:pt x="848" y="712"/>
                    </a:lnTo>
                    <a:lnTo>
                      <a:pt x="837" y="728"/>
                    </a:lnTo>
                    <a:lnTo>
                      <a:pt x="824" y="742"/>
                    </a:lnTo>
                    <a:lnTo>
                      <a:pt x="810" y="756"/>
                    </a:lnTo>
                    <a:lnTo>
                      <a:pt x="795" y="766"/>
                    </a:lnTo>
                    <a:lnTo>
                      <a:pt x="781" y="773"/>
                    </a:lnTo>
                    <a:lnTo>
                      <a:pt x="765" y="778"/>
                    </a:lnTo>
                    <a:lnTo>
                      <a:pt x="749" y="782"/>
                    </a:lnTo>
                    <a:lnTo>
                      <a:pt x="732" y="785"/>
                    </a:lnTo>
                    <a:lnTo>
                      <a:pt x="713" y="785"/>
                    </a:lnTo>
                    <a:lnTo>
                      <a:pt x="695" y="785"/>
                    </a:lnTo>
                    <a:lnTo>
                      <a:pt x="677" y="781"/>
                    </a:lnTo>
                    <a:lnTo>
                      <a:pt x="659" y="777"/>
                    </a:lnTo>
                    <a:lnTo>
                      <a:pt x="660" y="780"/>
                    </a:lnTo>
                    <a:lnTo>
                      <a:pt x="661" y="781"/>
                    </a:lnTo>
                    <a:lnTo>
                      <a:pt x="666" y="785"/>
                    </a:lnTo>
                    <a:lnTo>
                      <a:pt x="668" y="788"/>
                    </a:lnTo>
                    <a:lnTo>
                      <a:pt x="670" y="791"/>
                    </a:lnTo>
                    <a:lnTo>
                      <a:pt x="671" y="794"/>
                    </a:lnTo>
                    <a:lnTo>
                      <a:pt x="668" y="799"/>
                    </a:lnTo>
                    <a:lnTo>
                      <a:pt x="667" y="802"/>
                    </a:lnTo>
                    <a:lnTo>
                      <a:pt x="664" y="805"/>
                    </a:lnTo>
                    <a:lnTo>
                      <a:pt x="657" y="805"/>
                    </a:lnTo>
                    <a:lnTo>
                      <a:pt x="653" y="805"/>
                    </a:lnTo>
                    <a:lnTo>
                      <a:pt x="643" y="802"/>
                    </a:lnTo>
                    <a:lnTo>
                      <a:pt x="635" y="799"/>
                    </a:lnTo>
                    <a:lnTo>
                      <a:pt x="629" y="798"/>
                    </a:lnTo>
                    <a:lnTo>
                      <a:pt x="624" y="799"/>
                    </a:lnTo>
                    <a:lnTo>
                      <a:pt x="618" y="802"/>
                    </a:lnTo>
                    <a:lnTo>
                      <a:pt x="612" y="805"/>
                    </a:lnTo>
                    <a:lnTo>
                      <a:pt x="604" y="813"/>
                    </a:lnTo>
                    <a:lnTo>
                      <a:pt x="598" y="816"/>
                    </a:lnTo>
                    <a:lnTo>
                      <a:pt x="594" y="819"/>
                    </a:lnTo>
                    <a:lnTo>
                      <a:pt x="588" y="817"/>
                    </a:lnTo>
                    <a:lnTo>
                      <a:pt x="581" y="815"/>
                    </a:lnTo>
                    <a:lnTo>
                      <a:pt x="580" y="806"/>
                    </a:lnTo>
                    <a:lnTo>
                      <a:pt x="576" y="799"/>
                    </a:lnTo>
                    <a:lnTo>
                      <a:pt x="573" y="792"/>
                    </a:lnTo>
                    <a:lnTo>
                      <a:pt x="570" y="785"/>
                    </a:lnTo>
                    <a:lnTo>
                      <a:pt x="556" y="788"/>
                    </a:lnTo>
                    <a:lnTo>
                      <a:pt x="542" y="788"/>
                    </a:lnTo>
                    <a:lnTo>
                      <a:pt x="530" y="785"/>
                    </a:lnTo>
                    <a:lnTo>
                      <a:pt x="517" y="782"/>
                    </a:lnTo>
                    <a:lnTo>
                      <a:pt x="492" y="774"/>
                    </a:lnTo>
                    <a:lnTo>
                      <a:pt x="479" y="770"/>
                    </a:lnTo>
                    <a:lnTo>
                      <a:pt x="465" y="766"/>
                    </a:lnTo>
                    <a:close/>
                    <a:moveTo>
                      <a:pt x="1344" y="955"/>
                    </a:moveTo>
                    <a:lnTo>
                      <a:pt x="1344" y="955"/>
                    </a:lnTo>
                    <a:lnTo>
                      <a:pt x="1372" y="938"/>
                    </a:lnTo>
                    <a:lnTo>
                      <a:pt x="1384" y="930"/>
                    </a:lnTo>
                    <a:lnTo>
                      <a:pt x="1398" y="921"/>
                    </a:lnTo>
                    <a:lnTo>
                      <a:pt x="1427" y="906"/>
                    </a:lnTo>
                    <a:lnTo>
                      <a:pt x="1453" y="888"/>
                    </a:lnTo>
                    <a:lnTo>
                      <a:pt x="1504" y="851"/>
                    </a:lnTo>
                    <a:lnTo>
                      <a:pt x="1529" y="836"/>
                    </a:lnTo>
                    <a:lnTo>
                      <a:pt x="1554" y="820"/>
                    </a:lnTo>
                    <a:lnTo>
                      <a:pt x="1578" y="805"/>
                    </a:lnTo>
                    <a:lnTo>
                      <a:pt x="1589" y="798"/>
                    </a:lnTo>
                    <a:lnTo>
                      <a:pt x="1598" y="788"/>
                    </a:lnTo>
                    <a:lnTo>
                      <a:pt x="1603" y="781"/>
                    </a:lnTo>
                    <a:lnTo>
                      <a:pt x="1608" y="773"/>
                    </a:lnTo>
                    <a:lnTo>
                      <a:pt x="1612" y="764"/>
                    </a:lnTo>
                    <a:lnTo>
                      <a:pt x="1616" y="754"/>
                    </a:lnTo>
                    <a:lnTo>
                      <a:pt x="1617" y="744"/>
                    </a:lnTo>
                    <a:lnTo>
                      <a:pt x="1619" y="735"/>
                    </a:lnTo>
                    <a:lnTo>
                      <a:pt x="1619" y="725"/>
                    </a:lnTo>
                    <a:lnTo>
                      <a:pt x="1619" y="714"/>
                    </a:lnTo>
                    <a:lnTo>
                      <a:pt x="1616" y="705"/>
                    </a:lnTo>
                    <a:lnTo>
                      <a:pt x="1613" y="695"/>
                    </a:lnTo>
                    <a:lnTo>
                      <a:pt x="1609" y="687"/>
                    </a:lnTo>
                    <a:lnTo>
                      <a:pt x="1603" y="678"/>
                    </a:lnTo>
                    <a:lnTo>
                      <a:pt x="1596" y="671"/>
                    </a:lnTo>
                    <a:lnTo>
                      <a:pt x="1589" y="666"/>
                    </a:lnTo>
                    <a:lnTo>
                      <a:pt x="1580" y="662"/>
                    </a:lnTo>
                    <a:lnTo>
                      <a:pt x="1570" y="659"/>
                    </a:lnTo>
                    <a:lnTo>
                      <a:pt x="1568" y="659"/>
                    </a:lnTo>
                    <a:lnTo>
                      <a:pt x="1564" y="662"/>
                    </a:lnTo>
                    <a:lnTo>
                      <a:pt x="1561" y="664"/>
                    </a:lnTo>
                    <a:lnTo>
                      <a:pt x="1559" y="667"/>
                    </a:lnTo>
                    <a:lnTo>
                      <a:pt x="1553" y="669"/>
                    </a:lnTo>
                    <a:lnTo>
                      <a:pt x="1546" y="670"/>
                    </a:lnTo>
                    <a:lnTo>
                      <a:pt x="1533" y="676"/>
                    </a:lnTo>
                    <a:lnTo>
                      <a:pt x="1508" y="688"/>
                    </a:lnTo>
                    <a:lnTo>
                      <a:pt x="1488" y="698"/>
                    </a:lnTo>
                    <a:lnTo>
                      <a:pt x="1470" y="708"/>
                    </a:lnTo>
                    <a:lnTo>
                      <a:pt x="1421" y="736"/>
                    </a:lnTo>
                    <a:lnTo>
                      <a:pt x="1370" y="764"/>
                    </a:lnTo>
                    <a:lnTo>
                      <a:pt x="1320" y="789"/>
                    </a:lnTo>
                    <a:lnTo>
                      <a:pt x="1268" y="815"/>
                    </a:lnTo>
                    <a:lnTo>
                      <a:pt x="1215" y="840"/>
                    </a:lnTo>
                    <a:lnTo>
                      <a:pt x="1161" y="864"/>
                    </a:lnTo>
                    <a:lnTo>
                      <a:pt x="1052" y="909"/>
                    </a:lnTo>
                    <a:lnTo>
                      <a:pt x="1059" y="919"/>
                    </a:lnTo>
                    <a:lnTo>
                      <a:pt x="1066" y="928"/>
                    </a:lnTo>
                    <a:lnTo>
                      <a:pt x="1073" y="938"/>
                    </a:lnTo>
                    <a:lnTo>
                      <a:pt x="1078" y="951"/>
                    </a:lnTo>
                    <a:lnTo>
                      <a:pt x="1087" y="975"/>
                    </a:lnTo>
                    <a:lnTo>
                      <a:pt x="1094" y="1001"/>
                    </a:lnTo>
                    <a:lnTo>
                      <a:pt x="1097" y="1028"/>
                    </a:lnTo>
                    <a:lnTo>
                      <a:pt x="1097" y="1056"/>
                    </a:lnTo>
                    <a:lnTo>
                      <a:pt x="1097" y="1069"/>
                    </a:lnTo>
                    <a:lnTo>
                      <a:pt x="1094" y="1081"/>
                    </a:lnTo>
                    <a:lnTo>
                      <a:pt x="1091" y="1094"/>
                    </a:lnTo>
                    <a:lnTo>
                      <a:pt x="1087" y="1105"/>
                    </a:lnTo>
                    <a:lnTo>
                      <a:pt x="1147" y="1070"/>
                    </a:lnTo>
                    <a:lnTo>
                      <a:pt x="1213" y="1032"/>
                    </a:lnTo>
                    <a:lnTo>
                      <a:pt x="1281" y="992"/>
                    </a:lnTo>
                    <a:lnTo>
                      <a:pt x="1344" y="955"/>
                    </a:lnTo>
                    <a:close/>
                    <a:moveTo>
                      <a:pt x="626" y="778"/>
                    </a:moveTo>
                    <a:lnTo>
                      <a:pt x="626" y="778"/>
                    </a:lnTo>
                    <a:lnTo>
                      <a:pt x="635" y="782"/>
                    </a:lnTo>
                    <a:lnTo>
                      <a:pt x="640" y="784"/>
                    </a:lnTo>
                    <a:lnTo>
                      <a:pt x="643" y="784"/>
                    </a:lnTo>
                    <a:lnTo>
                      <a:pt x="645" y="784"/>
                    </a:lnTo>
                    <a:lnTo>
                      <a:pt x="643" y="782"/>
                    </a:lnTo>
                    <a:lnTo>
                      <a:pt x="642" y="781"/>
                    </a:lnTo>
                    <a:lnTo>
                      <a:pt x="642" y="774"/>
                    </a:lnTo>
                    <a:lnTo>
                      <a:pt x="632" y="774"/>
                    </a:lnTo>
                    <a:lnTo>
                      <a:pt x="629" y="775"/>
                    </a:lnTo>
                    <a:lnTo>
                      <a:pt x="626" y="778"/>
                    </a:lnTo>
                    <a:close/>
                    <a:moveTo>
                      <a:pt x="588" y="781"/>
                    </a:moveTo>
                    <a:lnTo>
                      <a:pt x="588" y="781"/>
                    </a:lnTo>
                    <a:lnTo>
                      <a:pt x="588" y="784"/>
                    </a:lnTo>
                    <a:lnTo>
                      <a:pt x="588" y="785"/>
                    </a:lnTo>
                    <a:lnTo>
                      <a:pt x="587" y="785"/>
                    </a:lnTo>
                    <a:lnTo>
                      <a:pt x="590" y="794"/>
                    </a:lnTo>
                    <a:lnTo>
                      <a:pt x="594" y="799"/>
                    </a:lnTo>
                    <a:lnTo>
                      <a:pt x="601" y="795"/>
                    </a:lnTo>
                    <a:lnTo>
                      <a:pt x="607" y="791"/>
                    </a:lnTo>
                    <a:lnTo>
                      <a:pt x="617" y="780"/>
                    </a:lnTo>
                    <a:lnTo>
                      <a:pt x="610" y="782"/>
                    </a:lnTo>
                    <a:lnTo>
                      <a:pt x="603" y="782"/>
                    </a:lnTo>
                    <a:lnTo>
                      <a:pt x="588" y="781"/>
                    </a:lnTo>
                    <a:close/>
                    <a:moveTo>
                      <a:pt x="1689" y="798"/>
                    </a:moveTo>
                    <a:lnTo>
                      <a:pt x="1689" y="798"/>
                    </a:lnTo>
                    <a:lnTo>
                      <a:pt x="1679" y="795"/>
                    </a:lnTo>
                    <a:lnTo>
                      <a:pt x="1671" y="794"/>
                    </a:lnTo>
                    <a:lnTo>
                      <a:pt x="1650" y="794"/>
                    </a:lnTo>
                    <a:lnTo>
                      <a:pt x="1630" y="794"/>
                    </a:lnTo>
                    <a:lnTo>
                      <a:pt x="1612" y="794"/>
                    </a:lnTo>
                    <a:lnTo>
                      <a:pt x="1602" y="803"/>
                    </a:lnTo>
                    <a:lnTo>
                      <a:pt x="1592" y="813"/>
                    </a:lnTo>
                    <a:lnTo>
                      <a:pt x="1581" y="820"/>
                    </a:lnTo>
                    <a:lnTo>
                      <a:pt x="1570" y="829"/>
                    </a:lnTo>
                    <a:lnTo>
                      <a:pt x="1546" y="843"/>
                    </a:lnTo>
                    <a:lnTo>
                      <a:pt x="1522" y="857"/>
                    </a:lnTo>
                    <a:lnTo>
                      <a:pt x="1493" y="879"/>
                    </a:lnTo>
                    <a:lnTo>
                      <a:pt x="1463" y="900"/>
                    </a:lnTo>
                    <a:lnTo>
                      <a:pt x="1432" y="921"/>
                    </a:lnTo>
                    <a:lnTo>
                      <a:pt x="1400" y="941"/>
                    </a:lnTo>
                    <a:lnTo>
                      <a:pt x="1335" y="978"/>
                    </a:lnTo>
                    <a:lnTo>
                      <a:pt x="1271" y="1015"/>
                    </a:lnTo>
                    <a:lnTo>
                      <a:pt x="1206" y="1053"/>
                    </a:lnTo>
                    <a:lnTo>
                      <a:pt x="1140" y="1091"/>
                    </a:lnTo>
                    <a:lnTo>
                      <a:pt x="1108" y="1109"/>
                    </a:lnTo>
                    <a:lnTo>
                      <a:pt x="1076" y="1128"/>
                    </a:lnTo>
                    <a:lnTo>
                      <a:pt x="1066" y="1129"/>
                    </a:lnTo>
                    <a:lnTo>
                      <a:pt x="1059" y="1132"/>
                    </a:lnTo>
                    <a:lnTo>
                      <a:pt x="1053" y="1133"/>
                    </a:lnTo>
                    <a:lnTo>
                      <a:pt x="1048" y="1135"/>
                    </a:lnTo>
                    <a:lnTo>
                      <a:pt x="1045" y="1133"/>
                    </a:lnTo>
                    <a:lnTo>
                      <a:pt x="1043" y="1133"/>
                    </a:lnTo>
                    <a:lnTo>
                      <a:pt x="1042" y="1132"/>
                    </a:lnTo>
                    <a:lnTo>
                      <a:pt x="1042" y="1135"/>
                    </a:lnTo>
                    <a:lnTo>
                      <a:pt x="1035" y="1131"/>
                    </a:lnTo>
                    <a:lnTo>
                      <a:pt x="1028" y="1128"/>
                    </a:lnTo>
                    <a:lnTo>
                      <a:pt x="1021" y="1126"/>
                    </a:lnTo>
                    <a:lnTo>
                      <a:pt x="1014" y="1126"/>
                    </a:lnTo>
                    <a:lnTo>
                      <a:pt x="997" y="1126"/>
                    </a:lnTo>
                    <a:lnTo>
                      <a:pt x="989" y="1126"/>
                    </a:lnTo>
                    <a:lnTo>
                      <a:pt x="979" y="1126"/>
                    </a:lnTo>
                    <a:lnTo>
                      <a:pt x="963" y="1124"/>
                    </a:lnTo>
                    <a:lnTo>
                      <a:pt x="948" y="1119"/>
                    </a:lnTo>
                    <a:lnTo>
                      <a:pt x="932" y="1115"/>
                    </a:lnTo>
                    <a:lnTo>
                      <a:pt x="917" y="1112"/>
                    </a:lnTo>
                    <a:lnTo>
                      <a:pt x="882" y="1107"/>
                    </a:lnTo>
                    <a:lnTo>
                      <a:pt x="844" y="1101"/>
                    </a:lnTo>
                    <a:lnTo>
                      <a:pt x="785" y="1091"/>
                    </a:lnTo>
                    <a:lnTo>
                      <a:pt x="730" y="1084"/>
                    </a:lnTo>
                    <a:lnTo>
                      <a:pt x="624" y="1073"/>
                    </a:lnTo>
                    <a:lnTo>
                      <a:pt x="587" y="1069"/>
                    </a:lnTo>
                    <a:lnTo>
                      <a:pt x="551" y="1063"/>
                    </a:lnTo>
                    <a:lnTo>
                      <a:pt x="513" y="1058"/>
                    </a:lnTo>
                    <a:lnTo>
                      <a:pt x="475" y="1052"/>
                    </a:lnTo>
                    <a:lnTo>
                      <a:pt x="400" y="1044"/>
                    </a:lnTo>
                    <a:lnTo>
                      <a:pt x="326" y="1032"/>
                    </a:lnTo>
                    <a:lnTo>
                      <a:pt x="176" y="1008"/>
                    </a:lnTo>
                    <a:lnTo>
                      <a:pt x="152" y="1022"/>
                    </a:lnTo>
                    <a:lnTo>
                      <a:pt x="128" y="1035"/>
                    </a:lnTo>
                    <a:lnTo>
                      <a:pt x="103" y="1048"/>
                    </a:lnTo>
                    <a:lnTo>
                      <a:pt x="76" y="1058"/>
                    </a:lnTo>
                    <a:lnTo>
                      <a:pt x="62" y="1063"/>
                    </a:lnTo>
                    <a:lnTo>
                      <a:pt x="47" y="1069"/>
                    </a:lnTo>
                    <a:lnTo>
                      <a:pt x="40" y="1072"/>
                    </a:lnTo>
                    <a:lnTo>
                      <a:pt x="34" y="1076"/>
                    </a:lnTo>
                    <a:lnTo>
                      <a:pt x="31" y="1081"/>
                    </a:lnTo>
                    <a:lnTo>
                      <a:pt x="30" y="1090"/>
                    </a:lnTo>
                    <a:lnTo>
                      <a:pt x="63" y="1088"/>
                    </a:lnTo>
                    <a:lnTo>
                      <a:pt x="99" y="1090"/>
                    </a:lnTo>
                    <a:lnTo>
                      <a:pt x="134" y="1093"/>
                    </a:lnTo>
                    <a:lnTo>
                      <a:pt x="170" y="1097"/>
                    </a:lnTo>
                    <a:lnTo>
                      <a:pt x="243" y="1107"/>
                    </a:lnTo>
                    <a:lnTo>
                      <a:pt x="280" y="1111"/>
                    </a:lnTo>
                    <a:lnTo>
                      <a:pt x="315" y="1114"/>
                    </a:lnTo>
                    <a:lnTo>
                      <a:pt x="406" y="1122"/>
                    </a:lnTo>
                    <a:lnTo>
                      <a:pt x="500" y="1131"/>
                    </a:lnTo>
                    <a:lnTo>
                      <a:pt x="593" y="1142"/>
                    </a:lnTo>
                    <a:lnTo>
                      <a:pt x="687" y="1154"/>
                    </a:lnTo>
                    <a:lnTo>
                      <a:pt x="760" y="1163"/>
                    </a:lnTo>
                    <a:lnTo>
                      <a:pt x="796" y="1167"/>
                    </a:lnTo>
                    <a:lnTo>
                      <a:pt x="831" y="1170"/>
                    </a:lnTo>
                    <a:lnTo>
                      <a:pt x="913" y="1173"/>
                    </a:lnTo>
                    <a:lnTo>
                      <a:pt x="952" y="1175"/>
                    </a:lnTo>
                    <a:lnTo>
                      <a:pt x="991" y="1180"/>
                    </a:lnTo>
                    <a:lnTo>
                      <a:pt x="1017" y="1185"/>
                    </a:lnTo>
                    <a:lnTo>
                      <a:pt x="1031" y="1188"/>
                    </a:lnTo>
                    <a:lnTo>
                      <a:pt x="1043" y="1191"/>
                    </a:lnTo>
                    <a:lnTo>
                      <a:pt x="1053" y="1191"/>
                    </a:lnTo>
                    <a:lnTo>
                      <a:pt x="1062" y="1190"/>
                    </a:lnTo>
                    <a:lnTo>
                      <a:pt x="1070" y="1191"/>
                    </a:lnTo>
                    <a:lnTo>
                      <a:pt x="1074" y="1192"/>
                    </a:lnTo>
                    <a:lnTo>
                      <a:pt x="1078" y="1194"/>
                    </a:lnTo>
                    <a:lnTo>
                      <a:pt x="1088" y="1185"/>
                    </a:lnTo>
                    <a:lnTo>
                      <a:pt x="1099" y="1177"/>
                    </a:lnTo>
                    <a:lnTo>
                      <a:pt x="1105" y="1175"/>
                    </a:lnTo>
                    <a:lnTo>
                      <a:pt x="1111" y="1174"/>
                    </a:lnTo>
                    <a:lnTo>
                      <a:pt x="1118" y="1175"/>
                    </a:lnTo>
                    <a:lnTo>
                      <a:pt x="1123" y="1178"/>
                    </a:lnTo>
                    <a:lnTo>
                      <a:pt x="1153" y="1156"/>
                    </a:lnTo>
                    <a:lnTo>
                      <a:pt x="1184" y="1135"/>
                    </a:lnTo>
                    <a:lnTo>
                      <a:pt x="1216" y="1115"/>
                    </a:lnTo>
                    <a:lnTo>
                      <a:pt x="1248" y="1097"/>
                    </a:lnTo>
                    <a:lnTo>
                      <a:pt x="1281" y="1077"/>
                    </a:lnTo>
                    <a:lnTo>
                      <a:pt x="1311" y="1056"/>
                    </a:lnTo>
                    <a:lnTo>
                      <a:pt x="1342" y="1035"/>
                    </a:lnTo>
                    <a:lnTo>
                      <a:pt x="1373" y="1014"/>
                    </a:lnTo>
                    <a:lnTo>
                      <a:pt x="1438" y="973"/>
                    </a:lnTo>
                    <a:lnTo>
                      <a:pt x="1469" y="954"/>
                    </a:lnTo>
                    <a:lnTo>
                      <a:pt x="1500" y="934"/>
                    </a:lnTo>
                    <a:lnTo>
                      <a:pt x="1530" y="913"/>
                    </a:lnTo>
                    <a:lnTo>
                      <a:pt x="1561" y="890"/>
                    </a:lnTo>
                    <a:lnTo>
                      <a:pt x="1589" y="867"/>
                    </a:lnTo>
                    <a:lnTo>
                      <a:pt x="1619" y="844"/>
                    </a:lnTo>
                    <a:lnTo>
                      <a:pt x="1632" y="836"/>
                    </a:lnTo>
                    <a:lnTo>
                      <a:pt x="1643" y="827"/>
                    </a:lnTo>
                    <a:lnTo>
                      <a:pt x="1655" y="820"/>
                    </a:lnTo>
                    <a:lnTo>
                      <a:pt x="1662" y="817"/>
                    </a:lnTo>
                    <a:lnTo>
                      <a:pt x="1669" y="816"/>
                    </a:lnTo>
                    <a:lnTo>
                      <a:pt x="1671" y="820"/>
                    </a:lnTo>
                    <a:lnTo>
                      <a:pt x="1671" y="823"/>
                    </a:lnTo>
                    <a:lnTo>
                      <a:pt x="1669" y="826"/>
                    </a:lnTo>
                    <a:lnTo>
                      <a:pt x="1667" y="829"/>
                    </a:lnTo>
                    <a:lnTo>
                      <a:pt x="1661" y="833"/>
                    </a:lnTo>
                    <a:lnTo>
                      <a:pt x="1655" y="836"/>
                    </a:lnTo>
                    <a:lnTo>
                      <a:pt x="1664" y="846"/>
                    </a:lnTo>
                    <a:lnTo>
                      <a:pt x="1672" y="855"/>
                    </a:lnTo>
                    <a:lnTo>
                      <a:pt x="1679" y="867"/>
                    </a:lnTo>
                    <a:lnTo>
                      <a:pt x="1685" y="878"/>
                    </a:lnTo>
                    <a:lnTo>
                      <a:pt x="1689" y="890"/>
                    </a:lnTo>
                    <a:lnTo>
                      <a:pt x="1692" y="903"/>
                    </a:lnTo>
                    <a:lnTo>
                      <a:pt x="1695" y="917"/>
                    </a:lnTo>
                    <a:lnTo>
                      <a:pt x="1696" y="931"/>
                    </a:lnTo>
                    <a:lnTo>
                      <a:pt x="1697" y="959"/>
                    </a:lnTo>
                    <a:lnTo>
                      <a:pt x="1696" y="989"/>
                    </a:lnTo>
                    <a:lnTo>
                      <a:pt x="1693" y="1018"/>
                    </a:lnTo>
                    <a:lnTo>
                      <a:pt x="1689" y="1048"/>
                    </a:lnTo>
                    <a:lnTo>
                      <a:pt x="1699" y="1035"/>
                    </a:lnTo>
                    <a:lnTo>
                      <a:pt x="1707" y="1022"/>
                    </a:lnTo>
                    <a:lnTo>
                      <a:pt x="1714" y="1007"/>
                    </a:lnTo>
                    <a:lnTo>
                      <a:pt x="1720" y="992"/>
                    </a:lnTo>
                    <a:lnTo>
                      <a:pt x="1724" y="975"/>
                    </a:lnTo>
                    <a:lnTo>
                      <a:pt x="1727" y="958"/>
                    </a:lnTo>
                    <a:lnTo>
                      <a:pt x="1728" y="940"/>
                    </a:lnTo>
                    <a:lnTo>
                      <a:pt x="1728" y="923"/>
                    </a:lnTo>
                    <a:lnTo>
                      <a:pt x="1728" y="905"/>
                    </a:lnTo>
                    <a:lnTo>
                      <a:pt x="1726" y="886"/>
                    </a:lnTo>
                    <a:lnTo>
                      <a:pt x="1721" y="869"/>
                    </a:lnTo>
                    <a:lnTo>
                      <a:pt x="1717" y="853"/>
                    </a:lnTo>
                    <a:lnTo>
                      <a:pt x="1712" y="837"/>
                    </a:lnTo>
                    <a:lnTo>
                      <a:pt x="1705" y="823"/>
                    </a:lnTo>
                    <a:lnTo>
                      <a:pt x="1697" y="809"/>
                    </a:lnTo>
                    <a:lnTo>
                      <a:pt x="1689" y="798"/>
                    </a:lnTo>
                    <a:close/>
                    <a:moveTo>
                      <a:pt x="521" y="876"/>
                    </a:moveTo>
                    <a:lnTo>
                      <a:pt x="521" y="876"/>
                    </a:lnTo>
                    <a:lnTo>
                      <a:pt x="466" y="871"/>
                    </a:lnTo>
                    <a:lnTo>
                      <a:pt x="413" y="868"/>
                    </a:lnTo>
                    <a:lnTo>
                      <a:pt x="308" y="864"/>
                    </a:lnTo>
                    <a:lnTo>
                      <a:pt x="256" y="860"/>
                    </a:lnTo>
                    <a:lnTo>
                      <a:pt x="204" y="855"/>
                    </a:lnTo>
                    <a:lnTo>
                      <a:pt x="179" y="851"/>
                    </a:lnTo>
                    <a:lnTo>
                      <a:pt x="155" y="847"/>
                    </a:lnTo>
                    <a:lnTo>
                      <a:pt x="131" y="841"/>
                    </a:lnTo>
                    <a:lnTo>
                      <a:pt x="107" y="836"/>
                    </a:lnTo>
                    <a:lnTo>
                      <a:pt x="104" y="837"/>
                    </a:lnTo>
                    <a:lnTo>
                      <a:pt x="103" y="837"/>
                    </a:lnTo>
                    <a:lnTo>
                      <a:pt x="104" y="843"/>
                    </a:lnTo>
                    <a:lnTo>
                      <a:pt x="106" y="847"/>
                    </a:lnTo>
                    <a:lnTo>
                      <a:pt x="108" y="850"/>
                    </a:lnTo>
                    <a:lnTo>
                      <a:pt x="111" y="851"/>
                    </a:lnTo>
                    <a:lnTo>
                      <a:pt x="120" y="853"/>
                    </a:lnTo>
                    <a:lnTo>
                      <a:pt x="128" y="853"/>
                    </a:lnTo>
                    <a:lnTo>
                      <a:pt x="138" y="853"/>
                    </a:lnTo>
                    <a:lnTo>
                      <a:pt x="148" y="853"/>
                    </a:lnTo>
                    <a:lnTo>
                      <a:pt x="158" y="854"/>
                    </a:lnTo>
                    <a:lnTo>
                      <a:pt x="160" y="855"/>
                    </a:lnTo>
                    <a:lnTo>
                      <a:pt x="165" y="858"/>
                    </a:lnTo>
                    <a:lnTo>
                      <a:pt x="156" y="861"/>
                    </a:lnTo>
                    <a:lnTo>
                      <a:pt x="148" y="862"/>
                    </a:lnTo>
                    <a:lnTo>
                      <a:pt x="129" y="864"/>
                    </a:lnTo>
                    <a:lnTo>
                      <a:pt x="121" y="865"/>
                    </a:lnTo>
                    <a:lnTo>
                      <a:pt x="114" y="867"/>
                    </a:lnTo>
                    <a:lnTo>
                      <a:pt x="108" y="871"/>
                    </a:lnTo>
                    <a:lnTo>
                      <a:pt x="107" y="874"/>
                    </a:lnTo>
                    <a:lnTo>
                      <a:pt x="104" y="878"/>
                    </a:lnTo>
                    <a:lnTo>
                      <a:pt x="118" y="879"/>
                    </a:lnTo>
                    <a:lnTo>
                      <a:pt x="131" y="882"/>
                    </a:lnTo>
                    <a:lnTo>
                      <a:pt x="156" y="888"/>
                    </a:lnTo>
                    <a:lnTo>
                      <a:pt x="181" y="893"/>
                    </a:lnTo>
                    <a:lnTo>
                      <a:pt x="194" y="897"/>
                    </a:lnTo>
                    <a:lnTo>
                      <a:pt x="200" y="900"/>
                    </a:lnTo>
                    <a:lnTo>
                      <a:pt x="204" y="905"/>
                    </a:lnTo>
                    <a:lnTo>
                      <a:pt x="190" y="903"/>
                    </a:lnTo>
                    <a:lnTo>
                      <a:pt x="177" y="900"/>
                    </a:lnTo>
                    <a:lnTo>
                      <a:pt x="152" y="896"/>
                    </a:lnTo>
                    <a:lnTo>
                      <a:pt x="141" y="893"/>
                    </a:lnTo>
                    <a:lnTo>
                      <a:pt x="128" y="892"/>
                    </a:lnTo>
                    <a:lnTo>
                      <a:pt x="117" y="893"/>
                    </a:lnTo>
                    <a:lnTo>
                      <a:pt x="104" y="895"/>
                    </a:lnTo>
                    <a:lnTo>
                      <a:pt x="106" y="905"/>
                    </a:lnTo>
                    <a:lnTo>
                      <a:pt x="104" y="907"/>
                    </a:lnTo>
                    <a:lnTo>
                      <a:pt x="103" y="912"/>
                    </a:lnTo>
                    <a:lnTo>
                      <a:pt x="141" y="917"/>
                    </a:lnTo>
                    <a:lnTo>
                      <a:pt x="176" y="920"/>
                    </a:lnTo>
                    <a:lnTo>
                      <a:pt x="211" y="924"/>
                    </a:lnTo>
                    <a:lnTo>
                      <a:pt x="249" y="930"/>
                    </a:lnTo>
                    <a:lnTo>
                      <a:pt x="273" y="937"/>
                    </a:lnTo>
                    <a:lnTo>
                      <a:pt x="298" y="944"/>
                    </a:lnTo>
                    <a:lnTo>
                      <a:pt x="323" y="951"/>
                    </a:lnTo>
                    <a:lnTo>
                      <a:pt x="350" y="956"/>
                    </a:lnTo>
                    <a:lnTo>
                      <a:pt x="379" y="961"/>
                    </a:lnTo>
                    <a:lnTo>
                      <a:pt x="410" y="965"/>
                    </a:lnTo>
                    <a:lnTo>
                      <a:pt x="441" y="970"/>
                    </a:lnTo>
                    <a:lnTo>
                      <a:pt x="457" y="975"/>
                    </a:lnTo>
                    <a:lnTo>
                      <a:pt x="472" y="979"/>
                    </a:lnTo>
                    <a:lnTo>
                      <a:pt x="427" y="973"/>
                    </a:lnTo>
                    <a:lnTo>
                      <a:pt x="379" y="966"/>
                    </a:lnTo>
                    <a:lnTo>
                      <a:pt x="284" y="948"/>
                    </a:lnTo>
                    <a:lnTo>
                      <a:pt x="235" y="938"/>
                    </a:lnTo>
                    <a:lnTo>
                      <a:pt x="187" y="931"/>
                    </a:lnTo>
                    <a:lnTo>
                      <a:pt x="141" y="927"/>
                    </a:lnTo>
                    <a:lnTo>
                      <a:pt x="118" y="927"/>
                    </a:lnTo>
                    <a:lnTo>
                      <a:pt x="96" y="927"/>
                    </a:lnTo>
                    <a:lnTo>
                      <a:pt x="94" y="937"/>
                    </a:lnTo>
                    <a:lnTo>
                      <a:pt x="93" y="947"/>
                    </a:lnTo>
                    <a:lnTo>
                      <a:pt x="108" y="948"/>
                    </a:lnTo>
                    <a:lnTo>
                      <a:pt x="125" y="951"/>
                    </a:lnTo>
                    <a:lnTo>
                      <a:pt x="155" y="958"/>
                    </a:lnTo>
                    <a:lnTo>
                      <a:pt x="186" y="965"/>
                    </a:lnTo>
                    <a:lnTo>
                      <a:pt x="215" y="972"/>
                    </a:lnTo>
                    <a:lnTo>
                      <a:pt x="259" y="980"/>
                    </a:lnTo>
                    <a:lnTo>
                      <a:pt x="301" y="987"/>
                    </a:lnTo>
                    <a:lnTo>
                      <a:pt x="386" y="999"/>
                    </a:lnTo>
                    <a:lnTo>
                      <a:pt x="472" y="1008"/>
                    </a:lnTo>
                    <a:lnTo>
                      <a:pt x="515" y="1014"/>
                    </a:lnTo>
                    <a:lnTo>
                      <a:pt x="558" y="1021"/>
                    </a:lnTo>
                    <a:lnTo>
                      <a:pt x="629" y="1031"/>
                    </a:lnTo>
                    <a:lnTo>
                      <a:pt x="701" y="1038"/>
                    </a:lnTo>
                    <a:lnTo>
                      <a:pt x="786" y="1046"/>
                    </a:lnTo>
                    <a:lnTo>
                      <a:pt x="866" y="1056"/>
                    </a:lnTo>
                    <a:lnTo>
                      <a:pt x="945" y="1067"/>
                    </a:lnTo>
                    <a:lnTo>
                      <a:pt x="1024" y="1080"/>
                    </a:lnTo>
                    <a:lnTo>
                      <a:pt x="1022" y="1079"/>
                    </a:lnTo>
                    <a:lnTo>
                      <a:pt x="1019" y="1074"/>
                    </a:lnTo>
                    <a:lnTo>
                      <a:pt x="1017" y="1066"/>
                    </a:lnTo>
                    <a:lnTo>
                      <a:pt x="1015" y="1058"/>
                    </a:lnTo>
                    <a:lnTo>
                      <a:pt x="1014" y="1051"/>
                    </a:lnTo>
                    <a:lnTo>
                      <a:pt x="951" y="1044"/>
                    </a:lnTo>
                    <a:lnTo>
                      <a:pt x="883" y="1035"/>
                    </a:lnTo>
                    <a:lnTo>
                      <a:pt x="850" y="1029"/>
                    </a:lnTo>
                    <a:lnTo>
                      <a:pt x="816" y="1025"/>
                    </a:lnTo>
                    <a:lnTo>
                      <a:pt x="785" y="1018"/>
                    </a:lnTo>
                    <a:lnTo>
                      <a:pt x="757" y="1011"/>
                    </a:lnTo>
                    <a:lnTo>
                      <a:pt x="819" y="1018"/>
                    </a:lnTo>
                    <a:lnTo>
                      <a:pt x="886" y="1027"/>
                    </a:lnTo>
                    <a:lnTo>
                      <a:pt x="952" y="1032"/>
                    </a:lnTo>
                    <a:lnTo>
                      <a:pt x="1012" y="1035"/>
                    </a:lnTo>
                    <a:lnTo>
                      <a:pt x="1012" y="1029"/>
                    </a:lnTo>
                    <a:lnTo>
                      <a:pt x="1014" y="1025"/>
                    </a:lnTo>
                    <a:lnTo>
                      <a:pt x="1015" y="1021"/>
                    </a:lnTo>
                    <a:lnTo>
                      <a:pt x="1014" y="1018"/>
                    </a:lnTo>
                    <a:lnTo>
                      <a:pt x="1000" y="1018"/>
                    </a:lnTo>
                    <a:lnTo>
                      <a:pt x="986" y="1018"/>
                    </a:lnTo>
                    <a:lnTo>
                      <a:pt x="972" y="1017"/>
                    </a:lnTo>
                    <a:lnTo>
                      <a:pt x="958" y="1014"/>
                    </a:lnTo>
                    <a:lnTo>
                      <a:pt x="930" y="1008"/>
                    </a:lnTo>
                    <a:lnTo>
                      <a:pt x="916" y="1006"/>
                    </a:lnTo>
                    <a:lnTo>
                      <a:pt x="902" y="1004"/>
                    </a:lnTo>
                    <a:lnTo>
                      <a:pt x="913" y="1001"/>
                    </a:lnTo>
                    <a:lnTo>
                      <a:pt x="924" y="1000"/>
                    </a:lnTo>
                    <a:lnTo>
                      <a:pt x="937" y="1000"/>
                    </a:lnTo>
                    <a:lnTo>
                      <a:pt x="948" y="1001"/>
                    </a:lnTo>
                    <a:lnTo>
                      <a:pt x="975" y="1006"/>
                    </a:lnTo>
                    <a:lnTo>
                      <a:pt x="987" y="1007"/>
                    </a:lnTo>
                    <a:lnTo>
                      <a:pt x="1001" y="1007"/>
                    </a:lnTo>
                    <a:lnTo>
                      <a:pt x="1001" y="1001"/>
                    </a:lnTo>
                    <a:lnTo>
                      <a:pt x="1001" y="997"/>
                    </a:lnTo>
                    <a:lnTo>
                      <a:pt x="1003" y="987"/>
                    </a:lnTo>
                    <a:lnTo>
                      <a:pt x="1008" y="979"/>
                    </a:lnTo>
                    <a:lnTo>
                      <a:pt x="1015" y="970"/>
                    </a:lnTo>
                    <a:lnTo>
                      <a:pt x="996" y="965"/>
                    </a:lnTo>
                    <a:lnTo>
                      <a:pt x="976" y="962"/>
                    </a:lnTo>
                    <a:lnTo>
                      <a:pt x="953" y="961"/>
                    </a:lnTo>
                    <a:lnTo>
                      <a:pt x="932" y="961"/>
                    </a:lnTo>
                    <a:lnTo>
                      <a:pt x="887" y="961"/>
                    </a:lnTo>
                    <a:lnTo>
                      <a:pt x="866" y="961"/>
                    </a:lnTo>
                    <a:lnTo>
                      <a:pt x="845" y="958"/>
                    </a:lnTo>
                    <a:lnTo>
                      <a:pt x="805" y="951"/>
                    </a:lnTo>
                    <a:lnTo>
                      <a:pt x="763" y="941"/>
                    </a:lnTo>
                    <a:lnTo>
                      <a:pt x="685" y="921"/>
                    </a:lnTo>
                    <a:lnTo>
                      <a:pt x="712" y="924"/>
                    </a:lnTo>
                    <a:lnTo>
                      <a:pt x="739" y="928"/>
                    </a:lnTo>
                    <a:lnTo>
                      <a:pt x="789" y="938"/>
                    </a:lnTo>
                    <a:lnTo>
                      <a:pt x="816" y="942"/>
                    </a:lnTo>
                    <a:lnTo>
                      <a:pt x="843" y="947"/>
                    </a:lnTo>
                    <a:lnTo>
                      <a:pt x="869" y="949"/>
                    </a:lnTo>
                    <a:lnTo>
                      <a:pt x="899" y="951"/>
                    </a:lnTo>
                    <a:lnTo>
                      <a:pt x="946" y="951"/>
                    </a:lnTo>
                    <a:lnTo>
                      <a:pt x="970" y="951"/>
                    </a:lnTo>
                    <a:lnTo>
                      <a:pt x="993" y="951"/>
                    </a:lnTo>
                    <a:lnTo>
                      <a:pt x="1000" y="952"/>
                    </a:lnTo>
                    <a:lnTo>
                      <a:pt x="1007" y="954"/>
                    </a:lnTo>
                    <a:lnTo>
                      <a:pt x="1011" y="954"/>
                    </a:lnTo>
                    <a:lnTo>
                      <a:pt x="1014" y="952"/>
                    </a:lnTo>
                    <a:lnTo>
                      <a:pt x="1017" y="949"/>
                    </a:lnTo>
                    <a:lnTo>
                      <a:pt x="1019" y="947"/>
                    </a:lnTo>
                    <a:lnTo>
                      <a:pt x="1019" y="942"/>
                    </a:lnTo>
                    <a:lnTo>
                      <a:pt x="1019" y="940"/>
                    </a:lnTo>
                    <a:lnTo>
                      <a:pt x="1015" y="933"/>
                    </a:lnTo>
                    <a:lnTo>
                      <a:pt x="1011" y="927"/>
                    </a:lnTo>
                    <a:lnTo>
                      <a:pt x="1008" y="920"/>
                    </a:lnTo>
                    <a:lnTo>
                      <a:pt x="886" y="912"/>
                    </a:lnTo>
                    <a:lnTo>
                      <a:pt x="765" y="902"/>
                    </a:lnTo>
                    <a:lnTo>
                      <a:pt x="643" y="889"/>
                    </a:lnTo>
                    <a:lnTo>
                      <a:pt x="521" y="876"/>
                    </a:lnTo>
                    <a:close/>
                    <a:moveTo>
                      <a:pt x="1664" y="1065"/>
                    </a:moveTo>
                    <a:lnTo>
                      <a:pt x="1664" y="1065"/>
                    </a:lnTo>
                    <a:lnTo>
                      <a:pt x="1664" y="1062"/>
                    </a:lnTo>
                    <a:lnTo>
                      <a:pt x="1664" y="1059"/>
                    </a:lnTo>
                    <a:lnTo>
                      <a:pt x="1667" y="1053"/>
                    </a:lnTo>
                    <a:lnTo>
                      <a:pt x="1671" y="1048"/>
                    </a:lnTo>
                    <a:lnTo>
                      <a:pt x="1675" y="1042"/>
                    </a:lnTo>
                    <a:lnTo>
                      <a:pt x="1678" y="1027"/>
                    </a:lnTo>
                    <a:lnTo>
                      <a:pt x="1681" y="1008"/>
                    </a:lnTo>
                    <a:lnTo>
                      <a:pt x="1683" y="969"/>
                    </a:lnTo>
                    <a:lnTo>
                      <a:pt x="1683" y="948"/>
                    </a:lnTo>
                    <a:lnTo>
                      <a:pt x="1683" y="928"/>
                    </a:lnTo>
                    <a:lnTo>
                      <a:pt x="1681" y="910"/>
                    </a:lnTo>
                    <a:lnTo>
                      <a:pt x="1676" y="893"/>
                    </a:lnTo>
                    <a:lnTo>
                      <a:pt x="1671" y="879"/>
                    </a:lnTo>
                    <a:lnTo>
                      <a:pt x="1662" y="865"/>
                    </a:lnTo>
                    <a:lnTo>
                      <a:pt x="1653" y="855"/>
                    </a:lnTo>
                    <a:lnTo>
                      <a:pt x="1641" y="847"/>
                    </a:lnTo>
                    <a:lnTo>
                      <a:pt x="1630" y="854"/>
                    </a:lnTo>
                    <a:lnTo>
                      <a:pt x="1619" y="861"/>
                    </a:lnTo>
                    <a:lnTo>
                      <a:pt x="1609" y="869"/>
                    </a:lnTo>
                    <a:lnTo>
                      <a:pt x="1599" y="879"/>
                    </a:lnTo>
                    <a:lnTo>
                      <a:pt x="1606" y="890"/>
                    </a:lnTo>
                    <a:lnTo>
                      <a:pt x="1612" y="902"/>
                    </a:lnTo>
                    <a:lnTo>
                      <a:pt x="1622" y="927"/>
                    </a:lnTo>
                    <a:lnTo>
                      <a:pt x="1630" y="954"/>
                    </a:lnTo>
                    <a:lnTo>
                      <a:pt x="1634" y="982"/>
                    </a:lnTo>
                    <a:lnTo>
                      <a:pt x="1637" y="1010"/>
                    </a:lnTo>
                    <a:lnTo>
                      <a:pt x="1636" y="1038"/>
                    </a:lnTo>
                    <a:lnTo>
                      <a:pt x="1633" y="1066"/>
                    </a:lnTo>
                    <a:lnTo>
                      <a:pt x="1627" y="1093"/>
                    </a:lnTo>
                    <a:lnTo>
                      <a:pt x="1637" y="1087"/>
                    </a:lnTo>
                    <a:lnTo>
                      <a:pt x="1647" y="1080"/>
                    </a:lnTo>
                    <a:lnTo>
                      <a:pt x="1655" y="1072"/>
                    </a:lnTo>
                    <a:lnTo>
                      <a:pt x="1664" y="1065"/>
                    </a:lnTo>
                    <a:close/>
                    <a:moveTo>
                      <a:pt x="1624" y="1014"/>
                    </a:moveTo>
                    <a:lnTo>
                      <a:pt x="1624" y="1014"/>
                    </a:lnTo>
                    <a:lnTo>
                      <a:pt x="1623" y="996"/>
                    </a:lnTo>
                    <a:lnTo>
                      <a:pt x="1622" y="978"/>
                    </a:lnTo>
                    <a:lnTo>
                      <a:pt x="1619" y="961"/>
                    </a:lnTo>
                    <a:lnTo>
                      <a:pt x="1615" y="944"/>
                    </a:lnTo>
                    <a:lnTo>
                      <a:pt x="1609" y="927"/>
                    </a:lnTo>
                    <a:lnTo>
                      <a:pt x="1603" y="913"/>
                    </a:lnTo>
                    <a:lnTo>
                      <a:pt x="1596" y="900"/>
                    </a:lnTo>
                    <a:lnTo>
                      <a:pt x="1587" y="888"/>
                    </a:lnTo>
                    <a:lnTo>
                      <a:pt x="1500" y="949"/>
                    </a:lnTo>
                    <a:lnTo>
                      <a:pt x="1410" y="1008"/>
                    </a:lnTo>
                    <a:lnTo>
                      <a:pt x="1320" y="1066"/>
                    </a:lnTo>
                    <a:lnTo>
                      <a:pt x="1229" y="1125"/>
                    </a:lnTo>
                    <a:lnTo>
                      <a:pt x="1240" y="1147"/>
                    </a:lnTo>
                    <a:lnTo>
                      <a:pt x="1250" y="1173"/>
                    </a:lnTo>
                    <a:lnTo>
                      <a:pt x="1258" y="1198"/>
                    </a:lnTo>
                    <a:lnTo>
                      <a:pt x="1265" y="1226"/>
                    </a:lnTo>
                    <a:lnTo>
                      <a:pt x="1271" y="1256"/>
                    </a:lnTo>
                    <a:lnTo>
                      <a:pt x="1274" y="1285"/>
                    </a:lnTo>
                    <a:lnTo>
                      <a:pt x="1274" y="1314"/>
                    </a:lnTo>
                    <a:lnTo>
                      <a:pt x="1272" y="1344"/>
                    </a:lnTo>
                    <a:lnTo>
                      <a:pt x="1316" y="1316"/>
                    </a:lnTo>
                    <a:lnTo>
                      <a:pt x="1359" y="1288"/>
                    </a:lnTo>
                    <a:lnTo>
                      <a:pt x="1443" y="1229"/>
                    </a:lnTo>
                    <a:lnTo>
                      <a:pt x="1610" y="1108"/>
                    </a:lnTo>
                    <a:lnTo>
                      <a:pt x="1619" y="1063"/>
                    </a:lnTo>
                    <a:lnTo>
                      <a:pt x="1622" y="1039"/>
                    </a:lnTo>
                    <a:lnTo>
                      <a:pt x="1624" y="1014"/>
                    </a:lnTo>
                    <a:close/>
                    <a:moveTo>
                      <a:pt x="1070" y="1051"/>
                    </a:moveTo>
                    <a:lnTo>
                      <a:pt x="1070" y="1051"/>
                    </a:lnTo>
                    <a:lnTo>
                      <a:pt x="1069" y="1058"/>
                    </a:lnTo>
                    <a:lnTo>
                      <a:pt x="1067" y="1065"/>
                    </a:lnTo>
                    <a:lnTo>
                      <a:pt x="1063" y="1079"/>
                    </a:lnTo>
                    <a:lnTo>
                      <a:pt x="1057" y="1093"/>
                    </a:lnTo>
                    <a:lnTo>
                      <a:pt x="1056" y="1100"/>
                    </a:lnTo>
                    <a:lnTo>
                      <a:pt x="1056" y="1107"/>
                    </a:lnTo>
                    <a:lnTo>
                      <a:pt x="1063" y="1104"/>
                    </a:lnTo>
                    <a:lnTo>
                      <a:pt x="1069" y="1098"/>
                    </a:lnTo>
                    <a:lnTo>
                      <a:pt x="1073" y="1093"/>
                    </a:lnTo>
                    <a:lnTo>
                      <a:pt x="1076" y="1086"/>
                    </a:lnTo>
                    <a:lnTo>
                      <a:pt x="1080" y="1077"/>
                    </a:lnTo>
                    <a:lnTo>
                      <a:pt x="1081" y="1069"/>
                    </a:lnTo>
                    <a:lnTo>
                      <a:pt x="1084" y="1052"/>
                    </a:lnTo>
                    <a:lnTo>
                      <a:pt x="1084" y="1036"/>
                    </a:lnTo>
                    <a:lnTo>
                      <a:pt x="1083" y="1020"/>
                    </a:lnTo>
                    <a:lnTo>
                      <a:pt x="1081" y="1004"/>
                    </a:lnTo>
                    <a:lnTo>
                      <a:pt x="1077" y="989"/>
                    </a:lnTo>
                    <a:lnTo>
                      <a:pt x="1073" y="975"/>
                    </a:lnTo>
                    <a:lnTo>
                      <a:pt x="1069" y="961"/>
                    </a:lnTo>
                    <a:lnTo>
                      <a:pt x="1057" y="935"/>
                    </a:lnTo>
                    <a:lnTo>
                      <a:pt x="1052" y="933"/>
                    </a:lnTo>
                    <a:lnTo>
                      <a:pt x="1049" y="930"/>
                    </a:lnTo>
                    <a:lnTo>
                      <a:pt x="1042" y="921"/>
                    </a:lnTo>
                    <a:lnTo>
                      <a:pt x="1036" y="923"/>
                    </a:lnTo>
                    <a:lnTo>
                      <a:pt x="1032" y="921"/>
                    </a:lnTo>
                    <a:lnTo>
                      <a:pt x="1029" y="920"/>
                    </a:lnTo>
                    <a:lnTo>
                      <a:pt x="1026" y="921"/>
                    </a:lnTo>
                    <a:lnTo>
                      <a:pt x="1032" y="937"/>
                    </a:lnTo>
                    <a:lnTo>
                      <a:pt x="1039" y="952"/>
                    </a:lnTo>
                    <a:lnTo>
                      <a:pt x="1053" y="985"/>
                    </a:lnTo>
                    <a:lnTo>
                      <a:pt x="1060" y="1000"/>
                    </a:lnTo>
                    <a:lnTo>
                      <a:pt x="1066" y="1017"/>
                    </a:lnTo>
                    <a:lnTo>
                      <a:pt x="1069" y="1034"/>
                    </a:lnTo>
                    <a:lnTo>
                      <a:pt x="1070" y="1051"/>
                    </a:lnTo>
                    <a:close/>
                    <a:moveTo>
                      <a:pt x="994" y="1091"/>
                    </a:moveTo>
                    <a:lnTo>
                      <a:pt x="994" y="1091"/>
                    </a:lnTo>
                    <a:lnTo>
                      <a:pt x="948" y="1081"/>
                    </a:lnTo>
                    <a:lnTo>
                      <a:pt x="903" y="1074"/>
                    </a:lnTo>
                    <a:lnTo>
                      <a:pt x="813" y="1062"/>
                    </a:lnTo>
                    <a:lnTo>
                      <a:pt x="763" y="1056"/>
                    </a:lnTo>
                    <a:lnTo>
                      <a:pt x="712" y="1052"/>
                    </a:lnTo>
                    <a:lnTo>
                      <a:pt x="685" y="1051"/>
                    </a:lnTo>
                    <a:lnTo>
                      <a:pt x="659" y="1048"/>
                    </a:lnTo>
                    <a:lnTo>
                      <a:pt x="605" y="1041"/>
                    </a:lnTo>
                    <a:lnTo>
                      <a:pt x="549" y="1032"/>
                    </a:lnTo>
                    <a:lnTo>
                      <a:pt x="493" y="1025"/>
                    </a:lnTo>
                    <a:lnTo>
                      <a:pt x="414" y="1015"/>
                    </a:lnTo>
                    <a:lnTo>
                      <a:pt x="336" y="1006"/>
                    </a:lnTo>
                    <a:lnTo>
                      <a:pt x="257" y="993"/>
                    </a:lnTo>
                    <a:lnTo>
                      <a:pt x="176" y="978"/>
                    </a:lnTo>
                    <a:lnTo>
                      <a:pt x="143" y="969"/>
                    </a:lnTo>
                    <a:lnTo>
                      <a:pt x="125" y="965"/>
                    </a:lnTo>
                    <a:lnTo>
                      <a:pt x="108" y="962"/>
                    </a:lnTo>
                    <a:lnTo>
                      <a:pt x="92" y="961"/>
                    </a:lnTo>
                    <a:lnTo>
                      <a:pt x="77" y="961"/>
                    </a:lnTo>
                    <a:lnTo>
                      <a:pt x="72" y="963"/>
                    </a:lnTo>
                    <a:lnTo>
                      <a:pt x="66" y="965"/>
                    </a:lnTo>
                    <a:lnTo>
                      <a:pt x="62" y="969"/>
                    </a:lnTo>
                    <a:lnTo>
                      <a:pt x="59" y="973"/>
                    </a:lnTo>
                    <a:lnTo>
                      <a:pt x="111" y="985"/>
                    </a:lnTo>
                    <a:lnTo>
                      <a:pt x="165" y="994"/>
                    </a:lnTo>
                    <a:lnTo>
                      <a:pt x="219" y="1004"/>
                    </a:lnTo>
                    <a:lnTo>
                      <a:pt x="275" y="1011"/>
                    </a:lnTo>
                    <a:lnTo>
                      <a:pt x="388" y="1027"/>
                    </a:lnTo>
                    <a:lnTo>
                      <a:pt x="503" y="1042"/>
                    </a:lnTo>
                    <a:lnTo>
                      <a:pt x="560" y="1052"/>
                    </a:lnTo>
                    <a:lnTo>
                      <a:pt x="588" y="1056"/>
                    </a:lnTo>
                    <a:lnTo>
                      <a:pt x="617" y="1059"/>
                    </a:lnTo>
                    <a:lnTo>
                      <a:pt x="671" y="1063"/>
                    </a:lnTo>
                    <a:lnTo>
                      <a:pt x="725" y="1069"/>
                    </a:lnTo>
                    <a:lnTo>
                      <a:pt x="768" y="1073"/>
                    </a:lnTo>
                    <a:lnTo>
                      <a:pt x="810" y="1081"/>
                    </a:lnTo>
                    <a:lnTo>
                      <a:pt x="852" y="1088"/>
                    </a:lnTo>
                    <a:lnTo>
                      <a:pt x="893" y="1094"/>
                    </a:lnTo>
                    <a:lnTo>
                      <a:pt x="949" y="1102"/>
                    </a:lnTo>
                    <a:lnTo>
                      <a:pt x="977" y="1107"/>
                    </a:lnTo>
                    <a:lnTo>
                      <a:pt x="998" y="1108"/>
                    </a:lnTo>
                    <a:lnTo>
                      <a:pt x="1017" y="1109"/>
                    </a:lnTo>
                    <a:lnTo>
                      <a:pt x="1025" y="1108"/>
                    </a:lnTo>
                    <a:lnTo>
                      <a:pt x="1028" y="1107"/>
                    </a:lnTo>
                    <a:lnTo>
                      <a:pt x="1031" y="1105"/>
                    </a:lnTo>
                    <a:lnTo>
                      <a:pt x="1029" y="1102"/>
                    </a:lnTo>
                    <a:lnTo>
                      <a:pt x="1025" y="1100"/>
                    </a:lnTo>
                    <a:lnTo>
                      <a:pt x="1015" y="1095"/>
                    </a:lnTo>
                    <a:lnTo>
                      <a:pt x="994" y="1091"/>
                    </a:lnTo>
                    <a:close/>
                    <a:moveTo>
                      <a:pt x="1035" y="1208"/>
                    </a:moveTo>
                    <a:lnTo>
                      <a:pt x="1035" y="1208"/>
                    </a:lnTo>
                    <a:lnTo>
                      <a:pt x="1022" y="1208"/>
                    </a:lnTo>
                    <a:lnTo>
                      <a:pt x="1011" y="1205"/>
                    </a:lnTo>
                    <a:lnTo>
                      <a:pt x="987" y="1199"/>
                    </a:lnTo>
                    <a:lnTo>
                      <a:pt x="965" y="1194"/>
                    </a:lnTo>
                    <a:lnTo>
                      <a:pt x="953" y="1191"/>
                    </a:lnTo>
                    <a:lnTo>
                      <a:pt x="942" y="1190"/>
                    </a:lnTo>
                    <a:lnTo>
                      <a:pt x="899" y="1187"/>
                    </a:lnTo>
                    <a:lnTo>
                      <a:pt x="848" y="1185"/>
                    </a:lnTo>
                    <a:lnTo>
                      <a:pt x="796" y="1183"/>
                    </a:lnTo>
                    <a:lnTo>
                      <a:pt x="770" y="1181"/>
                    </a:lnTo>
                    <a:lnTo>
                      <a:pt x="744" y="1178"/>
                    </a:lnTo>
                    <a:lnTo>
                      <a:pt x="650" y="1166"/>
                    </a:lnTo>
                    <a:lnTo>
                      <a:pt x="604" y="1159"/>
                    </a:lnTo>
                    <a:lnTo>
                      <a:pt x="558" y="1154"/>
                    </a:lnTo>
                    <a:lnTo>
                      <a:pt x="507" y="1149"/>
                    </a:lnTo>
                    <a:lnTo>
                      <a:pt x="457" y="1142"/>
                    </a:lnTo>
                    <a:lnTo>
                      <a:pt x="406" y="1136"/>
                    </a:lnTo>
                    <a:lnTo>
                      <a:pt x="354" y="1131"/>
                    </a:lnTo>
                    <a:lnTo>
                      <a:pt x="311" y="1129"/>
                    </a:lnTo>
                    <a:lnTo>
                      <a:pt x="289" y="1128"/>
                    </a:lnTo>
                    <a:lnTo>
                      <a:pt x="267" y="1126"/>
                    </a:lnTo>
                    <a:lnTo>
                      <a:pt x="226" y="1119"/>
                    </a:lnTo>
                    <a:lnTo>
                      <a:pt x="183" y="1114"/>
                    </a:lnTo>
                    <a:lnTo>
                      <a:pt x="136" y="1109"/>
                    </a:lnTo>
                    <a:lnTo>
                      <a:pt x="113" y="1108"/>
                    </a:lnTo>
                    <a:lnTo>
                      <a:pt x="87" y="1107"/>
                    </a:lnTo>
                    <a:lnTo>
                      <a:pt x="83" y="1112"/>
                    </a:lnTo>
                    <a:lnTo>
                      <a:pt x="80" y="1115"/>
                    </a:lnTo>
                    <a:lnTo>
                      <a:pt x="70" y="1119"/>
                    </a:lnTo>
                    <a:lnTo>
                      <a:pt x="72" y="1125"/>
                    </a:lnTo>
                    <a:lnTo>
                      <a:pt x="75" y="1129"/>
                    </a:lnTo>
                    <a:lnTo>
                      <a:pt x="79" y="1132"/>
                    </a:lnTo>
                    <a:lnTo>
                      <a:pt x="85" y="1135"/>
                    </a:lnTo>
                    <a:lnTo>
                      <a:pt x="96" y="1135"/>
                    </a:lnTo>
                    <a:lnTo>
                      <a:pt x="108" y="1135"/>
                    </a:lnTo>
                    <a:lnTo>
                      <a:pt x="135" y="1135"/>
                    </a:lnTo>
                    <a:lnTo>
                      <a:pt x="163" y="1136"/>
                    </a:lnTo>
                    <a:lnTo>
                      <a:pt x="201" y="1138"/>
                    </a:lnTo>
                    <a:lnTo>
                      <a:pt x="211" y="1139"/>
                    </a:lnTo>
                    <a:lnTo>
                      <a:pt x="219" y="1140"/>
                    </a:lnTo>
                    <a:lnTo>
                      <a:pt x="228" y="1143"/>
                    </a:lnTo>
                    <a:lnTo>
                      <a:pt x="236" y="1147"/>
                    </a:lnTo>
                    <a:lnTo>
                      <a:pt x="198" y="1146"/>
                    </a:lnTo>
                    <a:lnTo>
                      <a:pt x="160" y="1146"/>
                    </a:lnTo>
                    <a:lnTo>
                      <a:pt x="124" y="1146"/>
                    </a:lnTo>
                    <a:lnTo>
                      <a:pt x="93" y="1147"/>
                    </a:lnTo>
                    <a:lnTo>
                      <a:pt x="104" y="1150"/>
                    </a:lnTo>
                    <a:lnTo>
                      <a:pt x="118" y="1153"/>
                    </a:lnTo>
                    <a:lnTo>
                      <a:pt x="149" y="1156"/>
                    </a:lnTo>
                    <a:lnTo>
                      <a:pt x="165" y="1159"/>
                    </a:lnTo>
                    <a:lnTo>
                      <a:pt x="180" y="1160"/>
                    </a:lnTo>
                    <a:lnTo>
                      <a:pt x="194" y="1164"/>
                    </a:lnTo>
                    <a:lnTo>
                      <a:pt x="207" y="1170"/>
                    </a:lnTo>
                    <a:lnTo>
                      <a:pt x="191" y="1170"/>
                    </a:lnTo>
                    <a:lnTo>
                      <a:pt x="177" y="1170"/>
                    </a:lnTo>
                    <a:lnTo>
                      <a:pt x="149" y="1167"/>
                    </a:lnTo>
                    <a:lnTo>
                      <a:pt x="117" y="1164"/>
                    </a:lnTo>
                    <a:lnTo>
                      <a:pt x="79" y="1163"/>
                    </a:lnTo>
                    <a:lnTo>
                      <a:pt x="76" y="1177"/>
                    </a:lnTo>
                    <a:lnTo>
                      <a:pt x="76" y="1191"/>
                    </a:lnTo>
                    <a:lnTo>
                      <a:pt x="80" y="1206"/>
                    </a:lnTo>
                    <a:lnTo>
                      <a:pt x="82" y="1212"/>
                    </a:lnTo>
                    <a:lnTo>
                      <a:pt x="86" y="1219"/>
                    </a:lnTo>
                    <a:lnTo>
                      <a:pt x="131" y="1223"/>
                    </a:lnTo>
                    <a:lnTo>
                      <a:pt x="176" y="1229"/>
                    </a:lnTo>
                    <a:lnTo>
                      <a:pt x="260" y="1241"/>
                    </a:lnTo>
                    <a:lnTo>
                      <a:pt x="430" y="1271"/>
                    </a:lnTo>
                    <a:lnTo>
                      <a:pt x="388" y="1267"/>
                    </a:lnTo>
                    <a:lnTo>
                      <a:pt x="344" y="1263"/>
                    </a:lnTo>
                    <a:lnTo>
                      <a:pt x="257" y="1250"/>
                    </a:lnTo>
                    <a:lnTo>
                      <a:pt x="212" y="1244"/>
                    </a:lnTo>
                    <a:lnTo>
                      <a:pt x="166" y="1239"/>
                    </a:lnTo>
                    <a:lnTo>
                      <a:pt x="118" y="1234"/>
                    </a:lnTo>
                    <a:lnTo>
                      <a:pt x="68" y="1233"/>
                    </a:lnTo>
                    <a:lnTo>
                      <a:pt x="62" y="1239"/>
                    </a:lnTo>
                    <a:lnTo>
                      <a:pt x="61" y="1244"/>
                    </a:lnTo>
                    <a:lnTo>
                      <a:pt x="61" y="1250"/>
                    </a:lnTo>
                    <a:lnTo>
                      <a:pt x="63" y="1257"/>
                    </a:lnTo>
                    <a:lnTo>
                      <a:pt x="68" y="1271"/>
                    </a:lnTo>
                    <a:lnTo>
                      <a:pt x="69" y="1278"/>
                    </a:lnTo>
                    <a:lnTo>
                      <a:pt x="68" y="1285"/>
                    </a:lnTo>
                    <a:lnTo>
                      <a:pt x="134" y="1293"/>
                    </a:lnTo>
                    <a:lnTo>
                      <a:pt x="163" y="1298"/>
                    </a:lnTo>
                    <a:lnTo>
                      <a:pt x="193" y="1305"/>
                    </a:lnTo>
                    <a:lnTo>
                      <a:pt x="275" y="1324"/>
                    </a:lnTo>
                    <a:lnTo>
                      <a:pt x="318" y="1333"/>
                    </a:lnTo>
                    <a:lnTo>
                      <a:pt x="360" y="1340"/>
                    </a:lnTo>
                    <a:lnTo>
                      <a:pt x="400" y="1347"/>
                    </a:lnTo>
                    <a:lnTo>
                      <a:pt x="444" y="1352"/>
                    </a:lnTo>
                    <a:lnTo>
                      <a:pt x="487" y="1357"/>
                    </a:lnTo>
                    <a:lnTo>
                      <a:pt x="531" y="1361"/>
                    </a:lnTo>
                    <a:lnTo>
                      <a:pt x="588" y="1364"/>
                    </a:lnTo>
                    <a:lnTo>
                      <a:pt x="646" y="1371"/>
                    </a:lnTo>
                    <a:lnTo>
                      <a:pt x="704" y="1378"/>
                    </a:lnTo>
                    <a:lnTo>
                      <a:pt x="761" y="1385"/>
                    </a:lnTo>
                    <a:lnTo>
                      <a:pt x="879" y="1402"/>
                    </a:lnTo>
                    <a:lnTo>
                      <a:pt x="939" y="1407"/>
                    </a:lnTo>
                    <a:lnTo>
                      <a:pt x="1001" y="1413"/>
                    </a:lnTo>
                    <a:lnTo>
                      <a:pt x="1007" y="1416"/>
                    </a:lnTo>
                    <a:lnTo>
                      <a:pt x="1014" y="1418"/>
                    </a:lnTo>
                    <a:lnTo>
                      <a:pt x="1029" y="1421"/>
                    </a:lnTo>
                    <a:lnTo>
                      <a:pt x="1045" y="1421"/>
                    </a:lnTo>
                    <a:lnTo>
                      <a:pt x="1057" y="1423"/>
                    </a:lnTo>
                    <a:lnTo>
                      <a:pt x="1057" y="1418"/>
                    </a:lnTo>
                    <a:lnTo>
                      <a:pt x="1056" y="1416"/>
                    </a:lnTo>
                    <a:lnTo>
                      <a:pt x="1053" y="1407"/>
                    </a:lnTo>
                    <a:lnTo>
                      <a:pt x="1049" y="1399"/>
                    </a:lnTo>
                    <a:lnTo>
                      <a:pt x="1048" y="1395"/>
                    </a:lnTo>
                    <a:lnTo>
                      <a:pt x="1048" y="1389"/>
                    </a:lnTo>
                    <a:lnTo>
                      <a:pt x="885" y="1362"/>
                    </a:lnTo>
                    <a:lnTo>
                      <a:pt x="802" y="1350"/>
                    </a:lnTo>
                    <a:lnTo>
                      <a:pt x="723" y="1336"/>
                    </a:lnTo>
                    <a:lnTo>
                      <a:pt x="683" y="1330"/>
                    </a:lnTo>
                    <a:lnTo>
                      <a:pt x="663" y="1326"/>
                    </a:lnTo>
                    <a:lnTo>
                      <a:pt x="653" y="1323"/>
                    </a:lnTo>
                    <a:lnTo>
                      <a:pt x="643" y="1319"/>
                    </a:lnTo>
                    <a:lnTo>
                      <a:pt x="698" y="1324"/>
                    </a:lnTo>
                    <a:lnTo>
                      <a:pt x="751" y="1331"/>
                    </a:lnTo>
                    <a:lnTo>
                      <a:pt x="854" y="1347"/>
                    </a:lnTo>
                    <a:lnTo>
                      <a:pt x="952" y="1361"/>
                    </a:lnTo>
                    <a:lnTo>
                      <a:pt x="1001" y="1368"/>
                    </a:lnTo>
                    <a:lnTo>
                      <a:pt x="1050" y="1372"/>
                    </a:lnTo>
                    <a:lnTo>
                      <a:pt x="1049" y="1366"/>
                    </a:lnTo>
                    <a:lnTo>
                      <a:pt x="1048" y="1359"/>
                    </a:lnTo>
                    <a:lnTo>
                      <a:pt x="1048" y="1348"/>
                    </a:lnTo>
                    <a:lnTo>
                      <a:pt x="1049" y="1337"/>
                    </a:lnTo>
                    <a:lnTo>
                      <a:pt x="1053" y="1327"/>
                    </a:lnTo>
                    <a:lnTo>
                      <a:pt x="1057" y="1316"/>
                    </a:lnTo>
                    <a:lnTo>
                      <a:pt x="1060" y="1306"/>
                    </a:lnTo>
                    <a:lnTo>
                      <a:pt x="1062" y="1295"/>
                    </a:lnTo>
                    <a:lnTo>
                      <a:pt x="1060" y="1288"/>
                    </a:lnTo>
                    <a:lnTo>
                      <a:pt x="1059" y="1282"/>
                    </a:lnTo>
                    <a:lnTo>
                      <a:pt x="1038" y="1282"/>
                    </a:lnTo>
                    <a:lnTo>
                      <a:pt x="1014" y="1282"/>
                    </a:lnTo>
                    <a:lnTo>
                      <a:pt x="963" y="1278"/>
                    </a:lnTo>
                    <a:lnTo>
                      <a:pt x="941" y="1275"/>
                    </a:lnTo>
                    <a:lnTo>
                      <a:pt x="918" y="1270"/>
                    </a:lnTo>
                    <a:lnTo>
                      <a:pt x="899" y="1264"/>
                    </a:lnTo>
                    <a:lnTo>
                      <a:pt x="879" y="1261"/>
                    </a:lnTo>
                    <a:lnTo>
                      <a:pt x="868" y="1261"/>
                    </a:lnTo>
                    <a:lnTo>
                      <a:pt x="857" y="1261"/>
                    </a:lnTo>
                    <a:lnTo>
                      <a:pt x="852" y="1261"/>
                    </a:lnTo>
                    <a:lnTo>
                      <a:pt x="848" y="1260"/>
                    </a:lnTo>
                    <a:lnTo>
                      <a:pt x="845" y="1258"/>
                    </a:lnTo>
                    <a:lnTo>
                      <a:pt x="844" y="1256"/>
                    </a:lnTo>
                    <a:lnTo>
                      <a:pt x="861" y="1253"/>
                    </a:lnTo>
                    <a:lnTo>
                      <a:pt x="876" y="1254"/>
                    </a:lnTo>
                    <a:lnTo>
                      <a:pt x="893" y="1256"/>
                    </a:lnTo>
                    <a:lnTo>
                      <a:pt x="910" y="1258"/>
                    </a:lnTo>
                    <a:lnTo>
                      <a:pt x="945" y="1264"/>
                    </a:lnTo>
                    <a:lnTo>
                      <a:pt x="963" y="1267"/>
                    </a:lnTo>
                    <a:lnTo>
                      <a:pt x="980" y="1268"/>
                    </a:lnTo>
                    <a:lnTo>
                      <a:pt x="1024" y="1268"/>
                    </a:lnTo>
                    <a:lnTo>
                      <a:pt x="1043" y="1270"/>
                    </a:lnTo>
                    <a:lnTo>
                      <a:pt x="1063" y="1272"/>
                    </a:lnTo>
                    <a:lnTo>
                      <a:pt x="1064" y="1267"/>
                    </a:lnTo>
                    <a:lnTo>
                      <a:pt x="1067" y="1261"/>
                    </a:lnTo>
                    <a:lnTo>
                      <a:pt x="1070" y="1258"/>
                    </a:lnTo>
                    <a:lnTo>
                      <a:pt x="1070" y="1254"/>
                    </a:lnTo>
                    <a:lnTo>
                      <a:pt x="1046" y="1250"/>
                    </a:lnTo>
                    <a:lnTo>
                      <a:pt x="1022" y="1248"/>
                    </a:lnTo>
                    <a:lnTo>
                      <a:pt x="970" y="1244"/>
                    </a:lnTo>
                    <a:lnTo>
                      <a:pt x="945" y="1243"/>
                    </a:lnTo>
                    <a:lnTo>
                      <a:pt x="918" y="1240"/>
                    </a:lnTo>
                    <a:lnTo>
                      <a:pt x="865" y="1234"/>
                    </a:lnTo>
                    <a:lnTo>
                      <a:pt x="781" y="1229"/>
                    </a:lnTo>
                    <a:lnTo>
                      <a:pt x="697" y="1222"/>
                    </a:lnTo>
                    <a:lnTo>
                      <a:pt x="656" y="1216"/>
                    </a:lnTo>
                    <a:lnTo>
                      <a:pt x="615" y="1211"/>
                    </a:lnTo>
                    <a:lnTo>
                      <a:pt x="577" y="1202"/>
                    </a:lnTo>
                    <a:lnTo>
                      <a:pt x="539" y="1192"/>
                    </a:lnTo>
                    <a:lnTo>
                      <a:pt x="615" y="1199"/>
                    </a:lnTo>
                    <a:lnTo>
                      <a:pt x="691" y="1206"/>
                    </a:lnTo>
                    <a:lnTo>
                      <a:pt x="770" y="1213"/>
                    </a:lnTo>
                    <a:lnTo>
                      <a:pt x="848" y="1220"/>
                    </a:lnTo>
                    <a:lnTo>
                      <a:pt x="960" y="1230"/>
                    </a:lnTo>
                    <a:lnTo>
                      <a:pt x="1014" y="1233"/>
                    </a:lnTo>
                    <a:lnTo>
                      <a:pt x="1041" y="1233"/>
                    </a:lnTo>
                    <a:lnTo>
                      <a:pt x="1069" y="1233"/>
                    </a:lnTo>
                    <a:lnTo>
                      <a:pt x="1067" y="1226"/>
                    </a:lnTo>
                    <a:lnTo>
                      <a:pt x="1066" y="1222"/>
                    </a:lnTo>
                    <a:lnTo>
                      <a:pt x="1064" y="1218"/>
                    </a:lnTo>
                    <a:lnTo>
                      <a:pt x="1064" y="1212"/>
                    </a:lnTo>
                    <a:lnTo>
                      <a:pt x="1057" y="1209"/>
                    </a:lnTo>
                    <a:lnTo>
                      <a:pt x="1050" y="1208"/>
                    </a:lnTo>
                    <a:lnTo>
                      <a:pt x="1035" y="1208"/>
                    </a:lnTo>
                    <a:close/>
                    <a:moveTo>
                      <a:pt x="1255" y="1357"/>
                    </a:moveTo>
                    <a:lnTo>
                      <a:pt x="1255" y="1357"/>
                    </a:lnTo>
                    <a:lnTo>
                      <a:pt x="1258" y="1327"/>
                    </a:lnTo>
                    <a:lnTo>
                      <a:pt x="1259" y="1296"/>
                    </a:lnTo>
                    <a:lnTo>
                      <a:pt x="1258" y="1264"/>
                    </a:lnTo>
                    <a:lnTo>
                      <a:pt x="1254" y="1234"/>
                    </a:lnTo>
                    <a:lnTo>
                      <a:pt x="1247" y="1205"/>
                    </a:lnTo>
                    <a:lnTo>
                      <a:pt x="1238" y="1178"/>
                    </a:lnTo>
                    <a:lnTo>
                      <a:pt x="1233" y="1166"/>
                    </a:lnTo>
                    <a:lnTo>
                      <a:pt x="1227" y="1153"/>
                    </a:lnTo>
                    <a:lnTo>
                      <a:pt x="1220" y="1143"/>
                    </a:lnTo>
                    <a:lnTo>
                      <a:pt x="1213" y="1133"/>
                    </a:lnTo>
                    <a:lnTo>
                      <a:pt x="1203" y="1140"/>
                    </a:lnTo>
                    <a:lnTo>
                      <a:pt x="1192" y="1145"/>
                    </a:lnTo>
                    <a:lnTo>
                      <a:pt x="1206" y="1205"/>
                    </a:lnTo>
                    <a:lnTo>
                      <a:pt x="1213" y="1233"/>
                    </a:lnTo>
                    <a:lnTo>
                      <a:pt x="1219" y="1263"/>
                    </a:lnTo>
                    <a:lnTo>
                      <a:pt x="1222" y="1292"/>
                    </a:lnTo>
                    <a:lnTo>
                      <a:pt x="1223" y="1321"/>
                    </a:lnTo>
                    <a:lnTo>
                      <a:pt x="1222" y="1337"/>
                    </a:lnTo>
                    <a:lnTo>
                      <a:pt x="1220" y="1354"/>
                    </a:lnTo>
                    <a:lnTo>
                      <a:pt x="1217" y="1369"/>
                    </a:lnTo>
                    <a:lnTo>
                      <a:pt x="1213" y="1386"/>
                    </a:lnTo>
                    <a:lnTo>
                      <a:pt x="1234" y="1372"/>
                    </a:lnTo>
                    <a:lnTo>
                      <a:pt x="1255" y="1357"/>
                    </a:lnTo>
                    <a:close/>
                    <a:moveTo>
                      <a:pt x="1192" y="1404"/>
                    </a:moveTo>
                    <a:lnTo>
                      <a:pt x="1192" y="1404"/>
                    </a:lnTo>
                    <a:lnTo>
                      <a:pt x="1196" y="1396"/>
                    </a:lnTo>
                    <a:lnTo>
                      <a:pt x="1201" y="1383"/>
                    </a:lnTo>
                    <a:lnTo>
                      <a:pt x="1206" y="1361"/>
                    </a:lnTo>
                    <a:lnTo>
                      <a:pt x="1209" y="1334"/>
                    </a:lnTo>
                    <a:lnTo>
                      <a:pt x="1209" y="1307"/>
                    </a:lnTo>
                    <a:lnTo>
                      <a:pt x="1208" y="1279"/>
                    </a:lnTo>
                    <a:lnTo>
                      <a:pt x="1205" y="1253"/>
                    </a:lnTo>
                    <a:lnTo>
                      <a:pt x="1199" y="1225"/>
                    </a:lnTo>
                    <a:lnTo>
                      <a:pt x="1192" y="1199"/>
                    </a:lnTo>
                    <a:lnTo>
                      <a:pt x="1185" y="1177"/>
                    </a:lnTo>
                    <a:lnTo>
                      <a:pt x="1177" y="1156"/>
                    </a:lnTo>
                    <a:lnTo>
                      <a:pt x="1160" y="1167"/>
                    </a:lnTo>
                    <a:lnTo>
                      <a:pt x="1143" y="1178"/>
                    </a:lnTo>
                    <a:lnTo>
                      <a:pt x="1126" y="1191"/>
                    </a:lnTo>
                    <a:lnTo>
                      <a:pt x="1109" y="1204"/>
                    </a:lnTo>
                    <a:lnTo>
                      <a:pt x="1116" y="1218"/>
                    </a:lnTo>
                    <a:lnTo>
                      <a:pt x="1121" y="1233"/>
                    </a:lnTo>
                    <a:lnTo>
                      <a:pt x="1128" y="1265"/>
                    </a:lnTo>
                    <a:lnTo>
                      <a:pt x="1132" y="1298"/>
                    </a:lnTo>
                    <a:lnTo>
                      <a:pt x="1133" y="1329"/>
                    </a:lnTo>
                    <a:lnTo>
                      <a:pt x="1132" y="1361"/>
                    </a:lnTo>
                    <a:lnTo>
                      <a:pt x="1129" y="1393"/>
                    </a:lnTo>
                    <a:lnTo>
                      <a:pt x="1123" y="1424"/>
                    </a:lnTo>
                    <a:lnTo>
                      <a:pt x="1115" y="1453"/>
                    </a:lnTo>
                    <a:lnTo>
                      <a:pt x="1123" y="1445"/>
                    </a:lnTo>
                    <a:lnTo>
                      <a:pt x="1133" y="1439"/>
                    </a:lnTo>
                    <a:lnTo>
                      <a:pt x="1154" y="1428"/>
                    </a:lnTo>
                    <a:lnTo>
                      <a:pt x="1175" y="1417"/>
                    </a:lnTo>
                    <a:lnTo>
                      <a:pt x="1185" y="1411"/>
                    </a:lnTo>
                    <a:lnTo>
                      <a:pt x="1192" y="1404"/>
                    </a:lnTo>
                    <a:close/>
                    <a:moveTo>
                      <a:pt x="1102" y="1441"/>
                    </a:moveTo>
                    <a:lnTo>
                      <a:pt x="1102" y="1441"/>
                    </a:lnTo>
                    <a:lnTo>
                      <a:pt x="1108" y="1428"/>
                    </a:lnTo>
                    <a:lnTo>
                      <a:pt x="1112" y="1414"/>
                    </a:lnTo>
                    <a:lnTo>
                      <a:pt x="1118" y="1383"/>
                    </a:lnTo>
                    <a:lnTo>
                      <a:pt x="1121" y="1351"/>
                    </a:lnTo>
                    <a:lnTo>
                      <a:pt x="1121" y="1319"/>
                    </a:lnTo>
                    <a:lnTo>
                      <a:pt x="1118" y="1286"/>
                    </a:lnTo>
                    <a:lnTo>
                      <a:pt x="1114" y="1257"/>
                    </a:lnTo>
                    <a:lnTo>
                      <a:pt x="1109" y="1243"/>
                    </a:lnTo>
                    <a:lnTo>
                      <a:pt x="1105" y="1229"/>
                    </a:lnTo>
                    <a:lnTo>
                      <a:pt x="1099" y="1218"/>
                    </a:lnTo>
                    <a:lnTo>
                      <a:pt x="1094" y="1206"/>
                    </a:lnTo>
                    <a:lnTo>
                      <a:pt x="1094" y="1205"/>
                    </a:lnTo>
                    <a:lnTo>
                      <a:pt x="1092" y="1205"/>
                    </a:lnTo>
                    <a:lnTo>
                      <a:pt x="1088" y="1208"/>
                    </a:lnTo>
                    <a:lnTo>
                      <a:pt x="1085" y="1212"/>
                    </a:lnTo>
                    <a:lnTo>
                      <a:pt x="1083" y="1216"/>
                    </a:lnTo>
                    <a:lnTo>
                      <a:pt x="1083" y="1220"/>
                    </a:lnTo>
                    <a:lnTo>
                      <a:pt x="1083" y="1232"/>
                    </a:lnTo>
                    <a:lnTo>
                      <a:pt x="1084" y="1243"/>
                    </a:lnTo>
                    <a:lnTo>
                      <a:pt x="1084" y="1275"/>
                    </a:lnTo>
                    <a:lnTo>
                      <a:pt x="1085" y="1310"/>
                    </a:lnTo>
                    <a:lnTo>
                      <a:pt x="1087" y="1331"/>
                    </a:lnTo>
                    <a:lnTo>
                      <a:pt x="1085" y="1352"/>
                    </a:lnTo>
                    <a:lnTo>
                      <a:pt x="1084" y="1393"/>
                    </a:lnTo>
                    <a:lnTo>
                      <a:pt x="1080" y="1416"/>
                    </a:lnTo>
                    <a:lnTo>
                      <a:pt x="1076" y="1435"/>
                    </a:lnTo>
                    <a:lnTo>
                      <a:pt x="1074" y="1444"/>
                    </a:lnTo>
                    <a:lnTo>
                      <a:pt x="1074" y="1452"/>
                    </a:lnTo>
                    <a:lnTo>
                      <a:pt x="1074" y="1460"/>
                    </a:lnTo>
                    <a:lnTo>
                      <a:pt x="1077" y="1469"/>
                    </a:lnTo>
                    <a:lnTo>
                      <a:pt x="1083" y="1469"/>
                    </a:lnTo>
                    <a:lnTo>
                      <a:pt x="1087" y="1468"/>
                    </a:lnTo>
                    <a:lnTo>
                      <a:pt x="1091" y="1465"/>
                    </a:lnTo>
                    <a:lnTo>
                      <a:pt x="1094" y="1460"/>
                    </a:lnTo>
                    <a:lnTo>
                      <a:pt x="1099" y="1451"/>
                    </a:lnTo>
                    <a:lnTo>
                      <a:pt x="1102" y="1441"/>
                    </a:lnTo>
                    <a:close/>
                    <a:moveTo>
                      <a:pt x="1059" y="1444"/>
                    </a:moveTo>
                    <a:lnTo>
                      <a:pt x="1059" y="1444"/>
                    </a:lnTo>
                    <a:lnTo>
                      <a:pt x="1049" y="1441"/>
                    </a:lnTo>
                    <a:lnTo>
                      <a:pt x="1038" y="1439"/>
                    </a:lnTo>
                    <a:lnTo>
                      <a:pt x="1017" y="1435"/>
                    </a:lnTo>
                    <a:lnTo>
                      <a:pt x="1004" y="1432"/>
                    </a:lnTo>
                    <a:lnTo>
                      <a:pt x="993" y="1428"/>
                    </a:lnTo>
                    <a:lnTo>
                      <a:pt x="977" y="1427"/>
                    </a:lnTo>
                    <a:lnTo>
                      <a:pt x="962" y="1425"/>
                    </a:lnTo>
                    <a:lnTo>
                      <a:pt x="931" y="1425"/>
                    </a:lnTo>
                    <a:lnTo>
                      <a:pt x="907" y="1423"/>
                    </a:lnTo>
                    <a:lnTo>
                      <a:pt x="883" y="1420"/>
                    </a:lnTo>
                    <a:lnTo>
                      <a:pt x="831" y="1413"/>
                    </a:lnTo>
                    <a:lnTo>
                      <a:pt x="778" y="1404"/>
                    </a:lnTo>
                    <a:lnTo>
                      <a:pt x="751" y="1402"/>
                    </a:lnTo>
                    <a:lnTo>
                      <a:pt x="725" y="1399"/>
                    </a:lnTo>
                    <a:lnTo>
                      <a:pt x="708" y="1397"/>
                    </a:lnTo>
                    <a:lnTo>
                      <a:pt x="691" y="1393"/>
                    </a:lnTo>
                    <a:lnTo>
                      <a:pt x="674" y="1390"/>
                    </a:lnTo>
                    <a:lnTo>
                      <a:pt x="657" y="1389"/>
                    </a:lnTo>
                    <a:lnTo>
                      <a:pt x="588" y="1382"/>
                    </a:lnTo>
                    <a:lnTo>
                      <a:pt x="520" y="1378"/>
                    </a:lnTo>
                    <a:lnTo>
                      <a:pt x="454" y="1372"/>
                    </a:lnTo>
                    <a:lnTo>
                      <a:pt x="420" y="1368"/>
                    </a:lnTo>
                    <a:lnTo>
                      <a:pt x="388" y="1364"/>
                    </a:lnTo>
                    <a:lnTo>
                      <a:pt x="337" y="1355"/>
                    </a:lnTo>
                    <a:lnTo>
                      <a:pt x="285" y="1344"/>
                    </a:lnTo>
                    <a:lnTo>
                      <a:pt x="187" y="1320"/>
                    </a:lnTo>
                    <a:lnTo>
                      <a:pt x="152" y="1314"/>
                    </a:lnTo>
                    <a:lnTo>
                      <a:pt x="111" y="1307"/>
                    </a:lnTo>
                    <a:lnTo>
                      <a:pt x="86" y="1303"/>
                    </a:lnTo>
                    <a:lnTo>
                      <a:pt x="72" y="1300"/>
                    </a:lnTo>
                    <a:lnTo>
                      <a:pt x="59" y="1299"/>
                    </a:lnTo>
                    <a:lnTo>
                      <a:pt x="47" y="1299"/>
                    </a:lnTo>
                    <a:lnTo>
                      <a:pt x="41" y="1300"/>
                    </a:lnTo>
                    <a:lnTo>
                      <a:pt x="35" y="1302"/>
                    </a:lnTo>
                    <a:lnTo>
                      <a:pt x="31" y="1305"/>
                    </a:lnTo>
                    <a:lnTo>
                      <a:pt x="28" y="1309"/>
                    </a:lnTo>
                    <a:lnTo>
                      <a:pt x="26" y="1313"/>
                    </a:lnTo>
                    <a:lnTo>
                      <a:pt x="24" y="1319"/>
                    </a:lnTo>
                    <a:lnTo>
                      <a:pt x="94" y="1330"/>
                    </a:lnTo>
                    <a:lnTo>
                      <a:pt x="166" y="1344"/>
                    </a:lnTo>
                    <a:lnTo>
                      <a:pt x="308" y="1373"/>
                    </a:lnTo>
                    <a:lnTo>
                      <a:pt x="379" y="1387"/>
                    </a:lnTo>
                    <a:lnTo>
                      <a:pt x="449" y="1402"/>
                    </a:lnTo>
                    <a:lnTo>
                      <a:pt x="521" y="1413"/>
                    </a:lnTo>
                    <a:lnTo>
                      <a:pt x="593" y="1421"/>
                    </a:lnTo>
                    <a:lnTo>
                      <a:pt x="632" y="1425"/>
                    </a:lnTo>
                    <a:lnTo>
                      <a:pt x="670" y="1428"/>
                    </a:lnTo>
                    <a:lnTo>
                      <a:pt x="715" y="1432"/>
                    </a:lnTo>
                    <a:lnTo>
                      <a:pt x="761" y="1437"/>
                    </a:lnTo>
                    <a:lnTo>
                      <a:pt x="858" y="1448"/>
                    </a:lnTo>
                    <a:lnTo>
                      <a:pt x="907" y="1453"/>
                    </a:lnTo>
                    <a:lnTo>
                      <a:pt x="956" y="1458"/>
                    </a:lnTo>
                    <a:lnTo>
                      <a:pt x="1005" y="1462"/>
                    </a:lnTo>
                    <a:lnTo>
                      <a:pt x="1052" y="1463"/>
                    </a:lnTo>
                    <a:lnTo>
                      <a:pt x="1057" y="1453"/>
                    </a:lnTo>
                    <a:lnTo>
                      <a:pt x="1059" y="1448"/>
                    </a:lnTo>
                    <a:lnTo>
                      <a:pt x="1059" y="14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15"/>
          <p:cNvSpPr txBox="1"/>
          <p:nvPr/>
        </p:nvSpPr>
        <p:spPr>
          <a:xfrm>
            <a:off x="4587875" y="2766060"/>
            <a:ext cx="1958340" cy="37592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sz="10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为</a:t>
            </a:r>
            <a:r>
              <a:rPr lang="en-US" altLang="zh-CN" sz="10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B</a:t>
            </a:r>
            <a:r>
              <a:rPr lang="zh-CN" altLang="en-US" sz="10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端用户提供便利的管理手段</a:t>
            </a:r>
            <a:endParaRPr lang="zh-CN" altLang="en-US" sz="10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  <a:p>
            <a:r>
              <a:rPr lang="zh-CN" altLang="en-US" sz="10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为代理创造更多价值</a:t>
            </a:r>
            <a:endParaRPr lang="zh-CN" altLang="en-US" sz="10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2" name="文本框 215"/>
          <p:cNvSpPr txBox="1"/>
          <p:nvPr/>
        </p:nvSpPr>
        <p:spPr>
          <a:xfrm>
            <a:off x="3415665" y="2238375"/>
            <a:ext cx="533400" cy="28384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报表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4" name="文本框 215"/>
          <p:cNvSpPr txBox="1"/>
          <p:nvPr/>
        </p:nvSpPr>
        <p:spPr>
          <a:xfrm>
            <a:off x="2615565" y="4034790"/>
            <a:ext cx="5334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车场管理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6" name="文本框 215"/>
          <p:cNvSpPr txBox="1"/>
          <p:nvPr/>
        </p:nvSpPr>
        <p:spPr>
          <a:xfrm>
            <a:off x="3415665" y="3279140"/>
            <a:ext cx="5334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数据分析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7" name="文本框 215"/>
          <p:cNvSpPr txBox="1"/>
          <p:nvPr/>
        </p:nvSpPr>
        <p:spPr>
          <a:xfrm>
            <a:off x="2615565" y="1234440"/>
            <a:ext cx="5334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数据采集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8" name="文本框 215"/>
          <p:cNvSpPr txBox="1"/>
          <p:nvPr/>
        </p:nvSpPr>
        <p:spPr>
          <a:xfrm>
            <a:off x="669290" y="3209290"/>
            <a:ext cx="5334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二开平台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9" name="文本框 215"/>
          <p:cNvSpPr txBox="1"/>
          <p:nvPr/>
        </p:nvSpPr>
        <p:spPr>
          <a:xfrm>
            <a:off x="1442720" y="3970655"/>
            <a:ext cx="5334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集团版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0" name="文本框 215"/>
          <p:cNvSpPr txBox="1"/>
          <p:nvPr/>
        </p:nvSpPr>
        <p:spPr>
          <a:xfrm>
            <a:off x="1496060" y="1316355"/>
            <a:ext cx="533400" cy="49911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r>
              <a:rPr lang="zh-CN" altLang="en-US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数据中心</a:t>
            </a:r>
            <a:endParaRPr lang="zh-CN" altLang="en-US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299" grpId="0" bldLvl="0" animBg="1"/>
      <p:bldP spid="12301" grpId="0"/>
      <p:bldP spid="12309" grpId="0" bldLvl="0" animBg="1"/>
      <p:bldP spid="3" grpId="0"/>
      <p:bldP spid="12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</p:grpSpPr>
        <p:sp>
          <p:nvSpPr>
            <p:cNvPr id="122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SaaS</a:t>
            </a:r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架构图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575" y="2239010"/>
            <a:ext cx="1383665" cy="105092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215"/>
          <p:cNvSpPr txBox="1"/>
          <p:nvPr/>
        </p:nvSpPr>
        <p:spPr>
          <a:xfrm>
            <a:off x="2441575" y="3370580"/>
            <a:ext cx="334899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采集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1575" y="3376295"/>
            <a:ext cx="3348990" cy="43180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215"/>
          <p:cNvSpPr txBox="1"/>
          <p:nvPr/>
        </p:nvSpPr>
        <p:spPr>
          <a:xfrm>
            <a:off x="2441575" y="2632075"/>
            <a:ext cx="13830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数据库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5250" y="2834640"/>
            <a:ext cx="1880235" cy="4476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215"/>
          <p:cNvSpPr txBox="1"/>
          <p:nvPr/>
        </p:nvSpPr>
        <p:spPr>
          <a:xfrm>
            <a:off x="3905250" y="2834005"/>
            <a:ext cx="1880235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消息中间件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0" name="文本框 215"/>
          <p:cNvSpPr txBox="1"/>
          <p:nvPr/>
        </p:nvSpPr>
        <p:spPr>
          <a:xfrm>
            <a:off x="4953000" y="2336165"/>
            <a:ext cx="187960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业务处理</a:t>
            </a:r>
            <a:endParaRPr lang="zh-CN" altLang="en-US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3000" y="2269490"/>
            <a:ext cx="1879600" cy="4476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215"/>
          <p:cNvSpPr txBox="1"/>
          <p:nvPr/>
        </p:nvSpPr>
        <p:spPr>
          <a:xfrm>
            <a:off x="3905250" y="2336165"/>
            <a:ext cx="9715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二开</a:t>
            </a:r>
            <a:endParaRPr lang="zh-CN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5250" y="2269490"/>
            <a:ext cx="971550" cy="4476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15"/>
          <p:cNvSpPr txBox="1"/>
          <p:nvPr/>
        </p:nvSpPr>
        <p:spPr>
          <a:xfrm>
            <a:off x="3441700" y="1757680"/>
            <a:ext cx="1822450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接口</a:t>
            </a:r>
            <a:endParaRPr lang="zh-CN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41700" y="1691005"/>
            <a:ext cx="1822450" cy="44767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15"/>
          <p:cNvSpPr txBox="1"/>
          <p:nvPr/>
        </p:nvSpPr>
        <p:spPr>
          <a:xfrm>
            <a:off x="5376545" y="1691005"/>
            <a:ext cx="1456055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门户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64480" y="1679575"/>
            <a:ext cx="1456055" cy="44894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15"/>
          <p:cNvSpPr txBox="1"/>
          <p:nvPr/>
        </p:nvSpPr>
        <p:spPr>
          <a:xfrm>
            <a:off x="5870575" y="3183890"/>
            <a:ext cx="962025" cy="3143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zh-CN" sz="1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通信组件</a:t>
            </a:r>
            <a:endParaRPr lang="zh-CN" altLang="zh-CN" sz="16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0575" y="2857500"/>
            <a:ext cx="962025" cy="96647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15"/>
          <p:cNvSpPr txBox="1"/>
          <p:nvPr/>
        </p:nvSpPr>
        <p:spPr>
          <a:xfrm>
            <a:off x="2463800" y="3946525"/>
            <a:ext cx="4314825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多元车场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55670" y="1086485"/>
            <a:ext cx="3376930" cy="44640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63800" y="3937635"/>
            <a:ext cx="4315460" cy="446405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15"/>
          <p:cNvSpPr txBox="1"/>
          <p:nvPr/>
        </p:nvSpPr>
        <p:spPr>
          <a:xfrm>
            <a:off x="3456305" y="1086485"/>
            <a:ext cx="3375025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平台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20620" y="1092200"/>
            <a:ext cx="951865" cy="104648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215"/>
          <p:cNvSpPr txBox="1"/>
          <p:nvPr/>
        </p:nvSpPr>
        <p:spPr>
          <a:xfrm>
            <a:off x="2420620" y="1212215"/>
            <a:ext cx="951865" cy="80708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24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</a:rPr>
              <a:t>多租户</a:t>
            </a:r>
            <a:endParaRPr lang="zh-CN" altLang="en-US" sz="2400" b="1" dirty="0">
              <a:blipFill dpi="0" rotWithShape="1">
                <a:blip r:embed="rId1"/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advClick="0" advTm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5" grpId="0"/>
      <p:bldP spid="7" grpId="0"/>
      <p:bldP spid="9" grpId="0"/>
      <p:bldP spid="10" grpId="0"/>
      <p:bldP spid="13" grpId="0"/>
      <p:bldP spid="21" grpId="0"/>
      <p:bldP spid="23" grpId="0"/>
      <p:bldP spid="25" grpId="0"/>
      <p:bldP spid="27" grpId="0"/>
      <p:bldP spid="30" grpId="0"/>
      <p:bldP spid="3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演示</Application>
  <PresentationFormat>全屏显示(16:9)</PresentationFormat>
  <Paragraphs>276</Paragraphs>
  <Slides>18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7" baseType="lpstr">
      <vt:lpstr>Arial</vt:lpstr>
      <vt:lpstr>宋体</vt:lpstr>
      <vt:lpstr>Wingdings</vt:lpstr>
      <vt:lpstr>仿宋_GB2312</vt:lpstr>
      <vt:lpstr>微软雅黑</vt:lpstr>
      <vt:lpstr>Calibri</vt:lpstr>
      <vt:lpstr>迷你简卡通</vt:lpstr>
      <vt:lpstr>Segoe UI</vt:lpstr>
      <vt:lpstr>Arial Unicode MS</vt:lpstr>
      <vt:lpstr>方正舒体</vt:lpstr>
      <vt:lpstr>方正兰亭细黑_GBK</vt:lpstr>
      <vt:lpstr>方正中等线简体</vt:lpstr>
      <vt:lpstr>Calibri</vt:lpstr>
      <vt:lpstr>Arial</vt:lpstr>
      <vt:lpstr>仿宋</vt:lpstr>
      <vt:lpstr>黑体</vt:lpstr>
      <vt:lpstr>华文彩云</vt:lpstr>
      <vt:lpstr>华文宋体</vt:lpstr>
      <vt:lpstr>华文细黑</vt:lpstr>
      <vt:lpstr>华文行楷</vt:lpstr>
      <vt:lpstr>华文琥珀</vt:lpstr>
      <vt:lpstr>华文新魏</vt:lpstr>
      <vt:lpstr>华文仿宋</vt:lpstr>
      <vt:lpstr>华文中宋</vt:lpstr>
      <vt:lpstr>新宋体</vt:lpstr>
      <vt:lpstr>楷体</vt:lpstr>
      <vt:lpstr>Dotum</vt:lpstr>
      <vt:lpstr>隶书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乙男</cp:lastModifiedBy>
  <cp:revision>124</cp:revision>
  <dcterms:created xsi:type="dcterms:W3CDTF">2015-10-14T14:36:00Z</dcterms:created>
  <dcterms:modified xsi:type="dcterms:W3CDTF">2018-01-03T10:58:16Z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