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如何正确的工作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规矩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流程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6550" y="2577465"/>
            <a:ext cx="914400" cy="1779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确定任务的目标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88310" y="2577465"/>
            <a:ext cx="914400" cy="1779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确定任务优先级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61180" y="2577465"/>
            <a:ext cx="914400" cy="1779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确定任务时间点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32780" y="2577465"/>
            <a:ext cx="914400" cy="1779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切分任务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15175" y="2577465"/>
            <a:ext cx="91440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及时上报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94395" y="2577465"/>
            <a:ext cx="914400" cy="1779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确认任务完整结束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710191838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3002280" y="-1118235"/>
            <a:ext cx="5654675" cy="8935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6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明确需求、前后台讨论接口相关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前端出交互接口文档、后台出流程设计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设计</a:t>
            </a:r>
            <a:r>
              <a:rPr lang="en-US" altLang="zh-CN"/>
              <a:t>+</a:t>
            </a:r>
            <a:r>
              <a:rPr lang="zh-CN" altLang="en-US"/>
              <a:t>文档审核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开发周期较长：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后台按文档给出假数据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前后端业务联调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开发过程中协议发生变化：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确认协议内容、修改文档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（提出方需自己先验证可行性、主要是格式和内容）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双方各自编码、自测、联调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47080"/>
          </a:xfrm>
        </p:spPr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57605" y="682625"/>
            <a:ext cx="1251585" cy="1242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第一周</a:t>
            </a:r>
            <a:endParaRPr lang="zh-CN" altLang="zh-CN"/>
          </a:p>
        </p:txBody>
      </p:sp>
      <p:sp>
        <p:nvSpPr>
          <p:cNvPr id="5" name="圆角矩形 4"/>
          <p:cNvSpPr/>
          <p:nvPr/>
        </p:nvSpPr>
        <p:spPr>
          <a:xfrm>
            <a:off x="1157605" y="2258060"/>
            <a:ext cx="1251585" cy="1242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第二周</a:t>
            </a:r>
            <a:endParaRPr lang="zh-CN" altLang="zh-CN"/>
          </a:p>
        </p:txBody>
      </p:sp>
      <p:sp>
        <p:nvSpPr>
          <p:cNvPr id="6" name="圆角矩形 5"/>
          <p:cNvSpPr/>
          <p:nvPr/>
        </p:nvSpPr>
        <p:spPr>
          <a:xfrm>
            <a:off x="1157605" y="3705860"/>
            <a:ext cx="1251585" cy="1242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第三周</a:t>
            </a:r>
            <a:endParaRPr lang="zh-CN" altLang="zh-CN"/>
          </a:p>
        </p:txBody>
      </p:sp>
      <p:sp>
        <p:nvSpPr>
          <p:cNvPr id="7" name="圆角矩形 6"/>
          <p:cNvSpPr/>
          <p:nvPr/>
        </p:nvSpPr>
        <p:spPr>
          <a:xfrm>
            <a:off x="1157605" y="5134610"/>
            <a:ext cx="1251585" cy="1242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第四周</a:t>
            </a:r>
            <a:endParaRPr lang="zh-CN" altLang="zh-CN"/>
          </a:p>
        </p:txBody>
      </p:sp>
      <p:sp>
        <p:nvSpPr>
          <p:cNvPr id="8" name="圆角矩形 7"/>
          <p:cNvSpPr/>
          <p:nvPr/>
        </p:nvSpPr>
        <p:spPr>
          <a:xfrm>
            <a:off x="2674620" y="682625"/>
            <a:ext cx="3403600" cy="2153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开发</a:t>
            </a:r>
            <a:endParaRPr lang="zh-CN" altLang="zh-CN"/>
          </a:p>
        </p:txBody>
      </p:sp>
      <p:sp>
        <p:nvSpPr>
          <p:cNvPr id="9" name="圆角矩形 8"/>
          <p:cNvSpPr/>
          <p:nvPr/>
        </p:nvSpPr>
        <p:spPr>
          <a:xfrm>
            <a:off x="2674620" y="2835910"/>
            <a:ext cx="3403600" cy="664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自测</a:t>
            </a:r>
            <a:endParaRPr lang="zh-CN" altLang="zh-CN"/>
          </a:p>
        </p:txBody>
      </p:sp>
      <p:sp>
        <p:nvSpPr>
          <p:cNvPr id="10" name="圆角矩形 9"/>
          <p:cNvSpPr/>
          <p:nvPr/>
        </p:nvSpPr>
        <p:spPr>
          <a:xfrm>
            <a:off x="2732405" y="3705860"/>
            <a:ext cx="1753870" cy="2670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测试</a:t>
            </a:r>
            <a:endParaRPr lang="zh-CN" altLang="zh-CN"/>
          </a:p>
        </p:txBody>
      </p:sp>
      <p:sp>
        <p:nvSpPr>
          <p:cNvPr id="11" name="圆角矩形 10"/>
          <p:cNvSpPr/>
          <p:nvPr/>
        </p:nvSpPr>
        <p:spPr>
          <a:xfrm>
            <a:off x="4664710" y="3706495"/>
            <a:ext cx="1753870" cy="1242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修复</a:t>
            </a:r>
            <a:endParaRPr lang="zh-CN" altLang="zh-CN"/>
          </a:p>
        </p:txBody>
      </p:sp>
      <p:sp>
        <p:nvSpPr>
          <p:cNvPr id="12" name="圆角矩形 11"/>
          <p:cNvSpPr/>
          <p:nvPr/>
        </p:nvSpPr>
        <p:spPr>
          <a:xfrm>
            <a:off x="4664710" y="5133975"/>
            <a:ext cx="1753870" cy="1242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下版本需求确认</a:t>
            </a:r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荣誉、尊严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不成为拖油瓶</a:t>
            </a:r>
            <a:endParaRPr lang="zh-CN" altLang="en-US"/>
          </a:p>
          <a:p>
            <a:r>
              <a:rPr lang="zh-CN" altLang="en-US"/>
              <a:t>信</a:t>
            </a:r>
            <a:endParaRPr lang="zh-CN" altLang="en-US"/>
          </a:p>
          <a:p>
            <a:r>
              <a:rPr lang="zh-CN" altLang="en-US"/>
              <a:t>只找原因、不找借口</a:t>
            </a:r>
            <a:endParaRPr lang="zh-CN" altLang="en-US"/>
          </a:p>
          <a:p>
            <a:r>
              <a:rPr lang="zh-CN" altLang="en-US"/>
              <a:t>机会是争取的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武装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基础</a:t>
            </a:r>
            <a:endParaRPr lang="zh-CN" altLang="en-US"/>
          </a:p>
          <a:p>
            <a:r>
              <a:rPr lang="zh-CN" altLang="en-US"/>
              <a:t>    尚学堂、传智播客、黑马</a:t>
            </a:r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    GitHub</a:t>
            </a:r>
            <a:r>
              <a:rPr lang="zh-CN" altLang="en-US"/>
              <a:t>、</a:t>
            </a:r>
            <a:r>
              <a:rPr lang="en-US" altLang="zh-CN"/>
              <a:t>W3C</a:t>
            </a:r>
            <a:endParaRPr lang="en-US" altLang="zh-CN"/>
          </a:p>
          <a:p>
            <a:r>
              <a:rPr lang="en-US" altLang="zh-CN"/>
              <a:t>    Think </a:t>
            </a:r>
            <a:r>
              <a:rPr lang="zh-CN" altLang="en-US"/>
              <a:t>系列、代码大全</a:t>
            </a:r>
            <a:endParaRPr lang="zh-CN" altLang="en-US"/>
          </a:p>
          <a:p>
            <a:r>
              <a:rPr lang="zh-CN" altLang="en-US"/>
              <a:t>规范</a:t>
            </a:r>
            <a:endParaRPr lang="zh-CN" altLang="en-US"/>
          </a:p>
          <a:p>
            <a:r>
              <a:rPr lang="zh-CN" altLang="en-US"/>
              <a:t>    命名规范、格式、整洁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如何正确的工作</vt:lpstr>
      <vt:lpstr>规矩</vt:lpstr>
      <vt:lpstr>PowerPoint 演示文稿</vt:lpstr>
      <vt:lpstr>PowerPoint 演示文稿</vt:lpstr>
      <vt:lpstr>PowerPoint 演示文稿</vt:lpstr>
      <vt:lpstr>荣誉、尊严</vt:lpstr>
      <vt:lpstr>武装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42</cp:revision>
  <dcterms:created xsi:type="dcterms:W3CDTF">2015-05-05T08:02:00Z</dcterms:created>
  <dcterms:modified xsi:type="dcterms:W3CDTF">2017-10-19T11:30:32Z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