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590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F2044-45AF-A446-9C79-7647BA2CC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D67FCA-56F2-3C4E-A001-F71ADC98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C1599-84D3-A546-84A9-EBDA297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48D09-BA8E-F64B-B362-A2C96DC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8DBA39C-A91A-BA40-AA7F-23F4883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8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BFF73-FD62-474B-B40C-9D895E53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A0C696FE-95A3-C345-957D-96F0C31C2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6089A-F922-BE46-BBD0-0B28E18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0F160-B94B-D54F-B84C-4AE5D30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949969D-73FB-F340-9A0C-7BA375D4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94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39A051-1267-394A-BCF7-ADE7E5F5A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BC90E4E-82A3-B14F-BFA0-B74BD3A7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56B0D-4831-7A4A-88FF-7A5CEDBC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45AF2-6F84-7342-9133-F6C98FE7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31B68E-5F07-4B4B-86A0-83E764F8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6AAA-E6B4-DC4C-94FA-6AC3A75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3DB9B-E014-204A-BC26-110B094A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A51E5-DFB8-1D44-BB7A-4E7AD93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E80CA-0799-FB4B-ABD7-EDCB7D11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3EB92E5-2491-C942-91CF-2ED837A9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2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535B-62B9-DD44-94FA-5EB736F4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DD98E-9AAD-BF40-9D3D-3C3751B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A5BAB-E90D-F24D-9155-F748B117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8DA1A-1CF4-A844-A42C-4CC72FB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6B734-2538-4746-84DA-93ED7329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6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C26A-21C8-A240-971F-B34FAD66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E1A12-188F-F044-9152-4A56460E8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D6B5A-0E51-D049-B986-6957A6D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EF528-D4C6-A444-8515-CA92D43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57F26-06B1-F845-9195-7EA831DB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672CAFE-1BB0-2A4A-BB75-63B246FE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7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B6DCD-E36D-5541-A7D1-C376F2F2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6815C-E009-FB48-9494-2E3E2514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9A021-8C9E-8445-9BEF-6709C01A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4C296-B9F3-D246-B192-13E5E9DF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E7BA11-1D82-EE4B-96E0-06A06A1D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EB1E3F-0E20-2D4D-B51A-01458762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488E8-ECA9-B44D-B8B2-AAFB63A3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FD8A35D-9E7B-534F-B4D8-B821AB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6CCBE-9DBC-474E-BB09-9E702A11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4E7B0-1AC6-8F40-9142-8AA251D1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AA522-B1CB-0248-91A7-180024B7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2891EC4-A08B-7449-93D9-A51FE4E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135FA-B1BC-A443-BA23-7AD4818C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4FF21-B348-4D41-8865-5834F8A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9493AFC-F5C3-3940-B928-6507989F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FC90-0A07-2C49-9765-0E06EF15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DD9FC-E320-1D40-8233-3B9932AB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2A1F0-E657-524A-932D-251537333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270BF-3494-5F49-A7C4-19B9B1A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2C968-A628-1845-978D-C4B54C1F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2ECC1C5-9AB4-AF4E-8DCE-4295D67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97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DE575-554C-634A-A3A3-7C39D63A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2D3D6-843D-9D46-BB9F-D9399C328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8D04A-511F-514F-B609-FA230D407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CA215-41FB-8F4C-90B4-5A355F0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1F448-364A-4147-840E-5C9EDAB7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F424BF5-8CB5-7241-80AD-F97F94A5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06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4BCF7-C1BE-EA43-BC41-9D862560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65DEA-6CB2-2846-A5F2-057E7CE1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62A3-C969-A548-8573-7A053B7F1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1B9C-608C-8D43-82ED-DAFE655719EA}" type="datetimeFigureOut">
              <a:rPr kumimoji="1" lang="zh-CN" altLang="en-US" smtClean="0"/>
              <a:t>18/4/6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ADAC1-A2A4-EC4C-9186-AC628F1E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32E89DA-E467-5749-8C0E-8439D9F88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BD8-FA8F-614E-B8B0-4D24756496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98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54BC4C-52EA-5540-A532-2F4A5D698575}"/>
              </a:ext>
            </a:extLst>
          </p:cNvPr>
          <p:cNvSpPr/>
          <p:nvPr/>
        </p:nvSpPr>
        <p:spPr>
          <a:xfrm>
            <a:off x="5120640" y="4140926"/>
            <a:ext cx="640080" cy="640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ller" panose="02000503030000020004" pitchFamily="2" charset="0"/>
                <a:ea typeface="Source Han Sans SC Normal" panose="020B0400000000000000" pitchFamily="34" charset="-128"/>
              </a:rPr>
              <a:t>EZ</a:t>
            </a:r>
            <a:endParaRPr kumimoji="1" lang="zh-CN" altLang="en-US" sz="2400" b="1" dirty="0">
              <a:solidFill>
                <a:schemeClr val="bg1"/>
              </a:solidFill>
              <a:latin typeface="Aller" panose="02000503030000020004" pitchFamily="2" charset="0"/>
              <a:ea typeface="Source Han Sans SC Normal" panose="020B04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B0CBF-40EE-BA4C-9F7B-DC6058821069}"/>
              </a:ext>
            </a:extLst>
          </p:cNvPr>
          <p:cNvSpPr/>
          <p:nvPr/>
        </p:nvSpPr>
        <p:spPr>
          <a:xfrm>
            <a:off x="5120640" y="4987592"/>
            <a:ext cx="640080" cy="640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Aller" panose="02000503030000020004" pitchFamily="2" charset="0"/>
                <a:ea typeface="Source Han Sans SC Normal" panose="020B0400000000000000" pitchFamily="34" charset="-128"/>
              </a:rPr>
              <a:t>Y</a:t>
            </a:r>
            <a:r>
              <a:rPr kumimoji="1" lang="en-US" altLang="zh-CN" sz="2400" b="1">
                <a:solidFill>
                  <a:schemeClr val="bg1"/>
                </a:solidFill>
                <a:latin typeface="Aller" panose="02000503030000020004" pitchFamily="2" charset="0"/>
                <a:ea typeface="Source Han Sans SC Normal" panose="020B0400000000000000" pitchFamily="34" charset="-128"/>
              </a:rPr>
              <a:t>Z</a:t>
            </a:r>
            <a:endParaRPr kumimoji="1" lang="zh-CN" altLang="en-US" sz="2400" b="1" dirty="0">
              <a:solidFill>
                <a:schemeClr val="bg1"/>
              </a:solidFill>
              <a:latin typeface="Aller" panose="02000503030000020004" pitchFamily="2" charset="0"/>
              <a:ea typeface="Source Han Sans SC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21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Source Han Sans SC Normal</vt:lpstr>
      <vt:lpstr>Aller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Yixuan Zheng</dc:creator>
  <cp:lastModifiedBy>Yixuan Zheng</cp:lastModifiedBy>
  <cp:revision>2</cp:revision>
  <dcterms:created xsi:type="dcterms:W3CDTF">2018-04-06T11:24:16Z</dcterms:created>
  <dcterms:modified xsi:type="dcterms:W3CDTF">2018-04-06T12:49:56Z</dcterms:modified>
</cp:coreProperties>
</file>