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7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54B17-79B9-4206-9C58-6BFE757BF1C2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B9054-2576-4027-B338-CE3C9D91B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03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A426-8977-4FF7-93FB-93782C16AD06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940D4B74-6EFE-4D69-898A-FC11235DDE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579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A426-8977-4FF7-93FB-93782C16AD06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40D4B74-6EFE-4D69-898A-FC11235DDE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589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A426-8977-4FF7-93FB-93782C16AD06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40D4B74-6EFE-4D69-898A-FC11235DDE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261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A426-8977-4FF7-93FB-93782C16AD06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40D4B74-6EFE-4D69-898A-FC11235DDE00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3261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A426-8977-4FF7-93FB-93782C16AD06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40D4B74-6EFE-4D69-898A-FC11235DDE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022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A426-8977-4FF7-93FB-93782C16AD06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4B74-6EFE-4D69-898A-FC11235DDE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51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A426-8977-4FF7-93FB-93782C16AD06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4B74-6EFE-4D69-898A-FC11235DDE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223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A426-8977-4FF7-93FB-93782C16AD06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4B74-6EFE-4D69-898A-FC11235DDE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8698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75DA426-8977-4FF7-93FB-93782C16AD06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940D4B74-6EFE-4D69-898A-FC11235DDE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36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A426-8977-4FF7-93FB-93782C16AD06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4B74-6EFE-4D69-898A-FC11235DDE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496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A426-8977-4FF7-93FB-93782C16AD06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40D4B74-6EFE-4D69-898A-FC11235DDE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330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A426-8977-4FF7-93FB-93782C16AD06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4B74-6EFE-4D69-898A-FC11235DDE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11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A426-8977-4FF7-93FB-93782C16AD06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4B74-6EFE-4D69-898A-FC11235DDE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85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A426-8977-4FF7-93FB-93782C16AD06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4B74-6EFE-4D69-898A-FC11235DDE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723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A426-8977-4FF7-93FB-93782C16AD06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4B74-6EFE-4D69-898A-FC11235DDE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9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A426-8977-4FF7-93FB-93782C16AD06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4B74-6EFE-4D69-898A-FC11235DDE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193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A426-8977-4FF7-93FB-93782C16AD06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4B74-6EFE-4D69-898A-FC11235DDE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191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DA426-8977-4FF7-93FB-93782C16AD06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D4B74-6EFE-4D69-898A-FC11235DDE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1379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3">
            <a:extLst>
              <a:ext uri="{FF2B5EF4-FFF2-40B4-BE49-F238E27FC236}">
                <a16:creationId xmlns:a16="http://schemas.microsoft.com/office/drawing/2014/main" id="{B6D45E6B-5986-42E0-83D7-2AD6E3348068}"/>
              </a:ext>
            </a:extLst>
          </p:cNvPr>
          <p:cNvSpPr/>
          <p:nvPr/>
        </p:nvSpPr>
        <p:spPr>
          <a:xfrm>
            <a:off x="393784" y="187169"/>
            <a:ext cx="3962400" cy="3987800"/>
          </a:xfrm>
          <a:custGeom>
            <a:avLst/>
            <a:gdLst>
              <a:gd name="connsiteX0" fmla="*/ 1676400 w 3937000"/>
              <a:gd name="connsiteY0" fmla="*/ 0 h 3962400"/>
              <a:gd name="connsiteX1" fmla="*/ 3937000 w 3937000"/>
              <a:gd name="connsiteY1" fmla="*/ 2260600 h 3962400"/>
              <a:gd name="connsiteX2" fmla="*/ 2235200 w 3937000"/>
              <a:gd name="connsiteY2" fmla="*/ 3962400 h 3962400"/>
              <a:gd name="connsiteX3" fmla="*/ 0 w 3937000"/>
              <a:gd name="connsiteY3" fmla="*/ 1727200 h 3962400"/>
              <a:gd name="connsiteX4" fmla="*/ 1676400 w 3937000"/>
              <a:gd name="connsiteY4" fmla="*/ 0 h 3962400"/>
              <a:gd name="connsiteX0" fmla="*/ 1701800 w 3962400"/>
              <a:gd name="connsiteY0" fmla="*/ 0 h 3962400"/>
              <a:gd name="connsiteX1" fmla="*/ 3962400 w 3962400"/>
              <a:gd name="connsiteY1" fmla="*/ 2260600 h 3962400"/>
              <a:gd name="connsiteX2" fmla="*/ 2260600 w 3962400"/>
              <a:gd name="connsiteY2" fmla="*/ 3962400 h 3962400"/>
              <a:gd name="connsiteX3" fmla="*/ 0 w 3962400"/>
              <a:gd name="connsiteY3" fmla="*/ 1739900 h 3962400"/>
              <a:gd name="connsiteX4" fmla="*/ 1701800 w 3962400"/>
              <a:gd name="connsiteY4" fmla="*/ 0 h 3962400"/>
              <a:gd name="connsiteX0" fmla="*/ 1701800 w 3962400"/>
              <a:gd name="connsiteY0" fmla="*/ 0 h 3987800"/>
              <a:gd name="connsiteX1" fmla="*/ 3962400 w 3962400"/>
              <a:gd name="connsiteY1" fmla="*/ 2260600 h 3987800"/>
              <a:gd name="connsiteX2" fmla="*/ 2235200 w 3962400"/>
              <a:gd name="connsiteY2" fmla="*/ 3987800 h 3987800"/>
              <a:gd name="connsiteX3" fmla="*/ 0 w 3962400"/>
              <a:gd name="connsiteY3" fmla="*/ 1739900 h 3987800"/>
              <a:gd name="connsiteX4" fmla="*/ 1701800 w 3962400"/>
              <a:gd name="connsiteY4" fmla="*/ 0 h 3987800"/>
              <a:gd name="connsiteX0" fmla="*/ 1739900 w 4000500"/>
              <a:gd name="connsiteY0" fmla="*/ 0 h 3987800"/>
              <a:gd name="connsiteX1" fmla="*/ 4000500 w 4000500"/>
              <a:gd name="connsiteY1" fmla="*/ 2260600 h 3987800"/>
              <a:gd name="connsiteX2" fmla="*/ 2273300 w 4000500"/>
              <a:gd name="connsiteY2" fmla="*/ 3987800 h 3987800"/>
              <a:gd name="connsiteX3" fmla="*/ 0 w 4000500"/>
              <a:gd name="connsiteY3" fmla="*/ 1720850 h 3987800"/>
              <a:gd name="connsiteX4" fmla="*/ 1739900 w 4000500"/>
              <a:gd name="connsiteY4" fmla="*/ 0 h 3987800"/>
              <a:gd name="connsiteX0" fmla="*/ 1711325 w 3971925"/>
              <a:gd name="connsiteY0" fmla="*/ 0 h 3987800"/>
              <a:gd name="connsiteX1" fmla="*/ 3971925 w 3971925"/>
              <a:gd name="connsiteY1" fmla="*/ 2260600 h 3987800"/>
              <a:gd name="connsiteX2" fmla="*/ 2244725 w 3971925"/>
              <a:gd name="connsiteY2" fmla="*/ 3987800 h 3987800"/>
              <a:gd name="connsiteX3" fmla="*/ 0 w 3971925"/>
              <a:gd name="connsiteY3" fmla="*/ 1725612 h 3987800"/>
              <a:gd name="connsiteX4" fmla="*/ 1711325 w 3971925"/>
              <a:gd name="connsiteY4" fmla="*/ 0 h 3987800"/>
              <a:gd name="connsiteX0" fmla="*/ 1701800 w 3962400"/>
              <a:gd name="connsiteY0" fmla="*/ 0 h 3987800"/>
              <a:gd name="connsiteX1" fmla="*/ 3962400 w 3962400"/>
              <a:gd name="connsiteY1" fmla="*/ 2260600 h 3987800"/>
              <a:gd name="connsiteX2" fmla="*/ 2235200 w 3962400"/>
              <a:gd name="connsiteY2" fmla="*/ 3987800 h 3987800"/>
              <a:gd name="connsiteX3" fmla="*/ 0 w 3962400"/>
              <a:gd name="connsiteY3" fmla="*/ 1720850 h 3987800"/>
              <a:gd name="connsiteX4" fmla="*/ 1701800 w 3962400"/>
              <a:gd name="connsiteY4" fmla="*/ 0 h 398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2400" h="3987800">
                <a:moveTo>
                  <a:pt x="1701800" y="0"/>
                </a:moveTo>
                <a:lnTo>
                  <a:pt x="3962400" y="2260600"/>
                </a:lnTo>
                <a:lnTo>
                  <a:pt x="2235200" y="3987800"/>
                </a:lnTo>
                <a:lnTo>
                  <a:pt x="0" y="1720850"/>
                </a:lnTo>
                <a:lnTo>
                  <a:pt x="170180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46000"/>
                </a:schemeClr>
              </a:gs>
              <a:gs pos="58000">
                <a:schemeClr val="accent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" name="Straight Connector 19">
            <a:extLst>
              <a:ext uri="{FF2B5EF4-FFF2-40B4-BE49-F238E27FC236}">
                <a16:creationId xmlns:a16="http://schemas.microsoft.com/office/drawing/2014/main" id="{A31721CB-216D-41B3-B25A-733DD6E8A3BD}"/>
              </a:ext>
            </a:extLst>
          </p:cNvPr>
          <p:cNvCxnSpPr>
            <a:cxnSpLocks/>
          </p:cNvCxnSpPr>
          <p:nvPr/>
        </p:nvCxnSpPr>
        <p:spPr>
          <a:xfrm>
            <a:off x="372692" y="3024686"/>
            <a:ext cx="4270892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4">
            <a:extLst>
              <a:ext uri="{FF2B5EF4-FFF2-40B4-BE49-F238E27FC236}">
                <a16:creationId xmlns:a16="http://schemas.microsoft.com/office/drawing/2014/main" id="{CB7ED75F-F30B-46EA-B91B-8C66E4E94E0B}"/>
              </a:ext>
            </a:extLst>
          </p:cNvPr>
          <p:cNvSpPr/>
          <p:nvPr/>
        </p:nvSpPr>
        <p:spPr>
          <a:xfrm>
            <a:off x="372692" y="182634"/>
            <a:ext cx="1756229" cy="1756229"/>
          </a:xfrm>
          <a:prstGeom prst="roundRect">
            <a:avLst>
              <a:gd name="adj" fmla="val 2892"/>
            </a:avLst>
          </a:prstGeom>
          <a:solidFill>
            <a:schemeClr val="accent6">
              <a:lumMod val="75000"/>
            </a:schemeClr>
          </a:solidFill>
          <a:ln w="25400">
            <a:noFill/>
          </a:ln>
          <a:effectLst>
            <a:outerShdw blurRad="647700" dist="165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7">
            <a:extLst>
              <a:ext uri="{FF2B5EF4-FFF2-40B4-BE49-F238E27FC236}">
                <a16:creationId xmlns:a16="http://schemas.microsoft.com/office/drawing/2014/main" id="{D152153B-029A-4F16-A63E-3596213E2577}"/>
              </a:ext>
            </a:extLst>
          </p:cNvPr>
          <p:cNvSpPr txBox="1"/>
          <p:nvPr/>
        </p:nvSpPr>
        <p:spPr>
          <a:xfrm>
            <a:off x="460366" y="645250"/>
            <a:ext cx="15808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Sales</a:t>
            </a:r>
            <a:endParaRPr lang="zh-CN" altLang="en-US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E207C5-BA35-47CE-8B9A-8AD1AB7DEB42}"/>
              </a:ext>
            </a:extLst>
          </p:cNvPr>
          <p:cNvSpPr/>
          <p:nvPr/>
        </p:nvSpPr>
        <p:spPr>
          <a:xfrm>
            <a:off x="181228" y="2261988"/>
            <a:ext cx="627070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300" b="1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Sales Performance Analysis</a:t>
            </a:r>
          </a:p>
        </p:txBody>
      </p:sp>
      <p:grpSp>
        <p:nvGrpSpPr>
          <p:cNvPr id="18" name="图形 1">
            <a:extLst>
              <a:ext uri="{FF2B5EF4-FFF2-40B4-BE49-F238E27FC236}">
                <a16:creationId xmlns:a16="http://schemas.microsoft.com/office/drawing/2014/main" id="{569B50DF-27BD-4FD8-A73A-36CF55C7033B}"/>
              </a:ext>
            </a:extLst>
          </p:cNvPr>
          <p:cNvGrpSpPr/>
          <p:nvPr/>
        </p:nvGrpSpPr>
        <p:grpSpPr>
          <a:xfrm>
            <a:off x="5910662" y="368995"/>
            <a:ext cx="5726725" cy="5808018"/>
            <a:chOff x="5409621" y="694672"/>
            <a:chExt cx="5726725" cy="580801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7E75821-818C-4101-8229-4247F8F4A97A}"/>
                </a:ext>
              </a:extLst>
            </p:cNvPr>
            <p:cNvSpPr/>
            <p:nvPr/>
          </p:nvSpPr>
          <p:spPr>
            <a:xfrm>
              <a:off x="6986465" y="3653979"/>
              <a:ext cx="3789745" cy="2194063"/>
            </a:xfrm>
            <a:custGeom>
              <a:avLst/>
              <a:gdLst>
                <a:gd name="connsiteX0" fmla="*/ 1427249 w 3789744"/>
                <a:gd name="connsiteY0" fmla="*/ 39892 h 2194062"/>
                <a:gd name="connsiteX1" fmla="*/ 39892 w 3789744"/>
                <a:gd name="connsiteY1" fmla="*/ 833300 h 2194062"/>
                <a:gd name="connsiteX2" fmla="*/ 39892 w 3789744"/>
                <a:gd name="connsiteY2" fmla="*/ 910868 h 2194062"/>
                <a:gd name="connsiteX3" fmla="*/ 2198495 w 3789744"/>
                <a:gd name="connsiteY3" fmla="*/ 2158603 h 2194062"/>
                <a:gd name="connsiteX4" fmla="*/ 2375793 w 3789744"/>
                <a:gd name="connsiteY4" fmla="*/ 2158603 h 2194062"/>
                <a:gd name="connsiteX5" fmla="*/ 3763150 w 3789744"/>
                <a:gd name="connsiteY5" fmla="*/ 1365194 h 2194062"/>
                <a:gd name="connsiteX6" fmla="*/ 3763150 w 3789744"/>
                <a:gd name="connsiteY6" fmla="*/ 1287627 h 2194062"/>
                <a:gd name="connsiteX7" fmla="*/ 1604547 w 3789744"/>
                <a:gd name="connsiteY7" fmla="*/ 39892 h 2194062"/>
                <a:gd name="connsiteX8" fmla="*/ 1427249 w 3789744"/>
                <a:gd name="connsiteY8" fmla="*/ 39892 h 2194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9744" h="2194062">
                  <a:moveTo>
                    <a:pt x="1427249" y="39892"/>
                  </a:moveTo>
                  <a:lnTo>
                    <a:pt x="39892" y="833300"/>
                  </a:lnTo>
                  <a:cubicBezTo>
                    <a:pt x="8865" y="851030"/>
                    <a:pt x="8865" y="893139"/>
                    <a:pt x="39892" y="910868"/>
                  </a:cubicBezTo>
                  <a:lnTo>
                    <a:pt x="2198495" y="2158603"/>
                  </a:lnTo>
                  <a:cubicBezTo>
                    <a:pt x="2253901" y="2189630"/>
                    <a:pt x="2320388" y="2189630"/>
                    <a:pt x="2375793" y="2158603"/>
                  </a:cubicBezTo>
                  <a:lnTo>
                    <a:pt x="3763150" y="1365194"/>
                  </a:lnTo>
                  <a:cubicBezTo>
                    <a:pt x="3794177" y="1347465"/>
                    <a:pt x="3794177" y="1305356"/>
                    <a:pt x="3763150" y="1287627"/>
                  </a:cubicBezTo>
                  <a:lnTo>
                    <a:pt x="1604547" y="39892"/>
                  </a:lnTo>
                  <a:cubicBezTo>
                    <a:pt x="1551357" y="8865"/>
                    <a:pt x="1482655" y="8865"/>
                    <a:pt x="1427249" y="39892"/>
                  </a:cubicBez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301EA74-7F2B-4854-BD41-F3F52F2875B7}"/>
                </a:ext>
              </a:extLst>
            </p:cNvPr>
            <p:cNvSpPr/>
            <p:nvPr/>
          </p:nvSpPr>
          <p:spPr>
            <a:xfrm>
              <a:off x="6993114" y="3653979"/>
              <a:ext cx="3789745" cy="2171900"/>
            </a:xfrm>
            <a:custGeom>
              <a:avLst/>
              <a:gdLst>
                <a:gd name="connsiteX0" fmla="*/ 1422816 w 3789744"/>
                <a:gd name="connsiteY0" fmla="*/ 39892 h 2171900"/>
                <a:gd name="connsiteX1" fmla="*/ 39892 w 3789744"/>
                <a:gd name="connsiteY1" fmla="*/ 831084 h 2171900"/>
                <a:gd name="connsiteX2" fmla="*/ 39892 w 3789744"/>
                <a:gd name="connsiteY2" fmla="*/ 908652 h 2171900"/>
                <a:gd name="connsiteX3" fmla="*/ 2191847 w 3789744"/>
                <a:gd name="connsiteY3" fmla="*/ 2151954 h 2171900"/>
                <a:gd name="connsiteX4" fmla="*/ 2369145 w 3789744"/>
                <a:gd name="connsiteY4" fmla="*/ 2151954 h 2171900"/>
                <a:gd name="connsiteX5" fmla="*/ 3752069 w 3789744"/>
                <a:gd name="connsiteY5" fmla="*/ 1360762 h 2171900"/>
                <a:gd name="connsiteX6" fmla="*/ 3752069 w 3789744"/>
                <a:gd name="connsiteY6" fmla="*/ 1283194 h 2171900"/>
                <a:gd name="connsiteX7" fmla="*/ 1600114 w 3789744"/>
                <a:gd name="connsiteY7" fmla="*/ 39892 h 2171900"/>
                <a:gd name="connsiteX8" fmla="*/ 1422816 w 3789744"/>
                <a:gd name="connsiteY8" fmla="*/ 39892 h 2171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9744" h="2171900">
                  <a:moveTo>
                    <a:pt x="1422816" y="39892"/>
                  </a:moveTo>
                  <a:lnTo>
                    <a:pt x="39892" y="831084"/>
                  </a:lnTo>
                  <a:cubicBezTo>
                    <a:pt x="8865" y="848814"/>
                    <a:pt x="8865" y="890922"/>
                    <a:pt x="39892" y="908652"/>
                  </a:cubicBezTo>
                  <a:lnTo>
                    <a:pt x="2191847" y="2151954"/>
                  </a:lnTo>
                  <a:cubicBezTo>
                    <a:pt x="2247252" y="2182982"/>
                    <a:pt x="2313739" y="2182982"/>
                    <a:pt x="2369145" y="2151954"/>
                  </a:cubicBezTo>
                  <a:lnTo>
                    <a:pt x="3752069" y="1360762"/>
                  </a:lnTo>
                  <a:cubicBezTo>
                    <a:pt x="3783096" y="1343032"/>
                    <a:pt x="3783096" y="1300924"/>
                    <a:pt x="3752069" y="1283194"/>
                  </a:cubicBezTo>
                  <a:lnTo>
                    <a:pt x="1600114" y="39892"/>
                  </a:lnTo>
                  <a:cubicBezTo>
                    <a:pt x="1544709" y="8865"/>
                    <a:pt x="1478222" y="8865"/>
                    <a:pt x="1422816" y="39892"/>
                  </a:cubicBezTo>
                  <a:close/>
                </a:path>
              </a:pathLst>
            </a:custGeom>
            <a:solidFill>
              <a:srgbClr val="FBFBF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DC46D58-7397-4E9C-B833-C136501386D6}"/>
                </a:ext>
              </a:extLst>
            </p:cNvPr>
            <p:cNvSpPr/>
            <p:nvPr/>
          </p:nvSpPr>
          <p:spPr>
            <a:xfrm>
              <a:off x="6997546" y="3656195"/>
              <a:ext cx="3767582" cy="2171900"/>
            </a:xfrm>
            <a:custGeom>
              <a:avLst/>
              <a:gdLst>
                <a:gd name="connsiteX0" fmla="*/ 1418384 w 3767582"/>
                <a:gd name="connsiteY0" fmla="*/ 39892 h 2171900"/>
                <a:gd name="connsiteX1" fmla="*/ 39892 w 3767582"/>
                <a:gd name="connsiteY1" fmla="*/ 828868 h 2171900"/>
                <a:gd name="connsiteX2" fmla="*/ 39892 w 3767582"/>
                <a:gd name="connsiteY2" fmla="*/ 906436 h 2171900"/>
                <a:gd name="connsiteX3" fmla="*/ 2185198 w 3767582"/>
                <a:gd name="connsiteY3" fmla="*/ 2145306 h 2171900"/>
                <a:gd name="connsiteX4" fmla="*/ 2362496 w 3767582"/>
                <a:gd name="connsiteY4" fmla="*/ 2145306 h 2171900"/>
                <a:gd name="connsiteX5" fmla="*/ 3740988 w 3767582"/>
                <a:gd name="connsiteY5" fmla="*/ 1356330 h 2171900"/>
                <a:gd name="connsiteX6" fmla="*/ 3740988 w 3767582"/>
                <a:gd name="connsiteY6" fmla="*/ 1278762 h 2171900"/>
                <a:gd name="connsiteX7" fmla="*/ 1595682 w 3767582"/>
                <a:gd name="connsiteY7" fmla="*/ 39892 h 2171900"/>
                <a:gd name="connsiteX8" fmla="*/ 1418384 w 3767582"/>
                <a:gd name="connsiteY8" fmla="*/ 39892 h 2171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67582" h="2171900">
                  <a:moveTo>
                    <a:pt x="1418384" y="39892"/>
                  </a:moveTo>
                  <a:lnTo>
                    <a:pt x="39892" y="828868"/>
                  </a:lnTo>
                  <a:cubicBezTo>
                    <a:pt x="8865" y="846598"/>
                    <a:pt x="8865" y="888706"/>
                    <a:pt x="39892" y="906436"/>
                  </a:cubicBezTo>
                  <a:lnTo>
                    <a:pt x="2185198" y="2145306"/>
                  </a:lnTo>
                  <a:cubicBezTo>
                    <a:pt x="2240603" y="2176333"/>
                    <a:pt x="2307090" y="2176333"/>
                    <a:pt x="2362496" y="2145306"/>
                  </a:cubicBezTo>
                  <a:lnTo>
                    <a:pt x="3740988" y="1356330"/>
                  </a:lnTo>
                  <a:cubicBezTo>
                    <a:pt x="3772015" y="1338600"/>
                    <a:pt x="3772015" y="1296491"/>
                    <a:pt x="3740988" y="1278762"/>
                  </a:cubicBezTo>
                  <a:lnTo>
                    <a:pt x="1595682" y="39892"/>
                  </a:lnTo>
                  <a:cubicBezTo>
                    <a:pt x="1542493" y="8865"/>
                    <a:pt x="1473789" y="8865"/>
                    <a:pt x="1418384" y="39892"/>
                  </a:cubicBezTo>
                  <a:close/>
                </a:path>
              </a:pathLst>
            </a:custGeom>
            <a:solidFill>
              <a:srgbClr val="F6F6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ABC3286-1CF5-4831-82F1-04528EE7DA77}"/>
                </a:ext>
              </a:extLst>
            </p:cNvPr>
            <p:cNvSpPr/>
            <p:nvPr/>
          </p:nvSpPr>
          <p:spPr>
            <a:xfrm>
              <a:off x="7005018" y="3656749"/>
              <a:ext cx="3767582" cy="2171900"/>
            </a:xfrm>
            <a:custGeom>
              <a:avLst/>
              <a:gdLst>
                <a:gd name="connsiteX0" fmla="*/ 1413128 w 3767582"/>
                <a:gd name="connsiteY0" fmla="*/ 41554 h 2171900"/>
                <a:gd name="connsiteX1" fmla="*/ 39069 w 3767582"/>
                <a:gd name="connsiteY1" fmla="*/ 826098 h 2171900"/>
                <a:gd name="connsiteX2" fmla="*/ 39069 w 3767582"/>
                <a:gd name="connsiteY2" fmla="*/ 903666 h 2171900"/>
                <a:gd name="connsiteX3" fmla="*/ 2177726 w 3767582"/>
                <a:gd name="connsiteY3" fmla="*/ 2138103 h 2171900"/>
                <a:gd name="connsiteX4" fmla="*/ 2355024 w 3767582"/>
                <a:gd name="connsiteY4" fmla="*/ 2138103 h 2171900"/>
                <a:gd name="connsiteX5" fmla="*/ 3729083 w 3767582"/>
                <a:gd name="connsiteY5" fmla="*/ 1353559 h 2171900"/>
                <a:gd name="connsiteX6" fmla="*/ 3729083 w 3767582"/>
                <a:gd name="connsiteY6" fmla="*/ 1275991 h 2171900"/>
                <a:gd name="connsiteX7" fmla="*/ 1590426 w 3767582"/>
                <a:gd name="connsiteY7" fmla="*/ 41554 h 2171900"/>
                <a:gd name="connsiteX8" fmla="*/ 1413128 w 3767582"/>
                <a:gd name="connsiteY8" fmla="*/ 41554 h 2171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67582" h="2171900">
                  <a:moveTo>
                    <a:pt x="1413128" y="41554"/>
                  </a:moveTo>
                  <a:lnTo>
                    <a:pt x="39069" y="826098"/>
                  </a:lnTo>
                  <a:cubicBezTo>
                    <a:pt x="10258" y="843828"/>
                    <a:pt x="8042" y="885936"/>
                    <a:pt x="39069" y="903666"/>
                  </a:cubicBezTo>
                  <a:lnTo>
                    <a:pt x="2177726" y="2138103"/>
                  </a:lnTo>
                  <a:cubicBezTo>
                    <a:pt x="2233131" y="2169130"/>
                    <a:pt x="2299618" y="2169130"/>
                    <a:pt x="2355024" y="2138103"/>
                  </a:cubicBezTo>
                  <a:lnTo>
                    <a:pt x="3729083" y="1353559"/>
                  </a:lnTo>
                  <a:cubicBezTo>
                    <a:pt x="3757894" y="1335829"/>
                    <a:pt x="3760110" y="1293721"/>
                    <a:pt x="3729083" y="1275991"/>
                  </a:cubicBezTo>
                  <a:lnTo>
                    <a:pt x="1590426" y="41554"/>
                  </a:lnTo>
                  <a:cubicBezTo>
                    <a:pt x="1535021" y="8311"/>
                    <a:pt x="1468534" y="8311"/>
                    <a:pt x="1413128" y="41554"/>
                  </a:cubicBezTo>
                  <a:close/>
                </a:path>
              </a:pathLst>
            </a:custGeom>
            <a:solidFill>
              <a:srgbClr val="F2F2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055C17F-AC78-4EFF-B5A5-94391A33AA9D}"/>
                </a:ext>
              </a:extLst>
            </p:cNvPr>
            <p:cNvSpPr/>
            <p:nvPr/>
          </p:nvSpPr>
          <p:spPr>
            <a:xfrm>
              <a:off x="7012506" y="3658411"/>
              <a:ext cx="3745420" cy="2171900"/>
            </a:xfrm>
            <a:custGeom>
              <a:avLst/>
              <a:gdLst>
                <a:gd name="connsiteX0" fmla="*/ 1407857 w 3745420"/>
                <a:gd name="connsiteY0" fmla="*/ 39892 h 2171900"/>
                <a:gd name="connsiteX1" fmla="*/ 38230 w 3745420"/>
                <a:gd name="connsiteY1" fmla="*/ 822220 h 2171900"/>
                <a:gd name="connsiteX2" fmla="*/ 38230 w 3745420"/>
                <a:gd name="connsiteY2" fmla="*/ 899788 h 2171900"/>
                <a:gd name="connsiteX3" fmla="*/ 2170238 w 3745420"/>
                <a:gd name="connsiteY3" fmla="*/ 2132008 h 2171900"/>
                <a:gd name="connsiteX4" fmla="*/ 2345320 w 3745420"/>
                <a:gd name="connsiteY4" fmla="*/ 2132008 h 2171900"/>
                <a:gd name="connsiteX5" fmla="*/ 3714947 w 3745420"/>
                <a:gd name="connsiteY5" fmla="*/ 1349681 h 2171900"/>
                <a:gd name="connsiteX6" fmla="*/ 3714947 w 3745420"/>
                <a:gd name="connsiteY6" fmla="*/ 1272113 h 2171900"/>
                <a:gd name="connsiteX7" fmla="*/ 1582939 w 3745420"/>
                <a:gd name="connsiteY7" fmla="*/ 39892 h 2171900"/>
                <a:gd name="connsiteX8" fmla="*/ 1407857 w 3745420"/>
                <a:gd name="connsiteY8" fmla="*/ 39892 h 2171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45420" h="2171900">
                  <a:moveTo>
                    <a:pt x="1407857" y="39892"/>
                  </a:moveTo>
                  <a:lnTo>
                    <a:pt x="38230" y="822220"/>
                  </a:lnTo>
                  <a:cubicBezTo>
                    <a:pt x="9419" y="839949"/>
                    <a:pt x="9419" y="882058"/>
                    <a:pt x="38230" y="899788"/>
                  </a:cubicBezTo>
                  <a:lnTo>
                    <a:pt x="2170238" y="2132008"/>
                  </a:lnTo>
                  <a:cubicBezTo>
                    <a:pt x="2225644" y="2163036"/>
                    <a:pt x="2292131" y="2163036"/>
                    <a:pt x="2345320" y="2132008"/>
                  </a:cubicBezTo>
                  <a:lnTo>
                    <a:pt x="3714947" y="1349681"/>
                  </a:lnTo>
                  <a:cubicBezTo>
                    <a:pt x="3743758" y="1331951"/>
                    <a:pt x="3743758" y="1289843"/>
                    <a:pt x="3714947" y="1272113"/>
                  </a:cubicBezTo>
                  <a:lnTo>
                    <a:pt x="1582939" y="39892"/>
                  </a:lnTo>
                  <a:cubicBezTo>
                    <a:pt x="1529749" y="8865"/>
                    <a:pt x="1461046" y="8865"/>
                    <a:pt x="1407857" y="39892"/>
                  </a:cubicBezTo>
                  <a:close/>
                </a:path>
              </a:pathLst>
            </a:custGeom>
            <a:solidFill>
              <a:srgbClr val="EDED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5D842D5-4520-4211-AE87-306B40856653}"/>
                </a:ext>
              </a:extLst>
            </p:cNvPr>
            <p:cNvSpPr/>
            <p:nvPr/>
          </p:nvSpPr>
          <p:spPr>
            <a:xfrm>
              <a:off x="7016938" y="3660627"/>
              <a:ext cx="3723258" cy="2149738"/>
            </a:xfrm>
            <a:custGeom>
              <a:avLst/>
              <a:gdLst>
                <a:gd name="connsiteX0" fmla="*/ 1403425 w 3723257"/>
                <a:gd name="connsiteY0" fmla="*/ 39892 h 2149738"/>
                <a:gd name="connsiteX1" fmla="*/ 38230 w 3723257"/>
                <a:gd name="connsiteY1" fmla="*/ 820003 h 2149738"/>
                <a:gd name="connsiteX2" fmla="*/ 38230 w 3723257"/>
                <a:gd name="connsiteY2" fmla="*/ 897571 h 2149738"/>
                <a:gd name="connsiteX3" fmla="*/ 2163590 w 3723257"/>
                <a:gd name="connsiteY3" fmla="*/ 2125360 h 2149738"/>
                <a:gd name="connsiteX4" fmla="*/ 2338672 w 3723257"/>
                <a:gd name="connsiteY4" fmla="*/ 2125360 h 2149738"/>
                <a:gd name="connsiteX5" fmla="*/ 3703866 w 3723257"/>
                <a:gd name="connsiteY5" fmla="*/ 1345249 h 2149738"/>
                <a:gd name="connsiteX6" fmla="*/ 3703866 w 3723257"/>
                <a:gd name="connsiteY6" fmla="*/ 1267681 h 2149738"/>
                <a:gd name="connsiteX7" fmla="*/ 1578506 w 3723257"/>
                <a:gd name="connsiteY7" fmla="*/ 39892 h 2149738"/>
                <a:gd name="connsiteX8" fmla="*/ 1403425 w 3723257"/>
                <a:gd name="connsiteY8" fmla="*/ 39892 h 2149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23257" h="2149738">
                  <a:moveTo>
                    <a:pt x="1403425" y="39892"/>
                  </a:moveTo>
                  <a:lnTo>
                    <a:pt x="38230" y="820003"/>
                  </a:lnTo>
                  <a:cubicBezTo>
                    <a:pt x="9419" y="837733"/>
                    <a:pt x="9419" y="879841"/>
                    <a:pt x="38230" y="897571"/>
                  </a:cubicBezTo>
                  <a:lnTo>
                    <a:pt x="2163590" y="2125360"/>
                  </a:lnTo>
                  <a:cubicBezTo>
                    <a:pt x="2216779" y="2156387"/>
                    <a:pt x="2285482" y="2156387"/>
                    <a:pt x="2338672" y="2125360"/>
                  </a:cubicBezTo>
                  <a:lnTo>
                    <a:pt x="3703866" y="1345249"/>
                  </a:lnTo>
                  <a:cubicBezTo>
                    <a:pt x="3732677" y="1327519"/>
                    <a:pt x="3732677" y="1285411"/>
                    <a:pt x="3703866" y="1267681"/>
                  </a:cubicBezTo>
                  <a:lnTo>
                    <a:pt x="1578506" y="39892"/>
                  </a:lnTo>
                  <a:cubicBezTo>
                    <a:pt x="1525317" y="8865"/>
                    <a:pt x="1458830" y="8865"/>
                    <a:pt x="1403425" y="39892"/>
                  </a:cubicBezTo>
                  <a:close/>
                </a:path>
              </a:pathLst>
            </a:custGeom>
            <a:solidFill>
              <a:srgbClr val="E9E9ED">
                <a:alpha val="12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DD1379D-92E2-4A25-9D71-6CE952C0445F}"/>
                </a:ext>
              </a:extLst>
            </p:cNvPr>
            <p:cNvSpPr/>
            <p:nvPr/>
          </p:nvSpPr>
          <p:spPr>
            <a:xfrm>
              <a:off x="7023587" y="3660627"/>
              <a:ext cx="3723258" cy="2149738"/>
            </a:xfrm>
            <a:custGeom>
              <a:avLst/>
              <a:gdLst>
                <a:gd name="connsiteX0" fmla="*/ 1398992 w 3723257"/>
                <a:gd name="connsiteY0" fmla="*/ 39892 h 2149738"/>
                <a:gd name="connsiteX1" fmla="*/ 38230 w 3723257"/>
                <a:gd name="connsiteY1" fmla="*/ 817787 h 2149738"/>
                <a:gd name="connsiteX2" fmla="*/ 38230 w 3723257"/>
                <a:gd name="connsiteY2" fmla="*/ 895355 h 2149738"/>
                <a:gd name="connsiteX3" fmla="*/ 2159157 w 3723257"/>
                <a:gd name="connsiteY3" fmla="*/ 2118711 h 2149738"/>
                <a:gd name="connsiteX4" fmla="*/ 2334239 w 3723257"/>
                <a:gd name="connsiteY4" fmla="*/ 2118711 h 2149738"/>
                <a:gd name="connsiteX5" fmla="*/ 3695001 w 3723257"/>
                <a:gd name="connsiteY5" fmla="*/ 1340816 h 2149738"/>
                <a:gd name="connsiteX6" fmla="*/ 3695001 w 3723257"/>
                <a:gd name="connsiteY6" fmla="*/ 1263248 h 2149738"/>
                <a:gd name="connsiteX7" fmla="*/ 1574074 w 3723257"/>
                <a:gd name="connsiteY7" fmla="*/ 39892 h 2149738"/>
                <a:gd name="connsiteX8" fmla="*/ 1398992 w 3723257"/>
                <a:gd name="connsiteY8" fmla="*/ 39892 h 2149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23257" h="2149738">
                  <a:moveTo>
                    <a:pt x="1398992" y="39892"/>
                  </a:moveTo>
                  <a:lnTo>
                    <a:pt x="38230" y="817787"/>
                  </a:lnTo>
                  <a:cubicBezTo>
                    <a:pt x="9419" y="835517"/>
                    <a:pt x="9419" y="877625"/>
                    <a:pt x="38230" y="895355"/>
                  </a:cubicBezTo>
                  <a:lnTo>
                    <a:pt x="2159157" y="2118711"/>
                  </a:lnTo>
                  <a:cubicBezTo>
                    <a:pt x="2212346" y="2149738"/>
                    <a:pt x="2278833" y="2149738"/>
                    <a:pt x="2334239" y="2118711"/>
                  </a:cubicBezTo>
                  <a:lnTo>
                    <a:pt x="3695001" y="1340816"/>
                  </a:lnTo>
                  <a:cubicBezTo>
                    <a:pt x="3723812" y="1323086"/>
                    <a:pt x="3723812" y="1280978"/>
                    <a:pt x="3695001" y="1263248"/>
                  </a:cubicBezTo>
                  <a:lnTo>
                    <a:pt x="1574074" y="39892"/>
                  </a:lnTo>
                  <a:cubicBezTo>
                    <a:pt x="1520884" y="8865"/>
                    <a:pt x="1454398" y="8865"/>
                    <a:pt x="1398992" y="39892"/>
                  </a:cubicBezTo>
                  <a:close/>
                </a:path>
              </a:pathLst>
            </a:custGeom>
            <a:solidFill>
              <a:srgbClr val="E4E4E9">
                <a:alpha val="1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C102D99-AD17-4E08-9803-928E824DDFA2}"/>
                </a:ext>
              </a:extLst>
            </p:cNvPr>
            <p:cNvSpPr/>
            <p:nvPr/>
          </p:nvSpPr>
          <p:spPr>
            <a:xfrm>
              <a:off x="7028019" y="3662844"/>
              <a:ext cx="3701096" cy="2149738"/>
            </a:xfrm>
            <a:custGeom>
              <a:avLst/>
              <a:gdLst>
                <a:gd name="connsiteX0" fmla="*/ 1396776 w 3701095"/>
                <a:gd name="connsiteY0" fmla="*/ 39892 h 2149738"/>
                <a:gd name="connsiteX1" fmla="*/ 38230 w 3701095"/>
                <a:gd name="connsiteY1" fmla="*/ 815571 h 2149738"/>
                <a:gd name="connsiteX2" fmla="*/ 38230 w 3701095"/>
                <a:gd name="connsiteY2" fmla="*/ 890922 h 2149738"/>
                <a:gd name="connsiteX3" fmla="*/ 2152508 w 3701095"/>
                <a:gd name="connsiteY3" fmla="*/ 2112062 h 2149738"/>
                <a:gd name="connsiteX4" fmla="*/ 2327590 w 3701095"/>
                <a:gd name="connsiteY4" fmla="*/ 2112062 h 2149738"/>
                <a:gd name="connsiteX5" fmla="*/ 3683920 w 3701095"/>
                <a:gd name="connsiteY5" fmla="*/ 1336384 h 2149738"/>
                <a:gd name="connsiteX6" fmla="*/ 3683920 w 3701095"/>
                <a:gd name="connsiteY6" fmla="*/ 1261032 h 2149738"/>
                <a:gd name="connsiteX7" fmla="*/ 1569642 w 3701095"/>
                <a:gd name="connsiteY7" fmla="*/ 39892 h 2149738"/>
                <a:gd name="connsiteX8" fmla="*/ 1396776 w 3701095"/>
                <a:gd name="connsiteY8" fmla="*/ 39892 h 2149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1095" h="2149738">
                  <a:moveTo>
                    <a:pt x="1396776" y="39892"/>
                  </a:moveTo>
                  <a:lnTo>
                    <a:pt x="38230" y="815571"/>
                  </a:lnTo>
                  <a:cubicBezTo>
                    <a:pt x="9419" y="833301"/>
                    <a:pt x="9419" y="875409"/>
                    <a:pt x="38230" y="890922"/>
                  </a:cubicBezTo>
                  <a:lnTo>
                    <a:pt x="2152508" y="2112062"/>
                  </a:lnTo>
                  <a:cubicBezTo>
                    <a:pt x="2205698" y="2143089"/>
                    <a:pt x="2272185" y="2143089"/>
                    <a:pt x="2327590" y="2112062"/>
                  </a:cubicBezTo>
                  <a:lnTo>
                    <a:pt x="3683920" y="1336384"/>
                  </a:lnTo>
                  <a:cubicBezTo>
                    <a:pt x="3712731" y="1318654"/>
                    <a:pt x="3712731" y="1276546"/>
                    <a:pt x="3683920" y="1261032"/>
                  </a:cubicBezTo>
                  <a:lnTo>
                    <a:pt x="1569642" y="39892"/>
                  </a:lnTo>
                  <a:cubicBezTo>
                    <a:pt x="1516452" y="8865"/>
                    <a:pt x="1449965" y="8865"/>
                    <a:pt x="1396776" y="39892"/>
                  </a:cubicBezTo>
                  <a:close/>
                </a:path>
              </a:pathLst>
            </a:custGeom>
            <a:solidFill>
              <a:srgbClr val="E0E0E6">
                <a:alpha val="17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A993A62-9F09-4C90-B552-7F3FFCBC21D0}"/>
                </a:ext>
              </a:extLst>
            </p:cNvPr>
            <p:cNvSpPr/>
            <p:nvPr/>
          </p:nvSpPr>
          <p:spPr>
            <a:xfrm>
              <a:off x="7032452" y="3664506"/>
              <a:ext cx="3701096" cy="2127576"/>
            </a:xfrm>
            <a:custGeom>
              <a:avLst/>
              <a:gdLst>
                <a:gd name="connsiteX0" fmla="*/ 1392343 w 3701095"/>
                <a:gd name="connsiteY0" fmla="*/ 38230 h 2127575"/>
                <a:gd name="connsiteX1" fmla="*/ 38230 w 3701095"/>
                <a:gd name="connsiteY1" fmla="*/ 811692 h 2127575"/>
                <a:gd name="connsiteX2" fmla="*/ 38230 w 3701095"/>
                <a:gd name="connsiteY2" fmla="*/ 887044 h 2127575"/>
                <a:gd name="connsiteX3" fmla="*/ 2145860 w 3701095"/>
                <a:gd name="connsiteY3" fmla="*/ 2103752 h 2127575"/>
                <a:gd name="connsiteX4" fmla="*/ 2318726 w 3701095"/>
                <a:gd name="connsiteY4" fmla="*/ 2103752 h 2127575"/>
                <a:gd name="connsiteX5" fmla="*/ 3672839 w 3701095"/>
                <a:gd name="connsiteY5" fmla="*/ 1330289 h 2127575"/>
                <a:gd name="connsiteX6" fmla="*/ 3672839 w 3701095"/>
                <a:gd name="connsiteY6" fmla="*/ 1254937 h 2127575"/>
                <a:gd name="connsiteX7" fmla="*/ 1565209 w 3701095"/>
                <a:gd name="connsiteY7" fmla="*/ 38230 h 2127575"/>
                <a:gd name="connsiteX8" fmla="*/ 1392343 w 3701095"/>
                <a:gd name="connsiteY8" fmla="*/ 38230 h 212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1095" h="2127575">
                  <a:moveTo>
                    <a:pt x="1392343" y="38230"/>
                  </a:moveTo>
                  <a:lnTo>
                    <a:pt x="38230" y="811692"/>
                  </a:lnTo>
                  <a:cubicBezTo>
                    <a:pt x="9419" y="829422"/>
                    <a:pt x="9419" y="871531"/>
                    <a:pt x="38230" y="887044"/>
                  </a:cubicBezTo>
                  <a:lnTo>
                    <a:pt x="2145860" y="2103752"/>
                  </a:lnTo>
                  <a:cubicBezTo>
                    <a:pt x="2199049" y="2134779"/>
                    <a:pt x="2265536" y="2134779"/>
                    <a:pt x="2318726" y="2103752"/>
                  </a:cubicBezTo>
                  <a:lnTo>
                    <a:pt x="3672839" y="1330289"/>
                  </a:lnTo>
                  <a:cubicBezTo>
                    <a:pt x="3701650" y="1312559"/>
                    <a:pt x="3701650" y="1270451"/>
                    <a:pt x="3672839" y="1254937"/>
                  </a:cubicBezTo>
                  <a:lnTo>
                    <a:pt x="1565209" y="38230"/>
                  </a:lnTo>
                  <a:cubicBezTo>
                    <a:pt x="1514236" y="9419"/>
                    <a:pt x="1447749" y="9419"/>
                    <a:pt x="1392343" y="38230"/>
                  </a:cubicBezTo>
                  <a:close/>
                </a:path>
              </a:pathLst>
            </a:custGeom>
            <a:solidFill>
              <a:srgbClr val="DBDBE2">
                <a:alpha val="2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2BC66DB-7F4D-43FD-BC3C-B4FF63AC1641}"/>
                </a:ext>
              </a:extLst>
            </p:cNvPr>
            <p:cNvSpPr/>
            <p:nvPr/>
          </p:nvSpPr>
          <p:spPr>
            <a:xfrm>
              <a:off x="7039101" y="3665060"/>
              <a:ext cx="3678933" cy="2127576"/>
            </a:xfrm>
            <a:custGeom>
              <a:avLst/>
              <a:gdLst>
                <a:gd name="connsiteX0" fmla="*/ 1387911 w 3678933"/>
                <a:gd name="connsiteY0" fmla="*/ 39892 h 2127575"/>
                <a:gd name="connsiteX1" fmla="*/ 38230 w 3678933"/>
                <a:gd name="connsiteY1" fmla="*/ 811138 h 2127575"/>
                <a:gd name="connsiteX2" fmla="*/ 38230 w 3678933"/>
                <a:gd name="connsiteY2" fmla="*/ 886490 h 2127575"/>
                <a:gd name="connsiteX3" fmla="*/ 2139211 w 3678933"/>
                <a:gd name="connsiteY3" fmla="*/ 2098765 h 2127575"/>
                <a:gd name="connsiteX4" fmla="*/ 2312077 w 3678933"/>
                <a:gd name="connsiteY4" fmla="*/ 2098765 h 2127575"/>
                <a:gd name="connsiteX5" fmla="*/ 3661758 w 3678933"/>
                <a:gd name="connsiteY5" fmla="*/ 1327519 h 2127575"/>
                <a:gd name="connsiteX6" fmla="*/ 3661758 w 3678933"/>
                <a:gd name="connsiteY6" fmla="*/ 1252167 h 2127575"/>
                <a:gd name="connsiteX7" fmla="*/ 1560776 w 3678933"/>
                <a:gd name="connsiteY7" fmla="*/ 39892 h 2127575"/>
                <a:gd name="connsiteX8" fmla="*/ 1387911 w 3678933"/>
                <a:gd name="connsiteY8" fmla="*/ 39892 h 212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78933" h="2127575">
                  <a:moveTo>
                    <a:pt x="1387911" y="39892"/>
                  </a:moveTo>
                  <a:lnTo>
                    <a:pt x="38230" y="811138"/>
                  </a:lnTo>
                  <a:cubicBezTo>
                    <a:pt x="9419" y="828868"/>
                    <a:pt x="9419" y="870977"/>
                    <a:pt x="38230" y="886490"/>
                  </a:cubicBezTo>
                  <a:lnTo>
                    <a:pt x="2139211" y="2098765"/>
                  </a:lnTo>
                  <a:cubicBezTo>
                    <a:pt x="2192401" y="2129792"/>
                    <a:pt x="2258887" y="2129792"/>
                    <a:pt x="2312077" y="2098765"/>
                  </a:cubicBezTo>
                  <a:lnTo>
                    <a:pt x="3661758" y="1327519"/>
                  </a:lnTo>
                  <a:cubicBezTo>
                    <a:pt x="3690569" y="1309789"/>
                    <a:pt x="3690569" y="1267681"/>
                    <a:pt x="3661758" y="1252167"/>
                  </a:cubicBezTo>
                  <a:lnTo>
                    <a:pt x="1560776" y="39892"/>
                  </a:lnTo>
                  <a:cubicBezTo>
                    <a:pt x="1507587" y="8865"/>
                    <a:pt x="1441100" y="8865"/>
                    <a:pt x="1387911" y="39892"/>
                  </a:cubicBezTo>
                  <a:close/>
                </a:path>
              </a:pathLst>
            </a:custGeom>
            <a:solidFill>
              <a:srgbClr val="D7D7DE">
                <a:alpha val="22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A73A52D-7BE8-482D-8246-26B799CE8774}"/>
                </a:ext>
              </a:extLst>
            </p:cNvPr>
            <p:cNvSpPr/>
            <p:nvPr/>
          </p:nvSpPr>
          <p:spPr>
            <a:xfrm>
              <a:off x="7045749" y="3667276"/>
              <a:ext cx="3678933" cy="2127576"/>
            </a:xfrm>
            <a:custGeom>
              <a:avLst/>
              <a:gdLst>
                <a:gd name="connsiteX0" fmla="*/ 1383478 w 3678933"/>
                <a:gd name="connsiteY0" fmla="*/ 39892 h 2127575"/>
                <a:gd name="connsiteX1" fmla="*/ 38230 w 3678933"/>
                <a:gd name="connsiteY1" fmla="*/ 808922 h 2127575"/>
                <a:gd name="connsiteX2" fmla="*/ 38230 w 3678933"/>
                <a:gd name="connsiteY2" fmla="*/ 884274 h 2127575"/>
                <a:gd name="connsiteX3" fmla="*/ 2132563 w 3678933"/>
                <a:gd name="connsiteY3" fmla="*/ 2092116 h 2127575"/>
                <a:gd name="connsiteX4" fmla="*/ 2305428 w 3678933"/>
                <a:gd name="connsiteY4" fmla="*/ 2092116 h 2127575"/>
                <a:gd name="connsiteX5" fmla="*/ 3650677 w 3678933"/>
                <a:gd name="connsiteY5" fmla="*/ 1323086 h 2127575"/>
                <a:gd name="connsiteX6" fmla="*/ 3650677 w 3678933"/>
                <a:gd name="connsiteY6" fmla="*/ 1247735 h 2127575"/>
                <a:gd name="connsiteX7" fmla="*/ 1556344 w 3678933"/>
                <a:gd name="connsiteY7" fmla="*/ 39892 h 2127575"/>
                <a:gd name="connsiteX8" fmla="*/ 1383478 w 3678933"/>
                <a:gd name="connsiteY8" fmla="*/ 39892 h 212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78933" h="2127575">
                  <a:moveTo>
                    <a:pt x="1383478" y="39892"/>
                  </a:moveTo>
                  <a:lnTo>
                    <a:pt x="38230" y="808922"/>
                  </a:lnTo>
                  <a:cubicBezTo>
                    <a:pt x="9419" y="826652"/>
                    <a:pt x="9419" y="868760"/>
                    <a:pt x="38230" y="884274"/>
                  </a:cubicBezTo>
                  <a:lnTo>
                    <a:pt x="2132563" y="2092116"/>
                  </a:lnTo>
                  <a:cubicBezTo>
                    <a:pt x="2185752" y="2123143"/>
                    <a:pt x="2252239" y="2123143"/>
                    <a:pt x="2305428" y="2092116"/>
                  </a:cubicBezTo>
                  <a:lnTo>
                    <a:pt x="3650677" y="1323086"/>
                  </a:lnTo>
                  <a:cubicBezTo>
                    <a:pt x="3679488" y="1305357"/>
                    <a:pt x="3679488" y="1263248"/>
                    <a:pt x="3650677" y="1247735"/>
                  </a:cubicBezTo>
                  <a:lnTo>
                    <a:pt x="1556344" y="39892"/>
                  </a:lnTo>
                  <a:cubicBezTo>
                    <a:pt x="1503154" y="8865"/>
                    <a:pt x="1436668" y="8865"/>
                    <a:pt x="1383478" y="39892"/>
                  </a:cubicBezTo>
                  <a:close/>
                </a:path>
              </a:pathLst>
            </a:custGeom>
            <a:solidFill>
              <a:srgbClr val="D2D2DB">
                <a:alpha val="24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31A1E60-0B0C-46F0-8F3F-0F54BC78D4DB}"/>
                </a:ext>
              </a:extLst>
            </p:cNvPr>
            <p:cNvSpPr/>
            <p:nvPr/>
          </p:nvSpPr>
          <p:spPr>
            <a:xfrm>
              <a:off x="7050182" y="3667276"/>
              <a:ext cx="3656771" cy="2127576"/>
            </a:xfrm>
            <a:custGeom>
              <a:avLst/>
              <a:gdLst>
                <a:gd name="connsiteX0" fmla="*/ 1379046 w 3656771"/>
                <a:gd name="connsiteY0" fmla="*/ 39892 h 2127575"/>
                <a:gd name="connsiteX1" fmla="*/ 38230 w 3656771"/>
                <a:gd name="connsiteY1" fmla="*/ 806706 h 2127575"/>
                <a:gd name="connsiteX2" fmla="*/ 38230 w 3656771"/>
                <a:gd name="connsiteY2" fmla="*/ 882057 h 2127575"/>
                <a:gd name="connsiteX3" fmla="*/ 2125914 w 3656771"/>
                <a:gd name="connsiteY3" fmla="*/ 2087684 h 2127575"/>
                <a:gd name="connsiteX4" fmla="*/ 2298779 w 3656771"/>
                <a:gd name="connsiteY4" fmla="*/ 2087684 h 2127575"/>
                <a:gd name="connsiteX5" fmla="*/ 3639596 w 3656771"/>
                <a:gd name="connsiteY5" fmla="*/ 1320870 h 2127575"/>
                <a:gd name="connsiteX6" fmla="*/ 3639596 w 3656771"/>
                <a:gd name="connsiteY6" fmla="*/ 1245519 h 2127575"/>
                <a:gd name="connsiteX7" fmla="*/ 1551912 w 3656771"/>
                <a:gd name="connsiteY7" fmla="*/ 39892 h 2127575"/>
                <a:gd name="connsiteX8" fmla="*/ 1379046 w 3656771"/>
                <a:gd name="connsiteY8" fmla="*/ 39892 h 212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6771" h="2127575">
                  <a:moveTo>
                    <a:pt x="1379046" y="39892"/>
                  </a:moveTo>
                  <a:lnTo>
                    <a:pt x="38230" y="806706"/>
                  </a:lnTo>
                  <a:cubicBezTo>
                    <a:pt x="9419" y="824436"/>
                    <a:pt x="9419" y="864328"/>
                    <a:pt x="38230" y="882057"/>
                  </a:cubicBezTo>
                  <a:lnTo>
                    <a:pt x="2125914" y="2087684"/>
                  </a:lnTo>
                  <a:cubicBezTo>
                    <a:pt x="2179103" y="2118711"/>
                    <a:pt x="2245590" y="2118711"/>
                    <a:pt x="2298779" y="2087684"/>
                  </a:cubicBezTo>
                  <a:lnTo>
                    <a:pt x="3639596" y="1320870"/>
                  </a:lnTo>
                  <a:cubicBezTo>
                    <a:pt x="3668407" y="1303140"/>
                    <a:pt x="3668407" y="1263248"/>
                    <a:pt x="3639596" y="1245519"/>
                  </a:cubicBezTo>
                  <a:lnTo>
                    <a:pt x="1551912" y="39892"/>
                  </a:lnTo>
                  <a:cubicBezTo>
                    <a:pt x="1498722" y="8865"/>
                    <a:pt x="1432235" y="8865"/>
                    <a:pt x="1379046" y="39892"/>
                  </a:cubicBezTo>
                  <a:close/>
                </a:path>
              </a:pathLst>
            </a:custGeom>
            <a:solidFill>
              <a:srgbClr val="CECED7">
                <a:alpha val="27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76FBDA8-D6E7-4F7B-80C8-899002C97302}"/>
                </a:ext>
              </a:extLst>
            </p:cNvPr>
            <p:cNvSpPr/>
            <p:nvPr/>
          </p:nvSpPr>
          <p:spPr>
            <a:xfrm>
              <a:off x="7056830" y="3669492"/>
              <a:ext cx="3656771" cy="2105414"/>
            </a:xfrm>
            <a:custGeom>
              <a:avLst/>
              <a:gdLst>
                <a:gd name="connsiteX0" fmla="*/ 1374614 w 3656771"/>
                <a:gd name="connsiteY0" fmla="*/ 39892 h 2105413"/>
                <a:gd name="connsiteX1" fmla="*/ 38230 w 3656771"/>
                <a:gd name="connsiteY1" fmla="*/ 804490 h 2105413"/>
                <a:gd name="connsiteX2" fmla="*/ 38230 w 3656771"/>
                <a:gd name="connsiteY2" fmla="*/ 879841 h 2105413"/>
                <a:gd name="connsiteX3" fmla="*/ 2119265 w 3656771"/>
                <a:gd name="connsiteY3" fmla="*/ 2081035 h 2105413"/>
                <a:gd name="connsiteX4" fmla="*/ 2289914 w 3656771"/>
                <a:gd name="connsiteY4" fmla="*/ 2081035 h 2105413"/>
                <a:gd name="connsiteX5" fmla="*/ 3626298 w 3656771"/>
                <a:gd name="connsiteY5" fmla="*/ 1316438 h 2105413"/>
                <a:gd name="connsiteX6" fmla="*/ 3626298 w 3656771"/>
                <a:gd name="connsiteY6" fmla="*/ 1241086 h 2105413"/>
                <a:gd name="connsiteX7" fmla="*/ 1545263 w 3656771"/>
                <a:gd name="connsiteY7" fmla="*/ 39892 h 2105413"/>
                <a:gd name="connsiteX8" fmla="*/ 1374614 w 3656771"/>
                <a:gd name="connsiteY8" fmla="*/ 39892 h 2105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6771" h="2105413">
                  <a:moveTo>
                    <a:pt x="1374614" y="39892"/>
                  </a:moveTo>
                  <a:lnTo>
                    <a:pt x="38230" y="804490"/>
                  </a:lnTo>
                  <a:cubicBezTo>
                    <a:pt x="9419" y="820003"/>
                    <a:pt x="9419" y="862111"/>
                    <a:pt x="38230" y="879841"/>
                  </a:cubicBezTo>
                  <a:lnTo>
                    <a:pt x="2119265" y="2081035"/>
                  </a:lnTo>
                  <a:cubicBezTo>
                    <a:pt x="2172455" y="2112063"/>
                    <a:pt x="2236725" y="2112063"/>
                    <a:pt x="2289914" y="2081035"/>
                  </a:cubicBezTo>
                  <a:lnTo>
                    <a:pt x="3626298" y="1316438"/>
                  </a:lnTo>
                  <a:cubicBezTo>
                    <a:pt x="3655109" y="1300924"/>
                    <a:pt x="3655109" y="1258816"/>
                    <a:pt x="3626298" y="1241086"/>
                  </a:cubicBezTo>
                  <a:lnTo>
                    <a:pt x="1545263" y="39892"/>
                  </a:lnTo>
                  <a:cubicBezTo>
                    <a:pt x="1494290" y="8865"/>
                    <a:pt x="1427803" y="8865"/>
                    <a:pt x="1374614" y="39892"/>
                  </a:cubicBezTo>
                  <a:close/>
                </a:path>
              </a:pathLst>
            </a:custGeom>
            <a:solidFill>
              <a:srgbClr val="C9C9D3">
                <a:alpha val="29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9CAD285-EACD-4794-A7EF-5DA7482F5D37}"/>
                </a:ext>
              </a:extLst>
            </p:cNvPr>
            <p:cNvSpPr/>
            <p:nvPr/>
          </p:nvSpPr>
          <p:spPr>
            <a:xfrm>
              <a:off x="7063479" y="3671154"/>
              <a:ext cx="3634609" cy="2105414"/>
            </a:xfrm>
            <a:custGeom>
              <a:avLst/>
              <a:gdLst>
                <a:gd name="connsiteX0" fmla="*/ 1370181 w 3634608"/>
                <a:gd name="connsiteY0" fmla="*/ 38230 h 2105413"/>
                <a:gd name="connsiteX1" fmla="*/ 38230 w 3634608"/>
                <a:gd name="connsiteY1" fmla="*/ 800611 h 2105413"/>
                <a:gd name="connsiteX2" fmla="*/ 38230 w 3634608"/>
                <a:gd name="connsiteY2" fmla="*/ 875963 h 2105413"/>
                <a:gd name="connsiteX3" fmla="*/ 2112616 w 3634608"/>
                <a:gd name="connsiteY3" fmla="*/ 2072725 h 2105413"/>
                <a:gd name="connsiteX4" fmla="*/ 2283266 w 3634608"/>
                <a:gd name="connsiteY4" fmla="*/ 2072725 h 2105413"/>
                <a:gd name="connsiteX5" fmla="*/ 3615217 w 3634608"/>
                <a:gd name="connsiteY5" fmla="*/ 1310343 h 2105413"/>
                <a:gd name="connsiteX6" fmla="*/ 3615217 w 3634608"/>
                <a:gd name="connsiteY6" fmla="*/ 1234991 h 2105413"/>
                <a:gd name="connsiteX7" fmla="*/ 1540830 w 3634608"/>
                <a:gd name="connsiteY7" fmla="*/ 38230 h 2105413"/>
                <a:gd name="connsiteX8" fmla="*/ 1370181 w 3634608"/>
                <a:gd name="connsiteY8" fmla="*/ 38230 h 2105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34608" h="2105413">
                  <a:moveTo>
                    <a:pt x="1370181" y="38230"/>
                  </a:moveTo>
                  <a:lnTo>
                    <a:pt x="38230" y="800611"/>
                  </a:lnTo>
                  <a:cubicBezTo>
                    <a:pt x="9419" y="816125"/>
                    <a:pt x="9419" y="858233"/>
                    <a:pt x="38230" y="875963"/>
                  </a:cubicBezTo>
                  <a:lnTo>
                    <a:pt x="2112616" y="2072725"/>
                  </a:lnTo>
                  <a:cubicBezTo>
                    <a:pt x="2165806" y="2103752"/>
                    <a:pt x="2230076" y="2103752"/>
                    <a:pt x="2283266" y="2072725"/>
                  </a:cubicBezTo>
                  <a:lnTo>
                    <a:pt x="3615217" y="1310343"/>
                  </a:lnTo>
                  <a:cubicBezTo>
                    <a:pt x="3644028" y="1294829"/>
                    <a:pt x="3644028" y="1252721"/>
                    <a:pt x="3615217" y="1234991"/>
                  </a:cubicBezTo>
                  <a:lnTo>
                    <a:pt x="1540830" y="38230"/>
                  </a:lnTo>
                  <a:cubicBezTo>
                    <a:pt x="1487641" y="9419"/>
                    <a:pt x="1423371" y="9419"/>
                    <a:pt x="1370181" y="38230"/>
                  </a:cubicBezTo>
                  <a:close/>
                </a:path>
              </a:pathLst>
            </a:custGeom>
            <a:solidFill>
              <a:srgbClr val="C5C5D0">
                <a:alpha val="32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E67CAB8-502E-4505-A906-DB791060FEF0}"/>
                </a:ext>
              </a:extLst>
            </p:cNvPr>
            <p:cNvSpPr/>
            <p:nvPr/>
          </p:nvSpPr>
          <p:spPr>
            <a:xfrm>
              <a:off x="7067912" y="3671708"/>
              <a:ext cx="3634609" cy="2105414"/>
            </a:xfrm>
            <a:custGeom>
              <a:avLst/>
              <a:gdLst>
                <a:gd name="connsiteX0" fmla="*/ 1365749 w 3634608"/>
                <a:gd name="connsiteY0" fmla="*/ 39892 h 2105413"/>
                <a:gd name="connsiteX1" fmla="*/ 38230 w 3634608"/>
                <a:gd name="connsiteY1" fmla="*/ 797841 h 2105413"/>
                <a:gd name="connsiteX2" fmla="*/ 38230 w 3634608"/>
                <a:gd name="connsiteY2" fmla="*/ 873193 h 2105413"/>
                <a:gd name="connsiteX3" fmla="*/ 2105968 w 3634608"/>
                <a:gd name="connsiteY3" fmla="*/ 2067738 h 2105413"/>
                <a:gd name="connsiteX4" fmla="*/ 2276617 w 3634608"/>
                <a:gd name="connsiteY4" fmla="*/ 2067738 h 2105413"/>
                <a:gd name="connsiteX5" fmla="*/ 3604136 w 3634608"/>
                <a:gd name="connsiteY5" fmla="*/ 1309789 h 2105413"/>
                <a:gd name="connsiteX6" fmla="*/ 3604136 w 3634608"/>
                <a:gd name="connsiteY6" fmla="*/ 1234437 h 2105413"/>
                <a:gd name="connsiteX7" fmla="*/ 1536398 w 3634608"/>
                <a:gd name="connsiteY7" fmla="*/ 39892 h 2105413"/>
                <a:gd name="connsiteX8" fmla="*/ 1365749 w 3634608"/>
                <a:gd name="connsiteY8" fmla="*/ 39892 h 2105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34608" h="2105413">
                  <a:moveTo>
                    <a:pt x="1365749" y="39892"/>
                  </a:moveTo>
                  <a:lnTo>
                    <a:pt x="38230" y="797841"/>
                  </a:lnTo>
                  <a:cubicBezTo>
                    <a:pt x="9419" y="813355"/>
                    <a:pt x="9419" y="855463"/>
                    <a:pt x="38230" y="873193"/>
                  </a:cubicBezTo>
                  <a:lnTo>
                    <a:pt x="2105968" y="2067738"/>
                  </a:lnTo>
                  <a:cubicBezTo>
                    <a:pt x="2159157" y="2098765"/>
                    <a:pt x="2223428" y="2098765"/>
                    <a:pt x="2276617" y="2067738"/>
                  </a:cubicBezTo>
                  <a:lnTo>
                    <a:pt x="3604136" y="1309789"/>
                  </a:lnTo>
                  <a:cubicBezTo>
                    <a:pt x="3632947" y="1294275"/>
                    <a:pt x="3632947" y="1252167"/>
                    <a:pt x="3604136" y="1234437"/>
                  </a:cubicBezTo>
                  <a:lnTo>
                    <a:pt x="1536398" y="39892"/>
                  </a:lnTo>
                  <a:cubicBezTo>
                    <a:pt x="1485425" y="8865"/>
                    <a:pt x="1418938" y="8865"/>
                    <a:pt x="1365749" y="39892"/>
                  </a:cubicBezTo>
                  <a:close/>
                </a:path>
              </a:pathLst>
            </a:custGeom>
            <a:solidFill>
              <a:srgbClr val="C1C1CC">
                <a:alpha val="34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28A78CD-947A-4C52-ABF8-C6DFF4E4E2BC}"/>
                </a:ext>
              </a:extLst>
            </p:cNvPr>
            <p:cNvSpPr/>
            <p:nvPr/>
          </p:nvSpPr>
          <p:spPr>
            <a:xfrm>
              <a:off x="7074560" y="3673925"/>
              <a:ext cx="3612447" cy="2083251"/>
            </a:xfrm>
            <a:custGeom>
              <a:avLst/>
              <a:gdLst>
                <a:gd name="connsiteX0" fmla="*/ 1361316 w 3612446"/>
                <a:gd name="connsiteY0" fmla="*/ 39892 h 2083251"/>
                <a:gd name="connsiteX1" fmla="*/ 38230 w 3612446"/>
                <a:gd name="connsiteY1" fmla="*/ 795625 h 2083251"/>
                <a:gd name="connsiteX2" fmla="*/ 38230 w 3612446"/>
                <a:gd name="connsiteY2" fmla="*/ 870976 h 2083251"/>
                <a:gd name="connsiteX3" fmla="*/ 2099319 w 3612446"/>
                <a:gd name="connsiteY3" fmla="*/ 2061089 h 2083251"/>
                <a:gd name="connsiteX4" fmla="*/ 2269969 w 3612446"/>
                <a:gd name="connsiteY4" fmla="*/ 2061089 h 2083251"/>
                <a:gd name="connsiteX5" fmla="*/ 3593055 w 3612446"/>
                <a:gd name="connsiteY5" fmla="*/ 1305357 h 2083251"/>
                <a:gd name="connsiteX6" fmla="*/ 3593055 w 3612446"/>
                <a:gd name="connsiteY6" fmla="*/ 1230005 h 2083251"/>
                <a:gd name="connsiteX7" fmla="*/ 1531965 w 3612446"/>
                <a:gd name="connsiteY7" fmla="*/ 39892 h 2083251"/>
                <a:gd name="connsiteX8" fmla="*/ 1361316 w 3612446"/>
                <a:gd name="connsiteY8" fmla="*/ 39892 h 2083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2446" h="2083251">
                  <a:moveTo>
                    <a:pt x="1361316" y="39892"/>
                  </a:moveTo>
                  <a:lnTo>
                    <a:pt x="38230" y="795625"/>
                  </a:lnTo>
                  <a:cubicBezTo>
                    <a:pt x="9419" y="811138"/>
                    <a:pt x="9419" y="853246"/>
                    <a:pt x="38230" y="870976"/>
                  </a:cubicBezTo>
                  <a:lnTo>
                    <a:pt x="2099319" y="2061089"/>
                  </a:lnTo>
                  <a:cubicBezTo>
                    <a:pt x="2152509" y="2092116"/>
                    <a:pt x="2216779" y="2092116"/>
                    <a:pt x="2269969" y="2061089"/>
                  </a:cubicBezTo>
                  <a:lnTo>
                    <a:pt x="3593055" y="1305357"/>
                  </a:lnTo>
                  <a:cubicBezTo>
                    <a:pt x="3621866" y="1289843"/>
                    <a:pt x="3621866" y="1247735"/>
                    <a:pt x="3593055" y="1230005"/>
                  </a:cubicBezTo>
                  <a:lnTo>
                    <a:pt x="1531965" y="39892"/>
                  </a:lnTo>
                  <a:cubicBezTo>
                    <a:pt x="1478776" y="8865"/>
                    <a:pt x="1414505" y="8865"/>
                    <a:pt x="1361316" y="39892"/>
                  </a:cubicBezTo>
                  <a:close/>
                </a:path>
              </a:pathLst>
            </a:custGeom>
            <a:solidFill>
              <a:srgbClr val="BCBCC8">
                <a:alpha val="37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DFF0EC2-311A-4818-BC95-DE8C3382FF3F}"/>
                </a:ext>
              </a:extLst>
            </p:cNvPr>
            <p:cNvSpPr/>
            <p:nvPr/>
          </p:nvSpPr>
          <p:spPr>
            <a:xfrm>
              <a:off x="7081209" y="3675301"/>
              <a:ext cx="3612447" cy="2083251"/>
            </a:xfrm>
            <a:custGeom>
              <a:avLst/>
              <a:gdLst>
                <a:gd name="connsiteX0" fmla="*/ 1356884 w 3612446"/>
                <a:gd name="connsiteY0" fmla="*/ 38515 h 2083251"/>
                <a:gd name="connsiteX1" fmla="*/ 38230 w 3612446"/>
                <a:gd name="connsiteY1" fmla="*/ 792032 h 2083251"/>
                <a:gd name="connsiteX2" fmla="*/ 38230 w 3612446"/>
                <a:gd name="connsiteY2" fmla="*/ 865167 h 2083251"/>
                <a:gd name="connsiteX3" fmla="*/ 2092671 w 3612446"/>
                <a:gd name="connsiteY3" fmla="*/ 2050848 h 2083251"/>
                <a:gd name="connsiteX4" fmla="*/ 2263320 w 3612446"/>
                <a:gd name="connsiteY4" fmla="*/ 2050848 h 2083251"/>
                <a:gd name="connsiteX5" fmla="*/ 3581974 w 3612446"/>
                <a:gd name="connsiteY5" fmla="*/ 1297331 h 2083251"/>
                <a:gd name="connsiteX6" fmla="*/ 3581974 w 3612446"/>
                <a:gd name="connsiteY6" fmla="*/ 1221979 h 2083251"/>
                <a:gd name="connsiteX7" fmla="*/ 1527533 w 3612446"/>
                <a:gd name="connsiteY7" fmla="*/ 36299 h 2083251"/>
                <a:gd name="connsiteX8" fmla="*/ 1356884 w 3612446"/>
                <a:gd name="connsiteY8" fmla="*/ 38515 h 2083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2446" h="2083251">
                  <a:moveTo>
                    <a:pt x="1356884" y="38515"/>
                  </a:moveTo>
                  <a:lnTo>
                    <a:pt x="38230" y="792032"/>
                  </a:lnTo>
                  <a:cubicBezTo>
                    <a:pt x="9419" y="807545"/>
                    <a:pt x="9419" y="849654"/>
                    <a:pt x="38230" y="865167"/>
                  </a:cubicBezTo>
                  <a:lnTo>
                    <a:pt x="2092671" y="2050848"/>
                  </a:lnTo>
                  <a:cubicBezTo>
                    <a:pt x="2145860" y="2081875"/>
                    <a:pt x="2210130" y="2081875"/>
                    <a:pt x="2263320" y="2050848"/>
                  </a:cubicBezTo>
                  <a:lnTo>
                    <a:pt x="3581974" y="1297331"/>
                  </a:lnTo>
                  <a:cubicBezTo>
                    <a:pt x="3610785" y="1281818"/>
                    <a:pt x="3610785" y="1239709"/>
                    <a:pt x="3581974" y="1221979"/>
                  </a:cubicBezTo>
                  <a:lnTo>
                    <a:pt x="1527533" y="36299"/>
                  </a:lnTo>
                  <a:cubicBezTo>
                    <a:pt x="1472128" y="9704"/>
                    <a:pt x="1407857" y="9704"/>
                    <a:pt x="1356884" y="38515"/>
                  </a:cubicBezTo>
                  <a:close/>
                </a:path>
              </a:pathLst>
            </a:custGeom>
            <a:solidFill>
              <a:srgbClr val="B8B8C5">
                <a:alpha val="39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31B361C-ADFF-4889-A77C-A124BC5A66AE}"/>
                </a:ext>
              </a:extLst>
            </p:cNvPr>
            <p:cNvSpPr/>
            <p:nvPr/>
          </p:nvSpPr>
          <p:spPr>
            <a:xfrm>
              <a:off x="7085641" y="3676141"/>
              <a:ext cx="3590284" cy="2083251"/>
            </a:xfrm>
            <a:custGeom>
              <a:avLst/>
              <a:gdLst>
                <a:gd name="connsiteX0" fmla="*/ 1352451 w 3590284"/>
                <a:gd name="connsiteY0" fmla="*/ 39892 h 2083251"/>
                <a:gd name="connsiteX1" fmla="*/ 38230 w 3590284"/>
                <a:gd name="connsiteY1" fmla="*/ 791192 h 2083251"/>
                <a:gd name="connsiteX2" fmla="*/ 38230 w 3590284"/>
                <a:gd name="connsiteY2" fmla="*/ 864328 h 2083251"/>
                <a:gd name="connsiteX3" fmla="*/ 2086022 w 3590284"/>
                <a:gd name="connsiteY3" fmla="*/ 2045576 h 2083251"/>
                <a:gd name="connsiteX4" fmla="*/ 2254455 w 3590284"/>
                <a:gd name="connsiteY4" fmla="*/ 2045576 h 2083251"/>
                <a:gd name="connsiteX5" fmla="*/ 3568676 w 3590284"/>
                <a:gd name="connsiteY5" fmla="*/ 1294275 h 2083251"/>
                <a:gd name="connsiteX6" fmla="*/ 3568676 w 3590284"/>
                <a:gd name="connsiteY6" fmla="*/ 1221140 h 2083251"/>
                <a:gd name="connsiteX7" fmla="*/ 1520884 w 3590284"/>
                <a:gd name="connsiteY7" fmla="*/ 39892 h 2083251"/>
                <a:gd name="connsiteX8" fmla="*/ 1352451 w 3590284"/>
                <a:gd name="connsiteY8" fmla="*/ 39892 h 2083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90284" h="2083251">
                  <a:moveTo>
                    <a:pt x="1352451" y="39892"/>
                  </a:moveTo>
                  <a:lnTo>
                    <a:pt x="38230" y="791192"/>
                  </a:lnTo>
                  <a:cubicBezTo>
                    <a:pt x="9419" y="806706"/>
                    <a:pt x="9419" y="848814"/>
                    <a:pt x="38230" y="864328"/>
                  </a:cubicBezTo>
                  <a:lnTo>
                    <a:pt x="2086022" y="2045576"/>
                  </a:lnTo>
                  <a:cubicBezTo>
                    <a:pt x="2139211" y="2076603"/>
                    <a:pt x="2203482" y="2076603"/>
                    <a:pt x="2254455" y="2045576"/>
                  </a:cubicBezTo>
                  <a:lnTo>
                    <a:pt x="3568676" y="1294275"/>
                  </a:lnTo>
                  <a:cubicBezTo>
                    <a:pt x="3597487" y="1278762"/>
                    <a:pt x="3597487" y="1236654"/>
                    <a:pt x="3568676" y="1221140"/>
                  </a:cubicBezTo>
                  <a:lnTo>
                    <a:pt x="1520884" y="39892"/>
                  </a:lnTo>
                  <a:cubicBezTo>
                    <a:pt x="1469911" y="8865"/>
                    <a:pt x="1405641" y="8865"/>
                    <a:pt x="1352451" y="39892"/>
                  </a:cubicBezTo>
                  <a:close/>
                </a:path>
              </a:pathLst>
            </a:custGeom>
            <a:solidFill>
              <a:srgbClr val="B3B3C1">
                <a:alpha val="41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9856456-9B5D-41E1-9661-780264B7ADB8}"/>
                </a:ext>
              </a:extLst>
            </p:cNvPr>
            <p:cNvSpPr/>
            <p:nvPr/>
          </p:nvSpPr>
          <p:spPr>
            <a:xfrm>
              <a:off x="7092290" y="3677803"/>
              <a:ext cx="3590284" cy="2061089"/>
            </a:xfrm>
            <a:custGeom>
              <a:avLst/>
              <a:gdLst>
                <a:gd name="connsiteX0" fmla="*/ 1348019 w 3590284"/>
                <a:gd name="connsiteY0" fmla="*/ 38230 h 2061089"/>
                <a:gd name="connsiteX1" fmla="*/ 38230 w 3590284"/>
                <a:gd name="connsiteY1" fmla="*/ 787314 h 2061089"/>
                <a:gd name="connsiteX2" fmla="*/ 38230 w 3590284"/>
                <a:gd name="connsiteY2" fmla="*/ 860449 h 2061089"/>
                <a:gd name="connsiteX3" fmla="*/ 2079373 w 3590284"/>
                <a:gd name="connsiteY3" fmla="*/ 2039481 h 2061089"/>
                <a:gd name="connsiteX4" fmla="*/ 2247806 w 3590284"/>
                <a:gd name="connsiteY4" fmla="*/ 2039481 h 2061089"/>
                <a:gd name="connsiteX5" fmla="*/ 3557595 w 3590284"/>
                <a:gd name="connsiteY5" fmla="*/ 1290397 h 2061089"/>
                <a:gd name="connsiteX6" fmla="*/ 3557595 w 3590284"/>
                <a:gd name="connsiteY6" fmla="*/ 1217262 h 2061089"/>
                <a:gd name="connsiteX7" fmla="*/ 1516452 w 3590284"/>
                <a:gd name="connsiteY7" fmla="*/ 38230 h 2061089"/>
                <a:gd name="connsiteX8" fmla="*/ 1348019 w 3590284"/>
                <a:gd name="connsiteY8" fmla="*/ 38230 h 2061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90284" h="2061089">
                  <a:moveTo>
                    <a:pt x="1348019" y="38230"/>
                  </a:moveTo>
                  <a:lnTo>
                    <a:pt x="38230" y="787314"/>
                  </a:lnTo>
                  <a:cubicBezTo>
                    <a:pt x="9419" y="802828"/>
                    <a:pt x="9419" y="844936"/>
                    <a:pt x="38230" y="860449"/>
                  </a:cubicBezTo>
                  <a:lnTo>
                    <a:pt x="2079373" y="2039481"/>
                  </a:lnTo>
                  <a:cubicBezTo>
                    <a:pt x="2132562" y="2070508"/>
                    <a:pt x="2194617" y="2070508"/>
                    <a:pt x="2247806" y="2039481"/>
                  </a:cubicBezTo>
                  <a:lnTo>
                    <a:pt x="3557595" y="1290397"/>
                  </a:lnTo>
                  <a:cubicBezTo>
                    <a:pt x="3586406" y="1274883"/>
                    <a:pt x="3586406" y="1232775"/>
                    <a:pt x="3557595" y="1217262"/>
                  </a:cubicBezTo>
                  <a:lnTo>
                    <a:pt x="1516452" y="38230"/>
                  </a:lnTo>
                  <a:cubicBezTo>
                    <a:pt x="1463263" y="9419"/>
                    <a:pt x="1401208" y="9419"/>
                    <a:pt x="1348019" y="38230"/>
                  </a:cubicBezTo>
                  <a:close/>
                </a:path>
              </a:pathLst>
            </a:custGeom>
            <a:solidFill>
              <a:srgbClr val="AFAFBE">
                <a:alpha val="44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D175689-2915-4390-91E5-624B69902A2F}"/>
                </a:ext>
              </a:extLst>
            </p:cNvPr>
            <p:cNvSpPr/>
            <p:nvPr/>
          </p:nvSpPr>
          <p:spPr>
            <a:xfrm>
              <a:off x="7096723" y="3678357"/>
              <a:ext cx="3568122" cy="2061089"/>
            </a:xfrm>
            <a:custGeom>
              <a:avLst/>
              <a:gdLst>
                <a:gd name="connsiteX0" fmla="*/ 1345803 w 3568122"/>
                <a:gd name="connsiteY0" fmla="*/ 39892 h 2061089"/>
                <a:gd name="connsiteX1" fmla="*/ 38230 w 3568122"/>
                <a:gd name="connsiteY1" fmla="*/ 786760 h 2061089"/>
                <a:gd name="connsiteX2" fmla="*/ 38230 w 3568122"/>
                <a:gd name="connsiteY2" fmla="*/ 859895 h 2061089"/>
                <a:gd name="connsiteX3" fmla="*/ 2072724 w 3568122"/>
                <a:gd name="connsiteY3" fmla="*/ 2034494 h 2061089"/>
                <a:gd name="connsiteX4" fmla="*/ 2241158 w 3568122"/>
                <a:gd name="connsiteY4" fmla="*/ 2034494 h 2061089"/>
                <a:gd name="connsiteX5" fmla="*/ 3548730 w 3568122"/>
                <a:gd name="connsiteY5" fmla="*/ 1287627 h 2061089"/>
                <a:gd name="connsiteX6" fmla="*/ 3548730 w 3568122"/>
                <a:gd name="connsiteY6" fmla="*/ 1214491 h 2061089"/>
                <a:gd name="connsiteX7" fmla="*/ 1514236 w 3568122"/>
                <a:gd name="connsiteY7" fmla="*/ 39892 h 2061089"/>
                <a:gd name="connsiteX8" fmla="*/ 1345803 w 3568122"/>
                <a:gd name="connsiteY8" fmla="*/ 39892 h 2061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68122" h="2061089">
                  <a:moveTo>
                    <a:pt x="1345803" y="39892"/>
                  </a:moveTo>
                  <a:lnTo>
                    <a:pt x="38230" y="786760"/>
                  </a:lnTo>
                  <a:cubicBezTo>
                    <a:pt x="9419" y="802274"/>
                    <a:pt x="9419" y="844382"/>
                    <a:pt x="38230" y="859895"/>
                  </a:cubicBezTo>
                  <a:lnTo>
                    <a:pt x="2072724" y="2034494"/>
                  </a:lnTo>
                  <a:cubicBezTo>
                    <a:pt x="2123698" y="2065522"/>
                    <a:pt x="2187968" y="2065522"/>
                    <a:pt x="2241158" y="2034494"/>
                  </a:cubicBezTo>
                  <a:lnTo>
                    <a:pt x="3548730" y="1287627"/>
                  </a:lnTo>
                  <a:cubicBezTo>
                    <a:pt x="3577541" y="1272113"/>
                    <a:pt x="3577541" y="1230005"/>
                    <a:pt x="3548730" y="1214491"/>
                  </a:cubicBezTo>
                  <a:lnTo>
                    <a:pt x="1514236" y="39892"/>
                  </a:lnTo>
                  <a:cubicBezTo>
                    <a:pt x="1461046" y="8865"/>
                    <a:pt x="1396776" y="8865"/>
                    <a:pt x="1345803" y="39892"/>
                  </a:cubicBezTo>
                  <a:close/>
                </a:path>
              </a:pathLst>
            </a:custGeom>
            <a:solidFill>
              <a:srgbClr val="AAAABA">
                <a:alpha val="4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E8E092A-3EE2-41A4-B1FB-FF827FB2C883}"/>
                </a:ext>
              </a:extLst>
            </p:cNvPr>
            <p:cNvSpPr/>
            <p:nvPr/>
          </p:nvSpPr>
          <p:spPr>
            <a:xfrm>
              <a:off x="7101155" y="3680019"/>
              <a:ext cx="3568122" cy="2061089"/>
            </a:xfrm>
            <a:custGeom>
              <a:avLst/>
              <a:gdLst>
                <a:gd name="connsiteX0" fmla="*/ 1341370 w 3568122"/>
                <a:gd name="connsiteY0" fmla="*/ 38230 h 2061089"/>
                <a:gd name="connsiteX1" fmla="*/ 38230 w 3568122"/>
                <a:gd name="connsiteY1" fmla="*/ 782882 h 2061089"/>
                <a:gd name="connsiteX2" fmla="*/ 38230 w 3568122"/>
                <a:gd name="connsiteY2" fmla="*/ 856017 h 2061089"/>
                <a:gd name="connsiteX3" fmla="*/ 2066076 w 3568122"/>
                <a:gd name="connsiteY3" fmla="*/ 2026184 h 2061089"/>
                <a:gd name="connsiteX4" fmla="*/ 2234509 w 3568122"/>
                <a:gd name="connsiteY4" fmla="*/ 2026184 h 2061089"/>
                <a:gd name="connsiteX5" fmla="*/ 3537649 w 3568122"/>
                <a:gd name="connsiteY5" fmla="*/ 1281532 h 2061089"/>
                <a:gd name="connsiteX6" fmla="*/ 3537649 w 3568122"/>
                <a:gd name="connsiteY6" fmla="*/ 1208397 h 2061089"/>
                <a:gd name="connsiteX7" fmla="*/ 1509803 w 3568122"/>
                <a:gd name="connsiteY7" fmla="*/ 38230 h 2061089"/>
                <a:gd name="connsiteX8" fmla="*/ 1341370 w 3568122"/>
                <a:gd name="connsiteY8" fmla="*/ 38230 h 2061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68122" h="2061089">
                  <a:moveTo>
                    <a:pt x="1341370" y="38230"/>
                  </a:moveTo>
                  <a:lnTo>
                    <a:pt x="38230" y="782882"/>
                  </a:lnTo>
                  <a:cubicBezTo>
                    <a:pt x="9419" y="798395"/>
                    <a:pt x="9419" y="840503"/>
                    <a:pt x="38230" y="856017"/>
                  </a:cubicBezTo>
                  <a:lnTo>
                    <a:pt x="2066076" y="2026184"/>
                  </a:lnTo>
                  <a:cubicBezTo>
                    <a:pt x="2117049" y="2054995"/>
                    <a:pt x="2181319" y="2057211"/>
                    <a:pt x="2234509" y="2026184"/>
                  </a:cubicBezTo>
                  <a:lnTo>
                    <a:pt x="3537649" y="1281532"/>
                  </a:lnTo>
                  <a:cubicBezTo>
                    <a:pt x="3566460" y="1266019"/>
                    <a:pt x="3566460" y="1223910"/>
                    <a:pt x="3537649" y="1208397"/>
                  </a:cubicBezTo>
                  <a:lnTo>
                    <a:pt x="1509803" y="38230"/>
                  </a:lnTo>
                  <a:cubicBezTo>
                    <a:pt x="1456614" y="9419"/>
                    <a:pt x="1394560" y="9419"/>
                    <a:pt x="1341370" y="38230"/>
                  </a:cubicBezTo>
                  <a:close/>
                </a:path>
              </a:pathLst>
            </a:custGeom>
            <a:solidFill>
              <a:srgbClr val="A6A6B6">
                <a:alpha val="49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205F8F2-026A-4C95-B61E-8BEBFF8ADBD8}"/>
                </a:ext>
              </a:extLst>
            </p:cNvPr>
            <p:cNvSpPr/>
            <p:nvPr/>
          </p:nvSpPr>
          <p:spPr>
            <a:xfrm>
              <a:off x="7107804" y="3682236"/>
              <a:ext cx="3545960" cy="2038927"/>
            </a:xfrm>
            <a:custGeom>
              <a:avLst/>
              <a:gdLst>
                <a:gd name="connsiteX0" fmla="*/ 1336938 w 3545959"/>
                <a:gd name="connsiteY0" fmla="*/ 38230 h 2038926"/>
                <a:gd name="connsiteX1" fmla="*/ 38230 w 3545959"/>
                <a:gd name="connsiteY1" fmla="*/ 780665 h 2038926"/>
                <a:gd name="connsiteX2" fmla="*/ 38230 w 3545959"/>
                <a:gd name="connsiteY2" fmla="*/ 853801 h 2038926"/>
                <a:gd name="connsiteX3" fmla="*/ 2059427 w 3545959"/>
                <a:gd name="connsiteY3" fmla="*/ 2021751 h 2038926"/>
                <a:gd name="connsiteX4" fmla="*/ 2225644 w 3545959"/>
                <a:gd name="connsiteY4" fmla="*/ 2021751 h 2038926"/>
                <a:gd name="connsiteX5" fmla="*/ 3524352 w 3545959"/>
                <a:gd name="connsiteY5" fmla="*/ 1279316 h 2038926"/>
                <a:gd name="connsiteX6" fmla="*/ 3524352 w 3545959"/>
                <a:gd name="connsiteY6" fmla="*/ 1206180 h 2038926"/>
                <a:gd name="connsiteX7" fmla="*/ 1503154 w 3545959"/>
                <a:gd name="connsiteY7" fmla="*/ 38230 h 2038926"/>
                <a:gd name="connsiteX8" fmla="*/ 1336938 w 3545959"/>
                <a:gd name="connsiteY8" fmla="*/ 38230 h 2038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45959" h="2038926">
                  <a:moveTo>
                    <a:pt x="1336938" y="38230"/>
                  </a:moveTo>
                  <a:lnTo>
                    <a:pt x="38230" y="780665"/>
                  </a:lnTo>
                  <a:cubicBezTo>
                    <a:pt x="9419" y="796179"/>
                    <a:pt x="9419" y="838287"/>
                    <a:pt x="38230" y="853801"/>
                  </a:cubicBezTo>
                  <a:lnTo>
                    <a:pt x="2059427" y="2021751"/>
                  </a:lnTo>
                  <a:cubicBezTo>
                    <a:pt x="2110400" y="2050562"/>
                    <a:pt x="2174671" y="2052778"/>
                    <a:pt x="2225644" y="2021751"/>
                  </a:cubicBezTo>
                  <a:lnTo>
                    <a:pt x="3524352" y="1279316"/>
                  </a:lnTo>
                  <a:cubicBezTo>
                    <a:pt x="3553163" y="1263802"/>
                    <a:pt x="3553163" y="1221694"/>
                    <a:pt x="3524352" y="1206180"/>
                  </a:cubicBezTo>
                  <a:lnTo>
                    <a:pt x="1503154" y="38230"/>
                  </a:lnTo>
                  <a:cubicBezTo>
                    <a:pt x="1452181" y="9419"/>
                    <a:pt x="1387911" y="9419"/>
                    <a:pt x="1336938" y="38230"/>
                  </a:cubicBezTo>
                  <a:close/>
                </a:path>
              </a:pathLst>
            </a:custGeom>
            <a:solidFill>
              <a:srgbClr val="A1A1B3">
                <a:alpha val="51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F3A01689-C838-497B-8FA7-4BDDE25F6F74}"/>
                </a:ext>
              </a:extLst>
            </p:cNvPr>
            <p:cNvSpPr/>
            <p:nvPr/>
          </p:nvSpPr>
          <p:spPr>
            <a:xfrm>
              <a:off x="7114452" y="3682790"/>
              <a:ext cx="3545960" cy="2038927"/>
            </a:xfrm>
            <a:custGeom>
              <a:avLst/>
              <a:gdLst>
                <a:gd name="connsiteX0" fmla="*/ 1332505 w 3545959"/>
                <a:gd name="connsiteY0" fmla="*/ 39892 h 2038926"/>
                <a:gd name="connsiteX1" fmla="*/ 38230 w 3545959"/>
                <a:gd name="connsiteY1" fmla="*/ 780111 h 2038926"/>
                <a:gd name="connsiteX2" fmla="*/ 38230 w 3545959"/>
                <a:gd name="connsiteY2" fmla="*/ 853247 h 2038926"/>
                <a:gd name="connsiteX3" fmla="*/ 2052778 w 3545959"/>
                <a:gd name="connsiteY3" fmla="*/ 2016765 h 2038926"/>
                <a:gd name="connsiteX4" fmla="*/ 2218995 w 3545959"/>
                <a:gd name="connsiteY4" fmla="*/ 2016765 h 2038926"/>
                <a:gd name="connsiteX5" fmla="*/ 3513271 w 3545959"/>
                <a:gd name="connsiteY5" fmla="*/ 1276546 h 2038926"/>
                <a:gd name="connsiteX6" fmla="*/ 3513271 w 3545959"/>
                <a:gd name="connsiteY6" fmla="*/ 1203410 h 2038926"/>
                <a:gd name="connsiteX7" fmla="*/ 1498722 w 3545959"/>
                <a:gd name="connsiteY7" fmla="*/ 39892 h 2038926"/>
                <a:gd name="connsiteX8" fmla="*/ 1332505 w 3545959"/>
                <a:gd name="connsiteY8" fmla="*/ 39892 h 2038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45959" h="2038926">
                  <a:moveTo>
                    <a:pt x="1332505" y="39892"/>
                  </a:moveTo>
                  <a:lnTo>
                    <a:pt x="38230" y="780111"/>
                  </a:lnTo>
                  <a:cubicBezTo>
                    <a:pt x="9419" y="795625"/>
                    <a:pt x="9419" y="837733"/>
                    <a:pt x="38230" y="853247"/>
                  </a:cubicBezTo>
                  <a:lnTo>
                    <a:pt x="2052778" y="2016765"/>
                  </a:lnTo>
                  <a:cubicBezTo>
                    <a:pt x="2103752" y="2045576"/>
                    <a:pt x="2168022" y="2045576"/>
                    <a:pt x="2218995" y="2016765"/>
                  </a:cubicBezTo>
                  <a:lnTo>
                    <a:pt x="3513271" y="1276546"/>
                  </a:lnTo>
                  <a:cubicBezTo>
                    <a:pt x="3542082" y="1261032"/>
                    <a:pt x="3542082" y="1218924"/>
                    <a:pt x="3513271" y="1203410"/>
                  </a:cubicBezTo>
                  <a:lnTo>
                    <a:pt x="1498722" y="39892"/>
                  </a:lnTo>
                  <a:cubicBezTo>
                    <a:pt x="1445533" y="8865"/>
                    <a:pt x="1383479" y="8865"/>
                    <a:pt x="1332505" y="39892"/>
                  </a:cubicBezTo>
                  <a:close/>
                </a:path>
              </a:pathLst>
            </a:custGeom>
            <a:solidFill>
              <a:srgbClr val="9D9DAF">
                <a:alpha val="54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6792B3A-22C8-453C-92D8-F11426788E53}"/>
                </a:ext>
              </a:extLst>
            </p:cNvPr>
            <p:cNvSpPr/>
            <p:nvPr/>
          </p:nvSpPr>
          <p:spPr>
            <a:xfrm>
              <a:off x="7118885" y="3684452"/>
              <a:ext cx="3523798" cy="2038927"/>
            </a:xfrm>
            <a:custGeom>
              <a:avLst/>
              <a:gdLst>
                <a:gd name="connsiteX0" fmla="*/ 1328073 w 3523797"/>
                <a:gd name="connsiteY0" fmla="*/ 38230 h 2038926"/>
                <a:gd name="connsiteX1" fmla="*/ 38230 w 3523797"/>
                <a:gd name="connsiteY1" fmla="*/ 776233 h 2038926"/>
                <a:gd name="connsiteX2" fmla="*/ 38230 w 3523797"/>
                <a:gd name="connsiteY2" fmla="*/ 849368 h 2038926"/>
                <a:gd name="connsiteX3" fmla="*/ 2046130 w 3523797"/>
                <a:gd name="connsiteY3" fmla="*/ 2008454 h 2038926"/>
                <a:gd name="connsiteX4" fmla="*/ 2212347 w 3523797"/>
                <a:gd name="connsiteY4" fmla="*/ 2008454 h 2038926"/>
                <a:gd name="connsiteX5" fmla="*/ 3502189 w 3523797"/>
                <a:gd name="connsiteY5" fmla="*/ 1270451 h 2038926"/>
                <a:gd name="connsiteX6" fmla="*/ 3502189 w 3523797"/>
                <a:gd name="connsiteY6" fmla="*/ 1197315 h 2038926"/>
                <a:gd name="connsiteX7" fmla="*/ 1494290 w 3523797"/>
                <a:gd name="connsiteY7" fmla="*/ 38230 h 2038926"/>
                <a:gd name="connsiteX8" fmla="*/ 1328073 w 3523797"/>
                <a:gd name="connsiteY8" fmla="*/ 38230 h 2038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23797" h="2038926">
                  <a:moveTo>
                    <a:pt x="1328073" y="38230"/>
                  </a:moveTo>
                  <a:lnTo>
                    <a:pt x="38230" y="776233"/>
                  </a:lnTo>
                  <a:cubicBezTo>
                    <a:pt x="9419" y="791746"/>
                    <a:pt x="9419" y="831638"/>
                    <a:pt x="38230" y="849368"/>
                  </a:cubicBezTo>
                  <a:lnTo>
                    <a:pt x="2046130" y="2008454"/>
                  </a:lnTo>
                  <a:cubicBezTo>
                    <a:pt x="2097103" y="2037265"/>
                    <a:pt x="2161373" y="2037265"/>
                    <a:pt x="2212347" y="2008454"/>
                  </a:cubicBezTo>
                  <a:lnTo>
                    <a:pt x="3502189" y="1270451"/>
                  </a:lnTo>
                  <a:cubicBezTo>
                    <a:pt x="3531000" y="1254937"/>
                    <a:pt x="3531000" y="1215045"/>
                    <a:pt x="3502189" y="1197315"/>
                  </a:cubicBezTo>
                  <a:lnTo>
                    <a:pt x="1494290" y="38230"/>
                  </a:lnTo>
                  <a:cubicBezTo>
                    <a:pt x="1443316" y="9419"/>
                    <a:pt x="1379046" y="9419"/>
                    <a:pt x="1328073" y="38230"/>
                  </a:cubicBezTo>
                  <a:close/>
                </a:path>
              </a:pathLst>
            </a:custGeom>
            <a:solidFill>
              <a:srgbClr val="9898AB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1C657DD-AB69-4A5D-886D-9FFCD5B08647}"/>
                </a:ext>
              </a:extLst>
            </p:cNvPr>
            <p:cNvSpPr/>
            <p:nvPr/>
          </p:nvSpPr>
          <p:spPr>
            <a:xfrm>
              <a:off x="7125533" y="3686668"/>
              <a:ext cx="3523798" cy="2038927"/>
            </a:xfrm>
            <a:custGeom>
              <a:avLst/>
              <a:gdLst>
                <a:gd name="connsiteX0" fmla="*/ 1323640 w 3523797"/>
                <a:gd name="connsiteY0" fmla="*/ 38230 h 2038926"/>
                <a:gd name="connsiteX1" fmla="*/ 38230 w 3523797"/>
                <a:gd name="connsiteY1" fmla="*/ 774017 h 2038926"/>
                <a:gd name="connsiteX2" fmla="*/ 38230 w 3523797"/>
                <a:gd name="connsiteY2" fmla="*/ 847152 h 2038926"/>
                <a:gd name="connsiteX3" fmla="*/ 2039481 w 3523797"/>
                <a:gd name="connsiteY3" fmla="*/ 2001805 h 2038926"/>
                <a:gd name="connsiteX4" fmla="*/ 2205698 w 3523797"/>
                <a:gd name="connsiteY4" fmla="*/ 2001805 h 2038926"/>
                <a:gd name="connsiteX5" fmla="*/ 3491108 w 3523797"/>
                <a:gd name="connsiteY5" fmla="*/ 1266018 h 2038926"/>
                <a:gd name="connsiteX6" fmla="*/ 3491108 w 3523797"/>
                <a:gd name="connsiteY6" fmla="*/ 1192883 h 2038926"/>
                <a:gd name="connsiteX7" fmla="*/ 1487641 w 3523797"/>
                <a:gd name="connsiteY7" fmla="*/ 38230 h 2038926"/>
                <a:gd name="connsiteX8" fmla="*/ 1323640 w 3523797"/>
                <a:gd name="connsiteY8" fmla="*/ 38230 h 2038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23797" h="2038926">
                  <a:moveTo>
                    <a:pt x="1323640" y="38230"/>
                  </a:moveTo>
                  <a:lnTo>
                    <a:pt x="38230" y="774017"/>
                  </a:lnTo>
                  <a:cubicBezTo>
                    <a:pt x="9419" y="789530"/>
                    <a:pt x="9419" y="829422"/>
                    <a:pt x="38230" y="847152"/>
                  </a:cubicBezTo>
                  <a:lnTo>
                    <a:pt x="2039481" y="2001805"/>
                  </a:lnTo>
                  <a:cubicBezTo>
                    <a:pt x="2090454" y="2030616"/>
                    <a:pt x="2152509" y="2030616"/>
                    <a:pt x="2205698" y="2001805"/>
                  </a:cubicBezTo>
                  <a:lnTo>
                    <a:pt x="3491108" y="1266018"/>
                  </a:lnTo>
                  <a:cubicBezTo>
                    <a:pt x="3519919" y="1250505"/>
                    <a:pt x="3519919" y="1210613"/>
                    <a:pt x="3491108" y="1192883"/>
                  </a:cubicBezTo>
                  <a:lnTo>
                    <a:pt x="1487641" y="38230"/>
                  </a:lnTo>
                  <a:cubicBezTo>
                    <a:pt x="1436668" y="9419"/>
                    <a:pt x="1374614" y="9419"/>
                    <a:pt x="1323640" y="38230"/>
                  </a:cubicBezTo>
                  <a:close/>
                </a:path>
              </a:pathLst>
            </a:custGeom>
            <a:solidFill>
              <a:srgbClr val="9494A8">
                <a:alpha val="59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D9FF55E-5626-4EBA-8D0C-9E3060D24BBA}"/>
                </a:ext>
              </a:extLst>
            </p:cNvPr>
            <p:cNvSpPr/>
            <p:nvPr/>
          </p:nvSpPr>
          <p:spPr>
            <a:xfrm>
              <a:off x="7129966" y="3686668"/>
              <a:ext cx="3501635" cy="2016765"/>
            </a:xfrm>
            <a:custGeom>
              <a:avLst/>
              <a:gdLst>
                <a:gd name="connsiteX0" fmla="*/ 1319208 w 3501635"/>
                <a:gd name="connsiteY0" fmla="*/ 38230 h 2016764"/>
                <a:gd name="connsiteX1" fmla="*/ 38230 w 3501635"/>
                <a:gd name="connsiteY1" fmla="*/ 771801 h 2016764"/>
                <a:gd name="connsiteX2" fmla="*/ 38230 w 3501635"/>
                <a:gd name="connsiteY2" fmla="*/ 844936 h 2016764"/>
                <a:gd name="connsiteX3" fmla="*/ 2032832 w 3501635"/>
                <a:gd name="connsiteY3" fmla="*/ 1997373 h 2016764"/>
                <a:gd name="connsiteX4" fmla="*/ 2196833 w 3501635"/>
                <a:gd name="connsiteY4" fmla="*/ 1997373 h 2016764"/>
                <a:gd name="connsiteX5" fmla="*/ 3477811 w 3501635"/>
                <a:gd name="connsiteY5" fmla="*/ 1263802 h 2016764"/>
                <a:gd name="connsiteX6" fmla="*/ 3477811 w 3501635"/>
                <a:gd name="connsiteY6" fmla="*/ 1190667 h 2016764"/>
                <a:gd name="connsiteX7" fmla="*/ 1483209 w 3501635"/>
                <a:gd name="connsiteY7" fmla="*/ 38230 h 2016764"/>
                <a:gd name="connsiteX8" fmla="*/ 1319208 w 3501635"/>
                <a:gd name="connsiteY8" fmla="*/ 38230 h 2016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01635" h="2016764">
                  <a:moveTo>
                    <a:pt x="1319208" y="38230"/>
                  </a:moveTo>
                  <a:lnTo>
                    <a:pt x="38230" y="771801"/>
                  </a:lnTo>
                  <a:cubicBezTo>
                    <a:pt x="9419" y="787314"/>
                    <a:pt x="9419" y="827206"/>
                    <a:pt x="38230" y="844936"/>
                  </a:cubicBezTo>
                  <a:lnTo>
                    <a:pt x="2032832" y="1997373"/>
                  </a:lnTo>
                  <a:cubicBezTo>
                    <a:pt x="2083805" y="2026184"/>
                    <a:pt x="2145860" y="2026184"/>
                    <a:pt x="2196833" y="1997373"/>
                  </a:cubicBezTo>
                  <a:lnTo>
                    <a:pt x="3477811" y="1263802"/>
                  </a:lnTo>
                  <a:cubicBezTo>
                    <a:pt x="3506622" y="1248289"/>
                    <a:pt x="3506622" y="1208397"/>
                    <a:pt x="3477811" y="1190667"/>
                  </a:cubicBezTo>
                  <a:lnTo>
                    <a:pt x="1483209" y="38230"/>
                  </a:lnTo>
                  <a:cubicBezTo>
                    <a:pt x="1434452" y="9419"/>
                    <a:pt x="1372397" y="9419"/>
                    <a:pt x="1319208" y="38230"/>
                  </a:cubicBezTo>
                  <a:close/>
                </a:path>
              </a:pathLst>
            </a:custGeom>
            <a:solidFill>
              <a:srgbClr val="8F8FA4">
                <a:alpha val="61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B4E8D59-7C7D-4D63-963C-B51B45DF6BC8}"/>
                </a:ext>
              </a:extLst>
            </p:cNvPr>
            <p:cNvSpPr/>
            <p:nvPr/>
          </p:nvSpPr>
          <p:spPr>
            <a:xfrm>
              <a:off x="7136615" y="3688884"/>
              <a:ext cx="3501635" cy="2016765"/>
            </a:xfrm>
            <a:custGeom>
              <a:avLst/>
              <a:gdLst>
                <a:gd name="connsiteX0" fmla="*/ 1314776 w 3501635"/>
                <a:gd name="connsiteY0" fmla="*/ 38230 h 2016764"/>
                <a:gd name="connsiteX1" fmla="*/ 38230 w 3501635"/>
                <a:gd name="connsiteY1" fmla="*/ 767368 h 2016764"/>
                <a:gd name="connsiteX2" fmla="*/ 38230 w 3501635"/>
                <a:gd name="connsiteY2" fmla="*/ 838287 h 2016764"/>
                <a:gd name="connsiteX3" fmla="*/ 2026184 w 3501635"/>
                <a:gd name="connsiteY3" fmla="*/ 1986292 h 2016764"/>
                <a:gd name="connsiteX4" fmla="*/ 2190184 w 3501635"/>
                <a:gd name="connsiteY4" fmla="*/ 1986292 h 2016764"/>
                <a:gd name="connsiteX5" fmla="*/ 3466730 w 3501635"/>
                <a:gd name="connsiteY5" fmla="*/ 1257154 h 2016764"/>
                <a:gd name="connsiteX6" fmla="*/ 3466730 w 3501635"/>
                <a:gd name="connsiteY6" fmla="*/ 1186234 h 2016764"/>
                <a:gd name="connsiteX7" fmla="*/ 1478776 w 3501635"/>
                <a:gd name="connsiteY7" fmla="*/ 38230 h 2016764"/>
                <a:gd name="connsiteX8" fmla="*/ 1314776 w 3501635"/>
                <a:gd name="connsiteY8" fmla="*/ 38230 h 2016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01635" h="2016764">
                  <a:moveTo>
                    <a:pt x="1314776" y="38230"/>
                  </a:moveTo>
                  <a:lnTo>
                    <a:pt x="38230" y="767368"/>
                  </a:lnTo>
                  <a:cubicBezTo>
                    <a:pt x="9419" y="782881"/>
                    <a:pt x="9419" y="822773"/>
                    <a:pt x="38230" y="838287"/>
                  </a:cubicBezTo>
                  <a:lnTo>
                    <a:pt x="2026184" y="1986292"/>
                  </a:lnTo>
                  <a:cubicBezTo>
                    <a:pt x="2077157" y="2015103"/>
                    <a:pt x="2139211" y="2015103"/>
                    <a:pt x="2190184" y="1986292"/>
                  </a:cubicBezTo>
                  <a:lnTo>
                    <a:pt x="3466730" y="1257154"/>
                  </a:lnTo>
                  <a:cubicBezTo>
                    <a:pt x="3495541" y="1241640"/>
                    <a:pt x="3495541" y="1201748"/>
                    <a:pt x="3466730" y="1186234"/>
                  </a:cubicBezTo>
                  <a:lnTo>
                    <a:pt x="1478776" y="38230"/>
                  </a:lnTo>
                  <a:cubicBezTo>
                    <a:pt x="1427803" y="9419"/>
                    <a:pt x="1365749" y="9419"/>
                    <a:pt x="1314776" y="38230"/>
                  </a:cubicBezTo>
                  <a:close/>
                </a:path>
              </a:pathLst>
            </a:custGeom>
            <a:solidFill>
              <a:srgbClr val="8B8BA1">
                <a:alpha val="63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CAFF931-B9A0-4477-8044-CF780708D95C}"/>
                </a:ext>
              </a:extLst>
            </p:cNvPr>
            <p:cNvSpPr/>
            <p:nvPr/>
          </p:nvSpPr>
          <p:spPr>
            <a:xfrm>
              <a:off x="7141870" y="3689154"/>
              <a:ext cx="3479473" cy="2016765"/>
            </a:xfrm>
            <a:custGeom>
              <a:avLst/>
              <a:gdLst>
                <a:gd name="connsiteX0" fmla="*/ 1311737 w 3479473"/>
                <a:gd name="connsiteY0" fmla="*/ 37961 h 2016764"/>
                <a:gd name="connsiteX1" fmla="*/ 37407 w 3479473"/>
                <a:gd name="connsiteY1" fmla="*/ 767099 h 2016764"/>
                <a:gd name="connsiteX2" fmla="*/ 37407 w 3479473"/>
                <a:gd name="connsiteY2" fmla="*/ 838018 h 2016764"/>
                <a:gd name="connsiteX3" fmla="*/ 2018712 w 3479473"/>
                <a:gd name="connsiteY3" fmla="*/ 1981590 h 2016764"/>
                <a:gd name="connsiteX4" fmla="*/ 2182713 w 3479473"/>
                <a:gd name="connsiteY4" fmla="*/ 1981590 h 2016764"/>
                <a:gd name="connsiteX5" fmla="*/ 3454826 w 3479473"/>
                <a:gd name="connsiteY5" fmla="*/ 1254668 h 2016764"/>
                <a:gd name="connsiteX6" fmla="*/ 3454826 w 3479473"/>
                <a:gd name="connsiteY6" fmla="*/ 1183749 h 2016764"/>
                <a:gd name="connsiteX7" fmla="*/ 1475737 w 3479473"/>
                <a:gd name="connsiteY7" fmla="*/ 40177 h 2016764"/>
                <a:gd name="connsiteX8" fmla="*/ 1311737 w 3479473"/>
                <a:gd name="connsiteY8" fmla="*/ 37961 h 2016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79473" h="2016764">
                  <a:moveTo>
                    <a:pt x="1311737" y="37961"/>
                  </a:moveTo>
                  <a:lnTo>
                    <a:pt x="37407" y="767099"/>
                  </a:lnTo>
                  <a:cubicBezTo>
                    <a:pt x="10812" y="782612"/>
                    <a:pt x="8596" y="822504"/>
                    <a:pt x="37407" y="838018"/>
                  </a:cubicBezTo>
                  <a:lnTo>
                    <a:pt x="2018712" y="1981590"/>
                  </a:lnTo>
                  <a:cubicBezTo>
                    <a:pt x="2069685" y="2010401"/>
                    <a:pt x="2131740" y="2010401"/>
                    <a:pt x="2182713" y="1981590"/>
                  </a:cubicBezTo>
                  <a:lnTo>
                    <a:pt x="3454826" y="1254668"/>
                  </a:lnTo>
                  <a:cubicBezTo>
                    <a:pt x="3481421" y="1239155"/>
                    <a:pt x="3483637" y="1199262"/>
                    <a:pt x="3454826" y="1183749"/>
                  </a:cubicBezTo>
                  <a:lnTo>
                    <a:pt x="1475737" y="40177"/>
                  </a:lnTo>
                  <a:cubicBezTo>
                    <a:pt x="1424764" y="9150"/>
                    <a:pt x="1362709" y="9150"/>
                    <a:pt x="1311737" y="37961"/>
                  </a:cubicBezTo>
                  <a:close/>
                </a:path>
              </a:pathLst>
            </a:custGeom>
            <a:solidFill>
              <a:srgbClr val="86869D">
                <a:alpha val="6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6A36400-3456-45FC-8775-863E9453F2E1}"/>
                </a:ext>
              </a:extLst>
            </p:cNvPr>
            <p:cNvSpPr/>
            <p:nvPr/>
          </p:nvSpPr>
          <p:spPr>
            <a:xfrm>
              <a:off x="7149358" y="3691100"/>
              <a:ext cx="3479473" cy="1994602"/>
            </a:xfrm>
            <a:custGeom>
              <a:avLst/>
              <a:gdLst>
                <a:gd name="connsiteX0" fmla="*/ 1304249 w 3479473"/>
                <a:gd name="connsiteY0" fmla="*/ 38230 h 1994602"/>
                <a:gd name="connsiteX1" fmla="*/ 36568 w 3479473"/>
                <a:gd name="connsiteY1" fmla="*/ 762935 h 1994602"/>
                <a:gd name="connsiteX2" fmla="*/ 36568 w 3479473"/>
                <a:gd name="connsiteY2" fmla="*/ 833855 h 1994602"/>
                <a:gd name="connsiteX3" fmla="*/ 2011224 w 3479473"/>
                <a:gd name="connsiteY3" fmla="*/ 1975211 h 1994602"/>
                <a:gd name="connsiteX4" fmla="*/ 2175225 w 3479473"/>
                <a:gd name="connsiteY4" fmla="*/ 1975211 h 1994602"/>
                <a:gd name="connsiteX5" fmla="*/ 3442906 w 3479473"/>
                <a:gd name="connsiteY5" fmla="*/ 1250505 h 1994602"/>
                <a:gd name="connsiteX6" fmla="*/ 3442906 w 3479473"/>
                <a:gd name="connsiteY6" fmla="*/ 1179586 h 1994602"/>
                <a:gd name="connsiteX7" fmla="*/ 1468249 w 3479473"/>
                <a:gd name="connsiteY7" fmla="*/ 38230 h 1994602"/>
                <a:gd name="connsiteX8" fmla="*/ 1304249 w 3479473"/>
                <a:gd name="connsiteY8" fmla="*/ 38230 h 199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79473" h="1994602">
                  <a:moveTo>
                    <a:pt x="1304249" y="38230"/>
                  </a:moveTo>
                  <a:lnTo>
                    <a:pt x="36568" y="762935"/>
                  </a:lnTo>
                  <a:cubicBezTo>
                    <a:pt x="9973" y="778449"/>
                    <a:pt x="9973" y="818341"/>
                    <a:pt x="36568" y="833855"/>
                  </a:cubicBezTo>
                  <a:lnTo>
                    <a:pt x="2011224" y="1975211"/>
                  </a:lnTo>
                  <a:cubicBezTo>
                    <a:pt x="2062197" y="2004021"/>
                    <a:pt x="2124252" y="2004021"/>
                    <a:pt x="2175225" y="1975211"/>
                  </a:cubicBezTo>
                  <a:lnTo>
                    <a:pt x="3442906" y="1250505"/>
                  </a:lnTo>
                  <a:cubicBezTo>
                    <a:pt x="3469500" y="1234991"/>
                    <a:pt x="3469500" y="1195099"/>
                    <a:pt x="3442906" y="1179586"/>
                  </a:cubicBezTo>
                  <a:lnTo>
                    <a:pt x="1468249" y="38230"/>
                  </a:lnTo>
                  <a:cubicBezTo>
                    <a:pt x="1417276" y="9419"/>
                    <a:pt x="1355221" y="9419"/>
                    <a:pt x="1304249" y="38230"/>
                  </a:cubicBezTo>
                  <a:close/>
                </a:path>
              </a:pathLst>
            </a:custGeom>
            <a:solidFill>
              <a:srgbClr val="828299">
                <a:alpha val="68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5A443D5-5C37-4A91-833A-2AC866D0DCF6}"/>
                </a:ext>
              </a:extLst>
            </p:cNvPr>
            <p:cNvSpPr/>
            <p:nvPr/>
          </p:nvSpPr>
          <p:spPr>
            <a:xfrm>
              <a:off x="7153790" y="3693317"/>
              <a:ext cx="3457311" cy="1994602"/>
            </a:xfrm>
            <a:custGeom>
              <a:avLst/>
              <a:gdLst>
                <a:gd name="connsiteX0" fmla="*/ 1302032 w 3457310"/>
                <a:gd name="connsiteY0" fmla="*/ 38230 h 1994602"/>
                <a:gd name="connsiteX1" fmla="*/ 36568 w 3457310"/>
                <a:gd name="connsiteY1" fmla="*/ 760719 h 1994602"/>
                <a:gd name="connsiteX2" fmla="*/ 36568 w 3457310"/>
                <a:gd name="connsiteY2" fmla="*/ 831639 h 1994602"/>
                <a:gd name="connsiteX3" fmla="*/ 2004575 w 3457310"/>
                <a:gd name="connsiteY3" fmla="*/ 1968562 h 1994602"/>
                <a:gd name="connsiteX4" fmla="*/ 2166360 w 3457310"/>
                <a:gd name="connsiteY4" fmla="*/ 1968562 h 1994602"/>
                <a:gd name="connsiteX5" fmla="*/ 3431824 w 3457310"/>
                <a:gd name="connsiteY5" fmla="*/ 1246073 h 1994602"/>
                <a:gd name="connsiteX6" fmla="*/ 3431824 w 3457310"/>
                <a:gd name="connsiteY6" fmla="*/ 1175153 h 1994602"/>
                <a:gd name="connsiteX7" fmla="*/ 1463817 w 3457310"/>
                <a:gd name="connsiteY7" fmla="*/ 38230 h 1994602"/>
                <a:gd name="connsiteX8" fmla="*/ 1302032 w 3457310"/>
                <a:gd name="connsiteY8" fmla="*/ 38230 h 199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57310" h="1994602">
                  <a:moveTo>
                    <a:pt x="1302032" y="38230"/>
                  </a:moveTo>
                  <a:lnTo>
                    <a:pt x="36568" y="760719"/>
                  </a:lnTo>
                  <a:cubicBezTo>
                    <a:pt x="9973" y="776233"/>
                    <a:pt x="9973" y="816125"/>
                    <a:pt x="36568" y="831639"/>
                  </a:cubicBezTo>
                  <a:lnTo>
                    <a:pt x="2004575" y="1968562"/>
                  </a:lnTo>
                  <a:cubicBezTo>
                    <a:pt x="2055549" y="1997373"/>
                    <a:pt x="2117603" y="1997373"/>
                    <a:pt x="2166360" y="1968562"/>
                  </a:cubicBezTo>
                  <a:lnTo>
                    <a:pt x="3431824" y="1246073"/>
                  </a:lnTo>
                  <a:cubicBezTo>
                    <a:pt x="3458419" y="1230559"/>
                    <a:pt x="3458419" y="1190667"/>
                    <a:pt x="3431824" y="1175153"/>
                  </a:cubicBezTo>
                  <a:lnTo>
                    <a:pt x="1463817" y="38230"/>
                  </a:lnTo>
                  <a:cubicBezTo>
                    <a:pt x="1415060" y="9419"/>
                    <a:pt x="1353005" y="9419"/>
                    <a:pt x="1302032" y="38230"/>
                  </a:cubicBezTo>
                  <a:close/>
                </a:path>
              </a:pathLst>
            </a:custGeom>
            <a:solidFill>
              <a:srgbClr val="7E7E96">
                <a:alpha val="71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42618A9-70CE-40B4-817A-931E10C01AC9}"/>
                </a:ext>
              </a:extLst>
            </p:cNvPr>
            <p:cNvSpPr/>
            <p:nvPr/>
          </p:nvSpPr>
          <p:spPr>
            <a:xfrm>
              <a:off x="7160439" y="3693317"/>
              <a:ext cx="3457311" cy="1994602"/>
            </a:xfrm>
            <a:custGeom>
              <a:avLst/>
              <a:gdLst>
                <a:gd name="connsiteX0" fmla="*/ 1297600 w 3457310"/>
                <a:gd name="connsiteY0" fmla="*/ 38230 h 1994602"/>
                <a:gd name="connsiteX1" fmla="*/ 36568 w 3457310"/>
                <a:gd name="connsiteY1" fmla="*/ 758503 h 1994602"/>
                <a:gd name="connsiteX2" fmla="*/ 36568 w 3457310"/>
                <a:gd name="connsiteY2" fmla="*/ 829422 h 1994602"/>
                <a:gd name="connsiteX3" fmla="*/ 1997927 w 3457310"/>
                <a:gd name="connsiteY3" fmla="*/ 1961913 h 1994602"/>
                <a:gd name="connsiteX4" fmla="*/ 2159711 w 3457310"/>
                <a:gd name="connsiteY4" fmla="*/ 1961913 h 1994602"/>
                <a:gd name="connsiteX5" fmla="*/ 3420743 w 3457310"/>
                <a:gd name="connsiteY5" fmla="*/ 1241640 h 1994602"/>
                <a:gd name="connsiteX6" fmla="*/ 3420743 w 3457310"/>
                <a:gd name="connsiteY6" fmla="*/ 1170721 h 1994602"/>
                <a:gd name="connsiteX7" fmla="*/ 1459384 w 3457310"/>
                <a:gd name="connsiteY7" fmla="*/ 38230 h 1994602"/>
                <a:gd name="connsiteX8" fmla="*/ 1297600 w 3457310"/>
                <a:gd name="connsiteY8" fmla="*/ 38230 h 199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57310" h="1994602">
                  <a:moveTo>
                    <a:pt x="1297600" y="38230"/>
                  </a:moveTo>
                  <a:lnTo>
                    <a:pt x="36568" y="758503"/>
                  </a:lnTo>
                  <a:cubicBezTo>
                    <a:pt x="9973" y="774017"/>
                    <a:pt x="9973" y="813909"/>
                    <a:pt x="36568" y="829422"/>
                  </a:cubicBezTo>
                  <a:lnTo>
                    <a:pt x="1997927" y="1961913"/>
                  </a:lnTo>
                  <a:cubicBezTo>
                    <a:pt x="2048900" y="1990724"/>
                    <a:pt x="2108738" y="1990724"/>
                    <a:pt x="2159711" y="1961913"/>
                  </a:cubicBezTo>
                  <a:lnTo>
                    <a:pt x="3420743" y="1241640"/>
                  </a:lnTo>
                  <a:cubicBezTo>
                    <a:pt x="3447338" y="1226126"/>
                    <a:pt x="3447338" y="1186235"/>
                    <a:pt x="3420743" y="1170721"/>
                  </a:cubicBezTo>
                  <a:lnTo>
                    <a:pt x="1459384" y="38230"/>
                  </a:lnTo>
                  <a:cubicBezTo>
                    <a:pt x="1408411" y="9419"/>
                    <a:pt x="1346357" y="9419"/>
                    <a:pt x="1297600" y="38230"/>
                  </a:cubicBezTo>
                  <a:close/>
                </a:path>
              </a:pathLst>
            </a:custGeom>
            <a:solidFill>
              <a:srgbClr val="797992">
                <a:alpha val="73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FFFB0A9-B6AD-4715-8EC6-8E4244C20A48}"/>
                </a:ext>
              </a:extLst>
            </p:cNvPr>
            <p:cNvSpPr/>
            <p:nvPr/>
          </p:nvSpPr>
          <p:spPr>
            <a:xfrm>
              <a:off x="7164871" y="3695533"/>
              <a:ext cx="3435149" cy="1972440"/>
            </a:xfrm>
            <a:custGeom>
              <a:avLst/>
              <a:gdLst>
                <a:gd name="connsiteX0" fmla="*/ 1293167 w 3435148"/>
                <a:gd name="connsiteY0" fmla="*/ 38230 h 1972440"/>
                <a:gd name="connsiteX1" fmla="*/ 36568 w 3435148"/>
                <a:gd name="connsiteY1" fmla="*/ 756287 h 1972440"/>
                <a:gd name="connsiteX2" fmla="*/ 36568 w 3435148"/>
                <a:gd name="connsiteY2" fmla="*/ 827206 h 1972440"/>
                <a:gd name="connsiteX3" fmla="*/ 1991278 w 3435148"/>
                <a:gd name="connsiteY3" fmla="*/ 1955264 h 1972440"/>
                <a:gd name="connsiteX4" fmla="*/ 2153063 w 3435148"/>
                <a:gd name="connsiteY4" fmla="*/ 1955264 h 1972440"/>
                <a:gd name="connsiteX5" fmla="*/ 3409662 w 3435148"/>
                <a:gd name="connsiteY5" fmla="*/ 1237208 h 1972440"/>
                <a:gd name="connsiteX6" fmla="*/ 3409662 w 3435148"/>
                <a:gd name="connsiteY6" fmla="*/ 1166288 h 1972440"/>
                <a:gd name="connsiteX7" fmla="*/ 1454952 w 3435148"/>
                <a:gd name="connsiteY7" fmla="*/ 38230 h 1972440"/>
                <a:gd name="connsiteX8" fmla="*/ 1293167 w 3435148"/>
                <a:gd name="connsiteY8" fmla="*/ 38230 h 19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35148" h="1972440">
                  <a:moveTo>
                    <a:pt x="1293167" y="38230"/>
                  </a:moveTo>
                  <a:lnTo>
                    <a:pt x="36568" y="756287"/>
                  </a:lnTo>
                  <a:cubicBezTo>
                    <a:pt x="9973" y="771800"/>
                    <a:pt x="9973" y="811692"/>
                    <a:pt x="36568" y="827206"/>
                  </a:cubicBezTo>
                  <a:lnTo>
                    <a:pt x="1991278" y="1955264"/>
                  </a:lnTo>
                  <a:cubicBezTo>
                    <a:pt x="2042251" y="1984075"/>
                    <a:pt x="2102089" y="1984075"/>
                    <a:pt x="2153063" y="1955264"/>
                  </a:cubicBezTo>
                  <a:lnTo>
                    <a:pt x="3409662" y="1237208"/>
                  </a:lnTo>
                  <a:cubicBezTo>
                    <a:pt x="3436257" y="1221694"/>
                    <a:pt x="3436257" y="1181802"/>
                    <a:pt x="3409662" y="1166288"/>
                  </a:cubicBezTo>
                  <a:lnTo>
                    <a:pt x="1454952" y="38230"/>
                  </a:lnTo>
                  <a:cubicBezTo>
                    <a:pt x="1406195" y="9419"/>
                    <a:pt x="1344141" y="9419"/>
                    <a:pt x="1293167" y="38230"/>
                  </a:cubicBezTo>
                  <a:close/>
                </a:path>
              </a:pathLst>
            </a:custGeom>
            <a:solidFill>
              <a:srgbClr val="75758E">
                <a:alpha val="7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E35CE78-2F8B-4519-B548-948FD44A3BDD}"/>
                </a:ext>
              </a:extLst>
            </p:cNvPr>
            <p:cNvSpPr/>
            <p:nvPr/>
          </p:nvSpPr>
          <p:spPr>
            <a:xfrm>
              <a:off x="7171520" y="3697195"/>
              <a:ext cx="3435149" cy="1972440"/>
            </a:xfrm>
            <a:custGeom>
              <a:avLst/>
              <a:gdLst>
                <a:gd name="connsiteX0" fmla="*/ 1288735 w 3435148"/>
                <a:gd name="connsiteY0" fmla="*/ 36568 h 1972440"/>
                <a:gd name="connsiteX1" fmla="*/ 36568 w 3435148"/>
                <a:gd name="connsiteY1" fmla="*/ 752408 h 1972440"/>
                <a:gd name="connsiteX2" fmla="*/ 36568 w 3435148"/>
                <a:gd name="connsiteY2" fmla="*/ 823328 h 1972440"/>
                <a:gd name="connsiteX3" fmla="*/ 1984630 w 3435148"/>
                <a:gd name="connsiteY3" fmla="*/ 1949170 h 1972440"/>
                <a:gd name="connsiteX4" fmla="*/ 2146414 w 3435148"/>
                <a:gd name="connsiteY4" fmla="*/ 1949170 h 1972440"/>
                <a:gd name="connsiteX5" fmla="*/ 3398581 w 3435148"/>
                <a:gd name="connsiteY5" fmla="*/ 1233329 h 1972440"/>
                <a:gd name="connsiteX6" fmla="*/ 3398581 w 3435148"/>
                <a:gd name="connsiteY6" fmla="*/ 1162410 h 1972440"/>
                <a:gd name="connsiteX7" fmla="*/ 1450519 w 3435148"/>
                <a:gd name="connsiteY7" fmla="*/ 36568 h 1972440"/>
                <a:gd name="connsiteX8" fmla="*/ 1288735 w 3435148"/>
                <a:gd name="connsiteY8" fmla="*/ 36568 h 19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35148" h="1972440">
                  <a:moveTo>
                    <a:pt x="1288735" y="36568"/>
                  </a:moveTo>
                  <a:lnTo>
                    <a:pt x="36568" y="752408"/>
                  </a:lnTo>
                  <a:cubicBezTo>
                    <a:pt x="9973" y="767922"/>
                    <a:pt x="9973" y="807814"/>
                    <a:pt x="36568" y="823328"/>
                  </a:cubicBezTo>
                  <a:lnTo>
                    <a:pt x="1984630" y="1949170"/>
                  </a:lnTo>
                  <a:cubicBezTo>
                    <a:pt x="2033386" y="1977981"/>
                    <a:pt x="2095441" y="1977981"/>
                    <a:pt x="2146414" y="1949170"/>
                  </a:cubicBezTo>
                  <a:lnTo>
                    <a:pt x="3398581" y="1233329"/>
                  </a:lnTo>
                  <a:cubicBezTo>
                    <a:pt x="3425176" y="1217816"/>
                    <a:pt x="3425176" y="1177924"/>
                    <a:pt x="3398581" y="1162410"/>
                  </a:cubicBezTo>
                  <a:lnTo>
                    <a:pt x="1450519" y="36568"/>
                  </a:lnTo>
                  <a:cubicBezTo>
                    <a:pt x="1399546" y="9973"/>
                    <a:pt x="1339708" y="9973"/>
                    <a:pt x="1288735" y="36568"/>
                  </a:cubicBezTo>
                  <a:close/>
                </a:path>
              </a:pathLst>
            </a:custGeom>
            <a:solidFill>
              <a:srgbClr val="70708B">
                <a:alpha val="78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58BF46F-CF2E-4CF4-A9AC-6A833638DE3F}"/>
                </a:ext>
              </a:extLst>
            </p:cNvPr>
            <p:cNvSpPr/>
            <p:nvPr/>
          </p:nvSpPr>
          <p:spPr>
            <a:xfrm>
              <a:off x="7178169" y="3697749"/>
              <a:ext cx="3412986" cy="1972440"/>
            </a:xfrm>
            <a:custGeom>
              <a:avLst/>
              <a:gdLst>
                <a:gd name="connsiteX0" fmla="*/ 1284302 w 3412986"/>
                <a:gd name="connsiteY0" fmla="*/ 38230 h 1972440"/>
                <a:gd name="connsiteX1" fmla="*/ 36568 w 3412986"/>
                <a:gd name="connsiteY1" fmla="*/ 751854 h 1972440"/>
                <a:gd name="connsiteX2" fmla="*/ 36568 w 3412986"/>
                <a:gd name="connsiteY2" fmla="*/ 822773 h 1972440"/>
                <a:gd name="connsiteX3" fmla="*/ 1977981 w 3412986"/>
                <a:gd name="connsiteY3" fmla="*/ 1944183 h 1972440"/>
                <a:gd name="connsiteX4" fmla="*/ 2137549 w 3412986"/>
                <a:gd name="connsiteY4" fmla="*/ 1944183 h 1972440"/>
                <a:gd name="connsiteX5" fmla="*/ 3385284 w 3412986"/>
                <a:gd name="connsiteY5" fmla="*/ 1230559 h 1972440"/>
                <a:gd name="connsiteX6" fmla="*/ 3385284 w 3412986"/>
                <a:gd name="connsiteY6" fmla="*/ 1159640 h 1972440"/>
                <a:gd name="connsiteX7" fmla="*/ 1443871 w 3412986"/>
                <a:gd name="connsiteY7" fmla="*/ 38230 h 1972440"/>
                <a:gd name="connsiteX8" fmla="*/ 1284302 w 3412986"/>
                <a:gd name="connsiteY8" fmla="*/ 38230 h 19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12986" h="1972440">
                  <a:moveTo>
                    <a:pt x="1284302" y="38230"/>
                  </a:moveTo>
                  <a:lnTo>
                    <a:pt x="36568" y="751854"/>
                  </a:lnTo>
                  <a:cubicBezTo>
                    <a:pt x="9973" y="767368"/>
                    <a:pt x="9973" y="807260"/>
                    <a:pt x="36568" y="822773"/>
                  </a:cubicBezTo>
                  <a:lnTo>
                    <a:pt x="1977981" y="1944183"/>
                  </a:lnTo>
                  <a:cubicBezTo>
                    <a:pt x="2026738" y="1972994"/>
                    <a:pt x="2088792" y="1972994"/>
                    <a:pt x="2137549" y="1944183"/>
                  </a:cubicBezTo>
                  <a:lnTo>
                    <a:pt x="3385284" y="1230559"/>
                  </a:lnTo>
                  <a:cubicBezTo>
                    <a:pt x="3411878" y="1215046"/>
                    <a:pt x="3411878" y="1175153"/>
                    <a:pt x="3385284" y="1159640"/>
                  </a:cubicBezTo>
                  <a:lnTo>
                    <a:pt x="1443871" y="38230"/>
                  </a:lnTo>
                  <a:cubicBezTo>
                    <a:pt x="1395114" y="9419"/>
                    <a:pt x="1333059" y="9419"/>
                    <a:pt x="1284302" y="38230"/>
                  </a:cubicBezTo>
                  <a:close/>
                </a:path>
              </a:pathLst>
            </a:custGeom>
            <a:solidFill>
              <a:srgbClr val="6C6C87">
                <a:alpha val="8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523F50C-1384-4DB0-9FE8-E964A7F10B9A}"/>
                </a:ext>
              </a:extLst>
            </p:cNvPr>
            <p:cNvSpPr/>
            <p:nvPr/>
          </p:nvSpPr>
          <p:spPr>
            <a:xfrm>
              <a:off x="7182601" y="3699965"/>
              <a:ext cx="3412986" cy="1972440"/>
            </a:xfrm>
            <a:custGeom>
              <a:avLst/>
              <a:gdLst>
                <a:gd name="connsiteX0" fmla="*/ 1279870 w 3412986"/>
                <a:gd name="connsiteY0" fmla="*/ 38230 h 1972440"/>
                <a:gd name="connsiteX1" fmla="*/ 36568 w 3412986"/>
                <a:gd name="connsiteY1" fmla="*/ 749638 h 1972440"/>
                <a:gd name="connsiteX2" fmla="*/ 36568 w 3412986"/>
                <a:gd name="connsiteY2" fmla="*/ 820557 h 1972440"/>
                <a:gd name="connsiteX3" fmla="*/ 1973548 w 3412986"/>
                <a:gd name="connsiteY3" fmla="*/ 1937535 h 1972440"/>
                <a:gd name="connsiteX4" fmla="*/ 2133117 w 3412986"/>
                <a:gd name="connsiteY4" fmla="*/ 1937535 h 1972440"/>
                <a:gd name="connsiteX5" fmla="*/ 3376419 w 3412986"/>
                <a:gd name="connsiteY5" fmla="*/ 1226126 h 1972440"/>
                <a:gd name="connsiteX6" fmla="*/ 3376419 w 3412986"/>
                <a:gd name="connsiteY6" fmla="*/ 1155207 h 1972440"/>
                <a:gd name="connsiteX7" fmla="*/ 1439438 w 3412986"/>
                <a:gd name="connsiteY7" fmla="*/ 38230 h 1972440"/>
                <a:gd name="connsiteX8" fmla="*/ 1279870 w 3412986"/>
                <a:gd name="connsiteY8" fmla="*/ 38230 h 19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12986" h="1972440">
                  <a:moveTo>
                    <a:pt x="1279870" y="38230"/>
                  </a:moveTo>
                  <a:lnTo>
                    <a:pt x="36568" y="749638"/>
                  </a:lnTo>
                  <a:cubicBezTo>
                    <a:pt x="9973" y="765151"/>
                    <a:pt x="9973" y="805044"/>
                    <a:pt x="36568" y="820557"/>
                  </a:cubicBezTo>
                  <a:lnTo>
                    <a:pt x="1973548" y="1937535"/>
                  </a:lnTo>
                  <a:cubicBezTo>
                    <a:pt x="2022305" y="1966346"/>
                    <a:pt x="2084360" y="1966346"/>
                    <a:pt x="2133117" y="1937535"/>
                  </a:cubicBezTo>
                  <a:lnTo>
                    <a:pt x="3376419" y="1226126"/>
                  </a:lnTo>
                  <a:cubicBezTo>
                    <a:pt x="3403014" y="1210613"/>
                    <a:pt x="3403014" y="1170721"/>
                    <a:pt x="3376419" y="1155207"/>
                  </a:cubicBezTo>
                  <a:lnTo>
                    <a:pt x="1439438" y="38230"/>
                  </a:lnTo>
                  <a:cubicBezTo>
                    <a:pt x="1390681" y="9419"/>
                    <a:pt x="1330843" y="9419"/>
                    <a:pt x="1279870" y="38230"/>
                  </a:cubicBezTo>
                  <a:close/>
                </a:path>
              </a:pathLst>
            </a:custGeom>
            <a:solidFill>
              <a:srgbClr val="676783">
                <a:alpha val="83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B4F5B73-D0FE-44E1-83B8-DBAC927A7573}"/>
                </a:ext>
              </a:extLst>
            </p:cNvPr>
            <p:cNvSpPr/>
            <p:nvPr/>
          </p:nvSpPr>
          <p:spPr>
            <a:xfrm>
              <a:off x="7189250" y="3699965"/>
              <a:ext cx="3390824" cy="1950278"/>
            </a:xfrm>
            <a:custGeom>
              <a:avLst/>
              <a:gdLst>
                <a:gd name="connsiteX0" fmla="*/ 1275438 w 3390824"/>
                <a:gd name="connsiteY0" fmla="*/ 38230 h 1950277"/>
                <a:gd name="connsiteX1" fmla="*/ 36568 w 3390824"/>
                <a:gd name="connsiteY1" fmla="*/ 747422 h 1950277"/>
                <a:gd name="connsiteX2" fmla="*/ 36568 w 3390824"/>
                <a:gd name="connsiteY2" fmla="*/ 816125 h 1950277"/>
                <a:gd name="connsiteX3" fmla="*/ 1966900 w 3390824"/>
                <a:gd name="connsiteY3" fmla="*/ 1930886 h 1950277"/>
                <a:gd name="connsiteX4" fmla="*/ 2126468 w 3390824"/>
                <a:gd name="connsiteY4" fmla="*/ 1930886 h 1950277"/>
                <a:gd name="connsiteX5" fmla="*/ 3365338 w 3390824"/>
                <a:gd name="connsiteY5" fmla="*/ 1221694 h 1950277"/>
                <a:gd name="connsiteX6" fmla="*/ 3365338 w 3390824"/>
                <a:gd name="connsiteY6" fmla="*/ 1152991 h 1950277"/>
                <a:gd name="connsiteX7" fmla="*/ 1435006 w 3390824"/>
                <a:gd name="connsiteY7" fmla="*/ 38230 h 1950277"/>
                <a:gd name="connsiteX8" fmla="*/ 1275438 w 3390824"/>
                <a:gd name="connsiteY8" fmla="*/ 38230 h 1950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90824" h="1950277">
                  <a:moveTo>
                    <a:pt x="1275438" y="38230"/>
                  </a:moveTo>
                  <a:lnTo>
                    <a:pt x="36568" y="747422"/>
                  </a:lnTo>
                  <a:cubicBezTo>
                    <a:pt x="9973" y="762935"/>
                    <a:pt x="9973" y="800611"/>
                    <a:pt x="36568" y="816125"/>
                  </a:cubicBezTo>
                  <a:lnTo>
                    <a:pt x="1966900" y="1930886"/>
                  </a:lnTo>
                  <a:cubicBezTo>
                    <a:pt x="2015657" y="1959697"/>
                    <a:pt x="2077711" y="1959697"/>
                    <a:pt x="2126468" y="1930886"/>
                  </a:cubicBezTo>
                  <a:lnTo>
                    <a:pt x="3365338" y="1221694"/>
                  </a:lnTo>
                  <a:cubicBezTo>
                    <a:pt x="3391932" y="1206180"/>
                    <a:pt x="3391932" y="1168505"/>
                    <a:pt x="3365338" y="1152991"/>
                  </a:cubicBezTo>
                  <a:lnTo>
                    <a:pt x="1435006" y="38230"/>
                  </a:lnTo>
                  <a:cubicBezTo>
                    <a:pt x="1386249" y="9419"/>
                    <a:pt x="1324195" y="9419"/>
                    <a:pt x="1275438" y="38230"/>
                  </a:cubicBezTo>
                  <a:close/>
                </a:path>
              </a:pathLst>
            </a:custGeom>
            <a:solidFill>
              <a:srgbClr val="636380">
                <a:alpha val="8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64557E0-7563-4883-B2A5-1627376A1105}"/>
                </a:ext>
              </a:extLst>
            </p:cNvPr>
            <p:cNvSpPr/>
            <p:nvPr/>
          </p:nvSpPr>
          <p:spPr>
            <a:xfrm>
              <a:off x="7195899" y="3702181"/>
              <a:ext cx="3368662" cy="1950278"/>
            </a:xfrm>
            <a:custGeom>
              <a:avLst/>
              <a:gdLst>
                <a:gd name="connsiteX0" fmla="*/ 1271005 w 3368661"/>
                <a:gd name="connsiteY0" fmla="*/ 38230 h 1950277"/>
                <a:gd name="connsiteX1" fmla="*/ 36568 w 3368661"/>
                <a:gd name="connsiteY1" fmla="*/ 745206 h 1950277"/>
                <a:gd name="connsiteX2" fmla="*/ 36568 w 3368661"/>
                <a:gd name="connsiteY2" fmla="*/ 813909 h 1950277"/>
                <a:gd name="connsiteX3" fmla="*/ 1960251 w 3368661"/>
                <a:gd name="connsiteY3" fmla="*/ 1924238 h 1950277"/>
                <a:gd name="connsiteX4" fmla="*/ 2119819 w 3368661"/>
                <a:gd name="connsiteY4" fmla="*/ 1924238 h 1950277"/>
                <a:gd name="connsiteX5" fmla="*/ 3354256 w 3368661"/>
                <a:gd name="connsiteY5" fmla="*/ 1217262 h 1950277"/>
                <a:gd name="connsiteX6" fmla="*/ 3354256 w 3368661"/>
                <a:gd name="connsiteY6" fmla="*/ 1148559 h 1950277"/>
                <a:gd name="connsiteX7" fmla="*/ 1430573 w 3368661"/>
                <a:gd name="connsiteY7" fmla="*/ 38230 h 1950277"/>
                <a:gd name="connsiteX8" fmla="*/ 1271005 w 3368661"/>
                <a:gd name="connsiteY8" fmla="*/ 38230 h 1950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8661" h="1950277">
                  <a:moveTo>
                    <a:pt x="1271005" y="38230"/>
                  </a:moveTo>
                  <a:lnTo>
                    <a:pt x="36568" y="745206"/>
                  </a:lnTo>
                  <a:cubicBezTo>
                    <a:pt x="9973" y="760719"/>
                    <a:pt x="9973" y="798395"/>
                    <a:pt x="36568" y="813909"/>
                  </a:cubicBezTo>
                  <a:lnTo>
                    <a:pt x="1960251" y="1924238"/>
                  </a:lnTo>
                  <a:cubicBezTo>
                    <a:pt x="2009008" y="1953049"/>
                    <a:pt x="2068846" y="1953049"/>
                    <a:pt x="2119819" y="1924238"/>
                  </a:cubicBezTo>
                  <a:lnTo>
                    <a:pt x="3354256" y="1217262"/>
                  </a:lnTo>
                  <a:cubicBezTo>
                    <a:pt x="3380851" y="1201748"/>
                    <a:pt x="3380851" y="1164072"/>
                    <a:pt x="3354256" y="1148559"/>
                  </a:cubicBezTo>
                  <a:lnTo>
                    <a:pt x="1430573" y="38230"/>
                  </a:lnTo>
                  <a:cubicBezTo>
                    <a:pt x="1379600" y="9419"/>
                    <a:pt x="1319762" y="9419"/>
                    <a:pt x="1271005" y="38230"/>
                  </a:cubicBezTo>
                  <a:close/>
                </a:path>
              </a:pathLst>
            </a:custGeom>
            <a:solidFill>
              <a:srgbClr val="5E5E7C">
                <a:alpha val="88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87A7C752-2BB2-460D-9AF1-C621BE521A32}"/>
                </a:ext>
              </a:extLst>
            </p:cNvPr>
            <p:cNvSpPr/>
            <p:nvPr/>
          </p:nvSpPr>
          <p:spPr>
            <a:xfrm>
              <a:off x="7200331" y="3703844"/>
              <a:ext cx="3368662" cy="1950278"/>
            </a:xfrm>
            <a:custGeom>
              <a:avLst/>
              <a:gdLst>
                <a:gd name="connsiteX0" fmla="*/ 1266573 w 3368661"/>
                <a:gd name="connsiteY0" fmla="*/ 36568 h 1950277"/>
                <a:gd name="connsiteX1" fmla="*/ 36568 w 3368661"/>
                <a:gd name="connsiteY1" fmla="*/ 739111 h 1950277"/>
                <a:gd name="connsiteX2" fmla="*/ 36568 w 3368661"/>
                <a:gd name="connsiteY2" fmla="*/ 807814 h 1950277"/>
                <a:gd name="connsiteX3" fmla="*/ 1953602 w 3368661"/>
                <a:gd name="connsiteY3" fmla="*/ 1913710 h 1950277"/>
                <a:gd name="connsiteX4" fmla="*/ 2110954 w 3368661"/>
                <a:gd name="connsiteY4" fmla="*/ 1913710 h 1950277"/>
                <a:gd name="connsiteX5" fmla="*/ 3340959 w 3368661"/>
                <a:gd name="connsiteY5" fmla="*/ 1211167 h 1950277"/>
                <a:gd name="connsiteX6" fmla="*/ 3340959 w 3368661"/>
                <a:gd name="connsiteY6" fmla="*/ 1142464 h 1950277"/>
                <a:gd name="connsiteX7" fmla="*/ 1423925 w 3368661"/>
                <a:gd name="connsiteY7" fmla="*/ 36568 h 1950277"/>
                <a:gd name="connsiteX8" fmla="*/ 1266573 w 3368661"/>
                <a:gd name="connsiteY8" fmla="*/ 36568 h 1950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8661" h="1950277">
                  <a:moveTo>
                    <a:pt x="1266573" y="36568"/>
                  </a:moveTo>
                  <a:lnTo>
                    <a:pt x="36568" y="739111"/>
                  </a:lnTo>
                  <a:cubicBezTo>
                    <a:pt x="9973" y="754625"/>
                    <a:pt x="9973" y="792301"/>
                    <a:pt x="36568" y="807814"/>
                  </a:cubicBezTo>
                  <a:lnTo>
                    <a:pt x="1953602" y="1913710"/>
                  </a:lnTo>
                  <a:cubicBezTo>
                    <a:pt x="2002359" y="1942521"/>
                    <a:pt x="2062197" y="1942521"/>
                    <a:pt x="2110954" y="1913710"/>
                  </a:cubicBezTo>
                  <a:lnTo>
                    <a:pt x="3340959" y="1211167"/>
                  </a:lnTo>
                  <a:cubicBezTo>
                    <a:pt x="3367554" y="1195653"/>
                    <a:pt x="3367554" y="1157978"/>
                    <a:pt x="3340959" y="1142464"/>
                  </a:cubicBezTo>
                  <a:lnTo>
                    <a:pt x="1423925" y="36568"/>
                  </a:lnTo>
                  <a:cubicBezTo>
                    <a:pt x="1377384" y="9973"/>
                    <a:pt x="1315329" y="9973"/>
                    <a:pt x="1266573" y="36568"/>
                  </a:cubicBezTo>
                  <a:close/>
                </a:path>
              </a:pathLst>
            </a:custGeom>
            <a:solidFill>
              <a:srgbClr val="5A5A79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2980B55-6FFB-454D-8D33-A3FD8E214749}"/>
                </a:ext>
              </a:extLst>
            </p:cNvPr>
            <p:cNvSpPr/>
            <p:nvPr/>
          </p:nvSpPr>
          <p:spPr>
            <a:xfrm>
              <a:off x="7206980" y="3704398"/>
              <a:ext cx="3346500" cy="1928116"/>
            </a:xfrm>
            <a:custGeom>
              <a:avLst/>
              <a:gdLst>
                <a:gd name="connsiteX0" fmla="*/ 1262140 w 3346499"/>
                <a:gd name="connsiteY0" fmla="*/ 38230 h 1928115"/>
                <a:gd name="connsiteX1" fmla="*/ 36568 w 3346499"/>
                <a:gd name="connsiteY1" fmla="*/ 738557 h 1928115"/>
                <a:gd name="connsiteX2" fmla="*/ 36568 w 3346499"/>
                <a:gd name="connsiteY2" fmla="*/ 807260 h 1928115"/>
                <a:gd name="connsiteX3" fmla="*/ 1946954 w 3346499"/>
                <a:gd name="connsiteY3" fmla="*/ 1908724 h 1928115"/>
                <a:gd name="connsiteX4" fmla="*/ 2104306 w 3346499"/>
                <a:gd name="connsiteY4" fmla="*/ 1908724 h 1928115"/>
                <a:gd name="connsiteX5" fmla="*/ 3329878 w 3346499"/>
                <a:gd name="connsiteY5" fmla="*/ 1208397 h 1928115"/>
                <a:gd name="connsiteX6" fmla="*/ 3329878 w 3346499"/>
                <a:gd name="connsiteY6" fmla="*/ 1139694 h 1928115"/>
                <a:gd name="connsiteX7" fmla="*/ 1419492 w 3346499"/>
                <a:gd name="connsiteY7" fmla="*/ 38230 h 1928115"/>
                <a:gd name="connsiteX8" fmla="*/ 1262140 w 3346499"/>
                <a:gd name="connsiteY8" fmla="*/ 38230 h 1928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6499" h="1928115">
                  <a:moveTo>
                    <a:pt x="1262140" y="38230"/>
                  </a:moveTo>
                  <a:lnTo>
                    <a:pt x="36568" y="738557"/>
                  </a:lnTo>
                  <a:cubicBezTo>
                    <a:pt x="9973" y="754071"/>
                    <a:pt x="9973" y="791746"/>
                    <a:pt x="36568" y="807260"/>
                  </a:cubicBezTo>
                  <a:lnTo>
                    <a:pt x="1946954" y="1908724"/>
                  </a:lnTo>
                  <a:cubicBezTo>
                    <a:pt x="1995710" y="1937535"/>
                    <a:pt x="2055549" y="1937535"/>
                    <a:pt x="2104306" y="1908724"/>
                  </a:cubicBezTo>
                  <a:lnTo>
                    <a:pt x="3329878" y="1208397"/>
                  </a:lnTo>
                  <a:cubicBezTo>
                    <a:pt x="3356473" y="1192883"/>
                    <a:pt x="3356473" y="1155207"/>
                    <a:pt x="3329878" y="1139694"/>
                  </a:cubicBezTo>
                  <a:lnTo>
                    <a:pt x="1419492" y="38230"/>
                  </a:lnTo>
                  <a:cubicBezTo>
                    <a:pt x="1370735" y="9419"/>
                    <a:pt x="1310897" y="9419"/>
                    <a:pt x="1262140" y="38230"/>
                  </a:cubicBezTo>
                  <a:close/>
                </a:path>
              </a:pathLst>
            </a:custGeom>
            <a:solidFill>
              <a:srgbClr val="555575">
                <a:alpha val="93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97379D1C-F186-4511-88AB-7D6B46744425}"/>
                </a:ext>
              </a:extLst>
            </p:cNvPr>
            <p:cNvSpPr/>
            <p:nvPr/>
          </p:nvSpPr>
          <p:spPr>
            <a:xfrm>
              <a:off x="7211412" y="3706060"/>
              <a:ext cx="3346500" cy="1928116"/>
            </a:xfrm>
            <a:custGeom>
              <a:avLst/>
              <a:gdLst>
                <a:gd name="connsiteX0" fmla="*/ 1259924 w 3346499"/>
                <a:gd name="connsiteY0" fmla="*/ 36568 h 1928115"/>
                <a:gd name="connsiteX1" fmla="*/ 36568 w 3346499"/>
                <a:gd name="connsiteY1" fmla="*/ 734679 h 1928115"/>
                <a:gd name="connsiteX2" fmla="*/ 36568 w 3346499"/>
                <a:gd name="connsiteY2" fmla="*/ 803381 h 1928115"/>
                <a:gd name="connsiteX3" fmla="*/ 1940305 w 3346499"/>
                <a:gd name="connsiteY3" fmla="*/ 1902629 h 1928115"/>
                <a:gd name="connsiteX4" fmla="*/ 2097657 w 3346499"/>
                <a:gd name="connsiteY4" fmla="*/ 1902629 h 1928115"/>
                <a:gd name="connsiteX5" fmla="*/ 3321013 w 3346499"/>
                <a:gd name="connsiteY5" fmla="*/ 1204518 h 1928115"/>
                <a:gd name="connsiteX6" fmla="*/ 3321013 w 3346499"/>
                <a:gd name="connsiteY6" fmla="*/ 1135815 h 1928115"/>
                <a:gd name="connsiteX7" fmla="*/ 1417276 w 3346499"/>
                <a:gd name="connsiteY7" fmla="*/ 36568 h 1928115"/>
                <a:gd name="connsiteX8" fmla="*/ 1259924 w 3346499"/>
                <a:gd name="connsiteY8" fmla="*/ 36568 h 1928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6499" h="1928115">
                  <a:moveTo>
                    <a:pt x="1259924" y="36568"/>
                  </a:moveTo>
                  <a:lnTo>
                    <a:pt x="36568" y="734679"/>
                  </a:lnTo>
                  <a:cubicBezTo>
                    <a:pt x="9973" y="750192"/>
                    <a:pt x="9973" y="787868"/>
                    <a:pt x="36568" y="803381"/>
                  </a:cubicBezTo>
                  <a:lnTo>
                    <a:pt x="1940305" y="1902629"/>
                  </a:lnTo>
                  <a:cubicBezTo>
                    <a:pt x="1989062" y="1931440"/>
                    <a:pt x="2048900" y="1931440"/>
                    <a:pt x="2097657" y="1902629"/>
                  </a:cubicBezTo>
                  <a:lnTo>
                    <a:pt x="3321013" y="1204518"/>
                  </a:lnTo>
                  <a:cubicBezTo>
                    <a:pt x="3347608" y="1189005"/>
                    <a:pt x="3347608" y="1151329"/>
                    <a:pt x="3321013" y="1135815"/>
                  </a:cubicBezTo>
                  <a:lnTo>
                    <a:pt x="1417276" y="36568"/>
                  </a:lnTo>
                  <a:cubicBezTo>
                    <a:pt x="1368519" y="9973"/>
                    <a:pt x="1308681" y="9973"/>
                    <a:pt x="1259924" y="36568"/>
                  </a:cubicBezTo>
                  <a:close/>
                </a:path>
              </a:pathLst>
            </a:custGeom>
            <a:solidFill>
              <a:srgbClr val="515171">
                <a:alpha val="9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BFD0000-1EA4-46D2-9DC2-CCA2A48C0E6A}"/>
                </a:ext>
              </a:extLst>
            </p:cNvPr>
            <p:cNvSpPr/>
            <p:nvPr/>
          </p:nvSpPr>
          <p:spPr>
            <a:xfrm>
              <a:off x="7215845" y="3707437"/>
              <a:ext cx="3346500" cy="1928116"/>
            </a:xfrm>
            <a:custGeom>
              <a:avLst/>
              <a:gdLst>
                <a:gd name="connsiteX0" fmla="*/ 1255491 w 3346499"/>
                <a:gd name="connsiteY0" fmla="*/ 37407 h 1928115"/>
                <a:gd name="connsiteX1" fmla="*/ 36568 w 3346499"/>
                <a:gd name="connsiteY1" fmla="*/ 733302 h 1928115"/>
                <a:gd name="connsiteX2" fmla="*/ 36568 w 3346499"/>
                <a:gd name="connsiteY2" fmla="*/ 802005 h 1928115"/>
                <a:gd name="connsiteX3" fmla="*/ 1933656 w 3346499"/>
                <a:gd name="connsiteY3" fmla="*/ 1896820 h 1928115"/>
                <a:gd name="connsiteX4" fmla="*/ 2091008 w 3346499"/>
                <a:gd name="connsiteY4" fmla="*/ 1896820 h 1928115"/>
                <a:gd name="connsiteX5" fmla="*/ 3309932 w 3346499"/>
                <a:gd name="connsiteY5" fmla="*/ 1200925 h 1928115"/>
                <a:gd name="connsiteX6" fmla="*/ 3309932 w 3346499"/>
                <a:gd name="connsiteY6" fmla="*/ 1132222 h 1928115"/>
                <a:gd name="connsiteX7" fmla="*/ 1412843 w 3346499"/>
                <a:gd name="connsiteY7" fmla="*/ 37407 h 1928115"/>
                <a:gd name="connsiteX8" fmla="*/ 1255491 w 3346499"/>
                <a:gd name="connsiteY8" fmla="*/ 37407 h 1928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6499" h="1928115">
                  <a:moveTo>
                    <a:pt x="1255491" y="37407"/>
                  </a:moveTo>
                  <a:lnTo>
                    <a:pt x="36568" y="733302"/>
                  </a:lnTo>
                  <a:cubicBezTo>
                    <a:pt x="9973" y="748815"/>
                    <a:pt x="9973" y="786491"/>
                    <a:pt x="36568" y="802005"/>
                  </a:cubicBezTo>
                  <a:lnTo>
                    <a:pt x="1933656" y="1896820"/>
                  </a:lnTo>
                  <a:cubicBezTo>
                    <a:pt x="1982413" y="1925631"/>
                    <a:pt x="2042251" y="1925631"/>
                    <a:pt x="2091008" y="1896820"/>
                  </a:cubicBezTo>
                  <a:lnTo>
                    <a:pt x="3309932" y="1200925"/>
                  </a:lnTo>
                  <a:cubicBezTo>
                    <a:pt x="3336527" y="1185412"/>
                    <a:pt x="3336527" y="1147736"/>
                    <a:pt x="3309932" y="1132222"/>
                  </a:cubicBezTo>
                  <a:lnTo>
                    <a:pt x="1412843" y="37407"/>
                  </a:lnTo>
                  <a:cubicBezTo>
                    <a:pt x="1364087" y="10812"/>
                    <a:pt x="1304249" y="8596"/>
                    <a:pt x="1255491" y="37407"/>
                  </a:cubicBezTo>
                  <a:close/>
                </a:path>
              </a:pathLst>
            </a:custGeom>
            <a:solidFill>
              <a:srgbClr val="4C4C6E">
                <a:alpha val="98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F32521A-1DD0-4E6E-8FD8-3345CE180B3F}"/>
                </a:ext>
              </a:extLst>
            </p:cNvPr>
            <p:cNvSpPr/>
            <p:nvPr/>
          </p:nvSpPr>
          <p:spPr>
            <a:xfrm>
              <a:off x="7222493" y="3708830"/>
              <a:ext cx="3324337" cy="1928116"/>
            </a:xfrm>
            <a:custGeom>
              <a:avLst/>
              <a:gdLst>
                <a:gd name="connsiteX0" fmla="*/ 1251059 w 3324337"/>
                <a:gd name="connsiteY0" fmla="*/ 38230 h 1928115"/>
                <a:gd name="connsiteX1" fmla="*/ 36568 w 3324337"/>
                <a:gd name="connsiteY1" fmla="*/ 731908 h 1928115"/>
                <a:gd name="connsiteX2" fmla="*/ 36568 w 3324337"/>
                <a:gd name="connsiteY2" fmla="*/ 800611 h 1928115"/>
                <a:gd name="connsiteX3" fmla="*/ 1927008 w 3324337"/>
                <a:gd name="connsiteY3" fmla="*/ 1890994 h 1928115"/>
                <a:gd name="connsiteX4" fmla="*/ 2082143 w 3324337"/>
                <a:gd name="connsiteY4" fmla="*/ 1890994 h 1928115"/>
                <a:gd name="connsiteX5" fmla="*/ 3296635 w 3324337"/>
                <a:gd name="connsiteY5" fmla="*/ 1197316 h 1928115"/>
                <a:gd name="connsiteX6" fmla="*/ 3296635 w 3324337"/>
                <a:gd name="connsiteY6" fmla="*/ 1128613 h 1928115"/>
                <a:gd name="connsiteX7" fmla="*/ 1406195 w 3324337"/>
                <a:gd name="connsiteY7" fmla="*/ 38230 h 1928115"/>
                <a:gd name="connsiteX8" fmla="*/ 1251059 w 3324337"/>
                <a:gd name="connsiteY8" fmla="*/ 38230 h 1928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24337" h="1928115">
                  <a:moveTo>
                    <a:pt x="1251059" y="38230"/>
                  </a:moveTo>
                  <a:lnTo>
                    <a:pt x="36568" y="731908"/>
                  </a:lnTo>
                  <a:cubicBezTo>
                    <a:pt x="9973" y="747422"/>
                    <a:pt x="9973" y="785098"/>
                    <a:pt x="36568" y="800611"/>
                  </a:cubicBezTo>
                  <a:lnTo>
                    <a:pt x="1927008" y="1890994"/>
                  </a:lnTo>
                  <a:cubicBezTo>
                    <a:pt x="1975765" y="1919805"/>
                    <a:pt x="2035603" y="1919805"/>
                    <a:pt x="2082143" y="1890994"/>
                  </a:cubicBezTo>
                  <a:lnTo>
                    <a:pt x="3296635" y="1197316"/>
                  </a:lnTo>
                  <a:cubicBezTo>
                    <a:pt x="3323229" y="1181802"/>
                    <a:pt x="3323229" y="1144126"/>
                    <a:pt x="3296635" y="1128613"/>
                  </a:cubicBezTo>
                  <a:lnTo>
                    <a:pt x="1406195" y="38230"/>
                  </a:lnTo>
                  <a:cubicBezTo>
                    <a:pt x="1359654" y="9419"/>
                    <a:pt x="1299816" y="9419"/>
                    <a:pt x="1251059" y="38230"/>
                  </a:cubicBezTo>
                  <a:close/>
                </a:path>
              </a:pathLst>
            </a:custGeom>
            <a:solidFill>
              <a:srgbClr val="48486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189703F8-DBE2-4241-A339-BC21F0F53D11}"/>
                </a:ext>
              </a:extLst>
            </p:cNvPr>
            <p:cNvSpPr/>
            <p:nvPr/>
          </p:nvSpPr>
          <p:spPr>
            <a:xfrm>
              <a:off x="8523417" y="1852378"/>
              <a:ext cx="2238387" cy="2947579"/>
            </a:xfrm>
            <a:custGeom>
              <a:avLst/>
              <a:gdLst>
                <a:gd name="connsiteX0" fmla="*/ 2175225 w 2238387"/>
                <a:gd name="connsiteY0" fmla="*/ 1232031 h 2947579"/>
                <a:gd name="connsiteX1" fmla="*/ 80892 w 2238387"/>
                <a:gd name="connsiteY1" fmla="*/ 21972 h 2947579"/>
                <a:gd name="connsiteX2" fmla="*/ 16622 w 2238387"/>
                <a:gd name="connsiteY2" fmla="*/ 59648 h 2947579"/>
                <a:gd name="connsiteX3" fmla="*/ 16622 w 2238387"/>
                <a:gd name="connsiteY3" fmla="*/ 1637600 h 2947579"/>
                <a:gd name="connsiteX4" fmla="*/ 63163 w 2238387"/>
                <a:gd name="connsiteY4" fmla="*/ 1717384 h 2947579"/>
                <a:gd name="connsiteX5" fmla="*/ 2157495 w 2238387"/>
                <a:gd name="connsiteY5" fmla="*/ 2927443 h 2947579"/>
                <a:gd name="connsiteX6" fmla="*/ 2221766 w 2238387"/>
                <a:gd name="connsiteY6" fmla="*/ 2889767 h 2947579"/>
                <a:gd name="connsiteX7" fmla="*/ 2221766 w 2238387"/>
                <a:gd name="connsiteY7" fmla="*/ 1311815 h 2947579"/>
                <a:gd name="connsiteX8" fmla="*/ 2175225 w 2238387"/>
                <a:gd name="connsiteY8" fmla="*/ 1232031 h 29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8387" h="2947579">
                  <a:moveTo>
                    <a:pt x="2175225" y="1232031"/>
                  </a:moveTo>
                  <a:lnTo>
                    <a:pt x="80892" y="21972"/>
                  </a:lnTo>
                  <a:cubicBezTo>
                    <a:pt x="52081" y="6458"/>
                    <a:pt x="16622" y="26404"/>
                    <a:pt x="16622" y="59648"/>
                  </a:cubicBezTo>
                  <a:lnTo>
                    <a:pt x="16622" y="1637600"/>
                  </a:lnTo>
                  <a:cubicBezTo>
                    <a:pt x="16622" y="1670843"/>
                    <a:pt x="34352" y="1701870"/>
                    <a:pt x="63163" y="1717384"/>
                  </a:cubicBezTo>
                  <a:lnTo>
                    <a:pt x="2157495" y="2927443"/>
                  </a:lnTo>
                  <a:cubicBezTo>
                    <a:pt x="2186306" y="2942956"/>
                    <a:pt x="2221766" y="2923010"/>
                    <a:pt x="2221766" y="2889767"/>
                  </a:cubicBezTo>
                  <a:lnTo>
                    <a:pt x="2221766" y="1311815"/>
                  </a:lnTo>
                  <a:cubicBezTo>
                    <a:pt x="2219549" y="1280788"/>
                    <a:pt x="2201820" y="1249760"/>
                    <a:pt x="2175225" y="1232031"/>
                  </a:cubicBezTo>
                  <a:close/>
                </a:path>
              </a:pathLst>
            </a:custGeom>
            <a:solidFill>
              <a:srgbClr val="EBE9E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1FCEF406-C1D0-42A8-AC59-0E464F22E70E}"/>
                </a:ext>
              </a:extLst>
            </p:cNvPr>
            <p:cNvSpPr/>
            <p:nvPr/>
          </p:nvSpPr>
          <p:spPr>
            <a:xfrm>
              <a:off x="8494606" y="1872324"/>
              <a:ext cx="2238387" cy="2947579"/>
            </a:xfrm>
            <a:custGeom>
              <a:avLst/>
              <a:gdLst>
                <a:gd name="connsiteX0" fmla="*/ 2175225 w 2238387"/>
                <a:gd name="connsiteY0" fmla="*/ 1232031 h 2947579"/>
                <a:gd name="connsiteX1" fmla="*/ 80892 w 2238387"/>
                <a:gd name="connsiteY1" fmla="*/ 21972 h 2947579"/>
                <a:gd name="connsiteX2" fmla="*/ 16622 w 2238387"/>
                <a:gd name="connsiteY2" fmla="*/ 59648 h 2947579"/>
                <a:gd name="connsiteX3" fmla="*/ 16622 w 2238387"/>
                <a:gd name="connsiteY3" fmla="*/ 1637600 h 2947579"/>
                <a:gd name="connsiteX4" fmla="*/ 63163 w 2238387"/>
                <a:gd name="connsiteY4" fmla="*/ 1717384 h 2947579"/>
                <a:gd name="connsiteX5" fmla="*/ 2157495 w 2238387"/>
                <a:gd name="connsiteY5" fmla="*/ 2927443 h 2947579"/>
                <a:gd name="connsiteX6" fmla="*/ 2221766 w 2238387"/>
                <a:gd name="connsiteY6" fmla="*/ 2889767 h 2947579"/>
                <a:gd name="connsiteX7" fmla="*/ 2221766 w 2238387"/>
                <a:gd name="connsiteY7" fmla="*/ 1311815 h 2947579"/>
                <a:gd name="connsiteX8" fmla="*/ 2175225 w 2238387"/>
                <a:gd name="connsiteY8" fmla="*/ 1232031 h 29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8387" h="2947579">
                  <a:moveTo>
                    <a:pt x="2175225" y="1232031"/>
                  </a:moveTo>
                  <a:lnTo>
                    <a:pt x="80892" y="21972"/>
                  </a:lnTo>
                  <a:cubicBezTo>
                    <a:pt x="52081" y="6458"/>
                    <a:pt x="16622" y="26404"/>
                    <a:pt x="16622" y="59648"/>
                  </a:cubicBezTo>
                  <a:lnTo>
                    <a:pt x="16622" y="1637600"/>
                  </a:lnTo>
                  <a:cubicBezTo>
                    <a:pt x="16622" y="1670843"/>
                    <a:pt x="34352" y="1701870"/>
                    <a:pt x="63163" y="1717384"/>
                  </a:cubicBezTo>
                  <a:lnTo>
                    <a:pt x="2157495" y="2927443"/>
                  </a:lnTo>
                  <a:cubicBezTo>
                    <a:pt x="2186306" y="2942956"/>
                    <a:pt x="2221766" y="2923010"/>
                    <a:pt x="2221766" y="2889767"/>
                  </a:cubicBezTo>
                  <a:lnTo>
                    <a:pt x="2221766" y="1311815"/>
                  </a:lnTo>
                  <a:cubicBezTo>
                    <a:pt x="2221766" y="1278571"/>
                    <a:pt x="2204036" y="1247544"/>
                    <a:pt x="2175225" y="1232031"/>
                  </a:cubicBezTo>
                  <a:close/>
                </a:path>
              </a:pathLst>
            </a:custGeom>
            <a:solidFill>
              <a:srgbClr val="48486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267F79B-F5EB-4837-B3BA-76CAF98A22BF}"/>
                </a:ext>
              </a:extLst>
            </p:cNvPr>
            <p:cNvSpPr/>
            <p:nvPr/>
          </p:nvSpPr>
          <p:spPr>
            <a:xfrm>
              <a:off x="8605418" y="2041675"/>
              <a:ext cx="1994602" cy="2615145"/>
            </a:xfrm>
            <a:custGeom>
              <a:avLst/>
              <a:gdLst>
                <a:gd name="connsiteX0" fmla="*/ 1986846 w 1994602"/>
                <a:gd name="connsiteY0" fmla="*/ 1162410 h 2615145"/>
                <a:gd name="connsiteX1" fmla="*/ 16622 w 1994602"/>
                <a:gd name="connsiteY1" fmla="*/ 16622 h 2615145"/>
                <a:gd name="connsiteX2" fmla="*/ 16622 w 1994602"/>
                <a:gd name="connsiteY2" fmla="*/ 1461600 h 2615145"/>
                <a:gd name="connsiteX3" fmla="*/ 1986846 w 1994602"/>
                <a:gd name="connsiteY3" fmla="*/ 2605173 h 2615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94602" h="2615145">
                  <a:moveTo>
                    <a:pt x="1986846" y="1162410"/>
                  </a:moveTo>
                  <a:lnTo>
                    <a:pt x="16622" y="16622"/>
                  </a:lnTo>
                  <a:lnTo>
                    <a:pt x="16622" y="1461600"/>
                  </a:lnTo>
                  <a:lnTo>
                    <a:pt x="1986846" y="260517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21E7207B-F4C0-4880-8D11-FE5C7FDEE6C9}"/>
                </a:ext>
              </a:extLst>
            </p:cNvPr>
            <p:cNvSpPr/>
            <p:nvPr/>
          </p:nvSpPr>
          <p:spPr>
            <a:xfrm>
              <a:off x="7068911" y="3626830"/>
              <a:ext cx="3612447" cy="2083251"/>
            </a:xfrm>
            <a:custGeom>
              <a:avLst/>
              <a:gdLst>
                <a:gd name="connsiteX0" fmla="*/ 1358101 w 3612446"/>
                <a:gd name="connsiteY0" fmla="*/ 38230 h 2083251"/>
                <a:gd name="connsiteX1" fmla="*/ 17285 w 3612446"/>
                <a:gd name="connsiteY1" fmla="*/ 745206 h 2083251"/>
                <a:gd name="connsiteX2" fmla="*/ 39447 w 3612446"/>
                <a:gd name="connsiteY2" fmla="*/ 867098 h 2083251"/>
                <a:gd name="connsiteX3" fmla="*/ 2093888 w 3612446"/>
                <a:gd name="connsiteY3" fmla="*/ 2052778 h 2083251"/>
                <a:gd name="connsiteX4" fmla="*/ 2264537 w 3612446"/>
                <a:gd name="connsiteY4" fmla="*/ 2052778 h 2083251"/>
                <a:gd name="connsiteX5" fmla="*/ 3585407 w 3612446"/>
                <a:gd name="connsiteY5" fmla="*/ 1299262 h 2083251"/>
                <a:gd name="connsiteX6" fmla="*/ 3607569 w 3612446"/>
                <a:gd name="connsiteY6" fmla="*/ 1177369 h 2083251"/>
                <a:gd name="connsiteX7" fmla="*/ 1530966 w 3612446"/>
                <a:gd name="connsiteY7" fmla="*/ 38230 h 2083251"/>
                <a:gd name="connsiteX8" fmla="*/ 1358101 w 3612446"/>
                <a:gd name="connsiteY8" fmla="*/ 38230 h 2083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2446" h="2083251">
                  <a:moveTo>
                    <a:pt x="1358101" y="38230"/>
                  </a:moveTo>
                  <a:lnTo>
                    <a:pt x="17285" y="745206"/>
                  </a:lnTo>
                  <a:cubicBezTo>
                    <a:pt x="17285" y="745206"/>
                    <a:pt x="10636" y="849368"/>
                    <a:pt x="39447" y="867098"/>
                  </a:cubicBezTo>
                  <a:lnTo>
                    <a:pt x="2093888" y="2052778"/>
                  </a:lnTo>
                  <a:cubicBezTo>
                    <a:pt x="2147077" y="2083806"/>
                    <a:pt x="2211347" y="2083806"/>
                    <a:pt x="2264537" y="2052778"/>
                  </a:cubicBezTo>
                  <a:lnTo>
                    <a:pt x="3585407" y="1299262"/>
                  </a:lnTo>
                  <a:cubicBezTo>
                    <a:pt x="3640812" y="1266018"/>
                    <a:pt x="3607569" y="1177369"/>
                    <a:pt x="3607569" y="1177369"/>
                  </a:cubicBezTo>
                  <a:lnTo>
                    <a:pt x="1530966" y="38230"/>
                  </a:lnTo>
                  <a:cubicBezTo>
                    <a:pt x="1475561" y="9419"/>
                    <a:pt x="1411290" y="9419"/>
                    <a:pt x="1358101" y="3823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B11B26F-C66B-47FF-B11C-239A2989CBCC}"/>
                </a:ext>
              </a:extLst>
            </p:cNvPr>
            <p:cNvSpPr/>
            <p:nvPr/>
          </p:nvSpPr>
          <p:spPr>
            <a:xfrm>
              <a:off x="7067912" y="3544830"/>
              <a:ext cx="3612447" cy="2083251"/>
            </a:xfrm>
            <a:custGeom>
              <a:avLst/>
              <a:gdLst>
                <a:gd name="connsiteX0" fmla="*/ 1359100 w 3612446"/>
                <a:gd name="connsiteY0" fmla="*/ 38230 h 2083251"/>
                <a:gd name="connsiteX1" fmla="*/ 38230 w 3612446"/>
                <a:gd name="connsiteY1" fmla="*/ 791746 h 2083251"/>
                <a:gd name="connsiteX2" fmla="*/ 38230 w 3612446"/>
                <a:gd name="connsiteY2" fmla="*/ 867098 h 2083251"/>
                <a:gd name="connsiteX3" fmla="*/ 2092670 w 3612446"/>
                <a:gd name="connsiteY3" fmla="*/ 2052778 h 2083251"/>
                <a:gd name="connsiteX4" fmla="*/ 2263320 w 3612446"/>
                <a:gd name="connsiteY4" fmla="*/ 2052778 h 2083251"/>
                <a:gd name="connsiteX5" fmla="*/ 3584190 w 3612446"/>
                <a:gd name="connsiteY5" fmla="*/ 1299262 h 2083251"/>
                <a:gd name="connsiteX6" fmla="*/ 3584190 w 3612446"/>
                <a:gd name="connsiteY6" fmla="*/ 1223910 h 2083251"/>
                <a:gd name="connsiteX7" fmla="*/ 1529749 w 3612446"/>
                <a:gd name="connsiteY7" fmla="*/ 38230 h 2083251"/>
                <a:gd name="connsiteX8" fmla="*/ 1359100 w 3612446"/>
                <a:gd name="connsiteY8" fmla="*/ 38230 h 2083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2446" h="2083251">
                  <a:moveTo>
                    <a:pt x="1359100" y="38230"/>
                  </a:moveTo>
                  <a:lnTo>
                    <a:pt x="38230" y="791746"/>
                  </a:lnTo>
                  <a:cubicBezTo>
                    <a:pt x="9419" y="807260"/>
                    <a:pt x="9419" y="849368"/>
                    <a:pt x="38230" y="867098"/>
                  </a:cubicBezTo>
                  <a:lnTo>
                    <a:pt x="2092670" y="2052778"/>
                  </a:lnTo>
                  <a:cubicBezTo>
                    <a:pt x="2145860" y="2083805"/>
                    <a:pt x="2210130" y="2083805"/>
                    <a:pt x="2263320" y="2052778"/>
                  </a:cubicBezTo>
                  <a:lnTo>
                    <a:pt x="3584190" y="1299262"/>
                  </a:lnTo>
                  <a:cubicBezTo>
                    <a:pt x="3613001" y="1283748"/>
                    <a:pt x="3613001" y="1241640"/>
                    <a:pt x="3584190" y="1223910"/>
                  </a:cubicBezTo>
                  <a:lnTo>
                    <a:pt x="1529749" y="38230"/>
                  </a:lnTo>
                  <a:cubicBezTo>
                    <a:pt x="1476560" y="9419"/>
                    <a:pt x="1412289" y="9419"/>
                    <a:pt x="1359100" y="38230"/>
                  </a:cubicBezTo>
                  <a:close/>
                </a:path>
              </a:pathLst>
            </a:custGeom>
            <a:solidFill>
              <a:srgbClr val="F7F7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DDDE4C2-D43F-4129-B909-1B5E355007A2}"/>
                </a:ext>
              </a:extLst>
            </p:cNvPr>
            <p:cNvSpPr/>
            <p:nvPr/>
          </p:nvSpPr>
          <p:spPr>
            <a:xfrm>
              <a:off x="7939996" y="4538806"/>
              <a:ext cx="975139" cy="576218"/>
            </a:xfrm>
            <a:custGeom>
              <a:avLst/>
              <a:gdLst>
                <a:gd name="connsiteX0" fmla="*/ 369556 w 975138"/>
                <a:gd name="connsiteY0" fmla="*/ 21608 h 576218"/>
                <a:gd name="connsiteX1" fmla="*/ 21608 w 975138"/>
                <a:gd name="connsiteY1" fmla="*/ 221068 h 576218"/>
                <a:gd name="connsiteX2" fmla="*/ 21608 w 975138"/>
                <a:gd name="connsiteY2" fmla="*/ 241015 h 576218"/>
                <a:gd name="connsiteX3" fmla="*/ 562367 w 975138"/>
                <a:gd name="connsiteY3" fmla="*/ 553502 h 576218"/>
                <a:gd name="connsiteX4" fmla="*/ 606692 w 975138"/>
                <a:gd name="connsiteY4" fmla="*/ 553502 h 576218"/>
                <a:gd name="connsiteX5" fmla="*/ 954639 w 975138"/>
                <a:gd name="connsiteY5" fmla="*/ 354042 h 576218"/>
                <a:gd name="connsiteX6" fmla="*/ 954639 w 975138"/>
                <a:gd name="connsiteY6" fmla="*/ 334096 h 576218"/>
                <a:gd name="connsiteX7" fmla="*/ 413880 w 975138"/>
                <a:gd name="connsiteY7" fmla="*/ 21608 h 576218"/>
                <a:gd name="connsiteX8" fmla="*/ 369556 w 975138"/>
                <a:gd name="connsiteY8" fmla="*/ 21608 h 576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5138" h="576218">
                  <a:moveTo>
                    <a:pt x="369556" y="21608"/>
                  </a:moveTo>
                  <a:lnTo>
                    <a:pt x="21608" y="221068"/>
                  </a:lnTo>
                  <a:cubicBezTo>
                    <a:pt x="14960" y="225501"/>
                    <a:pt x="14960" y="236582"/>
                    <a:pt x="21608" y="241015"/>
                  </a:cubicBezTo>
                  <a:lnTo>
                    <a:pt x="562367" y="553502"/>
                  </a:lnTo>
                  <a:cubicBezTo>
                    <a:pt x="575664" y="562367"/>
                    <a:pt x="593394" y="562367"/>
                    <a:pt x="606692" y="553502"/>
                  </a:cubicBezTo>
                  <a:lnTo>
                    <a:pt x="954639" y="354042"/>
                  </a:lnTo>
                  <a:cubicBezTo>
                    <a:pt x="961288" y="349610"/>
                    <a:pt x="961288" y="338528"/>
                    <a:pt x="954639" y="334096"/>
                  </a:cubicBezTo>
                  <a:lnTo>
                    <a:pt x="413880" y="21608"/>
                  </a:lnTo>
                  <a:cubicBezTo>
                    <a:pt x="400583" y="14960"/>
                    <a:pt x="385069" y="14960"/>
                    <a:pt x="369556" y="21608"/>
                  </a:cubicBezTo>
                  <a:close/>
                </a:path>
              </a:pathLst>
            </a:custGeom>
            <a:solidFill>
              <a:srgbClr val="E5E9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BB1E125-4655-47C8-A460-BDBDE831E720}"/>
                </a:ext>
              </a:extLst>
            </p:cNvPr>
            <p:cNvSpPr/>
            <p:nvPr/>
          </p:nvSpPr>
          <p:spPr>
            <a:xfrm>
              <a:off x="8482417" y="3680573"/>
              <a:ext cx="221622" cy="132973"/>
            </a:xfrm>
            <a:custGeom>
              <a:avLst/>
              <a:gdLst>
                <a:gd name="connsiteX0" fmla="*/ 90865 w 221622"/>
                <a:gd name="connsiteY0" fmla="*/ 19946 h 132973"/>
                <a:gd name="connsiteX1" fmla="*/ 203893 w 221622"/>
                <a:gd name="connsiteY1" fmla="*/ 86433 h 132973"/>
                <a:gd name="connsiteX2" fmla="*/ 203893 w 221622"/>
                <a:gd name="connsiteY2" fmla="*/ 97514 h 132973"/>
                <a:gd name="connsiteX3" fmla="*/ 148487 w 221622"/>
                <a:gd name="connsiteY3" fmla="*/ 130757 h 132973"/>
                <a:gd name="connsiteX4" fmla="*/ 132973 w 221622"/>
                <a:gd name="connsiteY4" fmla="*/ 130757 h 132973"/>
                <a:gd name="connsiteX5" fmla="*/ 19946 w 221622"/>
                <a:gd name="connsiteY5" fmla="*/ 64270 h 132973"/>
                <a:gd name="connsiteX6" fmla="*/ 19946 w 221622"/>
                <a:gd name="connsiteY6" fmla="*/ 53189 h 132973"/>
                <a:gd name="connsiteX7" fmla="*/ 75352 w 221622"/>
                <a:gd name="connsiteY7" fmla="*/ 19946 h 132973"/>
                <a:gd name="connsiteX8" fmla="*/ 90865 w 221622"/>
                <a:gd name="connsiteY8" fmla="*/ 19946 h 13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1622" h="132973">
                  <a:moveTo>
                    <a:pt x="90865" y="19946"/>
                  </a:moveTo>
                  <a:lnTo>
                    <a:pt x="203893" y="86433"/>
                  </a:lnTo>
                  <a:cubicBezTo>
                    <a:pt x="208325" y="88649"/>
                    <a:pt x="208325" y="95298"/>
                    <a:pt x="203893" y="97514"/>
                  </a:cubicBezTo>
                  <a:lnTo>
                    <a:pt x="148487" y="130757"/>
                  </a:lnTo>
                  <a:cubicBezTo>
                    <a:pt x="144054" y="132974"/>
                    <a:pt x="137406" y="132974"/>
                    <a:pt x="132973" y="130757"/>
                  </a:cubicBezTo>
                  <a:lnTo>
                    <a:pt x="19946" y="64270"/>
                  </a:lnTo>
                  <a:cubicBezTo>
                    <a:pt x="15514" y="62054"/>
                    <a:pt x="15514" y="55406"/>
                    <a:pt x="19946" y="53189"/>
                  </a:cubicBezTo>
                  <a:lnTo>
                    <a:pt x="75352" y="19946"/>
                  </a:lnTo>
                  <a:cubicBezTo>
                    <a:pt x="79784" y="15514"/>
                    <a:pt x="86433" y="15514"/>
                    <a:pt x="90865" y="19946"/>
                  </a:cubicBezTo>
                  <a:close/>
                </a:path>
              </a:pathLst>
            </a:custGeom>
            <a:solidFill>
              <a:srgbClr val="D3DA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F6217C6C-906F-48FE-A9B4-2143B9F526E2}"/>
                </a:ext>
              </a:extLst>
            </p:cNvPr>
            <p:cNvSpPr/>
            <p:nvPr/>
          </p:nvSpPr>
          <p:spPr>
            <a:xfrm>
              <a:off x="8648634" y="3779749"/>
              <a:ext cx="221622" cy="132973"/>
            </a:xfrm>
            <a:custGeom>
              <a:avLst/>
              <a:gdLst>
                <a:gd name="connsiteX0" fmla="*/ 90865 w 221622"/>
                <a:gd name="connsiteY0" fmla="*/ 18284 h 132973"/>
                <a:gd name="connsiteX1" fmla="*/ 203893 w 221622"/>
                <a:gd name="connsiteY1" fmla="*/ 84771 h 132973"/>
                <a:gd name="connsiteX2" fmla="*/ 203893 w 221622"/>
                <a:gd name="connsiteY2" fmla="*/ 95852 h 132973"/>
                <a:gd name="connsiteX3" fmla="*/ 148487 w 221622"/>
                <a:gd name="connsiteY3" fmla="*/ 129095 h 132973"/>
                <a:gd name="connsiteX4" fmla="*/ 132973 w 221622"/>
                <a:gd name="connsiteY4" fmla="*/ 129095 h 132973"/>
                <a:gd name="connsiteX5" fmla="*/ 19946 w 221622"/>
                <a:gd name="connsiteY5" fmla="*/ 62608 h 132973"/>
                <a:gd name="connsiteX6" fmla="*/ 19946 w 221622"/>
                <a:gd name="connsiteY6" fmla="*/ 51527 h 132973"/>
                <a:gd name="connsiteX7" fmla="*/ 75352 w 221622"/>
                <a:gd name="connsiteY7" fmla="*/ 18284 h 132973"/>
                <a:gd name="connsiteX8" fmla="*/ 90865 w 221622"/>
                <a:gd name="connsiteY8" fmla="*/ 18284 h 13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1622" h="132973">
                  <a:moveTo>
                    <a:pt x="90865" y="18284"/>
                  </a:moveTo>
                  <a:lnTo>
                    <a:pt x="203893" y="84771"/>
                  </a:lnTo>
                  <a:cubicBezTo>
                    <a:pt x="208325" y="86987"/>
                    <a:pt x="208325" y="93635"/>
                    <a:pt x="203893" y="95852"/>
                  </a:cubicBezTo>
                  <a:lnTo>
                    <a:pt x="148487" y="129095"/>
                  </a:lnTo>
                  <a:cubicBezTo>
                    <a:pt x="144054" y="131311"/>
                    <a:pt x="137406" y="131311"/>
                    <a:pt x="132973" y="129095"/>
                  </a:cubicBezTo>
                  <a:lnTo>
                    <a:pt x="19946" y="62608"/>
                  </a:lnTo>
                  <a:cubicBezTo>
                    <a:pt x="15514" y="60392"/>
                    <a:pt x="15514" y="53743"/>
                    <a:pt x="19946" y="51527"/>
                  </a:cubicBezTo>
                  <a:lnTo>
                    <a:pt x="75352" y="18284"/>
                  </a:lnTo>
                  <a:cubicBezTo>
                    <a:pt x="79784" y="16068"/>
                    <a:pt x="86433" y="16068"/>
                    <a:pt x="90865" y="18284"/>
                  </a:cubicBezTo>
                  <a:close/>
                </a:path>
              </a:pathLst>
            </a:custGeom>
            <a:solidFill>
              <a:srgbClr val="D3DA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133EC605-1EF0-4422-BD9F-73F3AE971FC1}"/>
                </a:ext>
              </a:extLst>
            </p:cNvPr>
            <p:cNvSpPr/>
            <p:nvPr/>
          </p:nvSpPr>
          <p:spPr>
            <a:xfrm>
              <a:off x="8814851" y="3875047"/>
              <a:ext cx="221622" cy="132973"/>
            </a:xfrm>
            <a:custGeom>
              <a:avLst/>
              <a:gdLst>
                <a:gd name="connsiteX0" fmla="*/ 90865 w 221622"/>
                <a:gd name="connsiteY0" fmla="*/ 18284 h 132973"/>
                <a:gd name="connsiteX1" fmla="*/ 203893 w 221622"/>
                <a:gd name="connsiteY1" fmla="*/ 84771 h 132973"/>
                <a:gd name="connsiteX2" fmla="*/ 203893 w 221622"/>
                <a:gd name="connsiteY2" fmla="*/ 95852 h 132973"/>
                <a:gd name="connsiteX3" fmla="*/ 148487 w 221622"/>
                <a:gd name="connsiteY3" fmla="*/ 129095 h 132973"/>
                <a:gd name="connsiteX4" fmla="*/ 132973 w 221622"/>
                <a:gd name="connsiteY4" fmla="*/ 129095 h 132973"/>
                <a:gd name="connsiteX5" fmla="*/ 19946 w 221622"/>
                <a:gd name="connsiteY5" fmla="*/ 62608 h 132973"/>
                <a:gd name="connsiteX6" fmla="*/ 19946 w 221622"/>
                <a:gd name="connsiteY6" fmla="*/ 51527 h 132973"/>
                <a:gd name="connsiteX7" fmla="*/ 75352 w 221622"/>
                <a:gd name="connsiteY7" fmla="*/ 18284 h 132973"/>
                <a:gd name="connsiteX8" fmla="*/ 90865 w 221622"/>
                <a:gd name="connsiteY8" fmla="*/ 18284 h 13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1622" h="132973">
                  <a:moveTo>
                    <a:pt x="90865" y="18284"/>
                  </a:moveTo>
                  <a:lnTo>
                    <a:pt x="203893" y="84771"/>
                  </a:lnTo>
                  <a:cubicBezTo>
                    <a:pt x="208325" y="86987"/>
                    <a:pt x="208325" y="93635"/>
                    <a:pt x="203893" y="95852"/>
                  </a:cubicBezTo>
                  <a:lnTo>
                    <a:pt x="148487" y="129095"/>
                  </a:lnTo>
                  <a:cubicBezTo>
                    <a:pt x="144054" y="131311"/>
                    <a:pt x="137406" y="131311"/>
                    <a:pt x="132973" y="129095"/>
                  </a:cubicBezTo>
                  <a:lnTo>
                    <a:pt x="19946" y="62608"/>
                  </a:lnTo>
                  <a:cubicBezTo>
                    <a:pt x="15514" y="60392"/>
                    <a:pt x="15514" y="53743"/>
                    <a:pt x="19946" y="51527"/>
                  </a:cubicBezTo>
                  <a:lnTo>
                    <a:pt x="75352" y="18284"/>
                  </a:lnTo>
                  <a:cubicBezTo>
                    <a:pt x="82000" y="16068"/>
                    <a:pt x="86433" y="16068"/>
                    <a:pt x="90865" y="18284"/>
                  </a:cubicBezTo>
                  <a:close/>
                </a:path>
              </a:pathLst>
            </a:custGeom>
            <a:solidFill>
              <a:srgbClr val="D3DA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0238658-EBBE-497E-A126-807B2A1C5332}"/>
                </a:ext>
              </a:extLst>
            </p:cNvPr>
            <p:cNvSpPr/>
            <p:nvPr/>
          </p:nvSpPr>
          <p:spPr>
            <a:xfrm>
              <a:off x="8987716" y="3970345"/>
              <a:ext cx="221622" cy="132973"/>
            </a:xfrm>
            <a:custGeom>
              <a:avLst/>
              <a:gdLst>
                <a:gd name="connsiteX0" fmla="*/ 90865 w 221622"/>
                <a:gd name="connsiteY0" fmla="*/ 18284 h 132973"/>
                <a:gd name="connsiteX1" fmla="*/ 203893 w 221622"/>
                <a:gd name="connsiteY1" fmla="*/ 84770 h 132973"/>
                <a:gd name="connsiteX2" fmla="*/ 203893 w 221622"/>
                <a:gd name="connsiteY2" fmla="*/ 95852 h 132973"/>
                <a:gd name="connsiteX3" fmla="*/ 148487 w 221622"/>
                <a:gd name="connsiteY3" fmla="*/ 129095 h 132973"/>
                <a:gd name="connsiteX4" fmla="*/ 132974 w 221622"/>
                <a:gd name="connsiteY4" fmla="*/ 129095 h 132973"/>
                <a:gd name="connsiteX5" fmla="*/ 19946 w 221622"/>
                <a:gd name="connsiteY5" fmla="*/ 62608 h 132973"/>
                <a:gd name="connsiteX6" fmla="*/ 19946 w 221622"/>
                <a:gd name="connsiteY6" fmla="*/ 51527 h 132973"/>
                <a:gd name="connsiteX7" fmla="*/ 75352 w 221622"/>
                <a:gd name="connsiteY7" fmla="*/ 18284 h 132973"/>
                <a:gd name="connsiteX8" fmla="*/ 90865 w 221622"/>
                <a:gd name="connsiteY8" fmla="*/ 18284 h 13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1622" h="132973">
                  <a:moveTo>
                    <a:pt x="90865" y="18284"/>
                  </a:moveTo>
                  <a:lnTo>
                    <a:pt x="203893" y="84770"/>
                  </a:lnTo>
                  <a:cubicBezTo>
                    <a:pt x="208325" y="86987"/>
                    <a:pt x="208325" y="93636"/>
                    <a:pt x="203893" y="95852"/>
                  </a:cubicBezTo>
                  <a:lnTo>
                    <a:pt x="148487" y="129095"/>
                  </a:lnTo>
                  <a:cubicBezTo>
                    <a:pt x="144055" y="131311"/>
                    <a:pt x="137406" y="131311"/>
                    <a:pt x="132974" y="129095"/>
                  </a:cubicBezTo>
                  <a:lnTo>
                    <a:pt x="19946" y="62608"/>
                  </a:lnTo>
                  <a:cubicBezTo>
                    <a:pt x="15514" y="60392"/>
                    <a:pt x="15514" y="53743"/>
                    <a:pt x="19946" y="51527"/>
                  </a:cubicBezTo>
                  <a:lnTo>
                    <a:pt x="75352" y="18284"/>
                  </a:lnTo>
                  <a:cubicBezTo>
                    <a:pt x="82000" y="16068"/>
                    <a:pt x="86433" y="16068"/>
                    <a:pt x="90865" y="18284"/>
                  </a:cubicBezTo>
                  <a:close/>
                </a:path>
              </a:pathLst>
            </a:custGeom>
            <a:solidFill>
              <a:srgbClr val="D3DA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61BC78CB-922E-4BFF-86D3-954867461E44}"/>
                </a:ext>
              </a:extLst>
            </p:cNvPr>
            <p:cNvSpPr/>
            <p:nvPr/>
          </p:nvSpPr>
          <p:spPr>
            <a:xfrm>
              <a:off x="9153933" y="4063426"/>
              <a:ext cx="221622" cy="132973"/>
            </a:xfrm>
            <a:custGeom>
              <a:avLst/>
              <a:gdLst>
                <a:gd name="connsiteX0" fmla="*/ 90865 w 221622"/>
                <a:gd name="connsiteY0" fmla="*/ 18284 h 132973"/>
                <a:gd name="connsiteX1" fmla="*/ 203893 w 221622"/>
                <a:gd name="connsiteY1" fmla="*/ 84771 h 132973"/>
                <a:gd name="connsiteX2" fmla="*/ 203893 w 221622"/>
                <a:gd name="connsiteY2" fmla="*/ 95852 h 132973"/>
                <a:gd name="connsiteX3" fmla="*/ 148487 w 221622"/>
                <a:gd name="connsiteY3" fmla="*/ 129095 h 132973"/>
                <a:gd name="connsiteX4" fmla="*/ 132974 w 221622"/>
                <a:gd name="connsiteY4" fmla="*/ 129095 h 132973"/>
                <a:gd name="connsiteX5" fmla="*/ 19946 w 221622"/>
                <a:gd name="connsiteY5" fmla="*/ 62608 h 132973"/>
                <a:gd name="connsiteX6" fmla="*/ 19946 w 221622"/>
                <a:gd name="connsiteY6" fmla="*/ 51527 h 132973"/>
                <a:gd name="connsiteX7" fmla="*/ 75352 w 221622"/>
                <a:gd name="connsiteY7" fmla="*/ 18284 h 132973"/>
                <a:gd name="connsiteX8" fmla="*/ 90865 w 221622"/>
                <a:gd name="connsiteY8" fmla="*/ 18284 h 13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1622" h="132973">
                  <a:moveTo>
                    <a:pt x="90865" y="18284"/>
                  </a:moveTo>
                  <a:lnTo>
                    <a:pt x="203893" y="84771"/>
                  </a:lnTo>
                  <a:cubicBezTo>
                    <a:pt x="208325" y="86987"/>
                    <a:pt x="208325" y="93635"/>
                    <a:pt x="203893" y="95852"/>
                  </a:cubicBezTo>
                  <a:lnTo>
                    <a:pt x="148487" y="129095"/>
                  </a:lnTo>
                  <a:cubicBezTo>
                    <a:pt x="144055" y="131311"/>
                    <a:pt x="137406" y="131311"/>
                    <a:pt x="132974" y="129095"/>
                  </a:cubicBezTo>
                  <a:lnTo>
                    <a:pt x="19946" y="62608"/>
                  </a:lnTo>
                  <a:cubicBezTo>
                    <a:pt x="15514" y="60392"/>
                    <a:pt x="15514" y="53743"/>
                    <a:pt x="19946" y="51527"/>
                  </a:cubicBezTo>
                  <a:lnTo>
                    <a:pt x="75352" y="18284"/>
                  </a:lnTo>
                  <a:cubicBezTo>
                    <a:pt x="79784" y="16068"/>
                    <a:pt x="86433" y="16068"/>
                    <a:pt x="90865" y="18284"/>
                  </a:cubicBezTo>
                  <a:close/>
                </a:path>
              </a:pathLst>
            </a:custGeom>
            <a:solidFill>
              <a:srgbClr val="D3DA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B3139AE-B75E-40A3-9C5A-6A93D20519B8}"/>
                </a:ext>
              </a:extLst>
            </p:cNvPr>
            <p:cNvSpPr/>
            <p:nvPr/>
          </p:nvSpPr>
          <p:spPr>
            <a:xfrm>
              <a:off x="9315718" y="4163156"/>
              <a:ext cx="221622" cy="132973"/>
            </a:xfrm>
            <a:custGeom>
              <a:avLst/>
              <a:gdLst>
                <a:gd name="connsiteX0" fmla="*/ 90865 w 221622"/>
                <a:gd name="connsiteY0" fmla="*/ 18284 h 132973"/>
                <a:gd name="connsiteX1" fmla="*/ 203893 w 221622"/>
                <a:gd name="connsiteY1" fmla="*/ 84771 h 132973"/>
                <a:gd name="connsiteX2" fmla="*/ 203893 w 221622"/>
                <a:gd name="connsiteY2" fmla="*/ 95852 h 132973"/>
                <a:gd name="connsiteX3" fmla="*/ 148487 w 221622"/>
                <a:gd name="connsiteY3" fmla="*/ 129095 h 132973"/>
                <a:gd name="connsiteX4" fmla="*/ 132974 w 221622"/>
                <a:gd name="connsiteY4" fmla="*/ 129095 h 132973"/>
                <a:gd name="connsiteX5" fmla="*/ 19946 w 221622"/>
                <a:gd name="connsiteY5" fmla="*/ 62608 h 132973"/>
                <a:gd name="connsiteX6" fmla="*/ 19946 w 221622"/>
                <a:gd name="connsiteY6" fmla="*/ 51527 h 132973"/>
                <a:gd name="connsiteX7" fmla="*/ 75352 w 221622"/>
                <a:gd name="connsiteY7" fmla="*/ 18284 h 132973"/>
                <a:gd name="connsiteX8" fmla="*/ 90865 w 221622"/>
                <a:gd name="connsiteY8" fmla="*/ 18284 h 13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1622" h="132973">
                  <a:moveTo>
                    <a:pt x="90865" y="18284"/>
                  </a:moveTo>
                  <a:lnTo>
                    <a:pt x="203893" y="84771"/>
                  </a:lnTo>
                  <a:cubicBezTo>
                    <a:pt x="208325" y="86987"/>
                    <a:pt x="208325" y="93635"/>
                    <a:pt x="203893" y="95852"/>
                  </a:cubicBezTo>
                  <a:lnTo>
                    <a:pt x="148487" y="129095"/>
                  </a:lnTo>
                  <a:cubicBezTo>
                    <a:pt x="144055" y="131311"/>
                    <a:pt x="137406" y="131311"/>
                    <a:pt x="132974" y="129095"/>
                  </a:cubicBezTo>
                  <a:lnTo>
                    <a:pt x="19946" y="62608"/>
                  </a:lnTo>
                  <a:cubicBezTo>
                    <a:pt x="15514" y="60392"/>
                    <a:pt x="15514" y="53743"/>
                    <a:pt x="19946" y="51527"/>
                  </a:cubicBezTo>
                  <a:lnTo>
                    <a:pt x="75352" y="18284"/>
                  </a:lnTo>
                  <a:cubicBezTo>
                    <a:pt x="79784" y="16068"/>
                    <a:pt x="84217" y="16068"/>
                    <a:pt x="90865" y="18284"/>
                  </a:cubicBezTo>
                  <a:close/>
                </a:path>
              </a:pathLst>
            </a:custGeom>
            <a:solidFill>
              <a:srgbClr val="D3DA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C94FE19-5762-413E-8442-E7676E4E680A}"/>
                </a:ext>
              </a:extLst>
            </p:cNvPr>
            <p:cNvSpPr/>
            <p:nvPr/>
          </p:nvSpPr>
          <p:spPr>
            <a:xfrm>
              <a:off x="9484151" y="4256238"/>
              <a:ext cx="221622" cy="132973"/>
            </a:xfrm>
            <a:custGeom>
              <a:avLst/>
              <a:gdLst>
                <a:gd name="connsiteX0" fmla="*/ 90865 w 221622"/>
                <a:gd name="connsiteY0" fmla="*/ 18284 h 132973"/>
                <a:gd name="connsiteX1" fmla="*/ 203893 w 221622"/>
                <a:gd name="connsiteY1" fmla="*/ 84771 h 132973"/>
                <a:gd name="connsiteX2" fmla="*/ 203893 w 221622"/>
                <a:gd name="connsiteY2" fmla="*/ 95852 h 132973"/>
                <a:gd name="connsiteX3" fmla="*/ 148487 w 221622"/>
                <a:gd name="connsiteY3" fmla="*/ 129095 h 132973"/>
                <a:gd name="connsiteX4" fmla="*/ 132974 w 221622"/>
                <a:gd name="connsiteY4" fmla="*/ 129095 h 132973"/>
                <a:gd name="connsiteX5" fmla="*/ 19946 w 221622"/>
                <a:gd name="connsiteY5" fmla="*/ 62608 h 132973"/>
                <a:gd name="connsiteX6" fmla="*/ 19946 w 221622"/>
                <a:gd name="connsiteY6" fmla="*/ 51527 h 132973"/>
                <a:gd name="connsiteX7" fmla="*/ 75352 w 221622"/>
                <a:gd name="connsiteY7" fmla="*/ 18284 h 132973"/>
                <a:gd name="connsiteX8" fmla="*/ 90865 w 221622"/>
                <a:gd name="connsiteY8" fmla="*/ 18284 h 13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1622" h="132973">
                  <a:moveTo>
                    <a:pt x="90865" y="18284"/>
                  </a:moveTo>
                  <a:lnTo>
                    <a:pt x="203893" y="84771"/>
                  </a:lnTo>
                  <a:cubicBezTo>
                    <a:pt x="208325" y="86987"/>
                    <a:pt x="208325" y="93635"/>
                    <a:pt x="203893" y="95852"/>
                  </a:cubicBezTo>
                  <a:lnTo>
                    <a:pt x="148487" y="129095"/>
                  </a:lnTo>
                  <a:cubicBezTo>
                    <a:pt x="144055" y="131311"/>
                    <a:pt x="137406" y="131311"/>
                    <a:pt x="132974" y="129095"/>
                  </a:cubicBezTo>
                  <a:lnTo>
                    <a:pt x="19946" y="62608"/>
                  </a:lnTo>
                  <a:cubicBezTo>
                    <a:pt x="15514" y="60392"/>
                    <a:pt x="15514" y="53743"/>
                    <a:pt x="19946" y="51527"/>
                  </a:cubicBezTo>
                  <a:lnTo>
                    <a:pt x="75352" y="18284"/>
                  </a:lnTo>
                  <a:cubicBezTo>
                    <a:pt x="79784" y="16068"/>
                    <a:pt x="84216" y="16068"/>
                    <a:pt x="90865" y="18284"/>
                  </a:cubicBezTo>
                  <a:close/>
                </a:path>
              </a:pathLst>
            </a:custGeom>
            <a:solidFill>
              <a:srgbClr val="D3DA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E9D2ED5-820B-4D06-AC6E-4D37B43F6440}"/>
                </a:ext>
              </a:extLst>
            </p:cNvPr>
            <p:cNvSpPr/>
            <p:nvPr/>
          </p:nvSpPr>
          <p:spPr>
            <a:xfrm>
              <a:off x="9648151" y="4353752"/>
              <a:ext cx="221622" cy="132973"/>
            </a:xfrm>
            <a:custGeom>
              <a:avLst/>
              <a:gdLst>
                <a:gd name="connsiteX0" fmla="*/ 90865 w 221622"/>
                <a:gd name="connsiteY0" fmla="*/ 18284 h 132973"/>
                <a:gd name="connsiteX1" fmla="*/ 203893 w 221622"/>
                <a:gd name="connsiteY1" fmla="*/ 84770 h 132973"/>
                <a:gd name="connsiteX2" fmla="*/ 203893 w 221622"/>
                <a:gd name="connsiteY2" fmla="*/ 95852 h 132973"/>
                <a:gd name="connsiteX3" fmla="*/ 148487 w 221622"/>
                <a:gd name="connsiteY3" fmla="*/ 129095 h 132973"/>
                <a:gd name="connsiteX4" fmla="*/ 132974 w 221622"/>
                <a:gd name="connsiteY4" fmla="*/ 129095 h 132973"/>
                <a:gd name="connsiteX5" fmla="*/ 19946 w 221622"/>
                <a:gd name="connsiteY5" fmla="*/ 62608 h 132973"/>
                <a:gd name="connsiteX6" fmla="*/ 19946 w 221622"/>
                <a:gd name="connsiteY6" fmla="*/ 51527 h 132973"/>
                <a:gd name="connsiteX7" fmla="*/ 75352 w 221622"/>
                <a:gd name="connsiteY7" fmla="*/ 18284 h 132973"/>
                <a:gd name="connsiteX8" fmla="*/ 90865 w 221622"/>
                <a:gd name="connsiteY8" fmla="*/ 18284 h 13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1622" h="132973">
                  <a:moveTo>
                    <a:pt x="90865" y="18284"/>
                  </a:moveTo>
                  <a:lnTo>
                    <a:pt x="203893" y="84770"/>
                  </a:lnTo>
                  <a:cubicBezTo>
                    <a:pt x="208325" y="86987"/>
                    <a:pt x="208325" y="93636"/>
                    <a:pt x="203893" y="95852"/>
                  </a:cubicBezTo>
                  <a:lnTo>
                    <a:pt x="148487" y="129095"/>
                  </a:lnTo>
                  <a:cubicBezTo>
                    <a:pt x="144055" y="131311"/>
                    <a:pt x="137406" y="131311"/>
                    <a:pt x="132974" y="129095"/>
                  </a:cubicBezTo>
                  <a:lnTo>
                    <a:pt x="19946" y="62608"/>
                  </a:lnTo>
                  <a:cubicBezTo>
                    <a:pt x="15514" y="60392"/>
                    <a:pt x="15514" y="53743"/>
                    <a:pt x="19946" y="51527"/>
                  </a:cubicBezTo>
                  <a:lnTo>
                    <a:pt x="75352" y="18284"/>
                  </a:lnTo>
                  <a:cubicBezTo>
                    <a:pt x="82000" y="16068"/>
                    <a:pt x="86433" y="16068"/>
                    <a:pt x="90865" y="18284"/>
                  </a:cubicBezTo>
                  <a:close/>
                </a:path>
              </a:pathLst>
            </a:custGeom>
            <a:solidFill>
              <a:srgbClr val="D3DA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D9DD1D1-D299-4634-B898-338C5C0B298A}"/>
                </a:ext>
              </a:extLst>
            </p:cNvPr>
            <p:cNvSpPr/>
            <p:nvPr/>
          </p:nvSpPr>
          <p:spPr>
            <a:xfrm>
              <a:off x="9812152" y="4451266"/>
              <a:ext cx="221622" cy="132973"/>
            </a:xfrm>
            <a:custGeom>
              <a:avLst/>
              <a:gdLst>
                <a:gd name="connsiteX0" fmla="*/ 90865 w 221622"/>
                <a:gd name="connsiteY0" fmla="*/ 18284 h 132973"/>
                <a:gd name="connsiteX1" fmla="*/ 203893 w 221622"/>
                <a:gd name="connsiteY1" fmla="*/ 84771 h 132973"/>
                <a:gd name="connsiteX2" fmla="*/ 203893 w 221622"/>
                <a:gd name="connsiteY2" fmla="*/ 95852 h 132973"/>
                <a:gd name="connsiteX3" fmla="*/ 148487 w 221622"/>
                <a:gd name="connsiteY3" fmla="*/ 129095 h 132973"/>
                <a:gd name="connsiteX4" fmla="*/ 132973 w 221622"/>
                <a:gd name="connsiteY4" fmla="*/ 129095 h 132973"/>
                <a:gd name="connsiteX5" fmla="*/ 19946 w 221622"/>
                <a:gd name="connsiteY5" fmla="*/ 62608 h 132973"/>
                <a:gd name="connsiteX6" fmla="*/ 19946 w 221622"/>
                <a:gd name="connsiteY6" fmla="*/ 51527 h 132973"/>
                <a:gd name="connsiteX7" fmla="*/ 75352 w 221622"/>
                <a:gd name="connsiteY7" fmla="*/ 18284 h 132973"/>
                <a:gd name="connsiteX8" fmla="*/ 90865 w 221622"/>
                <a:gd name="connsiteY8" fmla="*/ 18284 h 13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1622" h="132973">
                  <a:moveTo>
                    <a:pt x="90865" y="18284"/>
                  </a:moveTo>
                  <a:lnTo>
                    <a:pt x="203893" y="84771"/>
                  </a:lnTo>
                  <a:cubicBezTo>
                    <a:pt x="208325" y="86987"/>
                    <a:pt x="208325" y="93635"/>
                    <a:pt x="203893" y="95852"/>
                  </a:cubicBezTo>
                  <a:lnTo>
                    <a:pt x="148487" y="129095"/>
                  </a:lnTo>
                  <a:cubicBezTo>
                    <a:pt x="144054" y="131311"/>
                    <a:pt x="137406" y="131311"/>
                    <a:pt x="132973" y="129095"/>
                  </a:cubicBezTo>
                  <a:lnTo>
                    <a:pt x="19946" y="62608"/>
                  </a:lnTo>
                  <a:cubicBezTo>
                    <a:pt x="15514" y="60392"/>
                    <a:pt x="15514" y="53743"/>
                    <a:pt x="19946" y="51527"/>
                  </a:cubicBezTo>
                  <a:lnTo>
                    <a:pt x="75352" y="18284"/>
                  </a:lnTo>
                  <a:cubicBezTo>
                    <a:pt x="79784" y="16068"/>
                    <a:pt x="86433" y="16068"/>
                    <a:pt x="90865" y="18284"/>
                  </a:cubicBezTo>
                  <a:close/>
                </a:path>
              </a:pathLst>
            </a:custGeom>
            <a:solidFill>
              <a:srgbClr val="D3DA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B20BC1A-0E92-4092-AE11-52E25C1EFF47}"/>
                </a:ext>
              </a:extLst>
            </p:cNvPr>
            <p:cNvSpPr/>
            <p:nvPr/>
          </p:nvSpPr>
          <p:spPr>
            <a:xfrm>
              <a:off x="9985018" y="4549333"/>
              <a:ext cx="221622" cy="132973"/>
            </a:xfrm>
            <a:custGeom>
              <a:avLst/>
              <a:gdLst>
                <a:gd name="connsiteX0" fmla="*/ 90865 w 221622"/>
                <a:gd name="connsiteY0" fmla="*/ 19946 h 132973"/>
                <a:gd name="connsiteX1" fmla="*/ 203893 w 221622"/>
                <a:gd name="connsiteY1" fmla="*/ 86433 h 132973"/>
                <a:gd name="connsiteX2" fmla="*/ 203893 w 221622"/>
                <a:gd name="connsiteY2" fmla="*/ 97514 h 132973"/>
                <a:gd name="connsiteX3" fmla="*/ 148487 w 221622"/>
                <a:gd name="connsiteY3" fmla="*/ 130757 h 132973"/>
                <a:gd name="connsiteX4" fmla="*/ 132974 w 221622"/>
                <a:gd name="connsiteY4" fmla="*/ 130757 h 132973"/>
                <a:gd name="connsiteX5" fmla="*/ 19946 w 221622"/>
                <a:gd name="connsiteY5" fmla="*/ 64271 h 132973"/>
                <a:gd name="connsiteX6" fmla="*/ 19946 w 221622"/>
                <a:gd name="connsiteY6" fmla="*/ 53190 h 132973"/>
                <a:gd name="connsiteX7" fmla="*/ 75352 w 221622"/>
                <a:gd name="connsiteY7" fmla="*/ 19946 h 132973"/>
                <a:gd name="connsiteX8" fmla="*/ 90865 w 221622"/>
                <a:gd name="connsiteY8" fmla="*/ 19946 h 13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1622" h="132973">
                  <a:moveTo>
                    <a:pt x="90865" y="19946"/>
                  </a:moveTo>
                  <a:lnTo>
                    <a:pt x="203893" y="86433"/>
                  </a:lnTo>
                  <a:cubicBezTo>
                    <a:pt x="208325" y="88649"/>
                    <a:pt x="208325" y="95298"/>
                    <a:pt x="203893" y="97514"/>
                  </a:cubicBezTo>
                  <a:lnTo>
                    <a:pt x="148487" y="130757"/>
                  </a:lnTo>
                  <a:cubicBezTo>
                    <a:pt x="144055" y="132974"/>
                    <a:pt x="137406" y="132974"/>
                    <a:pt x="132974" y="130757"/>
                  </a:cubicBezTo>
                  <a:lnTo>
                    <a:pt x="19946" y="64271"/>
                  </a:lnTo>
                  <a:cubicBezTo>
                    <a:pt x="15514" y="62054"/>
                    <a:pt x="15514" y="55406"/>
                    <a:pt x="19946" y="53190"/>
                  </a:cubicBezTo>
                  <a:lnTo>
                    <a:pt x="75352" y="19946"/>
                  </a:lnTo>
                  <a:cubicBezTo>
                    <a:pt x="79784" y="15514"/>
                    <a:pt x="86433" y="15514"/>
                    <a:pt x="90865" y="19946"/>
                  </a:cubicBezTo>
                  <a:close/>
                </a:path>
              </a:pathLst>
            </a:custGeom>
            <a:solidFill>
              <a:srgbClr val="D3DA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BB6F90B2-44C7-4B2F-9A88-CEF11ABB559A}"/>
                </a:ext>
              </a:extLst>
            </p:cNvPr>
            <p:cNvSpPr/>
            <p:nvPr/>
          </p:nvSpPr>
          <p:spPr>
            <a:xfrm>
              <a:off x="10151234" y="4644077"/>
              <a:ext cx="221622" cy="132973"/>
            </a:xfrm>
            <a:custGeom>
              <a:avLst/>
              <a:gdLst>
                <a:gd name="connsiteX0" fmla="*/ 90865 w 221622"/>
                <a:gd name="connsiteY0" fmla="*/ 18284 h 132973"/>
                <a:gd name="connsiteX1" fmla="*/ 203893 w 221622"/>
                <a:gd name="connsiteY1" fmla="*/ 84771 h 132973"/>
                <a:gd name="connsiteX2" fmla="*/ 203893 w 221622"/>
                <a:gd name="connsiteY2" fmla="*/ 95852 h 132973"/>
                <a:gd name="connsiteX3" fmla="*/ 148487 w 221622"/>
                <a:gd name="connsiteY3" fmla="*/ 129095 h 132973"/>
                <a:gd name="connsiteX4" fmla="*/ 132974 w 221622"/>
                <a:gd name="connsiteY4" fmla="*/ 129095 h 132973"/>
                <a:gd name="connsiteX5" fmla="*/ 19946 w 221622"/>
                <a:gd name="connsiteY5" fmla="*/ 62608 h 132973"/>
                <a:gd name="connsiteX6" fmla="*/ 19946 w 221622"/>
                <a:gd name="connsiteY6" fmla="*/ 51527 h 132973"/>
                <a:gd name="connsiteX7" fmla="*/ 75352 w 221622"/>
                <a:gd name="connsiteY7" fmla="*/ 18284 h 132973"/>
                <a:gd name="connsiteX8" fmla="*/ 90865 w 221622"/>
                <a:gd name="connsiteY8" fmla="*/ 18284 h 13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1622" h="132973">
                  <a:moveTo>
                    <a:pt x="90865" y="18284"/>
                  </a:moveTo>
                  <a:lnTo>
                    <a:pt x="203893" y="84771"/>
                  </a:lnTo>
                  <a:cubicBezTo>
                    <a:pt x="208325" y="86987"/>
                    <a:pt x="208325" y="93635"/>
                    <a:pt x="203893" y="95852"/>
                  </a:cubicBezTo>
                  <a:lnTo>
                    <a:pt x="148487" y="129095"/>
                  </a:lnTo>
                  <a:cubicBezTo>
                    <a:pt x="144055" y="131311"/>
                    <a:pt x="137406" y="131311"/>
                    <a:pt x="132974" y="129095"/>
                  </a:cubicBezTo>
                  <a:lnTo>
                    <a:pt x="19946" y="62608"/>
                  </a:lnTo>
                  <a:cubicBezTo>
                    <a:pt x="15514" y="60392"/>
                    <a:pt x="15514" y="53743"/>
                    <a:pt x="19946" y="51527"/>
                  </a:cubicBezTo>
                  <a:lnTo>
                    <a:pt x="75352" y="18284"/>
                  </a:lnTo>
                  <a:cubicBezTo>
                    <a:pt x="82000" y="16068"/>
                    <a:pt x="86433" y="16068"/>
                    <a:pt x="90865" y="18284"/>
                  </a:cubicBezTo>
                  <a:close/>
                </a:path>
              </a:pathLst>
            </a:custGeom>
            <a:solidFill>
              <a:srgbClr val="D3DA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403DF82-DEF5-4077-B5F7-AD22FFEF3B0E}"/>
                </a:ext>
              </a:extLst>
            </p:cNvPr>
            <p:cNvSpPr/>
            <p:nvPr/>
          </p:nvSpPr>
          <p:spPr>
            <a:xfrm>
              <a:off x="8317308" y="3756479"/>
              <a:ext cx="221622" cy="155136"/>
            </a:xfrm>
            <a:custGeom>
              <a:avLst/>
              <a:gdLst>
                <a:gd name="connsiteX0" fmla="*/ 23270 w 221622"/>
                <a:gd name="connsiteY0" fmla="*/ 65932 h 155135"/>
                <a:gd name="connsiteX1" fmla="*/ 100838 w 221622"/>
                <a:gd name="connsiteY1" fmla="*/ 21608 h 155135"/>
                <a:gd name="connsiteX2" fmla="*/ 134082 w 221622"/>
                <a:gd name="connsiteY2" fmla="*/ 21608 h 155135"/>
                <a:gd name="connsiteX3" fmla="*/ 209433 w 221622"/>
                <a:gd name="connsiteY3" fmla="*/ 65932 h 155135"/>
                <a:gd name="connsiteX4" fmla="*/ 209433 w 221622"/>
                <a:gd name="connsiteY4" fmla="*/ 92527 h 155135"/>
                <a:gd name="connsiteX5" fmla="*/ 134082 w 221622"/>
                <a:gd name="connsiteY5" fmla="*/ 139068 h 155135"/>
                <a:gd name="connsiteX6" fmla="*/ 100838 w 221622"/>
                <a:gd name="connsiteY6" fmla="*/ 139068 h 155135"/>
                <a:gd name="connsiteX7" fmla="*/ 23270 w 221622"/>
                <a:gd name="connsiteY7" fmla="*/ 94743 h 155135"/>
                <a:gd name="connsiteX8" fmla="*/ 23270 w 221622"/>
                <a:gd name="connsiteY8" fmla="*/ 65932 h 15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1622" h="155135">
                  <a:moveTo>
                    <a:pt x="23270" y="65932"/>
                  </a:moveTo>
                  <a:lnTo>
                    <a:pt x="100838" y="21608"/>
                  </a:lnTo>
                  <a:cubicBezTo>
                    <a:pt x="111919" y="14960"/>
                    <a:pt x="123000" y="14960"/>
                    <a:pt x="134082" y="21608"/>
                  </a:cubicBezTo>
                  <a:lnTo>
                    <a:pt x="209433" y="65932"/>
                  </a:lnTo>
                  <a:cubicBezTo>
                    <a:pt x="220514" y="72581"/>
                    <a:pt x="220514" y="88095"/>
                    <a:pt x="209433" y="92527"/>
                  </a:cubicBezTo>
                  <a:lnTo>
                    <a:pt x="134082" y="139068"/>
                  </a:lnTo>
                  <a:cubicBezTo>
                    <a:pt x="123000" y="145717"/>
                    <a:pt x="111919" y="145717"/>
                    <a:pt x="100838" y="139068"/>
                  </a:cubicBezTo>
                  <a:lnTo>
                    <a:pt x="23270" y="94743"/>
                  </a:lnTo>
                  <a:cubicBezTo>
                    <a:pt x="14405" y="88095"/>
                    <a:pt x="14405" y="72581"/>
                    <a:pt x="23270" y="65932"/>
                  </a:cubicBezTo>
                  <a:close/>
                </a:path>
              </a:pathLst>
            </a:custGeom>
            <a:solidFill>
              <a:srgbClr val="D3DA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B050121C-DBCD-4608-AC15-35CB1E0E6DBA}"/>
                </a:ext>
              </a:extLst>
            </p:cNvPr>
            <p:cNvSpPr/>
            <p:nvPr/>
          </p:nvSpPr>
          <p:spPr>
            <a:xfrm>
              <a:off x="8490174" y="3856209"/>
              <a:ext cx="221622" cy="155136"/>
            </a:xfrm>
            <a:custGeom>
              <a:avLst/>
              <a:gdLst>
                <a:gd name="connsiteX0" fmla="*/ 23271 w 221622"/>
                <a:gd name="connsiteY0" fmla="*/ 65932 h 155135"/>
                <a:gd name="connsiteX1" fmla="*/ 100838 w 221622"/>
                <a:gd name="connsiteY1" fmla="*/ 21608 h 155135"/>
                <a:gd name="connsiteX2" fmla="*/ 134082 w 221622"/>
                <a:gd name="connsiteY2" fmla="*/ 21608 h 155135"/>
                <a:gd name="connsiteX3" fmla="*/ 209433 w 221622"/>
                <a:gd name="connsiteY3" fmla="*/ 65932 h 155135"/>
                <a:gd name="connsiteX4" fmla="*/ 209433 w 221622"/>
                <a:gd name="connsiteY4" fmla="*/ 92527 h 155135"/>
                <a:gd name="connsiteX5" fmla="*/ 134082 w 221622"/>
                <a:gd name="connsiteY5" fmla="*/ 139068 h 155135"/>
                <a:gd name="connsiteX6" fmla="*/ 100838 w 221622"/>
                <a:gd name="connsiteY6" fmla="*/ 139068 h 155135"/>
                <a:gd name="connsiteX7" fmla="*/ 23271 w 221622"/>
                <a:gd name="connsiteY7" fmla="*/ 94743 h 155135"/>
                <a:gd name="connsiteX8" fmla="*/ 23271 w 221622"/>
                <a:gd name="connsiteY8" fmla="*/ 65932 h 15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1622" h="155135">
                  <a:moveTo>
                    <a:pt x="23271" y="65932"/>
                  </a:moveTo>
                  <a:lnTo>
                    <a:pt x="100838" y="21608"/>
                  </a:lnTo>
                  <a:cubicBezTo>
                    <a:pt x="111920" y="14960"/>
                    <a:pt x="123001" y="14960"/>
                    <a:pt x="134082" y="21608"/>
                  </a:cubicBezTo>
                  <a:lnTo>
                    <a:pt x="209433" y="65932"/>
                  </a:lnTo>
                  <a:cubicBezTo>
                    <a:pt x="220514" y="72581"/>
                    <a:pt x="220514" y="88095"/>
                    <a:pt x="209433" y="92527"/>
                  </a:cubicBezTo>
                  <a:lnTo>
                    <a:pt x="134082" y="139068"/>
                  </a:lnTo>
                  <a:cubicBezTo>
                    <a:pt x="123001" y="145717"/>
                    <a:pt x="111920" y="145717"/>
                    <a:pt x="100838" y="139068"/>
                  </a:cubicBezTo>
                  <a:lnTo>
                    <a:pt x="23271" y="94743"/>
                  </a:lnTo>
                  <a:cubicBezTo>
                    <a:pt x="14405" y="88095"/>
                    <a:pt x="14405" y="72581"/>
                    <a:pt x="23271" y="65932"/>
                  </a:cubicBezTo>
                  <a:close/>
                </a:path>
              </a:pathLst>
            </a:custGeom>
            <a:solidFill>
              <a:srgbClr val="D3DA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99BDD8A-A47A-4FDD-883A-F2206F3189EB}"/>
                </a:ext>
              </a:extLst>
            </p:cNvPr>
            <p:cNvSpPr/>
            <p:nvPr/>
          </p:nvSpPr>
          <p:spPr>
            <a:xfrm>
              <a:off x="8656945" y="3951507"/>
              <a:ext cx="221622" cy="155136"/>
            </a:xfrm>
            <a:custGeom>
              <a:avLst/>
              <a:gdLst>
                <a:gd name="connsiteX0" fmla="*/ 24933 w 221622"/>
                <a:gd name="connsiteY0" fmla="*/ 65933 h 155135"/>
                <a:gd name="connsiteX1" fmla="*/ 102500 w 221622"/>
                <a:gd name="connsiteY1" fmla="*/ 21608 h 155135"/>
                <a:gd name="connsiteX2" fmla="*/ 135744 w 221622"/>
                <a:gd name="connsiteY2" fmla="*/ 21608 h 155135"/>
                <a:gd name="connsiteX3" fmla="*/ 211096 w 221622"/>
                <a:gd name="connsiteY3" fmla="*/ 65933 h 155135"/>
                <a:gd name="connsiteX4" fmla="*/ 211096 w 221622"/>
                <a:gd name="connsiteY4" fmla="*/ 92527 h 155135"/>
                <a:gd name="connsiteX5" fmla="*/ 135744 w 221622"/>
                <a:gd name="connsiteY5" fmla="*/ 139068 h 155135"/>
                <a:gd name="connsiteX6" fmla="*/ 102500 w 221622"/>
                <a:gd name="connsiteY6" fmla="*/ 139068 h 155135"/>
                <a:gd name="connsiteX7" fmla="*/ 24933 w 221622"/>
                <a:gd name="connsiteY7" fmla="*/ 94744 h 155135"/>
                <a:gd name="connsiteX8" fmla="*/ 24933 w 221622"/>
                <a:gd name="connsiteY8" fmla="*/ 65933 h 15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1622" h="155135">
                  <a:moveTo>
                    <a:pt x="24933" y="65933"/>
                  </a:moveTo>
                  <a:lnTo>
                    <a:pt x="102500" y="21608"/>
                  </a:lnTo>
                  <a:cubicBezTo>
                    <a:pt x="113582" y="14960"/>
                    <a:pt x="124663" y="14960"/>
                    <a:pt x="135744" y="21608"/>
                  </a:cubicBezTo>
                  <a:lnTo>
                    <a:pt x="211096" y="65933"/>
                  </a:lnTo>
                  <a:cubicBezTo>
                    <a:pt x="222177" y="72581"/>
                    <a:pt x="222177" y="88095"/>
                    <a:pt x="211096" y="92527"/>
                  </a:cubicBezTo>
                  <a:lnTo>
                    <a:pt x="135744" y="139068"/>
                  </a:lnTo>
                  <a:cubicBezTo>
                    <a:pt x="124663" y="145717"/>
                    <a:pt x="113582" y="145717"/>
                    <a:pt x="102500" y="139068"/>
                  </a:cubicBezTo>
                  <a:lnTo>
                    <a:pt x="24933" y="94744"/>
                  </a:lnTo>
                  <a:cubicBezTo>
                    <a:pt x="13851" y="85879"/>
                    <a:pt x="13851" y="70365"/>
                    <a:pt x="24933" y="65933"/>
                  </a:cubicBezTo>
                  <a:close/>
                </a:path>
              </a:pathLst>
            </a:custGeom>
            <a:solidFill>
              <a:srgbClr val="D3DA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28002CA-0DF7-4C70-A30C-2E23120EBB3A}"/>
                </a:ext>
              </a:extLst>
            </p:cNvPr>
            <p:cNvSpPr/>
            <p:nvPr/>
          </p:nvSpPr>
          <p:spPr>
            <a:xfrm>
              <a:off x="8835051" y="4046804"/>
              <a:ext cx="221622" cy="155136"/>
            </a:xfrm>
            <a:custGeom>
              <a:avLst/>
              <a:gdLst>
                <a:gd name="connsiteX0" fmla="*/ 24124 w 221622"/>
                <a:gd name="connsiteY0" fmla="*/ 65933 h 155135"/>
                <a:gd name="connsiteX1" fmla="*/ 101692 w 221622"/>
                <a:gd name="connsiteY1" fmla="*/ 21608 h 155135"/>
                <a:gd name="connsiteX2" fmla="*/ 134936 w 221622"/>
                <a:gd name="connsiteY2" fmla="*/ 21608 h 155135"/>
                <a:gd name="connsiteX3" fmla="*/ 210287 w 221622"/>
                <a:gd name="connsiteY3" fmla="*/ 65933 h 155135"/>
                <a:gd name="connsiteX4" fmla="*/ 210287 w 221622"/>
                <a:gd name="connsiteY4" fmla="*/ 92527 h 155135"/>
                <a:gd name="connsiteX5" fmla="*/ 134936 w 221622"/>
                <a:gd name="connsiteY5" fmla="*/ 139068 h 155135"/>
                <a:gd name="connsiteX6" fmla="*/ 101692 w 221622"/>
                <a:gd name="connsiteY6" fmla="*/ 139068 h 155135"/>
                <a:gd name="connsiteX7" fmla="*/ 24124 w 221622"/>
                <a:gd name="connsiteY7" fmla="*/ 94744 h 155135"/>
                <a:gd name="connsiteX8" fmla="*/ 24124 w 221622"/>
                <a:gd name="connsiteY8" fmla="*/ 65933 h 15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1622" h="155135">
                  <a:moveTo>
                    <a:pt x="24124" y="65933"/>
                  </a:moveTo>
                  <a:lnTo>
                    <a:pt x="101692" y="21608"/>
                  </a:lnTo>
                  <a:cubicBezTo>
                    <a:pt x="112773" y="14960"/>
                    <a:pt x="123854" y="14960"/>
                    <a:pt x="134936" y="21608"/>
                  </a:cubicBezTo>
                  <a:lnTo>
                    <a:pt x="210287" y="65933"/>
                  </a:lnTo>
                  <a:cubicBezTo>
                    <a:pt x="221369" y="72581"/>
                    <a:pt x="221369" y="88095"/>
                    <a:pt x="210287" y="92527"/>
                  </a:cubicBezTo>
                  <a:lnTo>
                    <a:pt x="134936" y="139068"/>
                  </a:lnTo>
                  <a:cubicBezTo>
                    <a:pt x="123854" y="145717"/>
                    <a:pt x="112773" y="145717"/>
                    <a:pt x="101692" y="139068"/>
                  </a:cubicBezTo>
                  <a:lnTo>
                    <a:pt x="24124" y="94744"/>
                  </a:lnTo>
                  <a:cubicBezTo>
                    <a:pt x="15260" y="88095"/>
                    <a:pt x="13043" y="72581"/>
                    <a:pt x="24124" y="65933"/>
                  </a:cubicBezTo>
                  <a:close/>
                </a:path>
              </a:pathLst>
            </a:custGeom>
            <a:solidFill>
              <a:srgbClr val="D3DA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FB0B73E0-559A-41C8-98B5-0B2A1EBFC6A2}"/>
                </a:ext>
              </a:extLst>
            </p:cNvPr>
            <p:cNvSpPr/>
            <p:nvPr/>
          </p:nvSpPr>
          <p:spPr>
            <a:xfrm>
              <a:off x="8991595" y="4139886"/>
              <a:ext cx="221622" cy="155136"/>
            </a:xfrm>
            <a:custGeom>
              <a:avLst/>
              <a:gdLst>
                <a:gd name="connsiteX0" fmla="*/ 24933 w 221622"/>
                <a:gd name="connsiteY0" fmla="*/ 65933 h 155135"/>
                <a:gd name="connsiteX1" fmla="*/ 102500 w 221622"/>
                <a:gd name="connsiteY1" fmla="*/ 21608 h 155135"/>
                <a:gd name="connsiteX2" fmla="*/ 135744 w 221622"/>
                <a:gd name="connsiteY2" fmla="*/ 21608 h 155135"/>
                <a:gd name="connsiteX3" fmla="*/ 211095 w 221622"/>
                <a:gd name="connsiteY3" fmla="*/ 65933 h 155135"/>
                <a:gd name="connsiteX4" fmla="*/ 211095 w 221622"/>
                <a:gd name="connsiteY4" fmla="*/ 92527 h 155135"/>
                <a:gd name="connsiteX5" fmla="*/ 135744 w 221622"/>
                <a:gd name="connsiteY5" fmla="*/ 139068 h 155135"/>
                <a:gd name="connsiteX6" fmla="*/ 102500 w 221622"/>
                <a:gd name="connsiteY6" fmla="*/ 139068 h 155135"/>
                <a:gd name="connsiteX7" fmla="*/ 24933 w 221622"/>
                <a:gd name="connsiteY7" fmla="*/ 94744 h 155135"/>
                <a:gd name="connsiteX8" fmla="*/ 24933 w 221622"/>
                <a:gd name="connsiteY8" fmla="*/ 65933 h 15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1622" h="155135">
                  <a:moveTo>
                    <a:pt x="24933" y="65933"/>
                  </a:moveTo>
                  <a:lnTo>
                    <a:pt x="102500" y="21608"/>
                  </a:lnTo>
                  <a:cubicBezTo>
                    <a:pt x="113582" y="14960"/>
                    <a:pt x="124663" y="14960"/>
                    <a:pt x="135744" y="21608"/>
                  </a:cubicBezTo>
                  <a:lnTo>
                    <a:pt x="211095" y="65933"/>
                  </a:lnTo>
                  <a:cubicBezTo>
                    <a:pt x="222176" y="72581"/>
                    <a:pt x="222176" y="88095"/>
                    <a:pt x="211095" y="92527"/>
                  </a:cubicBezTo>
                  <a:lnTo>
                    <a:pt x="135744" y="139068"/>
                  </a:lnTo>
                  <a:cubicBezTo>
                    <a:pt x="124663" y="145717"/>
                    <a:pt x="113582" y="145717"/>
                    <a:pt x="102500" y="139068"/>
                  </a:cubicBezTo>
                  <a:lnTo>
                    <a:pt x="24933" y="94744"/>
                  </a:lnTo>
                  <a:cubicBezTo>
                    <a:pt x="13851" y="88095"/>
                    <a:pt x="13851" y="72581"/>
                    <a:pt x="24933" y="65933"/>
                  </a:cubicBezTo>
                  <a:close/>
                </a:path>
              </a:pathLst>
            </a:custGeom>
            <a:solidFill>
              <a:srgbClr val="D3DA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A0F9343A-144B-483A-8700-B120D7F3B2EF}"/>
                </a:ext>
              </a:extLst>
            </p:cNvPr>
            <p:cNvSpPr/>
            <p:nvPr/>
          </p:nvSpPr>
          <p:spPr>
            <a:xfrm>
              <a:off x="9151163" y="4237400"/>
              <a:ext cx="221622" cy="155136"/>
            </a:xfrm>
            <a:custGeom>
              <a:avLst/>
              <a:gdLst>
                <a:gd name="connsiteX0" fmla="*/ 24933 w 221622"/>
                <a:gd name="connsiteY0" fmla="*/ 65933 h 155135"/>
                <a:gd name="connsiteX1" fmla="*/ 102500 w 221622"/>
                <a:gd name="connsiteY1" fmla="*/ 21608 h 155135"/>
                <a:gd name="connsiteX2" fmla="*/ 135744 w 221622"/>
                <a:gd name="connsiteY2" fmla="*/ 21608 h 155135"/>
                <a:gd name="connsiteX3" fmla="*/ 211096 w 221622"/>
                <a:gd name="connsiteY3" fmla="*/ 65933 h 155135"/>
                <a:gd name="connsiteX4" fmla="*/ 211096 w 221622"/>
                <a:gd name="connsiteY4" fmla="*/ 92527 h 155135"/>
                <a:gd name="connsiteX5" fmla="*/ 135744 w 221622"/>
                <a:gd name="connsiteY5" fmla="*/ 139068 h 155135"/>
                <a:gd name="connsiteX6" fmla="*/ 102500 w 221622"/>
                <a:gd name="connsiteY6" fmla="*/ 139068 h 155135"/>
                <a:gd name="connsiteX7" fmla="*/ 24933 w 221622"/>
                <a:gd name="connsiteY7" fmla="*/ 94743 h 155135"/>
                <a:gd name="connsiteX8" fmla="*/ 24933 w 221622"/>
                <a:gd name="connsiteY8" fmla="*/ 65933 h 15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1622" h="155135">
                  <a:moveTo>
                    <a:pt x="24933" y="65933"/>
                  </a:moveTo>
                  <a:lnTo>
                    <a:pt x="102500" y="21608"/>
                  </a:lnTo>
                  <a:cubicBezTo>
                    <a:pt x="113582" y="14960"/>
                    <a:pt x="124663" y="14960"/>
                    <a:pt x="135744" y="21608"/>
                  </a:cubicBezTo>
                  <a:lnTo>
                    <a:pt x="211096" y="65933"/>
                  </a:lnTo>
                  <a:cubicBezTo>
                    <a:pt x="222177" y="72581"/>
                    <a:pt x="222177" y="88095"/>
                    <a:pt x="211096" y="92527"/>
                  </a:cubicBezTo>
                  <a:lnTo>
                    <a:pt x="135744" y="139068"/>
                  </a:lnTo>
                  <a:cubicBezTo>
                    <a:pt x="124663" y="145717"/>
                    <a:pt x="113582" y="145717"/>
                    <a:pt x="102500" y="139068"/>
                  </a:cubicBezTo>
                  <a:lnTo>
                    <a:pt x="24933" y="94743"/>
                  </a:lnTo>
                  <a:cubicBezTo>
                    <a:pt x="13851" y="88095"/>
                    <a:pt x="13851" y="72581"/>
                    <a:pt x="24933" y="65933"/>
                  </a:cubicBezTo>
                  <a:close/>
                </a:path>
              </a:pathLst>
            </a:custGeom>
            <a:solidFill>
              <a:srgbClr val="D3DA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8BA815B-253E-4A6D-B590-9490D8FCF9E2}"/>
                </a:ext>
              </a:extLst>
            </p:cNvPr>
            <p:cNvSpPr/>
            <p:nvPr/>
          </p:nvSpPr>
          <p:spPr>
            <a:xfrm>
              <a:off x="9321812" y="4332698"/>
              <a:ext cx="221622" cy="155136"/>
            </a:xfrm>
            <a:custGeom>
              <a:avLst/>
              <a:gdLst>
                <a:gd name="connsiteX0" fmla="*/ 24933 w 221622"/>
                <a:gd name="connsiteY0" fmla="*/ 65932 h 155135"/>
                <a:gd name="connsiteX1" fmla="*/ 102500 w 221622"/>
                <a:gd name="connsiteY1" fmla="*/ 21608 h 155135"/>
                <a:gd name="connsiteX2" fmla="*/ 135744 w 221622"/>
                <a:gd name="connsiteY2" fmla="*/ 21608 h 155135"/>
                <a:gd name="connsiteX3" fmla="*/ 211096 w 221622"/>
                <a:gd name="connsiteY3" fmla="*/ 65932 h 155135"/>
                <a:gd name="connsiteX4" fmla="*/ 211096 w 221622"/>
                <a:gd name="connsiteY4" fmla="*/ 92527 h 155135"/>
                <a:gd name="connsiteX5" fmla="*/ 135744 w 221622"/>
                <a:gd name="connsiteY5" fmla="*/ 139068 h 155135"/>
                <a:gd name="connsiteX6" fmla="*/ 102500 w 221622"/>
                <a:gd name="connsiteY6" fmla="*/ 139068 h 155135"/>
                <a:gd name="connsiteX7" fmla="*/ 24933 w 221622"/>
                <a:gd name="connsiteY7" fmla="*/ 94743 h 155135"/>
                <a:gd name="connsiteX8" fmla="*/ 24933 w 221622"/>
                <a:gd name="connsiteY8" fmla="*/ 65932 h 15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1622" h="155135">
                  <a:moveTo>
                    <a:pt x="24933" y="65932"/>
                  </a:moveTo>
                  <a:lnTo>
                    <a:pt x="102500" y="21608"/>
                  </a:lnTo>
                  <a:cubicBezTo>
                    <a:pt x="113582" y="14960"/>
                    <a:pt x="124663" y="14960"/>
                    <a:pt x="135744" y="21608"/>
                  </a:cubicBezTo>
                  <a:lnTo>
                    <a:pt x="211096" y="65932"/>
                  </a:lnTo>
                  <a:cubicBezTo>
                    <a:pt x="222177" y="72581"/>
                    <a:pt x="222177" y="88095"/>
                    <a:pt x="211096" y="92527"/>
                  </a:cubicBezTo>
                  <a:lnTo>
                    <a:pt x="135744" y="139068"/>
                  </a:lnTo>
                  <a:cubicBezTo>
                    <a:pt x="124663" y="145717"/>
                    <a:pt x="113582" y="145717"/>
                    <a:pt x="102500" y="139068"/>
                  </a:cubicBezTo>
                  <a:lnTo>
                    <a:pt x="24933" y="94743"/>
                  </a:lnTo>
                  <a:cubicBezTo>
                    <a:pt x="13851" y="85879"/>
                    <a:pt x="13851" y="70365"/>
                    <a:pt x="24933" y="65932"/>
                  </a:cubicBezTo>
                  <a:close/>
                </a:path>
              </a:pathLst>
            </a:custGeom>
            <a:solidFill>
              <a:srgbClr val="D3DA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2DCB38B-6FBD-4BED-892C-8E2EDEC6ED24}"/>
                </a:ext>
              </a:extLst>
            </p:cNvPr>
            <p:cNvSpPr/>
            <p:nvPr/>
          </p:nvSpPr>
          <p:spPr>
            <a:xfrm>
              <a:off x="9488029" y="4425779"/>
              <a:ext cx="221622" cy="155136"/>
            </a:xfrm>
            <a:custGeom>
              <a:avLst/>
              <a:gdLst>
                <a:gd name="connsiteX0" fmla="*/ 24933 w 221622"/>
                <a:gd name="connsiteY0" fmla="*/ 65933 h 155135"/>
                <a:gd name="connsiteX1" fmla="*/ 102500 w 221622"/>
                <a:gd name="connsiteY1" fmla="*/ 21608 h 155135"/>
                <a:gd name="connsiteX2" fmla="*/ 135744 w 221622"/>
                <a:gd name="connsiteY2" fmla="*/ 21608 h 155135"/>
                <a:gd name="connsiteX3" fmla="*/ 211096 w 221622"/>
                <a:gd name="connsiteY3" fmla="*/ 65933 h 155135"/>
                <a:gd name="connsiteX4" fmla="*/ 211096 w 221622"/>
                <a:gd name="connsiteY4" fmla="*/ 92527 h 155135"/>
                <a:gd name="connsiteX5" fmla="*/ 135744 w 221622"/>
                <a:gd name="connsiteY5" fmla="*/ 139068 h 155135"/>
                <a:gd name="connsiteX6" fmla="*/ 102500 w 221622"/>
                <a:gd name="connsiteY6" fmla="*/ 139068 h 155135"/>
                <a:gd name="connsiteX7" fmla="*/ 24933 w 221622"/>
                <a:gd name="connsiteY7" fmla="*/ 94743 h 155135"/>
                <a:gd name="connsiteX8" fmla="*/ 24933 w 221622"/>
                <a:gd name="connsiteY8" fmla="*/ 65933 h 15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1622" h="155135">
                  <a:moveTo>
                    <a:pt x="24933" y="65933"/>
                  </a:moveTo>
                  <a:lnTo>
                    <a:pt x="102500" y="21608"/>
                  </a:lnTo>
                  <a:cubicBezTo>
                    <a:pt x="113582" y="14960"/>
                    <a:pt x="124663" y="14960"/>
                    <a:pt x="135744" y="21608"/>
                  </a:cubicBezTo>
                  <a:lnTo>
                    <a:pt x="211096" y="65933"/>
                  </a:lnTo>
                  <a:cubicBezTo>
                    <a:pt x="222177" y="72581"/>
                    <a:pt x="222177" y="88095"/>
                    <a:pt x="211096" y="92527"/>
                  </a:cubicBezTo>
                  <a:lnTo>
                    <a:pt x="135744" y="139068"/>
                  </a:lnTo>
                  <a:cubicBezTo>
                    <a:pt x="124663" y="145717"/>
                    <a:pt x="113582" y="145717"/>
                    <a:pt x="102500" y="139068"/>
                  </a:cubicBezTo>
                  <a:lnTo>
                    <a:pt x="24933" y="94743"/>
                  </a:lnTo>
                  <a:cubicBezTo>
                    <a:pt x="13851" y="88095"/>
                    <a:pt x="13851" y="72581"/>
                    <a:pt x="24933" y="65933"/>
                  </a:cubicBezTo>
                  <a:close/>
                </a:path>
              </a:pathLst>
            </a:custGeom>
            <a:solidFill>
              <a:srgbClr val="D3DA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808A44F-1443-4D82-BD24-1137E806FAF4}"/>
                </a:ext>
              </a:extLst>
            </p:cNvPr>
            <p:cNvSpPr/>
            <p:nvPr/>
          </p:nvSpPr>
          <p:spPr>
            <a:xfrm>
              <a:off x="9652030" y="4527725"/>
              <a:ext cx="221622" cy="155136"/>
            </a:xfrm>
            <a:custGeom>
              <a:avLst/>
              <a:gdLst>
                <a:gd name="connsiteX0" fmla="*/ 24933 w 221622"/>
                <a:gd name="connsiteY0" fmla="*/ 65933 h 155135"/>
                <a:gd name="connsiteX1" fmla="*/ 102500 w 221622"/>
                <a:gd name="connsiteY1" fmla="*/ 21608 h 155135"/>
                <a:gd name="connsiteX2" fmla="*/ 135744 w 221622"/>
                <a:gd name="connsiteY2" fmla="*/ 21608 h 155135"/>
                <a:gd name="connsiteX3" fmla="*/ 211095 w 221622"/>
                <a:gd name="connsiteY3" fmla="*/ 65933 h 155135"/>
                <a:gd name="connsiteX4" fmla="*/ 211095 w 221622"/>
                <a:gd name="connsiteY4" fmla="*/ 92527 h 155135"/>
                <a:gd name="connsiteX5" fmla="*/ 135744 w 221622"/>
                <a:gd name="connsiteY5" fmla="*/ 139068 h 155135"/>
                <a:gd name="connsiteX6" fmla="*/ 102500 w 221622"/>
                <a:gd name="connsiteY6" fmla="*/ 139068 h 155135"/>
                <a:gd name="connsiteX7" fmla="*/ 24933 w 221622"/>
                <a:gd name="connsiteY7" fmla="*/ 94744 h 155135"/>
                <a:gd name="connsiteX8" fmla="*/ 24933 w 221622"/>
                <a:gd name="connsiteY8" fmla="*/ 65933 h 15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1622" h="155135">
                  <a:moveTo>
                    <a:pt x="24933" y="65933"/>
                  </a:moveTo>
                  <a:lnTo>
                    <a:pt x="102500" y="21608"/>
                  </a:lnTo>
                  <a:cubicBezTo>
                    <a:pt x="113582" y="14960"/>
                    <a:pt x="124663" y="14960"/>
                    <a:pt x="135744" y="21608"/>
                  </a:cubicBezTo>
                  <a:lnTo>
                    <a:pt x="211095" y="65933"/>
                  </a:lnTo>
                  <a:cubicBezTo>
                    <a:pt x="222176" y="72581"/>
                    <a:pt x="222176" y="88095"/>
                    <a:pt x="211095" y="92527"/>
                  </a:cubicBezTo>
                  <a:lnTo>
                    <a:pt x="135744" y="139068"/>
                  </a:lnTo>
                  <a:cubicBezTo>
                    <a:pt x="124663" y="145717"/>
                    <a:pt x="113582" y="145717"/>
                    <a:pt x="102500" y="139068"/>
                  </a:cubicBezTo>
                  <a:lnTo>
                    <a:pt x="24933" y="94744"/>
                  </a:lnTo>
                  <a:cubicBezTo>
                    <a:pt x="13851" y="85879"/>
                    <a:pt x="13851" y="70365"/>
                    <a:pt x="24933" y="65933"/>
                  </a:cubicBezTo>
                  <a:close/>
                </a:path>
              </a:pathLst>
            </a:custGeom>
            <a:solidFill>
              <a:srgbClr val="D3DA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B6406DB-36CA-4DAF-B600-3CC5E4B1ABA7}"/>
                </a:ext>
              </a:extLst>
            </p:cNvPr>
            <p:cNvSpPr/>
            <p:nvPr/>
          </p:nvSpPr>
          <p:spPr>
            <a:xfrm>
              <a:off x="9831544" y="4631888"/>
              <a:ext cx="221622" cy="155136"/>
            </a:xfrm>
            <a:custGeom>
              <a:avLst/>
              <a:gdLst>
                <a:gd name="connsiteX0" fmla="*/ 24933 w 221622"/>
                <a:gd name="connsiteY0" fmla="*/ 65932 h 155135"/>
                <a:gd name="connsiteX1" fmla="*/ 102500 w 221622"/>
                <a:gd name="connsiteY1" fmla="*/ 21608 h 155135"/>
                <a:gd name="connsiteX2" fmla="*/ 135744 w 221622"/>
                <a:gd name="connsiteY2" fmla="*/ 21608 h 155135"/>
                <a:gd name="connsiteX3" fmla="*/ 211096 w 221622"/>
                <a:gd name="connsiteY3" fmla="*/ 65932 h 155135"/>
                <a:gd name="connsiteX4" fmla="*/ 211096 w 221622"/>
                <a:gd name="connsiteY4" fmla="*/ 92527 h 155135"/>
                <a:gd name="connsiteX5" fmla="*/ 135744 w 221622"/>
                <a:gd name="connsiteY5" fmla="*/ 139068 h 155135"/>
                <a:gd name="connsiteX6" fmla="*/ 102500 w 221622"/>
                <a:gd name="connsiteY6" fmla="*/ 139068 h 155135"/>
                <a:gd name="connsiteX7" fmla="*/ 24933 w 221622"/>
                <a:gd name="connsiteY7" fmla="*/ 94743 h 155135"/>
                <a:gd name="connsiteX8" fmla="*/ 24933 w 221622"/>
                <a:gd name="connsiteY8" fmla="*/ 65932 h 15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1622" h="155135">
                  <a:moveTo>
                    <a:pt x="24933" y="65932"/>
                  </a:moveTo>
                  <a:lnTo>
                    <a:pt x="102500" y="21608"/>
                  </a:lnTo>
                  <a:cubicBezTo>
                    <a:pt x="113582" y="14960"/>
                    <a:pt x="124663" y="14960"/>
                    <a:pt x="135744" y="21608"/>
                  </a:cubicBezTo>
                  <a:lnTo>
                    <a:pt x="211096" y="65932"/>
                  </a:lnTo>
                  <a:cubicBezTo>
                    <a:pt x="222177" y="72581"/>
                    <a:pt x="222177" y="88095"/>
                    <a:pt x="211096" y="92527"/>
                  </a:cubicBezTo>
                  <a:lnTo>
                    <a:pt x="135744" y="139068"/>
                  </a:lnTo>
                  <a:cubicBezTo>
                    <a:pt x="124663" y="145717"/>
                    <a:pt x="113582" y="145717"/>
                    <a:pt x="102500" y="139068"/>
                  </a:cubicBezTo>
                  <a:lnTo>
                    <a:pt x="24933" y="94743"/>
                  </a:lnTo>
                  <a:cubicBezTo>
                    <a:pt x="13851" y="88095"/>
                    <a:pt x="13851" y="72581"/>
                    <a:pt x="24933" y="65932"/>
                  </a:cubicBezTo>
                  <a:close/>
                </a:path>
              </a:pathLst>
            </a:custGeom>
            <a:solidFill>
              <a:srgbClr val="D3DA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EBD29B7B-BDA0-4745-9A00-AF0D0B566071}"/>
                </a:ext>
              </a:extLst>
            </p:cNvPr>
            <p:cNvSpPr/>
            <p:nvPr/>
          </p:nvSpPr>
          <p:spPr>
            <a:xfrm>
              <a:off x="9993328" y="4720537"/>
              <a:ext cx="221622" cy="155136"/>
            </a:xfrm>
            <a:custGeom>
              <a:avLst/>
              <a:gdLst>
                <a:gd name="connsiteX0" fmla="*/ 24933 w 221622"/>
                <a:gd name="connsiteY0" fmla="*/ 65932 h 155135"/>
                <a:gd name="connsiteX1" fmla="*/ 102500 w 221622"/>
                <a:gd name="connsiteY1" fmla="*/ 21608 h 155135"/>
                <a:gd name="connsiteX2" fmla="*/ 135744 w 221622"/>
                <a:gd name="connsiteY2" fmla="*/ 21608 h 155135"/>
                <a:gd name="connsiteX3" fmla="*/ 211096 w 221622"/>
                <a:gd name="connsiteY3" fmla="*/ 65932 h 155135"/>
                <a:gd name="connsiteX4" fmla="*/ 211096 w 221622"/>
                <a:gd name="connsiteY4" fmla="*/ 92527 h 155135"/>
                <a:gd name="connsiteX5" fmla="*/ 135744 w 221622"/>
                <a:gd name="connsiteY5" fmla="*/ 139068 h 155135"/>
                <a:gd name="connsiteX6" fmla="*/ 102500 w 221622"/>
                <a:gd name="connsiteY6" fmla="*/ 139068 h 155135"/>
                <a:gd name="connsiteX7" fmla="*/ 24933 w 221622"/>
                <a:gd name="connsiteY7" fmla="*/ 94743 h 155135"/>
                <a:gd name="connsiteX8" fmla="*/ 24933 w 221622"/>
                <a:gd name="connsiteY8" fmla="*/ 65932 h 15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1622" h="155135">
                  <a:moveTo>
                    <a:pt x="24933" y="65932"/>
                  </a:moveTo>
                  <a:lnTo>
                    <a:pt x="102500" y="21608"/>
                  </a:lnTo>
                  <a:cubicBezTo>
                    <a:pt x="113582" y="14960"/>
                    <a:pt x="124663" y="14960"/>
                    <a:pt x="135744" y="21608"/>
                  </a:cubicBezTo>
                  <a:lnTo>
                    <a:pt x="211096" y="65932"/>
                  </a:lnTo>
                  <a:cubicBezTo>
                    <a:pt x="222177" y="72581"/>
                    <a:pt x="222177" y="88095"/>
                    <a:pt x="211096" y="92527"/>
                  </a:cubicBezTo>
                  <a:lnTo>
                    <a:pt x="135744" y="139068"/>
                  </a:lnTo>
                  <a:cubicBezTo>
                    <a:pt x="124663" y="145717"/>
                    <a:pt x="113582" y="145717"/>
                    <a:pt x="102500" y="139068"/>
                  </a:cubicBezTo>
                  <a:lnTo>
                    <a:pt x="24933" y="94743"/>
                  </a:lnTo>
                  <a:cubicBezTo>
                    <a:pt x="13851" y="85879"/>
                    <a:pt x="13851" y="72581"/>
                    <a:pt x="24933" y="65932"/>
                  </a:cubicBezTo>
                  <a:close/>
                </a:path>
              </a:pathLst>
            </a:custGeom>
            <a:solidFill>
              <a:srgbClr val="D3DA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8A59E4D0-E982-4B27-AAA7-C8E43A1A7ED3}"/>
                </a:ext>
              </a:extLst>
            </p:cNvPr>
            <p:cNvSpPr/>
            <p:nvPr/>
          </p:nvSpPr>
          <p:spPr>
            <a:xfrm>
              <a:off x="8144997" y="3849561"/>
              <a:ext cx="221622" cy="155136"/>
            </a:xfrm>
            <a:custGeom>
              <a:avLst/>
              <a:gdLst>
                <a:gd name="connsiteX0" fmla="*/ 24933 w 221622"/>
                <a:gd name="connsiteY0" fmla="*/ 65933 h 155135"/>
                <a:gd name="connsiteX1" fmla="*/ 102500 w 221622"/>
                <a:gd name="connsiteY1" fmla="*/ 21608 h 155135"/>
                <a:gd name="connsiteX2" fmla="*/ 135744 w 221622"/>
                <a:gd name="connsiteY2" fmla="*/ 21608 h 155135"/>
                <a:gd name="connsiteX3" fmla="*/ 211095 w 221622"/>
                <a:gd name="connsiteY3" fmla="*/ 65933 h 155135"/>
                <a:gd name="connsiteX4" fmla="*/ 211095 w 221622"/>
                <a:gd name="connsiteY4" fmla="*/ 92527 h 155135"/>
                <a:gd name="connsiteX5" fmla="*/ 135744 w 221622"/>
                <a:gd name="connsiteY5" fmla="*/ 139068 h 155135"/>
                <a:gd name="connsiteX6" fmla="*/ 102500 w 221622"/>
                <a:gd name="connsiteY6" fmla="*/ 139068 h 155135"/>
                <a:gd name="connsiteX7" fmla="*/ 24933 w 221622"/>
                <a:gd name="connsiteY7" fmla="*/ 94743 h 155135"/>
                <a:gd name="connsiteX8" fmla="*/ 24933 w 221622"/>
                <a:gd name="connsiteY8" fmla="*/ 65933 h 15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1622" h="155135">
                  <a:moveTo>
                    <a:pt x="24933" y="65933"/>
                  </a:moveTo>
                  <a:lnTo>
                    <a:pt x="102500" y="21608"/>
                  </a:lnTo>
                  <a:cubicBezTo>
                    <a:pt x="113582" y="14960"/>
                    <a:pt x="124663" y="14960"/>
                    <a:pt x="135744" y="21608"/>
                  </a:cubicBezTo>
                  <a:lnTo>
                    <a:pt x="211095" y="65933"/>
                  </a:lnTo>
                  <a:cubicBezTo>
                    <a:pt x="222176" y="72581"/>
                    <a:pt x="222176" y="88095"/>
                    <a:pt x="211095" y="92527"/>
                  </a:cubicBezTo>
                  <a:lnTo>
                    <a:pt x="135744" y="139068"/>
                  </a:lnTo>
                  <a:cubicBezTo>
                    <a:pt x="124663" y="145717"/>
                    <a:pt x="113582" y="145717"/>
                    <a:pt x="102500" y="139068"/>
                  </a:cubicBezTo>
                  <a:lnTo>
                    <a:pt x="24933" y="94743"/>
                  </a:lnTo>
                  <a:cubicBezTo>
                    <a:pt x="13851" y="88095"/>
                    <a:pt x="13851" y="72581"/>
                    <a:pt x="24933" y="65933"/>
                  </a:cubicBezTo>
                  <a:close/>
                </a:path>
              </a:pathLst>
            </a:custGeom>
            <a:solidFill>
              <a:srgbClr val="D3DA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90A90A21-6449-48BE-A3CC-75D13F248D08}"/>
                </a:ext>
              </a:extLst>
            </p:cNvPr>
            <p:cNvSpPr/>
            <p:nvPr/>
          </p:nvSpPr>
          <p:spPr>
            <a:xfrm>
              <a:off x="8317863" y="3949291"/>
              <a:ext cx="221622" cy="155136"/>
            </a:xfrm>
            <a:custGeom>
              <a:avLst/>
              <a:gdLst>
                <a:gd name="connsiteX0" fmla="*/ 24933 w 221622"/>
                <a:gd name="connsiteY0" fmla="*/ 65933 h 155135"/>
                <a:gd name="connsiteX1" fmla="*/ 102500 w 221622"/>
                <a:gd name="connsiteY1" fmla="*/ 21608 h 155135"/>
                <a:gd name="connsiteX2" fmla="*/ 135744 w 221622"/>
                <a:gd name="connsiteY2" fmla="*/ 21608 h 155135"/>
                <a:gd name="connsiteX3" fmla="*/ 211095 w 221622"/>
                <a:gd name="connsiteY3" fmla="*/ 65933 h 155135"/>
                <a:gd name="connsiteX4" fmla="*/ 211095 w 221622"/>
                <a:gd name="connsiteY4" fmla="*/ 92527 h 155135"/>
                <a:gd name="connsiteX5" fmla="*/ 135744 w 221622"/>
                <a:gd name="connsiteY5" fmla="*/ 139068 h 155135"/>
                <a:gd name="connsiteX6" fmla="*/ 102500 w 221622"/>
                <a:gd name="connsiteY6" fmla="*/ 139068 h 155135"/>
                <a:gd name="connsiteX7" fmla="*/ 24933 w 221622"/>
                <a:gd name="connsiteY7" fmla="*/ 94743 h 155135"/>
                <a:gd name="connsiteX8" fmla="*/ 24933 w 221622"/>
                <a:gd name="connsiteY8" fmla="*/ 65933 h 15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1622" h="155135">
                  <a:moveTo>
                    <a:pt x="24933" y="65933"/>
                  </a:moveTo>
                  <a:lnTo>
                    <a:pt x="102500" y="21608"/>
                  </a:lnTo>
                  <a:cubicBezTo>
                    <a:pt x="113582" y="14960"/>
                    <a:pt x="124663" y="14960"/>
                    <a:pt x="135744" y="21608"/>
                  </a:cubicBezTo>
                  <a:lnTo>
                    <a:pt x="211095" y="65933"/>
                  </a:lnTo>
                  <a:cubicBezTo>
                    <a:pt x="222176" y="72581"/>
                    <a:pt x="222176" y="88095"/>
                    <a:pt x="211095" y="92527"/>
                  </a:cubicBezTo>
                  <a:lnTo>
                    <a:pt x="135744" y="139068"/>
                  </a:lnTo>
                  <a:cubicBezTo>
                    <a:pt x="124663" y="145717"/>
                    <a:pt x="113582" y="145717"/>
                    <a:pt x="102500" y="139068"/>
                  </a:cubicBezTo>
                  <a:lnTo>
                    <a:pt x="24933" y="94743"/>
                  </a:lnTo>
                  <a:cubicBezTo>
                    <a:pt x="13851" y="88095"/>
                    <a:pt x="13851" y="72581"/>
                    <a:pt x="24933" y="65933"/>
                  </a:cubicBezTo>
                  <a:close/>
                </a:path>
              </a:pathLst>
            </a:custGeom>
            <a:solidFill>
              <a:srgbClr val="D3DA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1BED4B9B-C1FB-4F53-8B3D-8CE16EC92B0F}"/>
                </a:ext>
              </a:extLst>
            </p:cNvPr>
            <p:cNvSpPr/>
            <p:nvPr/>
          </p:nvSpPr>
          <p:spPr>
            <a:xfrm>
              <a:off x="8485741" y="4044588"/>
              <a:ext cx="221622" cy="155136"/>
            </a:xfrm>
            <a:custGeom>
              <a:avLst/>
              <a:gdLst>
                <a:gd name="connsiteX0" fmla="*/ 23271 w 221622"/>
                <a:gd name="connsiteY0" fmla="*/ 65932 h 155135"/>
                <a:gd name="connsiteX1" fmla="*/ 100838 w 221622"/>
                <a:gd name="connsiteY1" fmla="*/ 21608 h 155135"/>
                <a:gd name="connsiteX2" fmla="*/ 134082 w 221622"/>
                <a:gd name="connsiteY2" fmla="*/ 21608 h 155135"/>
                <a:gd name="connsiteX3" fmla="*/ 209433 w 221622"/>
                <a:gd name="connsiteY3" fmla="*/ 65932 h 155135"/>
                <a:gd name="connsiteX4" fmla="*/ 209433 w 221622"/>
                <a:gd name="connsiteY4" fmla="*/ 92527 h 155135"/>
                <a:gd name="connsiteX5" fmla="*/ 134082 w 221622"/>
                <a:gd name="connsiteY5" fmla="*/ 139068 h 155135"/>
                <a:gd name="connsiteX6" fmla="*/ 100838 w 221622"/>
                <a:gd name="connsiteY6" fmla="*/ 139068 h 155135"/>
                <a:gd name="connsiteX7" fmla="*/ 23271 w 221622"/>
                <a:gd name="connsiteY7" fmla="*/ 94743 h 155135"/>
                <a:gd name="connsiteX8" fmla="*/ 23271 w 221622"/>
                <a:gd name="connsiteY8" fmla="*/ 65932 h 15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1622" h="155135">
                  <a:moveTo>
                    <a:pt x="23271" y="65932"/>
                  </a:moveTo>
                  <a:lnTo>
                    <a:pt x="100838" y="21608"/>
                  </a:lnTo>
                  <a:cubicBezTo>
                    <a:pt x="111920" y="14960"/>
                    <a:pt x="123001" y="14960"/>
                    <a:pt x="134082" y="21608"/>
                  </a:cubicBezTo>
                  <a:lnTo>
                    <a:pt x="209433" y="65932"/>
                  </a:lnTo>
                  <a:cubicBezTo>
                    <a:pt x="220514" y="72581"/>
                    <a:pt x="220514" y="88095"/>
                    <a:pt x="209433" y="92527"/>
                  </a:cubicBezTo>
                  <a:lnTo>
                    <a:pt x="134082" y="139068"/>
                  </a:lnTo>
                  <a:cubicBezTo>
                    <a:pt x="123001" y="145717"/>
                    <a:pt x="111920" y="145717"/>
                    <a:pt x="100838" y="139068"/>
                  </a:cubicBezTo>
                  <a:lnTo>
                    <a:pt x="23271" y="94743"/>
                  </a:lnTo>
                  <a:cubicBezTo>
                    <a:pt x="14405" y="85879"/>
                    <a:pt x="14405" y="70365"/>
                    <a:pt x="23271" y="65932"/>
                  </a:cubicBezTo>
                  <a:close/>
                </a:path>
              </a:pathLst>
            </a:custGeom>
            <a:solidFill>
              <a:srgbClr val="D3DA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B036D10-EEFA-4439-971F-78FD5083BEB8}"/>
                </a:ext>
              </a:extLst>
            </p:cNvPr>
            <p:cNvSpPr/>
            <p:nvPr/>
          </p:nvSpPr>
          <p:spPr>
            <a:xfrm>
              <a:off x="8663593" y="4139886"/>
              <a:ext cx="221622" cy="155136"/>
            </a:xfrm>
            <a:custGeom>
              <a:avLst/>
              <a:gdLst>
                <a:gd name="connsiteX0" fmla="*/ 24933 w 221622"/>
                <a:gd name="connsiteY0" fmla="*/ 65933 h 155135"/>
                <a:gd name="connsiteX1" fmla="*/ 102500 w 221622"/>
                <a:gd name="connsiteY1" fmla="*/ 21608 h 155135"/>
                <a:gd name="connsiteX2" fmla="*/ 135744 w 221622"/>
                <a:gd name="connsiteY2" fmla="*/ 21608 h 155135"/>
                <a:gd name="connsiteX3" fmla="*/ 211096 w 221622"/>
                <a:gd name="connsiteY3" fmla="*/ 65933 h 155135"/>
                <a:gd name="connsiteX4" fmla="*/ 211096 w 221622"/>
                <a:gd name="connsiteY4" fmla="*/ 92527 h 155135"/>
                <a:gd name="connsiteX5" fmla="*/ 135744 w 221622"/>
                <a:gd name="connsiteY5" fmla="*/ 139068 h 155135"/>
                <a:gd name="connsiteX6" fmla="*/ 102500 w 221622"/>
                <a:gd name="connsiteY6" fmla="*/ 139068 h 155135"/>
                <a:gd name="connsiteX7" fmla="*/ 24933 w 221622"/>
                <a:gd name="connsiteY7" fmla="*/ 94744 h 155135"/>
                <a:gd name="connsiteX8" fmla="*/ 24933 w 221622"/>
                <a:gd name="connsiteY8" fmla="*/ 65933 h 15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1622" h="155135">
                  <a:moveTo>
                    <a:pt x="24933" y="65933"/>
                  </a:moveTo>
                  <a:lnTo>
                    <a:pt x="102500" y="21608"/>
                  </a:lnTo>
                  <a:cubicBezTo>
                    <a:pt x="113582" y="14960"/>
                    <a:pt x="124663" y="14960"/>
                    <a:pt x="135744" y="21608"/>
                  </a:cubicBezTo>
                  <a:lnTo>
                    <a:pt x="211096" y="65933"/>
                  </a:lnTo>
                  <a:cubicBezTo>
                    <a:pt x="222177" y="72581"/>
                    <a:pt x="222177" y="88095"/>
                    <a:pt x="211096" y="92527"/>
                  </a:cubicBezTo>
                  <a:lnTo>
                    <a:pt x="135744" y="139068"/>
                  </a:lnTo>
                  <a:cubicBezTo>
                    <a:pt x="124663" y="145717"/>
                    <a:pt x="113582" y="145717"/>
                    <a:pt x="102500" y="139068"/>
                  </a:cubicBezTo>
                  <a:lnTo>
                    <a:pt x="24933" y="94744"/>
                  </a:lnTo>
                  <a:cubicBezTo>
                    <a:pt x="13851" y="88095"/>
                    <a:pt x="13851" y="72581"/>
                    <a:pt x="24933" y="65933"/>
                  </a:cubicBezTo>
                  <a:close/>
                </a:path>
              </a:pathLst>
            </a:custGeom>
            <a:solidFill>
              <a:srgbClr val="D3DA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BDBC5CC9-15CF-4261-BEC2-513A50946DE3}"/>
                </a:ext>
              </a:extLst>
            </p:cNvPr>
            <p:cNvSpPr/>
            <p:nvPr/>
          </p:nvSpPr>
          <p:spPr>
            <a:xfrm>
              <a:off x="8820946" y="4232967"/>
              <a:ext cx="221622" cy="155136"/>
            </a:xfrm>
            <a:custGeom>
              <a:avLst/>
              <a:gdLst>
                <a:gd name="connsiteX0" fmla="*/ 24933 w 221622"/>
                <a:gd name="connsiteY0" fmla="*/ 65932 h 155135"/>
                <a:gd name="connsiteX1" fmla="*/ 102500 w 221622"/>
                <a:gd name="connsiteY1" fmla="*/ 21608 h 155135"/>
                <a:gd name="connsiteX2" fmla="*/ 135744 w 221622"/>
                <a:gd name="connsiteY2" fmla="*/ 21608 h 155135"/>
                <a:gd name="connsiteX3" fmla="*/ 211095 w 221622"/>
                <a:gd name="connsiteY3" fmla="*/ 65932 h 155135"/>
                <a:gd name="connsiteX4" fmla="*/ 211095 w 221622"/>
                <a:gd name="connsiteY4" fmla="*/ 92527 h 155135"/>
                <a:gd name="connsiteX5" fmla="*/ 135744 w 221622"/>
                <a:gd name="connsiteY5" fmla="*/ 139068 h 155135"/>
                <a:gd name="connsiteX6" fmla="*/ 102500 w 221622"/>
                <a:gd name="connsiteY6" fmla="*/ 139068 h 155135"/>
                <a:gd name="connsiteX7" fmla="*/ 24933 w 221622"/>
                <a:gd name="connsiteY7" fmla="*/ 94743 h 155135"/>
                <a:gd name="connsiteX8" fmla="*/ 24933 w 221622"/>
                <a:gd name="connsiteY8" fmla="*/ 65932 h 15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1622" h="155135">
                  <a:moveTo>
                    <a:pt x="24933" y="65932"/>
                  </a:moveTo>
                  <a:lnTo>
                    <a:pt x="102500" y="21608"/>
                  </a:lnTo>
                  <a:cubicBezTo>
                    <a:pt x="113582" y="14960"/>
                    <a:pt x="124663" y="14960"/>
                    <a:pt x="135744" y="21608"/>
                  </a:cubicBezTo>
                  <a:lnTo>
                    <a:pt x="211095" y="65932"/>
                  </a:lnTo>
                  <a:cubicBezTo>
                    <a:pt x="222176" y="72581"/>
                    <a:pt x="222176" y="88095"/>
                    <a:pt x="211095" y="92527"/>
                  </a:cubicBezTo>
                  <a:lnTo>
                    <a:pt x="135744" y="139068"/>
                  </a:lnTo>
                  <a:cubicBezTo>
                    <a:pt x="124663" y="145717"/>
                    <a:pt x="113582" y="145717"/>
                    <a:pt x="102500" y="139068"/>
                  </a:cubicBezTo>
                  <a:lnTo>
                    <a:pt x="24933" y="94743"/>
                  </a:lnTo>
                  <a:cubicBezTo>
                    <a:pt x="13851" y="88095"/>
                    <a:pt x="13851" y="72581"/>
                    <a:pt x="24933" y="65932"/>
                  </a:cubicBezTo>
                  <a:close/>
                </a:path>
              </a:pathLst>
            </a:custGeom>
            <a:solidFill>
              <a:srgbClr val="D3DA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624BBCE-1079-4F9D-851F-E40ADB303E18}"/>
                </a:ext>
              </a:extLst>
            </p:cNvPr>
            <p:cNvSpPr/>
            <p:nvPr/>
          </p:nvSpPr>
          <p:spPr>
            <a:xfrm>
              <a:off x="8980514" y="4332698"/>
              <a:ext cx="221622" cy="155136"/>
            </a:xfrm>
            <a:custGeom>
              <a:avLst/>
              <a:gdLst>
                <a:gd name="connsiteX0" fmla="*/ 24933 w 221622"/>
                <a:gd name="connsiteY0" fmla="*/ 65932 h 155135"/>
                <a:gd name="connsiteX1" fmla="*/ 102500 w 221622"/>
                <a:gd name="connsiteY1" fmla="*/ 21608 h 155135"/>
                <a:gd name="connsiteX2" fmla="*/ 135744 w 221622"/>
                <a:gd name="connsiteY2" fmla="*/ 21608 h 155135"/>
                <a:gd name="connsiteX3" fmla="*/ 211095 w 221622"/>
                <a:gd name="connsiteY3" fmla="*/ 65932 h 155135"/>
                <a:gd name="connsiteX4" fmla="*/ 211095 w 221622"/>
                <a:gd name="connsiteY4" fmla="*/ 92527 h 155135"/>
                <a:gd name="connsiteX5" fmla="*/ 135744 w 221622"/>
                <a:gd name="connsiteY5" fmla="*/ 139068 h 155135"/>
                <a:gd name="connsiteX6" fmla="*/ 102500 w 221622"/>
                <a:gd name="connsiteY6" fmla="*/ 139068 h 155135"/>
                <a:gd name="connsiteX7" fmla="*/ 24933 w 221622"/>
                <a:gd name="connsiteY7" fmla="*/ 94743 h 155135"/>
                <a:gd name="connsiteX8" fmla="*/ 24933 w 221622"/>
                <a:gd name="connsiteY8" fmla="*/ 65932 h 15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1622" h="155135">
                  <a:moveTo>
                    <a:pt x="24933" y="65932"/>
                  </a:moveTo>
                  <a:lnTo>
                    <a:pt x="102500" y="21608"/>
                  </a:lnTo>
                  <a:cubicBezTo>
                    <a:pt x="113582" y="14960"/>
                    <a:pt x="124663" y="14960"/>
                    <a:pt x="135744" y="21608"/>
                  </a:cubicBezTo>
                  <a:lnTo>
                    <a:pt x="211095" y="65932"/>
                  </a:lnTo>
                  <a:cubicBezTo>
                    <a:pt x="222176" y="72581"/>
                    <a:pt x="222176" y="88095"/>
                    <a:pt x="211095" y="92527"/>
                  </a:cubicBezTo>
                  <a:lnTo>
                    <a:pt x="135744" y="139068"/>
                  </a:lnTo>
                  <a:cubicBezTo>
                    <a:pt x="124663" y="145717"/>
                    <a:pt x="113582" y="145717"/>
                    <a:pt x="102500" y="139068"/>
                  </a:cubicBezTo>
                  <a:lnTo>
                    <a:pt x="24933" y="94743"/>
                  </a:lnTo>
                  <a:cubicBezTo>
                    <a:pt x="13851" y="85879"/>
                    <a:pt x="13851" y="70365"/>
                    <a:pt x="24933" y="65932"/>
                  </a:cubicBezTo>
                  <a:close/>
                </a:path>
              </a:pathLst>
            </a:custGeom>
            <a:solidFill>
              <a:srgbClr val="D3DA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2FE553D-B0A1-4478-B788-3D59A309EE3C}"/>
                </a:ext>
              </a:extLst>
            </p:cNvPr>
            <p:cNvSpPr/>
            <p:nvPr/>
          </p:nvSpPr>
          <p:spPr>
            <a:xfrm>
              <a:off x="9151163" y="4425779"/>
              <a:ext cx="221622" cy="155136"/>
            </a:xfrm>
            <a:custGeom>
              <a:avLst/>
              <a:gdLst>
                <a:gd name="connsiteX0" fmla="*/ 24933 w 221622"/>
                <a:gd name="connsiteY0" fmla="*/ 65933 h 155135"/>
                <a:gd name="connsiteX1" fmla="*/ 102500 w 221622"/>
                <a:gd name="connsiteY1" fmla="*/ 21608 h 155135"/>
                <a:gd name="connsiteX2" fmla="*/ 135744 w 221622"/>
                <a:gd name="connsiteY2" fmla="*/ 21608 h 155135"/>
                <a:gd name="connsiteX3" fmla="*/ 211096 w 221622"/>
                <a:gd name="connsiteY3" fmla="*/ 65933 h 155135"/>
                <a:gd name="connsiteX4" fmla="*/ 211096 w 221622"/>
                <a:gd name="connsiteY4" fmla="*/ 92527 h 155135"/>
                <a:gd name="connsiteX5" fmla="*/ 135744 w 221622"/>
                <a:gd name="connsiteY5" fmla="*/ 139068 h 155135"/>
                <a:gd name="connsiteX6" fmla="*/ 102500 w 221622"/>
                <a:gd name="connsiteY6" fmla="*/ 139068 h 155135"/>
                <a:gd name="connsiteX7" fmla="*/ 24933 w 221622"/>
                <a:gd name="connsiteY7" fmla="*/ 94743 h 155135"/>
                <a:gd name="connsiteX8" fmla="*/ 24933 w 221622"/>
                <a:gd name="connsiteY8" fmla="*/ 65933 h 15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1622" h="155135">
                  <a:moveTo>
                    <a:pt x="24933" y="65933"/>
                  </a:moveTo>
                  <a:lnTo>
                    <a:pt x="102500" y="21608"/>
                  </a:lnTo>
                  <a:cubicBezTo>
                    <a:pt x="113582" y="14960"/>
                    <a:pt x="124663" y="14960"/>
                    <a:pt x="135744" y="21608"/>
                  </a:cubicBezTo>
                  <a:lnTo>
                    <a:pt x="211096" y="65933"/>
                  </a:lnTo>
                  <a:cubicBezTo>
                    <a:pt x="222177" y="72581"/>
                    <a:pt x="222177" y="88095"/>
                    <a:pt x="211096" y="92527"/>
                  </a:cubicBezTo>
                  <a:lnTo>
                    <a:pt x="135744" y="139068"/>
                  </a:lnTo>
                  <a:cubicBezTo>
                    <a:pt x="124663" y="145717"/>
                    <a:pt x="113582" y="145717"/>
                    <a:pt x="102500" y="139068"/>
                  </a:cubicBezTo>
                  <a:lnTo>
                    <a:pt x="24933" y="94743"/>
                  </a:lnTo>
                  <a:cubicBezTo>
                    <a:pt x="13851" y="85879"/>
                    <a:pt x="13851" y="72581"/>
                    <a:pt x="24933" y="65933"/>
                  </a:cubicBezTo>
                  <a:close/>
                </a:path>
              </a:pathLst>
            </a:custGeom>
            <a:solidFill>
              <a:srgbClr val="D3DA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966FF5F-0DB0-4028-89FF-AB938DA0865C}"/>
                </a:ext>
              </a:extLst>
            </p:cNvPr>
            <p:cNvSpPr/>
            <p:nvPr/>
          </p:nvSpPr>
          <p:spPr>
            <a:xfrm>
              <a:off x="9317380" y="4518860"/>
              <a:ext cx="221622" cy="155136"/>
            </a:xfrm>
            <a:custGeom>
              <a:avLst/>
              <a:gdLst>
                <a:gd name="connsiteX0" fmla="*/ 24933 w 221622"/>
                <a:gd name="connsiteY0" fmla="*/ 65933 h 155135"/>
                <a:gd name="connsiteX1" fmla="*/ 102500 w 221622"/>
                <a:gd name="connsiteY1" fmla="*/ 21608 h 155135"/>
                <a:gd name="connsiteX2" fmla="*/ 135744 w 221622"/>
                <a:gd name="connsiteY2" fmla="*/ 21608 h 155135"/>
                <a:gd name="connsiteX3" fmla="*/ 211096 w 221622"/>
                <a:gd name="connsiteY3" fmla="*/ 65933 h 155135"/>
                <a:gd name="connsiteX4" fmla="*/ 211096 w 221622"/>
                <a:gd name="connsiteY4" fmla="*/ 92527 h 155135"/>
                <a:gd name="connsiteX5" fmla="*/ 135744 w 221622"/>
                <a:gd name="connsiteY5" fmla="*/ 139068 h 155135"/>
                <a:gd name="connsiteX6" fmla="*/ 102500 w 221622"/>
                <a:gd name="connsiteY6" fmla="*/ 139068 h 155135"/>
                <a:gd name="connsiteX7" fmla="*/ 24933 w 221622"/>
                <a:gd name="connsiteY7" fmla="*/ 94744 h 155135"/>
                <a:gd name="connsiteX8" fmla="*/ 24933 w 221622"/>
                <a:gd name="connsiteY8" fmla="*/ 65933 h 15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1622" h="155135">
                  <a:moveTo>
                    <a:pt x="24933" y="65933"/>
                  </a:moveTo>
                  <a:lnTo>
                    <a:pt x="102500" y="21608"/>
                  </a:lnTo>
                  <a:cubicBezTo>
                    <a:pt x="113582" y="14960"/>
                    <a:pt x="124663" y="14960"/>
                    <a:pt x="135744" y="21608"/>
                  </a:cubicBezTo>
                  <a:lnTo>
                    <a:pt x="211096" y="65933"/>
                  </a:lnTo>
                  <a:cubicBezTo>
                    <a:pt x="222177" y="72581"/>
                    <a:pt x="222177" y="88095"/>
                    <a:pt x="211096" y="92527"/>
                  </a:cubicBezTo>
                  <a:lnTo>
                    <a:pt x="135744" y="139068"/>
                  </a:lnTo>
                  <a:cubicBezTo>
                    <a:pt x="124663" y="145717"/>
                    <a:pt x="113582" y="145717"/>
                    <a:pt x="102500" y="139068"/>
                  </a:cubicBezTo>
                  <a:lnTo>
                    <a:pt x="24933" y="94744"/>
                  </a:lnTo>
                  <a:cubicBezTo>
                    <a:pt x="13851" y="88095"/>
                    <a:pt x="13851" y="72581"/>
                    <a:pt x="24933" y="65933"/>
                  </a:cubicBezTo>
                  <a:close/>
                </a:path>
              </a:pathLst>
            </a:custGeom>
            <a:solidFill>
              <a:srgbClr val="D3DA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30C10BE-93F7-4FF8-9EF1-8D72C58C0DAD}"/>
                </a:ext>
              </a:extLst>
            </p:cNvPr>
            <p:cNvSpPr/>
            <p:nvPr/>
          </p:nvSpPr>
          <p:spPr>
            <a:xfrm>
              <a:off x="9481381" y="4620807"/>
              <a:ext cx="221622" cy="155136"/>
            </a:xfrm>
            <a:custGeom>
              <a:avLst/>
              <a:gdLst>
                <a:gd name="connsiteX0" fmla="*/ 24933 w 221622"/>
                <a:gd name="connsiteY0" fmla="*/ 65932 h 155135"/>
                <a:gd name="connsiteX1" fmla="*/ 102500 w 221622"/>
                <a:gd name="connsiteY1" fmla="*/ 21608 h 155135"/>
                <a:gd name="connsiteX2" fmla="*/ 135744 w 221622"/>
                <a:gd name="connsiteY2" fmla="*/ 21608 h 155135"/>
                <a:gd name="connsiteX3" fmla="*/ 211095 w 221622"/>
                <a:gd name="connsiteY3" fmla="*/ 65932 h 155135"/>
                <a:gd name="connsiteX4" fmla="*/ 211095 w 221622"/>
                <a:gd name="connsiteY4" fmla="*/ 92527 h 155135"/>
                <a:gd name="connsiteX5" fmla="*/ 135744 w 221622"/>
                <a:gd name="connsiteY5" fmla="*/ 139068 h 155135"/>
                <a:gd name="connsiteX6" fmla="*/ 102500 w 221622"/>
                <a:gd name="connsiteY6" fmla="*/ 139068 h 155135"/>
                <a:gd name="connsiteX7" fmla="*/ 24933 w 221622"/>
                <a:gd name="connsiteY7" fmla="*/ 94743 h 155135"/>
                <a:gd name="connsiteX8" fmla="*/ 24933 w 221622"/>
                <a:gd name="connsiteY8" fmla="*/ 65932 h 15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1622" h="155135">
                  <a:moveTo>
                    <a:pt x="24933" y="65932"/>
                  </a:moveTo>
                  <a:lnTo>
                    <a:pt x="102500" y="21608"/>
                  </a:lnTo>
                  <a:cubicBezTo>
                    <a:pt x="113582" y="14960"/>
                    <a:pt x="124663" y="14960"/>
                    <a:pt x="135744" y="21608"/>
                  </a:cubicBezTo>
                  <a:lnTo>
                    <a:pt x="211095" y="65932"/>
                  </a:lnTo>
                  <a:cubicBezTo>
                    <a:pt x="222176" y="72581"/>
                    <a:pt x="222176" y="88095"/>
                    <a:pt x="211095" y="92527"/>
                  </a:cubicBezTo>
                  <a:lnTo>
                    <a:pt x="135744" y="139068"/>
                  </a:lnTo>
                  <a:cubicBezTo>
                    <a:pt x="124663" y="145717"/>
                    <a:pt x="113582" y="145717"/>
                    <a:pt x="102500" y="139068"/>
                  </a:cubicBezTo>
                  <a:lnTo>
                    <a:pt x="24933" y="94743"/>
                  </a:lnTo>
                  <a:cubicBezTo>
                    <a:pt x="13851" y="88095"/>
                    <a:pt x="13851" y="72581"/>
                    <a:pt x="24933" y="65932"/>
                  </a:cubicBezTo>
                  <a:close/>
                </a:path>
              </a:pathLst>
            </a:custGeom>
            <a:solidFill>
              <a:srgbClr val="D3DA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00FC033A-E328-48AD-B5F2-43CA2DA268D7}"/>
                </a:ext>
              </a:extLst>
            </p:cNvPr>
            <p:cNvSpPr/>
            <p:nvPr/>
          </p:nvSpPr>
          <p:spPr>
            <a:xfrm>
              <a:off x="9660341" y="4724969"/>
              <a:ext cx="221622" cy="155136"/>
            </a:xfrm>
            <a:custGeom>
              <a:avLst/>
              <a:gdLst>
                <a:gd name="connsiteX0" fmla="*/ 23271 w 221622"/>
                <a:gd name="connsiteY0" fmla="*/ 65933 h 155135"/>
                <a:gd name="connsiteX1" fmla="*/ 100838 w 221622"/>
                <a:gd name="connsiteY1" fmla="*/ 21608 h 155135"/>
                <a:gd name="connsiteX2" fmla="*/ 134082 w 221622"/>
                <a:gd name="connsiteY2" fmla="*/ 21608 h 155135"/>
                <a:gd name="connsiteX3" fmla="*/ 209433 w 221622"/>
                <a:gd name="connsiteY3" fmla="*/ 65933 h 155135"/>
                <a:gd name="connsiteX4" fmla="*/ 209433 w 221622"/>
                <a:gd name="connsiteY4" fmla="*/ 92527 h 155135"/>
                <a:gd name="connsiteX5" fmla="*/ 134082 w 221622"/>
                <a:gd name="connsiteY5" fmla="*/ 139068 h 155135"/>
                <a:gd name="connsiteX6" fmla="*/ 100838 w 221622"/>
                <a:gd name="connsiteY6" fmla="*/ 139068 h 155135"/>
                <a:gd name="connsiteX7" fmla="*/ 23271 w 221622"/>
                <a:gd name="connsiteY7" fmla="*/ 94743 h 155135"/>
                <a:gd name="connsiteX8" fmla="*/ 23271 w 221622"/>
                <a:gd name="connsiteY8" fmla="*/ 65933 h 15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1622" h="155135">
                  <a:moveTo>
                    <a:pt x="23271" y="65933"/>
                  </a:moveTo>
                  <a:lnTo>
                    <a:pt x="100838" y="21608"/>
                  </a:lnTo>
                  <a:cubicBezTo>
                    <a:pt x="111920" y="14960"/>
                    <a:pt x="123001" y="14960"/>
                    <a:pt x="134082" y="21608"/>
                  </a:cubicBezTo>
                  <a:lnTo>
                    <a:pt x="209433" y="65933"/>
                  </a:lnTo>
                  <a:cubicBezTo>
                    <a:pt x="220514" y="72581"/>
                    <a:pt x="220514" y="88095"/>
                    <a:pt x="209433" y="92527"/>
                  </a:cubicBezTo>
                  <a:lnTo>
                    <a:pt x="134082" y="139068"/>
                  </a:lnTo>
                  <a:cubicBezTo>
                    <a:pt x="123001" y="145717"/>
                    <a:pt x="111920" y="145717"/>
                    <a:pt x="100838" y="139068"/>
                  </a:cubicBezTo>
                  <a:lnTo>
                    <a:pt x="23271" y="94743"/>
                  </a:lnTo>
                  <a:cubicBezTo>
                    <a:pt x="14405" y="88095"/>
                    <a:pt x="14405" y="72581"/>
                    <a:pt x="23271" y="65933"/>
                  </a:cubicBezTo>
                  <a:close/>
                </a:path>
              </a:pathLst>
            </a:custGeom>
            <a:solidFill>
              <a:srgbClr val="D3DA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1E8A56B0-5948-4459-8D86-01386ADEBD87}"/>
                </a:ext>
              </a:extLst>
            </p:cNvPr>
            <p:cNvSpPr/>
            <p:nvPr/>
          </p:nvSpPr>
          <p:spPr>
            <a:xfrm>
              <a:off x="9821271" y="4813618"/>
              <a:ext cx="221622" cy="155136"/>
            </a:xfrm>
            <a:custGeom>
              <a:avLst/>
              <a:gdLst>
                <a:gd name="connsiteX0" fmla="*/ 24124 w 221622"/>
                <a:gd name="connsiteY0" fmla="*/ 65933 h 155135"/>
                <a:gd name="connsiteX1" fmla="*/ 101692 w 221622"/>
                <a:gd name="connsiteY1" fmla="*/ 21608 h 155135"/>
                <a:gd name="connsiteX2" fmla="*/ 134936 w 221622"/>
                <a:gd name="connsiteY2" fmla="*/ 21608 h 155135"/>
                <a:gd name="connsiteX3" fmla="*/ 210287 w 221622"/>
                <a:gd name="connsiteY3" fmla="*/ 65933 h 155135"/>
                <a:gd name="connsiteX4" fmla="*/ 210287 w 221622"/>
                <a:gd name="connsiteY4" fmla="*/ 92527 h 155135"/>
                <a:gd name="connsiteX5" fmla="*/ 134936 w 221622"/>
                <a:gd name="connsiteY5" fmla="*/ 139068 h 155135"/>
                <a:gd name="connsiteX6" fmla="*/ 101692 w 221622"/>
                <a:gd name="connsiteY6" fmla="*/ 139068 h 155135"/>
                <a:gd name="connsiteX7" fmla="*/ 24124 w 221622"/>
                <a:gd name="connsiteY7" fmla="*/ 94743 h 155135"/>
                <a:gd name="connsiteX8" fmla="*/ 24124 w 221622"/>
                <a:gd name="connsiteY8" fmla="*/ 65933 h 15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1622" h="155135">
                  <a:moveTo>
                    <a:pt x="24124" y="65933"/>
                  </a:moveTo>
                  <a:lnTo>
                    <a:pt x="101692" y="21608"/>
                  </a:lnTo>
                  <a:cubicBezTo>
                    <a:pt x="112773" y="14960"/>
                    <a:pt x="123854" y="14960"/>
                    <a:pt x="134936" y="21608"/>
                  </a:cubicBezTo>
                  <a:lnTo>
                    <a:pt x="210287" y="65933"/>
                  </a:lnTo>
                  <a:cubicBezTo>
                    <a:pt x="221369" y="72581"/>
                    <a:pt x="221369" y="88095"/>
                    <a:pt x="210287" y="92527"/>
                  </a:cubicBezTo>
                  <a:lnTo>
                    <a:pt x="134936" y="139068"/>
                  </a:lnTo>
                  <a:cubicBezTo>
                    <a:pt x="123854" y="145717"/>
                    <a:pt x="112773" y="145717"/>
                    <a:pt x="101692" y="139068"/>
                  </a:cubicBezTo>
                  <a:lnTo>
                    <a:pt x="24124" y="94743"/>
                  </a:lnTo>
                  <a:cubicBezTo>
                    <a:pt x="15260" y="88095"/>
                    <a:pt x="13043" y="72581"/>
                    <a:pt x="24124" y="65933"/>
                  </a:cubicBezTo>
                  <a:close/>
                </a:path>
              </a:pathLst>
            </a:custGeom>
            <a:solidFill>
              <a:srgbClr val="D3DA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A0A7FE0B-E29A-48EA-8626-AB54B29E8B1B}"/>
                </a:ext>
              </a:extLst>
            </p:cNvPr>
            <p:cNvSpPr/>
            <p:nvPr/>
          </p:nvSpPr>
          <p:spPr>
            <a:xfrm>
              <a:off x="7974348" y="3944858"/>
              <a:ext cx="221622" cy="155136"/>
            </a:xfrm>
            <a:custGeom>
              <a:avLst/>
              <a:gdLst>
                <a:gd name="connsiteX0" fmla="*/ 24933 w 221622"/>
                <a:gd name="connsiteY0" fmla="*/ 65932 h 155135"/>
                <a:gd name="connsiteX1" fmla="*/ 102500 w 221622"/>
                <a:gd name="connsiteY1" fmla="*/ 21608 h 155135"/>
                <a:gd name="connsiteX2" fmla="*/ 135744 w 221622"/>
                <a:gd name="connsiteY2" fmla="*/ 21608 h 155135"/>
                <a:gd name="connsiteX3" fmla="*/ 211095 w 221622"/>
                <a:gd name="connsiteY3" fmla="*/ 65932 h 155135"/>
                <a:gd name="connsiteX4" fmla="*/ 211095 w 221622"/>
                <a:gd name="connsiteY4" fmla="*/ 92527 h 155135"/>
                <a:gd name="connsiteX5" fmla="*/ 135744 w 221622"/>
                <a:gd name="connsiteY5" fmla="*/ 139068 h 155135"/>
                <a:gd name="connsiteX6" fmla="*/ 102500 w 221622"/>
                <a:gd name="connsiteY6" fmla="*/ 139068 h 155135"/>
                <a:gd name="connsiteX7" fmla="*/ 24933 w 221622"/>
                <a:gd name="connsiteY7" fmla="*/ 94743 h 155135"/>
                <a:gd name="connsiteX8" fmla="*/ 24933 w 221622"/>
                <a:gd name="connsiteY8" fmla="*/ 65932 h 15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1622" h="155135">
                  <a:moveTo>
                    <a:pt x="24933" y="65932"/>
                  </a:moveTo>
                  <a:lnTo>
                    <a:pt x="102500" y="21608"/>
                  </a:lnTo>
                  <a:cubicBezTo>
                    <a:pt x="113582" y="14960"/>
                    <a:pt x="124663" y="14960"/>
                    <a:pt x="135744" y="21608"/>
                  </a:cubicBezTo>
                  <a:lnTo>
                    <a:pt x="211095" y="65932"/>
                  </a:lnTo>
                  <a:cubicBezTo>
                    <a:pt x="222177" y="72581"/>
                    <a:pt x="222177" y="88095"/>
                    <a:pt x="211095" y="92527"/>
                  </a:cubicBezTo>
                  <a:lnTo>
                    <a:pt x="135744" y="139068"/>
                  </a:lnTo>
                  <a:cubicBezTo>
                    <a:pt x="124663" y="145717"/>
                    <a:pt x="113582" y="145717"/>
                    <a:pt x="102500" y="139068"/>
                  </a:cubicBezTo>
                  <a:lnTo>
                    <a:pt x="24933" y="94743"/>
                  </a:lnTo>
                  <a:cubicBezTo>
                    <a:pt x="13851" y="85879"/>
                    <a:pt x="13851" y="70365"/>
                    <a:pt x="24933" y="65932"/>
                  </a:cubicBezTo>
                  <a:close/>
                </a:path>
              </a:pathLst>
            </a:custGeom>
            <a:solidFill>
              <a:srgbClr val="D3DA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14642047-AA1C-4C28-82B8-D9556E91436A}"/>
                </a:ext>
              </a:extLst>
            </p:cNvPr>
            <p:cNvSpPr/>
            <p:nvPr/>
          </p:nvSpPr>
          <p:spPr>
            <a:xfrm>
              <a:off x="8146659" y="4042372"/>
              <a:ext cx="221622" cy="155136"/>
            </a:xfrm>
            <a:custGeom>
              <a:avLst/>
              <a:gdLst>
                <a:gd name="connsiteX0" fmla="*/ 23270 w 221622"/>
                <a:gd name="connsiteY0" fmla="*/ 65933 h 155135"/>
                <a:gd name="connsiteX1" fmla="*/ 100838 w 221622"/>
                <a:gd name="connsiteY1" fmla="*/ 21608 h 155135"/>
                <a:gd name="connsiteX2" fmla="*/ 134082 w 221622"/>
                <a:gd name="connsiteY2" fmla="*/ 21608 h 155135"/>
                <a:gd name="connsiteX3" fmla="*/ 209433 w 221622"/>
                <a:gd name="connsiteY3" fmla="*/ 65933 h 155135"/>
                <a:gd name="connsiteX4" fmla="*/ 209433 w 221622"/>
                <a:gd name="connsiteY4" fmla="*/ 92527 h 155135"/>
                <a:gd name="connsiteX5" fmla="*/ 134082 w 221622"/>
                <a:gd name="connsiteY5" fmla="*/ 139068 h 155135"/>
                <a:gd name="connsiteX6" fmla="*/ 100838 w 221622"/>
                <a:gd name="connsiteY6" fmla="*/ 139068 h 155135"/>
                <a:gd name="connsiteX7" fmla="*/ 23270 w 221622"/>
                <a:gd name="connsiteY7" fmla="*/ 94744 h 155135"/>
                <a:gd name="connsiteX8" fmla="*/ 23270 w 221622"/>
                <a:gd name="connsiteY8" fmla="*/ 65933 h 15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1622" h="155135">
                  <a:moveTo>
                    <a:pt x="23270" y="65933"/>
                  </a:moveTo>
                  <a:lnTo>
                    <a:pt x="100838" y="21608"/>
                  </a:lnTo>
                  <a:cubicBezTo>
                    <a:pt x="111919" y="14960"/>
                    <a:pt x="123001" y="14960"/>
                    <a:pt x="134082" y="21608"/>
                  </a:cubicBezTo>
                  <a:lnTo>
                    <a:pt x="209433" y="65933"/>
                  </a:lnTo>
                  <a:cubicBezTo>
                    <a:pt x="220514" y="72581"/>
                    <a:pt x="220514" y="88095"/>
                    <a:pt x="209433" y="92527"/>
                  </a:cubicBezTo>
                  <a:lnTo>
                    <a:pt x="134082" y="139068"/>
                  </a:lnTo>
                  <a:cubicBezTo>
                    <a:pt x="123001" y="145717"/>
                    <a:pt x="111919" y="145717"/>
                    <a:pt x="100838" y="139068"/>
                  </a:cubicBezTo>
                  <a:lnTo>
                    <a:pt x="23270" y="94744"/>
                  </a:lnTo>
                  <a:cubicBezTo>
                    <a:pt x="14405" y="88095"/>
                    <a:pt x="14405" y="72581"/>
                    <a:pt x="23270" y="65933"/>
                  </a:cubicBezTo>
                  <a:close/>
                </a:path>
              </a:pathLst>
            </a:custGeom>
            <a:solidFill>
              <a:srgbClr val="D3DA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43384CC3-BD5D-48C0-A157-79A62830F135}"/>
                </a:ext>
              </a:extLst>
            </p:cNvPr>
            <p:cNvSpPr/>
            <p:nvPr/>
          </p:nvSpPr>
          <p:spPr>
            <a:xfrm>
              <a:off x="8313430" y="4137670"/>
              <a:ext cx="221622" cy="155136"/>
            </a:xfrm>
            <a:custGeom>
              <a:avLst/>
              <a:gdLst>
                <a:gd name="connsiteX0" fmla="*/ 24933 w 221622"/>
                <a:gd name="connsiteY0" fmla="*/ 65933 h 155135"/>
                <a:gd name="connsiteX1" fmla="*/ 102500 w 221622"/>
                <a:gd name="connsiteY1" fmla="*/ 21608 h 155135"/>
                <a:gd name="connsiteX2" fmla="*/ 135744 w 221622"/>
                <a:gd name="connsiteY2" fmla="*/ 21608 h 155135"/>
                <a:gd name="connsiteX3" fmla="*/ 211096 w 221622"/>
                <a:gd name="connsiteY3" fmla="*/ 65933 h 155135"/>
                <a:gd name="connsiteX4" fmla="*/ 211096 w 221622"/>
                <a:gd name="connsiteY4" fmla="*/ 92527 h 155135"/>
                <a:gd name="connsiteX5" fmla="*/ 135744 w 221622"/>
                <a:gd name="connsiteY5" fmla="*/ 139068 h 155135"/>
                <a:gd name="connsiteX6" fmla="*/ 102500 w 221622"/>
                <a:gd name="connsiteY6" fmla="*/ 139068 h 155135"/>
                <a:gd name="connsiteX7" fmla="*/ 24933 w 221622"/>
                <a:gd name="connsiteY7" fmla="*/ 94743 h 155135"/>
                <a:gd name="connsiteX8" fmla="*/ 24933 w 221622"/>
                <a:gd name="connsiteY8" fmla="*/ 65933 h 15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1622" h="155135">
                  <a:moveTo>
                    <a:pt x="24933" y="65933"/>
                  </a:moveTo>
                  <a:lnTo>
                    <a:pt x="102500" y="21608"/>
                  </a:lnTo>
                  <a:cubicBezTo>
                    <a:pt x="113582" y="14960"/>
                    <a:pt x="124663" y="14960"/>
                    <a:pt x="135744" y="21608"/>
                  </a:cubicBezTo>
                  <a:lnTo>
                    <a:pt x="211096" y="65933"/>
                  </a:lnTo>
                  <a:cubicBezTo>
                    <a:pt x="222177" y="72581"/>
                    <a:pt x="222177" y="88095"/>
                    <a:pt x="211096" y="92527"/>
                  </a:cubicBezTo>
                  <a:lnTo>
                    <a:pt x="135744" y="139068"/>
                  </a:lnTo>
                  <a:cubicBezTo>
                    <a:pt x="124663" y="145717"/>
                    <a:pt x="113582" y="145717"/>
                    <a:pt x="102500" y="139068"/>
                  </a:cubicBezTo>
                  <a:lnTo>
                    <a:pt x="24933" y="94743"/>
                  </a:lnTo>
                  <a:cubicBezTo>
                    <a:pt x="13851" y="88095"/>
                    <a:pt x="13851" y="72581"/>
                    <a:pt x="24933" y="65933"/>
                  </a:cubicBezTo>
                  <a:close/>
                </a:path>
              </a:pathLst>
            </a:custGeom>
            <a:solidFill>
              <a:srgbClr val="D3DA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990E99A0-D8D1-4828-AAC8-AA03A6189E19}"/>
                </a:ext>
              </a:extLst>
            </p:cNvPr>
            <p:cNvSpPr/>
            <p:nvPr/>
          </p:nvSpPr>
          <p:spPr>
            <a:xfrm>
              <a:off x="8492390" y="4235184"/>
              <a:ext cx="221622" cy="155136"/>
            </a:xfrm>
            <a:custGeom>
              <a:avLst/>
              <a:gdLst>
                <a:gd name="connsiteX0" fmla="*/ 23270 w 221622"/>
                <a:gd name="connsiteY0" fmla="*/ 65933 h 155135"/>
                <a:gd name="connsiteX1" fmla="*/ 100838 w 221622"/>
                <a:gd name="connsiteY1" fmla="*/ 21608 h 155135"/>
                <a:gd name="connsiteX2" fmla="*/ 134082 w 221622"/>
                <a:gd name="connsiteY2" fmla="*/ 21608 h 155135"/>
                <a:gd name="connsiteX3" fmla="*/ 209433 w 221622"/>
                <a:gd name="connsiteY3" fmla="*/ 65933 h 155135"/>
                <a:gd name="connsiteX4" fmla="*/ 209433 w 221622"/>
                <a:gd name="connsiteY4" fmla="*/ 92527 h 155135"/>
                <a:gd name="connsiteX5" fmla="*/ 134082 w 221622"/>
                <a:gd name="connsiteY5" fmla="*/ 139068 h 155135"/>
                <a:gd name="connsiteX6" fmla="*/ 100838 w 221622"/>
                <a:gd name="connsiteY6" fmla="*/ 139068 h 155135"/>
                <a:gd name="connsiteX7" fmla="*/ 23270 w 221622"/>
                <a:gd name="connsiteY7" fmla="*/ 94744 h 155135"/>
                <a:gd name="connsiteX8" fmla="*/ 23270 w 221622"/>
                <a:gd name="connsiteY8" fmla="*/ 65933 h 15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1622" h="155135">
                  <a:moveTo>
                    <a:pt x="23270" y="65933"/>
                  </a:moveTo>
                  <a:lnTo>
                    <a:pt x="100838" y="21608"/>
                  </a:lnTo>
                  <a:cubicBezTo>
                    <a:pt x="111919" y="14960"/>
                    <a:pt x="123000" y="14960"/>
                    <a:pt x="134082" y="21608"/>
                  </a:cubicBezTo>
                  <a:lnTo>
                    <a:pt x="209433" y="65933"/>
                  </a:lnTo>
                  <a:cubicBezTo>
                    <a:pt x="220514" y="72581"/>
                    <a:pt x="220514" y="88095"/>
                    <a:pt x="209433" y="92527"/>
                  </a:cubicBezTo>
                  <a:lnTo>
                    <a:pt x="134082" y="139068"/>
                  </a:lnTo>
                  <a:cubicBezTo>
                    <a:pt x="123000" y="145717"/>
                    <a:pt x="111919" y="145717"/>
                    <a:pt x="100838" y="139068"/>
                  </a:cubicBezTo>
                  <a:lnTo>
                    <a:pt x="23270" y="94744"/>
                  </a:lnTo>
                  <a:cubicBezTo>
                    <a:pt x="14405" y="85879"/>
                    <a:pt x="14405" y="70365"/>
                    <a:pt x="23270" y="65933"/>
                  </a:cubicBezTo>
                  <a:close/>
                </a:path>
              </a:pathLst>
            </a:custGeom>
            <a:solidFill>
              <a:srgbClr val="D3DA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C6F6D030-383A-4A65-8A76-8D6A1D71C6F3}"/>
                </a:ext>
              </a:extLst>
            </p:cNvPr>
            <p:cNvSpPr/>
            <p:nvPr/>
          </p:nvSpPr>
          <p:spPr>
            <a:xfrm>
              <a:off x="8648080" y="4326049"/>
              <a:ext cx="221622" cy="155136"/>
            </a:xfrm>
            <a:custGeom>
              <a:avLst/>
              <a:gdLst>
                <a:gd name="connsiteX0" fmla="*/ 24933 w 221622"/>
                <a:gd name="connsiteY0" fmla="*/ 65933 h 155135"/>
                <a:gd name="connsiteX1" fmla="*/ 102500 w 221622"/>
                <a:gd name="connsiteY1" fmla="*/ 21608 h 155135"/>
                <a:gd name="connsiteX2" fmla="*/ 135744 w 221622"/>
                <a:gd name="connsiteY2" fmla="*/ 21608 h 155135"/>
                <a:gd name="connsiteX3" fmla="*/ 211095 w 221622"/>
                <a:gd name="connsiteY3" fmla="*/ 65933 h 155135"/>
                <a:gd name="connsiteX4" fmla="*/ 211095 w 221622"/>
                <a:gd name="connsiteY4" fmla="*/ 92527 h 155135"/>
                <a:gd name="connsiteX5" fmla="*/ 135744 w 221622"/>
                <a:gd name="connsiteY5" fmla="*/ 139068 h 155135"/>
                <a:gd name="connsiteX6" fmla="*/ 102500 w 221622"/>
                <a:gd name="connsiteY6" fmla="*/ 139068 h 155135"/>
                <a:gd name="connsiteX7" fmla="*/ 24933 w 221622"/>
                <a:gd name="connsiteY7" fmla="*/ 94743 h 155135"/>
                <a:gd name="connsiteX8" fmla="*/ 24933 w 221622"/>
                <a:gd name="connsiteY8" fmla="*/ 65933 h 15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1622" h="155135">
                  <a:moveTo>
                    <a:pt x="24933" y="65933"/>
                  </a:moveTo>
                  <a:lnTo>
                    <a:pt x="102500" y="21608"/>
                  </a:lnTo>
                  <a:cubicBezTo>
                    <a:pt x="113582" y="14960"/>
                    <a:pt x="124663" y="14960"/>
                    <a:pt x="135744" y="21608"/>
                  </a:cubicBezTo>
                  <a:lnTo>
                    <a:pt x="211095" y="65933"/>
                  </a:lnTo>
                  <a:cubicBezTo>
                    <a:pt x="222176" y="72581"/>
                    <a:pt x="222176" y="88095"/>
                    <a:pt x="211095" y="92527"/>
                  </a:cubicBezTo>
                  <a:lnTo>
                    <a:pt x="135744" y="139068"/>
                  </a:lnTo>
                  <a:cubicBezTo>
                    <a:pt x="124663" y="145717"/>
                    <a:pt x="113582" y="145717"/>
                    <a:pt x="102500" y="139068"/>
                  </a:cubicBezTo>
                  <a:lnTo>
                    <a:pt x="24933" y="94743"/>
                  </a:lnTo>
                  <a:cubicBezTo>
                    <a:pt x="13851" y="88095"/>
                    <a:pt x="13851" y="72581"/>
                    <a:pt x="24933" y="65933"/>
                  </a:cubicBezTo>
                  <a:close/>
                </a:path>
              </a:pathLst>
            </a:custGeom>
            <a:solidFill>
              <a:srgbClr val="D3DA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325720C1-846A-44EE-859E-A43F5D42C99A}"/>
                </a:ext>
              </a:extLst>
            </p:cNvPr>
            <p:cNvSpPr/>
            <p:nvPr/>
          </p:nvSpPr>
          <p:spPr>
            <a:xfrm>
              <a:off x="8807648" y="4425779"/>
              <a:ext cx="221622" cy="155136"/>
            </a:xfrm>
            <a:custGeom>
              <a:avLst/>
              <a:gdLst>
                <a:gd name="connsiteX0" fmla="*/ 24933 w 221622"/>
                <a:gd name="connsiteY0" fmla="*/ 65933 h 155135"/>
                <a:gd name="connsiteX1" fmla="*/ 102500 w 221622"/>
                <a:gd name="connsiteY1" fmla="*/ 21608 h 155135"/>
                <a:gd name="connsiteX2" fmla="*/ 135744 w 221622"/>
                <a:gd name="connsiteY2" fmla="*/ 21608 h 155135"/>
                <a:gd name="connsiteX3" fmla="*/ 211096 w 221622"/>
                <a:gd name="connsiteY3" fmla="*/ 65933 h 155135"/>
                <a:gd name="connsiteX4" fmla="*/ 211096 w 221622"/>
                <a:gd name="connsiteY4" fmla="*/ 92527 h 155135"/>
                <a:gd name="connsiteX5" fmla="*/ 135744 w 221622"/>
                <a:gd name="connsiteY5" fmla="*/ 139068 h 155135"/>
                <a:gd name="connsiteX6" fmla="*/ 102500 w 221622"/>
                <a:gd name="connsiteY6" fmla="*/ 139068 h 155135"/>
                <a:gd name="connsiteX7" fmla="*/ 24933 w 221622"/>
                <a:gd name="connsiteY7" fmla="*/ 94743 h 155135"/>
                <a:gd name="connsiteX8" fmla="*/ 24933 w 221622"/>
                <a:gd name="connsiteY8" fmla="*/ 65933 h 15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1622" h="155135">
                  <a:moveTo>
                    <a:pt x="24933" y="65933"/>
                  </a:moveTo>
                  <a:lnTo>
                    <a:pt x="102500" y="21608"/>
                  </a:lnTo>
                  <a:cubicBezTo>
                    <a:pt x="113582" y="14960"/>
                    <a:pt x="124663" y="14960"/>
                    <a:pt x="135744" y="21608"/>
                  </a:cubicBezTo>
                  <a:lnTo>
                    <a:pt x="211096" y="65933"/>
                  </a:lnTo>
                  <a:cubicBezTo>
                    <a:pt x="222177" y="72581"/>
                    <a:pt x="222177" y="88095"/>
                    <a:pt x="211096" y="92527"/>
                  </a:cubicBezTo>
                  <a:lnTo>
                    <a:pt x="135744" y="139068"/>
                  </a:lnTo>
                  <a:cubicBezTo>
                    <a:pt x="124663" y="145717"/>
                    <a:pt x="113582" y="145717"/>
                    <a:pt x="102500" y="139068"/>
                  </a:cubicBezTo>
                  <a:lnTo>
                    <a:pt x="24933" y="94743"/>
                  </a:lnTo>
                  <a:cubicBezTo>
                    <a:pt x="13851" y="85879"/>
                    <a:pt x="13851" y="72581"/>
                    <a:pt x="24933" y="65933"/>
                  </a:cubicBezTo>
                  <a:close/>
                </a:path>
              </a:pathLst>
            </a:custGeom>
            <a:solidFill>
              <a:srgbClr val="D3DA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A83CB83-B4A3-4DFD-A1E7-62BE33E61C26}"/>
                </a:ext>
              </a:extLst>
            </p:cNvPr>
            <p:cNvSpPr/>
            <p:nvPr/>
          </p:nvSpPr>
          <p:spPr>
            <a:xfrm>
              <a:off x="8978297" y="4518860"/>
              <a:ext cx="221622" cy="155136"/>
            </a:xfrm>
            <a:custGeom>
              <a:avLst/>
              <a:gdLst>
                <a:gd name="connsiteX0" fmla="*/ 24933 w 221622"/>
                <a:gd name="connsiteY0" fmla="*/ 65933 h 155135"/>
                <a:gd name="connsiteX1" fmla="*/ 102500 w 221622"/>
                <a:gd name="connsiteY1" fmla="*/ 21608 h 155135"/>
                <a:gd name="connsiteX2" fmla="*/ 135744 w 221622"/>
                <a:gd name="connsiteY2" fmla="*/ 21608 h 155135"/>
                <a:gd name="connsiteX3" fmla="*/ 211096 w 221622"/>
                <a:gd name="connsiteY3" fmla="*/ 65933 h 155135"/>
                <a:gd name="connsiteX4" fmla="*/ 211096 w 221622"/>
                <a:gd name="connsiteY4" fmla="*/ 92527 h 155135"/>
                <a:gd name="connsiteX5" fmla="*/ 135744 w 221622"/>
                <a:gd name="connsiteY5" fmla="*/ 139068 h 155135"/>
                <a:gd name="connsiteX6" fmla="*/ 102500 w 221622"/>
                <a:gd name="connsiteY6" fmla="*/ 139068 h 155135"/>
                <a:gd name="connsiteX7" fmla="*/ 24933 w 221622"/>
                <a:gd name="connsiteY7" fmla="*/ 94744 h 155135"/>
                <a:gd name="connsiteX8" fmla="*/ 24933 w 221622"/>
                <a:gd name="connsiteY8" fmla="*/ 65933 h 15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1622" h="155135">
                  <a:moveTo>
                    <a:pt x="24933" y="65933"/>
                  </a:moveTo>
                  <a:lnTo>
                    <a:pt x="102500" y="21608"/>
                  </a:lnTo>
                  <a:cubicBezTo>
                    <a:pt x="113582" y="14960"/>
                    <a:pt x="124663" y="14960"/>
                    <a:pt x="135744" y="21608"/>
                  </a:cubicBezTo>
                  <a:lnTo>
                    <a:pt x="211096" y="65933"/>
                  </a:lnTo>
                  <a:cubicBezTo>
                    <a:pt x="222177" y="72581"/>
                    <a:pt x="222177" y="88095"/>
                    <a:pt x="211096" y="92527"/>
                  </a:cubicBezTo>
                  <a:lnTo>
                    <a:pt x="135744" y="139068"/>
                  </a:lnTo>
                  <a:cubicBezTo>
                    <a:pt x="124663" y="145717"/>
                    <a:pt x="113582" y="145717"/>
                    <a:pt x="102500" y="139068"/>
                  </a:cubicBezTo>
                  <a:lnTo>
                    <a:pt x="24933" y="94744"/>
                  </a:lnTo>
                  <a:cubicBezTo>
                    <a:pt x="13851" y="88095"/>
                    <a:pt x="13851" y="72581"/>
                    <a:pt x="24933" y="65933"/>
                  </a:cubicBezTo>
                  <a:close/>
                </a:path>
              </a:pathLst>
            </a:custGeom>
            <a:solidFill>
              <a:srgbClr val="D3DA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475A67C5-C598-49D7-B03C-DACA1C2A68A8}"/>
                </a:ext>
              </a:extLst>
            </p:cNvPr>
            <p:cNvSpPr/>
            <p:nvPr/>
          </p:nvSpPr>
          <p:spPr>
            <a:xfrm>
              <a:off x="9146176" y="4614158"/>
              <a:ext cx="221622" cy="155136"/>
            </a:xfrm>
            <a:custGeom>
              <a:avLst/>
              <a:gdLst>
                <a:gd name="connsiteX0" fmla="*/ 23270 w 221622"/>
                <a:gd name="connsiteY0" fmla="*/ 65933 h 155135"/>
                <a:gd name="connsiteX1" fmla="*/ 100838 w 221622"/>
                <a:gd name="connsiteY1" fmla="*/ 21608 h 155135"/>
                <a:gd name="connsiteX2" fmla="*/ 134082 w 221622"/>
                <a:gd name="connsiteY2" fmla="*/ 21608 h 155135"/>
                <a:gd name="connsiteX3" fmla="*/ 209433 w 221622"/>
                <a:gd name="connsiteY3" fmla="*/ 65933 h 155135"/>
                <a:gd name="connsiteX4" fmla="*/ 209433 w 221622"/>
                <a:gd name="connsiteY4" fmla="*/ 92527 h 155135"/>
                <a:gd name="connsiteX5" fmla="*/ 134082 w 221622"/>
                <a:gd name="connsiteY5" fmla="*/ 139068 h 155135"/>
                <a:gd name="connsiteX6" fmla="*/ 100838 w 221622"/>
                <a:gd name="connsiteY6" fmla="*/ 139068 h 155135"/>
                <a:gd name="connsiteX7" fmla="*/ 23270 w 221622"/>
                <a:gd name="connsiteY7" fmla="*/ 94743 h 155135"/>
                <a:gd name="connsiteX8" fmla="*/ 23270 w 221622"/>
                <a:gd name="connsiteY8" fmla="*/ 65933 h 15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1622" h="155135">
                  <a:moveTo>
                    <a:pt x="23270" y="65933"/>
                  </a:moveTo>
                  <a:lnTo>
                    <a:pt x="100838" y="21608"/>
                  </a:lnTo>
                  <a:cubicBezTo>
                    <a:pt x="111919" y="14960"/>
                    <a:pt x="123000" y="14960"/>
                    <a:pt x="134082" y="21608"/>
                  </a:cubicBezTo>
                  <a:lnTo>
                    <a:pt x="209433" y="65933"/>
                  </a:lnTo>
                  <a:cubicBezTo>
                    <a:pt x="220514" y="72581"/>
                    <a:pt x="220514" y="88095"/>
                    <a:pt x="209433" y="92527"/>
                  </a:cubicBezTo>
                  <a:lnTo>
                    <a:pt x="134082" y="139068"/>
                  </a:lnTo>
                  <a:cubicBezTo>
                    <a:pt x="123000" y="145717"/>
                    <a:pt x="111919" y="145717"/>
                    <a:pt x="100838" y="139068"/>
                  </a:cubicBezTo>
                  <a:lnTo>
                    <a:pt x="23270" y="94743"/>
                  </a:lnTo>
                  <a:cubicBezTo>
                    <a:pt x="14405" y="85879"/>
                    <a:pt x="14405" y="70365"/>
                    <a:pt x="23270" y="65933"/>
                  </a:cubicBezTo>
                  <a:close/>
                </a:path>
              </a:pathLst>
            </a:custGeom>
            <a:solidFill>
              <a:srgbClr val="D3DA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C1A943D-E968-4702-9A17-283838E9E7D4}"/>
                </a:ext>
              </a:extLst>
            </p:cNvPr>
            <p:cNvSpPr/>
            <p:nvPr/>
          </p:nvSpPr>
          <p:spPr>
            <a:xfrm>
              <a:off x="9310177" y="4713888"/>
              <a:ext cx="221622" cy="155136"/>
            </a:xfrm>
            <a:custGeom>
              <a:avLst/>
              <a:gdLst>
                <a:gd name="connsiteX0" fmla="*/ 23271 w 221622"/>
                <a:gd name="connsiteY0" fmla="*/ 65933 h 155135"/>
                <a:gd name="connsiteX1" fmla="*/ 100838 w 221622"/>
                <a:gd name="connsiteY1" fmla="*/ 21608 h 155135"/>
                <a:gd name="connsiteX2" fmla="*/ 134082 w 221622"/>
                <a:gd name="connsiteY2" fmla="*/ 21608 h 155135"/>
                <a:gd name="connsiteX3" fmla="*/ 209433 w 221622"/>
                <a:gd name="connsiteY3" fmla="*/ 65933 h 155135"/>
                <a:gd name="connsiteX4" fmla="*/ 209433 w 221622"/>
                <a:gd name="connsiteY4" fmla="*/ 92527 h 155135"/>
                <a:gd name="connsiteX5" fmla="*/ 134082 w 221622"/>
                <a:gd name="connsiteY5" fmla="*/ 139068 h 155135"/>
                <a:gd name="connsiteX6" fmla="*/ 100838 w 221622"/>
                <a:gd name="connsiteY6" fmla="*/ 139068 h 155135"/>
                <a:gd name="connsiteX7" fmla="*/ 23271 w 221622"/>
                <a:gd name="connsiteY7" fmla="*/ 94743 h 155135"/>
                <a:gd name="connsiteX8" fmla="*/ 23271 w 221622"/>
                <a:gd name="connsiteY8" fmla="*/ 65933 h 15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1622" h="155135">
                  <a:moveTo>
                    <a:pt x="23271" y="65933"/>
                  </a:moveTo>
                  <a:lnTo>
                    <a:pt x="100838" y="21608"/>
                  </a:lnTo>
                  <a:cubicBezTo>
                    <a:pt x="111920" y="14960"/>
                    <a:pt x="123001" y="14960"/>
                    <a:pt x="134082" y="21608"/>
                  </a:cubicBezTo>
                  <a:lnTo>
                    <a:pt x="209433" y="65933"/>
                  </a:lnTo>
                  <a:cubicBezTo>
                    <a:pt x="220514" y="72581"/>
                    <a:pt x="220514" y="88095"/>
                    <a:pt x="209433" y="92527"/>
                  </a:cubicBezTo>
                  <a:lnTo>
                    <a:pt x="134082" y="139068"/>
                  </a:lnTo>
                  <a:cubicBezTo>
                    <a:pt x="123001" y="145717"/>
                    <a:pt x="111920" y="145717"/>
                    <a:pt x="100838" y="139068"/>
                  </a:cubicBezTo>
                  <a:lnTo>
                    <a:pt x="23271" y="94743"/>
                  </a:lnTo>
                  <a:cubicBezTo>
                    <a:pt x="14405" y="88095"/>
                    <a:pt x="14405" y="72581"/>
                    <a:pt x="23271" y="65933"/>
                  </a:cubicBezTo>
                  <a:close/>
                </a:path>
              </a:pathLst>
            </a:custGeom>
            <a:solidFill>
              <a:srgbClr val="D3DA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B01A11AB-8BDC-43AB-B022-41695D461C90}"/>
                </a:ext>
              </a:extLst>
            </p:cNvPr>
            <p:cNvSpPr/>
            <p:nvPr/>
          </p:nvSpPr>
          <p:spPr>
            <a:xfrm>
              <a:off x="9488029" y="4818051"/>
              <a:ext cx="221622" cy="155136"/>
            </a:xfrm>
            <a:custGeom>
              <a:avLst/>
              <a:gdLst>
                <a:gd name="connsiteX0" fmla="*/ 24933 w 221622"/>
                <a:gd name="connsiteY0" fmla="*/ 65933 h 155135"/>
                <a:gd name="connsiteX1" fmla="*/ 102500 w 221622"/>
                <a:gd name="connsiteY1" fmla="*/ 21608 h 155135"/>
                <a:gd name="connsiteX2" fmla="*/ 135744 w 221622"/>
                <a:gd name="connsiteY2" fmla="*/ 21608 h 155135"/>
                <a:gd name="connsiteX3" fmla="*/ 211096 w 221622"/>
                <a:gd name="connsiteY3" fmla="*/ 65933 h 155135"/>
                <a:gd name="connsiteX4" fmla="*/ 211096 w 221622"/>
                <a:gd name="connsiteY4" fmla="*/ 92527 h 155135"/>
                <a:gd name="connsiteX5" fmla="*/ 135744 w 221622"/>
                <a:gd name="connsiteY5" fmla="*/ 139068 h 155135"/>
                <a:gd name="connsiteX6" fmla="*/ 102500 w 221622"/>
                <a:gd name="connsiteY6" fmla="*/ 139068 h 155135"/>
                <a:gd name="connsiteX7" fmla="*/ 24933 w 221622"/>
                <a:gd name="connsiteY7" fmla="*/ 94744 h 155135"/>
                <a:gd name="connsiteX8" fmla="*/ 24933 w 221622"/>
                <a:gd name="connsiteY8" fmla="*/ 65933 h 15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1622" h="155135">
                  <a:moveTo>
                    <a:pt x="24933" y="65933"/>
                  </a:moveTo>
                  <a:lnTo>
                    <a:pt x="102500" y="21608"/>
                  </a:lnTo>
                  <a:cubicBezTo>
                    <a:pt x="113582" y="14960"/>
                    <a:pt x="124663" y="14960"/>
                    <a:pt x="135744" y="21608"/>
                  </a:cubicBezTo>
                  <a:lnTo>
                    <a:pt x="211096" y="65933"/>
                  </a:lnTo>
                  <a:cubicBezTo>
                    <a:pt x="222177" y="72581"/>
                    <a:pt x="222177" y="88095"/>
                    <a:pt x="211096" y="92527"/>
                  </a:cubicBezTo>
                  <a:lnTo>
                    <a:pt x="135744" y="139068"/>
                  </a:lnTo>
                  <a:cubicBezTo>
                    <a:pt x="124663" y="145717"/>
                    <a:pt x="113582" y="145717"/>
                    <a:pt x="102500" y="139068"/>
                  </a:cubicBezTo>
                  <a:lnTo>
                    <a:pt x="24933" y="94744"/>
                  </a:lnTo>
                  <a:cubicBezTo>
                    <a:pt x="13851" y="88095"/>
                    <a:pt x="13851" y="72581"/>
                    <a:pt x="24933" y="65933"/>
                  </a:cubicBezTo>
                  <a:close/>
                </a:path>
              </a:pathLst>
            </a:custGeom>
            <a:solidFill>
              <a:srgbClr val="D3DA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F2F6CBA4-4BB4-4EB6-8B6D-80745D05D386}"/>
                </a:ext>
              </a:extLst>
            </p:cNvPr>
            <p:cNvSpPr/>
            <p:nvPr/>
          </p:nvSpPr>
          <p:spPr>
            <a:xfrm>
              <a:off x="9649814" y="4906700"/>
              <a:ext cx="221622" cy="155136"/>
            </a:xfrm>
            <a:custGeom>
              <a:avLst/>
              <a:gdLst>
                <a:gd name="connsiteX0" fmla="*/ 24933 w 221622"/>
                <a:gd name="connsiteY0" fmla="*/ 65933 h 155135"/>
                <a:gd name="connsiteX1" fmla="*/ 102500 w 221622"/>
                <a:gd name="connsiteY1" fmla="*/ 21608 h 155135"/>
                <a:gd name="connsiteX2" fmla="*/ 135744 w 221622"/>
                <a:gd name="connsiteY2" fmla="*/ 21608 h 155135"/>
                <a:gd name="connsiteX3" fmla="*/ 211096 w 221622"/>
                <a:gd name="connsiteY3" fmla="*/ 65933 h 155135"/>
                <a:gd name="connsiteX4" fmla="*/ 211096 w 221622"/>
                <a:gd name="connsiteY4" fmla="*/ 92527 h 155135"/>
                <a:gd name="connsiteX5" fmla="*/ 135744 w 221622"/>
                <a:gd name="connsiteY5" fmla="*/ 139068 h 155135"/>
                <a:gd name="connsiteX6" fmla="*/ 102500 w 221622"/>
                <a:gd name="connsiteY6" fmla="*/ 139068 h 155135"/>
                <a:gd name="connsiteX7" fmla="*/ 24933 w 221622"/>
                <a:gd name="connsiteY7" fmla="*/ 94744 h 155135"/>
                <a:gd name="connsiteX8" fmla="*/ 24933 w 221622"/>
                <a:gd name="connsiteY8" fmla="*/ 65933 h 15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1622" h="155135">
                  <a:moveTo>
                    <a:pt x="24933" y="65933"/>
                  </a:moveTo>
                  <a:lnTo>
                    <a:pt x="102500" y="21608"/>
                  </a:lnTo>
                  <a:cubicBezTo>
                    <a:pt x="113582" y="14960"/>
                    <a:pt x="124663" y="14960"/>
                    <a:pt x="135744" y="21608"/>
                  </a:cubicBezTo>
                  <a:lnTo>
                    <a:pt x="211096" y="65933"/>
                  </a:lnTo>
                  <a:cubicBezTo>
                    <a:pt x="222177" y="72581"/>
                    <a:pt x="222177" y="88095"/>
                    <a:pt x="211096" y="92527"/>
                  </a:cubicBezTo>
                  <a:lnTo>
                    <a:pt x="135744" y="139068"/>
                  </a:lnTo>
                  <a:cubicBezTo>
                    <a:pt x="124663" y="145717"/>
                    <a:pt x="113582" y="145717"/>
                    <a:pt x="102500" y="139068"/>
                  </a:cubicBezTo>
                  <a:lnTo>
                    <a:pt x="24933" y="94744"/>
                  </a:lnTo>
                  <a:cubicBezTo>
                    <a:pt x="13851" y="88095"/>
                    <a:pt x="13851" y="72581"/>
                    <a:pt x="24933" y="65933"/>
                  </a:cubicBezTo>
                  <a:close/>
                </a:path>
              </a:pathLst>
            </a:custGeom>
            <a:solidFill>
              <a:srgbClr val="D3DA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390FDC6F-B468-441F-AC78-701B35939010}"/>
                </a:ext>
              </a:extLst>
            </p:cNvPr>
            <p:cNvSpPr/>
            <p:nvPr/>
          </p:nvSpPr>
          <p:spPr>
            <a:xfrm>
              <a:off x="7801482" y="4037940"/>
              <a:ext cx="221622" cy="155136"/>
            </a:xfrm>
            <a:custGeom>
              <a:avLst/>
              <a:gdLst>
                <a:gd name="connsiteX0" fmla="*/ 24933 w 221622"/>
                <a:gd name="connsiteY0" fmla="*/ 65933 h 155135"/>
                <a:gd name="connsiteX1" fmla="*/ 102500 w 221622"/>
                <a:gd name="connsiteY1" fmla="*/ 21608 h 155135"/>
                <a:gd name="connsiteX2" fmla="*/ 135744 w 221622"/>
                <a:gd name="connsiteY2" fmla="*/ 21608 h 155135"/>
                <a:gd name="connsiteX3" fmla="*/ 211095 w 221622"/>
                <a:gd name="connsiteY3" fmla="*/ 65933 h 155135"/>
                <a:gd name="connsiteX4" fmla="*/ 211095 w 221622"/>
                <a:gd name="connsiteY4" fmla="*/ 92527 h 155135"/>
                <a:gd name="connsiteX5" fmla="*/ 135744 w 221622"/>
                <a:gd name="connsiteY5" fmla="*/ 139068 h 155135"/>
                <a:gd name="connsiteX6" fmla="*/ 102500 w 221622"/>
                <a:gd name="connsiteY6" fmla="*/ 139068 h 155135"/>
                <a:gd name="connsiteX7" fmla="*/ 24933 w 221622"/>
                <a:gd name="connsiteY7" fmla="*/ 94743 h 155135"/>
                <a:gd name="connsiteX8" fmla="*/ 24933 w 221622"/>
                <a:gd name="connsiteY8" fmla="*/ 65933 h 15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1622" h="155135">
                  <a:moveTo>
                    <a:pt x="24933" y="65933"/>
                  </a:moveTo>
                  <a:lnTo>
                    <a:pt x="102500" y="21608"/>
                  </a:lnTo>
                  <a:cubicBezTo>
                    <a:pt x="113582" y="14960"/>
                    <a:pt x="124663" y="14960"/>
                    <a:pt x="135744" y="21608"/>
                  </a:cubicBezTo>
                  <a:lnTo>
                    <a:pt x="211095" y="65933"/>
                  </a:lnTo>
                  <a:cubicBezTo>
                    <a:pt x="222176" y="72581"/>
                    <a:pt x="222176" y="88095"/>
                    <a:pt x="211095" y="92527"/>
                  </a:cubicBezTo>
                  <a:lnTo>
                    <a:pt x="135744" y="139068"/>
                  </a:lnTo>
                  <a:cubicBezTo>
                    <a:pt x="124663" y="145717"/>
                    <a:pt x="113582" y="145717"/>
                    <a:pt x="102500" y="139068"/>
                  </a:cubicBezTo>
                  <a:lnTo>
                    <a:pt x="24933" y="94743"/>
                  </a:lnTo>
                  <a:cubicBezTo>
                    <a:pt x="13851" y="85879"/>
                    <a:pt x="13851" y="70365"/>
                    <a:pt x="24933" y="65933"/>
                  </a:cubicBezTo>
                  <a:close/>
                </a:path>
              </a:pathLst>
            </a:custGeom>
            <a:solidFill>
              <a:srgbClr val="D3DA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32C2D9BB-22FF-4FD0-8500-882DD1BE4DF2}"/>
                </a:ext>
              </a:extLst>
            </p:cNvPr>
            <p:cNvSpPr/>
            <p:nvPr/>
          </p:nvSpPr>
          <p:spPr>
            <a:xfrm>
              <a:off x="7974348" y="4135453"/>
              <a:ext cx="221622" cy="155136"/>
            </a:xfrm>
            <a:custGeom>
              <a:avLst/>
              <a:gdLst>
                <a:gd name="connsiteX0" fmla="*/ 24933 w 221622"/>
                <a:gd name="connsiteY0" fmla="*/ 65933 h 155135"/>
                <a:gd name="connsiteX1" fmla="*/ 102500 w 221622"/>
                <a:gd name="connsiteY1" fmla="*/ 21608 h 155135"/>
                <a:gd name="connsiteX2" fmla="*/ 135744 w 221622"/>
                <a:gd name="connsiteY2" fmla="*/ 21608 h 155135"/>
                <a:gd name="connsiteX3" fmla="*/ 211095 w 221622"/>
                <a:gd name="connsiteY3" fmla="*/ 65933 h 155135"/>
                <a:gd name="connsiteX4" fmla="*/ 211095 w 221622"/>
                <a:gd name="connsiteY4" fmla="*/ 92527 h 155135"/>
                <a:gd name="connsiteX5" fmla="*/ 135744 w 221622"/>
                <a:gd name="connsiteY5" fmla="*/ 139068 h 155135"/>
                <a:gd name="connsiteX6" fmla="*/ 102500 w 221622"/>
                <a:gd name="connsiteY6" fmla="*/ 139068 h 155135"/>
                <a:gd name="connsiteX7" fmla="*/ 24933 w 221622"/>
                <a:gd name="connsiteY7" fmla="*/ 94744 h 155135"/>
                <a:gd name="connsiteX8" fmla="*/ 24933 w 221622"/>
                <a:gd name="connsiteY8" fmla="*/ 65933 h 15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1622" h="155135">
                  <a:moveTo>
                    <a:pt x="24933" y="65933"/>
                  </a:moveTo>
                  <a:lnTo>
                    <a:pt x="102500" y="21608"/>
                  </a:lnTo>
                  <a:cubicBezTo>
                    <a:pt x="113582" y="14960"/>
                    <a:pt x="124663" y="14960"/>
                    <a:pt x="135744" y="21608"/>
                  </a:cubicBezTo>
                  <a:lnTo>
                    <a:pt x="211095" y="65933"/>
                  </a:lnTo>
                  <a:cubicBezTo>
                    <a:pt x="222177" y="72581"/>
                    <a:pt x="222177" y="88095"/>
                    <a:pt x="211095" y="92527"/>
                  </a:cubicBezTo>
                  <a:lnTo>
                    <a:pt x="135744" y="139068"/>
                  </a:lnTo>
                  <a:cubicBezTo>
                    <a:pt x="124663" y="145717"/>
                    <a:pt x="113582" y="145717"/>
                    <a:pt x="102500" y="139068"/>
                  </a:cubicBezTo>
                  <a:lnTo>
                    <a:pt x="24933" y="94744"/>
                  </a:lnTo>
                  <a:cubicBezTo>
                    <a:pt x="13851" y="88095"/>
                    <a:pt x="13851" y="72581"/>
                    <a:pt x="24933" y="65933"/>
                  </a:cubicBezTo>
                  <a:close/>
                </a:path>
              </a:pathLst>
            </a:custGeom>
            <a:solidFill>
              <a:srgbClr val="D3DA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32122765-44E3-4A80-AD1F-8C04E471F5CA}"/>
                </a:ext>
              </a:extLst>
            </p:cNvPr>
            <p:cNvSpPr/>
            <p:nvPr/>
          </p:nvSpPr>
          <p:spPr>
            <a:xfrm>
              <a:off x="8142781" y="4230751"/>
              <a:ext cx="221622" cy="155136"/>
            </a:xfrm>
            <a:custGeom>
              <a:avLst/>
              <a:gdLst>
                <a:gd name="connsiteX0" fmla="*/ 24933 w 221622"/>
                <a:gd name="connsiteY0" fmla="*/ 65933 h 155135"/>
                <a:gd name="connsiteX1" fmla="*/ 102500 w 221622"/>
                <a:gd name="connsiteY1" fmla="*/ 21608 h 155135"/>
                <a:gd name="connsiteX2" fmla="*/ 135744 w 221622"/>
                <a:gd name="connsiteY2" fmla="*/ 21608 h 155135"/>
                <a:gd name="connsiteX3" fmla="*/ 211096 w 221622"/>
                <a:gd name="connsiteY3" fmla="*/ 65933 h 155135"/>
                <a:gd name="connsiteX4" fmla="*/ 211096 w 221622"/>
                <a:gd name="connsiteY4" fmla="*/ 92527 h 155135"/>
                <a:gd name="connsiteX5" fmla="*/ 135744 w 221622"/>
                <a:gd name="connsiteY5" fmla="*/ 139068 h 155135"/>
                <a:gd name="connsiteX6" fmla="*/ 102500 w 221622"/>
                <a:gd name="connsiteY6" fmla="*/ 139068 h 155135"/>
                <a:gd name="connsiteX7" fmla="*/ 24933 w 221622"/>
                <a:gd name="connsiteY7" fmla="*/ 94744 h 155135"/>
                <a:gd name="connsiteX8" fmla="*/ 24933 w 221622"/>
                <a:gd name="connsiteY8" fmla="*/ 65933 h 15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1622" h="155135">
                  <a:moveTo>
                    <a:pt x="24933" y="65933"/>
                  </a:moveTo>
                  <a:lnTo>
                    <a:pt x="102500" y="21608"/>
                  </a:lnTo>
                  <a:cubicBezTo>
                    <a:pt x="113582" y="14960"/>
                    <a:pt x="124663" y="14960"/>
                    <a:pt x="135744" y="21608"/>
                  </a:cubicBezTo>
                  <a:lnTo>
                    <a:pt x="211096" y="65933"/>
                  </a:lnTo>
                  <a:cubicBezTo>
                    <a:pt x="222177" y="72581"/>
                    <a:pt x="222177" y="88095"/>
                    <a:pt x="211096" y="92527"/>
                  </a:cubicBezTo>
                  <a:lnTo>
                    <a:pt x="135744" y="139068"/>
                  </a:lnTo>
                  <a:cubicBezTo>
                    <a:pt x="124663" y="145717"/>
                    <a:pt x="113582" y="145717"/>
                    <a:pt x="102500" y="139068"/>
                  </a:cubicBezTo>
                  <a:lnTo>
                    <a:pt x="24933" y="94744"/>
                  </a:lnTo>
                  <a:cubicBezTo>
                    <a:pt x="13851" y="88095"/>
                    <a:pt x="13851" y="72581"/>
                    <a:pt x="24933" y="65933"/>
                  </a:cubicBezTo>
                  <a:close/>
                </a:path>
              </a:pathLst>
            </a:custGeom>
            <a:solidFill>
              <a:srgbClr val="D3DA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AF170E5B-29A6-441D-BAC7-2A2C8A1BCA40}"/>
                </a:ext>
              </a:extLst>
            </p:cNvPr>
            <p:cNvSpPr/>
            <p:nvPr/>
          </p:nvSpPr>
          <p:spPr>
            <a:xfrm>
              <a:off x="8320079" y="4328265"/>
              <a:ext cx="221622" cy="155136"/>
            </a:xfrm>
            <a:custGeom>
              <a:avLst/>
              <a:gdLst>
                <a:gd name="connsiteX0" fmla="*/ 24933 w 221622"/>
                <a:gd name="connsiteY0" fmla="*/ 65933 h 155135"/>
                <a:gd name="connsiteX1" fmla="*/ 102500 w 221622"/>
                <a:gd name="connsiteY1" fmla="*/ 21608 h 155135"/>
                <a:gd name="connsiteX2" fmla="*/ 135744 w 221622"/>
                <a:gd name="connsiteY2" fmla="*/ 21608 h 155135"/>
                <a:gd name="connsiteX3" fmla="*/ 211096 w 221622"/>
                <a:gd name="connsiteY3" fmla="*/ 65933 h 155135"/>
                <a:gd name="connsiteX4" fmla="*/ 211096 w 221622"/>
                <a:gd name="connsiteY4" fmla="*/ 92527 h 155135"/>
                <a:gd name="connsiteX5" fmla="*/ 135744 w 221622"/>
                <a:gd name="connsiteY5" fmla="*/ 139068 h 155135"/>
                <a:gd name="connsiteX6" fmla="*/ 102500 w 221622"/>
                <a:gd name="connsiteY6" fmla="*/ 139068 h 155135"/>
                <a:gd name="connsiteX7" fmla="*/ 24933 w 221622"/>
                <a:gd name="connsiteY7" fmla="*/ 94744 h 155135"/>
                <a:gd name="connsiteX8" fmla="*/ 24933 w 221622"/>
                <a:gd name="connsiteY8" fmla="*/ 65933 h 15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1622" h="155135">
                  <a:moveTo>
                    <a:pt x="24933" y="65933"/>
                  </a:moveTo>
                  <a:lnTo>
                    <a:pt x="102500" y="21608"/>
                  </a:lnTo>
                  <a:cubicBezTo>
                    <a:pt x="113582" y="14960"/>
                    <a:pt x="124663" y="14960"/>
                    <a:pt x="135744" y="21608"/>
                  </a:cubicBezTo>
                  <a:lnTo>
                    <a:pt x="211096" y="65933"/>
                  </a:lnTo>
                  <a:cubicBezTo>
                    <a:pt x="222177" y="72581"/>
                    <a:pt x="222177" y="88095"/>
                    <a:pt x="211096" y="92527"/>
                  </a:cubicBezTo>
                  <a:lnTo>
                    <a:pt x="135744" y="139068"/>
                  </a:lnTo>
                  <a:cubicBezTo>
                    <a:pt x="124663" y="145717"/>
                    <a:pt x="113582" y="145717"/>
                    <a:pt x="102500" y="139068"/>
                  </a:cubicBezTo>
                  <a:lnTo>
                    <a:pt x="24933" y="94744"/>
                  </a:lnTo>
                  <a:cubicBezTo>
                    <a:pt x="13851" y="85879"/>
                    <a:pt x="13851" y="70365"/>
                    <a:pt x="24933" y="65933"/>
                  </a:cubicBezTo>
                  <a:close/>
                </a:path>
              </a:pathLst>
            </a:custGeom>
            <a:solidFill>
              <a:srgbClr val="D3DA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30995075-3BBE-4C83-9B51-DA3CD5A71E99}"/>
                </a:ext>
              </a:extLst>
            </p:cNvPr>
            <p:cNvSpPr/>
            <p:nvPr/>
          </p:nvSpPr>
          <p:spPr>
            <a:xfrm>
              <a:off x="8492390" y="4430211"/>
              <a:ext cx="531894" cy="332434"/>
            </a:xfrm>
            <a:custGeom>
              <a:avLst/>
              <a:gdLst>
                <a:gd name="connsiteX0" fmla="*/ 23270 w 531893"/>
                <a:gd name="connsiteY0" fmla="*/ 65933 h 332433"/>
                <a:gd name="connsiteX1" fmla="*/ 100838 w 531893"/>
                <a:gd name="connsiteY1" fmla="*/ 21608 h 332433"/>
                <a:gd name="connsiteX2" fmla="*/ 134082 w 531893"/>
                <a:gd name="connsiteY2" fmla="*/ 21608 h 332433"/>
                <a:gd name="connsiteX3" fmla="*/ 526354 w 531893"/>
                <a:gd name="connsiteY3" fmla="*/ 247663 h 332433"/>
                <a:gd name="connsiteX4" fmla="*/ 526354 w 531893"/>
                <a:gd name="connsiteY4" fmla="*/ 274258 h 332433"/>
                <a:gd name="connsiteX5" fmla="*/ 451002 w 531893"/>
                <a:gd name="connsiteY5" fmla="*/ 320799 h 332433"/>
                <a:gd name="connsiteX6" fmla="*/ 417758 w 531893"/>
                <a:gd name="connsiteY6" fmla="*/ 320799 h 332433"/>
                <a:gd name="connsiteX7" fmla="*/ 23270 w 531893"/>
                <a:gd name="connsiteY7" fmla="*/ 92527 h 332433"/>
                <a:gd name="connsiteX8" fmla="*/ 23270 w 531893"/>
                <a:gd name="connsiteY8" fmla="*/ 65933 h 332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1893" h="332433">
                  <a:moveTo>
                    <a:pt x="23270" y="65933"/>
                  </a:moveTo>
                  <a:lnTo>
                    <a:pt x="100838" y="21608"/>
                  </a:lnTo>
                  <a:cubicBezTo>
                    <a:pt x="111919" y="14960"/>
                    <a:pt x="123000" y="14960"/>
                    <a:pt x="134082" y="21608"/>
                  </a:cubicBezTo>
                  <a:lnTo>
                    <a:pt x="526354" y="247663"/>
                  </a:lnTo>
                  <a:cubicBezTo>
                    <a:pt x="537435" y="254312"/>
                    <a:pt x="537435" y="269825"/>
                    <a:pt x="526354" y="274258"/>
                  </a:cubicBezTo>
                  <a:lnTo>
                    <a:pt x="451002" y="320799"/>
                  </a:lnTo>
                  <a:cubicBezTo>
                    <a:pt x="439921" y="327447"/>
                    <a:pt x="428840" y="327447"/>
                    <a:pt x="417758" y="320799"/>
                  </a:cubicBezTo>
                  <a:lnTo>
                    <a:pt x="23270" y="92527"/>
                  </a:lnTo>
                  <a:cubicBezTo>
                    <a:pt x="14405" y="88095"/>
                    <a:pt x="14405" y="72581"/>
                    <a:pt x="23270" y="65933"/>
                  </a:cubicBezTo>
                  <a:close/>
                </a:path>
              </a:pathLst>
            </a:custGeom>
            <a:solidFill>
              <a:srgbClr val="D3DA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157CD024-9997-45DD-8BC9-1562CE66595E}"/>
                </a:ext>
              </a:extLst>
            </p:cNvPr>
            <p:cNvSpPr/>
            <p:nvPr/>
          </p:nvSpPr>
          <p:spPr>
            <a:xfrm>
              <a:off x="8973865" y="4707240"/>
              <a:ext cx="221622" cy="155136"/>
            </a:xfrm>
            <a:custGeom>
              <a:avLst/>
              <a:gdLst>
                <a:gd name="connsiteX0" fmla="*/ 24933 w 221622"/>
                <a:gd name="connsiteY0" fmla="*/ 65933 h 155135"/>
                <a:gd name="connsiteX1" fmla="*/ 102500 w 221622"/>
                <a:gd name="connsiteY1" fmla="*/ 21608 h 155135"/>
                <a:gd name="connsiteX2" fmla="*/ 135744 w 221622"/>
                <a:gd name="connsiteY2" fmla="*/ 21608 h 155135"/>
                <a:gd name="connsiteX3" fmla="*/ 211096 w 221622"/>
                <a:gd name="connsiteY3" fmla="*/ 65933 h 155135"/>
                <a:gd name="connsiteX4" fmla="*/ 211096 w 221622"/>
                <a:gd name="connsiteY4" fmla="*/ 92527 h 155135"/>
                <a:gd name="connsiteX5" fmla="*/ 135744 w 221622"/>
                <a:gd name="connsiteY5" fmla="*/ 139068 h 155135"/>
                <a:gd name="connsiteX6" fmla="*/ 102500 w 221622"/>
                <a:gd name="connsiteY6" fmla="*/ 139068 h 155135"/>
                <a:gd name="connsiteX7" fmla="*/ 24933 w 221622"/>
                <a:gd name="connsiteY7" fmla="*/ 94744 h 155135"/>
                <a:gd name="connsiteX8" fmla="*/ 24933 w 221622"/>
                <a:gd name="connsiteY8" fmla="*/ 65933 h 15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1622" h="155135">
                  <a:moveTo>
                    <a:pt x="24933" y="65933"/>
                  </a:moveTo>
                  <a:lnTo>
                    <a:pt x="102500" y="21608"/>
                  </a:lnTo>
                  <a:cubicBezTo>
                    <a:pt x="113582" y="14960"/>
                    <a:pt x="124663" y="14960"/>
                    <a:pt x="135744" y="21608"/>
                  </a:cubicBezTo>
                  <a:lnTo>
                    <a:pt x="211096" y="65933"/>
                  </a:lnTo>
                  <a:cubicBezTo>
                    <a:pt x="222177" y="72581"/>
                    <a:pt x="222177" y="88095"/>
                    <a:pt x="211096" y="92527"/>
                  </a:cubicBezTo>
                  <a:lnTo>
                    <a:pt x="135744" y="139068"/>
                  </a:lnTo>
                  <a:cubicBezTo>
                    <a:pt x="124663" y="145717"/>
                    <a:pt x="113582" y="145717"/>
                    <a:pt x="102500" y="139068"/>
                  </a:cubicBezTo>
                  <a:lnTo>
                    <a:pt x="24933" y="94744"/>
                  </a:lnTo>
                  <a:cubicBezTo>
                    <a:pt x="13851" y="85879"/>
                    <a:pt x="13851" y="70365"/>
                    <a:pt x="24933" y="65933"/>
                  </a:cubicBezTo>
                  <a:close/>
                </a:path>
              </a:pathLst>
            </a:custGeom>
            <a:solidFill>
              <a:srgbClr val="D3DA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150367C4-3630-485A-8595-D2A38365215B}"/>
                </a:ext>
              </a:extLst>
            </p:cNvPr>
            <p:cNvSpPr/>
            <p:nvPr/>
          </p:nvSpPr>
          <p:spPr>
            <a:xfrm>
              <a:off x="9137866" y="4806970"/>
              <a:ext cx="221622" cy="155136"/>
            </a:xfrm>
            <a:custGeom>
              <a:avLst/>
              <a:gdLst>
                <a:gd name="connsiteX0" fmla="*/ 24933 w 221622"/>
                <a:gd name="connsiteY0" fmla="*/ 65933 h 155135"/>
                <a:gd name="connsiteX1" fmla="*/ 102500 w 221622"/>
                <a:gd name="connsiteY1" fmla="*/ 21608 h 155135"/>
                <a:gd name="connsiteX2" fmla="*/ 135744 w 221622"/>
                <a:gd name="connsiteY2" fmla="*/ 21608 h 155135"/>
                <a:gd name="connsiteX3" fmla="*/ 211095 w 221622"/>
                <a:gd name="connsiteY3" fmla="*/ 65933 h 155135"/>
                <a:gd name="connsiteX4" fmla="*/ 211095 w 221622"/>
                <a:gd name="connsiteY4" fmla="*/ 92527 h 155135"/>
                <a:gd name="connsiteX5" fmla="*/ 135744 w 221622"/>
                <a:gd name="connsiteY5" fmla="*/ 139068 h 155135"/>
                <a:gd name="connsiteX6" fmla="*/ 102500 w 221622"/>
                <a:gd name="connsiteY6" fmla="*/ 139068 h 155135"/>
                <a:gd name="connsiteX7" fmla="*/ 24933 w 221622"/>
                <a:gd name="connsiteY7" fmla="*/ 94744 h 155135"/>
                <a:gd name="connsiteX8" fmla="*/ 24933 w 221622"/>
                <a:gd name="connsiteY8" fmla="*/ 65933 h 15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1622" h="155135">
                  <a:moveTo>
                    <a:pt x="24933" y="65933"/>
                  </a:moveTo>
                  <a:lnTo>
                    <a:pt x="102500" y="21608"/>
                  </a:lnTo>
                  <a:cubicBezTo>
                    <a:pt x="113582" y="14960"/>
                    <a:pt x="124663" y="14960"/>
                    <a:pt x="135744" y="21608"/>
                  </a:cubicBezTo>
                  <a:lnTo>
                    <a:pt x="211095" y="65933"/>
                  </a:lnTo>
                  <a:cubicBezTo>
                    <a:pt x="222176" y="72581"/>
                    <a:pt x="222176" y="88095"/>
                    <a:pt x="211095" y="92527"/>
                  </a:cubicBezTo>
                  <a:lnTo>
                    <a:pt x="135744" y="139068"/>
                  </a:lnTo>
                  <a:cubicBezTo>
                    <a:pt x="124663" y="145717"/>
                    <a:pt x="113582" y="145717"/>
                    <a:pt x="102500" y="139068"/>
                  </a:cubicBezTo>
                  <a:lnTo>
                    <a:pt x="24933" y="94744"/>
                  </a:lnTo>
                  <a:cubicBezTo>
                    <a:pt x="13851" y="88095"/>
                    <a:pt x="13851" y="72581"/>
                    <a:pt x="24933" y="65933"/>
                  </a:cubicBezTo>
                  <a:close/>
                </a:path>
              </a:pathLst>
            </a:custGeom>
            <a:solidFill>
              <a:srgbClr val="D3DA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60D18AC0-918F-43F0-BC66-2432F2A0EC19}"/>
                </a:ext>
              </a:extLst>
            </p:cNvPr>
            <p:cNvSpPr/>
            <p:nvPr/>
          </p:nvSpPr>
          <p:spPr>
            <a:xfrm>
              <a:off x="9316826" y="4913349"/>
              <a:ext cx="221622" cy="155136"/>
            </a:xfrm>
            <a:custGeom>
              <a:avLst/>
              <a:gdLst>
                <a:gd name="connsiteX0" fmla="*/ 23271 w 221622"/>
                <a:gd name="connsiteY0" fmla="*/ 65933 h 155135"/>
                <a:gd name="connsiteX1" fmla="*/ 100838 w 221622"/>
                <a:gd name="connsiteY1" fmla="*/ 21608 h 155135"/>
                <a:gd name="connsiteX2" fmla="*/ 134082 w 221622"/>
                <a:gd name="connsiteY2" fmla="*/ 21608 h 155135"/>
                <a:gd name="connsiteX3" fmla="*/ 209433 w 221622"/>
                <a:gd name="connsiteY3" fmla="*/ 65933 h 155135"/>
                <a:gd name="connsiteX4" fmla="*/ 209433 w 221622"/>
                <a:gd name="connsiteY4" fmla="*/ 92527 h 155135"/>
                <a:gd name="connsiteX5" fmla="*/ 134082 w 221622"/>
                <a:gd name="connsiteY5" fmla="*/ 139068 h 155135"/>
                <a:gd name="connsiteX6" fmla="*/ 100838 w 221622"/>
                <a:gd name="connsiteY6" fmla="*/ 139068 h 155135"/>
                <a:gd name="connsiteX7" fmla="*/ 23271 w 221622"/>
                <a:gd name="connsiteY7" fmla="*/ 94743 h 155135"/>
                <a:gd name="connsiteX8" fmla="*/ 23271 w 221622"/>
                <a:gd name="connsiteY8" fmla="*/ 65933 h 15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1622" h="155135">
                  <a:moveTo>
                    <a:pt x="23271" y="65933"/>
                  </a:moveTo>
                  <a:lnTo>
                    <a:pt x="100838" y="21608"/>
                  </a:lnTo>
                  <a:cubicBezTo>
                    <a:pt x="111920" y="14960"/>
                    <a:pt x="123001" y="14960"/>
                    <a:pt x="134082" y="21608"/>
                  </a:cubicBezTo>
                  <a:lnTo>
                    <a:pt x="209433" y="65933"/>
                  </a:lnTo>
                  <a:cubicBezTo>
                    <a:pt x="220514" y="72581"/>
                    <a:pt x="220514" y="88095"/>
                    <a:pt x="209433" y="92527"/>
                  </a:cubicBezTo>
                  <a:lnTo>
                    <a:pt x="134082" y="139068"/>
                  </a:lnTo>
                  <a:cubicBezTo>
                    <a:pt x="123001" y="145717"/>
                    <a:pt x="111920" y="145717"/>
                    <a:pt x="100838" y="139068"/>
                  </a:cubicBezTo>
                  <a:lnTo>
                    <a:pt x="23271" y="94743"/>
                  </a:lnTo>
                  <a:cubicBezTo>
                    <a:pt x="14405" y="85879"/>
                    <a:pt x="14405" y="70365"/>
                    <a:pt x="23271" y="65933"/>
                  </a:cubicBezTo>
                  <a:close/>
                </a:path>
              </a:pathLst>
            </a:custGeom>
            <a:solidFill>
              <a:srgbClr val="D3DA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2D006771-A532-4486-ABBE-8FEC79DB9281}"/>
                </a:ext>
              </a:extLst>
            </p:cNvPr>
            <p:cNvSpPr/>
            <p:nvPr/>
          </p:nvSpPr>
          <p:spPr>
            <a:xfrm>
              <a:off x="9478610" y="4999781"/>
              <a:ext cx="221622" cy="155136"/>
            </a:xfrm>
            <a:custGeom>
              <a:avLst/>
              <a:gdLst>
                <a:gd name="connsiteX0" fmla="*/ 23270 w 221622"/>
                <a:gd name="connsiteY0" fmla="*/ 65933 h 155135"/>
                <a:gd name="connsiteX1" fmla="*/ 100838 w 221622"/>
                <a:gd name="connsiteY1" fmla="*/ 21608 h 155135"/>
                <a:gd name="connsiteX2" fmla="*/ 134082 w 221622"/>
                <a:gd name="connsiteY2" fmla="*/ 21608 h 155135"/>
                <a:gd name="connsiteX3" fmla="*/ 209433 w 221622"/>
                <a:gd name="connsiteY3" fmla="*/ 65933 h 155135"/>
                <a:gd name="connsiteX4" fmla="*/ 209433 w 221622"/>
                <a:gd name="connsiteY4" fmla="*/ 92527 h 155135"/>
                <a:gd name="connsiteX5" fmla="*/ 134082 w 221622"/>
                <a:gd name="connsiteY5" fmla="*/ 139068 h 155135"/>
                <a:gd name="connsiteX6" fmla="*/ 100838 w 221622"/>
                <a:gd name="connsiteY6" fmla="*/ 139068 h 155135"/>
                <a:gd name="connsiteX7" fmla="*/ 23270 w 221622"/>
                <a:gd name="connsiteY7" fmla="*/ 94744 h 155135"/>
                <a:gd name="connsiteX8" fmla="*/ 23270 w 221622"/>
                <a:gd name="connsiteY8" fmla="*/ 65933 h 15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1622" h="155135">
                  <a:moveTo>
                    <a:pt x="23270" y="65933"/>
                  </a:moveTo>
                  <a:lnTo>
                    <a:pt x="100838" y="21608"/>
                  </a:lnTo>
                  <a:cubicBezTo>
                    <a:pt x="111919" y="14960"/>
                    <a:pt x="123000" y="14960"/>
                    <a:pt x="134082" y="21608"/>
                  </a:cubicBezTo>
                  <a:lnTo>
                    <a:pt x="209433" y="65933"/>
                  </a:lnTo>
                  <a:cubicBezTo>
                    <a:pt x="220514" y="72581"/>
                    <a:pt x="220514" y="88095"/>
                    <a:pt x="209433" y="92527"/>
                  </a:cubicBezTo>
                  <a:lnTo>
                    <a:pt x="134082" y="139068"/>
                  </a:lnTo>
                  <a:cubicBezTo>
                    <a:pt x="123000" y="145717"/>
                    <a:pt x="111919" y="145717"/>
                    <a:pt x="100838" y="139068"/>
                  </a:cubicBezTo>
                  <a:lnTo>
                    <a:pt x="23270" y="94744"/>
                  </a:lnTo>
                  <a:cubicBezTo>
                    <a:pt x="14405" y="88095"/>
                    <a:pt x="14405" y="72581"/>
                    <a:pt x="23270" y="65933"/>
                  </a:cubicBezTo>
                  <a:close/>
                </a:path>
              </a:pathLst>
            </a:custGeom>
            <a:solidFill>
              <a:srgbClr val="D3DA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CF23886-404F-48D1-9218-2C1ADCECDAC0}"/>
                </a:ext>
              </a:extLst>
            </p:cNvPr>
            <p:cNvSpPr/>
            <p:nvPr/>
          </p:nvSpPr>
          <p:spPr>
            <a:xfrm>
              <a:off x="8687418" y="2138281"/>
              <a:ext cx="598381" cy="997301"/>
            </a:xfrm>
            <a:custGeom>
              <a:avLst/>
              <a:gdLst>
                <a:gd name="connsiteX0" fmla="*/ 16622 w 598380"/>
                <a:gd name="connsiteY0" fmla="*/ 28610 h 997301"/>
                <a:gd name="connsiteX1" fmla="*/ 34352 w 598380"/>
                <a:gd name="connsiteY1" fmla="*/ 19746 h 997301"/>
                <a:gd name="connsiteX2" fmla="*/ 575111 w 598380"/>
                <a:gd name="connsiteY2" fmla="*/ 332233 h 997301"/>
                <a:gd name="connsiteX3" fmla="*/ 592840 w 598380"/>
                <a:gd name="connsiteY3" fmla="*/ 361044 h 997301"/>
                <a:gd name="connsiteX4" fmla="*/ 592840 w 598380"/>
                <a:gd name="connsiteY4" fmla="*/ 986020 h 997301"/>
                <a:gd name="connsiteX5" fmla="*/ 575111 w 598380"/>
                <a:gd name="connsiteY5" fmla="*/ 994885 h 997301"/>
                <a:gd name="connsiteX6" fmla="*/ 34352 w 598380"/>
                <a:gd name="connsiteY6" fmla="*/ 682397 h 997301"/>
                <a:gd name="connsiteX7" fmla="*/ 16622 w 598380"/>
                <a:gd name="connsiteY7" fmla="*/ 653586 h 997301"/>
                <a:gd name="connsiteX8" fmla="*/ 16622 w 598380"/>
                <a:gd name="connsiteY8" fmla="*/ 28610 h 997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8380" h="997301">
                  <a:moveTo>
                    <a:pt x="16622" y="28610"/>
                  </a:moveTo>
                  <a:cubicBezTo>
                    <a:pt x="16622" y="17529"/>
                    <a:pt x="23270" y="13097"/>
                    <a:pt x="34352" y="19746"/>
                  </a:cubicBezTo>
                  <a:lnTo>
                    <a:pt x="575111" y="332233"/>
                  </a:lnTo>
                  <a:cubicBezTo>
                    <a:pt x="583975" y="336666"/>
                    <a:pt x="592840" y="349963"/>
                    <a:pt x="592840" y="361044"/>
                  </a:cubicBezTo>
                  <a:lnTo>
                    <a:pt x="592840" y="986020"/>
                  </a:lnTo>
                  <a:cubicBezTo>
                    <a:pt x="592840" y="997101"/>
                    <a:pt x="586192" y="1001533"/>
                    <a:pt x="575111" y="994885"/>
                  </a:cubicBezTo>
                  <a:lnTo>
                    <a:pt x="34352" y="682397"/>
                  </a:lnTo>
                  <a:cubicBezTo>
                    <a:pt x="25487" y="677964"/>
                    <a:pt x="16622" y="664667"/>
                    <a:pt x="16622" y="653586"/>
                  </a:cubicBezTo>
                  <a:lnTo>
                    <a:pt x="16622" y="2861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5259A892-A411-4482-B5F4-03CB8B1B7973}"/>
                </a:ext>
              </a:extLst>
            </p:cNvPr>
            <p:cNvSpPr/>
            <p:nvPr/>
          </p:nvSpPr>
          <p:spPr>
            <a:xfrm>
              <a:off x="8689634" y="2142714"/>
              <a:ext cx="598381" cy="997301"/>
            </a:xfrm>
            <a:custGeom>
              <a:avLst/>
              <a:gdLst>
                <a:gd name="connsiteX0" fmla="*/ 16622 w 598380"/>
                <a:gd name="connsiteY0" fmla="*/ 28611 h 997301"/>
                <a:gd name="connsiteX1" fmla="*/ 34352 w 598380"/>
                <a:gd name="connsiteY1" fmla="*/ 19746 h 997301"/>
                <a:gd name="connsiteX2" fmla="*/ 572894 w 598380"/>
                <a:gd name="connsiteY2" fmla="*/ 330017 h 997301"/>
                <a:gd name="connsiteX3" fmla="*/ 590624 w 598380"/>
                <a:gd name="connsiteY3" fmla="*/ 358828 h 997301"/>
                <a:gd name="connsiteX4" fmla="*/ 590624 w 598380"/>
                <a:gd name="connsiteY4" fmla="*/ 979371 h 997301"/>
                <a:gd name="connsiteX5" fmla="*/ 572894 w 598380"/>
                <a:gd name="connsiteY5" fmla="*/ 988236 h 997301"/>
                <a:gd name="connsiteX6" fmla="*/ 34352 w 598380"/>
                <a:gd name="connsiteY6" fmla="*/ 677964 h 997301"/>
                <a:gd name="connsiteX7" fmla="*/ 16622 w 598380"/>
                <a:gd name="connsiteY7" fmla="*/ 649154 h 997301"/>
                <a:gd name="connsiteX8" fmla="*/ 16622 w 598380"/>
                <a:gd name="connsiteY8" fmla="*/ 28611 h 997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8380" h="997301">
                  <a:moveTo>
                    <a:pt x="16622" y="28611"/>
                  </a:moveTo>
                  <a:cubicBezTo>
                    <a:pt x="16622" y="17529"/>
                    <a:pt x="23270" y="13097"/>
                    <a:pt x="34352" y="19746"/>
                  </a:cubicBezTo>
                  <a:lnTo>
                    <a:pt x="572894" y="330017"/>
                  </a:lnTo>
                  <a:cubicBezTo>
                    <a:pt x="581759" y="334449"/>
                    <a:pt x="590624" y="347747"/>
                    <a:pt x="590624" y="358828"/>
                  </a:cubicBezTo>
                  <a:lnTo>
                    <a:pt x="590624" y="979371"/>
                  </a:lnTo>
                  <a:cubicBezTo>
                    <a:pt x="590624" y="990452"/>
                    <a:pt x="583975" y="994885"/>
                    <a:pt x="572894" y="988236"/>
                  </a:cubicBezTo>
                  <a:lnTo>
                    <a:pt x="34352" y="677964"/>
                  </a:lnTo>
                  <a:cubicBezTo>
                    <a:pt x="25486" y="673532"/>
                    <a:pt x="16622" y="660235"/>
                    <a:pt x="16622" y="649154"/>
                  </a:cubicBezTo>
                  <a:lnTo>
                    <a:pt x="16622" y="28611"/>
                  </a:lnTo>
                  <a:close/>
                </a:path>
              </a:pathLst>
            </a:custGeom>
            <a:solidFill>
              <a:srgbClr val="FBFBF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545656B-BD0F-4DA3-BA4B-CC5C6BF8B7D9}"/>
                </a:ext>
              </a:extLst>
            </p:cNvPr>
            <p:cNvSpPr/>
            <p:nvPr/>
          </p:nvSpPr>
          <p:spPr>
            <a:xfrm>
              <a:off x="8691851" y="2144930"/>
              <a:ext cx="598381" cy="997301"/>
            </a:xfrm>
            <a:custGeom>
              <a:avLst/>
              <a:gdLst>
                <a:gd name="connsiteX0" fmla="*/ 16622 w 598380"/>
                <a:gd name="connsiteY0" fmla="*/ 28610 h 997301"/>
                <a:gd name="connsiteX1" fmla="*/ 32135 w 598380"/>
                <a:gd name="connsiteY1" fmla="*/ 19745 h 997301"/>
                <a:gd name="connsiteX2" fmla="*/ 568462 w 598380"/>
                <a:gd name="connsiteY2" fmla="*/ 327801 h 997301"/>
                <a:gd name="connsiteX3" fmla="*/ 583975 w 598380"/>
                <a:gd name="connsiteY3" fmla="*/ 356612 h 997301"/>
                <a:gd name="connsiteX4" fmla="*/ 583975 w 598380"/>
                <a:gd name="connsiteY4" fmla="*/ 974938 h 997301"/>
                <a:gd name="connsiteX5" fmla="*/ 568462 w 598380"/>
                <a:gd name="connsiteY5" fmla="*/ 983803 h 997301"/>
                <a:gd name="connsiteX6" fmla="*/ 34351 w 598380"/>
                <a:gd name="connsiteY6" fmla="*/ 675748 h 997301"/>
                <a:gd name="connsiteX7" fmla="*/ 18838 w 598380"/>
                <a:gd name="connsiteY7" fmla="*/ 646937 h 997301"/>
                <a:gd name="connsiteX8" fmla="*/ 16622 w 598380"/>
                <a:gd name="connsiteY8" fmla="*/ 28610 h 997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8380" h="997301">
                  <a:moveTo>
                    <a:pt x="16622" y="28610"/>
                  </a:moveTo>
                  <a:cubicBezTo>
                    <a:pt x="16622" y="17529"/>
                    <a:pt x="23270" y="13097"/>
                    <a:pt x="32135" y="19745"/>
                  </a:cubicBezTo>
                  <a:lnTo>
                    <a:pt x="568462" y="327801"/>
                  </a:lnTo>
                  <a:cubicBezTo>
                    <a:pt x="577326" y="332233"/>
                    <a:pt x="583975" y="345531"/>
                    <a:pt x="583975" y="356612"/>
                  </a:cubicBezTo>
                  <a:lnTo>
                    <a:pt x="583975" y="974938"/>
                  </a:lnTo>
                  <a:cubicBezTo>
                    <a:pt x="583975" y="986020"/>
                    <a:pt x="577326" y="990452"/>
                    <a:pt x="568462" y="983803"/>
                  </a:cubicBezTo>
                  <a:lnTo>
                    <a:pt x="34351" y="675748"/>
                  </a:lnTo>
                  <a:cubicBezTo>
                    <a:pt x="25486" y="671316"/>
                    <a:pt x="18838" y="658018"/>
                    <a:pt x="18838" y="646937"/>
                  </a:cubicBezTo>
                  <a:lnTo>
                    <a:pt x="16622" y="28610"/>
                  </a:lnTo>
                  <a:close/>
                </a:path>
              </a:pathLst>
            </a:custGeom>
            <a:solidFill>
              <a:srgbClr val="F6F6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4CCBF2AF-4FB7-4F8C-BB77-3339354581D4}"/>
                </a:ext>
              </a:extLst>
            </p:cNvPr>
            <p:cNvSpPr/>
            <p:nvPr/>
          </p:nvSpPr>
          <p:spPr>
            <a:xfrm>
              <a:off x="8691851" y="2147146"/>
              <a:ext cx="576218" cy="975139"/>
            </a:xfrm>
            <a:custGeom>
              <a:avLst/>
              <a:gdLst>
                <a:gd name="connsiteX0" fmla="*/ 16622 w 576218"/>
                <a:gd name="connsiteY0" fmla="*/ 28610 h 975138"/>
                <a:gd name="connsiteX1" fmla="*/ 32135 w 576218"/>
                <a:gd name="connsiteY1" fmla="*/ 19745 h 975138"/>
                <a:gd name="connsiteX2" fmla="*/ 564029 w 576218"/>
                <a:gd name="connsiteY2" fmla="*/ 325585 h 975138"/>
                <a:gd name="connsiteX3" fmla="*/ 579543 w 576218"/>
                <a:gd name="connsiteY3" fmla="*/ 354396 h 975138"/>
                <a:gd name="connsiteX4" fmla="*/ 579543 w 576218"/>
                <a:gd name="connsiteY4" fmla="*/ 968290 h 975138"/>
                <a:gd name="connsiteX5" fmla="*/ 564029 w 576218"/>
                <a:gd name="connsiteY5" fmla="*/ 977155 h 975138"/>
                <a:gd name="connsiteX6" fmla="*/ 32135 w 576218"/>
                <a:gd name="connsiteY6" fmla="*/ 671316 h 975138"/>
                <a:gd name="connsiteX7" fmla="*/ 16622 w 576218"/>
                <a:gd name="connsiteY7" fmla="*/ 642505 h 975138"/>
                <a:gd name="connsiteX8" fmla="*/ 16622 w 576218"/>
                <a:gd name="connsiteY8" fmla="*/ 28610 h 975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6218" h="975138">
                  <a:moveTo>
                    <a:pt x="16622" y="28610"/>
                  </a:moveTo>
                  <a:cubicBezTo>
                    <a:pt x="16622" y="17529"/>
                    <a:pt x="23270" y="13097"/>
                    <a:pt x="32135" y="19745"/>
                  </a:cubicBezTo>
                  <a:lnTo>
                    <a:pt x="564029" y="325585"/>
                  </a:lnTo>
                  <a:cubicBezTo>
                    <a:pt x="572894" y="330017"/>
                    <a:pt x="579543" y="343314"/>
                    <a:pt x="579543" y="354396"/>
                  </a:cubicBezTo>
                  <a:lnTo>
                    <a:pt x="579543" y="968290"/>
                  </a:lnTo>
                  <a:cubicBezTo>
                    <a:pt x="579543" y="979371"/>
                    <a:pt x="572894" y="983803"/>
                    <a:pt x="564029" y="977155"/>
                  </a:cubicBezTo>
                  <a:lnTo>
                    <a:pt x="32135" y="671316"/>
                  </a:lnTo>
                  <a:cubicBezTo>
                    <a:pt x="23270" y="666883"/>
                    <a:pt x="16622" y="653586"/>
                    <a:pt x="16622" y="642505"/>
                  </a:cubicBezTo>
                  <a:lnTo>
                    <a:pt x="16622" y="28610"/>
                  </a:lnTo>
                  <a:close/>
                </a:path>
              </a:pathLst>
            </a:custGeom>
            <a:solidFill>
              <a:srgbClr val="F2F2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DB87A378-8DE1-44A9-9C83-B926841504D5}"/>
                </a:ext>
              </a:extLst>
            </p:cNvPr>
            <p:cNvSpPr/>
            <p:nvPr/>
          </p:nvSpPr>
          <p:spPr>
            <a:xfrm>
              <a:off x="8694067" y="2151579"/>
              <a:ext cx="576218" cy="975139"/>
            </a:xfrm>
            <a:custGeom>
              <a:avLst/>
              <a:gdLst>
                <a:gd name="connsiteX0" fmla="*/ 16622 w 576218"/>
                <a:gd name="connsiteY0" fmla="*/ 28611 h 975138"/>
                <a:gd name="connsiteX1" fmla="*/ 32135 w 576218"/>
                <a:gd name="connsiteY1" fmla="*/ 19746 h 975138"/>
                <a:gd name="connsiteX2" fmla="*/ 559597 w 576218"/>
                <a:gd name="connsiteY2" fmla="*/ 323368 h 975138"/>
                <a:gd name="connsiteX3" fmla="*/ 575110 w 576218"/>
                <a:gd name="connsiteY3" fmla="*/ 352179 h 975138"/>
                <a:gd name="connsiteX4" fmla="*/ 575110 w 576218"/>
                <a:gd name="connsiteY4" fmla="*/ 961641 h 975138"/>
                <a:gd name="connsiteX5" fmla="*/ 559597 w 576218"/>
                <a:gd name="connsiteY5" fmla="*/ 970506 h 975138"/>
                <a:gd name="connsiteX6" fmla="*/ 32135 w 576218"/>
                <a:gd name="connsiteY6" fmla="*/ 666883 h 975138"/>
                <a:gd name="connsiteX7" fmla="*/ 16622 w 576218"/>
                <a:gd name="connsiteY7" fmla="*/ 638072 h 975138"/>
                <a:gd name="connsiteX8" fmla="*/ 16622 w 576218"/>
                <a:gd name="connsiteY8" fmla="*/ 28611 h 975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6218" h="975138">
                  <a:moveTo>
                    <a:pt x="16622" y="28611"/>
                  </a:moveTo>
                  <a:cubicBezTo>
                    <a:pt x="16622" y="17529"/>
                    <a:pt x="23270" y="13097"/>
                    <a:pt x="32135" y="19746"/>
                  </a:cubicBezTo>
                  <a:lnTo>
                    <a:pt x="559597" y="323368"/>
                  </a:lnTo>
                  <a:cubicBezTo>
                    <a:pt x="568462" y="327801"/>
                    <a:pt x="575110" y="341098"/>
                    <a:pt x="575110" y="352179"/>
                  </a:cubicBezTo>
                  <a:lnTo>
                    <a:pt x="575110" y="961641"/>
                  </a:lnTo>
                  <a:cubicBezTo>
                    <a:pt x="575110" y="972722"/>
                    <a:pt x="568462" y="977155"/>
                    <a:pt x="559597" y="970506"/>
                  </a:cubicBezTo>
                  <a:lnTo>
                    <a:pt x="32135" y="666883"/>
                  </a:lnTo>
                  <a:cubicBezTo>
                    <a:pt x="23270" y="662451"/>
                    <a:pt x="16622" y="649154"/>
                    <a:pt x="16622" y="638072"/>
                  </a:cubicBezTo>
                  <a:lnTo>
                    <a:pt x="16622" y="28611"/>
                  </a:lnTo>
                  <a:close/>
                </a:path>
              </a:pathLst>
            </a:custGeom>
            <a:solidFill>
              <a:srgbClr val="EDED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04F83B4E-0523-4F75-9303-169361525F3B}"/>
                </a:ext>
              </a:extLst>
            </p:cNvPr>
            <p:cNvSpPr/>
            <p:nvPr/>
          </p:nvSpPr>
          <p:spPr>
            <a:xfrm>
              <a:off x="8696283" y="2153795"/>
              <a:ext cx="576218" cy="975139"/>
            </a:xfrm>
            <a:custGeom>
              <a:avLst/>
              <a:gdLst>
                <a:gd name="connsiteX0" fmla="*/ 16622 w 576218"/>
                <a:gd name="connsiteY0" fmla="*/ 28611 h 975138"/>
                <a:gd name="connsiteX1" fmla="*/ 32135 w 576218"/>
                <a:gd name="connsiteY1" fmla="*/ 19746 h 975138"/>
                <a:gd name="connsiteX2" fmla="*/ 557380 w 576218"/>
                <a:gd name="connsiteY2" fmla="*/ 323368 h 975138"/>
                <a:gd name="connsiteX3" fmla="*/ 572894 w 576218"/>
                <a:gd name="connsiteY3" fmla="*/ 352179 h 975138"/>
                <a:gd name="connsiteX4" fmla="*/ 572894 w 576218"/>
                <a:gd name="connsiteY4" fmla="*/ 957209 h 975138"/>
                <a:gd name="connsiteX5" fmla="*/ 557380 w 576218"/>
                <a:gd name="connsiteY5" fmla="*/ 966074 h 975138"/>
                <a:gd name="connsiteX6" fmla="*/ 32135 w 576218"/>
                <a:gd name="connsiteY6" fmla="*/ 662451 h 975138"/>
                <a:gd name="connsiteX7" fmla="*/ 16622 w 576218"/>
                <a:gd name="connsiteY7" fmla="*/ 633640 h 975138"/>
                <a:gd name="connsiteX8" fmla="*/ 16622 w 576218"/>
                <a:gd name="connsiteY8" fmla="*/ 28611 h 975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6218" h="975138">
                  <a:moveTo>
                    <a:pt x="16622" y="28611"/>
                  </a:moveTo>
                  <a:cubicBezTo>
                    <a:pt x="16622" y="17529"/>
                    <a:pt x="23270" y="13097"/>
                    <a:pt x="32135" y="19746"/>
                  </a:cubicBezTo>
                  <a:lnTo>
                    <a:pt x="557380" y="323368"/>
                  </a:lnTo>
                  <a:cubicBezTo>
                    <a:pt x="566246" y="327801"/>
                    <a:pt x="572894" y="341098"/>
                    <a:pt x="572894" y="352179"/>
                  </a:cubicBezTo>
                  <a:lnTo>
                    <a:pt x="572894" y="957209"/>
                  </a:lnTo>
                  <a:cubicBezTo>
                    <a:pt x="572894" y="968290"/>
                    <a:pt x="566246" y="972722"/>
                    <a:pt x="557380" y="966074"/>
                  </a:cubicBezTo>
                  <a:lnTo>
                    <a:pt x="32135" y="662451"/>
                  </a:lnTo>
                  <a:cubicBezTo>
                    <a:pt x="23270" y="658018"/>
                    <a:pt x="16622" y="644721"/>
                    <a:pt x="16622" y="633640"/>
                  </a:cubicBezTo>
                  <a:lnTo>
                    <a:pt x="16622" y="28611"/>
                  </a:lnTo>
                  <a:close/>
                </a:path>
              </a:pathLst>
            </a:custGeom>
            <a:solidFill>
              <a:srgbClr val="E9E9ED">
                <a:alpha val="12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64661D24-DA43-40B1-A1CD-33F8ADD10EA5}"/>
                </a:ext>
              </a:extLst>
            </p:cNvPr>
            <p:cNvSpPr/>
            <p:nvPr/>
          </p:nvSpPr>
          <p:spPr>
            <a:xfrm>
              <a:off x="8696283" y="2158227"/>
              <a:ext cx="576218" cy="975139"/>
            </a:xfrm>
            <a:custGeom>
              <a:avLst/>
              <a:gdLst>
                <a:gd name="connsiteX0" fmla="*/ 16622 w 576218"/>
                <a:gd name="connsiteY0" fmla="*/ 28610 h 975138"/>
                <a:gd name="connsiteX1" fmla="*/ 32135 w 576218"/>
                <a:gd name="connsiteY1" fmla="*/ 19745 h 975138"/>
                <a:gd name="connsiteX2" fmla="*/ 552948 w 576218"/>
                <a:gd name="connsiteY2" fmla="*/ 321152 h 975138"/>
                <a:gd name="connsiteX3" fmla="*/ 568462 w 576218"/>
                <a:gd name="connsiteY3" fmla="*/ 349963 h 975138"/>
                <a:gd name="connsiteX4" fmla="*/ 568462 w 576218"/>
                <a:gd name="connsiteY4" fmla="*/ 950560 h 975138"/>
                <a:gd name="connsiteX5" fmla="*/ 552948 w 576218"/>
                <a:gd name="connsiteY5" fmla="*/ 959425 h 975138"/>
                <a:gd name="connsiteX6" fmla="*/ 34352 w 576218"/>
                <a:gd name="connsiteY6" fmla="*/ 658018 h 975138"/>
                <a:gd name="connsiteX7" fmla="*/ 18838 w 576218"/>
                <a:gd name="connsiteY7" fmla="*/ 629207 h 975138"/>
                <a:gd name="connsiteX8" fmla="*/ 18838 w 576218"/>
                <a:gd name="connsiteY8" fmla="*/ 28610 h 975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6218" h="975138">
                  <a:moveTo>
                    <a:pt x="16622" y="28610"/>
                  </a:moveTo>
                  <a:cubicBezTo>
                    <a:pt x="16622" y="17529"/>
                    <a:pt x="23270" y="13097"/>
                    <a:pt x="32135" y="19745"/>
                  </a:cubicBezTo>
                  <a:lnTo>
                    <a:pt x="552948" y="321152"/>
                  </a:lnTo>
                  <a:cubicBezTo>
                    <a:pt x="561813" y="325585"/>
                    <a:pt x="568462" y="338882"/>
                    <a:pt x="568462" y="349963"/>
                  </a:cubicBezTo>
                  <a:lnTo>
                    <a:pt x="568462" y="950560"/>
                  </a:lnTo>
                  <a:cubicBezTo>
                    <a:pt x="568462" y="961641"/>
                    <a:pt x="561813" y="966074"/>
                    <a:pt x="552948" y="959425"/>
                  </a:cubicBezTo>
                  <a:lnTo>
                    <a:pt x="34352" y="658018"/>
                  </a:lnTo>
                  <a:cubicBezTo>
                    <a:pt x="25486" y="653586"/>
                    <a:pt x="18838" y="640288"/>
                    <a:pt x="18838" y="629207"/>
                  </a:cubicBezTo>
                  <a:lnTo>
                    <a:pt x="18838" y="28610"/>
                  </a:lnTo>
                  <a:close/>
                </a:path>
              </a:pathLst>
            </a:custGeom>
            <a:solidFill>
              <a:srgbClr val="E4E4E9">
                <a:alpha val="1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8893BA50-00FF-4F07-A685-979335488B83}"/>
                </a:ext>
              </a:extLst>
            </p:cNvPr>
            <p:cNvSpPr/>
            <p:nvPr/>
          </p:nvSpPr>
          <p:spPr>
            <a:xfrm>
              <a:off x="8698499" y="2161427"/>
              <a:ext cx="576218" cy="952977"/>
            </a:xfrm>
            <a:custGeom>
              <a:avLst/>
              <a:gdLst>
                <a:gd name="connsiteX0" fmla="*/ 16622 w 576218"/>
                <a:gd name="connsiteY0" fmla="*/ 27627 h 952976"/>
                <a:gd name="connsiteX1" fmla="*/ 32136 w 576218"/>
                <a:gd name="connsiteY1" fmla="*/ 18762 h 952976"/>
                <a:gd name="connsiteX2" fmla="*/ 548516 w 576218"/>
                <a:gd name="connsiteY2" fmla="*/ 317952 h 952976"/>
                <a:gd name="connsiteX3" fmla="*/ 564030 w 576218"/>
                <a:gd name="connsiteY3" fmla="*/ 346763 h 952976"/>
                <a:gd name="connsiteX4" fmla="*/ 564030 w 576218"/>
                <a:gd name="connsiteY4" fmla="*/ 945144 h 952976"/>
                <a:gd name="connsiteX5" fmla="*/ 548516 w 576218"/>
                <a:gd name="connsiteY5" fmla="*/ 954009 h 952976"/>
                <a:gd name="connsiteX6" fmla="*/ 32136 w 576218"/>
                <a:gd name="connsiteY6" fmla="*/ 654819 h 952976"/>
                <a:gd name="connsiteX7" fmla="*/ 16622 w 576218"/>
                <a:gd name="connsiteY7" fmla="*/ 626008 h 952976"/>
                <a:gd name="connsiteX8" fmla="*/ 16622 w 576218"/>
                <a:gd name="connsiteY8" fmla="*/ 27627 h 952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6218" h="952976">
                  <a:moveTo>
                    <a:pt x="16622" y="27627"/>
                  </a:moveTo>
                  <a:cubicBezTo>
                    <a:pt x="16622" y="16546"/>
                    <a:pt x="23270" y="14330"/>
                    <a:pt x="32136" y="18762"/>
                  </a:cubicBezTo>
                  <a:lnTo>
                    <a:pt x="548516" y="317952"/>
                  </a:lnTo>
                  <a:cubicBezTo>
                    <a:pt x="557381" y="322385"/>
                    <a:pt x="564030" y="335682"/>
                    <a:pt x="564030" y="346763"/>
                  </a:cubicBezTo>
                  <a:lnTo>
                    <a:pt x="564030" y="945144"/>
                  </a:lnTo>
                  <a:cubicBezTo>
                    <a:pt x="564030" y="956225"/>
                    <a:pt x="557381" y="958441"/>
                    <a:pt x="548516" y="954009"/>
                  </a:cubicBezTo>
                  <a:lnTo>
                    <a:pt x="32136" y="654819"/>
                  </a:lnTo>
                  <a:cubicBezTo>
                    <a:pt x="23270" y="650386"/>
                    <a:pt x="16622" y="637089"/>
                    <a:pt x="16622" y="626008"/>
                  </a:cubicBezTo>
                  <a:lnTo>
                    <a:pt x="16622" y="27627"/>
                  </a:lnTo>
                  <a:close/>
                </a:path>
              </a:pathLst>
            </a:custGeom>
            <a:solidFill>
              <a:srgbClr val="E0E0E6">
                <a:alpha val="17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E3349D1-079D-4408-ABB3-14299E96A581}"/>
                </a:ext>
              </a:extLst>
            </p:cNvPr>
            <p:cNvSpPr/>
            <p:nvPr/>
          </p:nvSpPr>
          <p:spPr>
            <a:xfrm>
              <a:off x="8700715" y="2163643"/>
              <a:ext cx="576218" cy="952977"/>
            </a:xfrm>
            <a:custGeom>
              <a:avLst/>
              <a:gdLst>
                <a:gd name="connsiteX0" fmla="*/ 16622 w 576218"/>
                <a:gd name="connsiteY0" fmla="*/ 27627 h 952976"/>
                <a:gd name="connsiteX1" fmla="*/ 32135 w 576218"/>
                <a:gd name="connsiteY1" fmla="*/ 18762 h 952976"/>
                <a:gd name="connsiteX2" fmla="*/ 546299 w 576218"/>
                <a:gd name="connsiteY2" fmla="*/ 315736 h 952976"/>
                <a:gd name="connsiteX3" fmla="*/ 561813 w 576218"/>
                <a:gd name="connsiteY3" fmla="*/ 342331 h 952976"/>
                <a:gd name="connsiteX4" fmla="*/ 561813 w 576218"/>
                <a:gd name="connsiteY4" fmla="*/ 936279 h 952976"/>
                <a:gd name="connsiteX5" fmla="*/ 546299 w 576218"/>
                <a:gd name="connsiteY5" fmla="*/ 945144 h 952976"/>
                <a:gd name="connsiteX6" fmla="*/ 32135 w 576218"/>
                <a:gd name="connsiteY6" fmla="*/ 648170 h 952976"/>
                <a:gd name="connsiteX7" fmla="*/ 16622 w 576218"/>
                <a:gd name="connsiteY7" fmla="*/ 621575 h 952976"/>
                <a:gd name="connsiteX8" fmla="*/ 16622 w 576218"/>
                <a:gd name="connsiteY8" fmla="*/ 27627 h 952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6218" h="952976">
                  <a:moveTo>
                    <a:pt x="16622" y="27627"/>
                  </a:moveTo>
                  <a:cubicBezTo>
                    <a:pt x="16622" y="16546"/>
                    <a:pt x="23270" y="14329"/>
                    <a:pt x="32135" y="18762"/>
                  </a:cubicBezTo>
                  <a:lnTo>
                    <a:pt x="546299" y="315736"/>
                  </a:lnTo>
                  <a:cubicBezTo>
                    <a:pt x="555164" y="320169"/>
                    <a:pt x="561813" y="333466"/>
                    <a:pt x="561813" y="342331"/>
                  </a:cubicBezTo>
                  <a:lnTo>
                    <a:pt x="561813" y="936279"/>
                  </a:lnTo>
                  <a:cubicBezTo>
                    <a:pt x="561813" y="947360"/>
                    <a:pt x="555164" y="949577"/>
                    <a:pt x="546299" y="945144"/>
                  </a:cubicBezTo>
                  <a:lnTo>
                    <a:pt x="32135" y="648170"/>
                  </a:lnTo>
                  <a:cubicBezTo>
                    <a:pt x="23270" y="643737"/>
                    <a:pt x="16622" y="630440"/>
                    <a:pt x="16622" y="621575"/>
                  </a:cubicBezTo>
                  <a:lnTo>
                    <a:pt x="16622" y="27627"/>
                  </a:lnTo>
                  <a:close/>
                </a:path>
              </a:pathLst>
            </a:custGeom>
            <a:solidFill>
              <a:srgbClr val="DBDBE2">
                <a:alpha val="2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64D0680-06AC-4BD1-833F-ED37D6CD9DA1}"/>
                </a:ext>
              </a:extLst>
            </p:cNvPr>
            <p:cNvSpPr/>
            <p:nvPr/>
          </p:nvSpPr>
          <p:spPr>
            <a:xfrm>
              <a:off x="8700715" y="2168076"/>
              <a:ext cx="554056" cy="952977"/>
            </a:xfrm>
            <a:custGeom>
              <a:avLst/>
              <a:gdLst>
                <a:gd name="connsiteX0" fmla="*/ 16622 w 554056"/>
                <a:gd name="connsiteY0" fmla="*/ 27627 h 952976"/>
                <a:gd name="connsiteX1" fmla="*/ 32135 w 554056"/>
                <a:gd name="connsiteY1" fmla="*/ 18762 h 952976"/>
                <a:gd name="connsiteX2" fmla="*/ 541867 w 554056"/>
                <a:gd name="connsiteY2" fmla="*/ 313520 h 952976"/>
                <a:gd name="connsiteX3" fmla="*/ 557380 w 554056"/>
                <a:gd name="connsiteY3" fmla="*/ 340115 h 952976"/>
                <a:gd name="connsiteX4" fmla="*/ 557380 w 554056"/>
                <a:gd name="connsiteY4" fmla="*/ 929630 h 952976"/>
                <a:gd name="connsiteX5" fmla="*/ 541867 w 554056"/>
                <a:gd name="connsiteY5" fmla="*/ 938495 h 952976"/>
                <a:gd name="connsiteX6" fmla="*/ 32135 w 554056"/>
                <a:gd name="connsiteY6" fmla="*/ 643738 h 952976"/>
                <a:gd name="connsiteX7" fmla="*/ 16622 w 554056"/>
                <a:gd name="connsiteY7" fmla="*/ 617143 h 952976"/>
                <a:gd name="connsiteX8" fmla="*/ 16622 w 554056"/>
                <a:gd name="connsiteY8" fmla="*/ 27627 h 952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4056" h="952976">
                  <a:moveTo>
                    <a:pt x="16622" y="27627"/>
                  </a:moveTo>
                  <a:cubicBezTo>
                    <a:pt x="16622" y="16546"/>
                    <a:pt x="23270" y="14330"/>
                    <a:pt x="32135" y="18762"/>
                  </a:cubicBezTo>
                  <a:lnTo>
                    <a:pt x="541867" y="313520"/>
                  </a:lnTo>
                  <a:cubicBezTo>
                    <a:pt x="550732" y="317952"/>
                    <a:pt x="557380" y="331250"/>
                    <a:pt x="557380" y="340115"/>
                  </a:cubicBezTo>
                  <a:lnTo>
                    <a:pt x="557380" y="929630"/>
                  </a:lnTo>
                  <a:cubicBezTo>
                    <a:pt x="557380" y="940712"/>
                    <a:pt x="550732" y="942928"/>
                    <a:pt x="541867" y="938495"/>
                  </a:cubicBezTo>
                  <a:lnTo>
                    <a:pt x="32135" y="643738"/>
                  </a:lnTo>
                  <a:cubicBezTo>
                    <a:pt x="23270" y="639305"/>
                    <a:pt x="16622" y="626008"/>
                    <a:pt x="16622" y="617143"/>
                  </a:cubicBezTo>
                  <a:lnTo>
                    <a:pt x="16622" y="27627"/>
                  </a:lnTo>
                  <a:close/>
                </a:path>
              </a:pathLst>
            </a:custGeom>
            <a:solidFill>
              <a:srgbClr val="D7D7DE">
                <a:alpha val="22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2D1D442C-8355-4576-8465-F74ABFC88962}"/>
                </a:ext>
              </a:extLst>
            </p:cNvPr>
            <p:cNvSpPr/>
            <p:nvPr/>
          </p:nvSpPr>
          <p:spPr>
            <a:xfrm>
              <a:off x="8702932" y="2170292"/>
              <a:ext cx="554056" cy="930814"/>
            </a:xfrm>
            <a:custGeom>
              <a:avLst/>
              <a:gdLst>
                <a:gd name="connsiteX0" fmla="*/ 16622 w 554056"/>
                <a:gd name="connsiteY0" fmla="*/ 27627 h 930814"/>
                <a:gd name="connsiteX1" fmla="*/ 32135 w 554056"/>
                <a:gd name="connsiteY1" fmla="*/ 18762 h 930814"/>
                <a:gd name="connsiteX2" fmla="*/ 539651 w 554056"/>
                <a:gd name="connsiteY2" fmla="*/ 311304 h 930814"/>
                <a:gd name="connsiteX3" fmla="*/ 555164 w 554056"/>
                <a:gd name="connsiteY3" fmla="*/ 337898 h 930814"/>
                <a:gd name="connsiteX4" fmla="*/ 555164 w 554056"/>
                <a:gd name="connsiteY4" fmla="*/ 922982 h 930814"/>
                <a:gd name="connsiteX5" fmla="*/ 539651 w 554056"/>
                <a:gd name="connsiteY5" fmla="*/ 931847 h 930814"/>
                <a:gd name="connsiteX6" fmla="*/ 32135 w 554056"/>
                <a:gd name="connsiteY6" fmla="*/ 639305 h 930814"/>
                <a:gd name="connsiteX7" fmla="*/ 16622 w 554056"/>
                <a:gd name="connsiteY7" fmla="*/ 612710 h 930814"/>
                <a:gd name="connsiteX8" fmla="*/ 16622 w 554056"/>
                <a:gd name="connsiteY8" fmla="*/ 27627 h 930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4056" h="930814">
                  <a:moveTo>
                    <a:pt x="16622" y="27627"/>
                  </a:moveTo>
                  <a:cubicBezTo>
                    <a:pt x="16622" y="16546"/>
                    <a:pt x="23270" y="14330"/>
                    <a:pt x="32135" y="18762"/>
                  </a:cubicBezTo>
                  <a:lnTo>
                    <a:pt x="539651" y="311304"/>
                  </a:lnTo>
                  <a:cubicBezTo>
                    <a:pt x="548516" y="315736"/>
                    <a:pt x="555164" y="329033"/>
                    <a:pt x="555164" y="337898"/>
                  </a:cubicBezTo>
                  <a:lnTo>
                    <a:pt x="555164" y="922982"/>
                  </a:lnTo>
                  <a:cubicBezTo>
                    <a:pt x="555164" y="934063"/>
                    <a:pt x="548516" y="936279"/>
                    <a:pt x="539651" y="931847"/>
                  </a:cubicBezTo>
                  <a:lnTo>
                    <a:pt x="32135" y="639305"/>
                  </a:lnTo>
                  <a:cubicBezTo>
                    <a:pt x="23270" y="634873"/>
                    <a:pt x="16622" y="621575"/>
                    <a:pt x="16622" y="612710"/>
                  </a:cubicBezTo>
                  <a:lnTo>
                    <a:pt x="16622" y="27627"/>
                  </a:lnTo>
                  <a:close/>
                </a:path>
              </a:pathLst>
            </a:custGeom>
            <a:solidFill>
              <a:srgbClr val="D2D2DB">
                <a:alpha val="24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10C0FBB-3BB6-4381-8CF3-48D2F32DDDA6}"/>
                </a:ext>
              </a:extLst>
            </p:cNvPr>
            <p:cNvSpPr/>
            <p:nvPr/>
          </p:nvSpPr>
          <p:spPr>
            <a:xfrm>
              <a:off x="8702932" y="2175126"/>
              <a:ext cx="554056" cy="930814"/>
            </a:xfrm>
            <a:custGeom>
              <a:avLst/>
              <a:gdLst>
                <a:gd name="connsiteX0" fmla="*/ 16622 w 554056"/>
                <a:gd name="connsiteY0" fmla="*/ 27226 h 930814"/>
                <a:gd name="connsiteX1" fmla="*/ 32135 w 554056"/>
                <a:gd name="connsiteY1" fmla="*/ 18361 h 930814"/>
                <a:gd name="connsiteX2" fmla="*/ 537435 w 554056"/>
                <a:gd name="connsiteY2" fmla="*/ 308686 h 930814"/>
                <a:gd name="connsiteX3" fmla="*/ 552948 w 554056"/>
                <a:gd name="connsiteY3" fmla="*/ 335281 h 930814"/>
                <a:gd name="connsiteX4" fmla="*/ 552948 w 554056"/>
                <a:gd name="connsiteY4" fmla="*/ 915932 h 930814"/>
                <a:gd name="connsiteX5" fmla="*/ 537435 w 554056"/>
                <a:gd name="connsiteY5" fmla="*/ 924797 h 930814"/>
                <a:gd name="connsiteX6" fmla="*/ 34351 w 554056"/>
                <a:gd name="connsiteY6" fmla="*/ 634471 h 930814"/>
                <a:gd name="connsiteX7" fmla="*/ 18838 w 554056"/>
                <a:gd name="connsiteY7" fmla="*/ 607876 h 930814"/>
                <a:gd name="connsiteX8" fmla="*/ 16622 w 554056"/>
                <a:gd name="connsiteY8" fmla="*/ 27226 h 930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4056" h="930814">
                  <a:moveTo>
                    <a:pt x="16622" y="27226"/>
                  </a:moveTo>
                  <a:cubicBezTo>
                    <a:pt x="16622" y="18361"/>
                    <a:pt x="23270" y="13928"/>
                    <a:pt x="32135" y="18361"/>
                  </a:cubicBezTo>
                  <a:lnTo>
                    <a:pt x="537435" y="308686"/>
                  </a:lnTo>
                  <a:cubicBezTo>
                    <a:pt x="546299" y="313118"/>
                    <a:pt x="552948" y="326416"/>
                    <a:pt x="552948" y="335281"/>
                  </a:cubicBezTo>
                  <a:lnTo>
                    <a:pt x="552948" y="915932"/>
                  </a:lnTo>
                  <a:cubicBezTo>
                    <a:pt x="552948" y="924797"/>
                    <a:pt x="546299" y="929229"/>
                    <a:pt x="537435" y="924797"/>
                  </a:cubicBezTo>
                  <a:lnTo>
                    <a:pt x="34351" y="634471"/>
                  </a:lnTo>
                  <a:cubicBezTo>
                    <a:pt x="25486" y="630039"/>
                    <a:pt x="18838" y="616741"/>
                    <a:pt x="18838" y="607876"/>
                  </a:cubicBezTo>
                  <a:lnTo>
                    <a:pt x="16622" y="27226"/>
                  </a:lnTo>
                  <a:close/>
                </a:path>
              </a:pathLst>
            </a:custGeom>
            <a:solidFill>
              <a:srgbClr val="CECED7">
                <a:alpha val="27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67B63E65-60E1-4A91-928D-5D60E57F7E0F}"/>
                </a:ext>
              </a:extLst>
            </p:cNvPr>
            <p:cNvSpPr/>
            <p:nvPr/>
          </p:nvSpPr>
          <p:spPr>
            <a:xfrm>
              <a:off x="8705148" y="2177342"/>
              <a:ext cx="554056" cy="930814"/>
            </a:xfrm>
            <a:custGeom>
              <a:avLst/>
              <a:gdLst>
                <a:gd name="connsiteX0" fmla="*/ 16622 w 554056"/>
                <a:gd name="connsiteY0" fmla="*/ 27225 h 930814"/>
                <a:gd name="connsiteX1" fmla="*/ 32135 w 554056"/>
                <a:gd name="connsiteY1" fmla="*/ 18361 h 930814"/>
                <a:gd name="connsiteX2" fmla="*/ 533002 w 554056"/>
                <a:gd name="connsiteY2" fmla="*/ 306470 h 930814"/>
                <a:gd name="connsiteX3" fmla="*/ 548516 w 554056"/>
                <a:gd name="connsiteY3" fmla="*/ 333064 h 930814"/>
                <a:gd name="connsiteX4" fmla="*/ 548516 w 554056"/>
                <a:gd name="connsiteY4" fmla="*/ 911499 h 930814"/>
                <a:gd name="connsiteX5" fmla="*/ 533002 w 554056"/>
                <a:gd name="connsiteY5" fmla="*/ 920364 h 930814"/>
                <a:gd name="connsiteX6" fmla="*/ 32135 w 554056"/>
                <a:gd name="connsiteY6" fmla="*/ 632255 h 930814"/>
                <a:gd name="connsiteX7" fmla="*/ 16622 w 554056"/>
                <a:gd name="connsiteY7" fmla="*/ 605660 h 930814"/>
                <a:gd name="connsiteX8" fmla="*/ 16622 w 554056"/>
                <a:gd name="connsiteY8" fmla="*/ 27225 h 930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4056" h="930814">
                  <a:moveTo>
                    <a:pt x="16622" y="27225"/>
                  </a:moveTo>
                  <a:cubicBezTo>
                    <a:pt x="16622" y="18361"/>
                    <a:pt x="23270" y="13928"/>
                    <a:pt x="32135" y="18361"/>
                  </a:cubicBezTo>
                  <a:lnTo>
                    <a:pt x="533002" y="306470"/>
                  </a:lnTo>
                  <a:cubicBezTo>
                    <a:pt x="541867" y="310902"/>
                    <a:pt x="548516" y="324200"/>
                    <a:pt x="548516" y="333064"/>
                  </a:cubicBezTo>
                  <a:lnTo>
                    <a:pt x="548516" y="911499"/>
                  </a:lnTo>
                  <a:cubicBezTo>
                    <a:pt x="548516" y="920364"/>
                    <a:pt x="541867" y="924797"/>
                    <a:pt x="533002" y="920364"/>
                  </a:cubicBezTo>
                  <a:lnTo>
                    <a:pt x="32135" y="632255"/>
                  </a:lnTo>
                  <a:cubicBezTo>
                    <a:pt x="23270" y="627822"/>
                    <a:pt x="16622" y="614525"/>
                    <a:pt x="16622" y="605660"/>
                  </a:cubicBezTo>
                  <a:lnTo>
                    <a:pt x="16622" y="27225"/>
                  </a:lnTo>
                  <a:close/>
                </a:path>
              </a:pathLst>
            </a:custGeom>
            <a:solidFill>
              <a:srgbClr val="C9C9D3">
                <a:alpha val="29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24278773-B4F8-4E3A-8820-7FF9DF59F4C9}"/>
                </a:ext>
              </a:extLst>
            </p:cNvPr>
            <p:cNvSpPr/>
            <p:nvPr/>
          </p:nvSpPr>
          <p:spPr>
            <a:xfrm>
              <a:off x="8707364" y="2179558"/>
              <a:ext cx="554056" cy="930814"/>
            </a:xfrm>
            <a:custGeom>
              <a:avLst/>
              <a:gdLst>
                <a:gd name="connsiteX0" fmla="*/ 16622 w 554056"/>
                <a:gd name="connsiteY0" fmla="*/ 27225 h 930814"/>
                <a:gd name="connsiteX1" fmla="*/ 32135 w 554056"/>
                <a:gd name="connsiteY1" fmla="*/ 18361 h 930814"/>
                <a:gd name="connsiteX2" fmla="*/ 528569 w 554056"/>
                <a:gd name="connsiteY2" fmla="*/ 304254 h 930814"/>
                <a:gd name="connsiteX3" fmla="*/ 544083 w 554056"/>
                <a:gd name="connsiteY3" fmla="*/ 330848 h 930814"/>
                <a:gd name="connsiteX4" fmla="*/ 544083 w 554056"/>
                <a:gd name="connsiteY4" fmla="*/ 904851 h 930814"/>
                <a:gd name="connsiteX5" fmla="*/ 528569 w 554056"/>
                <a:gd name="connsiteY5" fmla="*/ 913715 h 930814"/>
                <a:gd name="connsiteX6" fmla="*/ 32135 w 554056"/>
                <a:gd name="connsiteY6" fmla="*/ 627822 h 930814"/>
                <a:gd name="connsiteX7" fmla="*/ 16622 w 554056"/>
                <a:gd name="connsiteY7" fmla="*/ 601228 h 930814"/>
                <a:gd name="connsiteX8" fmla="*/ 16622 w 554056"/>
                <a:gd name="connsiteY8" fmla="*/ 27225 h 930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4056" h="930814">
                  <a:moveTo>
                    <a:pt x="16622" y="27225"/>
                  </a:moveTo>
                  <a:cubicBezTo>
                    <a:pt x="16622" y="18361"/>
                    <a:pt x="23270" y="13928"/>
                    <a:pt x="32135" y="18361"/>
                  </a:cubicBezTo>
                  <a:lnTo>
                    <a:pt x="528569" y="304254"/>
                  </a:lnTo>
                  <a:cubicBezTo>
                    <a:pt x="537435" y="308686"/>
                    <a:pt x="544083" y="321983"/>
                    <a:pt x="544083" y="330848"/>
                  </a:cubicBezTo>
                  <a:lnTo>
                    <a:pt x="544083" y="904851"/>
                  </a:lnTo>
                  <a:cubicBezTo>
                    <a:pt x="544083" y="913715"/>
                    <a:pt x="537435" y="918148"/>
                    <a:pt x="528569" y="913715"/>
                  </a:cubicBezTo>
                  <a:lnTo>
                    <a:pt x="32135" y="627822"/>
                  </a:lnTo>
                  <a:cubicBezTo>
                    <a:pt x="23270" y="623390"/>
                    <a:pt x="16622" y="610093"/>
                    <a:pt x="16622" y="601228"/>
                  </a:cubicBezTo>
                  <a:lnTo>
                    <a:pt x="16622" y="27225"/>
                  </a:lnTo>
                  <a:close/>
                </a:path>
              </a:pathLst>
            </a:custGeom>
            <a:solidFill>
              <a:srgbClr val="C5C5D0">
                <a:alpha val="32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877B7903-62A9-4543-8442-E811BBAC402C}"/>
                </a:ext>
              </a:extLst>
            </p:cNvPr>
            <p:cNvSpPr/>
            <p:nvPr/>
          </p:nvSpPr>
          <p:spPr>
            <a:xfrm>
              <a:off x="8707364" y="2183991"/>
              <a:ext cx="554056" cy="908652"/>
            </a:xfrm>
            <a:custGeom>
              <a:avLst/>
              <a:gdLst>
                <a:gd name="connsiteX0" fmla="*/ 16622 w 554056"/>
                <a:gd name="connsiteY0" fmla="*/ 27225 h 908652"/>
                <a:gd name="connsiteX1" fmla="*/ 32135 w 554056"/>
                <a:gd name="connsiteY1" fmla="*/ 18361 h 908652"/>
                <a:gd name="connsiteX2" fmla="*/ 526353 w 554056"/>
                <a:gd name="connsiteY2" fmla="*/ 302037 h 908652"/>
                <a:gd name="connsiteX3" fmla="*/ 541867 w 554056"/>
                <a:gd name="connsiteY3" fmla="*/ 328632 h 908652"/>
                <a:gd name="connsiteX4" fmla="*/ 541867 w 554056"/>
                <a:gd name="connsiteY4" fmla="*/ 898202 h 908652"/>
                <a:gd name="connsiteX5" fmla="*/ 526353 w 554056"/>
                <a:gd name="connsiteY5" fmla="*/ 907067 h 908652"/>
                <a:gd name="connsiteX6" fmla="*/ 32135 w 554056"/>
                <a:gd name="connsiteY6" fmla="*/ 623390 h 908652"/>
                <a:gd name="connsiteX7" fmla="*/ 16622 w 554056"/>
                <a:gd name="connsiteY7" fmla="*/ 596795 h 908652"/>
                <a:gd name="connsiteX8" fmla="*/ 16622 w 554056"/>
                <a:gd name="connsiteY8" fmla="*/ 27225 h 908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4056" h="908652">
                  <a:moveTo>
                    <a:pt x="16622" y="27225"/>
                  </a:moveTo>
                  <a:cubicBezTo>
                    <a:pt x="16622" y="18361"/>
                    <a:pt x="23270" y="13928"/>
                    <a:pt x="32135" y="18361"/>
                  </a:cubicBezTo>
                  <a:lnTo>
                    <a:pt x="526353" y="302037"/>
                  </a:lnTo>
                  <a:cubicBezTo>
                    <a:pt x="535218" y="306470"/>
                    <a:pt x="541867" y="319767"/>
                    <a:pt x="541867" y="328632"/>
                  </a:cubicBezTo>
                  <a:lnTo>
                    <a:pt x="541867" y="898202"/>
                  </a:lnTo>
                  <a:cubicBezTo>
                    <a:pt x="541867" y="907067"/>
                    <a:pt x="535218" y="911499"/>
                    <a:pt x="526353" y="907067"/>
                  </a:cubicBezTo>
                  <a:lnTo>
                    <a:pt x="32135" y="623390"/>
                  </a:lnTo>
                  <a:cubicBezTo>
                    <a:pt x="23270" y="618958"/>
                    <a:pt x="16622" y="605660"/>
                    <a:pt x="16622" y="596795"/>
                  </a:cubicBezTo>
                  <a:lnTo>
                    <a:pt x="16622" y="27225"/>
                  </a:lnTo>
                  <a:close/>
                </a:path>
              </a:pathLst>
            </a:custGeom>
            <a:solidFill>
              <a:srgbClr val="C1C1CC">
                <a:alpha val="34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37D52B00-AB5B-4858-AA72-0A034E1698DB}"/>
                </a:ext>
              </a:extLst>
            </p:cNvPr>
            <p:cNvSpPr/>
            <p:nvPr/>
          </p:nvSpPr>
          <p:spPr>
            <a:xfrm>
              <a:off x="8709580" y="2186207"/>
              <a:ext cx="554056" cy="908652"/>
            </a:xfrm>
            <a:custGeom>
              <a:avLst/>
              <a:gdLst>
                <a:gd name="connsiteX0" fmla="*/ 16622 w 554056"/>
                <a:gd name="connsiteY0" fmla="*/ 27226 h 908652"/>
                <a:gd name="connsiteX1" fmla="*/ 32136 w 554056"/>
                <a:gd name="connsiteY1" fmla="*/ 18361 h 908652"/>
                <a:gd name="connsiteX2" fmla="*/ 521921 w 554056"/>
                <a:gd name="connsiteY2" fmla="*/ 302037 h 908652"/>
                <a:gd name="connsiteX3" fmla="*/ 537435 w 554056"/>
                <a:gd name="connsiteY3" fmla="*/ 328632 h 908652"/>
                <a:gd name="connsiteX4" fmla="*/ 537435 w 554056"/>
                <a:gd name="connsiteY4" fmla="*/ 893769 h 908652"/>
                <a:gd name="connsiteX5" fmla="*/ 521921 w 554056"/>
                <a:gd name="connsiteY5" fmla="*/ 902634 h 908652"/>
                <a:gd name="connsiteX6" fmla="*/ 32136 w 554056"/>
                <a:gd name="connsiteY6" fmla="*/ 618958 h 908652"/>
                <a:gd name="connsiteX7" fmla="*/ 16622 w 554056"/>
                <a:gd name="connsiteY7" fmla="*/ 592363 h 908652"/>
                <a:gd name="connsiteX8" fmla="*/ 16622 w 554056"/>
                <a:gd name="connsiteY8" fmla="*/ 27226 h 908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4056" h="908652">
                  <a:moveTo>
                    <a:pt x="16622" y="27226"/>
                  </a:moveTo>
                  <a:cubicBezTo>
                    <a:pt x="16622" y="18361"/>
                    <a:pt x="23270" y="13928"/>
                    <a:pt x="32136" y="18361"/>
                  </a:cubicBezTo>
                  <a:lnTo>
                    <a:pt x="521921" y="302037"/>
                  </a:lnTo>
                  <a:cubicBezTo>
                    <a:pt x="530786" y="306470"/>
                    <a:pt x="537435" y="319767"/>
                    <a:pt x="537435" y="328632"/>
                  </a:cubicBezTo>
                  <a:lnTo>
                    <a:pt x="537435" y="893769"/>
                  </a:lnTo>
                  <a:cubicBezTo>
                    <a:pt x="537435" y="902634"/>
                    <a:pt x="530786" y="907067"/>
                    <a:pt x="521921" y="902634"/>
                  </a:cubicBezTo>
                  <a:lnTo>
                    <a:pt x="32136" y="618958"/>
                  </a:lnTo>
                  <a:cubicBezTo>
                    <a:pt x="23270" y="614525"/>
                    <a:pt x="16622" y="601228"/>
                    <a:pt x="16622" y="592363"/>
                  </a:cubicBezTo>
                  <a:lnTo>
                    <a:pt x="16622" y="27226"/>
                  </a:lnTo>
                  <a:close/>
                </a:path>
              </a:pathLst>
            </a:custGeom>
            <a:solidFill>
              <a:srgbClr val="BCBCC8">
                <a:alpha val="37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FCF45169-59FD-4451-8384-094CEA4014F7}"/>
                </a:ext>
              </a:extLst>
            </p:cNvPr>
            <p:cNvSpPr/>
            <p:nvPr/>
          </p:nvSpPr>
          <p:spPr>
            <a:xfrm>
              <a:off x="8711796" y="2188423"/>
              <a:ext cx="531894" cy="908652"/>
            </a:xfrm>
            <a:custGeom>
              <a:avLst/>
              <a:gdLst>
                <a:gd name="connsiteX0" fmla="*/ 16622 w 531893"/>
                <a:gd name="connsiteY0" fmla="*/ 27225 h 908652"/>
                <a:gd name="connsiteX1" fmla="*/ 32135 w 531893"/>
                <a:gd name="connsiteY1" fmla="*/ 18361 h 908652"/>
                <a:gd name="connsiteX2" fmla="*/ 517489 w 531893"/>
                <a:gd name="connsiteY2" fmla="*/ 299821 h 908652"/>
                <a:gd name="connsiteX3" fmla="*/ 533002 w 531893"/>
                <a:gd name="connsiteY3" fmla="*/ 326416 h 908652"/>
                <a:gd name="connsiteX4" fmla="*/ 533002 w 531893"/>
                <a:gd name="connsiteY4" fmla="*/ 887121 h 908652"/>
                <a:gd name="connsiteX5" fmla="*/ 517489 w 531893"/>
                <a:gd name="connsiteY5" fmla="*/ 895986 h 908652"/>
                <a:gd name="connsiteX6" fmla="*/ 32135 w 531893"/>
                <a:gd name="connsiteY6" fmla="*/ 614525 h 908652"/>
                <a:gd name="connsiteX7" fmla="*/ 16622 w 531893"/>
                <a:gd name="connsiteY7" fmla="*/ 587930 h 908652"/>
                <a:gd name="connsiteX8" fmla="*/ 16622 w 531893"/>
                <a:gd name="connsiteY8" fmla="*/ 27225 h 908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1893" h="908652">
                  <a:moveTo>
                    <a:pt x="16622" y="27225"/>
                  </a:moveTo>
                  <a:cubicBezTo>
                    <a:pt x="16622" y="18361"/>
                    <a:pt x="23270" y="13928"/>
                    <a:pt x="32135" y="18361"/>
                  </a:cubicBezTo>
                  <a:lnTo>
                    <a:pt x="517489" y="299821"/>
                  </a:lnTo>
                  <a:cubicBezTo>
                    <a:pt x="526353" y="304254"/>
                    <a:pt x="533002" y="315335"/>
                    <a:pt x="533002" y="326416"/>
                  </a:cubicBezTo>
                  <a:lnTo>
                    <a:pt x="533002" y="887121"/>
                  </a:lnTo>
                  <a:cubicBezTo>
                    <a:pt x="533002" y="895986"/>
                    <a:pt x="526353" y="900418"/>
                    <a:pt x="517489" y="895986"/>
                  </a:cubicBezTo>
                  <a:lnTo>
                    <a:pt x="32135" y="614525"/>
                  </a:lnTo>
                  <a:cubicBezTo>
                    <a:pt x="23270" y="610093"/>
                    <a:pt x="16622" y="599011"/>
                    <a:pt x="16622" y="587930"/>
                  </a:cubicBezTo>
                  <a:lnTo>
                    <a:pt x="16622" y="27225"/>
                  </a:lnTo>
                  <a:close/>
                </a:path>
              </a:pathLst>
            </a:custGeom>
            <a:solidFill>
              <a:srgbClr val="B8B8C5">
                <a:alpha val="39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5A5853EA-229B-4663-AD6B-22711E6A3F69}"/>
                </a:ext>
              </a:extLst>
            </p:cNvPr>
            <p:cNvSpPr/>
            <p:nvPr/>
          </p:nvSpPr>
          <p:spPr>
            <a:xfrm>
              <a:off x="8711796" y="2192856"/>
              <a:ext cx="531894" cy="908652"/>
            </a:xfrm>
            <a:custGeom>
              <a:avLst/>
              <a:gdLst>
                <a:gd name="connsiteX0" fmla="*/ 16622 w 531893"/>
                <a:gd name="connsiteY0" fmla="*/ 27225 h 908652"/>
                <a:gd name="connsiteX1" fmla="*/ 32135 w 531893"/>
                <a:gd name="connsiteY1" fmla="*/ 18361 h 908652"/>
                <a:gd name="connsiteX2" fmla="*/ 515272 w 531893"/>
                <a:gd name="connsiteY2" fmla="*/ 297605 h 908652"/>
                <a:gd name="connsiteX3" fmla="*/ 530786 w 531893"/>
                <a:gd name="connsiteY3" fmla="*/ 324200 h 908652"/>
                <a:gd name="connsiteX4" fmla="*/ 530786 w 531893"/>
                <a:gd name="connsiteY4" fmla="*/ 882688 h 908652"/>
                <a:gd name="connsiteX5" fmla="*/ 515272 w 531893"/>
                <a:gd name="connsiteY5" fmla="*/ 891553 h 908652"/>
                <a:gd name="connsiteX6" fmla="*/ 32135 w 531893"/>
                <a:gd name="connsiteY6" fmla="*/ 612309 h 908652"/>
                <a:gd name="connsiteX7" fmla="*/ 16622 w 531893"/>
                <a:gd name="connsiteY7" fmla="*/ 585714 h 908652"/>
                <a:gd name="connsiteX8" fmla="*/ 16622 w 531893"/>
                <a:gd name="connsiteY8" fmla="*/ 27225 h 908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1893" h="908652">
                  <a:moveTo>
                    <a:pt x="16622" y="27225"/>
                  </a:moveTo>
                  <a:cubicBezTo>
                    <a:pt x="16622" y="18361"/>
                    <a:pt x="23270" y="13928"/>
                    <a:pt x="32135" y="18361"/>
                  </a:cubicBezTo>
                  <a:lnTo>
                    <a:pt x="515272" y="297605"/>
                  </a:lnTo>
                  <a:cubicBezTo>
                    <a:pt x="524137" y="302037"/>
                    <a:pt x="530786" y="313119"/>
                    <a:pt x="530786" y="324200"/>
                  </a:cubicBezTo>
                  <a:lnTo>
                    <a:pt x="530786" y="882688"/>
                  </a:lnTo>
                  <a:cubicBezTo>
                    <a:pt x="530786" y="891553"/>
                    <a:pt x="524137" y="895986"/>
                    <a:pt x="515272" y="891553"/>
                  </a:cubicBezTo>
                  <a:lnTo>
                    <a:pt x="32135" y="612309"/>
                  </a:lnTo>
                  <a:cubicBezTo>
                    <a:pt x="23270" y="607877"/>
                    <a:pt x="16622" y="596795"/>
                    <a:pt x="16622" y="585714"/>
                  </a:cubicBezTo>
                  <a:lnTo>
                    <a:pt x="16622" y="27225"/>
                  </a:lnTo>
                  <a:close/>
                </a:path>
              </a:pathLst>
            </a:custGeom>
            <a:solidFill>
              <a:srgbClr val="B3B3C1">
                <a:alpha val="41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C09F787D-7265-490A-A717-0F82BE2F71AF}"/>
                </a:ext>
              </a:extLst>
            </p:cNvPr>
            <p:cNvSpPr/>
            <p:nvPr/>
          </p:nvSpPr>
          <p:spPr>
            <a:xfrm>
              <a:off x="8714013" y="2195072"/>
              <a:ext cx="531894" cy="886490"/>
            </a:xfrm>
            <a:custGeom>
              <a:avLst/>
              <a:gdLst>
                <a:gd name="connsiteX0" fmla="*/ 16622 w 531893"/>
                <a:gd name="connsiteY0" fmla="*/ 27225 h 886489"/>
                <a:gd name="connsiteX1" fmla="*/ 32135 w 531893"/>
                <a:gd name="connsiteY1" fmla="*/ 18361 h 886489"/>
                <a:gd name="connsiteX2" fmla="*/ 510840 w 531893"/>
                <a:gd name="connsiteY2" fmla="*/ 295389 h 886489"/>
                <a:gd name="connsiteX3" fmla="*/ 526353 w 531893"/>
                <a:gd name="connsiteY3" fmla="*/ 321983 h 886489"/>
                <a:gd name="connsiteX4" fmla="*/ 526353 w 531893"/>
                <a:gd name="connsiteY4" fmla="*/ 876040 h 886489"/>
                <a:gd name="connsiteX5" fmla="*/ 510840 w 531893"/>
                <a:gd name="connsiteY5" fmla="*/ 884905 h 886489"/>
                <a:gd name="connsiteX6" fmla="*/ 32135 w 531893"/>
                <a:gd name="connsiteY6" fmla="*/ 607876 h 886489"/>
                <a:gd name="connsiteX7" fmla="*/ 16622 w 531893"/>
                <a:gd name="connsiteY7" fmla="*/ 581282 h 886489"/>
                <a:gd name="connsiteX8" fmla="*/ 16622 w 531893"/>
                <a:gd name="connsiteY8" fmla="*/ 27225 h 886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1893" h="886489">
                  <a:moveTo>
                    <a:pt x="16622" y="27225"/>
                  </a:moveTo>
                  <a:cubicBezTo>
                    <a:pt x="16622" y="18361"/>
                    <a:pt x="23270" y="13928"/>
                    <a:pt x="32135" y="18361"/>
                  </a:cubicBezTo>
                  <a:lnTo>
                    <a:pt x="510840" y="295389"/>
                  </a:lnTo>
                  <a:cubicBezTo>
                    <a:pt x="519705" y="299821"/>
                    <a:pt x="526353" y="310902"/>
                    <a:pt x="526353" y="321983"/>
                  </a:cubicBezTo>
                  <a:lnTo>
                    <a:pt x="526353" y="876040"/>
                  </a:lnTo>
                  <a:cubicBezTo>
                    <a:pt x="526353" y="884905"/>
                    <a:pt x="519705" y="889337"/>
                    <a:pt x="510840" y="884905"/>
                  </a:cubicBezTo>
                  <a:lnTo>
                    <a:pt x="32135" y="607876"/>
                  </a:lnTo>
                  <a:cubicBezTo>
                    <a:pt x="23270" y="603444"/>
                    <a:pt x="16622" y="592363"/>
                    <a:pt x="16622" y="581282"/>
                  </a:cubicBezTo>
                  <a:lnTo>
                    <a:pt x="16622" y="27225"/>
                  </a:lnTo>
                  <a:close/>
                </a:path>
              </a:pathLst>
            </a:custGeom>
            <a:solidFill>
              <a:srgbClr val="AFAFBE">
                <a:alpha val="44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448D7D6D-7137-4E0F-92F8-64324DF74156}"/>
                </a:ext>
              </a:extLst>
            </p:cNvPr>
            <p:cNvSpPr/>
            <p:nvPr/>
          </p:nvSpPr>
          <p:spPr>
            <a:xfrm>
              <a:off x="8716229" y="2199504"/>
              <a:ext cx="531894" cy="886490"/>
            </a:xfrm>
            <a:custGeom>
              <a:avLst/>
              <a:gdLst>
                <a:gd name="connsiteX0" fmla="*/ 16622 w 531893"/>
                <a:gd name="connsiteY0" fmla="*/ 27225 h 886489"/>
                <a:gd name="connsiteX1" fmla="*/ 32135 w 531893"/>
                <a:gd name="connsiteY1" fmla="*/ 18361 h 886489"/>
                <a:gd name="connsiteX2" fmla="*/ 508624 w 531893"/>
                <a:gd name="connsiteY2" fmla="*/ 293172 h 886489"/>
                <a:gd name="connsiteX3" fmla="*/ 524137 w 531893"/>
                <a:gd name="connsiteY3" fmla="*/ 319767 h 886489"/>
                <a:gd name="connsiteX4" fmla="*/ 524137 w 531893"/>
                <a:gd name="connsiteY4" fmla="*/ 869391 h 886489"/>
                <a:gd name="connsiteX5" fmla="*/ 508624 w 531893"/>
                <a:gd name="connsiteY5" fmla="*/ 878256 h 886489"/>
                <a:gd name="connsiteX6" fmla="*/ 32135 w 531893"/>
                <a:gd name="connsiteY6" fmla="*/ 603444 h 886489"/>
                <a:gd name="connsiteX7" fmla="*/ 16622 w 531893"/>
                <a:gd name="connsiteY7" fmla="*/ 576849 h 886489"/>
                <a:gd name="connsiteX8" fmla="*/ 16622 w 531893"/>
                <a:gd name="connsiteY8" fmla="*/ 27225 h 886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1893" h="886489">
                  <a:moveTo>
                    <a:pt x="16622" y="27225"/>
                  </a:moveTo>
                  <a:cubicBezTo>
                    <a:pt x="16622" y="18361"/>
                    <a:pt x="23270" y="13928"/>
                    <a:pt x="32135" y="18361"/>
                  </a:cubicBezTo>
                  <a:lnTo>
                    <a:pt x="508624" y="293172"/>
                  </a:lnTo>
                  <a:cubicBezTo>
                    <a:pt x="517489" y="297605"/>
                    <a:pt x="524137" y="308686"/>
                    <a:pt x="524137" y="319767"/>
                  </a:cubicBezTo>
                  <a:lnTo>
                    <a:pt x="524137" y="869391"/>
                  </a:lnTo>
                  <a:cubicBezTo>
                    <a:pt x="524137" y="878256"/>
                    <a:pt x="517489" y="882688"/>
                    <a:pt x="508624" y="878256"/>
                  </a:cubicBezTo>
                  <a:lnTo>
                    <a:pt x="32135" y="603444"/>
                  </a:lnTo>
                  <a:cubicBezTo>
                    <a:pt x="23270" y="599011"/>
                    <a:pt x="16622" y="587930"/>
                    <a:pt x="16622" y="576849"/>
                  </a:cubicBezTo>
                  <a:lnTo>
                    <a:pt x="16622" y="27225"/>
                  </a:lnTo>
                  <a:close/>
                </a:path>
              </a:pathLst>
            </a:custGeom>
            <a:solidFill>
              <a:srgbClr val="AAAABA">
                <a:alpha val="4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37026B43-0B03-43D6-B05D-411EE0B15FED}"/>
                </a:ext>
              </a:extLst>
            </p:cNvPr>
            <p:cNvSpPr/>
            <p:nvPr/>
          </p:nvSpPr>
          <p:spPr>
            <a:xfrm>
              <a:off x="8716229" y="2201721"/>
              <a:ext cx="531894" cy="886490"/>
            </a:xfrm>
            <a:custGeom>
              <a:avLst/>
              <a:gdLst>
                <a:gd name="connsiteX0" fmla="*/ 16622 w 531893"/>
                <a:gd name="connsiteY0" fmla="*/ 27225 h 886489"/>
                <a:gd name="connsiteX1" fmla="*/ 32135 w 531893"/>
                <a:gd name="connsiteY1" fmla="*/ 18361 h 886489"/>
                <a:gd name="connsiteX2" fmla="*/ 504191 w 531893"/>
                <a:gd name="connsiteY2" fmla="*/ 290956 h 886489"/>
                <a:gd name="connsiteX3" fmla="*/ 519705 w 531893"/>
                <a:gd name="connsiteY3" fmla="*/ 315335 h 886489"/>
                <a:gd name="connsiteX4" fmla="*/ 519705 w 531893"/>
                <a:gd name="connsiteY4" fmla="*/ 860526 h 886489"/>
                <a:gd name="connsiteX5" fmla="*/ 504191 w 531893"/>
                <a:gd name="connsiteY5" fmla="*/ 869391 h 886489"/>
                <a:gd name="connsiteX6" fmla="*/ 32135 w 531893"/>
                <a:gd name="connsiteY6" fmla="*/ 596795 h 886489"/>
                <a:gd name="connsiteX7" fmla="*/ 16622 w 531893"/>
                <a:gd name="connsiteY7" fmla="*/ 572417 h 886489"/>
                <a:gd name="connsiteX8" fmla="*/ 16622 w 531893"/>
                <a:gd name="connsiteY8" fmla="*/ 27225 h 886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1893" h="886489">
                  <a:moveTo>
                    <a:pt x="16622" y="27225"/>
                  </a:moveTo>
                  <a:cubicBezTo>
                    <a:pt x="16622" y="18361"/>
                    <a:pt x="23270" y="13928"/>
                    <a:pt x="32135" y="18361"/>
                  </a:cubicBezTo>
                  <a:lnTo>
                    <a:pt x="504191" y="290956"/>
                  </a:lnTo>
                  <a:cubicBezTo>
                    <a:pt x="513056" y="295389"/>
                    <a:pt x="519705" y="306470"/>
                    <a:pt x="519705" y="315335"/>
                  </a:cubicBezTo>
                  <a:lnTo>
                    <a:pt x="519705" y="860526"/>
                  </a:lnTo>
                  <a:cubicBezTo>
                    <a:pt x="519705" y="869391"/>
                    <a:pt x="513056" y="873823"/>
                    <a:pt x="504191" y="869391"/>
                  </a:cubicBezTo>
                  <a:lnTo>
                    <a:pt x="32135" y="596795"/>
                  </a:lnTo>
                  <a:cubicBezTo>
                    <a:pt x="23270" y="592363"/>
                    <a:pt x="16622" y="581282"/>
                    <a:pt x="16622" y="572417"/>
                  </a:cubicBezTo>
                  <a:lnTo>
                    <a:pt x="16622" y="27225"/>
                  </a:lnTo>
                  <a:close/>
                </a:path>
              </a:pathLst>
            </a:custGeom>
            <a:solidFill>
              <a:srgbClr val="A6A6B6">
                <a:alpha val="49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5F90ABB0-DB13-4A68-BA1C-3D0A2C980423}"/>
                </a:ext>
              </a:extLst>
            </p:cNvPr>
            <p:cNvSpPr/>
            <p:nvPr/>
          </p:nvSpPr>
          <p:spPr>
            <a:xfrm>
              <a:off x="8718445" y="2203937"/>
              <a:ext cx="531894" cy="864328"/>
            </a:xfrm>
            <a:custGeom>
              <a:avLst/>
              <a:gdLst>
                <a:gd name="connsiteX0" fmla="*/ 16622 w 531893"/>
                <a:gd name="connsiteY0" fmla="*/ 27225 h 864327"/>
                <a:gd name="connsiteX1" fmla="*/ 32135 w 531893"/>
                <a:gd name="connsiteY1" fmla="*/ 18361 h 864327"/>
                <a:gd name="connsiteX2" fmla="*/ 501975 w 531893"/>
                <a:gd name="connsiteY2" fmla="*/ 288740 h 864327"/>
                <a:gd name="connsiteX3" fmla="*/ 517488 w 531893"/>
                <a:gd name="connsiteY3" fmla="*/ 313119 h 864327"/>
                <a:gd name="connsiteX4" fmla="*/ 517488 w 531893"/>
                <a:gd name="connsiteY4" fmla="*/ 856094 h 864327"/>
                <a:gd name="connsiteX5" fmla="*/ 501975 w 531893"/>
                <a:gd name="connsiteY5" fmla="*/ 864959 h 864327"/>
                <a:gd name="connsiteX6" fmla="*/ 32135 w 531893"/>
                <a:gd name="connsiteY6" fmla="*/ 594579 h 864327"/>
                <a:gd name="connsiteX7" fmla="*/ 16622 w 531893"/>
                <a:gd name="connsiteY7" fmla="*/ 570201 h 864327"/>
                <a:gd name="connsiteX8" fmla="*/ 16622 w 531893"/>
                <a:gd name="connsiteY8" fmla="*/ 27225 h 86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1893" h="864327">
                  <a:moveTo>
                    <a:pt x="16622" y="27225"/>
                  </a:moveTo>
                  <a:cubicBezTo>
                    <a:pt x="16622" y="18361"/>
                    <a:pt x="23270" y="13928"/>
                    <a:pt x="32135" y="18361"/>
                  </a:cubicBezTo>
                  <a:lnTo>
                    <a:pt x="501975" y="288740"/>
                  </a:lnTo>
                  <a:cubicBezTo>
                    <a:pt x="510840" y="293172"/>
                    <a:pt x="517488" y="304254"/>
                    <a:pt x="517488" y="313119"/>
                  </a:cubicBezTo>
                  <a:lnTo>
                    <a:pt x="517488" y="856094"/>
                  </a:lnTo>
                  <a:cubicBezTo>
                    <a:pt x="517488" y="864959"/>
                    <a:pt x="510840" y="869391"/>
                    <a:pt x="501975" y="864959"/>
                  </a:cubicBezTo>
                  <a:lnTo>
                    <a:pt x="32135" y="594579"/>
                  </a:lnTo>
                  <a:cubicBezTo>
                    <a:pt x="23270" y="590147"/>
                    <a:pt x="16622" y="579066"/>
                    <a:pt x="16622" y="570201"/>
                  </a:cubicBezTo>
                  <a:lnTo>
                    <a:pt x="16622" y="27225"/>
                  </a:lnTo>
                  <a:close/>
                </a:path>
              </a:pathLst>
            </a:custGeom>
            <a:solidFill>
              <a:srgbClr val="A1A1B3">
                <a:alpha val="51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6A7673EB-9EC6-467F-964C-7489A8BDB3EC}"/>
                </a:ext>
              </a:extLst>
            </p:cNvPr>
            <p:cNvSpPr/>
            <p:nvPr/>
          </p:nvSpPr>
          <p:spPr>
            <a:xfrm>
              <a:off x="8718445" y="2208369"/>
              <a:ext cx="509732" cy="864328"/>
            </a:xfrm>
            <a:custGeom>
              <a:avLst/>
              <a:gdLst>
                <a:gd name="connsiteX0" fmla="*/ 16622 w 509731"/>
                <a:gd name="connsiteY0" fmla="*/ 27226 h 864327"/>
                <a:gd name="connsiteX1" fmla="*/ 32135 w 509731"/>
                <a:gd name="connsiteY1" fmla="*/ 18361 h 864327"/>
                <a:gd name="connsiteX2" fmla="*/ 497542 w 509731"/>
                <a:gd name="connsiteY2" fmla="*/ 286524 h 864327"/>
                <a:gd name="connsiteX3" fmla="*/ 513056 w 509731"/>
                <a:gd name="connsiteY3" fmla="*/ 310902 h 864327"/>
                <a:gd name="connsiteX4" fmla="*/ 513056 w 509731"/>
                <a:gd name="connsiteY4" fmla="*/ 849445 h 864327"/>
                <a:gd name="connsiteX5" fmla="*/ 497542 w 509731"/>
                <a:gd name="connsiteY5" fmla="*/ 858310 h 864327"/>
                <a:gd name="connsiteX6" fmla="*/ 32135 w 509731"/>
                <a:gd name="connsiteY6" fmla="*/ 590147 h 864327"/>
                <a:gd name="connsiteX7" fmla="*/ 16622 w 509731"/>
                <a:gd name="connsiteY7" fmla="*/ 565768 h 864327"/>
                <a:gd name="connsiteX8" fmla="*/ 16622 w 509731"/>
                <a:gd name="connsiteY8" fmla="*/ 27226 h 86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9731" h="864327">
                  <a:moveTo>
                    <a:pt x="16622" y="27226"/>
                  </a:moveTo>
                  <a:cubicBezTo>
                    <a:pt x="16622" y="18361"/>
                    <a:pt x="23270" y="13928"/>
                    <a:pt x="32135" y="18361"/>
                  </a:cubicBezTo>
                  <a:lnTo>
                    <a:pt x="497542" y="286524"/>
                  </a:lnTo>
                  <a:cubicBezTo>
                    <a:pt x="506407" y="290956"/>
                    <a:pt x="513056" y="302037"/>
                    <a:pt x="513056" y="310902"/>
                  </a:cubicBezTo>
                  <a:lnTo>
                    <a:pt x="513056" y="849445"/>
                  </a:lnTo>
                  <a:cubicBezTo>
                    <a:pt x="513056" y="858310"/>
                    <a:pt x="506407" y="862742"/>
                    <a:pt x="497542" y="858310"/>
                  </a:cubicBezTo>
                  <a:lnTo>
                    <a:pt x="32135" y="590147"/>
                  </a:lnTo>
                  <a:cubicBezTo>
                    <a:pt x="23270" y="585714"/>
                    <a:pt x="16622" y="574633"/>
                    <a:pt x="16622" y="565768"/>
                  </a:cubicBezTo>
                  <a:lnTo>
                    <a:pt x="16622" y="27226"/>
                  </a:lnTo>
                  <a:close/>
                </a:path>
              </a:pathLst>
            </a:custGeom>
            <a:solidFill>
              <a:srgbClr val="9D9DAF">
                <a:alpha val="54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356D9E25-A066-4C2C-9728-45FF78B64131}"/>
                </a:ext>
              </a:extLst>
            </p:cNvPr>
            <p:cNvSpPr/>
            <p:nvPr/>
          </p:nvSpPr>
          <p:spPr>
            <a:xfrm>
              <a:off x="8720661" y="2210586"/>
              <a:ext cx="509732" cy="864328"/>
            </a:xfrm>
            <a:custGeom>
              <a:avLst/>
              <a:gdLst>
                <a:gd name="connsiteX0" fmla="*/ 16622 w 509731"/>
                <a:gd name="connsiteY0" fmla="*/ 27225 h 864327"/>
                <a:gd name="connsiteX1" fmla="*/ 29919 w 509731"/>
                <a:gd name="connsiteY1" fmla="*/ 18361 h 864327"/>
                <a:gd name="connsiteX2" fmla="*/ 493110 w 509731"/>
                <a:gd name="connsiteY2" fmla="*/ 284308 h 864327"/>
                <a:gd name="connsiteX3" fmla="*/ 506408 w 509731"/>
                <a:gd name="connsiteY3" fmla="*/ 308686 h 864327"/>
                <a:gd name="connsiteX4" fmla="*/ 506408 w 509731"/>
                <a:gd name="connsiteY4" fmla="*/ 842796 h 864327"/>
                <a:gd name="connsiteX5" fmla="*/ 493110 w 509731"/>
                <a:gd name="connsiteY5" fmla="*/ 851661 h 864327"/>
                <a:gd name="connsiteX6" fmla="*/ 29919 w 509731"/>
                <a:gd name="connsiteY6" fmla="*/ 585714 h 864327"/>
                <a:gd name="connsiteX7" fmla="*/ 16622 w 509731"/>
                <a:gd name="connsiteY7" fmla="*/ 561336 h 864327"/>
                <a:gd name="connsiteX8" fmla="*/ 16622 w 509731"/>
                <a:gd name="connsiteY8" fmla="*/ 27225 h 86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9731" h="864327">
                  <a:moveTo>
                    <a:pt x="16622" y="27225"/>
                  </a:moveTo>
                  <a:cubicBezTo>
                    <a:pt x="16622" y="18361"/>
                    <a:pt x="23270" y="13928"/>
                    <a:pt x="29919" y="18361"/>
                  </a:cubicBezTo>
                  <a:lnTo>
                    <a:pt x="493110" y="284308"/>
                  </a:lnTo>
                  <a:cubicBezTo>
                    <a:pt x="501975" y="288740"/>
                    <a:pt x="506408" y="299821"/>
                    <a:pt x="506408" y="308686"/>
                  </a:cubicBezTo>
                  <a:lnTo>
                    <a:pt x="506408" y="842796"/>
                  </a:lnTo>
                  <a:cubicBezTo>
                    <a:pt x="506408" y="851661"/>
                    <a:pt x="499759" y="856094"/>
                    <a:pt x="493110" y="851661"/>
                  </a:cubicBezTo>
                  <a:lnTo>
                    <a:pt x="29919" y="585714"/>
                  </a:lnTo>
                  <a:cubicBezTo>
                    <a:pt x="21054" y="581282"/>
                    <a:pt x="16622" y="570201"/>
                    <a:pt x="16622" y="561336"/>
                  </a:cubicBezTo>
                  <a:lnTo>
                    <a:pt x="16622" y="27225"/>
                  </a:lnTo>
                  <a:close/>
                </a:path>
              </a:pathLst>
            </a:custGeom>
            <a:solidFill>
              <a:srgbClr val="9898AB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A61AEC2-C299-4A0F-8943-344D32F52553}"/>
                </a:ext>
              </a:extLst>
            </p:cNvPr>
            <p:cNvSpPr/>
            <p:nvPr/>
          </p:nvSpPr>
          <p:spPr>
            <a:xfrm>
              <a:off x="8722878" y="2212802"/>
              <a:ext cx="509732" cy="842165"/>
            </a:xfrm>
            <a:custGeom>
              <a:avLst/>
              <a:gdLst>
                <a:gd name="connsiteX0" fmla="*/ 16622 w 509731"/>
                <a:gd name="connsiteY0" fmla="*/ 27225 h 842165"/>
                <a:gd name="connsiteX1" fmla="*/ 29919 w 509731"/>
                <a:gd name="connsiteY1" fmla="*/ 18361 h 842165"/>
                <a:gd name="connsiteX2" fmla="*/ 488678 w 509731"/>
                <a:gd name="connsiteY2" fmla="*/ 282091 h 842165"/>
                <a:gd name="connsiteX3" fmla="*/ 501975 w 509731"/>
                <a:gd name="connsiteY3" fmla="*/ 306470 h 842165"/>
                <a:gd name="connsiteX4" fmla="*/ 501975 w 509731"/>
                <a:gd name="connsiteY4" fmla="*/ 836148 h 842165"/>
                <a:gd name="connsiteX5" fmla="*/ 488678 w 509731"/>
                <a:gd name="connsiteY5" fmla="*/ 845013 h 842165"/>
                <a:gd name="connsiteX6" fmla="*/ 29919 w 509731"/>
                <a:gd name="connsiteY6" fmla="*/ 581282 h 842165"/>
                <a:gd name="connsiteX7" fmla="*/ 16622 w 509731"/>
                <a:gd name="connsiteY7" fmla="*/ 556903 h 842165"/>
                <a:gd name="connsiteX8" fmla="*/ 16622 w 509731"/>
                <a:gd name="connsiteY8" fmla="*/ 27225 h 842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9731" h="842165">
                  <a:moveTo>
                    <a:pt x="16622" y="27225"/>
                  </a:moveTo>
                  <a:cubicBezTo>
                    <a:pt x="16622" y="18361"/>
                    <a:pt x="23270" y="13928"/>
                    <a:pt x="29919" y="18361"/>
                  </a:cubicBezTo>
                  <a:lnTo>
                    <a:pt x="488678" y="282091"/>
                  </a:lnTo>
                  <a:cubicBezTo>
                    <a:pt x="497542" y="286524"/>
                    <a:pt x="501975" y="297605"/>
                    <a:pt x="501975" y="306470"/>
                  </a:cubicBezTo>
                  <a:lnTo>
                    <a:pt x="501975" y="836148"/>
                  </a:lnTo>
                  <a:cubicBezTo>
                    <a:pt x="501975" y="845013"/>
                    <a:pt x="495326" y="849445"/>
                    <a:pt x="488678" y="845013"/>
                  </a:cubicBezTo>
                  <a:lnTo>
                    <a:pt x="29919" y="581282"/>
                  </a:lnTo>
                  <a:cubicBezTo>
                    <a:pt x="21054" y="576849"/>
                    <a:pt x="16622" y="565768"/>
                    <a:pt x="16622" y="556903"/>
                  </a:cubicBezTo>
                  <a:lnTo>
                    <a:pt x="16622" y="27225"/>
                  </a:lnTo>
                  <a:close/>
                </a:path>
              </a:pathLst>
            </a:custGeom>
            <a:solidFill>
              <a:srgbClr val="9494A8">
                <a:alpha val="59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07A4A01-C35A-45B5-817D-06DF95EEB58B}"/>
                </a:ext>
              </a:extLst>
            </p:cNvPr>
            <p:cNvSpPr/>
            <p:nvPr/>
          </p:nvSpPr>
          <p:spPr>
            <a:xfrm>
              <a:off x="8722878" y="2217234"/>
              <a:ext cx="509732" cy="842165"/>
            </a:xfrm>
            <a:custGeom>
              <a:avLst/>
              <a:gdLst>
                <a:gd name="connsiteX0" fmla="*/ 16622 w 509731"/>
                <a:gd name="connsiteY0" fmla="*/ 27225 h 842165"/>
                <a:gd name="connsiteX1" fmla="*/ 29919 w 509731"/>
                <a:gd name="connsiteY1" fmla="*/ 18361 h 842165"/>
                <a:gd name="connsiteX2" fmla="*/ 484245 w 509731"/>
                <a:gd name="connsiteY2" fmla="*/ 282091 h 842165"/>
                <a:gd name="connsiteX3" fmla="*/ 497542 w 509731"/>
                <a:gd name="connsiteY3" fmla="*/ 306470 h 842165"/>
                <a:gd name="connsiteX4" fmla="*/ 497542 w 509731"/>
                <a:gd name="connsiteY4" fmla="*/ 831715 h 842165"/>
                <a:gd name="connsiteX5" fmla="*/ 484245 w 509731"/>
                <a:gd name="connsiteY5" fmla="*/ 840580 h 842165"/>
                <a:gd name="connsiteX6" fmla="*/ 32135 w 509731"/>
                <a:gd name="connsiteY6" fmla="*/ 576849 h 842165"/>
                <a:gd name="connsiteX7" fmla="*/ 18838 w 509731"/>
                <a:gd name="connsiteY7" fmla="*/ 552471 h 842165"/>
                <a:gd name="connsiteX8" fmla="*/ 18838 w 509731"/>
                <a:gd name="connsiteY8" fmla="*/ 27225 h 842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9731" h="842165">
                  <a:moveTo>
                    <a:pt x="16622" y="27225"/>
                  </a:moveTo>
                  <a:cubicBezTo>
                    <a:pt x="16622" y="18361"/>
                    <a:pt x="23270" y="13928"/>
                    <a:pt x="29919" y="18361"/>
                  </a:cubicBezTo>
                  <a:lnTo>
                    <a:pt x="484245" y="282091"/>
                  </a:lnTo>
                  <a:cubicBezTo>
                    <a:pt x="493110" y="286524"/>
                    <a:pt x="497542" y="297605"/>
                    <a:pt x="497542" y="306470"/>
                  </a:cubicBezTo>
                  <a:lnTo>
                    <a:pt x="497542" y="831715"/>
                  </a:lnTo>
                  <a:cubicBezTo>
                    <a:pt x="497542" y="840580"/>
                    <a:pt x="490894" y="845012"/>
                    <a:pt x="484245" y="840580"/>
                  </a:cubicBezTo>
                  <a:lnTo>
                    <a:pt x="32135" y="576849"/>
                  </a:lnTo>
                  <a:cubicBezTo>
                    <a:pt x="23270" y="572417"/>
                    <a:pt x="18838" y="561336"/>
                    <a:pt x="18838" y="552471"/>
                  </a:cubicBezTo>
                  <a:lnTo>
                    <a:pt x="18838" y="27225"/>
                  </a:lnTo>
                  <a:close/>
                </a:path>
              </a:pathLst>
            </a:custGeom>
            <a:solidFill>
              <a:srgbClr val="8F8FA4">
                <a:alpha val="61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FD274DCD-7EBD-4A30-B98B-17B2C81029E7}"/>
                </a:ext>
              </a:extLst>
            </p:cNvPr>
            <p:cNvSpPr/>
            <p:nvPr/>
          </p:nvSpPr>
          <p:spPr>
            <a:xfrm>
              <a:off x="8725094" y="2219450"/>
              <a:ext cx="509732" cy="842165"/>
            </a:xfrm>
            <a:custGeom>
              <a:avLst/>
              <a:gdLst>
                <a:gd name="connsiteX0" fmla="*/ 16622 w 509731"/>
                <a:gd name="connsiteY0" fmla="*/ 27226 h 842165"/>
                <a:gd name="connsiteX1" fmla="*/ 29919 w 509731"/>
                <a:gd name="connsiteY1" fmla="*/ 18361 h 842165"/>
                <a:gd name="connsiteX2" fmla="*/ 482029 w 509731"/>
                <a:gd name="connsiteY2" fmla="*/ 279875 h 842165"/>
                <a:gd name="connsiteX3" fmla="*/ 495326 w 509731"/>
                <a:gd name="connsiteY3" fmla="*/ 304254 h 842165"/>
                <a:gd name="connsiteX4" fmla="*/ 495326 w 509731"/>
                <a:gd name="connsiteY4" fmla="*/ 825067 h 842165"/>
                <a:gd name="connsiteX5" fmla="*/ 482029 w 509731"/>
                <a:gd name="connsiteY5" fmla="*/ 833931 h 842165"/>
                <a:gd name="connsiteX6" fmla="*/ 29919 w 509731"/>
                <a:gd name="connsiteY6" fmla="*/ 574633 h 842165"/>
                <a:gd name="connsiteX7" fmla="*/ 16622 w 509731"/>
                <a:gd name="connsiteY7" fmla="*/ 550255 h 842165"/>
                <a:gd name="connsiteX8" fmla="*/ 16622 w 509731"/>
                <a:gd name="connsiteY8" fmla="*/ 27226 h 842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9731" h="842165">
                  <a:moveTo>
                    <a:pt x="16622" y="27226"/>
                  </a:moveTo>
                  <a:cubicBezTo>
                    <a:pt x="16622" y="18361"/>
                    <a:pt x="23270" y="13928"/>
                    <a:pt x="29919" y="18361"/>
                  </a:cubicBezTo>
                  <a:lnTo>
                    <a:pt x="482029" y="279875"/>
                  </a:lnTo>
                  <a:cubicBezTo>
                    <a:pt x="488677" y="284308"/>
                    <a:pt x="495326" y="295389"/>
                    <a:pt x="495326" y="304254"/>
                  </a:cubicBezTo>
                  <a:lnTo>
                    <a:pt x="495326" y="825067"/>
                  </a:lnTo>
                  <a:cubicBezTo>
                    <a:pt x="495326" y="833931"/>
                    <a:pt x="488677" y="838364"/>
                    <a:pt x="482029" y="833931"/>
                  </a:cubicBezTo>
                  <a:lnTo>
                    <a:pt x="29919" y="574633"/>
                  </a:lnTo>
                  <a:cubicBezTo>
                    <a:pt x="23270" y="570201"/>
                    <a:pt x="16622" y="559120"/>
                    <a:pt x="16622" y="550255"/>
                  </a:cubicBezTo>
                  <a:lnTo>
                    <a:pt x="16622" y="27226"/>
                  </a:lnTo>
                  <a:close/>
                </a:path>
              </a:pathLst>
            </a:custGeom>
            <a:solidFill>
              <a:srgbClr val="8B8BA1">
                <a:alpha val="63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0B84DBC2-BC14-4A6B-BFEE-2C0CA5086E72}"/>
                </a:ext>
              </a:extLst>
            </p:cNvPr>
            <p:cNvSpPr/>
            <p:nvPr/>
          </p:nvSpPr>
          <p:spPr>
            <a:xfrm>
              <a:off x="8727310" y="2223883"/>
              <a:ext cx="487569" cy="842165"/>
            </a:xfrm>
            <a:custGeom>
              <a:avLst/>
              <a:gdLst>
                <a:gd name="connsiteX0" fmla="*/ 16622 w 487569"/>
                <a:gd name="connsiteY0" fmla="*/ 27225 h 842165"/>
                <a:gd name="connsiteX1" fmla="*/ 29919 w 487569"/>
                <a:gd name="connsiteY1" fmla="*/ 18361 h 842165"/>
                <a:gd name="connsiteX2" fmla="*/ 477597 w 487569"/>
                <a:gd name="connsiteY2" fmla="*/ 277659 h 842165"/>
                <a:gd name="connsiteX3" fmla="*/ 490894 w 487569"/>
                <a:gd name="connsiteY3" fmla="*/ 302037 h 842165"/>
                <a:gd name="connsiteX4" fmla="*/ 490894 w 487569"/>
                <a:gd name="connsiteY4" fmla="*/ 820634 h 842165"/>
                <a:gd name="connsiteX5" fmla="*/ 477597 w 487569"/>
                <a:gd name="connsiteY5" fmla="*/ 829499 h 842165"/>
                <a:gd name="connsiteX6" fmla="*/ 29919 w 487569"/>
                <a:gd name="connsiteY6" fmla="*/ 570201 h 842165"/>
                <a:gd name="connsiteX7" fmla="*/ 16622 w 487569"/>
                <a:gd name="connsiteY7" fmla="*/ 545822 h 842165"/>
                <a:gd name="connsiteX8" fmla="*/ 16622 w 487569"/>
                <a:gd name="connsiteY8" fmla="*/ 27225 h 842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569" h="842165">
                  <a:moveTo>
                    <a:pt x="16622" y="27225"/>
                  </a:moveTo>
                  <a:cubicBezTo>
                    <a:pt x="16622" y="18361"/>
                    <a:pt x="23270" y="13928"/>
                    <a:pt x="29919" y="18361"/>
                  </a:cubicBezTo>
                  <a:lnTo>
                    <a:pt x="477597" y="277659"/>
                  </a:lnTo>
                  <a:cubicBezTo>
                    <a:pt x="484245" y="282091"/>
                    <a:pt x="490894" y="293172"/>
                    <a:pt x="490894" y="302037"/>
                  </a:cubicBezTo>
                  <a:lnTo>
                    <a:pt x="490894" y="820634"/>
                  </a:lnTo>
                  <a:cubicBezTo>
                    <a:pt x="490894" y="829499"/>
                    <a:pt x="484245" y="833931"/>
                    <a:pt x="477597" y="829499"/>
                  </a:cubicBezTo>
                  <a:lnTo>
                    <a:pt x="29919" y="570201"/>
                  </a:lnTo>
                  <a:cubicBezTo>
                    <a:pt x="23270" y="565768"/>
                    <a:pt x="16622" y="554687"/>
                    <a:pt x="16622" y="545822"/>
                  </a:cubicBezTo>
                  <a:lnTo>
                    <a:pt x="16622" y="27225"/>
                  </a:lnTo>
                  <a:close/>
                </a:path>
              </a:pathLst>
            </a:custGeom>
            <a:solidFill>
              <a:srgbClr val="86869D">
                <a:alpha val="6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6E12B3A2-AA9A-4176-867B-42AE98584695}"/>
                </a:ext>
              </a:extLst>
            </p:cNvPr>
            <p:cNvSpPr/>
            <p:nvPr/>
          </p:nvSpPr>
          <p:spPr>
            <a:xfrm>
              <a:off x="8727310" y="2226099"/>
              <a:ext cx="487569" cy="820003"/>
            </a:xfrm>
            <a:custGeom>
              <a:avLst/>
              <a:gdLst>
                <a:gd name="connsiteX0" fmla="*/ 16622 w 487569"/>
                <a:gd name="connsiteY0" fmla="*/ 27225 h 820003"/>
                <a:gd name="connsiteX1" fmla="*/ 29919 w 487569"/>
                <a:gd name="connsiteY1" fmla="*/ 18361 h 820003"/>
                <a:gd name="connsiteX2" fmla="*/ 475380 w 487569"/>
                <a:gd name="connsiteY2" fmla="*/ 275443 h 820003"/>
                <a:gd name="connsiteX3" fmla="*/ 488678 w 487569"/>
                <a:gd name="connsiteY3" fmla="*/ 299821 h 820003"/>
                <a:gd name="connsiteX4" fmla="*/ 488678 w 487569"/>
                <a:gd name="connsiteY4" fmla="*/ 813985 h 820003"/>
                <a:gd name="connsiteX5" fmla="*/ 475380 w 487569"/>
                <a:gd name="connsiteY5" fmla="*/ 822850 h 820003"/>
                <a:gd name="connsiteX6" fmla="*/ 29919 w 487569"/>
                <a:gd name="connsiteY6" fmla="*/ 565768 h 820003"/>
                <a:gd name="connsiteX7" fmla="*/ 16622 w 487569"/>
                <a:gd name="connsiteY7" fmla="*/ 541390 h 820003"/>
                <a:gd name="connsiteX8" fmla="*/ 16622 w 487569"/>
                <a:gd name="connsiteY8" fmla="*/ 27225 h 82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569" h="820003">
                  <a:moveTo>
                    <a:pt x="16622" y="27225"/>
                  </a:moveTo>
                  <a:cubicBezTo>
                    <a:pt x="16622" y="18361"/>
                    <a:pt x="23270" y="13928"/>
                    <a:pt x="29919" y="18361"/>
                  </a:cubicBezTo>
                  <a:lnTo>
                    <a:pt x="475380" y="275443"/>
                  </a:lnTo>
                  <a:cubicBezTo>
                    <a:pt x="482029" y="279875"/>
                    <a:pt x="488678" y="290956"/>
                    <a:pt x="488678" y="299821"/>
                  </a:cubicBezTo>
                  <a:lnTo>
                    <a:pt x="488678" y="813985"/>
                  </a:lnTo>
                  <a:cubicBezTo>
                    <a:pt x="488678" y="822850"/>
                    <a:pt x="482029" y="827283"/>
                    <a:pt x="475380" y="822850"/>
                  </a:cubicBezTo>
                  <a:lnTo>
                    <a:pt x="29919" y="565768"/>
                  </a:lnTo>
                  <a:cubicBezTo>
                    <a:pt x="23270" y="561336"/>
                    <a:pt x="16622" y="550255"/>
                    <a:pt x="16622" y="541390"/>
                  </a:cubicBezTo>
                  <a:lnTo>
                    <a:pt x="16622" y="27225"/>
                  </a:lnTo>
                  <a:close/>
                </a:path>
              </a:pathLst>
            </a:custGeom>
            <a:solidFill>
              <a:srgbClr val="828299">
                <a:alpha val="68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00DFD6B9-AE3C-4729-B42B-A350708B0F46}"/>
                </a:ext>
              </a:extLst>
            </p:cNvPr>
            <p:cNvSpPr/>
            <p:nvPr/>
          </p:nvSpPr>
          <p:spPr>
            <a:xfrm>
              <a:off x="8729526" y="2228315"/>
              <a:ext cx="487569" cy="820003"/>
            </a:xfrm>
            <a:custGeom>
              <a:avLst/>
              <a:gdLst>
                <a:gd name="connsiteX0" fmla="*/ 16622 w 487569"/>
                <a:gd name="connsiteY0" fmla="*/ 27225 h 820003"/>
                <a:gd name="connsiteX1" fmla="*/ 29919 w 487569"/>
                <a:gd name="connsiteY1" fmla="*/ 18361 h 820003"/>
                <a:gd name="connsiteX2" fmla="*/ 470948 w 487569"/>
                <a:gd name="connsiteY2" fmla="*/ 273226 h 820003"/>
                <a:gd name="connsiteX3" fmla="*/ 484245 w 487569"/>
                <a:gd name="connsiteY3" fmla="*/ 297605 h 820003"/>
                <a:gd name="connsiteX4" fmla="*/ 484245 w 487569"/>
                <a:gd name="connsiteY4" fmla="*/ 807337 h 820003"/>
                <a:gd name="connsiteX5" fmla="*/ 470948 w 487569"/>
                <a:gd name="connsiteY5" fmla="*/ 816202 h 820003"/>
                <a:gd name="connsiteX6" fmla="*/ 29919 w 487569"/>
                <a:gd name="connsiteY6" fmla="*/ 561336 h 820003"/>
                <a:gd name="connsiteX7" fmla="*/ 16622 w 487569"/>
                <a:gd name="connsiteY7" fmla="*/ 536957 h 820003"/>
                <a:gd name="connsiteX8" fmla="*/ 16622 w 487569"/>
                <a:gd name="connsiteY8" fmla="*/ 27225 h 82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569" h="820003">
                  <a:moveTo>
                    <a:pt x="16622" y="27225"/>
                  </a:moveTo>
                  <a:cubicBezTo>
                    <a:pt x="16622" y="18361"/>
                    <a:pt x="23270" y="13928"/>
                    <a:pt x="29919" y="18361"/>
                  </a:cubicBezTo>
                  <a:lnTo>
                    <a:pt x="470948" y="273226"/>
                  </a:lnTo>
                  <a:cubicBezTo>
                    <a:pt x="477597" y="277659"/>
                    <a:pt x="484245" y="288740"/>
                    <a:pt x="484245" y="297605"/>
                  </a:cubicBezTo>
                  <a:lnTo>
                    <a:pt x="484245" y="807337"/>
                  </a:lnTo>
                  <a:cubicBezTo>
                    <a:pt x="484245" y="816202"/>
                    <a:pt x="477597" y="820634"/>
                    <a:pt x="470948" y="816202"/>
                  </a:cubicBezTo>
                  <a:lnTo>
                    <a:pt x="29919" y="561336"/>
                  </a:lnTo>
                  <a:cubicBezTo>
                    <a:pt x="23270" y="556903"/>
                    <a:pt x="16622" y="545822"/>
                    <a:pt x="16622" y="536957"/>
                  </a:cubicBezTo>
                  <a:lnTo>
                    <a:pt x="16622" y="27225"/>
                  </a:lnTo>
                  <a:close/>
                </a:path>
              </a:pathLst>
            </a:custGeom>
            <a:solidFill>
              <a:srgbClr val="7E7E96">
                <a:alpha val="71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C33D7F01-B236-42CD-8191-417C59AF14C8}"/>
                </a:ext>
              </a:extLst>
            </p:cNvPr>
            <p:cNvSpPr/>
            <p:nvPr/>
          </p:nvSpPr>
          <p:spPr>
            <a:xfrm>
              <a:off x="8731742" y="2233687"/>
              <a:ext cx="487569" cy="820003"/>
            </a:xfrm>
            <a:custGeom>
              <a:avLst/>
              <a:gdLst>
                <a:gd name="connsiteX0" fmla="*/ 16622 w 487569"/>
                <a:gd name="connsiteY0" fmla="*/ 26286 h 820003"/>
                <a:gd name="connsiteX1" fmla="*/ 29919 w 487569"/>
                <a:gd name="connsiteY1" fmla="*/ 17421 h 820003"/>
                <a:gd name="connsiteX2" fmla="*/ 468732 w 487569"/>
                <a:gd name="connsiteY2" fmla="*/ 270071 h 820003"/>
                <a:gd name="connsiteX3" fmla="*/ 482029 w 487569"/>
                <a:gd name="connsiteY3" fmla="*/ 294449 h 820003"/>
                <a:gd name="connsiteX4" fmla="*/ 482029 w 487569"/>
                <a:gd name="connsiteY4" fmla="*/ 799749 h 820003"/>
                <a:gd name="connsiteX5" fmla="*/ 468732 w 487569"/>
                <a:gd name="connsiteY5" fmla="*/ 808613 h 820003"/>
                <a:gd name="connsiteX6" fmla="*/ 29919 w 487569"/>
                <a:gd name="connsiteY6" fmla="*/ 555964 h 820003"/>
                <a:gd name="connsiteX7" fmla="*/ 16622 w 487569"/>
                <a:gd name="connsiteY7" fmla="*/ 531585 h 820003"/>
                <a:gd name="connsiteX8" fmla="*/ 16622 w 487569"/>
                <a:gd name="connsiteY8" fmla="*/ 26286 h 82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569" h="820003">
                  <a:moveTo>
                    <a:pt x="16622" y="26286"/>
                  </a:moveTo>
                  <a:cubicBezTo>
                    <a:pt x="16622" y="17421"/>
                    <a:pt x="23270" y="15205"/>
                    <a:pt x="29919" y="17421"/>
                  </a:cubicBezTo>
                  <a:lnTo>
                    <a:pt x="468732" y="270071"/>
                  </a:lnTo>
                  <a:cubicBezTo>
                    <a:pt x="475381" y="274503"/>
                    <a:pt x="482029" y="285584"/>
                    <a:pt x="482029" y="294449"/>
                  </a:cubicBezTo>
                  <a:lnTo>
                    <a:pt x="482029" y="799749"/>
                  </a:lnTo>
                  <a:cubicBezTo>
                    <a:pt x="482029" y="808613"/>
                    <a:pt x="475381" y="810830"/>
                    <a:pt x="468732" y="808613"/>
                  </a:cubicBezTo>
                  <a:lnTo>
                    <a:pt x="29919" y="555964"/>
                  </a:lnTo>
                  <a:cubicBezTo>
                    <a:pt x="23270" y="551531"/>
                    <a:pt x="16622" y="540450"/>
                    <a:pt x="16622" y="531585"/>
                  </a:cubicBezTo>
                  <a:lnTo>
                    <a:pt x="16622" y="26286"/>
                  </a:lnTo>
                  <a:close/>
                </a:path>
              </a:pathLst>
            </a:custGeom>
            <a:solidFill>
              <a:srgbClr val="797992">
                <a:alpha val="73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5A12217-C524-419D-B39C-8AEC4EAC5A76}"/>
                </a:ext>
              </a:extLst>
            </p:cNvPr>
            <p:cNvSpPr/>
            <p:nvPr/>
          </p:nvSpPr>
          <p:spPr>
            <a:xfrm>
              <a:off x="8731742" y="2235903"/>
              <a:ext cx="487569" cy="820003"/>
            </a:xfrm>
            <a:custGeom>
              <a:avLst/>
              <a:gdLst>
                <a:gd name="connsiteX0" fmla="*/ 16622 w 487569"/>
                <a:gd name="connsiteY0" fmla="*/ 26286 h 820003"/>
                <a:gd name="connsiteX1" fmla="*/ 29919 w 487569"/>
                <a:gd name="connsiteY1" fmla="*/ 17421 h 820003"/>
                <a:gd name="connsiteX2" fmla="*/ 464299 w 487569"/>
                <a:gd name="connsiteY2" fmla="*/ 270071 h 820003"/>
                <a:gd name="connsiteX3" fmla="*/ 477597 w 487569"/>
                <a:gd name="connsiteY3" fmla="*/ 294449 h 820003"/>
                <a:gd name="connsiteX4" fmla="*/ 477597 w 487569"/>
                <a:gd name="connsiteY4" fmla="*/ 795316 h 820003"/>
                <a:gd name="connsiteX5" fmla="*/ 464299 w 487569"/>
                <a:gd name="connsiteY5" fmla="*/ 804181 h 820003"/>
                <a:gd name="connsiteX6" fmla="*/ 29919 w 487569"/>
                <a:gd name="connsiteY6" fmla="*/ 553748 h 820003"/>
                <a:gd name="connsiteX7" fmla="*/ 16622 w 487569"/>
                <a:gd name="connsiteY7" fmla="*/ 529369 h 820003"/>
                <a:gd name="connsiteX8" fmla="*/ 16622 w 487569"/>
                <a:gd name="connsiteY8" fmla="*/ 26286 h 82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569" h="820003">
                  <a:moveTo>
                    <a:pt x="16622" y="26286"/>
                  </a:moveTo>
                  <a:cubicBezTo>
                    <a:pt x="16622" y="17421"/>
                    <a:pt x="23270" y="15205"/>
                    <a:pt x="29919" y="17421"/>
                  </a:cubicBezTo>
                  <a:lnTo>
                    <a:pt x="464299" y="270071"/>
                  </a:lnTo>
                  <a:cubicBezTo>
                    <a:pt x="470948" y="274503"/>
                    <a:pt x="477597" y="285584"/>
                    <a:pt x="477597" y="294449"/>
                  </a:cubicBezTo>
                  <a:lnTo>
                    <a:pt x="477597" y="795316"/>
                  </a:lnTo>
                  <a:cubicBezTo>
                    <a:pt x="477597" y="804181"/>
                    <a:pt x="470948" y="806397"/>
                    <a:pt x="464299" y="804181"/>
                  </a:cubicBezTo>
                  <a:lnTo>
                    <a:pt x="29919" y="553748"/>
                  </a:lnTo>
                  <a:cubicBezTo>
                    <a:pt x="23270" y="549315"/>
                    <a:pt x="16622" y="538234"/>
                    <a:pt x="16622" y="529369"/>
                  </a:cubicBezTo>
                  <a:lnTo>
                    <a:pt x="16622" y="26286"/>
                  </a:lnTo>
                  <a:close/>
                </a:path>
              </a:pathLst>
            </a:custGeom>
            <a:solidFill>
              <a:srgbClr val="75758E">
                <a:alpha val="7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857C174F-A693-4CCB-ACB9-95500C4DE531}"/>
                </a:ext>
              </a:extLst>
            </p:cNvPr>
            <p:cNvSpPr/>
            <p:nvPr/>
          </p:nvSpPr>
          <p:spPr>
            <a:xfrm>
              <a:off x="8733959" y="2238919"/>
              <a:ext cx="487569" cy="797841"/>
            </a:xfrm>
            <a:custGeom>
              <a:avLst/>
              <a:gdLst>
                <a:gd name="connsiteX0" fmla="*/ 16622 w 487569"/>
                <a:gd name="connsiteY0" fmla="*/ 25487 h 797840"/>
                <a:gd name="connsiteX1" fmla="*/ 29919 w 487569"/>
                <a:gd name="connsiteY1" fmla="*/ 18838 h 797840"/>
                <a:gd name="connsiteX2" fmla="*/ 459867 w 487569"/>
                <a:gd name="connsiteY2" fmla="*/ 267055 h 797840"/>
                <a:gd name="connsiteX3" fmla="*/ 473164 w 487569"/>
                <a:gd name="connsiteY3" fmla="*/ 289217 h 797840"/>
                <a:gd name="connsiteX4" fmla="*/ 473164 w 487569"/>
                <a:gd name="connsiteY4" fmla="*/ 787868 h 797840"/>
                <a:gd name="connsiteX5" fmla="*/ 459867 w 487569"/>
                <a:gd name="connsiteY5" fmla="*/ 794517 h 797840"/>
                <a:gd name="connsiteX6" fmla="*/ 29919 w 487569"/>
                <a:gd name="connsiteY6" fmla="*/ 546299 h 797840"/>
                <a:gd name="connsiteX7" fmla="*/ 16622 w 487569"/>
                <a:gd name="connsiteY7" fmla="*/ 524137 h 797840"/>
                <a:gd name="connsiteX8" fmla="*/ 16622 w 487569"/>
                <a:gd name="connsiteY8" fmla="*/ 25487 h 79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569" h="797840">
                  <a:moveTo>
                    <a:pt x="16622" y="25487"/>
                  </a:moveTo>
                  <a:cubicBezTo>
                    <a:pt x="16622" y="16622"/>
                    <a:pt x="23270" y="14405"/>
                    <a:pt x="29919" y="18838"/>
                  </a:cubicBezTo>
                  <a:lnTo>
                    <a:pt x="459867" y="267055"/>
                  </a:lnTo>
                  <a:cubicBezTo>
                    <a:pt x="466515" y="271488"/>
                    <a:pt x="473164" y="282569"/>
                    <a:pt x="473164" y="289217"/>
                  </a:cubicBezTo>
                  <a:lnTo>
                    <a:pt x="473164" y="787868"/>
                  </a:lnTo>
                  <a:cubicBezTo>
                    <a:pt x="473164" y="796733"/>
                    <a:pt x="466515" y="798949"/>
                    <a:pt x="459867" y="794517"/>
                  </a:cubicBezTo>
                  <a:lnTo>
                    <a:pt x="29919" y="546299"/>
                  </a:lnTo>
                  <a:cubicBezTo>
                    <a:pt x="23270" y="541867"/>
                    <a:pt x="16622" y="530786"/>
                    <a:pt x="16622" y="524137"/>
                  </a:cubicBezTo>
                  <a:lnTo>
                    <a:pt x="16622" y="25487"/>
                  </a:lnTo>
                  <a:close/>
                </a:path>
              </a:pathLst>
            </a:custGeom>
            <a:solidFill>
              <a:srgbClr val="70708B">
                <a:alpha val="78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09488F1-9BAA-4051-B13C-15492A2A32AF}"/>
                </a:ext>
              </a:extLst>
            </p:cNvPr>
            <p:cNvSpPr/>
            <p:nvPr/>
          </p:nvSpPr>
          <p:spPr>
            <a:xfrm>
              <a:off x="8733959" y="2243352"/>
              <a:ext cx="487569" cy="797841"/>
            </a:xfrm>
            <a:custGeom>
              <a:avLst/>
              <a:gdLst>
                <a:gd name="connsiteX0" fmla="*/ 16622 w 487569"/>
                <a:gd name="connsiteY0" fmla="*/ 25487 h 797840"/>
                <a:gd name="connsiteX1" fmla="*/ 29919 w 487569"/>
                <a:gd name="connsiteY1" fmla="*/ 18838 h 797840"/>
                <a:gd name="connsiteX2" fmla="*/ 457650 w 487569"/>
                <a:gd name="connsiteY2" fmla="*/ 264839 h 797840"/>
                <a:gd name="connsiteX3" fmla="*/ 470948 w 487569"/>
                <a:gd name="connsiteY3" fmla="*/ 287001 h 797840"/>
                <a:gd name="connsiteX4" fmla="*/ 470948 w 487569"/>
                <a:gd name="connsiteY4" fmla="*/ 781219 h 797840"/>
                <a:gd name="connsiteX5" fmla="*/ 457650 w 487569"/>
                <a:gd name="connsiteY5" fmla="*/ 787868 h 797840"/>
                <a:gd name="connsiteX6" fmla="*/ 29919 w 487569"/>
                <a:gd name="connsiteY6" fmla="*/ 541867 h 797840"/>
                <a:gd name="connsiteX7" fmla="*/ 16622 w 487569"/>
                <a:gd name="connsiteY7" fmla="*/ 519705 h 797840"/>
                <a:gd name="connsiteX8" fmla="*/ 16622 w 487569"/>
                <a:gd name="connsiteY8" fmla="*/ 25487 h 79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569" h="797840">
                  <a:moveTo>
                    <a:pt x="16622" y="25487"/>
                  </a:moveTo>
                  <a:cubicBezTo>
                    <a:pt x="16622" y="16622"/>
                    <a:pt x="23270" y="14405"/>
                    <a:pt x="29919" y="18838"/>
                  </a:cubicBezTo>
                  <a:lnTo>
                    <a:pt x="457650" y="264839"/>
                  </a:lnTo>
                  <a:cubicBezTo>
                    <a:pt x="464299" y="269271"/>
                    <a:pt x="470948" y="280352"/>
                    <a:pt x="470948" y="287001"/>
                  </a:cubicBezTo>
                  <a:lnTo>
                    <a:pt x="470948" y="781219"/>
                  </a:lnTo>
                  <a:cubicBezTo>
                    <a:pt x="470948" y="790084"/>
                    <a:pt x="464299" y="792300"/>
                    <a:pt x="457650" y="787868"/>
                  </a:cubicBezTo>
                  <a:lnTo>
                    <a:pt x="29919" y="541867"/>
                  </a:lnTo>
                  <a:cubicBezTo>
                    <a:pt x="23270" y="537435"/>
                    <a:pt x="16622" y="526353"/>
                    <a:pt x="16622" y="519705"/>
                  </a:cubicBezTo>
                  <a:lnTo>
                    <a:pt x="16622" y="25487"/>
                  </a:lnTo>
                  <a:close/>
                </a:path>
              </a:pathLst>
            </a:custGeom>
            <a:solidFill>
              <a:srgbClr val="6C6C87">
                <a:alpha val="8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56C540FD-1993-4E51-B4A9-A565FF839D03}"/>
                </a:ext>
              </a:extLst>
            </p:cNvPr>
            <p:cNvSpPr/>
            <p:nvPr/>
          </p:nvSpPr>
          <p:spPr>
            <a:xfrm>
              <a:off x="8736175" y="2245568"/>
              <a:ext cx="465407" cy="797841"/>
            </a:xfrm>
            <a:custGeom>
              <a:avLst/>
              <a:gdLst>
                <a:gd name="connsiteX0" fmla="*/ 16622 w 465407"/>
                <a:gd name="connsiteY0" fmla="*/ 25487 h 797840"/>
                <a:gd name="connsiteX1" fmla="*/ 29919 w 465407"/>
                <a:gd name="connsiteY1" fmla="*/ 18838 h 797840"/>
                <a:gd name="connsiteX2" fmla="*/ 453218 w 465407"/>
                <a:gd name="connsiteY2" fmla="*/ 262623 h 797840"/>
                <a:gd name="connsiteX3" fmla="*/ 466515 w 465407"/>
                <a:gd name="connsiteY3" fmla="*/ 284785 h 797840"/>
                <a:gd name="connsiteX4" fmla="*/ 466515 w 465407"/>
                <a:gd name="connsiteY4" fmla="*/ 774571 h 797840"/>
                <a:gd name="connsiteX5" fmla="*/ 453218 w 465407"/>
                <a:gd name="connsiteY5" fmla="*/ 781219 h 797840"/>
                <a:gd name="connsiteX6" fmla="*/ 29919 w 465407"/>
                <a:gd name="connsiteY6" fmla="*/ 537435 h 797840"/>
                <a:gd name="connsiteX7" fmla="*/ 16622 w 465407"/>
                <a:gd name="connsiteY7" fmla="*/ 515272 h 797840"/>
                <a:gd name="connsiteX8" fmla="*/ 16622 w 465407"/>
                <a:gd name="connsiteY8" fmla="*/ 25487 h 79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5407" h="797840">
                  <a:moveTo>
                    <a:pt x="16622" y="25487"/>
                  </a:moveTo>
                  <a:cubicBezTo>
                    <a:pt x="16622" y="16622"/>
                    <a:pt x="23270" y="14405"/>
                    <a:pt x="29919" y="18838"/>
                  </a:cubicBezTo>
                  <a:lnTo>
                    <a:pt x="453218" y="262623"/>
                  </a:lnTo>
                  <a:cubicBezTo>
                    <a:pt x="459867" y="267055"/>
                    <a:pt x="466515" y="278136"/>
                    <a:pt x="466515" y="284785"/>
                  </a:cubicBezTo>
                  <a:lnTo>
                    <a:pt x="466515" y="774571"/>
                  </a:lnTo>
                  <a:cubicBezTo>
                    <a:pt x="466515" y="783435"/>
                    <a:pt x="459867" y="785652"/>
                    <a:pt x="453218" y="781219"/>
                  </a:cubicBezTo>
                  <a:lnTo>
                    <a:pt x="29919" y="537435"/>
                  </a:lnTo>
                  <a:cubicBezTo>
                    <a:pt x="23270" y="533002"/>
                    <a:pt x="16622" y="521921"/>
                    <a:pt x="16622" y="515272"/>
                  </a:cubicBezTo>
                  <a:lnTo>
                    <a:pt x="16622" y="25487"/>
                  </a:lnTo>
                  <a:close/>
                </a:path>
              </a:pathLst>
            </a:custGeom>
            <a:solidFill>
              <a:srgbClr val="676783">
                <a:alpha val="83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C7878FC7-5A2F-4795-9BDB-12F33DA075FC}"/>
                </a:ext>
              </a:extLst>
            </p:cNvPr>
            <p:cNvSpPr/>
            <p:nvPr/>
          </p:nvSpPr>
          <p:spPr>
            <a:xfrm>
              <a:off x="8738391" y="2250000"/>
              <a:ext cx="465407" cy="775679"/>
            </a:xfrm>
            <a:custGeom>
              <a:avLst/>
              <a:gdLst>
                <a:gd name="connsiteX0" fmla="*/ 16622 w 465407"/>
                <a:gd name="connsiteY0" fmla="*/ 25487 h 775678"/>
                <a:gd name="connsiteX1" fmla="*/ 29919 w 465407"/>
                <a:gd name="connsiteY1" fmla="*/ 18838 h 775678"/>
                <a:gd name="connsiteX2" fmla="*/ 451002 w 465407"/>
                <a:gd name="connsiteY2" fmla="*/ 262623 h 775678"/>
                <a:gd name="connsiteX3" fmla="*/ 464299 w 465407"/>
                <a:gd name="connsiteY3" fmla="*/ 284785 h 775678"/>
                <a:gd name="connsiteX4" fmla="*/ 464299 w 465407"/>
                <a:gd name="connsiteY4" fmla="*/ 770138 h 775678"/>
                <a:gd name="connsiteX5" fmla="*/ 451002 w 465407"/>
                <a:gd name="connsiteY5" fmla="*/ 776787 h 775678"/>
                <a:gd name="connsiteX6" fmla="*/ 29919 w 465407"/>
                <a:gd name="connsiteY6" fmla="*/ 533002 h 775678"/>
                <a:gd name="connsiteX7" fmla="*/ 16622 w 465407"/>
                <a:gd name="connsiteY7" fmla="*/ 510840 h 775678"/>
                <a:gd name="connsiteX8" fmla="*/ 16622 w 465407"/>
                <a:gd name="connsiteY8" fmla="*/ 25487 h 77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5407" h="775678">
                  <a:moveTo>
                    <a:pt x="16622" y="25487"/>
                  </a:moveTo>
                  <a:cubicBezTo>
                    <a:pt x="16622" y="16622"/>
                    <a:pt x="23270" y="14405"/>
                    <a:pt x="29919" y="18838"/>
                  </a:cubicBezTo>
                  <a:lnTo>
                    <a:pt x="451002" y="262623"/>
                  </a:lnTo>
                  <a:cubicBezTo>
                    <a:pt x="457651" y="267055"/>
                    <a:pt x="464299" y="275920"/>
                    <a:pt x="464299" y="284785"/>
                  </a:cubicBezTo>
                  <a:lnTo>
                    <a:pt x="464299" y="770138"/>
                  </a:lnTo>
                  <a:cubicBezTo>
                    <a:pt x="464299" y="779003"/>
                    <a:pt x="457651" y="781219"/>
                    <a:pt x="451002" y="776787"/>
                  </a:cubicBezTo>
                  <a:lnTo>
                    <a:pt x="29919" y="533002"/>
                  </a:lnTo>
                  <a:cubicBezTo>
                    <a:pt x="23270" y="528570"/>
                    <a:pt x="16622" y="519705"/>
                    <a:pt x="16622" y="510840"/>
                  </a:cubicBezTo>
                  <a:lnTo>
                    <a:pt x="16622" y="25487"/>
                  </a:lnTo>
                  <a:close/>
                </a:path>
              </a:pathLst>
            </a:custGeom>
            <a:solidFill>
              <a:srgbClr val="636380">
                <a:alpha val="8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824A344-1168-46E0-B261-9890CFEF5245}"/>
                </a:ext>
              </a:extLst>
            </p:cNvPr>
            <p:cNvSpPr/>
            <p:nvPr/>
          </p:nvSpPr>
          <p:spPr>
            <a:xfrm>
              <a:off x="8738391" y="2252216"/>
              <a:ext cx="465407" cy="775679"/>
            </a:xfrm>
            <a:custGeom>
              <a:avLst/>
              <a:gdLst>
                <a:gd name="connsiteX0" fmla="*/ 16622 w 465407"/>
                <a:gd name="connsiteY0" fmla="*/ 25487 h 775678"/>
                <a:gd name="connsiteX1" fmla="*/ 29919 w 465407"/>
                <a:gd name="connsiteY1" fmla="*/ 18838 h 775678"/>
                <a:gd name="connsiteX2" fmla="*/ 446570 w 465407"/>
                <a:gd name="connsiteY2" fmla="*/ 260407 h 775678"/>
                <a:gd name="connsiteX3" fmla="*/ 459867 w 465407"/>
                <a:gd name="connsiteY3" fmla="*/ 282569 h 775678"/>
                <a:gd name="connsiteX4" fmla="*/ 459867 w 465407"/>
                <a:gd name="connsiteY4" fmla="*/ 763490 h 775678"/>
                <a:gd name="connsiteX5" fmla="*/ 446570 w 465407"/>
                <a:gd name="connsiteY5" fmla="*/ 770138 h 775678"/>
                <a:gd name="connsiteX6" fmla="*/ 29919 w 465407"/>
                <a:gd name="connsiteY6" fmla="*/ 528570 h 775678"/>
                <a:gd name="connsiteX7" fmla="*/ 16622 w 465407"/>
                <a:gd name="connsiteY7" fmla="*/ 506407 h 775678"/>
                <a:gd name="connsiteX8" fmla="*/ 16622 w 465407"/>
                <a:gd name="connsiteY8" fmla="*/ 25487 h 77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5407" h="775678">
                  <a:moveTo>
                    <a:pt x="16622" y="25487"/>
                  </a:moveTo>
                  <a:cubicBezTo>
                    <a:pt x="16622" y="16622"/>
                    <a:pt x="23270" y="14405"/>
                    <a:pt x="29919" y="18838"/>
                  </a:cubicBezTo>
                  <a:lnTo>
                    <a:pt x="446570" y="260407"/>
                  </a:lnTo>
                  <a:cubicBezTo>
                    <a:pt x="453218" y="264839"/>
                    <a:pt x="459867" y="273704"/>
                    <a:pt x="459867" y="282569"/>
                  </a:cubicBezTo>
                  <a:lnTo>
                    <a:pt x="459867" y="763490"/>
                  </a:lnTo>
                  <a:cubicBezTo>
                    <a:pt x="459867" y="772354"/>
                    <a:pt x="453218" y="774571"/>
                    <a:pt x="446570" y="770138"/>
                  </a:cubicBezTo>
                  <a:lnTo>
                    <a:pt x="29919" y="528570"/>
                  </a:lnTo>
                  <a:cubicBezTo>
                    <a:pt x="23270" y="524137"/>
                    <a:pt x="16622" y="515272"/>
                    <a:pt x="16622" y="506407"/>
                  </a:cubicBezTo>
                  <a:lnTo>
                    <a:pt x="16622" y="25487"/>
                  </a:lnTo>
                  <a:close/>
                </a:path>
              </a:pathLst>
            </a:custGeom>
            <a:solidFill>
              <a:srgbClr val="5E5E7C">
                <a:alpha val="88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33DCD3EF-D7A9-4F47-88ED-CA8469623FA7}"/>
                </a:ext>
              </a:extLst>
            </p:cNvPr>
            <p:cNvSpPr/>
            <p:nvPr/>
          </p:nvSpPr>
          <p:spPr>
            <a:xfrm>
              <a:off x="8740607" y="2254433"/>
              <a:ext cx="465407" cy="775679"/>
            </a:xfrm>
            <a:custGeom>
              <a:avLst/>
              <a:gdLst>
                <a:gd name="connsiteX0" fmla="*/ 16622 w 465407"/>
                <a:gd name="connsiteY0" fmla="*/ 25487 h 775678"/>
                <a:gd name="connsiteX1" fmla="*/ 29919 w 465407"/>
                <a:gd name="connsiteY1" fmla="*/ 18838 h 775678"/>
                <a:gd name="connsiteX2" fmla="*/ 444353 w 465407"/>
                <a:gd name="connsiteY2" fmla="*/ 258190 h 775678"/>
                <a:gd name="connsiteX3" fmla="*/ 457650 w 465407"/>
                <a:gd name="connsiteY3" fmla="*/ 280352 h 775678"/>
                <a:gd name="connsiteX4" fmla="*/ 457650 w 465407"/>
                <a:gd name="connsiteY4" fmla="*/ 759057 h 775678"/>
                <a:gd name="connsiteX5" fmla="*/ 444353 w 465407"/>
                <a:gd name="connsiteY5" fmla="*/ 765706 h 775678"/>
                <a:gd name="connsiteX6" fmla="*/ 29919 w 465407"/>
                <a:gd name="connsiteY6" fmla="*/ 526353 h 775678"/>
                <a:gd name="connsiteX7" fmla="*/ 16622 w 465407"/>
                <a:gd name="connsiteY7" fmla="*/ 504191 h 775678"/>
                <a:gd name="connsiteX8" fmla="*/ 16622 w 465407"/>
                <a:gd name="connsiteY8" fmla="*/ 25487 h 77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5407" h="775678">
                  <a:moveTo>
                    <a:pt x="16622" y="25487"/>
                  </a:moveTo>
                  <a:cubicBezTo>
                    <a:pt x="16622" y="16622"/>
                    <a:pt x="23270" y="14405"/>
                    <a:pt x="29919" y="18838"/>
                  </a:cubicBezTo>
                  <a:lnTo>
                    <a:pt x="444353" y="258190"/>
                  </a:lnTo>
                  <a:cubicBezTo>
                    <a:pt x="451002" y="262623"/>
                    <a:pt x="457650" y="271488"/>
                    <a:pt x="457650" y="280352"/>
                  </a:cubicBezTo>
                  <a:lnTo>
                    <a:pt x="457650" y="759057"/>
                  </a:lnTo>
                  <a:cubicBezTo>
                    <a:pt x="457650" y="767922"/>
                    <a:pt x="451002" y="770138"/>
                    <a:pt x="444353" y="765706"/>
                  </a:cubicBezTo>
                  <a:lnTo>
                    <a:pt x="29919" y="526353"/>
                  </a:lnTo>
                  <a:cubicBezTo>
                    <a:pt x="23270" y="521921"/>
                    <a:pt x="16622" y="513056"/>
                    <a:pt x="16622" y="504191"/>
                  </a:cubicBezTo>
                  <a:lnTo>
                    <a:pt x="16622" y="25487"/>
                  </a:lnTo>
                  <a:close/>
                </a:path>
              </a:pathLst>
            </a:custGeom>
            <a:solidFill>
              <a:srgbClr val="5A5A79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0F57083E-DE18-4F6D-BBAA-9797E0A4BE80}"/>
                </a:ext>
              </a:extLst>
            </p:cNvPr>
            <p:cNvSpPr/>
            <p:nvPr/>
          </p:nvSpPr>
          <p:spPr>
            <a:xfrm>
              <a:off x="8742823" y="2258865"/>
              <a:ext cx="465407" cy="775679"/>
            </a:xfrm>
            <a:custGeom>
              <a:avLst/>
              <a:gdLst>
                <a:gd name="connsiteX0" fmla="*/ 16622 w 465407"/>
                <a:gd name="connsiteY0" fmla="*/ 25487 h 775678"/>
                <a:gd name="connsiteX1" fmla="*/ 29919 w 465407"/>
                <a:gd name="connsiteY1" fmla="*/ 18838 h 775678"/>
                <a:gd name="connsiteX2" fmla="*/ 439921 w 465407"/>
                <a:gd name="connsiteY2" fmla="*/ 255974 h 775678"/>
                <a:gd name="connsiteX3" fmla="*/ 453218 w 465407"/>
                <a:gd name="connsiteY3" fmla="*/ 278136 h 775678"/>
                <a:gd name="connsiteX4" fmla="*/ 453218 w 465407"/>
                <a:gd name="connsiteY4" fmla="*/ 752408 h 775678"/>
                <a:gd name="connsiteX5" fmla="*/ 439921 w 465407"/>
                <a:gd name="connsiteY5" fmla="*/ 759057 h 775678"/>
                <a:gd name="connsiteX6" fmla="*/ 29919 w 465407"/>
                <a:gd name="connsiteY6" fmla="*/ 521921 h 775678"/>
                <a:gd name="connsiteX7" fmla="*/ 16622 w 465407"/>
                <a:gd name="connsiteY7" fmla="*/ 499759 h 775678"/>
                <a:gd name="connsiteX8" fmla="*/ 16622 w 465407"/>
                <a:gd name="connsiteY8" fmla="*/ 25487 h 77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5407" h="775678">
                  <a:moveTo>
                    <a:pt x="16622" y="25487"/>
                  </a:moveTo>
                  <a:cubicBezTo>
                    <a:pt x="16622" y="16622"/>
                    <a:pt x="23270" y="14405"/>
                    <a:pt x="29919" y="18838"/>
                  </a:cubicBezTo>
                  <a:lnTo>
                    <a:pt x="439921" y="255974"/>
                  </a:lnTo>
                  <a:cubicBezTo>
                    <a:pt x="446570" y="260406"/>
                    <a:pt x="453218" y="269271"/>
                    <a:pt x="453218" y="278136"/>
                  </a:cubicBezTo>
                  <a:lnTo>
                    <a:pt x="453218" y="752408"/>
                  </a:lnTo>
                  <a:cubicBezTo>
                    <a:pt x="453218" y="761273"/>
                    <a:pt x="446570" y="763490"/>
                    <a:pt x="439921" y="759057"/>
                  </a:cubicBezTo>
                  <a:lnTo>
                    <a:pt x="29919" y="521921"/>
                  </a:lnTo>
                  <a:cubicBezTo>
                    <a:pt x="23270" y="517488"/>
                    <a:pt x="16622" y="508624"/>
                    <a:pt x="16622" y="499759"/>
                  </a:cubicBezTo>
                  <a:lnTo>
                    <a:pt x="16622" y="25487"/>
                  </a:lnTo>
                  <a:close/>
                </a:path>
              </a:pathLst>
            </a:custGeom>
            <a:solidFill>
              <a:srgbClr val="555575">
                <a:alpha val="93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98571666-2542-4DCF-838D-A3C802F21DD0}"/>
                </a:ext>
              </a:extLst>
            </p:cNvPr>
            <p:cNvSpPr/>
            <p:nvPr/>
          </p:nvSpPr>
          <p:spPr>
            <a:xfrm>
              <a:off x="8742823" y="2261081"/>
              <a:ext cx="465407" cy="753516"/>
            </a:xfrm>
            <a:custGeom>
              <a:avLst/>
              <a:gdLst>
                <a:gd name="connsiteX0" fmla="*/ 16622 w 465407"/>
                <a:gd name="connsiteY0" fmla="*/ 25487 h 753516"/>
                <a:gd name="connsiteX1" fmla="*/ 29919 w 465407"/>
                <a:gd name="connsiteY1" fmla="*/ 18838 h 753516"/>
                <a:gd name="connsiteX2" fmla="*/ 437704 w 465407"/>
                <a:gd name="connsiteY2" fmla="*/ 253758 h 753516"/>
                <a:gd name="connsiteX3" fmla="*/ 451002 w 465407"/>
                <a:gd name="connsiteY3" fmla="*/ 275920 h 753516"/>
                <a:gd name="connsiteX4" fmla="*/ 451002 w 465407"/>
                <a:gd name="connsiteY4" fmla="*/ 745760 h 753516"/>
                <a:gd name="connsiteX5" fmla="*/ 437704 w 465407"/>
                <a:gd name="connsiteY5" fmla="*/ 752408 h 753516"/>
                <a:gd name="connsiteX6" fmla="*/ 29919 w 465407"/>
                <a:gd name="connsiteY6" fmla="*/ 517489 h 753516"/>
                <a:gd name="connsiteX7" fmla="*/ 16622 w 465407"/>
                <a:gd name="connsiteY7" fmla="*/ 495326 h 753516"/>
                <a:gd name="connsiteX8" fmla="*/ 16622 w 465407"/>
                <a:gd name="connsiteY8" fmla="*/ 25487 h 753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5407" h="753516">
                  <a:moveTo>
                    <a:pt x="16622" y="25487"/>
                  </a:moveTo>
                  <a:cubicBezTo>
                    <a:pt x="16622" y="16622"/>
                    <a:pt x="23270" y="14405"/>
                    <a:pt x="29919" y="18838"/>
                  </a:cubicBezTo>
                  <a:lnTo>
                    <a:pt x="437704" y="253758"/>
                  </a:lnTo>
                  <a:cubicBezTo>
                    <a:pt x="444353" y="258190"/>
                    <a:pt x="451002" y="267055"/>
                    <a:pt x="451002" y="275920"/>
                  </a:cubicBezTo>
                  <a:lnTo>
                    <a:pt x="451002" y="745760"/>
                  </a:lnTo>
                  <a:cubicBezTo>
                    <a:pt x="451002" y="754625"/>
                    <a:pt x="444353" y="756841"/>
                    <a:pt x="437704" y="752408"/>
                  </a:cubicBezTo>
                  <a:lnTo>
                    <a:pt x="29919" y="517489"/>
                  </a:lnTo>
                  <a:cubicBezTo>
                    <a:pt x="23270" y="513056"/>
                    <a:pt x="16622" y="504191"/>
                    <a:pt x="16622" y="495326"/>
                  </a:cubicBezTo>
                  <a:lnTo>
                    <a:pt x="16622" y="25487"/>
                  </a:lnTo>
                  <a:close/>
                </a:path>
              </a:pathLst>
            </a:custGeom>
            <a:solidFill>
              <a:srgbClr val="515171">
                <a:alpha val="9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CBC6D20F-B63A-487A-B42F-442840C6A08D}"/>
                </a:ext>
              </a:extLst>
            </p:cNvPr>
            <p:cNvSpPr/>
            <p:nvPr/>
          </p:nvSpPr>
          <p:spPr>
            <a:xfrm>
              <a:off x="8745040" y="2263298"/>
              <a:ext cx="443245" cy="753516"/>
            </a:xfrm>
            <a:custGeom>
              <a:avLst/>
              <a:gdLst>
                <a:gd name="connsiteX0" fmla="*/ 16622 w 443244"/>
                <a:gd name="connsiteY0" fmla="*/ 25487 h 753516"/>
                <a:gd name="connsiteX1" fmla="*/ 29919 w 443244"/>
                <a:gd name="connsiteY1" fmla="*/ 18838 h 753516"/>
                <a:gd name="connsiteX2" fmla="*/ 433272 w 443244"/>
                <a:gd name="connsiteY2" fmla="*/ 251542 h 753516"/>
                <a:gd name="connsiteX3" fmla="*/ 446569 w 443244"/>
                <a:gd name="connsiteY3" fmla="*/ 273704 h 753516"/>
                <a:gd name="connsiteX4" fmla="*/ 446569 w 443244"/>
                <a:gd name="connsiteY4" fmla="*/ 739111 h 753516"/>
                <a:gd name="connsiteX5" fmla="*/ 433272 w 443244"/>
                <a:gd name="connsiteY5" fmla="*/ 745760 h 753516"/>
                <a:gd name="connsiteX6" fmla="*/ 29919 w 443244"/>
                <a:gd name="connsiteY6" fmla="*/ 513056 h 753516"/>
                <a:gd name="connsiteX7" fmla="*/ 16622 w 443244"/>
                <a:gd name="connsiteY7" fmla="*/ 490894 h 753516"/>
                <a:gd name="connsiteX8" fmla="*/ 16622 w 443244"/>
                <a:gd name="connsiteY8" fmla="*/ 25487 h 753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3244" h="753516">
                  <a:moveTo>
                    <a:pt x="16622" y="25487"/>
                  </a:moveTo>
                  <a:cubicBezTo>
                    <a:pt x="16622" y="16622"/>
                    <a:pt x="23270" y="14405"/>
                    <a:pt x="29919" y="18838"/>
                  </a:cubicBezTo>
                  <a:lnTo>
                    <a:pt x="433272" y="251542"/>
                  </a:lnTo>
                  <a:cubicBezTo>
                    <a:pt x="439921" y="255974"/>
                    <a:pt x="446569" y="264839"/>
                    <a:pt x="446569" y="273704"/>
                  </a:cubicBezTo>
                  <a:lnTo>
                    <a:pt x="446569" y="739111"/>
                  </a:lnTo>
                  <a:cubicBezTo>
                    <a:pt x="446569" y="747976"/>
                    <a:pt x="439921" y="750192"/>
                    <a:pt x="433272" y="745760"/>
                  </a:cubicBezTo>
                  <a:lnTo>
                    <a:pt x="29919" y="513056"/>
                  </a:lnTo>
                  <a:cubicBezTo>
                    <a:pt x="23270" y="508624"/>
                    <a:pt x="16622" y="499759"/>
                    <a:pt x="16622" y="490894"/>
                  </a:cubicBezTo>
                  <a:lnTo>
                    <a:pt x="16622" y="25487"/>
                  </a:lnTo>
                  <a:close/>
                </a:path>
              </a:pathLst>
            </a:custGeom>
            <a:solidFill>
              <a:srgbClr val="4C4C6E">
                <a:alpha val="98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35D2FC1-DE2D-4B0D-AFE1-9DAE299C47E5}"/>
                </a:ext>
              </a:extLst>
            </p:cNvPr>
            <p:cNvSpPr/>
            <p:nvPr/>
          </p:nvSpPr>
          <p:spPr>
            <a:xfrm>
              <a:off x="8747256" y="2267730"/>
              <a:ext cx="443245" cy="753516"/>
            </a:xfrm>
            <a:custGeom>
              <a:avLst/>
              <a:gdLst>
                <a:gd name="connsiteX0" fmla="*/ 16622 w 443244"/>
                <a:gd name="connsiteY0" fmla="*/ 25487 h 753516"/>
                <a:gd name="connsiteX1" fmla="*/ 29919 w 443244"/>
                <a:gd name="connsiteY1" fmla="*/ 18838 h 753516"/>
                <a:gd name="connsiteX2" fmla="*/ 428839 w 443244"/>
                <a:gd name="connsiteY2" fmla="*/ 249325 h 753516"/>
                <a:gd name="connsiteX3" fmla="*/ 442137 w 443244"/>
                <a:gd name="connsiteY3" fmla="*/ 271488 h 753516"/>
                <a:gd name="connsiteX4" fmla="*/ 442137 w 443244"/>
                <a:gd name="connsiteY4" fmla="*/ 732462 h 753516"/>
                <a:gd name="connsiteX5" fmla="*/ 428839 w 443244"/>
                <a:gd name="connsiteY5" fmla="*/ 739111 h 753516"/>
                <a:gd name="connsiteX6" fmla="*/ 29919 w 443244"/>
                <a:gd name="connsiteY6" fmla="*/ 508624 h 753516"/>
                <a:gd name="connsiteX7" fmla="*/ 16622 w 443244"/>
                <a:gd name="connsiteY7" fmla="*/ 486461 h 753516"/>
                <a:gd name="connsiteX8" fmla="*/ 16622 w 443244"/>
                <a:gd name="connsiteY8" fmla="*/ 25487 h 753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3244" h="753516">
                  <a:moveTo>
                    <a:pt x="16622" y="25487"/>
                  </a:moveTo>
                  <a:cubicBezTo>
                    <a:pt x="16622" y="16622"/>
                    <a:pt x="23270" y="14405"/>
                    <a:pt x="29919" y="18838"/>
                  </a:cubicBezTo>
                  <a:lnTo>
                    <a:pt x="428839" y="249325"/>
                  </a:lnTo>
                  <a:cubicBezTo>
                    <a:pt x="435488" y="253758"/>
                    <a:pt x="442137" y="262623"/>
                    <a:pt x="442137" y="271488"/>
                  </a:cubicBezTo>
                  <a:lnTo>
                    <a:pt x="442137" y="732462"/>
                  </a:lnTo>
                  <a:cubicBezTo>
                    <a:pt x="442137" y="741327"/>
                    <a:pt x="435488" y="743544"/>
                    <a:pt x="428839" y="739111"/>
                  </a:cubicBezTo>
                  <a:lnTo>
                    <a:pt x="29919" y="508624"/>
                  </a:lnTo>
                  <a:cubicBezTo>
                    <a:pt x="23270" y="504191"/>
                    <a:pt x="16622" y="495326"/>
                    <a:pt x="16622" y="486461"/>
                  </a:cubicBezTo>
                  <a:lnTo>
                    <a:pt x="16622" y="25487"/>
                  </a:lnTo>
                  <a:close/>
                </a:path>
              </a:pathLst>
            </a:custGeom>
            <a:solidFill>
              <a:srgbClr val="48486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8D15DB3E-1361-48BB-9F00-5789EAA47E85}"/>
                </a:ext>
              </a:extLst>
            </p:cNvPr>
            <p:cNvSpPr/>
            <p:nvPr/>
          </p:nvSpPr>
          <p:spPr>
            <a:xfrm>
              <a:off x="8696283" y="2195072"/>
              <a:ext cx="531894" cy="886490"/>
            </a:xfrm>
            <a:custGeom>
              <a:avLst/>
              <a:gdLst>
                <a:gd name="connsiteX0" fmla="*/ 16622 w 531893"/>
                <a:gd name="connsiteY0" fmla="*/ 27225 h 886489"/>
                <a:gd name="connsiteX1" fmla="*/ 32135 w 531893"/>
                <a:gd name="connsiteY1" fmla="*/ 18361 h 886489"/>
                <a:gd name="connsiteX2" fmla="*/ 508624 w 531893"/>
                <a:gd name="connsiteY2" fmla="*/ 293172 h 886489"/>
                <a:gd name="connsiteX3" fmla="*/ 524137 w 531893"/>
                <a:gd name="connsiteY3" fmla="*/ 319767 h 886489"/>
                <a:gd name="connsiteX4" fmla="*/ 524137 w 531893"/>
                <a:gd name="connsiteY4" fmla="*/ 869391 h 886489"/>
                <a:gd name="connsiteX5" fmla="*/ 508624 w 531893"/>
                <a:gd name="connsiteY5" fmla="*/ 878256 h 886489"/>
                <a:gd name="connsiteX6" fmla="*/ 32135 w 531893"/>
                <a:gd name="connsiteY6" fmla="*/ 603444 h 886489"/>
                <a:gd name="connsiteX7" fmla="*/ 16622 w 531893"/>
                <a:gd name="connsiteY7" fmla="*/ 576849 h 886489"/>
                <a:gd name="connsiteX8" fmla="*/ 16622 w 531893"/>
                <a:gd name="connsiteY8" fmla="*/ 27225 h 886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1893" h="886489">
                  <a:moveTo>
                    <a:pt x="16622" y="27225"/>
                  </a:moveTo>
                  <a:cubicBezTo>
                    <a:pt x="16622" y="18361"/>
                    <a:pt x="23270" y="13928"/>
                    <a:pt x="32135" y="18361"/>
                  </a:cubicBezTo>
                  <a:lnTo>
                    <a:pt x="508624" y="293172"/>
                  </a:lnTo>
                  <a:cubicBezTo>
                    <a:pt x="517488" y="297605"/>
                    <a:pt x="524137" y="308686"/>
                    <a:pt x="524137" y="319767"/>
                  </a:cubicBezTo>
                  <a:lnTo>
                    <a:pt x="524137" y="869391"/>
                  </a:lnTo>
                  <a:cubicBezTo>
                    <a:pt x="524137" y="878256"/>
                    <a:pt x="517488" y="882688"/>
                    <a:pt x="508624" y="878256"/>
                  </a:cubicBezTo>
                  <a:lnTo>
                    <a:pt x="32135" y="603444"/>
                  </a:lnTo>
                  <a:cubicBezTo>
                    <a:pt x="23270" y="599011"/>
                    <a:pt x="16622" y="587930"/>
                    <a:pt x="16622" y="576849"/>
                  </a:cubicBezTo>
                  <a:lnTo>
                    <a:pt x="16622" y="27225"/>
                  </a:lnTo>
                  <a:close/>
                </a:path>
              </a:pathLst>
            </a:custGeom>
            <a:solidFill>
              <a:srgbClr val="F7F7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6E4FADD1-9312-48BC-98B9-B3C5EBCE0591}"/>
                </a:ext>
              </a:extLst>
            </p:cNvPr>
            <p:cNvSpPr/>
            <p:nvPr/>
          </p:nvSpPr>
          <p:spPr>
            <a:xfrm>
              <a:off x="8696283" y="2197288"/>
              <a:ext cx="531894" cy="886490"/>
            </a:xfrm>
            <a:custGeom>
              <a:avLst/>
              <a:gdLst>
                <a:gd name="connsiteX0" fmla="*/ 508624 w 531893"/>
                <a:gd name="connsiteY0" fmla="*/ 293173 h 886489"/>
                <a:gd name="connsiteX1" fmla="*/ 32135 w 531893"/>
                <a:gd name="connsiteY1" fmla="*/ 18361 h 886489"/>
                <a:gd name="connsiteX2" fmla="*/ 16622 w 531893"/>
                <a:gd name="connsiteY2" fmla="*/ 27226 h 886489"/>
                <a:gd name="connsiteX3" fmla="*/ 16622 w 531893"/>
                <a:gd name="connsiteY3" fmla="*/ 29442 h 886489"/>
                <a:gd name="connsiteX4" fmla="*/ 490894 w 531893"/>
                <a:gd name="connsiteY4" fmla="*/ 304254 h 886489"/>
                <a:gd name="connsiteX5" fmla="*/ 506407 w 531893"/>
                <a:gd name="connsiteY5" fmla="*/ 330848 h 886489"/>
                <a:gd name="connsiteX6" fmla="*/ 506407 w 531893"/>
                <a:gd name="connsiteY6" fmla="*/ 880472 h 886489"/>
                <a:gd name="connsiteX7" fmla="*/ 508624 w 531893"/>
                <a:gd name="connsiteY7" fmla="*/ 882688 h 886489"/>
                <a:gd name="connsiteX8" fmla="*/ 524137 w 531893"/>
                <a:gd name="connsiteY8" fmla="*/ 873823 h 886489"/>
                <a:gd name="connsiteX9" fmla="*/ 524137 w 531893"/>
                <a:gd name="connsiteY9" fmla="*/ 317551 h 886489"/>
                <a:gd name="connsiteX10" fmla="*/ 508624 w 531893"/>
                <a:gd name="connsiteY10" fmla="*/ 293173 h 886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1893" h="886489">
                  <a:moveTo>
                    <a:pt x="508624" y="293173"/>
                  </a:moveTo>
                  <a:lnTo>
                    <a:pt x="32135" y="18361"/>
                  </a:lnTo>
                  <a:cubicBezTo>
                    <a:pt x="23270" y="13928"/>
                    <a:pt x="16622" y="18361"/>
                    <a:pt x="16622" y="27226"/>
                  </a:cubicBezTo>
                  <a:lnTo>
                    <a:pt x="16622" y="29442"/>
                  </a:lnTo>
                  <a:lnTo>
                    <a:pt x="490894" y="304254"/>
                  </a:lnTo>
                  <a:cubicBezTo>
                    <a:pt x="499759" y="308686"/>
                    <a:pt x="506407" y="319767"/>
                    <a:pt x="506407" y="330848"/>
                  </a:cubicBezTo>
                  <a:lnTo>
                    <a:pt x="506407" y="880472"/>
                  </a:lnTo>
                  <a:lnTo>
                    <a:pt x="508624" y="882688"/>
                  </a:lnTo>
                  <a:cubicBezTo>
                    <a:pt x="517488" y="887121"/>
                    <a:pt x="524137" y="882688"/>
                    <a:pt x="524137" y="873823"/>
                  </a:cubicBezTo>
                  <a:lnTo>
                    <a:pt x="524137" y="317551"/>
                  </a:lnTo>
                  <a:cubicBezTo>
                    <a:pt x="521921" y="308686"/>
                    <a:pt x="515272" y="297605"/>
                    <a:pt x="508624" y="293173"/>
                  </a:cubicBezTo>
                  <a:close/>
                </a:path>
              </a:pathLst>
            </a:custGeom>
            <a:solidFill>
              <a:srgbClr val="99A7D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5231ECB4-3475-4D7F-A1C5-4EFC09C28B27}"/>
                </a:ext>
              </a:extLst>
            </p:cNvPr>
            <p:cNvSpPr/>
            <p:nvPr/>
          </p:nvSpPr>
          <p:spPr>
            <a:xfrm>
              <a:off x="8831273" y="2563121"/>
              <a:ext cx="265947" cy="332434"/>
            </a:xfrm>
            <a:custGeom>
              <a:avLst/>
              <a:gdLst>
                <a:gd name="connsiteX0" fmla="*/ 260606 w 265946"/>
                <a:gd name="connsiteY0" fmla="*/ 184422 h 332433"/>
                <a:gd name="connsiteX1" fmla="*/ 256174 w 265946"/>
                <a:gd name="connsiteY1" fmla="*/ 142313 h 332433"/>
                <a:gd name="connsiteX2" fmla="*/ 202984 w 265946"/>
                <a:gd name="connsiteY2" fmla="*/ 66962 h 332433"/>
                <a:gd name="connsiteX3" fmla="*/ 185255 w 265946"/>
                <a:gd name="connsiteY3" fmla="*/ 55881 h 332433"/>
                <a:gd name="connsiteX4" fmla="*/ 185255 w 265946"/>
                <a:gd name="connsiteY4" fmla="*/ 58097 h 332433"/>
                <a:gd name="connsiteX5" fmla="*/ 152011 w 265946"/>
                <a:gd name="connsiteY5" fmla="*/ 78043 h 332433"/>
                <a:gd name="connsiteX6" fmla="*/ 118768 w 265946"/>
                <a:gd name="connsiteY6" fmla="*/ 20421 h 332433"/>
                <a:gd name="connsiteX7" fmla="*/ 41200 w 265946"/>
                <a:gd name="connsiteY7" fmla="*/ 40367 h 332433"/>
                <a:gd name="connsiteX8" fmla="*/ 19038 w 265946"/>
                <a:gd name="connsiteY8" fmla="*/ 64745 h 332433"/>
                <a:gd name="connsiteX9" fmla="*/ 21254 w 265946"/>
                <a:gd name="connsiteY9" fmla="*/ 80259 h 332433"/>
                <a:gd name="connsiteX10" fmla="*/ 56714 w 265946"/>
                <a:gd name="connsiteY10" fmla="*/ 100205 h 332433"/>
                <a:gd name="connsiteX11" fmla="*/ 70011 w 265946"/>
                <a:gd name="connsiteY11" fmla="*/ 93556 h 332433"/>
                <a:gd name="connsiteX12" fmla="*/ 74443 w 265946"/>
                <a:gd name="connsiteY12" fmla="*/ 179989 h 332433"/>
                <a:gd name="connsiteX13" fmla="*/ 70011 w 265946"/>
                <a:gd name="connsiteY13" fmla="*/ 253125 h 332433"/>
                <a:gd name="connsiteX14" fmla="*/ 78876 w 265946"/>
                <a:gd name="connsiteY14" fmla="*/ 270854 h 332433"/>
                <a:gd name="connsiteX15" fmla="*/ 185255 w 265946"/>
                <a:gd name="connsiteY15" fmla="*/ 335125 h 332433"/>
                <a:gd name="connsiteX16" fmla="*/ 198552 w 265946"/>
                <a:gd name="connsiteY16" fmla="*/ 326260 h 332433"/>
                <a:gd name="connsiteX17" fmla="*/ 194119 w 265946"/>
                <a:gd name="connsiteY17" fmla="*/ 230962 h 332433"/>
                <a:gd name="connsiteX18" fmla="*/ 198552 w 265946"/>
                <a:gd name="connsiteY18" fmla="*/ 155611 h 332433"/>
                <a:gd name="connsiteX19" fmla="*/ 207417 w 265946"/>
                <a:gd name="connsiteY19" fmla="*/ 175557 h 332433"/>
                <a:gd name="connsiteX20" fmla="*/ 240660 w 265946"/>
                <a:gd name="connsiteY20" fmla="*/ 193287 h 332433"/>
                <a:gd name="connsiteX21" fmla="*/ 260606 w 265946"/>
                <a:gd name="connsiteY21" fmla="*/ 184422 h 332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65946" h="332433">
                  <a:moveTo>
                    <a:pt x="260606" y="184422"/>
                  </a:moveTo>
                  <a:lnTo>
                    <a:pt x="256174" y="142313"/>
                  </a:lnTo>
                  <a:cubicBezTo>
                    <a:pt x="249525" y="111286"/>
                    <a:pt x="231795" y="84691"/>
                    <a:pt x="202984" y="66962"/>
                  </a:cubicBezTo>
                  <a:lnTo>
                    <a:pt x="185255" y="55881"/>
                  </a:lnTo>
                  <a:cubicBezTo>
                    <a:pt x="185255" y="55881"/>
                    <a:pt x="185255" y="55881"/>
                    <a:pt x="185255" y="58097"/>
                  </a:cubicBezTo>
                  <a:cubicBezTo>
                    <a:pt x="185255" y="80259"/>
                    <a:pt x="169741" y="89124"/>
                    <a:pt x="152011" y="78043"/>
                  </a:cubicBezTo>
                  <a:cubicBezTo>
                    <a:pt x="134281" y="66962"/>
                    <a:pt x="118768" y="40367"/>
                    <a:pt x="118768" y="20421"/>
                  </a:cubicBezTo>
                  <a:cubicBezTo>
                    <a:pt x="92173" y="11556"/>
                    <a:pt x="61146" y="18205"/>
                    <a:pt x="41200" y="40367"/>
                  </a:cubicBezTo>
                  <a:lnTo>
                    <a:pt x="19038" y="64745"/>
                  </a:lnTo>
                  <a:cubicBezTo>
                    <a:pt x="14605" y="69178"/>
                    <a:pt x="16821" y="78043"/>
                    <a:pt x="21254" y="80259"/>
                  </a:cubicBezTo>
                  <a:lnTo>
                    <a:pt x="56714" y="100205"/>
                  </a:lnTo>
                  <a:lnTo>
                    <a:pt x="70011" y="93556"/>
                  </a:lnTo>
                  <a:lnTo>
                    <a:pt x="74443" y="179989"/>
                  </a:lnTo>
                  <a:lnTo>
                    <a:pt x="70011" y="253125"/>
                  </a:lnTo>
                  <a:cubicBezTo>
                    <a:pt x="70011" y="259773"/>
                    <a:pt x="74443" y="268638"/>
                    <a:pt x="78876" y="270854"/>
                  </a:cubicBezTo>
                  <a:lnTo>
                    <a:pt x="185255" y="335125"/>
                  </a:lnTo>
                  <a:cubicBezTo>
                    <a:pt x="191903" y="339557"/>
                    <a:pt x="200768" y="335125"/>
                    <a:pt x="198552" y="326260"/>
                  </a:cubicBezTo>
                  <a:lnTo>
                    <a:pt x="194119" y="230962"/>
                  </a:lnTo>
                  <a:lnTo>
                    <a:pt x="198552" y="155611"/>
                  </a:lnTo>
                  <a:lnTo>
                    <a:pt x="207417" y="175557"/>
                  </a:lnTo>
                  <a:lnTo>
                    <a:pt x="240660" y="193287"/>
                  </a:lnTo>
                  <a:cubicBezTo>
                    <a:pt x="253958" y="199935"/>
                    <a:pt x="260606" y="193287"/>
                    <a:pt x="260606" y="184422"/>
                  </a:cubicBezTo>
                  <a:close/>
                </a:path>
              </a:pathLst>
            </a:custGeom>
            <a:solidFill>
              <a:srgbClr val="E2E0E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C21A8156-49E2-4E53-B52A-5C0A52785789}"/>
                </a:ext>
              </a:extLst>
            </p:cNvPr>
            <p:cNvSpPr/>
            <p:nvPr/>
          </p:nvSpPr>
          <p:spPr>
            <a:xfrm>
              <a:off x="8793597" y="2571986"/>
              <a:ext cx="265947" cy="332434"/>
            </a:xfrm>
            <a:custGeom>
              <a:avLst/>
              <a:gdLst>
                <a:gd name="connsiteX0" fmla="*/ 260606 w 265946"/>
                <a:gd name="connsiteY0" fmla="*/ 184422 h 332433"/>
                <a:gd name="connsiteX1" fmla="*/ 256174 w 265946"/>
                <a:gd name="connsiteY1" fmla="*/ 142313 h 332433"/>
                <a:gd name="connsiteX2" fmla="*/ 202985 w 265946"/>
                <a:gd name="connsiteY2" fmla="*/ 66962 h 332433"/>
                <a:gd name="connsiteX3" fmla="*/ 185255 w 265946"/>
                <a:gd name="connsiteY3" fmla="*/ 55881 h 332433"/>
                <a:gd name="connsiteX4" fmla="*/ 185255 w 265946"/>
                <a:gd name="connsiteY4" fmla="*/ 58097 h 332433"/>
                <a:gd name="connsiteX5" fmla="*/ 152011 w 265946"/>
                <a:gd name="connsiteY5" fmla="*/ 78043 h 332433"/>
                <a:gd name="connsiteX6" fmla="*/ 118768 w 265946"/>
                <a:gd name="connsiteY6" fmla="*/ 20421 h 332433"/>
                <a:gd name="connsiteX7" fmla="*/ 41200 w 265946"/>
                <a:gd name="connsiteY7" fmla="*/ 40367 h 332433"/>
                <a:gd name="connsiteX8" fmla="*/ 19038 w 265946"/>
                <a:gd name="connsiteY8" fmla="*/ 64745 h 332433"/>
                <a:gd name="connsiteX9" fmla="*/ 21254 w 265946"/>
                <a:gd name="connsiteY9" fmla="*/ 80259 h 332433"/>
                <a:gd name="connsiteX10" fmla="*/ 56714 w 265946"/>
                <a:gd name="connsiteY10" fmla="*/ 100205 h 332433"/>
                <a:gd name="connsiteX11" fmla="*/ 70011 w 265946"/>
                <a:gd name="connsiteY11" fmla="*/ 93556 h 332433"/>
                <a:gd name="connsiteX12" fmla="*/ 74443 w 265946"/>
                <a:gd name="connsiteY12" fmla="*/ 179989 h 332433"/>
                <a:gd name="connsiteX13" fmla="*/ 70011 w 265946"/>
                <a:gd name="connsiteY13" fmla="*/ 253125 h 332433"/>
                <a:gd name="connsiteX14" fmla="*/ 78876 w 265946"/>
                <a:gd name="connsiteY14" fmla="*/ 270854 h 332433"/>
                <a:gd name="connsiteX15" fmla="*/ 185255 w 265946"/>
                <a:gd name="connsiteY15" fmla="*/ 335125 h 332433"/>
                <a:gd name="connsiteX16" fmla="*/ 198552 w 265946"/>
                <a:gd name="connsiteY16" fmla="*/ 326260 h 332433"/>
                <a:gd name="connsiteX17" fmla="*/ 194119 w 265946"/>
                <a:gd name="connsiteY17" fmla="*/ 230962 h 332433"/>
                <a:gd name="connsiteX18" fmla="*/ 198552 w 265946"/>
                <a:gd name="connsiteY18" fmla="*/ 155611 h 332433"/>
                <a:gd name="connsiteX19" fmla="*/ 207417 w 265946"/>
                <a:gd name="connsiteY19" fmla="*/ 175557 h 332433"/>
                <a:gd name="connsiteX20" fmla="*/ 240660 w 265946"/>
                <a:gd name="connsiteY20" fmla="*/ 193286 h 332433"/>
                <a:gd name="connsiteX21" fmla="*/ 260606 w 265946"/>
                <a:gd name="connsiteY21" fmla="*/ 184422 h 332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65946" h="332433">
                  <a:moveTo>
                    <a:pt x="260606" y="184422"/>
                  </a:moveTo>
                  <a:lnTo>
                    <a:pt x="256174" y="142313"/>
                  </a:lnTo>
                  <a:cubicBezTo>
                    <a:pt x="249525" y="111286"/>
                    <a:pt x="231795" y="84691"/>
                    <a:pt x="202985" y="66962"/>
                  </a:cubicBezTo>
                  <a:lnTo>
                    <a:pt x="185255" y="55881"/>
                  </a:lnTo>
                  <a:cubicBezTo>
                    <a:pt x="185255" y="55881"/>
                    <a:pt x="185255" y="55881"/>
                    <a:pt x="185255" y="58097"/>
                  </a:cubicBezTo>
                  <a:cubicBezTo>
                    <a:pt x="185255" y="80259"/>
                    <a:pt x="169741" y="89124"/>
                    <a:pt x="152011" y="78043"/>
                  </a:cubicBezTo>
                  <a:cubicBezTo>
                    <a:pt x="134281" y="66962"/>
                    <a:pt x="118768" y="40367"/>
                    <a:pt x="118768" y="20421"/>
                  </a:cubicBezTo>
                  <a:cubicBezTo>
                    <a:pt x="92173" y="11556"/>
                    <a:pt x="61146" y="18205"/>
                    <a:pt x="41200" y="40367"/>
                  </a:cubicBezTo>
                  <a:lnTo>
                    <a:pt x="19038" y="64745"/>
                  </a:lnTo>
                  <a:cubicBezTo>
                    <a:pt x="14605" y="69178"/>
                    <a:pt x="16821" y="78043"/>
                    <a:pt x="21254" y="80259"/>
                  </a:cubicBezTo>
                  <a:lnTo>
                    <a:pt x="56714" y="100205"/>
                  </a:lnTo>
                  <a:lnTo>
                    <a:pt x="70011" y="93556"/>
                  </a:lnTo>
                  <a:lnTo>
                    <a:pt x="74443" y="179989"/>
                  </a:lnTo>
                  <a:lnTo>
                    <a:pt x="70011" y="253125"/>
                  </a:lnTo>
                  <a:cubicBezTo>
                    <a:pt x="70011" y="259773"/>
                    <a:pt x="74443" y="268638"/>
                    <a:pt x="78876" y="270854"/>
                  </a:cubicBezTo>
                  <a:lnTo>
                    <a:pt x="185255" y="335125"/>
                  </a:lnTo>
                  <a:cubicBezTo>
                    <a:pt x="191903" y="339557"/>
                    <a:pt x="200768" y="335125"/>
                    <a:pt x="198552" y="326260"/>
                  </a:cubicBezTo>
                  <a:lnTo>
                    <a:pt x="194119" y="230962"/>
                  </a:lnTo>
                  <a:lnTo>
                    <a:pt x="198552" y="155611"/>
                  </a:lnTo>
                  <a:lnTo>
                    <a:pt x="207417" y="175557"/>
                  </a:lnTo>
                  <a:lnTo>
                    <a:pt x="240660" y="193286"/>
                  </a:lnTo>
                  <a:cubicBezTo>
                    <a:pt x="253957" y="197719"/>
                    <a:pt x="262823" y="191070"/>
                    <a:pt x="260606" y="18442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18C950AE-9324-4A36-B2C5-E14EB1544117}"/>
                </a:ext>
              </a:extLst>
            </p:cNvPr>
            <p:cNvSpPr/>
            <p:nvPr/>
          </p:nvSpPr>
          <p:spPr>
            <a:xfrm>
              <a:off x="8736175" y="2356379"/>
              <a:ext cx="310271" cy="199460"/>
            </a:xfrm>
            <a:custGeom>
              <a:avLst/>
              <a:gdLst>
                <a:gd name="connsiteX0" fmla="*/ 16622 w 310271"/>
                <a:gd name="connsiteY0" fmla="*/ 16622 h 199460"/>
                <a:gd name="connsiteX1" fmla="*/ 298082 w 310271"/>
                <a:gd name="connsiteY1" fmla="*/ 173974 h 199460"/>
                <a:gd name="connsiteX2" fmla="*/ 298082 w 310271"/>
                <a:gd name="connsiteY2" fmla="*/ 202785 h 199460"/>
                <a:gd name="connsiteX3" fmla="*/ 16622 w 310271"/>
                <a:gd name="connsiteY3" fmla="*/ 41000 h 1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271" h="199460">
                  <a:moveTo>
                    <a:pt x="16622" y="16622"/>
                  </a:moveTo>
                  <a:lnTo>
                    <a:pt x="298082" y="173974"/>
                  </a:lnTo>
                  <a:lnTo>
                    <a:pt x="298082" y="202785"/>
                  </a:lnTo>
                  <a:lnTo>
                    <a:pt x="16622" y="41000"/>
                  </a:lnTo>
                  <a:close/>
                </a:path>
              </a:pathLst>
            </a:custGeom>
            <a:solidFill>
              <a:srgbClr val="E5E9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EA2D8892-B48A-4940-A81A-1E6AE69E71CB}"/>
                </a:ext>
              </a:extLst>
            </p:cNvPr>
            <p:cNvSpPr/>
            <p:nvPr/>
          </p:nvSpPr>
          <p:spPr>
            <a:xfrm>
              <a:off x="8736175" y="2300973"/>
              <a:ext cx="132973" cy="110811"/>
            </a:xfrm>
            <a:custGeom>
              <a:avLst/>
              <a:gdLst>
                <a:gd name="connsiteX0" fmla="*/ 16622 w 132973"/>
                <a:gd name="connsiteY0" fmla="*/ 16622 h 110811"/>
                <a:gd name="connsiteX1" fmla="*/ 129649 w 132973"/>
                <a:gd name="connsiteY1" fmla="*/ 80892 h 110811"/>
                <a:gd name="connsiteX2" fmla="*/ 129649 w 132973"/>
                <a:gd name="connsiteY2" fmla="*/ 109703 h 110811"/>
                <a:gd name="connsiteX3" fmla="*/ 16622 w 132973"/>
                <a:gd name="connsiteY3" fmla="*/ 41000 h 110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973" h="110811">
                  <a:moveTo>
                    <a:pt x="16622" y="16622"/>
                  </a:moveTo>
                  <a:lnTo>
                    <a:pt x="129649" y="80892"/>
                  </a:lnTo>
                  <a:lnTo>
                    <a:pt x="129649" y="109703"/>
                  </a:lnTo>
                  <a:lnTo>
                    <a:pt x="16622" y="41000"/>
                  </a:lnTo>
                  <a:close/>
                </a:path>
              </a:pathLst>
            </a:custGeom>
            <a:solidFill>
              <a:srgbClr val="E5E9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6471617D-5AFC-411F-9A63-A5E585991CB9}"/>
                </a:ext>
              </a:extLst>
            </p:cNvPr>
            <p:cNvSpPr/>
            <p:nvPr/>
          </p:nvSpPr>
          <p:spPr>
            <a:xfrm>
              <a:off x="8687418" y="2825311"/>
              <a:ext cx="598381" cy="997301"/>
            </a:xfrm>
            <a:custGeom>
              <a:avLst/>
              <a:gdLst>
                <a:gd name="connsiteX0" fmla="*/ 16622 w 598380"/>
                <a:gd name="connsiteY0" fmla="*/ 28610 h 997301"/>
                <a:gd name="connsiteX1" fmla="*/ 34352 w 598380"/>
                <a:gd name="connsiteY1" fmla="*/ 19746 h 997301"/>
                <a:gd name="connsiteX2" fmla="*/ 575111 w 598380"/>
                <a:gd name="connsiteY2" fmla="*/ 332233 h 997301"/>
                <a:gd name="connsiteX3" fmla="*/ 592840 w 598380"/>
                <a:gd name="connsiteY3" fmla="*/ 361044 h 997301"/>
                <a:gd name="connsiteX4" fmla="*/ 592840 w 598380"/>
                <a:gd name="connsiteY4" fmla="*/ 986019 h 997301"/>
                <a:gd name="connsiteX5" fmla="*/ 575111 w 598380"/>
                <a:gd name="connsiteY5" fmla="*/ 994885 h 997301"/>
                <a:gd name="connsiteX6" fmla="*/ 34352 w 598380"/>
                <a:gd name="connsiteY6" fmla="*/ 682397 h 997301"/>
                <a:gd name="connsiteX7" fmla="*/ 16622 w 598380"/>
                <a:gd name="connsiteY7" fmla="*/ 653586 h 997301"/>
                <a:gd name="connsiteX8" fmla="*/ 16622 w 598380"/>
                <a:gd name="connsiteY8" fmla="*/ 28610 h 997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8380" h="997301">
                  <a:moveTo>
                    <a:pt x="16622" y="28610"/>
                  </a:moveTo>
                  <a:cubicBezTo>
                    <a:pt x="16622" y="17529"/>
                    <a:pt x="23270" y="13097"/>
                    <a:pt x="34352" y="19746"/>
                  </a:cubicBezTo>
                  <a:lnTo>
                    <a:pt x="575111" y="332233"/>
                  </a:lnTo>
                  <a:cubicBezTo>
                    <a:pt x="583975" y="336666"/>
                    <a:pt x="592840" y="349963"/>
                    <a:pt x="592840" y="361044"/>
                  </a:cubicBezTo>
                  <a:lnTo>
                    <a:pt x="592840" y="986019"/>
                  </a:lnTo>
                  <a:cubicBezTo>
                    <a:pt x="592840" y="997101"/>
                    <a:pt x="586192" y="1001533"/>
                    <a:pt x="575111" y="994885"/>
                  </a:cubicBezTo>
                  <a:lnTo>
                    <a:pt x="34352" y="682397"/>
                  </a:lnTo>
                  <a:cubicBezTo>
                    <a:pt x="25487" y="677964"/>
                    <a:pt x="16622" y="664667"/>
                    <a:pt x="16622" y="653586"/>
                  </a:cubicBezTo>
                  <a:lnTo>
                    <a:pt x="16622" y="2861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E861BF4D-6C46-4A0A-89E1-EA32B5B4AED2}"/>
                </a:ext>
              </a:extLst>
            </p:cNvPr>
            <p:cNvSpPr/>
            <p:nvPr/>
          </p:nvSpPr>
          <p:spPr>
            <a:xfrm>
              <a:off x="8689634" y="2827527"/>
              <a:ext cx="598381" cy="997301"/>
            </a:xfrm>
            <a:custGeom>
              <a:avLst/>
              <a:gdLst>
                <a:gd name="connsiteX0" fmla="*/ 16622 w 598380"/>
                <a:gd name="connsiteY0" fmla="*/ 28611 h 997301"/>
                <a:gd name="connsiteX1" fmla="*/ 34352 w 598380"/>
                <a:gd name="connsiteY1" fmla="*/ 19746 h 997301"/>
                <a:gd name="connsiteX2" fmla="*/ 572894 w 598380"/>
                <a:gd name="connsiteY2" fmla="*/ 330017 h 997301"/>
                <a:gd name="connsiteX3" fmla="*/ 590624 w 598380"/>
                <a:gd name="connsiteY3" fmla="*/ 358828 h 997301"/>
                <a:gd name="connsiteX4" fmla="*/ 590624 w 598380"/>
                <a:gd name="connsiteY4" fmla="*/ 979371 h 997301"/>
                <a:gd name="connsiteX5" fmla="*/ 572894 w 598380"/>
                <a:gd name="connsiteY5" fmla="*/ 988236 h 997301"/>
                <a:gd name="connsiteX6" fmla="*/ 34352 w 598380"/>
                <a:gd name="connsiteY6" fmla="*/ 677964 h 997301"/>
                <a:gd name="connsiteX7" fmla="*/ 16622 w 598380"/>
                <a:gd name="connsiteY7" fmla="*/ 649154 h 997301"/>
                <a:gd name="connsiteX8" fmla="*/ 16622 w 598380"/>
                <a:gd name="connsiteY8" fmla="*/ 28611 h 997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8380" h="997301">
                  <a:moveTo>
                    <a:pt x="16622" y="28611"/>
                  </a:moveTo>
                  <a:cubicBezTo>
                    <a:pt x="16622" y="17529"/>
                    <a:pt x="23270" y="13097"/>
                    <a:pt x="34352" y="19746"/>
                  </a:cubicBezTo>
                  <a:lnTo>
                    <a:pt x="572894" y="330017"/>
                  </a:lnTo>
                  <a:cubicBezTo>
                    <a:pt x="581759" y="334449"/>
                    <a:pt x="590624" y="347747"/>
                    <a:pt x="590624" y="358828"/>
                  </a:cubicBezTo>
                  <a:lnTo>
                    <a:pt x="590624" y="979371"/>
                  </a:lnTo>
                  <a:cubicBezTo>
                    <a:pt x="590624" y="990452"/>
                    <a:pt x="583975" y="994884"/>
                    <a:pt x="572894" y="988236"/>
                  </a:cubicBezTo>
                  <a:lnTo>
                    <a:pt x="34352" y="677964"/>
                  </a:lnTo>
                  <a:cubicBezTo>
                    <a:pt x="25486" y="673532"/>
                    <a:pt x="16622" y="660235"/>
                    <a:pt x="16622" y="649154"/>
                  </a:cubicBezTo>
                  <a:lnTo>
                    <a:pt x="16622" y="28611"/>
                  </a:lnTo>
                  <a:close/>
                </a:path>
              </a:pathLst>
            </a:custGeom>
            <a:solidFill>
              <a:srgbClr val="FBFBF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AE36723E-1135-43CD-B326-064879F1D46D}"/>
                </a:ext>
              </a:extLst>
            </p:cNvPr>
            <p:cNvSpPr/>
            <p:nvPr/>
          </p:nvSpPr>
          <p:spPr>
            <a:xfrm>
              <a:off x="8691851" y="2831960"/>
              <a:ext cx="598381" cy="997301"/>
            </a:xfrm>
            <a:custGeom>
              <a:avLst/>
              <a:gdLst>
                <a:gd name="connsiteX0" fmla="*/ 16622 w 598380"/>
                <a:gd name="connsiteY0" fmla="*/ 28610 h 997301"/>
                <a:gd name="connsiteX1" fmla="*/ 32135 w 598380"/>
                <a:gd name="connsiteY1" fmla="*/ 19745 h 997301"/>
                <a:gd name="connsiteX2" fmla="*/ 566245 w 598380"/>
                <a:gd name="connsiteY2" fmla="*/ 327801 h 997301"/>
                <a:gd name="connsiteX3" fmla="*/ 581759 w 598380"/>
                <a:gd name="connsiteY3" fmla="*/ 356612 h 997301"/>
                <a:gd name="connsiteX4" fmla="*/ 581759 w 598380"/>
                <a:gd name="connsiteY4" fmla="*/ 974938 h 997301"/>
                <a:gd name="connsiteX5" fmla="*/ 566245 w 598380"/>
                <a:gd name="connsiteY5" fmla="*/ 983804 h 997301"/>
                <a:gd name="connsiteX6" fmla="*/ 32135 w 598380"/>
                <a:gd name="connsiteY6" fmla="*/ 675748 h 997301"/>
                <a:gd name="connsiteX7" fmla="*/ 16622 w 598380"/>
                <a:gd name="connsiteY7" fmla="*/ 646937 h 997301"/>
                <a:gd name="connsiteX8" fmla="*/ 16622 w 598380"/>
                <a:gd name="connsiteY8" fmla="*/ 28610 h 997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8380" h="997301">
                  <a:moveTo>
                    <a:pt x="16622" y="28610"/>
                  </a:moveTo>
                  <a:cubicBezTo>
                    <a:pt x="16622" y="17529"/>
                    <a:pt x="23270" y="13097"/>
                    <a:pt x="32135" y="19745"/>
                  </a:cubicBezTo>
                  <a:lnTo>
                    <a:pt x="566245" y="327801"/>
                  </a:lnTo>
                  <a:cubicBezTo>
                    <a:pt x="575110" y="332233"/>
                    <a:pt x="581759" y="345531"/>
                    <a:pt x="581759" y="356612"/>
                  </a:cubicBezTo>
                  <a:lnTo>
                    <a:pt x="581759" y="974938"/>
                  </a:lnTo>
                  <a:cubicBezTo>
                    <a:pt x="581759" y="986020"/>
                    <a:pt x="575110" y="990452"/>
                    <a:pt x="566245" y="983804"/>
                  </a:cubicBezTo>
                  <a:lnTo>
                    <a:pt x="32135" y="675748"/>
                  </a:lnTo>
                  <a:cubicBezTo>
                    <a:pt x="23270" y="671316"/>
                    <a:pt x="16622" y="658018"/>
                    <a:pt x="16622" y="646937"/>
                  </a:cubicBezTo>
                  <a:lnTo>
                    <a:pt x="16622" y="28610"/>
                  </a:lnTo>
                  <a:close/>
                </a:path>
              </a:pathLst>
            </a:custGeom>
            <a:solidFill>
              <a:srgbClr val="F6F6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BFD86D9E-D151-418A-828D-6607EDC72AF7}"/>
                </a:ext>
              </a:extLst>
            </p:cNvPr>
            <p:cNvSpPr/>
            <p:nvPr/>
          </p:nvSpPr>
          <p:spPr>
            <a:xfrm>
              <a:off x="8691851" y="2834176"/>
              <a:ext cx="576218" cy="975139"/>
            </a:xfrm>
            <a:custGeom>
              <a:avLst/>
              <a:gdLst>
                <a:gd name="connsiteX0" fmla="*/ 16622 w 576218"/>
                <a:gd name="connsiteY0" fmla="*/ 28610 h 975138"/>
                <a:gd name="connsiteX1" fmla="*/ 32135 w 576218"/>
                <a:gd name="connsiteY1" fmla="*/ 19745 h 975138"/>
                <a:gd name="connsiteX2" fmla="*/ 564029 w 576218"/>
                <a:gd name="connsiteY2" fmla="*/ 325585 h 975138"/>
                <a:gd name="connsiteX3" fmla="*/ 579543 w 576218"/>
                <a:gd name="connsiteY3" fmla="*/ 354396 h 975138"/>
                <a:gd name="connsiteX4" fmla="*/ 579543 w 576218"/>
                <a:gd name="connsiteY4" fmla="*/ 968290 h 975138"/>
                <a:gd name="connsiteX5" fmla="*/ 564029 w 576218"/>
                <a:gd name="connsiteY5" fmla="*/ 977155 h 975138"/>
                <a:gd name="connsiteX6" fmla="*/ 32135 w 576218"/>
                <a:gd name="connsiteY6" fmla="*/ 671316 h 975138"/>
                <a:gd name="connsiteX7" fmla="*/ 16622 w 576218"/>
                <a:gd name="connsiteY7" fmla="*/ 642505 h 975138"/>
                <a:gd name="connsiteX8" fmla="*/ 16622 w 576218"/>
                <a:gd name="connsiteY8" fmla="*/ 28610 h 975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6218" h="975138">
                  <a:moveTo>
                    <a:pt x="16622" y="28610"/>
                  </a:moveTo>
                  <a:cubicBezTo>
                    <a:pt x="16622" y="17529"/>
                    <a:pt x="23270" y="13097"/>
                    <a:pt x="32135" y="19745"/>
                  </a:cubicBezTo>
                  <a:lnTo>
                    <a:pt x="564029" y="325585"/>
                  </a:lnTo>
                  <a:cubicBezTo>
                    <a:pt x="572894" y="330017"/>
                    <a:pt x="579543" y="343314"/>
                    <a:pt x="579543" y="354396"/>
                  </a:cubicBezTo>
                  <a:lnTo>
                    <a:pt x="579543" y="968290"/>
                  </a:lnTo>
                  <a:cubicBezTo>
                    <a:pt x="579543" y="979371"/>
                    <a:pt x="572894" y="983803"/>
                    <a:pt x="564029" y="977155"/>
                  </a:cubicBezTo>
                  <a:lnTo>
                    <a:pt x="32135" y="671316"/>
                  </a:lnTo>
                  <a:cubicBezTo>
                    <a:pt x="23270" y="666883"/>
                    <a:pt x="16622" y="653586"/>
                    <a:pt x="16622" y="642505"/>
                  </a:cubicBezTo>
                  <a:lnTo>
                    <a:pt x="16622" y="28610"/>
                  </a:lnTo>
                  <a:close/>
                </a:path>
              </a:pathLst>
            </a:custGeom>
            <a:solidFill>
              <a:srgbClr val="F2F2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CA4A5832-43CD-4F92-B116-C82CBCB60264}"/>
                </a:ext>
              </a:extLst>
            </p:cNvPr>
            <p:cNvSpPr/>
            <p:nvPr/>
          </p:nvSpPr>
          <p:spPr>
            <a:xfrm>
              <a:off x="8694067" y="2836392"/>
              <a:ext cx="576218" cy="975139"/>
            </a:xfrm>
            <a:custGeom>
              <a:avLst/>
              <a:gdLst>
                <a:gd name="connsiteX0" fmla="*/ 16622 w 576218"/>
                <a:gd name="connsiteY0" fmla="*/ 28610 h 975138"/>
                <a:gd name="connsiteX1" fmla="*/ 32135 w 576218"/>
                <a:gd name="connsiteY1" fmla="*/ 19746 h 975138"/>
                <a:gd name="connsiteX2" fmla="*/ 559597 w 576218"/>
                <a:gd name="connsiteY2" fmla="*/ 323368 h 975138"/>
                <a:gd name="connsiteX3" fmla="*/ 575110 w 576218"/>
                <a:gd name="connsiteY3" fmla="*/ 352179 h 975138"/>
                <a:gd name="connsiteX4" fmla="*/ 575110 w 576218"/>
                <a:gd name="connsiteY4" fmla="*/ 961641 h 975138"/>
                <a:gd name="connsiteX5" fmla="*/ 559597 w 576218"/>
                <a:gd name="connsiteY5" fmla="*/ 970506 h 975138"/>
                <a:gd name="connsiteX6" fmla="*/ 32135 w 576218"/>
                <a:gd name="connsiteY6" fmla="*/ 666883 h 975138"/>
                <a:gd name="connsiteX7" fmla="*/ 16622 w 576218"/>
                <a:gd name="connsiteY7" fmla="*/ 638072 h 975138"/>
                <a:gd name="connsiteX8" fmla="*/ 16622 w 576218"/>
                <a:gd name="connsiteY8" fmla="*/ 28610 h 975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6218" h="975138">
                  <a:moveTo>
                    <a:pt x="16622" y="28610"/>
                  </a:moveTo>
                  <a:cubicBezTo>
                    <a:pt x="16622" y="17529"/>
                    <a:pt x="23270" y="13097"/>
                    <a:pt x="32135" y="19746"/>
                  </a:cubicBezTo>
                  <a:lnTo>
                    <a:pt x="559597" y="323368"/>
                  </a:lnTo>
                  <a:cubicBezTo>
                    <a:pt x="568462" y="327801"/>
                    <a:pt x="575110" y="341098"/>
                    <a:pt x="575110" y="352179"/>
                  </a:cubicBezTo>
                  <a:lnTo>
                    <a:pt x="575110" y="961641"/>
                  </a:lnTo>
                  <a:cubicBezTo>
                    <a:pt x="575110" y="972722"/>
                    <a:pt x="568462" y="977155"/>
                    <a:pt x="559597" y="970506"/>
                  </a:cubicBezTo>
                  <a:lnTo>
                    <a:pt x="32135" y="666883"/>
                  </a:lnTo>
                  <a:cubicBezTo>
                    <a:pt x="23270" y="662451"/>
                    <a:pt x="16622" y="649153"/>
                    <a:pt x="16622" y="638072"/>
                  </a:cubicBezTo>
                  <a:lnTo>
                    <a:pt x="16622" y="28610"/>
                  </a:lnTo>
                  <a:close/>
                </a:path>
              </a:pathLst>
            </a:custGeom>
            <a:solidFill>
              <a:srgbClr val="EDED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7060A7B3-8073-4F00-89DF-AD595FAC57BB}"/>
                </a:ext>
              </a:extLst>
            </p:cNvPr>
            <p:cNvSpPr/>
            <p:nvPr/>
          </p:nvSpPr>
          <p:spPr>
            <a:xfrm>
              <a:off x="8696283" y="2840825"/>
              <a:ext cx="576218" cy="975139"/>
            </a:xfrm>
            <a:custGeom>
              <a:avLst/>
              <a:gdLst>
                <a:gd name="connsiteX0" fmla="*/ 16622 w 576218"/>
                <a:gd name="connsiteY0" fmla="*/ 28611 h 975138"/>
                <a:gd name="connsiteX1" fmla="*/ 32135 w 576218"/>
                <a:gd name="connsiteY1" fmla="*/ 19746 h 975138"/>
                <a:gd name="connsiteX2" fmla="*/ 557380 w 576218"/>
                <a:gd name="connsiteY2" fmla="*/ 323368 h 975138"/>
                <a:gd name="connsiteX3" fmla="*/ 572894 w 576218"/>
                <a:gd name="connsiteY3" fmla="*/ 352179 h 975138"/>
                <a:gd name="connsiteX4" fmla="*/ 572894 w 576218"/>
                <a:gd name="connsiteY4" fmla="*/ 957209 h 975138"/>
                <a:gd name="connsiteX5" fmla="*/ 557380 w 576218"/>
                <a:gd name="connsiteY5" fmla="*/ 966074 h 975138"/>
                <a:gd name="connsiteX6" fmla="*/ 32135 w 576218"/>
                <a:gd name="connsiteY6" fmla="*/ 662451 h 975138"/>
                <a:gd name="connsiteX7" fmla="*/ 16622 w 576218"/>
                <a:gd name="connsiteY7" fmla="*/ 633640 h 975138"/>
                <a:gd name="connsiteX8" fmla="*/ 16622 w 576218"/>
                <a:gd name="connsiteY8" fmla="*/ 28611 h 975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6218" h="975138">
                  <a:moveTo>
                    <a:pt x="16622" y="28611"/>
                  </a:moveTo>
                  <a:cubicBezTo>
                    <a:pt x="16622" y="17529"/>
                    <a:pt x="23270" y="13097"/>
                    <a:pt x="32135" y="19746"/>
                  </a:cubicBezTo>
                  <a:lnTo>
                    <a:pt x="557380" y="323368"/>
                  </a:lnTo>
                  <a:cubicBezTo>
                    <a:pt x="566246" y="327801"/>
                    <a:pt x="572894" y="341098"/>
                    <a:pt x="572894" y="352179"/>
                  </a:cubicBezTo>
                  <a:lnTo>
                    <a:pt x="572894" y="957209"/>
                  </a:lnTo>
                  <a:cubicBezTo>
                    <a:pt x="572894" y="968290"/>
                    <a:pt x="566246" y="972722"/>
                    <a:pt x="557380" y="966074"/>
                  </a:cubicBezTo>
                  <a:lnTo>
                    <a:pt x="32135" y="662451"/>
                  </a:lnTo>
                  <a:cubicBezTo>
                    <a:pt x="23270" y="658018"/>
                    <a:pt x="16622" y="644721"/>
                    <a:pt x="16622" y="633640"/>
                  </a:cubicBezTo>
                  <a:lnTo>
                    <a:pt x="16622" y="28611"/>
                  </a:lnTo>
                  <a:close/>
                </a:path>
              </a:pathLst>
            </a:custGeom>
            <a:solidFill>
              <a:srgbClr val="E9E9ED">
                <a:alpha val="12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DB3297CD-00AE-42E8-8282-7CFC1FE78476}"/>
                </a:ext>
              </a:extLst>
            </p:cNvPr>
            <p:cNvSpPr/>
            <p:nvPr/>
          </p:nvSpPr>
          <p:spPr>
            <a:xfrm>
              <a:off x="8696283" y="2843041"/>
              <a:ext cx="576218" cy="975139"/>
            </a:xfrm>
            <a:custGeom>
              <a:avLst/>
              <a:gdLst>
                <a:gd name="connsiteX0" fmla="*/ 16622 w 576218"/>
                <a:gd name="connsiteY0" fmla="*/ 28610 h 975138"/>
                <a:gd name="connsiteX1" fmla="*/ 32135 w 576218"/>
                <a:gd name="connsiteY1" fmla="*/ 19745 h 975138"/>
                <a:gd name="connsiteX2" fmla="*/ 552948 w 576218"/>
                <a:gd name="connsiteY2" fmla="*/ 321152 h 975138"/>
                <a:gd name="connsiteX3" fmla="*/ 568462 w 576218"/>
                <a:gd name="connsiteY3" fmla="*/ 349963 h 975138"/>
                <a:gd name="connsiteX4" fmla="*/ 568462 w 576218"/>
                <a:gd name="connsiteY4" fmla="*/ 950560 h 975138"/>
                <a:gd name="connsiteX5" fmla="*/ 552948 w 576218"/>
                <a:gd name="connsiteY5" fmla="*/ 959425 h 975138"/>
                <a:gd name="connsiteX6" fmla="*/ 32135 w 576218"/>
                <a:gd name="connsiteY6" fmla="*/ 658018 h 975138"/>
                <a:gd name="connsiteX7" fmla="*/ 16622 w 576218"/>
                <a:gd name="connsiteY7" fmla="*/ 629207 h 975138"/>
                <a:gd name="connsiteX8" fmla="*/ 16622 w 576218"/>
                <a:gd name="connsiteY8" fmla="*/ 28610 h 975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6218" h="975138">
                  <a:moveTo>
                    <a:pt x="16622" y="28610"/>
                  </a:moveTo>
                  <a:cubicBezTo>
                    <a:pt x="16622" y="17529"/>
                    <a:pt x="23270" y="13097"/>
                    <a:pt x="32135" y="19745"/>
                  </a:cubicBezTo>
                  <a:lnTo>
                    <a:pt x="552948" y="321152"/>
                  </a:lnTo>
                  <a:cubicBezTo>
                    <a:pt x="561813" y="325585"/>
                    <a:pt x="568462" y="338882"/>
                    <a:pt x="568462" y="349963"/>
                  </a:cubicBezTo>
                  <a:lnTo>
                    <a:pt x="568462" y="950560"/>
                  </a:lnTo>
                  <a:cubicBezTo>
                    <a:pt x="568462" y="961641"/>
                    <a:pt x="561813" y="966074"/>
                    <a:pt x="552948" y="959425"/>
                  </a:cubicBezTo>
                  <a:lnTo>
                    <a:pt x="32135" y="658018"/>
                  </a:lnTo>
                  <a:cubicBezTo>
                    <a:pt x="23270" y="653586"/>
                    <a:pt x="16622" y="640288"/>
                    <a:pt x="16622" y="629207"/>
                  </a:cubicBezTo>
                  <a:lnTo>
                    <a:pt x="16622" y="28610"/>
                  </a:lnTo>
                  <a:close/>
                </a:path>
              </a:pathLst>
            </a:custGeom>
            <a:solidFill>
              <a:srgbClr val="E4E4E9">
                <a:alpha val="1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58D1239E-2EA0-489C-9C85-0F2DB8A89F28}"/>
                </a:ext>
              </a:extLst>
            </p:cNvPr>
            <p:cNvSpPr/>
            <p:nvPr/>
          </p:nvSpPr>
          <p:spPr>
            <a:xfrm>
              <a:off x="8698499" y="2846241"/>
              <a:ext cx="576218" cy="952977"/>
            </a:xfrm>
            <a:custGeom>
              <a:avLst/>
              <a:gdLst>
                <a:gd name="connsiteX0" fmla="*/ 16622 w 576218"/>
                <a:gd name="connsiteY0" fmla="*/ 27627 h 952976"/>
                <a:gd name="connsiteX1" fmla="*/ 32136 w 576218"/>
                <a:gd name="connsiteY1" fmla="*/ 18762 h 952976"/>
                <a:gd name="connsiteX2" fmla="*/ 548516 w 576218"/>
                <a:gd name="connsiteY2" fmla="*/ 317952 h 952976"/>
                <a:gd name="connsiteX3" fmla="*/ 564030 w 576218"/>
                <a:gd name="connsiteY3" fmla="*/ 346763 h 952976"/>
                <a:gd name="connsiteX4" fmla="*/ 564030 w 576218"/>
                <a:gd name="connsiteY4" fmla="*/ 945144 h 952976"/>
                <a:gd name="connsiteX5" fmla="*/ 548516 w 576218"/>
                <a:gd name="connsiteY5" fmla="*/ 954009 h 952976"/>
                <a:gd name="connsiteX6" fmla="*/ 32136 w 576218"/>
                <a:gd name="connsiteY6" fmla="*/ 654819 h 952976"/>
                <a:gd name="connsiteX7" fmla="*/ 16622 w 576218"/>
                <a:gd name="connsiteY7" fmla="*/ 626008 h 952976"/>
                <a:gd name="connsiteX8" fmla="*/ 16622 w 576218"/>
                <a:gd name="connsiteY8" fmla="*/ 27627 h 952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6218" h="952976">
                  <a:moveTo>
                    <a:pt x="16622" y="27627"/>
                  </a:moveTo>
                  <a:cubicBezTo>
                    <a:pt x="16622" y="16546"/>
                    <a:pt x="23270" y="14330"/>
                    <a:pt x="32136" y="18762"/>
                  </a:cubicBezTo>
                  <a:lnTo>
                    <a:pt x="548516" y="317952"/>
                  </a:lnTo>
                  <a:cubicBezTo>
                    <a:pt x="557381" y="322385"/>
                    <a:pt x="564030" y="335682"/>
                    <a:pt x="564030" y="346763"/>
                  </a:cubicBezTo>
                  <a:lnTo>
                    <a:pt x="564030" y="945144"/>
                  </a:lnTo>
                  <a:cubicBezTo>
                    <a:pt x="564030" y="956225"/>
                    <a:pt x="557381" y="958442"/>
                    <a:pt x="548516" y="954009"/>
                  </a:cubicBezTo>
                  <a:lnTo>
                    <a:pt x="32136" y="654819"/>
                  </a:lnTo>
                  <a:cubicBezTo>
                    <a:pt x="23270" y="650386"/>
                    <a:pt x="16622" y="637089"/>
                    <a:pt x="16622" y="626008"/>
                  </a:cubicBezTo>
                  <a:lnTo>
                    <a:pt x="16622" y="27627"/>
                  </a:lnTo>
                  <a:close/>
                </a:path>
              </a:pathLst>
            </a:custGeom>
            <a:solidFill>
              <a:srgbClr val="E0E0E6">
                <a:alpha val="17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1359FE9C-4DDE-42C4-8FDC-33C9B777ECA9}"/>
                </a:ext>
              </a:extLst>
            </p:cNvPr>
            <p:cNvSpPr/>
            <p:nvPr/>
          </p:nvSpPr>
          <p:spPr>
            <a:xfrm>
              <a:off x="8700715" y="2850673"/>
              <a:ext cx="576218" cy="952977"/>
            </a:xfrm>
            <a:custGeom>
              <a:avLst/>
              <a:gdLst>
                <a:gd name="connsiteX0" fmla="*/ 16622 w 576218"/>
                <a:gd name="connsiteY0" fmla="*/ 27627 h 952976"/>
                <a:gd name="connsiteX1" fmla="*/ 32135 w 576218"/>
                <a:gd name="connsiteY1" fmla="*/ 18762 h 952976"/>
                <a:gd name="connsiteX2" fmla="*/ 546299 w 576218"/>
                <a:gd name="connsiteY2" fmla="*/ 315736 h 952976"/>
                <a:gd name="connsiteX3" fmla="*/ 561813 w 576218"/>
                <a:gd name="connsiteY3" fmla="*/ 342331 h 952976"/>
                <a:gd name="connsiteX4" fmla="*/ 561813 w 576218"/>
                <a:gd name="connsiteY4" fmla="*/ 936279 h 952976"/>
                <a:gd name="connsiteX5" fmla="*/ 546299 w 576218"/>
                <a:gd name="connsiteY5" fmla="*/ 945144 h 952976"/>
                <a:gd name="connsiteX6" fmla="*/ 32135 w 576218"/>
                <a:gd name="connsiteY6" fmla="*/ 648170 h 952976"/>
                <a:gd name="connsiteX7" fmla="*/ 16622 w 576218"/>
                <a:gd name="connsiteY7" fmla="*/ 621575 h 952976"/>
                <a:gd name="connsiteX8" fmla="*/ 16622 w 576218"/>
                <a:gd name="connsiteY8" fmla="*/ 27627 h 952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6218" h="952976">
                  <a:moveTo>
                    <a:pt x="16622" y="27627"/>
                  </a:moveTo>
                  <a:cubicBezTo>
                    <a:pt x="16622" y="16546"/>
                    <a:pt x="23270" y="14329"/>
                    <a:pt x="32135" y="18762"/>
                  </a:cubicBezTo>
                  <a:lnTo>
                    <a:pt x="546299" y="315736"/>
                  </a:lnTo>
                  <a:cubicBezTo>
                    <a:pt x="555164" y="320169"/>
                    <a:pt x="561813" y="333466"/>
                    <a:pt x="561813" y="342331"/>
                  </a:cubicBezTo>
                  <a:lnTo>
                    <a:pt x="561813" y="936279"/>
                  </a:lnTo>
                  <a:cubicBezTo>
                    <a:pt x="561813" y="947360"/>
                    <a:pt x="555164" y="949576"/>
                    <a:pt x="546299" y="945144"/>
                  </a:cubicBezTo>
                  <a:lnTo>
                    <a:pt x="32135" y="648170"/>
                  </a:lnTo>
                  <a:cubicBezTo>
                    <a:pt x="23270" y="643737"/>
                    <a:pt x="16622" y="630440"/>
                    <a:pt x="16622" y="621575"/>
                  </a:cubicBezTo>
                  <a:lnTo>
                    <a:pt x="16622" y="27627"/>
                  </a:lnTo>
                  <a:close/>
                </a:path>
              </a:pathLst>
            </a:custGeom>
            <a:solidFill>
              <a:srgbClr val="DBDBE2">
                <a:alpha val="2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8789124F-2968-4944-8B26-5D8950F902BA}"/>
                </a:ext>
              </a:extLst>
            </p:cNvPr>
            <p:cNvSpPr/>
            <p:nvPr/>
          </p:nvSpPr>
          <p:spPr>
            <a:xfrm>
              <a:off x="8700715" y="2852889"/>
              <a:ext cx="554056" cy="952977"/>
            </a:xfrm>
            <a:custGeom>
              <a:avLst/>
              <a:gdLst>
                <a:gd name="connsiteX0" fmla="*/ 16622 w 554056"/>
                <a:gd name="connsiteY0" fmla="*/ 27627 h 952976"/>
                <a:gd name="connsiteX1" fmla="*/ 32135 w 554056"/>
                <a:gd name="connsiteY1" fmla="*/ 18762 h 952976"/>
                <a:gd name="connsiteX2" fmla="*/ 541867 w 554056"/>
                <a:gd name="connsiteY2" fmla="*/ 313520 h 952976"/>
                <a:gd name="connsiteX3" fmla="*/ 557380 w 554056"/>
                <a:gd name="connsiteY3" fmla="*/ 340115 h 952976"/>
                <a:gd name="connsiteX4" fmla="*/ 557380 w 554056"/>
                <a:gd name="connsiteY4" fmla="*/ 929631 h 952976"/>
                <a:gd name="connsiteX5" fmla="*/ 541867 w 554056"/>
                <a:gd name="connsiteY5" fmla="*/ 938495 h 952976"/>
                <a:gd name="connsiteX6" fmla="*/ 32135 w 554056"/>
                <a:gd name="connsiteY6" fmla="*/ 643737 h 952976"/>
                <a:gd name="connsiteX7" fmla="*/ 16622 w 554056"/>
                <a:gd name="connsiteY7" fmla="*/ 617143 h 952976"/>
                <a:gd name="connsiteX8" fmla="*/ 16622 w 554056"/>
                <a:gd name="connsiteY8" fmla="*/ 27627 h 952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4056" h="952976">
                  <a:moveTo>
                    <a:pt x="16622" y="27627"/>
                  </a:moveTo>
                  <a:cubicBezTo>
                    <a:pt x="16622" y="16546"/>
                    <a:pt x="23270" y="14330"/>
                    <a:pt x="32135" y="18762"/>
                  </a:cubicBezTo>
                  <a:lnTo>
                    <a:pt x="541867" y="313520"/>
                  </a:lnTo>
                  <a:cubicBezTo>
                    <a:pt x="550732" y="317952"/>
                    <a:pt x="557380" y="331250"/>
                    <a:pt x="557380" y="340115"/>
                  </a:cubicBezTo>
                  <a:lnTo>
                    <a:pt x="557380" y="929631"/>
                  </a:lnTo>
                  <a:cubicBezTo>
                    <a:pt x="557380" y="940712"/>
                    <a:pt x="550732" y="942928"/>
                    <a:pt x="541867" y="938495"/>
                  </a:cubicBezTo>
                  <a:lnTo>
                    <a:pt x="32135" y="643737"/>
                  </a:lnTo>
                  <a:cubicBezTo>
                    <a:pt x="23270" y="639305"/>
                    <a:pt x="16622" y="626008"/>
                    <a:pt x="16622" y="617143"/>
                  </a:cubicBezTo>
                  <a:lnTo>
                    <a:pt x="16622" y="27627"/>
                  </a:lnTo>
                  <a:close/>
                </a:path>
              </a:pathLst>
            </a:custGeom>
            <a:solidFill>
              <a:srgbClr val="D7D7DE">
                <a:alpha val="22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94790CFC-5321-4B4C-B437-6099AD0E5005}"/>
                </a:ext>
              </a:extLst>
            </p:cNvPr>
            <p:cNvSpPr/>
            <p:nvPr/>
          </p:nvSpPr>
          <p:spPr>
            <a:xfrm>
              <a:off x="8702932" y="2857322"/>
              <a:ext cx="554056" cy="930814"/>
            </a:xfrm>
            <a:custGeom>
              <a:avLst/>
              <a:gdLst>
                <a:gd name="connsiteX0" fmla="*/ 16622 w 554056"/>
                <a:gd name="connsiteY0" fmla="*/ 27627 h 930814"/>
                <a:gd name="connsiteX1" fmla="*/ 32135 w 554056"/>
                <a:gd name="connsiteY1" fmla="*/ 18762 h 930814"/>
                <a:gd name="connsiteX2" fmla="*/ 539651 w 554056"/>
                <a:gd name="connsiteY2" fmla="*/ 311304 h 930814"/>
                <a:gd name="connsiteX3" fmla="*/ 555164 w 554056"/>
                <a:gd name="connsiteY3" fmla="*/ 337898 h 930814"/>
                <a:gd name="connsiteX4" fmla="*/ 555164 w 554056"/>
                <a:gd name="connsiteY4" fmla="*/ 922982 h 930814"/>
                <a:gd name="connsiteX5" fmla="*/ 539651 w 554056"/>
                <a:gd name="connsiteY5" fmla="*/ 931847 h 930814"/>
                <a:gd name="connsiteX6" fmla="*/ 32135 w 554056"/>
                <a:gd name="connsiteY6" fmla="*/ 639305 h 930814"/>
                <a:gd name="connsiteX7" fmla="*/ 16622 w 554056"/>
                <a:gd name="connsiteY7" fmla="*/ 612710 h 930814"/>
                <a:gd name="connsiteX8" fmla="*/ 16622 w 554056"/>
                <a:gd name="connsiteY8" fmla="*/ 27627 h 930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4056" h="930814">
                  <a:moveTo>
                    <a:pt x="16622" y="27627"/>
                  </a:moveTo>
                  <a:cubicBezTo>
                    <a:pt x="16622" y="16546"/>
                    <a:pt x="23270" y="14330"/>
                    <a:pt x="32135" y="18762"/>
                  </a:cubicBezTo>
                  <a:lnTo>
                    <a:pt x="539651" y="311304"/>
                  </a:lnTo>
                  <a:cubicBezTo>
                    <a:pt x="548516" y="315736"/>
                    <a:pt x="555164" y="329033"/>
                    <a:pt x="555164" y="337898"/>
                  </a:cubicBezTo>
                  <a:lnTo>
                    <a:pt x="555164" y="922982"/>
                  </a:lnTo>
                  <a:cubicBezTo>
                    <a:pt x="555164" y="934063"/>
                    <a:pt x="548516" y="936279"/>
                    <a:pt x="539651" y="931847"/>
                  </a:cubicBezTo>
                  <a:lnTo>
                    <a:pt x="32135" y="639305"/>
                  </a:lnTo>
                  <a:cubicBezTo>
                    <a:pt x="23270" y="634873"/>
                    <a:pt x="16622" y="621575"/>
                    <a:pt x="16622" y="612710"/>
                  </a:cubicBezTo>
                  <a:lnTo>
                    <a:pt x="16622" y="27627"/>
                  </a:lnTo>
                  <a:close/>
                </a:path>
              </a:pathLst>
            </a:custGeom>
            <a:solidFill>
              <a:srgbClr val="D2D2DB">
                <a:alpha val="24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B6AF56E9-52DA-487D-9385-3789F02D3270}"/>
                </a:ext>
              </a:extLst>
            </p:cNvPr>
            <p:cNvSpPr/>
            <p:nvPr/>
          </p:nvSpPr>
          <p:spPr>
            <a:xfrm>
              <a:off x="8702932" y="2859939"/>
              <a:ext cx="554056" cy="930814"/>
            </a:xfrm>
            <a:custGeom>
              <a:avLst/>
              <a:gdLst>
                <a:gd name="connsiteX0" fmla="*/ 16622 w 554056"/>
                <a:gd name="connsiteY0" fmla="*/ 27225 h 930814"/>
                <a:gd name="connsiteX1" fmla="*/ 32135 w 554056"/>
                <a:gd name="connsiteY1" fmla="*/ 18361 h 930814"/>
                <a:gd name="connsiteX2" fmla="*/ 535218 w 554056"/>
                <a:gd name="connsiteY2" fmla="*/ 308686 h 930814"/>
                <a:gd name="connsiteX3" fmla="*/ 550732 w 554056"/>
                <a:gd name="connsiteY3" fmla="*/ 335281 h 930814"/>
                <a:gd name="connsiteX4" fmla="*/ 550732 w 554056"/>
                <a:gd name="connsiteY4" fmla="*/ 915932 h 930814"/>
                <a:gd name="connsiteX5" fmla="*/ 535218 w 554056"/>
                <a:gd name="connsiteY5" fmla="*/ 924796 h 930814"/>
                <a:gd name="connsiteX6" fmla="*/ 32135 w 554056"/>
                <a:gd name="connsiteY6" fmla="*/ 634471 h 930814"/>
                <a:gd name="connsiteX7" fmla="*/ 16622 w 554056"/>
                <a:gd name="connsiteY7" fmla="*/ 607876 h 930814"/>
                <a:gd name="connsiteX8" fmla="*/ 16622 w 554056"/>
                <a:gd name="connsiteY8" fmla="*/ 27225 h 930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4056" h="930814">
                  <a:moveTo>
                    <a:pt x="16622" y="27225"/>
                  </a:moveTo>
                  <a:cubicBezTo>
                    <a:pt x="16622" y="18361"/>
                    <a:pt x="23270" y="13928"/>
                    <a:pt x="32135" y="18361"/>
                  </a:cubicBezTo>
                  <a:lnTo>
                    <a:pt x="535218" y="308686"/>
                  </a:lnTo>
                  <a:cubicBezTo>
                    <a:pt x="544083" y="313118"/>
                    <a:pt x="550732" y="326416"/>
                    <a:pt x="550732" y="335281"/>
                  </a:cubicBezTo>
                  <a:lnTo>
                    <a:pt x="550732" y="915932"/>
                  </a:lnTo>
                  <a:cubicBezTo>
                    <a:pt x="550732" y="924796"/>
                    <a:pt x="544083" y="929229"/>
                    <a:pt x="535218" y="924796"/>
                  </a:cubicBezTo>
                  <a:lnTo>
                    <a:pt x="32135" y="634471"/>
                  </a:lnTo>
                  <a:cubicBezTo>
                    <a:pt x="23270" y="630039"/>
                    <a:pt x="16622" y="616741"/>
                    <a:pt x="16622" y="607876"/>
                  </a:cubicBezTo>
                  <a:lnTo>
                    <a:pt x="16622" y="27225"/>
                  </a:lnTo>
                  <a:close/>
                </a:path>
              </a:pathLst>
            </a:custGeom>
            <a:solidFill>
              <a:srgbClr val="CECED7">
                <a:alpha val="27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224EBFEF-6D7F-4961-A719-52897BFE8503}"/>
                </a:ext>
              </a:extLst>
            </p:cNvPr>
            <p:cNvSpPr/>
            <p:nvPr/>
          </p:nvSpPr>
          <p:spPr>
            <a:xfrm>
              <a:off x="8705148" y="2862156"/>
              <a:ext cx="554056" cy="930814"/>
            </a:xfrm>
            <a:custGeom>
              <a:avLst/>
              <a:gdLst>
                <a:gd name="connsiteX0" fmla="*/ 16622 w 554056"/>
                <a:gd name="connsiteY0" fmla="*/ 27226 h 930814"/>
                <a:gd name="connsiteX1" fmla="*/ 32135 w 554056"/>
                <a:gd name="connsiteY1" fmla="*/ 18361 h 930814"/>
                <a:gd name="connsiteX2" fmla="*/ 533002 w 554056"/>
                <a:gd name="connsiteY2" fmla="*/ 306470 h 930814"/>
                <a:gd name="connsiteX3" fmla="*/ 548516 w 554056"/>
                <a:gd name="connsiteY3" fmla="*/ 333064 h 930814"/>
                <a:gd name="connsiteX4" fmla="*/ 548516 w 554056"/>
                <a:gd name="connsiteY4" fmla="*/ 911499 h 930814"/>
                <a:gd name="connsiteX5" fmla="*/ 533002 w 554056"/>
                <a:gd name="connsiteY5" fmla="*/ 920364 h 930814"/>
                <a:gd name="connsiteX6" fmla="*/ 32135 w 554056"/>
                <a:gd name="connsiteY6" fmla="*/ 632255 h 930814"/>
                <a:gd name="connsiteX7" fmla="*/ 16622 w 554056"/>
                <a:gd name="connsiteY7" fmla="*/ 605660 h 930814"/>
                <a:gd name="connsiteX8" fmla="*/ 16622 w 554056"/>
                <a:gd name="connsiteY8" fmla="*/ 27226 h 930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4056" h="930814">
                  <a:moveTo>
                    <a:pt x="16622" y="27226"/>
                  </a:moveTo>
                  <a:cubicBezTo>
                    <a:pt x="16622" y="18361"/>
                    <a:pt x="23270" y="13928"/>
                    <a:pt x="32135" y="18361"/>
                  </a:cubicBezTo>
                  <a:lnTo>
                    <a:pt x="533002" y="306470"/>
                  </a:lnTo>
                  <a:cubicBezTo>
                    <a:pt x="541867" y="310902"/>
                    <a:pt x="548516" y="324200"/>
                    <a:pt x="548516" y="333064"/>
                  </a:cubicBezTo>
                  <a:lnTo>
                    <a:pt x="548516" y="911499"/>
                  </a:lnTo>
                  <a:cubicBezTo>
                    <a:pt x="548516" y="920364"/>
                    <a:pt x="541867" y="924797"/>
                    <a:pt x="533002" y="920364"/>
                  </a:cubicBezTo>
                  <a:lnTo>
                    <a:pt x="32135" y="632255"/>
                  </a:lnTo>
                  <a:cubicBezTo>
                    <a:pt x="23270" y="627822"/>
                    <a:pt x="16622" y="614525"/>
                    <a:pt x="16622" y="605660"/>
                  </a:cubicBezTo>
                  <a:lnTo>
                    <a:pt x="16622" y="27226"/>
                  </a:lnTo>
                  <a:close/>
                </a:path>
              </a:pathLst>
            </a:custGeom>
            <a:solidFill>
              <a:srgbClr val="C9C9D3">
                <a:alpha val="29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4B6D2EA-493F-4E0C-84E8-31D890BB6963}"/>
                </a:ext>
              </a:extLst>
            </p:cNvPr>
            <p:cNvSpPr/>
            <p:nvPr/>
          </p:nvSpPr>
          <p:spPr>
            <a:xfrm>
              <a:off x="8707364" y="2866588"/>
              <a:ext cx="554056" cy="930814"/>
            </a:xfrm>
            <a:custGeom>
              <a:avLst/>
              <a:gdLst>
                <a:gd name="connsiteX0" fmla="*/ 16622 w 554056"/>
                <a:gd name="connsiteY0" fmla="*/ 27225 h 930814"/>
                <a:gd name="connsiteX1" fmla="*/ 32135 w 554056"/>
                <a:gd name="connsiteY1" fmla="*/ 18361 h 930814"/>
                <a:gd name="connsiteX2" fmla="*/ 528569 w 554056"/>
                <a:gd name="connsiteY2" fmla="*/ 304254 h 930814"/>
                <a:gd name="connsiteX3" fmla="*/ 544083 w 554056"/>
                <a:gd name="connsiteY3" fmla="*/ 330848 h 930814"/>
                <a:gd name="connsiteX4" fmla="*/ 544083 w 554056"/>
                <a:gd name="connsiteY4" fmla="*/ 904851 h 930814"/>
                <a:gd name="connsiteX5" fmla="*/ 528569 w 554056"/>
                <a:gd name="connsiteY5" fmla="*/ 913715 h 930814"/>
                <a:gd name="connsiteX6" fmla="*/ 32135 w 554056"/>
                <a:gd name="connsiteY6" fmla="*/ 627822 h 930814"/>
                <a:gd name="connsiteX7" fmla="*/ 16622 w 554056"/>
                <a:gd name="connsiteY7" fmla="*/ 601228 h 930814"/>
                <a:gd name="connsiteX8" fmla="*/ 16622 w 554056"/>
                <a:gd name="connsiteY8" fmla="*/ 27225 h 930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4056" h="930814">
                  <a:moveTo>
                    <a:pt x="16622" y="27225"/>
                  </a:moveTo>
                  <a:cubicBezTo>
                    <a:pt x="16622" y="18361"/>
                    <a:pt x="23270" y="13928"/>
                    <a:pt x="32135" y="18361"/>
                  </a:cubicBezTo>
                  <a:lnTo>
                    <a:pt x="528569" y="304254"/>
                  </a:lnTo>
                  <a:cubicBezTo>
                    <a:pt x="537435" y="308686"/>
                    <a:pt x="544083" y="321983"/>
                    <a:pt x="544083" y="330848"/>
                  </a:cubicBezTo>
                  <a:lnTo>
                    <a:pt x="544083" y="904851"/>
                  </a:lnTo>
                  <a:cubicBezTo>
                    <a:pt x="544083" y="913715"/>
                    <a:pt x="537435" y="918148"/>
                    <a:pt x="528569" y="913715"/>
                  </a:cubicBezTo>
                  <a:lnTo>
                    <a:pt x="32135" y="627822"/>
                  </a:lnTo>
                  <a:cubicBezTo>
                    <a:pt x="23270" y="623390"/>
                    <a:pt x="16622" y="610093"/>
                    <a:pt x="16622" y="601228"/>
                  </a:cubicBezTo>
                  <a:lnTo>
                    <a:pt x="16622" y="27225"/>
                  </a:lnTo>
                  <a:close/>
                </a:path>
              </a:pathLst>
            </a:custGeom>
            <a:solidFill>
              <a:srgbClr val="C5C5D0">
                <a:alpha val="32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BAAF92DC-757D-451A-9BEC-9B93213DDA63}"/>
                </a:ext>
              </a:extLst>
            </p:cNvPr>
            <p:cNvSpPr/>
            <p:nvPr/>
          </p:nvSpPr>
          <p:spPr>
            <a:xfrm>
              <a:off x="8707364" y="2868804"/>
              <a:ext cx="554056" cy="908652"/>
            </a:xfrm>
            <a:custGeom>
              <a:avLst/>
              <a:gdLst>
                <a:gd name="connsiteX0" fmla="*/ 16622 w 554056"/>
                <a:gd name="connsiteY0" fmla="*/ 27225 h 908652"/>
                <a:gd name="connsiteX1" fmla="*/ 32135 w 554056"/>
                <a:gd name="connsiteY1" fmla="*/ 18361 h 908652"/>
                <a:gd name="connsiteX2" fmla="*/ 526353 w 554056"/>
                <a:gd name="connsiteY2" fmla="*/ 302037 h 908652"/>
                <a:gd name="connsiteX3" fmla="*/ 541867 w 554056"/>
                <a:gd name="connsiteY3" fmla="*/ 328632 h 908652"/>
                <a:gd name="connsiteX4" fmla="*/ 541867 w 554056"/>
                <a:gd name="connsiteY4" fmla="*/ 900418 h 908652"/>
                <a:gd name="connsiteX5" fmla="*/ 526353 w 554056"/>
                <a:gd name="connsiteY5" fmla="*/ 909283 h 908652"/>
                <a:gd name="connsiteX6" fmla="*/ 32135 w 554056"/>
                <a:gd name="connsiteY6" fmla="*/ 625606 h 908652"/>
                <a:gd name="connsiteX7" fmla="*/ 16622 w 554056"/>
                <a:gd name="connsiteY7" fmla="*/ 599012 h 908652"/>
                <a:gd name="connsiteX8" fmla="*/ 16622 w 554056"/>
                <a:gd name="connsiteY8" fmla="*/ 27225 h 908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4056" h="908652">
                  <a:moveTo>
                    <a:pt x="16622" y="27225"/>
                  </a:moveTo>
                  <a:cubicBezTo>
                    <a:pt x="16622" y="18361"/>
                    <a:pt x="23270" y="13928"/>
                    <a:pt x="32135" y="18361"/>
                  </a:cubicBezTo>
                  <a:lnTo>
                    <a:pt x="526353" y="302037"/>
                  </a:lnTo>
                  <a:cubicBezTo>
                    <a:pt x="535218" y="306470"/>
                    <a:pt x="541867" y="319767"/>
                    <a:pt x="541867" y="328632"/>
                  </a:cubicBezTo>
                  <a:lnTo>
                    <a:pt x="541867" y="900418"/>
                  </a:lnTo>
                  <a:cubicBezTo>
                    <a:pt x="541867" y="909283"/>
                    <a:pt x="535218" y="913716"/>
                    <a:pt x="526353" y="909283"/>
                  </a:cubicBezTo>
                  <a:lnTo>
                    <a:pt x="32135" y="625606"/>
                  </a:lnTo>
                  <a:cubicBezTo>
                    <a:pt x="23270" y="621174"/>
                    <a:pt x="16622" y="607877"/>
                    <a:pt x="16622" y="599012"/>
                  </a:cubicBezTo>
                  <a:lnTo>
                    <a:pt x="16622" y="27225"/>
                  </a:lnTo>
                  <a:close/>
                </a:path>
              </a:pathLst>
            </a:custGeom>
            <a:solidFill>
              <a:srgbClr val="C1C1CC">
                <a:alpha val="34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3D77001D-30FA-4200-ADCD-E642138357D0}"/>
                </a:ext>
              </a:extLst>
            </p:cNvPr>
            <p:cNvSpPr/>
            <p:nvPr/>
          </p:nvSpPr>
          <p:spPr>
            <a:xfrm>
              <a:off x="8709580" y="2871021"/>
              <a:ext cx="554056" cy="908652"/>
            </a:xfrm>
            <a:custGeom>
              <a:avLst/>
              <a:gdLst>
                <a:gd name="connsiteX0" fmla="*/ 16622 w 554056"/>
                <a:gd name="connsiteY0" fmla="*/ 27225 h 908652"/>
                <a:gd name="connsiteX1" fmla="*/ 32136 w 554056"/>
                <a:gd name="connsiteY1" fmla="*/ 18361 h 908652"/>
                <a:gd name="connsiteX2" fmla="*/ 521921 w 554056"/>
                <a:gd name="connsiteY2" fmla="*/ 302037 h 908652"/>
                <a:gd name="connsiteX3" fmla="*/ 537435 w 554056"/>
                <a:gd name="connsiteY3" fmla="*/ 328632 h 908652"/>
                <a:gd name="connsiteX4" fmla="*/ 537435 w 554056"/>
                <a:gd name="connsiteY4" fmla="*/ 893769 h 908652"/>
                <a:gd name="connsiteX5" fmla="*/ 521921 w 554056"/>
                <a:gd name="connsiteY5" fmla="*/ 902634 h 908652"/>
                <a:gd name="connsiteX6" fmla="*/ 32136 w 554056"/>
                <a:gd name="connsiteY6" fmla="*/ 618958 h 908652"/>
                <a:gd name="connsiteX7" fmla="*/ 16622 w 554056"/>
                <a:gd name="connsiteY7" fmla="*/ 592363 h 908652"/>
                <a:gd name="connsiteX8" fmla="*/ 16622 w 554056"/>
                <a:gd name="connsiteY8" fmla="*/ 27225 h 908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4056" h="908652">
                  <a:moveTo>
                    <a:pt x="16622" y="27225"/>
                  </a:moveTo>
                  <a:cubicBezTo>
                    <a:pt x="16622" y="18361"/>
                    <a:pt x="23270" y="13928"/>
                    <a:pt x="32136" y="18361"/>
                  </a:cubicBezTo>
                  <a:lnTo>
                    <a:pt x="521921" y="302037"/>
                  </a:lnTo>
                  <a:cubicBezTo>
                    <a:pt x="530786" y="306470"/>
                    <a:pt x="537435" y="319767"/>
                    <a:pt x="537435" y="328632"/>
                  </a:cubicBezTo>
                  <a:lnTo>
                    <a:pt x="537435" y="893769"/>
                  </a:lnTo>
                  <a:cubicBezTo>
                    <a:pt x="537435" y="902634"/>
                    <a:pt x="530786" y="907067"/>
                    <a:pt x="521921" y="902634"/>
                  </a:cubicBezTo>
                  <a:lnTo>
                    <a:pt x="32136" y="618958"/>
                  </a:lnTo>
                  <a:cubicBezTo>
                    <a:pt x="23270" y="614525"/>
                    <a:pt x="16622" y="601228"/>
                    <a:pt x="16622" y="592363"/>
                  </a:cubicBezTo>
                  <a:lnTo>
                    <a:pt x="16622" y="27225"/>
                  </a:lnTo>
                  <a:close/>
                </a:path>
              </a:pathLst>
            </a:custGeom>
            <a:solidFill>
              <a:srgbClr val="BCBCC8">
                <a:alpha val="37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E39F3EEA-C14A-47C8-A18E-C74C9B5A09F0}"/>
                </a:ext>
              </a:extLst>
            </p:cNvPr>
            <p:cNvSpPr/>
            <p:nvPr/>
          </p:nvSpPr>
          <p:spPr>
            <a:xfrm>
              <a:off x="8711796" y="2875453"/>
              <a:ext cx="531894" cy="908652"/>
            </a:xfrm>
            <a:custGeom>
              <a:avLst/>
              <a:gdLst>
                <a:gd name="connsiteX0" fmla="*/ 16622 w 531893"/>
                <a:gd name="connsiteY0" fmla="*/ 27225 h 908652"/>
                <a:gd name="connsiteX1" fmla="*/ 32135 w 531893"/>
                <a:gd name="connsiteY1" fmla="*/ 18361 h 908652"/>
                <a:gd name="connsiteX2" fmla="*/ 517489 w 531893"/>
                <a:gd name="connsiteY2" fmla="*/ 299821 h 908652"/>
                <a:gd name="connsiteX3" fmla="*/ 533002 w 531893"/>
                <a:gd name="connsiteY3" fmla="*/ 326416 h 908652"/>
                <a:gd name="connsiteX4" fmla="*/ 533002 w 531893"/>
                <a:gd name="connsiteY4" fmla="*/ 887121 h 908652"/>
                <a:gd name="connsiteX5" fmla="*/ 517489 w 531893"/>
                <a:gd name="connsiteY5" fmla="*/ 895986 h 908652"/>
                <a:gd name="connsiteX6" fmla="*/ 32135 w 531893"/>
                <a:gd name="connsiteY6" fmla="*/ 614525 h 908652"/>
                <a:gd name="connsiteX7" fmla="*/ 16622 w 531893"/>
                <a:gd name="connsiteY7" fmla="*/ 587930 h 908652"/>
                <a:gd name="connsiteX8" fmla="*/ 16622 w 531893"/>
                <a:gd name="connsiteY8" fmla="*/ 27225 h 908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1893" h="908652">
                  <a:moveTo>
                    <a:pt x="16622" y="27225"/>
                  </a:moveTo>
                  <a:cubicBezTo>
                    <a:pt x="16622" y="18361"/>
                    <a:pt x="23270" y="13928"/>
                    <a:pt x="32135" y="18361"/>
                  </a:cubicBezTo>
                  <a:lnTo>
                    <a:pt x="517489" y="299821"/>
                  </a:lnTo>
                  <a:cubicBezTo>
                    <a:pt x="526353" y="304254"/>
                    <a:pt x="533002" y="315335"/>
                    <a:pt x="533002" y="326416"/>
                  </a:cubicBezTo>
                  <a:lnTo>
                    <a:pt x="533002" y="887121"/>
                  </a:lnTo>
                  <a:cubicBezTo>
                    <a:pt x="533002" y="895986"/>
                    <a:pt x="526353" y="900418"/>
                    <a:pt x="517489" y="895986"/>
                  </a:cubicBezTo>
                  <a:lnTo>
                    <a:pt x="32135" y="614525"/>
                  </a:lnTo>
                  <a:cubicBezTo>
                    <a:pt x="23270" y="610093"/>
                    <a:pt x="16622" y="599011"/>
                    <a:pt x="16622" y="587930"/>
                  </a:cubicBezTo>
                  <a:lnTo>
                    <a:pt x="16622" y="27225"/>
                  </a:lnTo>
                  <a:close/>
                </a:path>
              </a:pathLst>
            </a:custGeom>
            <a:solidFill>
              <a:srgbClr val="B8B8C5">
                <a:alpha val="39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17CAC949-2D1E-40C5-B850-E9038B49499E}"/>
                </a:ext>
              </a:extLst>
            </p:cNvPr>
            <p:cNvSpPr/>
            <p:nvPr/>
          </p:nvSpPr>
          <p:spPr>
            <a:xfrm>
              <a:off x="8711796" y="2877669"/>
              <a:ext cx="531894" cy="908652"/>
            </a:xfrm>
            <a:custGeom>
              <a:avLst/>
              <a:gdLst>
                <a:gd name="connsiteX0" fmla="*/ 16622 w 531893"/>
                <a:gd name="connsiteY0" fmla="*/ 27225 h 908652"/>
                <a:gd name="connsiteX1" fmla="*/ 32135 w 531893"/>
                <a:gd name="connsiteY1" fmla="*/ 18361 h 908652"/>
                <a:gd name="connsiteX2" fmla="*/ 515272 w 531893"/>
                <a:gd name="connsiteY2" fmla="*/ 297605 h 908652"/>
                <a:gd name="connsiteX3" fmla="*/ 530786 w 531893"/>
                <a:gd name="connsiteY3" fmla="*/ 324200 h 908652"/>
                <a:gd name="connsiteX4" fmla="*/ 530786 w 531893"/>
                <a:gd name="connsiteY4" fmla="*/ 882688 h 908652"/>
                <a:gd name="connsiteX5" fmla="*/ 515272 w 531893"/>
                <a:gd name="connsiteY5" fmla="*/ 891553 h 908652"/>
                <a:gd name="connsiteX6" fmla="*/ 32135 w 531893"/>
                <a:gd name="connsiteY6" fmla="*/ 612309 h 908652"/>
                <a:gd name="connsiteX7" fmla="*/ 16622 w 531893"/>
                <a:gd name="connsiteY7" fmla="*/ 585714 h 908652"/>
                <a:gd name="connsiteX8" fmla="*/ 16622 w 531893"/>
                <a:gd name="connsiteY8" fmla="*/ 27225 h 908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1893" h="908652">
                  <a:moveTo>
                    <a:pt x="16622" y="27225"/>
                  </a:moveTo>
                  <a:cubicBezTo>
                    <a:pt x="16622" y="18361"/>
                    <a:pt x="23270" y="13928"/>
                    <a:pt x="32135" y="18361"/>
                  </a:cubicBezTo>
                  <a:lnTo>
                    <a:pt x="515272" y="297605"/>
                  </a:lnTo>
                  <a:cubicBezTo>
                    <a:pt x="524137" y="302037"/>
                    <a:pt x="530786" y="313119"/>
                    <a:pt x="530786" y="324200"/>
                  </a:cubicBezTo>
                  <a:lnTo>
                    <a:pt x="530786" y="882688"/>
                  </a:lnTo>
                  <a:cubicBezTo>
                    <a:pt x="530786" y="891553"/>
                    <a:pt x="524137" y="895986"/>
                    <a:pt x="515272" y="891553"/>
                  </a:cubicBezTo>
                  <a:lnTo>
                    <a:pt x="32135" y="612309"/>
                  </a:lnTo>
                  <a:cubicBezTo>
                    <a:pt x="23270" y="607876"/>
                    <a:pt x="16622" y="596795"/>
                    <a:pt x="16622" y="585714"/>
                  </a:cubicBezTo>
                  <a:lnTo>
                    <a:pt x="16622" y="27225"/>
                  </a:lnTo>
                  <a:close/>
                </a:path>
              </a:pathLst>
            </a:custGeom>
            <a:solidFill>
              <a:srgbClr val="B3B3C1">
                <a:alpha val="41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DCC79CAF-7143-47F8-AC0A-77F9B6F69BE4}"/>
                </a:ext>
              </a:extLst>
            </p:cNvPr>
            <p:cNvSpPr/>
            <p:nvPr/>
          </p:nvSpPr>
          <p:spPr>
            <a:xfrm>
              <a:off x="8714013" y="2882102"/>
              <a:ext cx="531894" cy="886490"/>
            </a:xfrm>
            <a:custGeom>
              <a:avLst/>
              <a:gdLst>
                <a:gd name="connsiteX0" fmla="*/ 16622 w 531893"/>
                <a:gd name="connsiteY0" fmla="*/ 27225 h 886489"/>
                <a:gd name="connsiteX1" fmla="*/ 32135 w 531893"/>
                <a:gd name="connsiteY1" fmla="*/ 18361 h 886489"/>
                <a:gd name="connsiteX2" fmla="*/ 510840 w 531893"/>
                <a:gd name="connsiteY2" fmla="*/ 295389 h 886489"/>
                <a:gd name="connsiteX3" fmla="*/ 526353 w 531893"/>
                <a:gd name="connsiteY3" fmla="*/ 321983 h 886489"/>
                <a:gd name="connsiteX4" fmla="*/ 526353 w 531893"/>
                <a:gd name="connsiteY4" fmla="*/ 876040 h 886489"/>
                <a:gd name="connsiteX5" fmla="*/ 510840 w 531893"/>
                <a:gd name="connsiteY5" fmla="*/ 884904 h 886489"/>
                <a:gd name="connsiteX6" fmla="*/ 32135 w 531893"/>
                <a:gd name="connsiteY6" fmla="*/ 607876 h 886489"/>
                <a:gd name="connsiteX7" fmla="*/ 16622 w 531893"/>
                <a:gd name="connsiteY7" fmla="*/ 581282 h 886489"/>
                <a:gd name="connsiteX8" fmla="*/ 16622 w 531893"/>
                <a:gd name="connsiteY8" fmla="*/ 27225 h 886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1893" h="886489">
                  <a:moveTo>
                    <a:pt x="16622" y="27225"/>
                  </a:moveTo>
                  <a:cubicBezTo>
                    <a:pt x="16622" y="18361"/>
                    <a:pt x="23270" y="13928"/>
                    <a:pt x="32135" y="18361"/>
                  </a:cubicBezTo>
                  <a:lnTo>
                    <a:pt x="510840" y="295389"/>
                  </a:lnTo>
                  <a:cubicBezTo>
                    <a:pt x="519705" y="299821"/>
                    <a:pt x="526353" y="310902"/>
                    <a:pt x="526353" y="321983"/>
                  </a:cubicBezTo>
                  <a:lnTo>
                    <a:pt x="526353" y="876040"/>
                  </a:lnTo>
                  <a:cubicBezTo>
                    <a:pt x="526353" y="884904"/>
                    <a:pt x="519705" y="889337"/>
                    <a:pt x="510840" y="884904"/>
                  </a:cubicBezTo>
                  <a:lnTo>
                    <a:pt x="32135" y="607876"/>
                  </a:lnTo>
                  <a:cubicBezTo>
                    <a:pt x="23270" y="603444"/>
                    <a:pt x="16622" y="592363"/>
                    <a:pt x="16622" y="581282"/>
                  </a:cubicBezTo>
                  <a:lnTo>
                    <a:pt x="16622" y="27225"/>
                  </a:lnTo>
                  <a:close/>
                </a:path>
              </a:pathLst>
            </a:custGeom>
            <a:solidFill>
              <a:srgbClr val="AFAFBE">
                <a:alpha val="44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009FDBEF-E188-4EB5-A4E4-D54E063139BC}"/>
                </a:ext>
              </a:extLst>
            </p:cNvPr>
            <p:cNvSpPr/>
            <p:nvPr/>
          </p:nvSpPr>
          <p:spPr>
            <a:xfrm>
              <a:off x="8716229" y="2884318"/>
              <a:ext cx="531894" cy="886490"/>
            </a:xfrm>
            <a:custGeom>
              <a:avLst/>
              <a:gdLst>
                <a:gd name="connsiteX0" fmla="*/ 16622 w 531893"/>
                <a:gd name="connsiteY0" fmla="*/ 27226 h 886489"/>
                <a:gd name="connsiteX1" fmla="*/ 32135 w 531893"/>
                <a:gd name="connsiteY1" fmla="*/ 18361 h 886489"/>
                <a:gd name="connsiteX2" fmla="*/ 508624 w 531893"/>
                <a:gd name="connsiteY2" fmla="*/ 293173 h 886489"/>
                <a:gd name="connsiteX3" fmla="*/ 524137 w 531893"/>
                <a:gd name="connsiteY3" fmla="*/ 319767 h 886489"/>
                <a:gd name="connsiteX4" fmla="*/ 524137 w 531893"/>
                <a:gd name="connsiteY4" fmla="*/ 869391 h 886489"/>
                <a:gd name="connsiteX5" fmla="*/ 508624 w 531893"/>
                <a:gd name="connsiteY5" fmla="*/ 878256 h 886489"/>
                <a:gd name="connsiteX6" fmla="*/ 32135 w 531893"/>
                <a:gd name="connsiteY6" fmla="*/ 603444 h 886489"/>
                <a:gd name="connsiteX7" fmla="*/ 16622 w 531893"/>
                <a:gd name="connsiteY7" fmla="*/ 576849 h 886489"/>
                <a:gd name="connsiteX8" fmla="*/ 16622 w 531893"/>
                <a:gd name="connsiteY8" fmla="*/ 27226 h 886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1893" h="886489">
                  <a:moveTo>
                    <a:pt x="16622" y="27226"/>
                  </a:moveTo>
                  <a:cubicBezTo>
                    <a:pt x="16622" y="18361"/>
                    <a:pt x="23270" y="13928"/>
                    <a:pt x="32135" y="18361"/>
                  </a:cubicBezTo>
                  <a:lnTo>
                    <a:pt x="508624" y="293173"/>
                  </a:lnTo>
                  <a:cubicBezTo>
                    <a:pt x="517489" y="297605"/>
                    <a:pt x="524137" y="308686"/>
                    <a:pt x="524137" y="319767"/>
                  </a:cubicBezTo>
                  <a:lnTo>
                    <a:pt x="524137" y="869391"/>
                  </a:lnTo>
                  <a:cubicBezTo>
                    <a:pt x="524137" y="878256"/>
                    <a:pt x="517489" y="882688"/>
                    <a:pt x="508624" y="878256"/>
                  </a:cubicBezTo>
                  <a:lnTo>
                    <a:pt x="32135" y="603444"/>
                  </a:lnTo>
                  <a:cubicBezTo>
                    <a:pt x="23270" y="599011"/>
                    <a:pt x="16622" y="587930"/>
                    <a:pt x="16622" y="576849"/>
                  </a:cubicBezTo>
                  <a:lnTo>
                    <a:pt x="16622" y="27226"/>
                  </a:lnTo>
                  <a:close/>
                </a:path>
              </a:pathLst>
            </a:custGeom>
            <a:solidFill>
              <a:srgbClr val="AAAABA">
                <a:alpha val="4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34875213-BE2F-4E14-AC23-3B4B6A6FDA2D}"/>
                </a:ext>
              </a:extLst>
            </p:cNvPr>
            <p:cNvSpPr/>
            <p:nvPr/>
          </p:nvSpPr>
          <p:spPr>
            <a:xfrm>
              <a:off x="8716229" y="2886534"/>
              <a:ext cx="531894" cy="886490"/>
            </a:xfrm>
            <a:custGeom>
              <a:avLst/>
              <a:gdLst>
                <a:gd name="connsiteX0" fmla="*/ 16622 w 531893"/>
                <a:gd name="connsiteY0" fmla="*/ 27225 h 886489"/>
                <a:gd name="connsiteX1" fmla="*/ 32135 w 531893"/>
                <a:gd name="connsiteY1" fmla="*/ 18361 h 886489"/>
                <a:gd name="connsiteX2" fmla="*/ 504191 w 531893"/>
                <a:gd name="connsiteY2" fmla="*/ 290956 h 886489"/>
                <a:gd name="connsiteX3" fmla="*/ 519705 w 531893"/>
                <a:gd name="connsiteY3" fmla="*/ 315335 h 886489"/>
                <a:gd name="connsiteX4" fmla="*/ 519705 w 531893"/>
                <a:gd name="connsiteY4" fmla="*/ 860526 h 886489"/>
                <a:gd name="connsiteX5" fmla="*/ 504191 w 531893"/>
                <a:gd name="connsiteY5" fmla="*/ 869391 h 886489"/>
                <a:gd name="connsiteX6" fmla="*/ 32135 w 531893"/>
                <a:gd name="connsiteY6" fmla="*/ 596795 h 886489"/>
                <a:gd name="connsiteX7" fmla="*/ 16622 w 531893"/>
                <a:gd name="connsiteY7" fmla="*/ 572417 h 886489"/>
                <a:gd name="connsiteX8" fmla="*/ 16622 w 531893"/>
                <a:gd name="connsiteY8" fmla="*/ 27225 h 886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1893" h="886489">
                  <a:moveTo>
                    <a:pt x="16622" y="27225"/>
                  </a:moveTo>
                  <a:cubicBezTo>
                    <a:pt x="16622" y="18361"/>
                    <a:pt x="23270" y="13928"/>
                    <a:pt x="32135" y="18361"/>
                  </a:cubicBezTo>
                  <a:lnTo>
                    <a:pt x="504191" y="290956"/>
                  </a:lnTo>
                  <a:cubicBezTo>
                    <a:pt x="513056" y="295389"/>
                    <a:pt x="519705" y="306470"/>
                    <a:pt x="519705" y="315335"/>
                  </a:cubicBezTo>
                  <a:lnTo>
                    <a:pt x="519705" y="860526"/>
                  </a:lnTo>
                  <a:cubicBezTo>
                    <a:pt x="519705" y="869391"/>
                    <a:pt x="513056" y="873824"/>
                    <a:pt x="504191" y="869391"/>
                  </a:cubicBezTo>
                  <a:lnTo>
                    <a:pt x="32135" y="596795"/>
                  </a:lnTo>
                  <a:cubicBezTo>
                    <a:pt x="23270" y="592363"/>
                    <a:pt x="16622" y="581282"/>
                    <a:pt x="16622" y="572417"/>
                  </a:cubicBezTo>
                  <a:lnTo>
                    <a:pt x="16622" y="27225"/>
                  </a:lnTo>
                  <a:close/>
                </a:path>
              </a:pathLst>
            </a:custGeom>
            <a:solidFill>
              <a:srgbClr val="A6A6B6">
                <a:alpha val="49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BBDFABDC-EDF9-44DC-912B-9BE0DB5A6901}"/>
                </a:ext>
              </a:extLst>
            </p:cNvPr>
            <p:cNvSpPr/>
            <p:nvPr/>
          </p:nvSpPr>
          <p:spPr>
            <a:xfrm>
              <a:off x="8718445" y="2890967"/>
              <a:ext cx="531894" cy="864328"/>
            </a:xfrm>
            <a:custGeom>
              <a:avLst/>
              <a:gdLst>
                <a:gd name="connsiteX0" fmla="*/ 16622 w 531893"/>
                <a:gd name="connsiteY0" fmla="*/ 27225 h 864327"/>
                <a:gd name="connsiteX1" fmla="*/ 32135 w 531893"/>
                <a:gd name="connsiteY1" fmla="*/ 18361 h 864327"/>
                <a:gd name="connsiteX2" fmla="*/ 501975 w 531893"/>
                <a:gd name="connsiteY2" fmla="*/ 288740 h 864327"/>
                <a:gd name="connsiteX3" fmla="*/ 517488 w 531893"/>
                <a:gd name="connsiteY3" fmla="*/ 313119 h 864327"/>
                <a:gd name="connsiteX4" fmla="*/ 517488 w 531893"/>
                <a:gd name="connsiteY4" fmla="*/ 856094 h 864327"/>
                <a:gd name="connsiteX5" fmla="*/ 501975 w 531893"/>
                <a:gd name="connsiteY5" fmla="*/ 864958 h 864327"/>
                <a:gd name="connsiteX6" fmla="*/ 32135 w 531893"/>
                <a:gd name="connsiteY6" fmla="*/ 594579 h 864327"/>
                <a:gd name="connsiteX7" fmla="*/ 16622 w 531893"/>
                <a:gd name="connsiteY7" fmla="*/ 570201 h 864327"/>
                <a:gd name="connsiteX8" fmla="*/ 16622 w 531893"/>
                <a:gd name="connsiteY8" fmla="*/ 27225 h 86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1893" h="864327">
                  <a:moveTo>
                    <a:pt x="16622" y="27225"/>
                  </a:moveTo>
                  <a:cubicBezTo>
                    <a:pt x="16622" y="18361"/>
                    <a:pt x="23270" y="13928"/>
                    <a:pt x="32135" y="18361"/>
                  </a:cubicBezTo>
                  <a:lnTo>
                    <a:pt x="501975" y="288740"/>
                  </a:lnTo>
                  <a:cubicBezTo>
                    <a:pt x="510840" y="293172"/>
                    <a:pt x="517488" y="304254"/>
                    <a:pt x="517488" y="313119"/>
                  </a:cubicBezTo>
                  <a:lnTo>
                    <a:pt x="517488" y="856094"/>
                  </a:lnTo>
                  <a:cubicBezTo>
                    <a:pt x="517488" y="864958"/>
                    <a:pt x="510840" y="869391"/>
                    <a:pt x="501975" y="864958"/>
                  </a:cubicBezTo>
                  <a:lnTo>
                    <a:pt x="32135" y="594579"/>
                  </a:lnTo>
                  <a:cubicBezTo>
                    <a:pt x="23270" y="590147"/>
                    <a:pt x="16622" y="579066"/>
                    <a:pt x="16622" y="570201"/>
                  </a:cubicBezTo>
                  <a:lnTo>
                    <a:pt x="16622" y="27225"/>
                  </a:lnTo>
                  <a:close/>
                </a:path>
              </a:pathLst>
            </a:custGeom>
            <a:solidFill>
              <a:srgbClr val="A1A1B3">
                <a:alpha val="51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26AC943C-28EB-42CE-886A-C3C80E114307}"/>
                </a:ext>
              </a:extLst>
            </p:cNvPr>
            <p:cNvSpPr/>
            <p:nvPr/>
          </p:nvSpPr>
          <p:spPr>
            <a:xfrm>
              <a:off x="8718445" y="2893183"/>
              <a:ext cx="509732" cy="864328"/>
            </a:xfrm>
            <a:custGeom>
              <a:avLst/>
              <a:gdLst>
                <a:gd name="connsiteX0" fmla="*/ 16622 w 509731"/>
                <a:gd name="connsiteY0" fmla="*/ 27225 h 864327"/>
                <a:gd name="connsiteX1" fmla="*/ 32135 w 509731"/>
                <a:gd name="connsiteY1" fmla="*/ 18361 h 864327"/>
                <a:gd name="connsiteX2" fmla="*/ 497542 w 509731"/>
                <a:gd name="connsiteY2" fmla="*/ 286524 h 864327"/>
                <a:gd name="connsiteX3" fmla="*/ 513056 w 509731"/>
                <a:gd name="connsiteY3" fmla="*/ 310902 h 864327"/>
                <a:gd name="connsiteX4" fmla="*/ 513056 w 509731"/>
                <a:gd name="connsiteY4" fmla="*/ 849445 h 864327"/>
                <a:gd name="connsiteX5" fmla="*/ 497542 w 509731"/>
                <a:gd name="connsiteY5" fmla="*/ 858310 h 864327"/>
                <a:gd name="connsiteX6" fmla="*/ 32135 w 509731"/>
                <a:gd name="connsiteY6" fmla="*/ 590147 h 864327"/>
                <a:gd name="connsiteX7" fmla="*/ 16622 w 509731"/>
                <a:gd name="connsiteY7" fmla="*/ 565768 h 864327"/>
                <a:gd name="connsiteX8" fmla="*/ 16622 w 509731"/>
                <a:gd name="connsiteY8" fmla="*/ 27225 h 86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9731" h="864327">
                  <a:moveTo>
                    <a:pt x="16622" y="27225"/>
                  </a:moveTo>
                  <a:cubicBezTo>
                    <a:pt x="16622" y="18361"/>
                    <a:pt x="23270" y="13928"/>
                    <a:pt x="32135" y="18361"/>
                  </a:cubicBezTo>
                  <a:lnTo>
                    <a:pt x="497542" y="286524"/>
                  </a:lnTo>
                  <a:cubicBezTo>
                    <a:pt x="506407" y="290956"/>
                    <a:pt x="513056" y="302037"/>
                    <a:pt x="513056" y="310902"/>
                  </a:cubicBezTo>
                  <a:lnTo>
                    <a:pt x="513056" y="849445"/>
                  </a:lnTo>
                  <a:cubicBezTo>
                    <a:pt x="513056" y="858310"/>
                    <a:pt x="506407" y="862742"/>
                    <a:pt x="497542" y="858310"/>
                  </a:cubicBezTo>
                  <a:lnTo>
                    <a:pt x="32135" y="590147"/>
                  </a:lnTo>
                  <a:cubicBezTo>
                    <a:pt x="23270" y="585714"/>
                    <a:pt x="16622" y="574633"/>
                    <a:pt x="16622" y="565768"/>
                  </a:cubicBezTo>
                  <a:lnTo>
                    <a:pt x="16622" y="27225"/>
                  </a:lnTo>
                  <a:close/>
                </a:path>
              </a:pathLst>
            </a:custGeom>
            <a:solidFill>
              <a:srgbClr val="9D9DAF">
                <a:alpha val="54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617A8026-20CD-440A-8D33-651CB35FCD17}"/>
                </a:ext>
              </a:extLst>
            </p:cNvPr>
            <p:cNvSpPr/>
            <p:nvPr/>
          </p:nvSpPr>
          <p:spPr>
            <a:xfrm>
              <a:off x="8720661" y="2895399"/>
              <a:ext cx="509732" cy="864328"/>
            </a:xfrm>
            <a:custGeom>
              <a:avLst/>
              <a:gdLst>
                <a:gd name="connsiteX0" fmla="*/ 16622 w 509731"/>
                <a:gd name="connsiteY0" fmla="*/ 27226 h 864327"/>
                <a:gd name="connsiteX1" fmla="*/ 29919 w 509731"/>
                <a:gd name="connsiteY1" fmla="*/ 18361 h 864327"/>
                <a:gd name="connsiteX2" fmla="*/ 493110 w 509731"/>
                <a:gd name="connsiteY2" fmla="*/ 284308 h 864327"/>
                <a:gd name="connsiteX3" fmla="*/ 506408 w 509731"/>
                <a:gd name="connsiteY3" fmla="*/ 308686 h 864327"/>
                <a:gd name="connsiteX4" fmla="*/ 506408 w 509731"/>
                <a:gd name="connsiteY4" fmla="*/ 842796 h 864327"/>
                <a:gd name="connsiteX5" fmla="*/ 493110 w 509731"/>
                <a:gd name="connsiteY5" fmla="*/ 851661 h 864327"/>
                <a:gd name="connsiteX6" fmla="*/ 29919 w 509731"/>
                <a:gd name="connsiteY6" fmla="*/ 585714 h 864327"/>
                <a:gd name="connsiteX7" fmla="*/ 16622 w 509731"/>
                <a:gd name="connsiteY7" fmla="*/ 561336 h 864327"/>
                <a:gd name="connsiteX8" fmla="*/ 16622 w 509731"/>
                <a:gd name="connsiteY8" fmla="*/ 27226 h 86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9731" h="864327">
                  <a:moveTo>
                    <a:pt x="16622" y="27226"/>
                  </a:moveTo>
                  <a:cubicBezTo>
                    <a:pt x="16622" y="18361"/>
                    <a:pt x="23270" y="13928"/>
                    <a:pt x="29919" y="18361"/>
                  </a:cubicBezTo>
                  <a:lnTo>
                    <a:pt x="493110" y="284308"/>
                  </a:lnTo>
                  <a:cubicBezTo>
                    <a:pt x="501975" y="288740"/>
                    <a:pt x="506408" y="299821"/>
                    <a:pt x="506408" y="308686"/>
                  </a:cubicBezTo>
                  <a:lnTo>
                    <a:pt x="506408" y="842796"/>
                  </a:lnTo>
                  <a:cubicBezTo>
                    <a:pt x="506408" y="851661"/>
                    <a:pt x="499759" y="856094"/>
                    <a:pt x="493110" y="851661"/>
                  </a:cubicBezTo>
                  <a:lnTo>
                    <a:pt x="29919" y="585714"/>
                  </a:lnTo>
                  <a:cubicBezTo>
                    <a:pt x="21054" y="581282"/>
                    <a:pt x="16622" y="570201"/>
                    <a:pt x="16622" y="561336"/>
                  </a:cubicBezTo>
                  <a:lnTo>
                    <a:pt x="16622" y="27226"/>
                  </a:lnTo>
                  <a:close/>
                </a:path>
              </a:pathLst>
            </a:custGeom>
            <a:solidFill>
              <a:srgbClr val="9898AB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FBBCF561-0081-403E-A8B9-F4EA03A7C83A}"/>
                </a:ext>
              </a:extLst>
            </p:cNvPr>
            <p:cNvSpPr/>
            <p:nvPr/>
          </p:nvSpPr>
          <p:spPr>
            <a:xfrm>
              <a:off x="8722878" y="2899831"/>
              <a:ext cx="509732" cy="842165"/>
            </a:xfrm>
            <a:custGeom>
              <a:avLst/>
              <a:gdLst>
                <a:gd name="connsiteX0" fmla="*/ 16622 w 509731"/>
                <a:gd name="connsiteY0" fmla="*/ 27225 h 842165"/>
                <a:gd name="connsiteX1" fmla="*/ 29919 w 509731"/>
                <a:gd name="connsiteY1" fmla="*/ 18361 h 842165"/>
                <a:gd name="connsiteX2" fmla="*/ 488678 w 509731"/>
                <a:gd name="connsiteY2" fmla="*/ 282091 h 842165"/>
                <a:gd name="connsiteX3" fmla="*/ 501975 w 509731"/>
                <a:gd name="connsiteY3" fmla="*/ 306470 h 842165"/>
                <a:gd name="connsiteX4" fmla="*/ 501975 w 509731"/>
                <a:gd name="connsiteY4" fmla="*/ 836148 h 842165"/>
                <a:gd name="connsiteX5" fmla="*/ 488678 w 509731"/>
                <a:gd name="connsiteY5" fmla="*/ 845012 h 842165"/>
                <a:gd name="connsiteX6" fmla="*/ 29919 w 509731"/>
                <a:gd name="connsiteY6" fmla="*/ 581282 h 842165"/>
                <a:gd name="connsiteX7" fmla="*/ 16622 w 509731"/>
                <a:gd name="connsiteY7" fmla="*/ 556903 h 842165"/>
                <a:gd name="connsiteX8" fmla="*/ 16622 w 509731"/>
                <a:gd name="connsiteY8" fmla="*/ 27225 h 842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9731" h="842165">
                  <a:moveTo>
                    <a:pt x="16622" y="27225"/>
                  </a:moveTo>
                  <a:cubicBezTo>
                    <a:pt x="16622" y="18361"/>
                    <a:pt x="23270" y="13928"/>
                    <a:pt x="29919" y="18361"/>
                  </a:cubicBezTo>
                  <a:lnTo>
                    <a:pt x="488678" y="282091"/>
                  </a:lnTo>
                  <a:cubicBezTo>
                    <a:pt x="497542" y="286524"/>
                    <a:pt x="501975" y="297605"/>
                    <a:pt x="501975" y="306470"/>
                  </a:cubicBezTo>
                  <a:lnTo>
                    <a:pt x="501975" y="836148"/>
                  </a:lnTo>
                  <a:cubicBezTo>
                    <a:pt x="501975" y="845012"/>
                    <a:pt x="495326" y="849445"/>
                    <a:pt x="488678" y="845012"/>
                  </a:cubicBezTo>
                  <a:lnTo>
                    <a:pt x="29919" y="581282"/>
                  </a:lnTo>
                  <a:cubicBezTo>
                    <a:pt x="21054" y="576849"/>
                    <a:pt x="16622" y="565768"/>
                    <a:pt x="16622" y="556903"/>
                  </a:cubicBezTo>
                  <a:lnTo>
                    <a:pt x="16622" y="27225"/>
                  </a:lnTo>
                  <a:close/>
                </a:path>
              </a:pathLst>
            </a:custGeom>
            <a:solidFill>
              <a:srgbClr val="9494A8">
                <a:alpha val="59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3495D12B-5768-4EAD-B9B9-804FB93CB5FD}"/>
                </a:ext>
              </a:extLst>
            </p:cNvPr>
            <p:cNvSpPr/>
            <p:nvPr/>
          </p:nvSpPr>
          <p:spPr>
            <a:xfrm>
              <a:off x="8722878" y="2902048"/>
              <a:ext cx="509732" cy="842165"/>
            </a:xfrm>
            <a:custGeom>
              <a:avLst/>
              <a:gdLst>
                <a:gd name="connsiteX0" fmla="*/ 16622 w 509731"/>
                <a:gd name="connsiteY0" fmla="*/ 27225 h 842165"/>
                <a:gd name="connsiteX1" fmla="*/ 29919 w 509731"/>
                <a:gd name="connsiteY1" fmla="*/ 18361 h 842165"/>
                <a:gd name="connsiteX2" fmla="*/ 484245 w 509731"/>
                <a:gd name="connsiteY2" fmla="*/ 282091 h 842165"/>
                <a:gd name="connsiteX3" fmla="*/ 497542 w 509731"/>
                <a:gd name="connsiteY3" fmla="*/ 306470 h 842165"/>
                <a:gd name="connsiteX4" fmla="*/ 497542 w 509731"/>
                <a:gd name="connsiteY4" fmla="*/ 831715 h 842165"/>
                <a:gd name="connsiteX5" fmla="*/ 484245 w 509731"/>
                <a:gd name="connsiteY5" fmla="*/ 840580 h 842165"/>
                <a:gd name="connsiteX6" fmla="*/ 29919 w 509731"/>
                <a:gd name="connsiteY6" fmla="*/ 576849 h 842165"/>
                <a:gd name="connsiteX7" fmla="*/ 16622 w 509731"/>
                <a:gd name="connsiteY7" fmla="*/ 552471 h 842165"/>
                <a:gd name="connsiteX8" fmla="*/ 16622 w 509731"/>
                <a:gd name="connsiteY8" fmla="*/ 27225 h 842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9731" h="842165">
                  <a:moveTo>
                    <a:pt x="16622" y="27225"/>
                  </a:moveTo>
                  <a:cubicBezTo>
                    <a:pt x="16622" y="18361"/>
                    <a:pt x="23270" y="13928"/>
                    <a:pt x="29919" y="18361"/>
                  </a:cubicBezTo>
                  <a:lnTo>
                    <a:pt x="484245" y="282091"/>
                  </a:lnTo>
                  <a:cubicBezTo>
                    <a:pt x="493110" y="286524"/>
                    <a:pt x="497542" y="297605"/>
                    <a:pt x="497542" y="306470"/>
                  </a:cubicBezTo>
                  <a:lnTo>
                    <a:pt x="497542" y="831715"/>
                  </a:lnTo>
                  <a:cubicBezTo>
                    <a:pt x="497542" y="840580"/>
                    <a:pt x="490894" y="845013"/>
                    <a:pt x="484245" y="840580"/>
                  </a:cubicBezTo>
                  <a:lnTo>
                    <a:pt x="29919" y="576849"/>
                  </a:lnTo>
                  <a:cubicBezTo>
                    <a:pt x="21054" y="572417"/>
                    <a:pt x="16622" y="561336"/>
                    <a:pt x="16622" y="552471"/>
                  </a:cubicBezTo>
                  <a:lnTo>
                    <a:pt x="16622" y="27225"/>
                  </a:lnTo>
                  <a:close/>
                </a:path>
              </a:pathLst>
            </a:custGeom>
            <a:solidFill>
              <a:srgbClr val="8F8FA4">
                <a:alpha val="61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693436E3-44EA-4721-901B-94F49027CC98}"/>
                </a:ext>
              </a:extLst>
            </p:cNvPr>
            <p:cNvSpPr/>
            <p:nvPr/>
          </p:nvSpPr>
          <p:spPr>
            <a:xfrm>
              <a:off x="8725094" y="2906480"/>
              <a:ext cx="509732" cy="842165"/>
            </a:xfrm>
            <a:custGeom>
              <a:avLst/>
              <a:gdLst>
                <a:gd name="connsiteX0" fmla="*/ 16622 w 509731"/>
                <a:gd name="connsiteY0" fmla="*/ 27226 h 842165"/>
                <a:gd name="connsiteX1" fmla="*/ 29919 w 509731"/>
                <a:gd name="connsiteY1" fmla="*/ 18361 h 842165"/>
                <a:gd name="connsiteX2" fmla="*/ 482029 w 509731"/>
                <a:gd name="connsiteY2" fmla="*/ 279875 h 842165"/>
                <a:gd name="connsiteX3" fmla="*/ 495326 w 509731"/>
                <a:gd name="connsiteY3" fmla="*/ 304254 h 842165"/>
                <a:gd name="connsiteX4" fmla="*/ 495326 w 509731"/>
                <a:gd name="connsiteY4" fmla="*/ 825067 h 842165"/>
                <a:gd name="connsiteX5" fmla="*/ 482029 w 509731"/>
                <a:gd name="connsiteY5" fmla="*/ 833931 h 842165"/>
                <a:gd name="connsiteX6" fmla="*/ 29919 w 509731"/>
                <a:gd name="connsiteY6" fmla="*/ 572417 h 842165"/>
                <a:gd name="connsiteX7" fmla="*/ 16622 w 509731"/>
                <a:gd name="connsiteY7" fmla="*/ 548038 h 842165"/>
                <a:gd name="connsiteX8" fmla="*/ 16622 w 509731"/>
                <a:gd name="connsiteY8" fmla="*/ 27226 h 842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9731" h="842165">
                  <a:moveTo>
                    <a:pt x="16622" y="27226"/>
                  </a:moveTo>
                  <a:cubicBezTo>
                    <a:pt x="16622" y="18361"/>
                    <a:pt x="23270" y="13928"/>
                    <a:pt x="29919" y="18361"/>
                  </a:cubicBezTo>
                  <a:lnTo>
                    <a:pt x="482029" y="279875"/>
                  </a:lnTo>
                  <a:cubicBezTo>
                    <a:pt x="488677" y="284308"/>
                    <a:pt x="495326" y="295389"/>
                    <a:pt x="495326" y="304254"/>
                  </a:cubicBezTo>
                  <a:lnTo>
                    <a:pt x="495326" y="825067"/>
                  </a:lnTo>
                  <a:cubicBezTo>
                    <a:pt x="495326" y="833931"/>
                    <a:pt x="488677" y="838364"/>
                    <a:pt x="482029" y="833931"/>
                  </a:cubicBezTo>
                  <a:lnTo>
                    <a:pt x="29919" y="572417"/>
                  </a:lnTo>
                  <a:cubicBezTo>
                    <a:pt x="23270" y="567984"/>
                    <a:pt x="16622" y="556903"/>
                    <a:pt x="16622" y="548038"/>
                  </a:cubicBezTo>
                  <a:lnTo>
                    <a:pt x="16622" y="27226"/>
                  </a:lnTo>
                  <a:close/>
                </a:path>
              </a:pathLst>
            </a:custGeom>
            <a:solidFill>
              <a:srgbClr val="8B8BA1">
                <a:alpha val="63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6A88FAC-A231-448A-8109-C2D7EEBA9AF2}"/>
                </a:ext>
              </a:extLst>
            </p:cNvPr>
            <p:cNvSpPr/>
            <p:nvPr/>
          </p:nvSpPr>
          <p:spPr>
            <a:xfrm>
              <a:off x="8727310" y="2908696"/>
              <a:ext cx="487569" cy="842165"/>
            </a:xfrm>
            <a:custGeom>
              <a:avLst/>
              <a:gdLst>
                <a:gd name="connsiteX0" fmla="*/ 16622 w 487569"/>
                <a:gd name="connsiteY0" fmla="*/ 27225 h 842165"/>
                <a:gd name="connsiteX1" fmla="*/ 29919 w 487569"/>
                <a:gd name="connsiteY1" fmla="*/ 18361 h 842165"/>
                <a:gd name="connsiteX2" fmla="*/ 477597 w 487569"/>
                <a:gd name="connsiteY2" fmla="*/ 277659 h 842165"/>
                <a:gd name="connsiteX3" fmla="*/ 490894 w 487569"/>
                <a:gd name="connsiteY3" fmla="*/ 302037 h 842165"/>
                <a:gd name="connsiteX4" fmla="*/ 490894 w 487569"/>
                <a:gd name="connsiteY4" fmla="*/ 820634 h 842165"/>
                <a:gd name="connsiteX5" fmla="*/ 477597 w 487569"/>
                <a:gd name="connsiteY5" fmla="*/ 829499 h 842165"/>
                <a:gd name="connsiteX6" fmla="*/ 29919 w 487569"/>
                <a:gd name="connsiteY6" fmla="*/ 570201 h 842165"/>
                <a:gd name="connsiteX7" fmla="*/ 16622 w 487569"/>
                <a:gd name="connsiteY7" fmla="*/ 545822 h 842165"/>
                <a:gd name="connsiteX8" fmla="*/ 16622 w 487569"/>
                <a:gd name="connsiteY8" fmla="*/ 27225 h 842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569" h="842165">
                  <a:moveTo>
                    <a:pt x="16622" y="27225"/>
                  </a:moveTo>
                  <a:cubicBezTo>
                    <a:pt x="16622" y="18361"/>
                    <a:pt x="23270" y="13928"/>
                    <a:pt x="29919" y="18361"/>
                  </a:cubicBezTo>
                  <a:lnTo>
                    <a:pt x="477597" y="277659"/>
                  </a:lnTo>
                  <a:cubicBezTo>
                    <a:pt x="484245" y="282091"/>
                    <a:pt x="490894" y="293172"/>
                    <a:pt x="490894" y="302037"/>
                  </a:cubicBezTo>
                  <a:lnTo>
                    <a:pt x="490894" y="820634"/>
                  </a:lnTo>
                  <a:cubicBezTo>
                    <a:pt x="490894" y="829499"/>
                    <a:pt x="484245" y="833931"/>
                    <a:pt x="477597" y="829499"/>
                  </a:cubicBezTo>
                  <a:lnTo>
                    <a:pt x="29919" y="570201"/>
                  </a:lnTo>
                  <a:cubicBezTo>
                    <a:pt x="23270" y="565768"/>
                    <a:pt x="16622" y="554687"/>
                    <a:pt x="16622" y="545822"/>
                  </a:cubicBezTo>
                  <a:lnTo>
                    <a:pt x="16622" y="27225"/>
                  </a:lnTo>
                  <a:close/>
                </a:path>
              </a:pathLst>
            </a:custGeom>
            <a:solidFill>
              <a:srgbClr val="86869D">
                <a:alpha val="6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A79824D-51E2-4851-AC0B-383D2EC93509}"/>
                </a:ext>
              </a:extLst>
            </p:cNvPr>
            <p:cNvSpPr/>
            <p:nvPr/>
          </p:nvSpPr>
          <p:spPr>
            <a:xfrm>
              <a:off x="8727310" y="2910913"/>
              <a:ext cx="487569" cy="820003"/>
            </a:xfrm>
            <a:custGeom>
              <a:avLst/>
              <a:gdLst>
                <a:gd name="connsiteX0" fmla="*/ 16622 w 487569"/>
                <a:gd name="connsiteY0" fmla="*/ 27225 h 820003"/>
                <a:gd name="connsiteX1" fmla="*/ 29919 w 487569"/>
                <a:gd name="connsiteY1" fmla="*/ 18361 h 820003"/>
                <a:gd name="connsiteX2" fmla="*/ 475380 w 487569"/>
                <a:gd name="connsiteY2" fmla="*/ 275443 h 820003"/>
                <a:gd name="connsiteX3" fmla="*/ 488678 w 487569"/>
                <a:gd name="connsiteY3" fmla="*/ 299821 h 820003"/>
                <a:gd name="connsiteX4" fmla="*/ 488678 w 487569"/>
                <a:gd name="connsiteY4" fmla="*/ 813985 h 820003"/>
                <a:gd name="connsiteX5" fmla="*/ 475380 w 487569"/>
                <a:gd name="connsiteY5" fmla="*/ 822850 h 820003"/>
                <a:gd name="connsiteX6" fmla="*/ 29919 w 487569"/>
                <a:gd name="connsiteY6" fmla="*/ 565768 h 820003"/>
                <a:gd name="connsiteX7" fmla="*/ 16622 w 487569"/>
                <a:gd name="connsiteY7" fmla="*/ 541390 h 820003"/>
                <a:gd name="connsiteX8" fmla="*/ 16622 w 487569"/>
                <a:gd name="connsiteY8" fmla="*/ 27225 h 82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569" h="820003">
                  <a:moveTo>
                    <a:pt x="16622" y="27225"/>
                  </a:moveTo>
                  <a:cubicBezTo>
                    <a:pt x="16622" y="18361"/>
                    <a:pt x="23270" y="13928"/>
                    <a:pt x="29919" y="18361"/>
                  </a:cubicBezTo>
                  <a:lnTo>
                    <a:pt x="475380" y="275443"/>
                  </a:lnTo>
                  <a:cubicBezTo>
                    <a:pt x="482029" y="279875"/>
                    <a:pt x="488678" y="290956"/>
                    <a:pt x="488678" y="299821"/>
                  </a:cubicBezTo>
                  <a:lnTo>
                    <a:pt x="488678" y="813985"/>
                  </a:lnTo>
                  <a:cubicBezTo>
                    <a:pt x="488678" y="822850"/>
                    <a:pt x="482029" y="827283"/>
                    <a:pt x="475380" y="822850"/>
                  </a:cubicBezTo>
                  <a:lnTo>
                    <a:pt x="29919" y="565768"/>
                  </a:lnTo>
                  <a:cubicBezTo>
                    <a:pt x="23270" y="561336"/>
                    <a:pt x="16622" y="550255"/>
                    <a:pt x="16622" y="541390"/>
                  </a:cubicBezTo>
                  <a:lnTo>
                    <a:pt x="16622" y="27225"/>
                  </a:lnTo>
                  <a:close/>
                </a:path>
              </a:pathLst>
            </a:custGeom>
            <a:solidFill>
              <a:srgbClr val="828299">
                <a:alpha val="68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4AB8C949-27C0-47EA-8913-78BC0B09ECFB}"/>
                </a:ext>
              </a:extLst>
            </p:cNvPr>
            <p:cNvSpPr/>
            <p:nvPr/>
          </p:nvSpPr>
          <p:spPr>
            <a:xfrm>
              <a:off x="8729526" y="2915345"/>
              <a:ext cx="487569" cy="820003"/>
            </a:xfrm>
            <a:custGeom>
              <a:avLst/>
              <a:gdLst>
                <a:gd name="connsiteX0" fmla="*/ 16622 w 487569"/>
                <a:gd name="connsiteY0" fmla="*/ 27225 h 820003"/>
                <a:gd name="connsiteX1" fmla="*/ 29919 w 487569"/>
                <a:gd name="connsiteY1" fmla="*/ 18361 h 820003"/>
                <a:gd name="connsiteX2" fmla="*/ 470948 w 487569"/>
                <a:gd name="connsiteY2" fmla="*/ 273226 h 820003"/>
                <a:gd name="connsiteX3" fmla="*/ 484245 w 487569"/>
                <a:gd name="connsiteY3" fmla="*/ 297605 h 820003"/>
                <a:gd name="connsiteX4" fmla="*/ 484245 w 487569"/>
                <a:gd name="connsiteY4" fmla="*/ 807336 h 820003"/>
                <a:gd name="connsiteX5" fmla="*/ 470948 w 487569"/>
                <a:gd name="connsiteY5" fmla="*/ 816202 h 820003"/>
                <a:gd name="connsiteX6" fmla="*/ 29919 w 487569"/>
                <a:gd name="connsiteY6" fmla="*/ 561336 h 820003"/>
                <a:gd name="connsiteX7" fmla="*/ 16622 w 487569"/>
                <a:gd name="connsiteY7" fmla="*/ 536957 h 820003"/>
                <a:gd name="connsiteX8" fmla="*/ 16622 w 487569"/>
                <a:gd name="connsiteY8" fmla="*/ 27225 h 82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569" h="820003">
                  <a:moveTo>
                    <a:pt x="16622" y="27225"/>
                  </a:moveTo>
                  <a:cubicBezTo>
                    <a:pt x="16622" y="18361"/>
                    <a:pt x="23270" y="13928"/>
                    <a:pt x="29919" y="18361"/>
                  </a:cubicBezTo>
                  <a:lnTo>
                    <a:pt x="470948" y="273226"/>
                  </a:lnTo>
                  <a:cubicBezTo>
                    <a:pt x="477597" y="277659"/>
                    <a:pt x="484245" y="288740"/>
                    <a:pt x="484245" y="297605"/>
                  </a:cubicBezTo>
                  <a:lnTo>
                    <a:pt x="484245" y="807336"/>
                  </a:lnTo>
                  <a:cubicBezTo>
                    <a:pt x="484245" y="816202"/>
                    <a:pt x="477597" y="820634"/>
                    <a:pt x="470948" y="816202"/>
                  </a:cubicBezTo>
                  <a:lnTo>
                    <a:pt x="29919" y="561336"/>
                  </a:lnTo>
                  <a:cubicBezTo>
                    <a:pt x="23270" y="556903"/>
                    <a:pt x="16622" y="545822"/>
                    <a:pt x="16622" y="536957"/>
                  </a:cubicBezTo>
                  <a:lnTo>
                    <a:pt x="16622" y="27225"/>
                  </a:lnTo>
                  <a:close/>
                </a:path>
              </a:pathLst>
            </a:custGeom>
            <a:solidFill>
              <a:srgbClr val="7E7E96">
                <a:alpha val="71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69303450-4162-40F0-B4AF-286A183D1A72}"/>
                </a:ext>
              </a:extLst>
            </p:cNvPr>
            <p:cNvSpPr/>
            <p:nvPr/>
          </p:nvSpPr>
          <p:spPr>
            <a:xfrm>
              <a:off x="8731742" y="2918501"/>
              <a:ext cx="487569" cy="820003"/>
            </a:xfrm>
            <a:custGeom>
              <a:avLst/>
              <a:gdLst>
                <a:gd name="connsiteX0" fmla="*/ 16622 w 487569"/>
                <a:gd name="connsiteY0" fmla="*/ 26286 h 820003"/>
                <a:gd name="connsiteX1" fmla="*/ 29919 w 487569"/>
                <a:gd name="connsiteY1" fmla="*/ 17421 h 820003"/>
                <a:gd name="connsiteX2" fmla="*/ 468732 w 487569"/>
                <a:gd name="connsiteY2" fmla="*/ 270071 h 820003"/>
                <a:gd name="connsiteX3" fmla="*/ 482029 w 487569"/>
                <a:gd name="connsiteY3" fmla="*/ 294449 h 820003"/>
                <a:gd name="connsiteX4" fmla="*/ 482029 w 487569"/>
                <a:gd name="connsiteY4" fmla="*/ 799748 h 820003"/>
                <a:gd name="connsiteX5" fmla="*/ 468732 w 487569"/>
                <a:gd name="connsiteY5" fmla="*/ 808613 h 820003"/>
                <a:gd name="connsiteX6" fmla="*/ 29919 w 487569"/>
                <a:gd name="connsiteY6" fmla="*/ 555964 h 820003"/>
                <a:gd name="connsiteX7" fmla="*/ 16622 w 487569"/>
                <a:gd name="connsiteY7" fmla="*/ 531585 h 820003"/>
                <a:gd name="connsiteX8" fmla="*/ 16622 w 487569"/>
                <a:gd name="connsiteY8" fmla="*/ 26286 h 82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569" h="820003">
                  <a:moveTo>
                    <a:pt x="16622" y="26286"/>
                  </a:moveTo>
                  <a:cubicBezTo>
                    <a:pt x="16622" y="17421"/>
                    <a:pt x="23270" y="15205"/>
                    <a:pt x="29919" y="17421"/>
                  </a:cubicBezTo>
                  <a:lnTo>
                    <a:pt x="468732" y="270071"/>
                  </a:lnTo>
                  <a:cubicBezTo>
                    <a:pt x="475381" y="274503"/>
                    <a:pt x="482029" y="285584"/>
                    <a:pt x="482029" y="294449"/>
                  </a:cubicBezTo>
                  <a:lnTo>
                    <a:pt x="482029" y="799748"/>
                  </a:lnTo>
                  <a:cubicBezTo>
                    <a:pt x="482029" y="808613"/>
                    <a:pt x="475381" y="810829"/>
                    <a:pt x="468732" y="808613"/>
                  </a:cubicBezTo>
                  <a:lnTo>
                    <a:pt x="29919" y="555964"/>
                  </a:lnTo>
                  <a:cubicBezTo>
                    <a:pt x="23270" y="551531"/>
                    <a:pt x="16622" y="540450"/>
                    <a:pt x="16622" y="531585"/>
                  </a:cubicBezTo>
                  <a:lnTo>
                    <a:pt x="16622" y="26286"/>
                  </a:lnTo>
                  <a:close/>
                </a:path>
              </a:pathLst>
            </a:custGeom>
            <a:solidFill>
              <a:srgbClr val="797992">
                <a:alpha val="73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5F11A6E3-980A-4D26-BC1E-0B0DE1F1DF4B}"/>
                </a:ext>
              </a:extLst>
            </p:cNvPr>
            <p:cNvSpPr/>
            <p:nvPr/>
          </p:nvSpPr>
          <p:spPr>
            <a:xfrm>
              <a:off x="8731742" y="2922933"/>
              <a:ext cx="487569" cy="797841"/>
            </a:xfrm>
            <a:custGeom>
              <a:avLst/>
              <a:gdLst>
                <a:gd name="connsiteX0" fmla="*/ 16622 w 487569"/>
                <a:gd name="connsiteY0" fmla="*/ 26286 h 797840"/>
                <a:gd name="connsiteX1" fmla="*/ 29919 w 487569"/>
                <a:gd name="connsiteY1" fmla="*/ 17421 h 797840"/>
                <a:gd name="connsiteX2" fmla="*/ 464299 w 487569"/>
                <a:gd name="connsiteY2" fmla="*/ 267855 h 797840"/>
                <a:gd name="connsiteX3" fmla="*/ 477597 w 487569"/>
                <a:gd name="connsiteY3" fmla="*/ 292233 h 797840"/>
                <a:gd name="connsiteX4" fmla="*/ 477597 w 487569"/>
                <a:gd name="connsiteY4" fmla="*/ 793100 h 797840"/>
                <a:gd name="connsiteX5" fmla="*/ 464299 w 487569"/>
                <a:gd name="connsiteY5" fmla="*/ 801965 h 797840"/>
                <a:gd name="connsiteX6" fmla="*/ 29919 w 487569"/>
                <a:gd name="connsiteY6" fmla="*/ 551531 h 797840"/>
                <a:gd name="connsiteX7" fmla="*/ 16622 w 487569"/>
                <a:gd name="connsiteY7" fmla="*/ 527153 h 797840"/>
                <a:gd name="connsiteX8" fmla="*/ 16622 w 487569"/>
                <a:gd name="connsiteY8" fmla="*/ 26286 h 79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569" h="797840">
                  <a:moveTo>
                    <a:pt x="16622" y="26286"/>
                  </a:moveTo>
                  <a:cubicBezTo>
                    <a:pt x="16622" y="17421"/>
                    <a:pt x="23270" y="15205"/>
                    <a:pt x="29919" y="17421"/>
                  </a:cubicBezTo>
                  <a:lnTo>
                    <a:pt x="464299" y="267855"/>
                  </a:lnTo>
                  <a:cubicBezTo>
                    <a:pt x="470948" y="272287"/>
                    <a:pt x="477597" y="283368"/>
                    <a:pt x="477597" y="292233"/>
                  </a:cubicBezTo>
                  <a:lnTo>
                    <a:pt x="477597" y="793100"/>
                  </a:lnTo>
                  <a:cubicBezTo>
                    <a:pt x="477597" y="801965"/>
                    <a:pt x="470948" y="804181"/>
                    <a:pt x="464299" y="801965"/>
                  </a:cubicBezTo>
                  <a:lnTo>
                    <a:pt x="29919" y="551531"/>
                  </a:lnTo>
                  <a:cubicBezTo>
                    <a:pt x="23270" y="547099"/>
                    <a:pt x="16622" y="536018"/>
                    <a:pt x="16622" y="527153"/>
                  </a:cubicBezTo>
                  <a:lnTo>
                    <a:pt x="16622" y="26286"/>
                  </a:lnTo>
                  <a:close/>
                </a:path>
              </a:pathLst>
            </a:custGeom>
            <a:solidFill>
              <a:srgbClr val="75758E">
                <a:alpha val="7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489EC1A9-6298-40D4-B667-30A53C1A74F4}"/>
                </a:ext>
              </a:extLst>
            </p:cNvPr>
            <p:cNvSpPr/>
            <p:nvPr/>
          </p:nvSpPr>
          <p:spPr>
            <a:xfrm>
              <a:off x="8733959" y="2925949"/>
              <a:ext cx="487569" cy="797841"/>
            </a:xfrm>
            <a:custGeom>
              <a:avLst/>
              <a:gdLst>
                <a:gd name="connsiteX0" fmla="*/ 16622 w 487569"/>
                <a:gd name="connsiteY0" fmla="*/ 25487 h 797840"/>
                <a:gd name="connsiteX1" fmla="*/ 29919 w 487569"/>
                <a:gd name="connsiteY1" fmla="*/ 18838 h 797840"/>
                <a:gd name="connsiteX2" fmla="*/ 459867 w 487569"/>
                <a:gd name="connsiteY2" fmla="*/ 267055 h 797840"/>
                <a:gd name="connsiteX3" fmla="*/ 473164 w 487569"/>
                <a:gd name="connsiteY3" fmla="*/ 289217 h 797840"/>
                <a:gd name="connsiteX4" fmla="*/ 473164 w 487569"/>
                <a:gd name="connsiteY4" fmla="*/ 787868 h 797840"/>
                <a:gd name="connsiteX5" fmla="*/ 459867 w 487569"/>
                <a:gd name="connsiteY5" fmla="*/ 794517 h 797840"/>
                <a:gd name="connsiteX6" fmla="*/ 29919 w 487569"/>
                <a:gd name="connsiteY6" fmla="*/ 546299 h 797840"/>
                <a:gd name="connsiteX7" fmla="*/ 16622 w 487569"/>
                <a:gd name="connsiteY7" fmla="*/ 524137 h 797840"/>
                <a:gd name="connsiteX8" fmla="*/ 16622 w 487569"/>
                <a:gd name="connsiteY8" fmla="*/ 25487 h 79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569" h="797840">
                  <a:moveTo>
                    <a:pt x="16622" y="25487"/>
                  </a:moveTo>
                  <a:cubicBezTo>
                    <a:pt x="16622" y="16622"/>
                    <a:pt x="23270" y="14405"/>
                    <a:pt x="29919" y="18838"/>
                  </a:cubicBezTo>
                  <a:lnTo>
                    <a:pt x="459867" y="267055"/>
                  </a:lnTo>
                  <a:cubicBezTo>
                    <a:pt x="466515" y="271488"/>
                    <a:pt x="473164" y="282569"/>
                    <a:pt x="473164" y="289217"/>
                  </a:cubicBezTo>
                  <a:lnTo>
                    <a:pt x="473164" y="787868"/>
                  </a:lnTo>
                  <a:cubicBezTo>
                    <a:pt x="473164" y="796733"/>
                    <a:pt x="466515" y="798949"/>
                    <a:pt x="459867" y="794517"/>
                  </a:cubicBezTo>
                  <a:lnTo>
                    <a:pt x="29919" y="546299"/>
                  </a:lnTo>
                  <a:cubicBezTo>
                    <a:pt x="23270" y="541867"/>
                    <a:pt x="16622" y="530786"/>
                    <a:pt x="16622" y="524137"/>
                  </a:cubicBezTo>
                  <a:lnTo>
                    <a:pt x="16622" y="25487"/>
                  </a:lnTo>
                  <a:close/>
                </a:path>
              </a:pathLst>
            </a:custGeom>
            <a:solidFill>
              <a:srgbClr val="70708B">
                <a:alpha val="78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5E7A814D-1BBA-45B5-90DB-6D565B5BA0C7}"/>
                </a:ext>
              </a:extLst>
            </p:cNvPr>
            <p:cNvSpPr/>
            <p:nvPr/>
          </p:nvSpPr>
          <p:spPr>
            <a:xfrm>
              <a:off x="8733959" y="2928165"/>
              <a:ext cx="487569" cy="797841"/>
            </a:xfrm>
            <a:custGeom>
              <a:avLst/>
              <a:gdLst>
                <a:gd name="connsiteX0" fmla="*/ 16622 w 487569"/>
                <a:gd name="connsiteY0" fmla="*/ 25487 h 797840"/>
                <a:gd name="connsiteX1" fmla="*/ 29919 w 487569"/>
                <a:gd name="connsiteY1" fmla="*/ 18838 h 797840"/>
                <a:gd name="connsiteX2" fmla="*/ 457650 w 487569"/>
                <a:gd name="connsiteY2" fmla="*/ 264839 h 797840"/>
                <a:gd name="connsiteX3" fmla="*/ 470948 w 487569"/>
                <a:gd name="connsiteY3" fmla="*/ 287001 h 797840"/>
                <a:gd name="connsiteX4" fmla="*/ 470948 w 487569"/>
                <a:gd name="connsiteY4" fmla="*/ 781219 h 797840"/>
                <a:gd name="connsiteX5" fmla="*/ 457650 w 487569"/>
                <a:gd name="connsiteY5" fmla="*/ 787868 h 797840"/>
                <a:gd name="connsiteX6" fmla="*/ 29919 w 487569"/>
                <a:gd name="connsiteY6" fmla="*/ 541867 h 797840"/>
                <a:gd name="connsiteX7" fmla="*/ 16622 w 487569"/>
                <a:gd name="connsiteY7" fmla="*/ 519705 h 797840"/>
                <a:gd name="connsiteX8" fmla="*/ 16622 w 487569"/>
                <a:gd name="connsiteY8" fmla="*/ 25487 h 79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569" h="797840">
                  <a:moveTo>
                    <a:pt x="16622" y="25487"/>
                  </a:moveTo>
                  <a:cubicBezTo>
                    <a:pt x="16622" y="16622"/>
                    <a:pt x="23270" y="14405"/>
                    <a:pt x="29919" y="18838"/>
                  </a:cubicBezTo>
                  <a:lnTo>
                    <a:pt x="457650" y="264839"/>
                  </a:lnTo>
                  <a:cubicBezTo>
                    <a:pt x="464299" y="269271"/>
                    <a:pt x="470948" y="280352"/>
                    <a:pt x="470948" y="287001"/>
                  </a:cubicBezTo>
                  <a:lnTo>
                    <a:pt x="470948" y="781219"/>
                  </a:lnTo>
                  <a:cubicBezTo>
                    <a:pt x="470948" y="790084"/>
                    <a:pt x="464299" y="792301"/>
                    <a:pt x="457650" y="787868"/>
                  </a:cubicBezTo>
                  <a:lnTo>
                    <a:pt x="29919" y="541867"/>
                  </a:lnTo>
                  <a:cubicBezTo>
                    <a:pt x="23270" y="537435"/>
                    <a:pt x="16622" y="526354"/>
                    <a:pt x="16622" y="519705"/>
                  </a:cubicBezTo>
                  <a:lnTo>
                    <a:pt x="16622" y="25487"/>
                  </a:lnTo>
                  <a:close/>
                </a:path>
              </a:pathLst>
            </a:custGeom>
            <a:solidFill>
              <a:srgbClr val="6C6C87">
                <a:alpha val="8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07BBC6BD-46B5-4B61-94FC-2FB004F388C3}"/>
                </a:ext>
              </a:extLst>
            </p:cNvPr>
            <p:cNvSpPr/>
            <p:nvPr/>
          </p:nvSpPr>
          <p:spPr>
            <a:xfrm>
              <a:off x="8736175" y="2932597"/>
              <a:ext cx="465407" cy="797841"/>
            </a:xfrm>
            <a:custGeom>
              <a:avLst/>
              <a:gdLst>
                <a:gd name="connsiteX0" fmla="*/ 16622 w 465407"/>
                <a:gd name="connsiteY0" fmla="*/ 25487 h 797840"/>
                <a:gd name="connsiteX1" fmla="*/ 29919 w 465407"/>
                <a:gd name="connsiteY1" fmla="*/ 18838 h 797840"/>
                <a:gd name="connsiteX2" fmla="*/ 453218 w 465407"/>
                <a:gd name="connsiteY2" fmla="*/ 262623 h 797840"/>
                <a:gd name="connsiteX3" fmla="*/ 466515 w 465407"/>
                <a:gd name="connsiteY3" fmla="*/ 284785 h 797840"/>
                <a:gd name="connsiteX4" fmla="*/ 466515 w 465407"/>
                <a:gd name="connsiteY4" fmla="*/ 774571 h 797840"/>
                <a:gd name="connsiteX5" fmla="*/ 453218 w 465407"/>
                <a:gd name="connsiteY5" fmla="*/ 781219 h 797840"/>
                <a:gd name="connsiteX6" fmla="*/ 29919 w 465407"/>
                <a:gd name="connsiteY6" fmla="*/ 537435 h 797840"/>
                <a:gd name="connsiteX7" fmla="*/ 16622 w 465407"/>
                <a:gd name="connsiteY7" fmla="*/ 515272 h 797840"/>
                <a:gd name="connsiteX8" fmla="*/ 16622 w 465407"/>
                <a:gd name="connsiteY8" fmla="*/ 25487 h 79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5407" h="797840">
                  <a:moveTo>
                    <a:pt x="16622" y="25487"/>
                  </a:moveTo>
                  <a:cubicBezTo>
                    <a:pt x="16622" y="16622"/>
                    <a:pt x="23270" y="14405"/>
                    <a:pt x="29919" y="18838"/>
                  </a:cubicBezTo>
                  <a:lnTo>
                    <a:pt x="453218" y="262623"/>
                  </a:lnTo>
                  <a:cubicBezTo>
                    <a:pt x="459867" y="267055"/>
                    <a:pt x="466515" y="278136"/>
                    <a:pt x="466515" y="284785"/>
                  </a:cubicBezTo>
                  <a:lnTo>
                    <a:pt x="466515" y="774571"/>
                  </a:lnTo>
                  <a:cubicBezTo>
                    <a:pt x="466515" y="783436"/>
                    <a:pt x="459867" y="785652"/>
                    <a:pt x="453218" y="781219"/>
                  </a:cubicBezTo>
                  <a:lnTo>
                    <a:pt x="29919" y="537435"/>
                  </a:lnTo>
                  <a:cubicBezTo>
                    <a:pt x="23270" y="533002"/>
                    <a:pt x="16622" y="521921"/>
                    <a:pt x="16622" y="515272"/>
                  </a:cubicBezTo>
                  <a:lnTo>
                    <a:pt x="16622" y="25487"/>
                  </a:lnTo>
                  <a:close/>
                </a:path>
              </a:pathLst>
            </a:custGeom>
            <a:solidFill>
              <a:srgbClr val="676783">
                <a:alpha val="83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77B1BFF6-F3FF-40D5-8E6C-E827883CA8FC}"/>
                </a:ext>
              </a:extLst>
            </p:cNvPr>
            <p:cNvSpPr/>
            <p:nvPr/>
          </p:nvSpPr>
          <p:spPr>
            <a:xfrm>
              <a:off x="8738391" y="2934814"/>
              <a:ext cx="465407" cy="775679"/>
            </a:xfrm>
            <a:custGeom>
              <a:avLst/>
              <a:gdLst>
                <a:gd name="connsiteX0" fmla="*/ 16622 w 465407"/>
                <a:gd name="connsiteY0" fmla="*/ 25487 h 775678"/>
                <a:gd name="connsiteX1" fmla="*/ 29919 w 465407"/>
                <a:gd name="connsiteY1" fmla="*/ 18838 h 775678"/>
                <a:gd name="connsiteX2" fmla="*/ 451002 w 465407"/>
                <a:gd name="connsiteY2" fmla="*/ 262623 h 775678"/>
                <a:gd name="connsiteX3" fmla="*/ 464299 w 465407"/>
                <a:gd name="connsiteY3" fmla="*/ 284785 h 775678"/>
                <a:gd name="connsiteX4" fmla="*/ 464299 w 465407"/>
                <a:gd name="connsiteY4" fmla="*/ 770138 h 775678"/>
                <a:gd name="connsiteX5" fmla="*/ 451002 w 465407"/>
                <a:gd name="connsiteY5" fmla="*/ 776787 h 775678"/>
                <a:gd name="connsiteX6" fmla="*/ 29919 w 465407"/>
                <a:gd name="connsiteY6" fmla="*/ 533002 h 775678"/>
                <a:gd name="connsiteX7" fmla="*/ 16622 w 465407"/>
                <a:gd name="connsiteY7" fmla="*/ 510840 h 775678"/>
                <a:gd name="connsiteX8" fmla="*/ 16622 w 465407"/>
                <a:gd name="connsiteY8" fmla="*/ 25487 h 77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5407" h="775678">
                  <a:moveTo>
                    <a:pt x="16622" y="25487"/>
                  </a:moveTo>
                  <a:cubicBezTo>
                    <a:pt x="16622" y="16622"/>
                    <a:pt x="23270" y="14405"/>
                    <a:pt x="29919" y="18838"/>
                  </a:cubicBezTo>
                  <a:lnTo>
                    <a:pt x="451002" y="262623"/>
                  </a:lnTo>
                  <a:cubicBezTo>
                    <a:pt x="457651" y="267055"/>
                    <a:pt x="464299" y="275920"/>
                    <a:pt x="464299" y="284785"/>
                  </a:cubicBezTo>
                  <a:lnTo>
                    <a:pt x="464299" y="770138"/>
                  </a:lnTo>
                  <a:cubicBezTo>
                    <a:pt x="464299" y="779003"/>
                    <a:pt x="457651" y="781219"/>
                    <a:pt x="451002" y="776787"/>
                  </a:cubicBezTo>
                  <a:lnTo>
                    <a:pt x="29919" y="533002"/>
                  </a:lnTo>
                  <a:cubicBezTo>
                    <a:pt x="23270" y="528570"/>
                    <a:pt x="16622" y="519705"/>
                    <a:pt x="16622" y="510840"/>
                  </a:cubicBezTo>
                  <a:lnTo>
                    <a:pt x="16622" y="25487"/>
                  </a:lnTo>
                  <a:close/>
                </a:path>
              </a:pathLst>
            </a:custGeom>
            <a:solidFill>
              <a:srgbClr val="636380">
                <a:alpha val="8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4C1ED9EE-C044-4A36-92FF-DD053EC13523}"/>
                </a:ext>
              </a:extLst>
            </p:cNvPr>
            <p:cNvSpPr/>
            <p:nvPr/>
          </p:nvSpPr>
          <p:spPr>
            <a:xfrm>
              <a:off x="8738391" y="2937030"/>
              <a:ext cx="465407" cy="775679"/>
            </a:xfrm>
            <a:custGeom>
              <a:avLst/>
              <a:gdLst>
                <a:gd name="connsiteX0" fmla="*/ 16622 w 465407"/>
                <a:gd name="connsiteY0" fmla="*/ 25487 h 775678"/>
                <a:gd name="connsiteX1" fmla="*/ 29919 w 465407"/>
                <a:gd name="connsiteY1" fmla="*/ 18838 h 775678"/>
                <a:gd name="connsiteX2" fmla="*/ 446570 w 465407"/>
                <a:gd name="connsiteY2" fmla="*/ 260406 h 775678"/>
                <a:gd name="connsiteX3" fmla="*/ 459867 w 465407"/>
                <a:gd name="connsiteY3" fmla="*/ 282569 h 775678"/>
                <a:gd name="connsiteX4" fmla="*/ 459867 w 465407"/>
                <a:gd name="connsiteY4" fmla="*/ 763489 h 775678"/>
                <a:gd name="connsiteX5" fmla="*/ 446570 w 465407"/>
                <a:gd name="connsiteY5" fmla="*/ 770138 h 775678"/>
                <a:gd name="connsiteX6" fmla="*/ 29919 w 465407"/>
                <a:gd name="connsiteY6" fmla="*/ 528570 h 775678"/>
                <a:gd name="connsiteX7" fmla="*/ 16622 w 465407"/>
                <a:gd name="connsiteY7" fmla="*/ 506407 h 775678"/>
                <a:gd name="connsiteX8" fmla="*/ 16622 w 465407"/>
                <a:gd name="connsiteY8" fmla="*/ 25487 h 77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5407" h="775678">
                  <a:moveTo>
                    <a:pt x="16622" y="25487"/>
                  </a:moveTo>
                  <a:cubicBezTo>
                    <a:pt x="16622" y="16622"/>
                    <a:pt x="23270" y="14405"/>
                    <a:pt x="29919" y="18838"/>
                  </a:cubicBezTo>
                  <a:lnTo>
                    <a:pt x="446570" y="260406"/>
                  </a:lnTo>
                  <a:cubicBezTo>
                    <a:pt x="453218" y="264839"/>
                    <a:pt x="459867" y="273704"/>
                    <a:pt x="459867" y="282569"/>
                  </a:cubicBezTo>
                  <a:lnTo>
                    <a:pt x="459867" y="763489"/>
                  </a:lnTo>
                  <a:cubicBezTo>
                    <a:pt x="459867" y="772354"/>
                    <a:pt x="453218" y="774571"/>
                    <a:pt x="446570" y="770138"/>
                  </a:cubicBezTo>
                  <a:lnTo>
                    <a:pt x="29919" y="528570"/>
                  </a:lnTo>
                  <a:cubicBezTo>
                    <a:pt x="23270" y="524137"/>
                    <a:pt x="16622" y="515272"/>
                    <a:pt x="16622" y="506407"/>
                  </a:cubicBezTo>
                  <a:lnTo>
                    <a:pt x="16622" y="25487"/>
                  </a:lnTo>
                  <a:close/>
                </a:path>
              </a:pathLst>
            </a:custGeom>
            <a:solidFill>
              <a:srgbClr val="5E5E7C">
                <a:alpha val="88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DFC9EEDE-1A61-4530-BA50-C494FA02C157}"/>
                </a:ext>
              </a:extLst>
            </p:cNvPr>
            <p:cNvSpPr/>
            <p:nvPr/>
          </p:nvSpPr>
          <p:spPr>
            <a:xfrm>
              <a:off x="8740607" y="2941462"/>
              <a:ext cx="465407" cy="775679"/>
            </a:xfrm>
            <a:custGeom>
              <a:avLst/>
              <a:gdLst>
                <a:gd name="connsiteX0" fmla="*/ 16622 w 465407"/>
                <a:gd name="connsiteY0" fmla="*/ 25487 h 775678"/>
                <a:gd name="connsiteX1" fmla="*/ 29919 w 465407"/>
                <a:gd name="connsiteY1" fmla="*/ 18838 h 775678"/>
                <a:gd name="connsiteX2" fmla="*/ 444353 w 465407"/>
                <a:gd name="connsiteY2" fmla="*/ 258190 h 775678"/>
                <a:gd name="connsiteX3" fmla="*/ 457650 w 465407"/>
                <a:gd name="connsiteY3" fmla="*/ 280352 h 775678"/>
                <a:gd name="connsiteX4" fmla="*/ 457650 w 465407"/>
                <a:gd name="connsiteY4" fmla="*/ 759057 h 775678"/>
                <a:gd name="connsiteX5" fmla="*/ 444353 w 465407"/>
                <a:gd name="connsiteY5" fmla="*/ 765706 h 775678"/>
                <a:gd name="connsiteX6" fmla="*/ 29919 w 465407"/>
                <a:gd name="connsiteY6" fmla="*/ 526353 h 775678"/>
                <a:gd name="connsiteX7" fmla="*/ 16622 w 465407"/>
                <a:gd name="connsiteY7" fmla="*/ 504191 h 775678"/>
                <a:gd name="connsiteX8" fmla="*/ 16622 w 465407"/>
                <a:gd name="connsiteY8" fmla="*/ 25487 h 77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5407" h="775678">
                  <a:moveTo>
                    <a:pt x="16622" y="25487"/>
                  </a:moveTo>
                  <a:cubicBezTo>
                    <a:pt x="16622" y="16622"/>
                    <a:pt x="23270" y="14405"/>
                    <a:pt x="29919" y="18838"/>
                  </a:cubicBezTo>
                  <a:lnTo>
                    <a:pt x="444353" y="258190"/>
                  </a:lnTo>
                  <a:cubicBezTo>
                    <a:pt x="451002" y="262623"/>
                    <a:pt x="457650" y="271488"/>
                    <a:pt x="457650" y="280352"/>
                  </a:cubicBezTo>
                  <a:lnTo>
                    <a:pt x="457650" y="759057"/>
                  </a:lnTo>
                  <a:cubicBezTo>
                    <a:pt x="457650" y="767922"/>
                    <a:pt x="451002" y="770138"/>
                    <a:pt x="444353" y="765706"/>
                  </a:cubicBezTo>
                  <a:lnTo>
                    <a:pt x="29919" y="526353"/>
                  </a:lnTo>
                  <a:cubicBezTo>
                    <a:pt x="23270" y="521921"/>
                    <a:pt x="16622" y="513056"/>
                    <a:pt x="16622" y="504191"/>
                  </a:cubicBezTo>
                  <a:lnTo>
                    <a:pt x="16622" y="25487"/>
                  </a:lnTo>
                  <a:close/>
                </a:path>
              </a:pathLst>
            </a:custGeom>
            <a:solidFill>
              <a:srgbClr val="5A5A79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50D92034-138B-4E61-A35B-576E0BE3DFF4}"/>
                </a:ext>
              </a:extLst>
            </p:cNvPr>
            <p:cNvSpPr/>
            <p:nvPr/>
          </p:nvSpPr>
          <p:spPr>
            <a:xfrm>
              <a:off x="8742823" y="2943679"/>
              <a:ext cx="465407" cy="775679"/>
            </a:xfrm>
            <a:custGeom>
              <a:avLst/>
              <a:gdLst>
                <a:gd name="connsiteX0" fmla="*/ 16622 w 465407"/>
                <a:gd name="connsiteY0" fmla="*/ 25487 h 775678"/>
                <a:gd name="connsiteX1" fmla="*/ 29919 w 465407"/>
                <a:gd name="connsiteY1" fmla="*/ 18838 h 775678"/>
                <a:gd name="connsiteX2" fmla="*/ 439921 w 465407"/>
                <a:gd name="connsiteY2" fmla="*/ 255974 h 775678"/>
                <a:gd name="connsiteX3" fmla="*/ 453218 w 465407"/>
                <a:gd name="connsiteY3" fmla="*/ 278136 h 775678"/>
                <a:gd name="connsiteX4" fmla="*/ 453218 w 465407"/>
                <a:gd name="connsiteY4" fmla="*/ 752408 h 775678"/>
                <a:gd name="connsiteX5" fmla="*/ 439921 w 465407"/>
                <a:gd name="connsiteY5" fmla="*/ 759057 h 775678"/>
                <a:gd name="connsiteX6" fmla="*/ 29919 w 465407"/>
                <a:gd name="connsiteY6" fmla="*/ 521921 h 775678"/>
                <a:gd name="connsiteX7" fmla="*/ 16622 w 465407"/>
                <a:gd name="connsiteY7" fmla="*/ 499759 h 775678"/>
                <a:gd name="connsiteX8" fmla="*/ 16622 w 465407"/>
                <a:gd name="connsiteY8" fmla="*/ 25487 h 77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5407" h="775678">
                  <a:moveTo>
                    <a:pt x="16622" y="25487"/>
                  </a:moveTo>
                  <a:cubicBezTo>
                    <a:pt x="16622" y="16622"/>
                    <a:pt x="23270" y="14405"/>
                    <a:pt x="29919" y="18838"/>
                  </a:cubicBezTo>
                  <a:lnTo>
                    <a:pt x="439921" y="255974"/>
                  </a:lnTo>
                  <a:cubicBezTo>
                    <a:pt x="446570" y="260406"/>
                    <a:pt x="453218" y="269271"/>
                    <a:pt x="453218" y="278136"/>
                  </a:cubicBezTo>
                  <a:lnTo>
                    <a:pt x="453218" y="752408"/>
                  </a:lnTo>
                  <a:cubicBezTo>
                    <a:pt x="453218" y="761273"/>
                    <a:pt x="446570" y="763489"/>
                    <a:pt x="439921" y="759057"/>
                  </a:cubicBezTo>
                  <a:lnTo>
                    <a:pt x="29919" y="521921"/>
                  </a:lnTo>
                  <a:cubicBezTo>
                    <a:pt x="23270" y="517488"/>
                    <a:pt x="16622" y="508624"/>
                    <a:pt x="16622" y="499759"/>
                  </a:cubicBezTo>
                  <a:lnTo>
                    <a:pt x="16622" y="25487"/>
                  </a:lnTo>
                  <a:close/>
                </a:path>
              </a:pathLst>
            </a:custGeom>
            <a:solidFill>
              <a:srgbClr val="555575">
                <a:alpha val="93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53A4F9EE-0524-4798-912C-3097FBABDFBE}"/>
                </a:ext>
              </a:extLst>
            </p:cNvPr>
            <p:cNvSpPr/>
            <p:nvPr/>
          </p:nvSpPr>
          <p:spPr>
            <a:xfrm>
              <a:off x="8742823" y="2948111"/>
              <a:ext cx="465407" cy="753516"/>
            </a:xfrm>
            <a:custGeom>
              <a:avLst/>
              <a:gdLst>
                <a:gd name="connsiteX0" fmla="*/ 16622 w 465407"/>
                <a:gd name="connsiteY0" fmla="*/ 25487 h 753516"/>
                <a:gd name="connsiteX1" fmla="*/ 29919 w 465407"/>
                <a:gd name="connsiteY1" fmla="*/ 18838 h 753516"/>
                <a:gd name="connsiteX2" fmla="*/ 437704 w 465407"/>
                <a:gd name="connsiteY2" fmla="*/ 253758 h 753516"/>
                <a:gd name="connsiteX3" fmla="*/ 451002 w 465407"/>
                <a:gd name="connsiteY3" fmla="*/ 275920 h 753516"/>
                <a:gd name="connsiteX4" fmla="*/ 451002 w 465407"/>
                <a:gd name="connsiteY4" fmla="*/ 745760 h 753516"/>
                <a:gd name="connsiteX5" fmla="*/ 437704 w 465407"/>
                <a:gd name="connsiteY5" fmla="*/ 752408 h 753516"/>
                <a:gd name="connsiteX6" fmla="*/ 29919 w 465407"/>
                <a:gd name="connsiteY6" fmla="*/ 515272 h 753516"/>
                <a:gd name="connsiteX7" fmla="*/ 16622 w 465407"/>
                <a:gd name="connsiteY7" fmla="*/ 493110 h 753516"/>
                <a:gd name="connsiteX8" fmla="*/ 16622 w 465407"/>
                <a:gd name="connsiteY8" fmla="*/ 25487 h 753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5407" h="753516">
                  <a:moveTo>
                    <a:pt x="16622" y="25487"/>
                  </a:moveTo>
                  <a:cubicBezTo>
                    <a:pt x="16622" y="16622"/>
                    <a:pt x="23270" y="14405"/>
                    <a:pt x="29919" y="18838"/>
                  </a:cubicBezTo>
                  <a:lnTo>
                    <a:pt x="437704" y="253758"/>
                  </a:lnTo>
                  <a:cubicBezTo>
                    <a:pt x="444353" y="258190"/>
                    <a:pt x="451002" y="267055"/>
                    <a:pt x="451002" y="275920"/>
                  </a:cubicBezTo>
                  <a:lnTo>
                    <a:pt x="451002" y="745760"/>
                  </a:lnTo>
                  <a:cubicBezTo>
                    <a:pt x="451002" y="754625"/>
                    <a:pt x="444353" y="756841"/>
                    <a:pt x="437704" y="752408"/>
                  </a:cubicBezTo>
                  <a:lnTo>
                    <a:pt x="29919" y="515272"/>
                  </a:lnTo>
                  <a:cubicBezTo>
                    <a:pt x="23270" y="510840"/>
                    <a:pt x="16622" y="501975"/>
                    <a:pt x="16622" y="493110"/>
                  </a:cubicBezTo>
                  <a:lnTo>
                    <a:pt x="16622" y="25487"/>
                  </a:lnTo>
                  <a:close/>
                </a:path>
              </a:pathLst>
            </a:custGeom>
            <a:solidFill>
              <a:srgbClr val="515171">
                <a:alpha val="9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BE97C77-CE05-480C-8B07-1E366631CA0B}"/>
                </a:ext>
              </a:extLst>
            </p:cNvPr>
            <p:cNvSpPr/>
            <p:nvPr/>
          </p:nvSpPr>
          <p:spPr>
            <a:xfrm>
              <a:off x="8745040" y="2950327"/>
              <a:ext cx="443245" cy="753516"/>
            </a:xfrm>
            <a:custGeom>
              <a:avLst/>
              <a:gdLst>
                <a:gd name="connsiteX0" fmla="*/ 16622 w 443244"/>
                <a:gd name="connsiteY0" fmla="*/ 25487 h 753516"/>
                <a:gd name="connsiteX1" fmla="*/ 29919 w 443244"/>
                <a:gd name="connsiteY1" fmla="*/ 18838 h 753516"/>
                <a:gd name="connsiteX2" fmla="*/ 433272 w 443244"/>
                <a:gd name="connsiteY2" fmla="*/ 251542 h 753516"/>
                <a:gd name="connsiteX3" fmla="*/ 446569 w 443244"/>
                <a:gd name="connsiteY3" fmla="*/ 273704 h 753516"/>
                <a:gd name="connsiteX4" fmla="*/ 446569 w 443244"/>
                <a:gd name="connsiteY4" fmla="*/ 739111 h 753516"/>
                <a:gd name="connsiteX5" fmla="*/ 433272 w 443244"/>
                <a:gd name="connsiteY5" fmla="*/ 745760 h 753516"/>
                <a:gd name="connsiteX6" fmla="*/ 29919 w 443244"/>
                <a:gd name="connsiteY6" fmla="*/ 513056 h 753516"/>
                <a:gd name="connsiteX7" fmla="*/ 16622 w 443244"/>
                <a:gd name="connsiteY7" fmla="*/ 490894 h 753516"/>
                <a:gd name="connsiteX8" fmla="*/ 16622 w 443244"/>
                <a:gd name="connsiteY8" fmla="*/ 25487 h 753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3244" h="753516">
                  <a:moveTo>
                    <a:pt x="16622" y="25487"/>
                  </a:moveTo>
                  <a:cubicBezTo>
                    <a:pt x="16622" y="16622"/>
                    <a:pt x="23270" y="14405"/>
                    <a:pt x="29919" y="18838"/>
                  </a:cubicBezTo>
                  <a:lnTo>
                    <a:pt x="433272" y="251542"/>
                  </a:lnTo>
                  <a:cubicBezTo>
                    <a:pt x="439921" y="255974"/>
                    <a:pt x="446569" y="264839"/>
                    <a:pt x="446569" y="273704"/>
                  </a:cubicBezTo>
                  <a:lnTo>
                    <a:pt x="446569" y="739111"/>
                  </a:lnTo>
                  <a:cubicBezTo>
                    <a:pt x="446569" y="747976"/>
                    <a:pt x="439921" y="750192"/>
                    <a:pt x="433272" y="745760"/>
                  </a:cubicBezTo>
                  <a:lnTo>
                    <a:pt x="29919" y="513056"/>
                  </a:lnTo>
                  <a:cubicBezTo>
                    <a:pt x="23270" y="508624"/>
                    <a:pt x="16622" y="499759"/>
                    <a:pt x="16622" y="490894"/>
                  </a:cubicBezTo>
                  <a:lnTo>
                    <a:pt x="16622" y="25487"/>
                  </a:lnTo>
                  <a:close/>
                </a:path>
              </a:pathLst>
            </a:custGeom>
            <a:solidFill>
              <a:srgbClr val="4C4C6E">
                <a:alpha val="98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307923A4-CD77-4854-8FD2-8E6E14A76038}"/>
                </a:ext>
              </a:extLst>
            </p:cNvPr>
            <p:cNvSpPr/>
            <p:nvPr/>
          </p:nvSpPr>
          <p:spPr>
            <a:xfrm>
              <a:off x="8747256" y="2952544"/>
              <a:ext cx="443245" cy="753516"/>
            </a:xfrm>
            <a:custGeom>
              <a:avLst/>
              <a:gdLst>
                <a:gd name="connsiteX0" fmla="*/ 16622 w 443244"/>
                <a:gd name="connsiteY0" fmla="*/ 25487 h 753516"/>
                <a:gd name="connsiteX1" fmla="*/ 29919 w 443244"/>
                <a:gd name="connsiteY1" fmla="*/ 18838 h 753516"/>
                <a:gd name="connsiteX2" fmla="*/ 428839 w 443244"/>
                <a:gd name="connsiteY2" fmla="*/ 249325 h 753516"/>
                <a:gd name="connsiteX3" fmla="*/ 442137 w 443244"/>
                <a:gd name="connsiteY3" fmla="*/ 271488 h 753516"/>
                <a:gd name="connsiteX4" fmla="*/ 442137 w 443244"/>
                <a:gd name="connsiteY4" fmla="*/ 732462 h 753516"/>
                <a:gd name="connsiteX5" fmla="*/ 428839 w 443244"/>
                <a:gd name="connsiteY5" fmla="*/ 739111 h 753516"/>
                <a:gd name="connsiteX6" fmla="*/ 29919 w 443244"/>
                <a:gd name="connsiteY6" fmla="*/ 508624 h 753516"/>
                <a:gd name="connsiteX7" fmla="*/ 16622 w 443244"/>
                <a:gd name="connsiteY7" fmla="*/ 486461 h 753516"/>
                <a:gd name="connsiteX8" fmla="*/ 16622 w 443244"/>
                <a:gd name="connsiteY8" fmla="*/ 25487 h 753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3244" h="753516">
                  <a:moveTo>
                    <a:pt x="16622" y="25487"/>
                  </a:moveTo>
                  <a:cubicBezTo>
                    <a:pt x="16622" y="16622"/>
                    <a:pt x="23270" y="14405"/>
                    <a:pt x="29919" y="18838"/>
                  </a:cubicBezTo>
                  <a:lnTo>
                    <a:pt x="428839" y="249325"/>
                  </a:lnTo>
                  <a:cubicBezTo>
                    <a:pt x="435488" y="253758"/>
                    <a:pt x="442137" y="262623"/>
                    <a:pt x="442137" y="271488"/>
                  </a:cubicBezTo>
                  <a:lnTo>
                    <a:pt x="442137" y="732462"/>
                  </a:lnTo>
                  <a:cubicBezTo>
                    <a:pt x="442137" y="741327"/>
                    <a:pt x="435488" y="743543"/>
                    <a:pt x="428839" y="739111"/>
                  </a:cubicBezTo>
                  <a:lnTo>
                    <a:pt x="29919" y="508624"/>
                  </a:lnTo>
                  <a:cubicBezTo>
                    <a:pt x="23270" y="504191"/>
                    <a:pt x="16622" y="495326"/>
                    <a:pt x="16622" y="486461"/>
                  </a:cubicBezTo>
                  <a:lnTo>
                    <a:pt x="16622" y="25487"/>
                  </a:lnTo>
                  <a:close/>
                </a:path>
              </a:pathLst>
            </a:custGeom>
            <a:solidFill>
              <a:srgbClr val="48486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24103CFD-D650-426C-9853-818909F7C20D}"/>
                </a:ext>
              </a:extLst>
            </p:cNvPr>
            <p:cNvSpPr/>
            <p:nvPr/>
          </p:nvSpPr>
          <p:spPr>
            <a:xfrm>
              <a:off x="8696283" y="2882102"/>
              <a:ext cx="531894" cy="886490"/>
            </a:xfrm>
            <a:custGeom>
              <a:avLst/>
              <a:gdLst>
                <a:gd name="connsiteX0" fmla="*/ 16622 w 531893"/>
                <a:gd name="connsiteY0" fmla="*/ 27225 h 886489"/>
                <a:gd name="connsiteX1" fmla="*/ 32135 w 531893"/>
                <a:gd name="connsiteY1" fmla="*/ 18361 h 886489"/>
                <a:gd name="connsiteX2" fmla="*/ 508624 w 531893"/>
                <a:gd name="connsiteY2" fmla="*/ 293172 h 886489"/>
                <a:gd name="connsiteX3" fmla="*/ 524137 w 531893"/>
                <a:gd name="connsiteY3" fmla="*/ 319767 h 886489"/>
                <a:gd name="connsiteX4" fmla="*/ 524137 w 531893"/>
                <a:gd name="connsiteY4" fmla="*/ 869391 h 886489"/>
                <a:gd name="connsiteX5" fmla="*/ 508624 w 531893"/>
                <a:gd name="connsiteY5" fmla="*/ 878256 h 886489"/>
                <a:gd name="connsiteX6" fmla="*/ 32135 w 531893"/>
                <a:gd name="connsiteY6" fmla="*/ 603444 h 886489"/>
                <a:gd name="connsiteX7" fmla="*/ 16622 w 531893"/>
                <a:gd name="connsiteY7" fmla="*/ 576849 h 886489"/>
                <a:gd name="connsiteX8" fmla="*/ 16622 w 531893"/>
                <a:gd name="connsiteY8" fmla="*/ 27225 h 886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1893" h="886489">
                  <a:moveTo>
                    <a:pt x="16622" y="27225"/>
                  </a:moveTo>
                  <a:cubicBezTo>
                    <a:pt x="16622" y="18361"/>
                    <a:pt x="23270" y="13928"/>
                    <a:pt x="32135" y="18361"/>
                  </a:cubicBezTo>
                  <a:lnTo>
                    <a:pt x="508624" y="293172"/>
                  </a:lnTo>
                  <a:cubicBezTo>
                    <a:pt x="517488" y="297605"/>
                    <a:pt x="524137" y="308686"/>
                    <a:pt x="524137" y="319767"/>
                  </a:cubicBezTo>
                  <a:lnTo>
                    <a:pt x="524137" y="869391"/>
                  </a:lnTo>
                  <a:cubicBezTo>
                    <a:pt x="524137" y="878256"/>
                    <a:pt x="517488" y="882688"/>
                    <a:pt x="508624" y="878256"/>
                  </a:cubicBezTo>
                  <a:lnTo>
                    <a:pt x="32135" y="603444"/>
                  </a:lnTo>
                  <a:cubicBezTo>
                    <a:pt x="23270" y="599011"/>
                    <a:pt x="16622" y="587930"/>
                    <a:pt x="16622" y="576849"/>
                  </a:cubicBezTo>
                  <a:lnTo>
                    <a:pt x="16622" y="27225"/>
                  </a:lnTo>
                  <a:close/>
                </a:path>
              </a:pathLst>
            </a:custGeom>
            <a:solidFill>
              <a:srgbClr val="48486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0626BA4D-4312-449E-A0E9-E04DC3E0FD49}"/>
                </a:ext>
              </a:extLst>
            </p:cNvPr>
            <p:cNvSpPr/>
            <p:nvPr/>
          </p:nvSpPr>
          <p:spPr>
            <a:xfrm>
              <a:off x="8696283" y="2882102"/>
              <a:ext cx="531894" cy="886490"/>
            </a:xfrm>
            <a:custGeom>
              <a:avLst/>
              <a:gdLst>
                <a:gd name="connsiteX0" fmla="*/ 508624 w 531893"/>
                <a:gd name="connsiteY0" fmla="*/ 293172 h 886489"/>
                <a:gd name="connsiteX1" fmla="*/ 32135 w 531893"/>
                <a:gd name="connsiteY1" fmla="*/ 18361 h 886489"/>
                <a:gd name="connsiteX2" fmla="*/ 16622 w 531893"/>
                <a:gd name="connsiteY2" fmla="*/ 27225 h 886489"/>
                <a:gd name="connsiteX3" fmla="*/ 16622 w 531893"/>
                <a:gd name="connsiteY3" fmla="*/ 29442 h 886489"/>
                <a:gd name="connsiteX4" fmla="*/ 490894 w 531893"/>
                <a:gd name="connsiteY4" fmla="*/ 304253 h 886489"/>
                <a:gd name="connsiteX5" fmla="*/ 506407 w 531893"/>
                <a:gd name="connsiteY5" fmla="*/ 330848 h 886489"/>
                <a:gd name="connsiteX6" fmla="*/ 506407 w 531893"/>
                <a:gd name="connsiteY6" fmla="*/ 880472 h 886489"/>
                <a:gd name="connsiteX7" fmla="*/ 508624 w 531893"/>
                <a:gd name="connsiteY7" fmla="*/ 882688 h 886489"/>
                <a:gd name="connsiteX8" fmla="*/ 524137 w 531893"/>
                <a:gd name="connsiteY8" fmla="*/ 873823 h 886489"/>
                <a:gd name="connsiteX9" fmla="*/ 524137 w 531893"/>
                <a:gd name="connsiteY9" fmla="*/ 324200 h 886489"/>
                <a:gd name="connsiteX10" fmla="*/ 508624 w 531893"/>
                <a:gd name="connsiteY10" fmla="*/ 293172 h 886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1893" h="886489">
                  <a:moveTo>
                    <a:pt x="508624" y="293172"/>
                  </a:moveTo>
                  <a:lnTo>
                    <a:pt x="32135" y="18361"/>
                  </a:lnTo>
                  <a:cubicBezTo>
                    <a:pt x="23270" y="13928"/>
                    <a:pt x="16622" y="18361"/>
                    <a:pt x="16622" y="27225"/>
                  </a:cubicBezTo>
                  <a:lnTo>
                    <a:pt x="16622" y="29442"/>
                  </a:lnTo>
                  <a:lnTo>
                    <a:pt x="490894" y="304253"/>
                  </a:lnTo>
                  <a:cubicBezTo>
                    <a:pt x="499759" y="308686"/>
                    <a:pt x="506407" y="319767"/>
                    <a:pt x="506407" y="330848"/>
                  </a:cubicBezTo>
                  <a:lnTo>
                    <a:pt x="506407" y="880472"/>
                  </a:lnTo>
                  <a:lnTo>
                    <a:pt x="508624" y="882688"/>
                  </a:lnTo>
                  <a:cubicBezTo>
                    <a:pt x="517488" y="887121"/>
                    <a:pt x="524137" y="882688"/>
                    <a:pt x="524137" y="873823"/>
                  </a:cubicBezTo>
                  <a:lnTo>
                    <a:pt x="524137" y="324200"/>
                  </a:lnTo>
                  <a:cubicBezTo>
                    <a:pt x="521921" y="308686"/>
                    <a:pt x="515272" y="297605"/>
                    <a:pt x="508624" y="293172"/>
                  </a:cubicBezTo>
                  <a:close/>
                </a:path>
              </a:pathLst>
            </a:custGeom>
            <a:solidFill>
              <a:srgbClr val="48486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1EC2C721-0649-4CAC-A4D3-626D74690437}"/>
                </a:ext>
              </a:extLst>
            </p:cNvPr>
            <p:cNvSpPr/>
            <p:nvPr/>
          </p:nvSpPr>
          <p:spPr>
            <a:xfrm>
              <a:off x="8736175" y="3041193"/>
              <a:ext cx="310271" cy="199460"/>
            </a:xfrm>
            <a:custGeom>
              <a:avLst/>
              <a:gdLst>
                <a:gd name="connsiteX0" fmla="*/ 16622 w 310271"/>
                <a:gd name="connsiteY0" fmla="*/ 16622 h 199460"/>
                <a:gd name="connsiteX1" fmla="*/ 298082 w 310271"/>
                <a:gd name="connsiteY1" fmla="*/ 173974 h 199460"/>
                <a:gd name="connsiteX2" fmla="*/ 298082 w 310271"/>
                <a:gd name="connsiteY2" fmla="*/ 202785 h 199460"/>
                <a:gd name="connsiteX3" fmla="*/ 16622 w 310271"/>
                <a:gd name="connsiteY3" fmla="*/ 41000 h 1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271" h="199460">
                  <a:moveTo>
                    <a:pt x="16622" y="16622"/>
                  </a:moveTo>
                  <a:lnTo>
                    <a:pt x="298082" y="173974"/>
                  </a:lnTo>
                  <a:lnTo>
                    <a:pt x="298082" y="202785"/>
                  </a:lnTo>
                  <a:lnTo>
                    <a:pt x="16622" y="41000"/>
                  </a:lnTo>
                  <a:close/>
                </a:path>
              </a:pathLst>
            </a:custGeom>
            <a:solidFill>
              <a:srgbClr val="6D6D8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B003883F-F34B-4E14-97BD-AC16A466E8A3}"/>
                </a:ext>
              </a:extLst>
            </p:cNvPr>
            <p:cNvSpPr/>
            <p:nvPr/>
          </p:nvSpPr>
          <p:spPr>
            <a:xfrm>
              <a:off x="8736175" y="2985787"/>
              <a:ext cx="132973" cy="110811"/>
            </a:xfrm>
            <a:custGeom>
              <a:avLst/>
              <a:gdLst>
                <a:gd name="connsiteX0" fmla="*/ 16622 w 132973"/>
                <a:gd name="connsiteY0" fmla="*/ 16622 h 110811"/>
                <a:gd name="connsiteX1" fmla="*/ 129649 w 132973"/>
                <a:gd name="connsiteY1" fmla="*/ 80892 h 110811"/>
                <a:gd name="connsiteX2" fmla="*/ 129649 w 132973"/>
                <a:gd name="connsiteY2" fmla="*/ 109703 h 110811"/>
                <a:gd name="connsiteX3" fmla="*/ 16622 w 132973"/>
                <a:gd name="connsiteY3" fmla="*/ 41000 h 110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973" h="110811">
                  <a:moveTo>
                    <a:pt x="16622" y="16622"/>
                  </a:moveTo>
                  <a:lnTo>
                    <a:pt x="129649" y="80892"/>
                  </a:lnTo>
                  <a:lnTo>
                    <a:pt x="129649" y="109703"/>
                  </a:lnTo>
                  <a:lnTo>
                    <a:pt x="16622" y="41000"/>
                  </a:lnTo>
                  <a:close/>
                </a:path>
              </a:pathLst>
            </a:custGeom>
            <a:solidFill>
              <a:srgbClr val="6D6D8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7D57F6BF-43F4-4D14-B41C-B17AFF9C2C5C}"/>
                </a:ext>
              </a:extLst>
            </p:cNvPr>
            <p:cNvSpPr/>
            <p:nvPr/>
          </p:nvSpPr>
          <p:spPr>
            <a:xfrm>
              <a:off x="8830896" y="3178598"/>
              <a:ext cx="199460" cy="398920"/>
            </a:xfrm>
            <a:custGeom>
              <a:avLst/>
              <a:gdLst>
                <a:gd name="connsiteX0" fmla="*/ 17198 w 199460"/>
                <a:gd name="connsiteY0" fmla="*/ 291434 h 398920"/>
                <a:gd name="connsiteX1" fmla="*/ 43793 w 199460"/>
                <a:gd name="connsiteY1" fmla="*/ 198352 h 398920"/>
                <a:gd name="connsiteX2" fmla="*/ 50441 w 199460"/>
                <a:gd name="connsiteY2" fmla="*/ 154028 h 398920"/>
                <a:gd name="connsiteX3" fmla="*/ 48225 w 199460"/>
                <a:gd name="connsiteY3" fmla="*/ 16622 h 398920"/>
                <a:gd name="connsiteX4" fmla="*/ 63739 w 199460"/>
                <a:gd name="connsiteY4" fmla="*/ 25487 h 398920"/>
                <a:gd name="connsiteX5" fmla="*/ 63739 w 199460"/>
                <a:gd name="connsiteY5" fmla="*/ 63162 h 398920"/>
                <a:gd name="connsiteX6" fmla="*/ 83685 w 199460"/>
                <a:gd name="connsiteY6" fmla="*/ 83108 h 398920"/>
                <a:gd name="connsiteX7" fmla="*/ 94766 w 199460"/>
                <a:gd name="connsiteY7" fmla="*/ 98622 h 398920"/>
                <a:gd name="connsiteX8" fmla="*/ 110280 w 199460"/>
                <a:gd name="connsiteY8" fmla="*/ 127433 h 398920"/>
                <a:gd name="connsiteX9" fmla="*/ 116928 w 199460"/>
                <a:gd name="connsiteY9" fmla="*/ 123001 h 398920"/>
                <a:gd name="connsiteX10" fmla="*/ 159037 w 199460"/>
                <a:gd name="connsiteY10" fmla="*/ 109703 h 398920"/>
                <a:gd name="connsiteX11" fmla="*/ 159037 w 199460"/>
                <a:gd name="connsiteY11" fmla="*/ 109703 h 398920"/>
                <a:gd name="connsiteX12" fmla="*/ 159037 w 199460"/>
                <a:gd name="connsiteY12" fmla="*/ 69811 h 398920"/>
                <a:gd name="connsiteX13" fmla="*/ 174550 w 199460"/>
                <a:gd name="connsiteY13" fmla="*/ 78676 h 398920"/>
                <a:gd name="connsiteX14" fmla="*/ 170118 w 199460"/>
                <a:gd name="connsiteY14" fmla="*/ 218298 h 398920"/>
                <a:gd name="connsiteX15" fmla="*/ 174550 w 199460"/>
                <a:gd name="connsiteY15" fmla="*/ 264839 h 398920"/>
                <a:gd name="connsiteX16" fmla="*/ 194496 w 199460"/>
                <a:gd name="connsiteY16" fmla="*/ 362353 h 398920"/>
                <a:gd name="connsiteX17" fmla="*/ 161253 w 199460"/>
                <a:gd name="connsiteY17" fmla="*/ 386731 h 398920"/>
                <a:gd name="connsiteX18" fmla="*/ 26063 w 199460"/>
                <a:gd name="connsiteY18" fmla="*/ 309163 h 398920"/>
                <a:gd name="connsiteX19" fmla="*/ 17198 w 199460"/>
                <a:gd name="connsiteY19" fmla="*/ 291434 h 39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9460" h="398920">
                  <a:moveTo>
                    <a:pt x="17198" y="291434"/>
                  </a:moveTo>
                  <a:lnTo>
                    <a:pt x="43793" y="198352"/>
                  </a:lnTo>
                  <a:cubicBezTo>
                    <a:pt x="48225" y="185055"/>
                    <a:pt x="50441" y="169541"/>
                    <a:pt x="50441" y="154028"/>
                  </a:cubicBezTo>
                  <a:lnTo>
                    <a:pt x="48225" y="16622"/>
                  </a:lnTo>
                  <a:lnTo>
                    <a:pt x="63739" y="25487"/>
                  </a:lnTo>
                  <a:lnTo>
                    <a:pt x="63739" y="63162"/>
                  </a:lnTo>
                  <a:lnTo>
                    <a:pt x="83685" y="83108"/>
                  </a:lnTo>
                  <a:cubicBezTo>
                    <a:pt x="88118" y="87541"/>
                    <a:pt x="92550" y="94190"/>
                    <a:pt x="94766" y="98622"/>
                  </a:cubicBezTo>
                  <a:lnTo>
                    <a:pt x="110280" y="127433"/>
                  </a:lnTo>
                  <a:lnTo>
                    <a:pt x="116928" y="123001"/>
                  </a:lnTo>
                  <a:cubicBezTo>
                    <a:pt x="130226" y="114136"/>
                    <a:pt x="143523" y="109703"/>
                    <a:pt x="159037" y="109703"/>
                  </a:cubicBezTo>
                  <a:lnTo>
                    <a:pt x="159037" y="109703"/>
                  </a:lnTo>
                  <a:lnTo>
                    <a:pt x="159037" y="69811"/>
                  </a:lnTo>
                  <a:lnTo>
                    <a:pt x="174550" y="78676"/>
                  </a:lnTo>
                  <a:lnTo>
                    <a:pt x="170118" y="218298"/>
                  </a:lnTo>
                  <a:cubicBezTo>
                    <a:pt x="170118" y="233812"/>
                    <a:pt x="170118" y="249325"/>
                    <a:pt x="174550" y="264839"/>
                  </a:cubicBezTo>
                  <a:lnTo>
                    <a:pt x="194496" y="362353"/>
                  </a:lnTo>
                  <a:cubicBezTo>
                    <a:pt x="198929" y="382299"/>
                    <a:pt x="178983" y="395596"/>
                    <a:pt x="161253" y="386731"/>
                  </a:cubicBezTo>
                  <a:lnTo>
                    <a:pt x="26063" y="309163"/>
                  </a:lnTo>
                  <a:cubicBezTo>
                    <a:pt x="19414" y="306947"/>
                    <a:pt x="14982" y="298082"/>
                    <a:pt x="17198" y="291434"/>
                  </a:cubicBezTo>
                  <a:close/>
                </a:path>
              </a:pathLst>
            </a:custGeom>
            <a:solidFill>
              <a:srgbClr val="36365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33533AF4-725F-425C-BE75-D08BC5CFF662}"/>
                </a:ext>
              </a:extLst>
            </p:cNvPr>
            <p:cNvSpPr/>
            <p:nvPr/>
          </p:nvSpPr>
          <p:spPr>
            <a:xfrm>
              <a:off x="8801862" y="3185247"/>
              <a:ext cx="199460" cy="398920"/>
            </a:xfrm>
            <a:custGeom>
              <a:avLst/>
              <a:gdLst>
                <a:gd name="connsiteX0" fmla="*/ 17421 w 199460"/>
                <a:gd name="connsiteY0" fmla="*/ 291434 h 398920"/>
                <a:gd name="connsiteX1" fmla="*/ 44016 w 199460"/>
                <a:gd name="connsiteY1" fmla="*/ 198352 h 398920"/>
                <a:gd name="connsiteX2" fmla="*/ 50664 w 199460"/>
                <a:gd name="connsiteY2" fmla="*/ 154028 h 398920"/>
                <a:gd name="connsiteX3" fmla="*/ 48448 w 199460"/>
                <a:gd name="connsiteY3" fmla="*/ 16622 h 398920"/>
                <a:gd name="connsiteX4" fmla="*/ 63962 w 199460"/>
                <a:gd name="connsiteY4" fmla="*/ 25487 h 398920"/>
                <a:gd name="connsiteX5" fmla="*/ 63962 w 199460"/>
                <a:gd name="connsiteY5" fmla="*/ 63162 h 398920"/>
                <a:gd name="connsiteX6" fmla="*/ 83908 w 199460"/>
                <a:gd name="connsiteY6" fmla="*/ 83108 h 398920"/>
                <a:gd name="connsiteX7" fmla="*/ 94989 w 199460"/>
                <a:gd name="connsiteY7" fmla="*/ 98622 h 398920"/>
                <a:gd name="connsiteX8" fmla="*/ 110502 w 199460"/>
                <a:gd name="connsiteY8" fmla="*/ 127433 h 398920"/>
                <a:gd name="connsiteX9" fmla="*/ 117151 w 199460"/>
                <a:gd name="connsiteY9" fmla="*/ 123000 h 398920"/>
                <a:gd name="connsiteX10" fmla="*/ 159259 w 199460"/>
                <a:gd name="connsiteY10" fmla="*/ 109703 h 398920"/>
                <a:gd name="connsiteX11" fmla="*/ 159259 w 199460"/>
                <a:gd name="connsiteY11" fmla="*/ 109703 h 398920"/>
                <a:gd name="connsiteX12" fmla="*/ 159259 w 199460"/>
                <a:gd name="connsiteY12" fmla="*/ 74244 h 398920"/>
                <a:gd name="connsiteX13" fmla="*/ 174773 w 199460"/>
                <a:gd name="connsiteY13" fmla="*/ 83108 h 398920"/>
                <a:gd name="connsiteX14" fmla="*/ 170340 w 199460"/>
                <a:gd name="connsiteY14" fmla="*/ 222731 h 398920"/>
                <a:gd name="connsiteX15" fmla="*/ 174773 w 199460"/>
                <a:gd name="connsiteY15" fmla="*/ 269271 h 398920"/>
                <a:gd name="connsiteX16" fmla="*/ 194719 w 199460"/>
                <a:gd name="connsiteY16" fmla="*/ 366785 h 398920"/>
                <a:gd name="connsiteX17" fmla="*/ 161476 w 199460"/>
                <a:gd name="connsiteY17" fmla="*/ 391164 h 398920"/>
                <a:gd name="connsiteX18" fmla="*/ 26286 w 199460"/>
                <a:gd name="connsiteY18" fmla="*/ 313596 h 398920"/>
                <a:gd name="connsiteX19" fmla="*/ 17421 w 199460"/>
                <a:gd name="connsiteY19" fmla="*/ 291434 h 39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9460" h="398920">
                  <a:moveTo>
                    <a:pt x="17421" y="291434"/>
                  </a:moveTo>
                  <a:lnTo>
                    <a:pt x="44016" y="198352"/>
                  </a:lnTo>
                  <a:cubicBezTo>
                    <a:pt x="48448" y="185055"/>
                    <a:pt x="50664" y="169541"/>
                    <a:pt x="50664" y="154028"/>
                  </a:cubicBezTo>
                  <a:lnTo>
                    <a:pt x="48448" y="16622"/>
                  </a:lnTo>
                  <a:lnTo>
                    <a:pt x="63962" y="25487"/>
                  </a:lnTo>
                  <a:lnTo>
                    <a:pt x="63962" y="63162"/>
                  </a:lnTo>
                  <a:lnTo>
                    <a:pt x="83908" y="83108"/>
                  </a:lnTo>
                  <a:cubicBezTo>
                    <a:pt x="88340" y="87541"/>
                    <a:pt x="92773" y="94190"/>
                    <a:pt x="94989" y="98622"/>
                  </a:cubicBezTo>
                  <a:lnTo>
                    <a:pt x="110502" y="127433"/>
                  </a:lnTo>
                  <a:lnTo>
                    <a:pt x="117151" y="123000"/>
                  </a:lnTo>
                  <a:cubicBezTo>
                    <a:pt x="130448" y="114136"/>
                    <a:pt x="143746" y="109703"/>
                    <a:pt x="159259" y="109703"/>
                  </a:cubicBezTo>
                  <a:lnTo>
                    <a:pt x="159259" y="109703"/>
                  </a:lnTo>
                  <a:lnTo>
                    <a:pt x="159259" y="74244"/>
                  </a:lnTo>
                  <a:lnTo>
                    <a:pt x="174773" y="83108"/>
                  </a:lnTo>
                  <a:lnTo>
                    <a:pt x="170340" y="222731"/>
                  </a:lnTo>
                  <a:cubicBezTo>
                    <a:pt x="170340" y="238244"/>
                    <a:pt x="170340" y="253758"/>
                    <a:pt x="174773" y="269271"/>
                  </a:cubicBezTo>
                  <a:lnTo>
                    <a:pt x="194719" y="366785"/>
                  </a:lnTo>
                  <a:cubicBezTo>
                    <a:pt x="199151" y="386731"/>
                    <a:pt x="179205" y="400029"/>
                    <a:pt x="161476" y="391164"/>
                  </a:cubicBezTo>
                  <a:lnTo>
                    <a:pt x="26286" y="313596"/>
                  </a:lnTo>
                  <a:cubicBezTo>
                    <a:pt x="17421" y="306947"/>
                    <a:pt x="15205" y="298082"/>
                    <a:pt x="17421" y="291434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D2DF032-CA57-4CB5-90A8-6A39B089AC40}"/>
                </a:ext>
              </a:extLst>
            </p:cNvPr>
            <p:cNvSpPr/>
            <p:nvPr/>
          </p:nvSpPr>
          <p:spPr>
            <a:xfrm>
              <a:off x="9263636" y="2562488"/>
              <a:ext cx="642705" cy="509732"/>
            </a:xfrm>
            <a:custGeom>
              <a:avLst/>
              <a:gdLst>
                <a:gd name="connsiteX0" fmla="*/ 16622 w 642705"/>
                <a:gd name="connsiteY0" fmla="*/ 16622 h 509731"/>
                <a:gd name="connsiteX1" fmla="*/ 634949 w 642705"/>
                <a:gd name="connsiteY1" fmla="*/ 373434 h 509731"/>
                <a:gd name="connsiteX2" fmla="*/ 634949 w 642705"/>
                <a:gd name="connsiteY2" fmla="*/ 493110 h 509731"/>
                <a:gd name="connsiteX3" fmla="*/ 16622 w 642705"/>
                <a:gd name="connsiteY3" fmla="*/ 136298 h 509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2705" h="509731">
                  <a:moveTo>
                    <a:pt x="16622" y="16622"/>
                  </a:moveTo>
                  <a:lnTo>
                    <a:pt x="634949" y="373434"/>
                  </a:lnTo>
                  <a:lnTo>
                    <a:pt x="634949" y="493110"/>
                  </a:lnTo>
                  <a:lnTo>
                    <a:pt x="16622" y="136298"/>
                  </a:lnTo>
                  <a:close/>
                </a:path>
              </a:pathLst>
            </a:custGeom>
            <a:solidFill>
              <a:srgbClr val="E5E9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D163F1F4-EF54-470D-BDC1-3F44BDB37672}"/>
                </a:ext>
              </a:extLst>
            </p:cNvPr>
            <p:cNvSpPr/>
            <p:nvPr/>
          </p:nvSpPr>
          <p:spPr>
            <a:xfrm>
              <a:off x="9263636" y="2768597"/>
              <a:ext cx="1174599" cy="753516"/>
            </a:xfrm>
            <a:custGeom>
              <a:avLst/>
              <a:gdLst>
                <a:gd name="connsiteX0" fmla="*/ 16622 w 1174599"/>
                <a:gd name="connsiteY0" fmla="*/ 16622 h 753516"/>
                <a:gd name="connsiteX1" fmla="*/ 1177924 w 1174599"/>
                <a:gd name="connsiteY1" fmla="*/ 690354 h 753516"/>
                <a:gd name="connsiteX2" fmla="*/ 1177924 w 1174599"/>
                <a:gd name="connsiteY2" fmla="*/ 752408 h 753516"/>
                <a:gd name="connsiteX3" fmla="*/ 16622 w 1174599"/>
                <a:gd name="connsiteY3" fmla="*/ 80892 h 753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4599" h="753516">
                  <a:moveTo>
                    <a:pt x="16622" y="16622"/>
                  </a:moveTo>
                  <a:lnTo>
                    <a:pt x="1177924" y="690354"/>
                  </a:lnTo>
                  <a:lnTo>
                    <a:pt x="1177924" y="752408"/>
                  </a:lnTo>
                  <a:lnTo>
                    <a:pt x="16622" y="80892"/>
                  </a:lnTo>
                  <a:close/>
                </a:path>
              </a:pathLst>
            </a:custGeom>
            <a:solidFill>
              <a:srgbClr val="E5E9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2C84CB85-2C5E-49F1-B487-C9FE0FC2D265}"/>
                </a:ext>
              </a:extLst>
            </p:cNvPr>
            <p:cNvSpPr/>
            <p:nvPr/>
          </p:nvSpPr>
          <p:spPr>
            <a:xfrm>
              <a:off x="9263636" y="2917084"/>
              <a:ext cx="1174599" cy="753516"/>
            </a:xfrm>
            <a:custGeom>
              <a:avLst/>
              <a:gdLst>
                <a:gd name="connsiteX0" fmla="*/ 16622 w 1174599"/>
                <a:gd name="connsiteY0" fmla="*/ 16622 h 753516"/>
                <a:gd name="connsiteX1" fmla="*/ 1177924 w 1174599"/>
                <a:gd name="connsiteY1" fmla="*/ 688138 h 753516"/>
                <a:gd name="connsiteX2" fmla="*/ 1177924 w 1174599"/>
                <a:gd name="connsiteY2" fmla="*/ 752408 h 753516"/>
                <a:gd name="connsiteX3" fmla="*/ 16622 w 1174599"/>
                <a:gd name="connsiteY3" fmla="*/ 78676 h 753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4599" h="753516">
                  <a:moveTo>
                    <a:pt x="16622" y="16622"/>
                  </a:moveTo>
                  <a:lnTo>
                    <a:pt x="1177924" y="688138"/>
                  </a:lnTo>
                  <a:lnTo>
                    <a:pt x="1177924" y="752408"/>
                  </a:lnTo>
                  <a:lnTo>
                    <a:pt x="16622" y="78676"/>
                  </a:lnTo>
                  <a:close/>
                </a:path>
              </a:pathLst>
            </a:custGeom>
            <a:solidFill>
              <a:srgbClr val="E5E9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17E66613-81BB-4956-AC40-3FA558BB3B09}"/>
                </a:ext>
              </a:extLst>
            </p:cNvPr>
            <p:cNvSpPr/>
            <p:nvPr/>
          </p:nvSpPr>
          <p:spPr>
            <a:xfrm>
              <a:off x="9263636" y="3227355"/>
              <a:ext cx="642705" cy="509732"/>
            </a:xfrm>
            <a:custGeom>
              <a:avLst/>
              <a:gdLst>
                <a:gd name="connsiteX0" fmla="*/ 16622 w 642705"/>
                <a:gd name="connsiteY0" fmla="*/ 16622 h 509731"/>
                <a:gd name="connsiteX1" fmla="*/ 634949 w 642705"/>
                <a:gd name="connsiteY1" fmla="*/ 373434 h 509731"/>
                <a:gd name="connsiteX2" fmla="*/ 634949 w 642705"/>
                <a:gd name="connsiteY2" fmla="*/ 493110 h 509731"/>
                <a:gd name="connsiteX3" fmla="*/ 16622 w 642705"/>
                <a:gd name="connsiteY3" fmla="*/ 134082 h 509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2705" h="509731">
                  <a:moveTo>
                    <a:pt x="16622" y="16622"/>
                  </a:moveTo>
                  <a:lnTo>
                    <a:pt x="634949" y="373434"/>
                  </a:lnTo>
                  <a:lnTo>
                    <a:pt x="634949" y="493110"/>
                  </a:lnTo>
                  <a:lnTo>
                    <a:pt x="16622" y="134082"/>
                  </a:lnTo>
                  <a:close/>
                </a:path>
              </a:pathLst>
            </a:custGeom>
            <a:solidFill>
              <a:srgbClr val="E5E9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9D4984A3-762F-4CC1-8F59-321629714599}"/>
                </a:ext>
              </a:extLst>
            </p:cNvPr>
            <p:cNvSpPr/>
            <p:nvPr/>
          </p:nvSpPr>
          <p:spPr>
            <a:xfrm>
              <a:off x="9263636" y="3433464"/>
              <a:ext cx="1174599" cy="753516"/>
            </a:xfrm>
            <a:custGeom>
              <a:avLst/>
              <a:gdLst>
                <a:gd name="connsiteX0" fmla="*/ 16622 w 1174599"/>
                <a:gd name="connsiteY0" fmla="*/ 16622 h 753516"/>
                <a:gd name="connsiteX1" fmla="*/ 1177924 w 1174599"/>
                <a:gd name="connsiteY1" fmla="*/ 688138 h 753516"/>
                <a:gd name="connsiteX2" fmla="*/ 1177924 w 1174599"/>
                <a:gd name="connsiteY2" fmla="*/ 752408 h 753516"/>
                <a:gd name="connsiteX3" fmla="*/ 16622 w 1174599"/>
                <a:gd name="connsiteY3" fmla="*/ 78676 h 753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4599" h="753516">
                  <a:moveTo>
                    <a:pt x="16622" y="16622"/>
                  </a:moveTo>
                  <a:lnTo>
                    <a:pt x="1177924" y="688138"/>
                  </a:lnTo>
                  <a:lnTo>
                    <a:pt x="1177924" y="752408"/>
                  </a:lnTo>
                  <a:lnTo>
                    <a:pt x="16622" y="78676"/>
                  </a:lnTo>
                  <a:close/>
                </a:path>
              </a:pathLst>
            </a:custGeom>
            <a:solidFill>
              <a:srgbClr val="E5E9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8D5B31EA-C17F-426A-9345-44B41F15F340}"/>
                </a:ext>
              </a:extLst>
            </p:cNvPr>
            <p:cNvSpPr/>
            <p:nvPr/>
          </p:nvSpPr>
          <p:spPr>
            <a:xfrm>
              <a:off x="9263636" y="3579735"/>
              <a:ext cx="1174599" cy="753516"/>
            </a:xfrm>
            <a:custGeom>
              <a:avLst/>
              <a:gdLst>
                <a:gd name="connsiteX0" fmla="*/ 16622 w 1174599"/>
                <a:gd name="connsiteY0" fmla="*/ 16622 h 753516"/>
                <a:gd name="connsiteX1" fmla="*/ 1177924 w 1174599"/>
                <a:gd name="connsiteY1" fmla="*/ 690354 h 753516"/>
                <a:gd name="connsiteX2" fmla="*/ 1177924 w 1174599"/>
                <a:gd name="connsiteY2" fmla="*/ 752408 h 753516"/>
                <a:gd name="connsiteX3" fmla="*/ 16622 w 1174599"/>
                <a:gd name="connsiteY3" fmla="*/ 80892 h 753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4599" h="753516">
                  <a:moveTo>
                    <a:pt x="16622" y="16622"/>
                  </a:moveTo>
                  <a:lnTo>
                    <a:pt x="1177924" y="690354"/>
                  </a:lnTo>
                  <a:lnTo>
                    <a:pt x="1177924" y="752408"/>
                  </a:lnTo>
                  <a:lnTo>
                    <a:pt x="16622" y="80892"/>
                  </a:lnTo>
                  <a:close/>
                </a:path>
              </a:pathLst>
            </a:custGeom>
            <a:solidFill>
              <a:srgbClr val="E5E9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70B49AF9-AB90-4A9D-9122-99FE07FA2E89}"/>
                </a:ext>
              </a:extLst>
            </p:cNvPr>
            <p:cNvSpPr/>
            <p:nvPr/>
          </p:nvSpPr>
          <p:spPr>
            <a:xfrm>
              <a:off x="6925519" y="5339972"/>
              <a:ext cx="842165" cy="487569"/>
            </a:xfrm>
            <a:custGeom>
              <a:avLst/>
              <a:gdLst>
                <a:gd name="connsiteX0" fmla="*/ 29919 w 842165"/>
                <a:gd name="connsiteY0" fmla="*/ 273150 h 487569"/>
                <a:gd name="connsiteX1" fmla="*/ 29919 w 842165"/>
                <a:gd name="connsiteY1" fmla="*/ 235474 h 487569"/>
                <a:gd name="connsiteX2" fmla="*/ 395596 w 842165"/>
                <a:gd name="connsiteY2" fmla="*/ 24933 h 487569"/>
                <a:gd name="connsiteX3" fmla="*/ 462083 w 842165"/>
                <a:gd name="connsiteY3" fmla="*/ 24933 h 487569"/>
                <a:gd name="connsiteX4" fmla="*/ 827760 w 842165"/>
                <a:gd name="connsiteY4" fmla="*/ 235474 h 487569"/>
                <a:gd name="connsiteX5" fmla="*/ 827760 w 842165"/>
                <a:gd name="connsiteY5" fmla="*/ 273150 h 487569"/>
                <a:gd name="connsiteX6" fmla="*/ 462083 w 842165"/>
                <a:gd name="connsiteY6" fmla="*/ 483691 h 487569"/>
                <a:gd name="connsiteX7" fmla="*/ 395596 w 842165"/>
                <a:gd name="connsiteY7" fmla="*/ 483691 h 487569"/>
                <a:gd name="connsiteX8" fmla="*/ 29919 w 842165"/>
                <a:gd name="connsiteY8" fmla="*/ 273150 h 487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2165" h="487569">
                  <a:moveTo>
                    <a:pt x="29919" y="273150"/>
                  </a:moveTo>
                  <a:cubicBezTo>
                    <a:pt x="12189" y="262069"/>
                    <a:pt x="12189" y="244339"/>
                    <a:pt x="29919" y="235474"/>
                  </a:cubicBezTo>
                  <a:lnTo>
                    <a:pt x="395596" y="24933"/>
                  </a:lnTo>
                  <a:cubicBezTo>
                    <a:pt x="413326" y="13851"/>
                    <a:pt x="444353" y="13851"/>
                    <a:pt x="462083" y="24933"/>
                  </a:cubicBezTo>
                  <a:lnTo>
                    <a:pt x="827760" y="235474"/>
                  </a:lnTo>
                  <a:cubicBezTo>
                    <a:pt x="845490" y="246555"/>
                    <a:pt x="845490" y="264285"/>
                    <a:pt x="827760" y="273150"/>
                  </a:cubicBezTo>
                  <a:lnTo>
                    <a:pt x="462083" y="483691"/>
                  </a:lnTo>
                  <a:cubicBezTo>
                    <a:pt x="444353" y="494772"/>
                    <a:pt x="413326" y="494772"/>
                    <a:pt x="395596" y="483691"/>
                  </a:cubicBezTo>
                  <a:lnTo>
                    <a:pt x="29919" y="27315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6A3092F1-09D6-4EE2-AD2E-D378869FDEF8}"/>
                </a:ext>
              </a:extLst>
            </p:cNvPr>
            <p:cNvSpPr/>
            <p:nvPr/>
          </p:nvSpPr>
          <p:spPr>
            <a:xfrm>
              <a:off x="6927735" y="5342188"/>
              <a:ext cx="842165" cy="487569"/>
            </a:xfrm>
            <a:custGeom>
              <a:avLst/>
              <a:gdLst>
                <a:gd name="connsiteX0" fmla="*/ 29919 w 842165"/>
                <a:gd name="connsiteY0" fmla="*/ 270933 h 487569"/>
                <a:gd name="connsiteX1" fmla="*/ 29919 w 842165"/>
                <a:gd name="connsiteY1" fmla="*/ 233258 h 487569"/>
                <a:gd name="connsiteX2" fmla="*/ 391164 w 842165"/>
                <a:gd name="connsiteY2" fmla="*/ 24933 h 487569"/>
                <a:gd name="connsiteX3" fmla="*/ 457650 w 842165"/>
                <a:gd name="connsiteY3" fmla="*/ 24933 h 487569"/>
                <a:gd name="connsiteX4" fmla="*/ 818895 w 842165"/>
                <a:gd name="connsiteY4" fmla="*/ 233258 h 487569"/>
                <a:gd name="connsiteX5" fmla="*/ 818895 w 842165"/>
                <a:gd name="connsiteY5" fmla="*/ 270933 h 487569"/>
                <a:gd name="connsiteX6" fmla="*/ 457650 w 842165"/>
                <a:gd name="connsiteY6" fmla="*/ 479259 h 487569"/>
                <a:gd name="connsiteX7" fmla="*/ 391164 w 842165"/>
                <a:gd name="connsiteY7" fmla="*/ 479259 h 487569"/>
                <a:gd name="connsiteX8" fmla="*/ 29919 w 842165"/>
                <a:gd name="connsiteY8" fmla="*/ 270933 h 487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2165" h="487569">
                  <a:moveTo>
                    <a:pt x="29919" y="270933"/>
                  </a:moveTo>
                  <a:cubicBezTo>
                    <a:pt x="12189" y="259852"/>
                    <a:pt x="12189" y="244339"/>
                    <a:pt x="29919" y="233258"/>
                  </a:cubicBezTo>
                  <a:lnTo>
                    <a:pt x="391164" y="24933"/>
                  </a:lnTo>
                  <a:cubicBezTo>
                    <a:pt x="408893" y="13851"/>
                    <a:pt x="439921" y="13851"/>
                    <a:pt x="457650" y="24933"/>
                  </a:cubicBezTo>
                  <a:lnTo>
                    <a:pt x="818895" y="233258"/>
                  </a:lnTo>
                  <a:cubicBezTo>
                    <a:pt x="836625" y="244339"/>
                    <a:pt x="836625" y="259852"/>
                    <a:pt x="818895" y="270933"/>
                  </a:cubicBezTo>
                  <a:lnTo>
                    <a:pt x="457650" y="479259"/>
                  </a:lnTo>
                  <a:cubicBezTo>
                    <a:pt x="439921" y="490340"/>
                    <a:pt x="408893" y="490340"/>
                    <a:pt x="391164" y="479259"/>
                  </a:cubicBezTo>
                  <a:lnTo>
                    <a:pt x="29919" y="270933"/>
                  </a:lnTo>
                  <a:close/>
                </a:path>
              </a:pathLst>
            </a:custGeom>
            <a:solidFill>
              <a:srgbClr val="FBFBF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0F6F2BA1-1923-44C2-BD21-83CA29587F4F}"/>
                </a:ext>
              </a:extLst>
            </p:cNvPr>
            <p:cNvSpPr/>
            <p:nvPr/>
          </p:nvSpPr>
          <p:spPr>
            <a:xfrm>
              <a:off x="6932168" y="5342188"/>
              <a:ext cx="842165" cy="487569"/>
            </a:xfrm>
            <a:custGeom>
              <a:avLst/>
              <a:gdLst>
                <a:gd name="connsiteX0" fmla="*/ 29919 w 842165"/>
                <a:gd name="connsiteY0" fmla="*/ 270933 h 487569"/>
                <a:gd name="connsiteX1" fmla="*/ 29919 w 842165"/>
                <a:gd name="connsiteY1" fmla="*/ 233258 h 487569"/>
                <a:gd name="connsiteX2" fmla="*/ 388947 w 842165"/>
                <a:gd name="connsiteY2" fmla="*/ 24933 h 487569"/>
                <a:gd name="connsiteX3" fmla="*/ 455434 w 842165"/>
                <a:gd name="connsiteY3" fmla="*/ 24933 h 487569"/>
                <a:gd name="connsiteX4" fmla="*/ 814463 w 842165"/>
                <a:gd name="connsiteY4" fmla="*/ 233258 h 487569"/>
                <a:gd name="connsiteX5" fmla="*/ 814463 w 842165"/>
                <a:gd name="connsiteY5" fmla="*/ 270933 h 487569"/>
                <a:gd name="connsiteX6" fmla="*/ 455434 w 842165"/>
                <a:gd name="connsiteY6" fmla="*/ 479259 h 487569"/>
                <a:gd name="connsiteX7" fmla="*/ 388947 w 842165"/>
                <a:gd name="connsiteY7" fmla="*/ 479259 h 487569"/>
                <a:gd name="connsiteX8" fmla="*/ 29919 w 842165"/>
                <a:gd name="connsiteY8" fmla="*/ 270933 h 487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2165" h="487569">
                  <a:moveTo>
                    <a:pt x="29919" y="270933"/>
                  </a:moveTo>
                  <a:cubicBezTo>
                    <a:pt x="12189" y="259852"/>
                    <a:pt x="12189" y="244339"/>
                    <a:pt x="29919" y="233258"/>
                  </a:cubicBezTo>
                  <a:lnTo>
                    <a:pt x="388947" y="24933"/>
                  </a:lnTo>
                  <a:cubicBezTo>
                    <a:pt x="406677" y="13851"/>
                    <a:pt x="435488" y="13851"/>
                    <a:pt x="455434" y="24933"/>
                  </a:cubicBezTo>
                  <a:lnTo>
                    <a:pt x="814463" y="233258"/>
                  </a:lnTo>
                  <a:cubicBezTo>
                    <a:pt x="832192" y="244339"/>
                    <a:pt x="832192" y="259852"/>
                    <a:pt x="814463" y="270933"/>
                  </a:cubicBezTo>
                  <a:lnTo>
                    <a:pt x="455434" y="479259"/>
                  </a:lnTo>
                  <a:cubicBezTo>
                    <a:pt x="437704" y="490340"/>
                    <a:pt x="408894" y="490340"/>
                    <a:pt x="388947" y="479259"/>
                  </a:cubicBezTo>
                  <a:lnTo>
                    <a:pt x="29919" y="270933"/>
                  </a:lnTo>
                  <a:close/>
                </a:path>
              </a:pathLst>
            </a:custGeom>
            <a:solidFill>
              <a:srgbClr val="F6F6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11D5C4E2-A44F-4D2A-B0F6-E6A3DF103220}"/>
                </a:ext>
              </a:extLst>
            </p:cNvPr>
            <p:cNvSpPr/>
            <p:nvPr/>
          </p:nvSpPr>
          <p:spPr>
            <a:xfrm>
              <a:off x="6934384" y="5342188"/>
              <a:ext cx="820003" cy="487569"/>
            </a:xfrm>
            <a:custGeom>
              <a:avLst/>
              <a:gdLst>
                <a:gd name="connsiteX0" fmla="*/ 29919 w 820003"/>
                <a:gd name="connsiteY0" fmla="*/ 268717 h 487569"/>
                <a:gd name="connsiteX1" fmla="*/ 29919 w 820003"/>
                <a:gd name="connsiteY1" fmla="*/ 231041 h 487569"/>
                <a:gd name="connsiteX2" fmla="*/ 386731 w 820003"/>
                <a:gd name="connsiteY2" fmla="*/ 24933 h 487569"/>
                <a:gd name="connsiteX3" fmla="*/ 451002 w 820003"/>
                <a:gd name="connsiteY3" fmla="*/ 24933 h 487569"/>
                <a:gd name="connsiteX4" fmla="*/ 807814 w 820003"/>
                <a:gd name="connsiteY4" fmla="*/ 231041 h 487569"/>
                <a:gd name="connsiteX5" fmla="*/ 807814 w 820003"/>
                <a:gd name="connsiteY5" fmla="*/ 268717 h 487569"/>
                <a:gd name="connsiteX6" fmla="*/ 451002 w 820003"/>
                <a:gd name="connsiteY6" fmla="*/ 474826 h 487569"/>
                <a:gd name="connsiteX7" fmla="*/ 386731 w 820003"/>
                <a:gd name="connsiteY7" fmla="*/ 474826 h 487569"/>
                <a:gd name="connsiteX8" fmla="*/ 29919 w 820003"/>
                <a:gd name="connsiteY8" fmla="*/ 268717 h 487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0003" h="487569">
                  <a:moveTo>
                    <a:pt x="29919" y="268717"/>
                  </a:moveTo>
                  <a:cubicBezTo>
                    <a:pt x="12189" y="257636"/>
                    <a:pt x="12189" y="242122"/>
                    <a:pt x="29919" y="231041"/>
                  </a:cubicBezTo>
                  <a:lnTo>
                    <a:pt x="386731" y="24933"/>
                  </a:lnTo>
                  <a:cubicBezTo>
                    <a:pt x="404461" y="13851"/>
                    <a:pt x="433272" y="13851"/>
                    <a:pt x="451002" y="24933"/>
                  </a:cubicBezTo>
                  <a:lnTo>
                    <a:pt x="807814" y="231041"/>
                  </a:lnTo>
                  <a:cubicBezTo>
                    <a:pt x="825544" y="242122"/>
                    <a:pt x="825544" y="257636"/>
                    <a:pt x="807814" y="268717"/>
                  </a:cubicBezTo>
                  <a:lnTo>
                    <a:pt x="451002" y="474826"/>
                  </a:lnTo>
                  <a:cubicBezTo>
                    <a:pt x="433272" y="485907"/>
                    <a:pt x="404461" y="485907"/>
                    <a:pt x="386731" y="474826"/>
                  </a:cubicBezTo>
                  <a:lnTo>
                    <a:pt x="29919" y="268717"/>
                  </a:lnTo>
                  <a:close/>
                </a:path>
              </a:pathLst>
            </a:custGeom>
            <a:solidFill>
              <a:srgbClr val="F2F2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394585EE-1B73-489E-9EF8-9CEC60AAF427}"/>
                </a:ext>
              </a:extLst>
            </p:cNvPr>
            <p:cNvSpPr/>
            <p:nvPr/>
          </p:nvSpPr>
          <p:spPr>
            <a:xfrm>
              <a:off x="6938817" y="5344404"/>
              <a:ext cx="820003" cy="487569"/>
            </a:xfrm>
            <a:custGeom>
              <a:avLst/>
              <a:gdLst>
                <a:gd name="connsiteX0" fmla="*/ 29919 w 820003"/>
                <a:gd name="connsiteY0" fmla="*/ 266501 h 487569"/>
                <a:gd name="connsiteX1" fmla="*/ 29919 w 820003"/>
                <a:gd name="connsiteY1" fmla="*/ 228825 h 487569"/>
                <a:gd name="connsiteX2" fmla="*/ 382299 w 820003"/>
                <a:gd name="connsiteY2" fmla="*/ 24933 h 487569"/>
                <a:gd name="connsiteX3" fmla="*/ 446569 w 820003"/>
                <a:gd name="connsiteY3" fmla="*/ 24933 h 487569"/>
                <a:gd name="connsiteX4" fmla="*/ 798949 w 820003"/>
                <a:gd name="connsiteY4" fmla="*/ 228825 h 487569"/>
                <a:gd name="connsiteX5" fmla="*/ 798949 w 820003"/>
                <a:gd name="connsiteY5" fmla="*/ 266501 h 487569"/>
                <a:gd name="connsiteX6" fmla="*/ 446569 w 820003"/>
                <a:gd name="connsiteY6" fmla="*/ 470394 h 487569"/>
                <a:gd name="connsiteX7" fmla="*/ 382299 w 820003"/>
                <a:gd name="connsiteY7" fmla="*/ 470394 h 487569"/>
                <a:gd name="connsiteX8" fmla="*/ 29919 w 820003"/>
                <a:gd name="connsiteY8" fmla="*/ 266501 h 487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0003" h="487569">
                  <a:moveTo>
                    <a:pt x="29919" y="266501"/>
                  </a:moveTo>
                  <a:cubicBezTo>
                    <a:pt x="12189" y="255420"/>
                    <a:pt x="12189" y="239906"/>
                    <a:pt x="29919" y="228825"/>
                  </a:cubicBezTo>
                  <a:lnTo>
                    <a:pt x="382299" y="24933"/>
                  </a:lnTo>
                  <a:cubicBezTo>
                    <a:pt x="400029" y="13851"/>
                    <a:pt x="428839" y="13851"/>
                    <a:pt x="446569" y="24933"/>
                  </a:cubicBezTo>
                  <a:lnTo>
                    <a:pt x="798949" y="228825"/>
                  </a:lnTo>
                  <a:cubicBezTo>
                    <a:pt x="816679" y="239906"/>
                    <a:pt x="816679" y="255420"/>
                    <a:pt x="798949" y="266501"/>
                  </a:cubicBezTo>
                  <a:lnTo>
                    <a:pt x="446569" y="470394"/>
                  </a:lnTo>
                  <a:cubicBezTo>
                    <a:pt x="428839" y="481475"/>
                    <a:pt x="400029" y="481475"/>
                    <a:pt x="382299" y="470394"/>
                  </a:cubicBezTo>
                  <a:lnTo>
                    <a:pt x="29919" y="266501"/>
                  </a:lnTo>
                  <a:close/>
                </a:path>
              </a:pathLst>
            </a:custGeom>
            <a:solidFill>
              <a:srgbClr val="EDED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5598ECF4-C9AC-48A5-9095-5D28894879A9}"/>
                </a:ext>
              </a:extLst>
            </p:cNvPr>
            <p:cNvSpPr/>
            <p:nvPr/>
          </p:nvSpPr>
          <p:spPr>
            <a:xfrm>
              <a:off x="6941033" y="5346621"/>
              <a:ext cx="820003" cy="487569"/>
            </a:xfrm>
            <a:custGeom>
              <a:avLst/>
              <a:gdLst>
                <a:gd name="connsiteX0" fmla="*/ 29919 w 820003"/>
                <a:gd name="connsiteY0" fmla="*/ 264285 h 487569"/>
                <a:gd name="connsiteX1" fmla="*/ 29919 w 820003"/>
                <a:gd name="connsiteY1" fmla="*/ 226609 h 487569"/>
                <a:gd name="connsiteX2" fmla="*/ 380083 w 820003"/>
                <a:gd name="connsiteY2" fmla="*/ 24933 h 487569"/>
                <a:gd name="connsiteX3" fmla="*/ 444353 w 820003"/>
                <a:gd name="connsiteY3" fmla="*/ 24933 h 487569"/>
                <a:gd name="connsiteX4" fmla="*/ 794517 w 820003"/>
                <a:gd name="connsiteY4" fmla="*/ 226609 h 487569"/>
                <a:gd name="connsiteX5" fmla="*/ 794517 w 820003"/>
                <a:gd name="connsiteY5" fmla="*/ 264285 h 487569"/>
                <a:gd name="connsiteX6" fmla="*/ 444353 w 820003"/>
                <a:gd name="connsiteY6" fmla="*/ 465961 h 487569"/>
                <a:gd name="connsiteX7" fmla="*/ 380083 w 820003"/>
                <a:gd name="connsiteY7" fmla="*/ 465961 h 487569"/>
                <a:gd name="connsiteX8" fmla="*/ 29919 w 820003"/>
                <a:gd name="connsiteY8" fmla="*/ 264285 h 487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0003" h="487569">
                  <a:moveTo>
                    <a:pt x="29919" y="264285"/>
                  </a:moveTo>
                  <a:cubicBezTo>
                    <a:pt x="12189" y="253204"/>
                    <a:pt x="12189" y="237690"/>
                    <a:pt x="29919" y="226609"/>
                  </a:cubicBezTo>
                  <a:lnTo>
                    <a:pt x="380083" y="24933"/>
                  </a:lnTo>
                  <a:cubicBezTo>
                    <a:pt x="397812" y="13851"/>
                    <a:pt x="426623" y="13851"/>
                    <a:pt x="444353" y="24933"/>
                  </a:cubicBezTo>
                  <a:lnTo>
                    <a:pt x="794517" y="226609"/>
                  </a:lnTo>
                  <a:cubicBezTo>
                    <a:pt x="812246" y="237690"/>
                    <a:pt x="812246" y="253204"/>
                    <a:pt x="794517" y="264285"/>
                  </a:cubicBezTo>
                  <a:lnTo>
                    <a:pt x="444353" y="465961"/>
                  </a:lnTo>
                  <a:cubicBezTo>
                    <a:pt x="426623" y="477042"/>
                    <a:pt x="397812" y="477042"/>
                    <a:pt x="380083" y="465961"/>
                  </a:cubicBezTo>
                  <a:lnTo>
                    <a:pt x="29919" y="264285"/>
                  </a:lnTo>
                  <a:close/>
                </a:path>
              </a:pathLst>
            </a:custGeom>
            <a:solidFill>
              <a:srgbClr val="E9E9ED">
                <a:alpha val="12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9B2D6169-14D2-42A4-A9B8-E5B58AD6F529}"/>
                </a:ext>
              </a:extLst>
            </p:cNvPr>
            <p:cNvSpPr/>
            <p:nvPr/>
          </p:nvSpPr>
          <p:spPr>
            <a:xfrm>
              <a:off x="6945465" y="5348837"/>
              <a:ext cx="797841" cy="465407"/>
            </a:xfrm>
            <a:custGeom>
              <a:avLst/>
              <a:gdLst>
                <a:gd name="connsiteX0" fmla="*/ 29919 w 797840"/>
                <a:gd name="connsiteY0" fmla="*/ 262069 h 465407"/>
                <a:gd name="connsiteX1" fmla="*/ 29919 w 797840"/>
                <a:gd name="connsiteY1" fmla="*/ 224393 h 465407"/>
                <a:gd name="connsiteX2" fmla="*/ 375650 w 797840"/>
                <a:gd name="connsiteY2" fmla="*/ 24933 h 465407"/>
                <a:gd name="connsiteX3" fmla="*/ 439921 w 797840"/>
                <a:gd name="connsiteY3" fmla="*/ 24933 h 465407"/>
                <a:gd name="connsiteX4" fmla="*/ 785652 w 797840"/>
                <a:gd name="connsiteY4" fmla="*/ 224393 h 465407"/>
                <a:gd name="connsiteX5" fmla="*/ 785652 w 797840"/>
                <a:gd name="connsiteY5" fmla="*/ 262069 h 465407"/>
                <a:gd name="connsiteX6" fmla="*/ 439921 w 797840"/>
                <a:gd name="connsiteY6" fmla="*/ 461529 h 465407"/>
                <a:gd name="connsiteX7" fmla="*/ 375650 w 797840"/>
                <a:gd name="connsiteY7" fmla="*/ 461529 h 465407"/>
                <a:gd name="connsiteX8" fmla="*/ 29919 w 797840"/>
                <a:gd name="connsiteY8" fmla="*/ 262069 h 46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7840" h="465407">
                  <a:moveTo>
                    <a:pt x="29919" y="262069"/>
                  </a:moveTo>
                  <a:cubicBezTo>
                    <a:pt x="12189" y="250988"/>
                    <a:pt x="12189" y="235474"/>
                    <a:pt x="29919" y="224393"/>
                  </a:cubicBezTo>
                  <a:lnTo>
                    <a:pt x="375650" y="24933"/>
                  </a:lnTo>
                  <a:cubicBezTo>
                    <a:pt x="393380" y="13851"/>
                    <a:pt x="422191" y="13851"/>
                    <a:pt x="439921" y="24933"/>
                  </a:cubicBezTo>
                  <a:lnTo>
                    <a:pt x="785652" y="224393"/>
                  </a:lnTo>
                  <a:cubicBezTo>
                    <a:pt x="803382" y="235474"/>
                    <a:pt x="803382" y="250988"/>
                    <a:pt x="785652" y="262069"/>
                  </a:cubicBezTo>
                  <a:lnTo>
                    <a:pt x="439921" y="461529"/>
                  </a:lnTo>
                  <a:cubicBezTo>
                    <a:pt x="422191" y="472610"/>
                    <a:pt x="393380" y="472610"/>
                    <a:pt x="375650" y="461529"/>
                  </a:cubicBezTo>
                  <a:lnTo>
                    <a:pt x="29919" y="262069"/>
                  </a:lnTo>
                  <a:close/>
                </a:path>
              </a:pathLst>
            </a:custGeom>
            <a:solidFill>
              <a:srgbClr val="E4E4E9">
                <a:alpha val="1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FA3DF06B-EBEE-4682-8A69-D25770A5A843}"/>
                </a:ext>
              </a:extLst>
            </p:cNvPr>
            <p:cNvSpPr/>
            <p:nvPr/>
          </p:nvSpPr>
          <p:spPr>
            <a:xfrm>
              <a:off x="6947681" y="5352715"/>
              <a:ext cx="797841" cy="465407"/>
            </a:xfrm>
            <a:custGeom>
              <a:avLst/>
              <a:gdLst>
                <a:gd name="connsiteX0" fmla="*/ 29919 w 797840"/>
                <a:gd name="connsiteY0" fmla="*/ 258190 h 465407"/>
                <a:gd name="connsiteX1" fmla="*/ 29919 w 797840"/>
                <a:gd name="connsiteY1" fmla="*/ 222731 h 465407"/>
                <a:gd name="connsiteX2" fmla="*/ 373434 w 797840"/>
                <a:gd name="connsiteY2" fmla="*/ 23270 h 465407"/>
                <a:gd name="connsiteX3" fmla="*/ 435488 w 797840"/>
                <a:gd name="connsiteY3" fmla="*/ 23270 h 465407"/>
                <a:gd name="connsiteX4" fmla="*/ 779003 w 797840"/>
                <a:gd name="connsiteY4" fmla="*/ 222731 h 465407"/>
                <a:gd name="connsiteX5" fmla="*/ 779003 w 797840"/>
                <a:gd name="connsiteY5" fmla="*/ 258190 h 465407"/>
                <a:gd name="connsiteX6" fmla="*/ 435488 w 797840"/>
                <a:gd name="connsiteY6" fmla="*/ 457650 h 465407"/>
                <a:gd name="connsiteX7" fmla="*/ 373434 w 797840"/>
                <a:gd name="connsiteY7" fmla="*/ 457650 h 465407"/>
                <a:gd name="connsiteX8" fmla="*/ 29919 w 797840"/>
                <a:gd name="connsiteY8" fmla="*/ 258190 h 46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7840" h="465407">
                  <a:moveTo>
                    <a:pt x="29919" y="258190"/>
                  </a:moveTo>
                  <a:cubicBezTo>
                    <a:pt x="12189" y="249325"/>
                    <a:pt x="12189" y="231595"/>
                    <a:pt x="29919" y="222731"/>
                  </a:cubicBezTo>
                  <a:lnTo>
                    <a:pt x="373434" y="23270"/>
                  </a:lnTo>
                  <a:cubicBezTo>
                    <a:pt x="391164" y="14405"/>
                    <a:pt x="419975" y="14405"/>
                    <a:pt x="435488" y="23270"/>
                  </a:cubicBezTo>
                  <a:lnTo>
                    <a:pt x="779003" y="222731"/>
                  </a:lnTo>
                  <a:cubicBezTo>
                    <a:pt x="796733" y="231595"/>
                    <a:pt x="796733" y="249325"/>
                    <a:pt x="779003" y="258190"/>
                  </a:cubicBezTo>
                  <a:lnTo>
                    <a:pt x="435488" y="457650"/>
                  </a:lnTo>
                  <a:cubicBezTo>
                    <a:pt x="417758" y="466515"/>
                    <a:pt x="388947" y="466515"/>
                    <a:pt x="373434" y="457650"/>
                  </a:cubicBezTo>
                  <a:lnTo>
                    <a:pt x="29919" y="258190"/>
                  </a:lnTo>
                  <a:close/>
                </a:path>
              </a:pathLst>
            </a:custGeom>
            <a:solidFill>
              <a:srgbClr val="E0E0E6">
                <a:alpha val="17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918D4D98-9A84-4309-B8DD-E1E8EE0B1AEB}"/>
                </a:ext>
              </a:extLst>
            </p:cNvPr>
            <p:cNvSpPr/>
            <p:nvPr/>
          </p:nvSpPr>
          <p:spPr>
            <a:xfrm>
              <a:off x="6952114" y="5354931"/>
              <a:ext cx="797841" cy="465407"/>
            </a:xfrm>
            <a:custGeom>
              <a:avLst/>
              <a:gdLst>
                <a:gd name="connsiteX0" fmla="*/ 29919 w 797840"/>
                <a:gd name="connsiteY0" fmla="*/ 255974 h 465407"/>
                <a:gd name="connsiteX1" fmla="*/ 29919 w 797840"/>
                <a:gd name="connsiteY1" fmla="*/ 220514 h 465407"/>
                <a:gd name="connsiteX2" fmla="*/ 371218 w 797840"/>
                <a:gd name="connsiteY2" fmla="*/ 23271 h 465407"/>
                <a:gd name="connsiteX3" fmla="*/ 433272 w 797840"/>
                <a:gd name="connsiteY3" fmla="*/ 23271 h 465407"/>
                <a:gd name="connsiteX4" fmla="*/ 774571 w 797840"/>
                <a:gd name="connsiteY4" fmla="*/ 220514 h 465407"/>
                <a:gd name="connsiteX5" fmla="*/ 774571 w 797840"/>
                <a:gd name="connsiteY5" fmla="*/ 255974 h 465407"/>
                <a:gd name="connsiteX6" fmla="*/ 433272 w 797840"/>
                <a:gd name="connsiteY6" fmla="*/ 453218 h 465407"/>
                <a:gd name="connsiteX7" fmla="*/ 371218 w 797840"/>
                <a:gd name="connsiteY7" fmla="*/ 453218 h 465407"/>
                <a:gd name="connsiteX8" fmla="*/ 29919 w 797840"/>
                <a:gd name="connsiteY8" fmla="*/ 255974 h 46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7840" h="465407">
                  <a:moveTo>
                    <a:pt x="29919" y="255974"/>
                  </a:moveTo>
                  <a:cubicBezTo>
                    <a:pt x="12189" y="247109"/>
                    <a:pt x="12189" y="229379"/>
                    <a:pt x="29919" y="220514"/>
                  </a:cubicBezTo>
                  <a:lnTo>
                    <a:pt x="371218" y="23271"/>
                  </a:lnTo>
                  <a:cubicBezTo>
                    <a:pt x="388948" y="14405"/>
                    <a:pt x="415542" y="14405"/>
                    <a:pt x="433272" y="23271"/>
                  </a:cubicBezTo>
                  <a:lnTo>
                    <a:pt x="774571" y="220514"/>
                  </a:lnTo>
                  <a:cubicBezTo>
                    <a:pt x="792300" y="229379"/>
                    <a:pt x="792300" y="247109"/>
                    <a:pt x="774571" y="255974"/>
                  </a:cubicBezTo>
                  <a:lnTo>
                    <a:pt x="433272" y="453218"/>
                  </a:lnTo>
                  <a:cubicBezTo>
                    <a:pt x="415542" y="462083"/>
                    <a:pt x="388948" y="462083"/>
                    <a:pt x="371218" y="453218"/>
                  </a:cubicBezTo>
                  <a:lnTo>
                    <a:pt x="29919" y="255974"/>
                  </a:lnTo>
                  <a:close/>
                </a:path>
              </a:pathLst>
            </a:custGeom>
            <a:solidFill>
              <a:srgbClr val="DBDBE2">
                <a:alpha val="2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15F842BC-4B42-4CC9-ACC2-2A4E1037823E}"/>
                </a:ext>
              </a:extLst>
            </p:cNvPr>
            <p:cNvSpPr/>
            <p:nvPr/>
          </p:nvSpPr>
          <p:spPr>
            <a:xfrm>
              <a:off x="6954330" y="5357148"/>
              <a:ext cx="775679" cy="465407"/>
            </a:xfrm>
            <a:custGeom>
              <a:avLst/>
              <a:gdLst>
                <a:gd name="connsiteX0" fmla="*/ 29919 w 775678"/>
                <a:gd name="connsiteY0" fmla="*/ 253758 h 465407"/>
                <a:gd name="connsiteX1" fmla="*/ 29919 w 775678"/>
                <a:gd name="connsiteY1" fmla="*/ 218298 h 465407"/>
                <a:gd name="connsiteX2" fmla="*/ 366785 w 775678"/>
                <a:gd name="connsiteY2" fmla="*/ 23270 h 465407"/>
                <a:gd name="connsiteX3" fmla="*/ 428840 w 775678"/>
                <a:gd name="connsiteY3" fmla="*/ 23270 h 465407"/>
                <a:gd name="connsiteX4" fmla="*/ 765706 w 775678"/>
                <a:gd name="connsiteY4" fmla="*/ 218298 h 465407"/>
                <a:gd name="connsiteX5" fmla="*/ 765706 w 775678"/>
                <a:gd name="connsiteY5" fmla="*/ 253758 h 465407"/>
                <a:gd name="connsiteX6" fmla="*/ 428840 w 775678"/>
                <a:gd name="connsiteY6" fmla="*/ 448785 h 465407"/>
                <a:gd name="connsiteX7" fmla="*/ 366785 w 775678"/>
                <a:gd name="connsiteY7" fmla="*/ 448785 h 465407"/>
                <a:gd name="connsiteX8" fmla="*/ 29919 w 775678"/>
                <a:gd name="connsiteY8" fmla="*/ 253758 h 46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5678" h="465407">
                  <a:moveTo>
                    <a:pt x="29919" y="253758"/>
                  </a:moveTo>
                  <a:cubicBezTo>
                    <a:pt x="12189" y="244893"/>
                    <a:pt x="12189" y="227163"/>
                    <a:pt x="29919" y="218298"/>
                  </a:cubicBezTo>
                  <a:lnTo>
                    <a:pt x="366785" y="23270"/>
                  </a:lnTo>
                  <a:cubicBezTo>
                    <a:pt x="384515" y="14405"/>
                    <a:pt x="411110" y="14405"/>
                    <a:pt x="428840" y="23270"/>
                  </a:cubicBezTo>
                  <a:lnTo>
                    <a:pt x="765706" y="218298"/>
                  </a:lnTo>
                  <a:cubicBezTo>
                    <a:pt x="783436" y="227163"/>
                    <a:pt x="783436" y="244893"/>
                    <a:pt x="765706" y="253758"/>
                  </a:cubicBezTo>
                  <a:lnTo>
                    <a:pt x="428840" y="448785"/>
                  </a:lnTo>
                  <a:cubicBezTo>
                    <a:pt x="411110" y="457650"/>
                    <a:pt x="384515" y="457650"/>
                    <a:pt x="366785" y="448785"/>
                  </a:cubicBezTo>
                  <a:lnTo>
                    <a:pt x="29919" y="253758"/>
                  </a:lnTo>
                  <a:close/>
                </a:path>
              </a:pathLst>
            </a:custGeom>
            <a:solidFill>
              <a:srgbClr val="D7D7DE">
                <a:alpha val="22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02F95DDA-4575-4457-9E1F-FC29F69F8D24}"/>
                </a:ext>
              </a:extLst>
            </p:cNvPr>
            <p:cNvSpPr/>
            <p:nvPr/>
          </p:nvSpPr>
          <p:spPr>
            <a:xfrm>
              <a:off x="6958762" y="5359364"/>
              <a:ext cx="775679" cy="465407"/>
            </a:xfrm>
            <a:custGeom>
              <a:avLst/>
              <a:gdLst>
                <a:gd name="connsiteX0" fmla="*/ 29919 w 775678"/>
                <a:gd name="connsiteY0" fmla="*/ 251542 h 465407"/>
                <a:gd name="connsiteX1" fmla="*/ 29919 w 775678"/>
                <a:gd name="connsiteY1" fmla="*/ 216082 h 465407"/>
                <a:gd name="connsiteX2" fmla="*/ 364569 w 775678"/>
                <a:gd name="connsiteY2" fmla="*/ 23271 h 465407"/>
                <a:gd name="connsiteX3" fmla="*/ 426623 w 775678"/>
                <a:gd name="connsiteY3" fmla="*/ 23271 h 465407"/>
                <a:gd name="connsiteX4" fmla="*/ 761273 w 775678"/>
                <a:gd name="connsiteY4" fmla="*/ 216082 h 465407"/>
                <a:gd name="connsiteX5" fmla="*/ 761273 w 775678"/>
                <a:gd name="connsiteY5" fmla="*/ 251542 h 465407"/>
                <a:gd name="connsiteX6" fmla="*/ 426623 w 775678"/>
                <a:gd name="connsiteY6" fmla="*/ 444353 h 465407"/>
                <a:gd name="connsiteX7" fmla="*/ 364569 w 775678"/>
                <a:gd name="connsiteY7" fmla="*/ 444353 h 465407"/>
                <a:gd name="connsiteX8" fmla="*/ 29919 w 775678"/>
                <a:gd name="connsiteY8" fmla="*/ 251542 h 46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5678" h="465407">
                  <a:moveTo>
                    <a:pt x="29919" y="251542"/>
                  </a:moveTo>
                  <a:cubicBezTo>
                    <a:pt x="12189" y="242677"/>
                    <a:pt x="12189" y="224947"/>
                    <a:pt x="29919" y="216082"/>
                  </a:cubicBezTo>
                  <a:lnTo>
                    <a:pt x="364569" y="23271"/>
                  </a:lnTo>
                  <a:cubicBezTo>
                    <a:pt x="382299" y="14405"/>
                    <a:pt x="408894" y="14405"/>
                    <a:pt x="426623" y="23271"/>
                  </a:cubicBezTo>
                  <a:lnTo>
                    <a:pt x="761273" y="216082"/>
                  </a:lnTo>
                  <a:cubicBezTo>
                    <a:pt x="779003" y="224947"/>
                    <a:pt x="779003" y="242677"/>
                    <a:pt x="761273" y="251542"/>
                  </a:cubicBezTo>
                  <a:lnTo>
                    <a:pt x="426623" y="444353"/>
                  </a:lnTo>
                  <a:cubicBezTo>
                    <a:pt x="408894" y="453218"/>
                    <a:pt x="382299" y="453218"/>
                    <a:pt x="364569" y="444353"/>
                  </a:cubicBezTo>
                  <a:lnTo>
                    <a:pt x="29919" y="251542"/>
                  </a:lnTo>
                  <a:close/>
                </a:path>
              </a:pathLst>
            </a:custGeom>
            <a:solidFill>
              <a:srgbClr val="D2D2DB">
                <a:alpha val="24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58CA8AEF-E790-48B1-96C6-B5A0E3081D13}"/>
                </a:ext>
              </a:extLst>
            </p:cNvPr>
            <p:cNvSpPr/>
            <p:nvPr/>
          </p:nvSpPr>
          <p:spPr>
            <a:xfrm>
              <a:off x="6960979" y="5361580"/>
              <a:ext cx="775679" cy="443245"/>
            </a:xfrm>
            <a:custGeom>
              <a:avLst/>
              <a:gdLst>
                <a:gd name="connsiteX0" fmla="*/ 29919 w 775678"/>
                <a:gd name="connsiteY0" fmla="*/ 249325 h 443244"/>
                <a:gd name="connsiteX1" fmla="*/ 29919 w 775678"/>
                <a:gd name="connsiteY1" fmla="*/ 213866 h 443244"/>
                <a:gd name="connsiteX2" fmla="*/ 360137 w 775678"/>
                <a:gd name="connsiteY2" fmla="*/ 23270 h 443244"/>
                <a:gd name="connsiteX3" fmla="*/ 419975 w 775678"/>
                <a:gd name="connsiteY3" fmla="*/ 23270 h 443244"/>
                <a:gd name="connsiteX4" fmla="*/ 750192 w 775678"/>
                <a:gd name="connsiteY4" fmla="*/ 213866 h 443244"/>
                <a:gd name="connsiteX5" fmla="*/ 750192 w 775678"/>
                <a:gd name="connsiteY5" fmla="*/ 249325 h 443244"/>
                <a:gd name="connsiteX6" fmla="*/ 419975 w 775678"/>
                <a:gd name="connsiteY6" fmla="*/ 439921 h 443244"/>
                <a:gd name="connsiteX7" fmla="*/ 360137 w 775678"/>
                <a:gd name="connsiteY7" fmla="*/ 439921 h 443244"/>
                <a:gd name="connsiteX8" fmla="*/ 29919 w 775678"/>
                <a:gd name="connsiteY8" fmla="*/ 249325 h 443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5678" h="443244">
                  <a:moveTo>
                    <a:pt x="29919" y="249325"/>
                  </a:moveTo>
                  <a:cubicBezTo>
                    <a:pt x="12189" y="240460"/>
                    <a:pt x="12189" y="224947"/>
                    <a:pt x="29919" y="213866"/>
                  </a:cubicBezTo>
                  <a:lnTo>
                    <a:pt x="360137" y="23270"/>
                  </a:lnTo>
                  <a:cubicBezTo>
                    <a:pt x="377866" y="14405"/>
                    <a:pt x="404461" y="14405"/>
                    <a:pt x="419975" y="23270"/>
                  </a:cubicBezTo>
                  <a:lnTo>
                    <a:pt x="750192" y="213866"/>
                  </a:lnTo>
                  <a:cubicBezTo>
                    <a:pt x="767922" y="222731"/>
                    <a:pt x="767922" y="238244"/>
                    <a:pt x="750192" y="249325"/>
                  </a:cubicBezTo>
                  <a:lnTo>
                    <a:pt x="419975" y="439921"/>
                  </a:lnTo>
                  <a:cubicBezTo>
                    <a:pt x="402245" y="448786"/>
                    <a:pt x="375650" y="448786"/>
                    <a:pt x="360137" y="439921"/>
                  </a:cubicBezTo>
                  <a:lnTo>
                    <a:pt x="29919" y="249325"/>
                  </a:lnTo>
                  <a:close/>
                </a:path>
              </a:pathLst>
            </a:custGeom>
            <a:solidFill>
              <a:srgbClr val="CECED7">
                <a:alpha val="27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9E7308EB-8259-4531-8382-D41DC4F2DEE9}"/>
                </a:ext>
              </a:extLst>
            </p:cNvPr>
            <p:cNvSpPr/>
            <p:nvPr/>
          </p:nvSpPr>
          <p:spPr>
            <a:xfrm>
              <a:off x="6967073" y="5363796"/>
              <a:ext cx="753516" cy="443245"/>
            </a:xfrm>
            <a:custGeom>
              <a:avLst/>
              <a:gdLst>
                <a:gd name="connsiteX0" fmla="*/ 28257 w 753516"/>
                <a:gd name="connsiteY0" fmla="*/ 247109 h 443244"/>
                <a:gd name="connsiteX1" fmla="*/ 28257 w 753516"/>
                <a:gd name="connsiteY1" fmla="*/ 211649 h 443244"/>
                <a:gd name="connsiteX2" fmla="*/ 356258 w 753516"/>
                <a:gd name="connsiteY2" fmla="*/ 23270 h 443244"/>
                <a:gd name="connsiteX3" fmla="*/ 416096 w 753516"/>
                <a:gd name="connsiteY3" fmla="*/ 23270 h 443244"/>
                <a:gd name="connsiteX4" fmla="*/ 744098 w 753516"/>
                <a:gd name="connsiteY4" fmla="*/ 211649 h 443244"/>
                <a:gd name="connsiteX5" fmla="*/ 744098 w 753516"/>
                <a:gd name="connsiteY5" fmla="*/ 247109 h 443244"/>
                <a:gd name="connsiteX6" fmla="*/ 416096 w 753516"/>
                <a:gd name="connsiteY6" fmla="*/ 435488 h 443244"/>
                <a:gd name="connsiteX7" fmla="*/ 356258 w 753516"/>
                <a:gd name="connsiteY7" fmla="*/ 435488 h 443244"/>
                <a:gd name="connsiteX8" fmla="*/ 28257 w 753516"/>
                <a:gd name="connsiteY8" fmla="*/ 247109 h 443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3516" h="443244">
                  <a:moveTo>
                    <a:pt x="28257" y="247109"/>
                  </a:moveTo>
                  <a:cubicBezTo>
                    <a:pt x="12743" y="238244"/>
                    <a:pt x="12743" y="222731"/>
                    <a:pt x="28257" y="211649"/>
                  </a:cubicBezTo>
                  <a:lnTo>
                    <a:pt x="356258" y="23270"/>
                  </a:lnTo>
                  <a:cubicBezTo>
                    <a:pt x="371772" y="14405"/>
                    <a:pt x="400583" y="14405"/>
                    <a:pt x="416096" y="23270"/>
                  </a:cubicBezTo>
                  <a:lnTo>
                    <a:pt x="744098" y="211649"/>
                  </a:lnTo>
                  <a:cubicBezTo>
                    <a:pt x="759611" y="220514"/>
                    <a:pt x="759611" y="236028"/>
                    <a:pt x="744098" y="247109"/>
                  </a:cubicBezTo>
                  <a:lnTo>
                    <a:pt x="416096" y="435488"/>
                  </a:lnTo>
                  <a:cubicBezTo>
                    <a:pt x="400583" y="444353"/>
                    <a:pt x="371772" y="444353"/>
                    <a:pt x="356258" y="435488"/>
                  </a:cubicBezTo>
                  <a:lnTo>
                    <a:pt x="28257" y="247109"/>
                  </a:lnTo>
                  <a:close/>
                </a:path>
              </a:pathLst>
            </a:custGeom>
            <a:solidFill>
              <a:srgbClr val="C9C9D3">
                <a:alpha val="29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BD482480-EC0C-496B-88B8-F659D24BDFAB}"/>
                </a:ext>
              </a:extLst>
            </p:cNvPr>
            <p:cNvSpPr/>
            <p:nvPr/>
          </p:nvSpPr>
          <p:spPr>
            <a:xfrm>
              <a:off x="6969290" y="5366012"/>
              <a:ext cx="753516" cy="443245"/>
            </a:xfrm>
            <a:custGeom>
              <a:avLst/>
              <a:gdLst>
                <a:gd name="connsiteX0" fmla="*/ 28257 w 753516"/>
                <a:gd name="connsiteY0" fmla="*/ 244893 h 443244"/>
                <a:gd name="connsiteX1" fmla="*/ 28257 w 753516"/>
                <a:gd name="connsiteY1" fmla="*/ 211650 h 443244"/>
                <a:gd name="connsiteX2" fmla="*/ 354042 w 753516"/>
                <a:gd name="connsiteY2" fmla="*/ 23271 h 443244"/>
                <a:gd name="connsiteX3" fmla="*/ 413880 w 753516"/>
                <a:gd name="connsiteY3" fmla="*/ 23271 h 443244"/>
                <a:gd name="connsiteX4" fmla="*/ 739665 w 753516"/>
                <a:gd name="connsiteY4" fmla="*/ 211650 h 443244"/>
                <a:gd name="connsiteX5" fmla="*/ 739665 w 753516"/>
                <a:gd name="connsiteY5" fmla="*/ 244893 h 443244"/>
                <a:gd name="connsiteX6" fmla="*/ 413880 w 753516"/>
                <a:gd name="connsiteY6" fmla="*/ 433272 h 443244"/>
                <a:gd name="connsiteX7" fmla="*/ 354042 w 753516"/>
                <a:gd name="connsiteY7" fmla="*/ 433272 h 443244"/>
                <a:gd name="connsiteX8" fmla="*/ 28257 w 753516"/>
                <a:gd name="connsiteY8" fmla="*/ 244893 h 443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3516" h="443244">
                  <a:moveTo>
                    <a:pt x="28257" y="244893"/>
                  </a:moveTo>
                  <a:cubicBezTo>
                    <a:pt x="12743" y="236028"/>
                    <a:pt x="12743" y="220514"/>
                    <a:pt x="28257" y="211650"/>
                  </a:cubicBezTo>
                  <a:lnTo>
                    <a:pt x="354042" y="23271"/>
                  </a:lnTo>
                  <a:cubicBezTo>
                    <a:pt x="369556" y="14405"/>
                    <a:pt x="396150" y="14405"/>
                    <a:pt x="413880" y="23271"/>
                  </a:cubicBezTo>
                  <a:lnTo>
                    <a:pt x="739665" y="211650"/>
                  </a:lnTo>
                  <a:cubicBezTo>
                    <a:pt x="755179" y="220514"/>
                    <a:pt x="755179" y="236028"/>
                    <a:pt x="739665" y="244893"/>
                  </a:cubicBezTo>
                  <a:lnTo>
                    <a:pt x="413880" y="433272"/>
                  </a:lnTo>
                  <a:cubicBezTo>
                    <a:pt x="398366" y="442137"/>
                    <a:pt x="371772" y="442137"/>
                    <a:pt x="354042" y="433272"/>
                  </a:cubicBezTo>
                  <a:lnTo>
                    <a:pt x="28257" y="244893"/>
                  </a:lnTo>
                  <a:close/>
                </a:path>
              </a:pathLst>
            </a:custGeom>
            <a:solidFill>
              <a:srgbClr val="C5C5D0">
                <a:alpha val="32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5747B27B-21C2-4ADC-8F1B-4E46C9C5C0C9}"/>
                </a:ext>
              </a:extLst>
            </p:cNvPr>
            <p:cNvSpPr/>
            <p:nvPr/>
          </p:nvSpPr>
          <p:spPr>
            <a:xfrm>
              <a:off x="6973722" y="5368229"/>
              <a:ext cx="753516" cy="443245"/>
            </a:xfrm>
            <a:custGeom>
              <a:avLst/>
              <a:gdLst>
                <a:gd name="connsiteX0" fmla="*/ 28257 w 753516"/>
                <a:gd name="connsiteY0" fmla="*/ 242677 h 443244"/>
                <a:gd name="connsiteX1" fmla="*/ 28257 w 753516"/>
                <a:gd name="connsiteY1" fmla="*/ 209433 h 443244"/>
                <a:gd name="connsiteX2" fmla="*/ 349609 w 753516"/>
                <a:gd name="connsiteY2" fmla="*/ 23270 h 443244"/>
                <a:gd name="connsiteX3" fmla="*/ 409448 w 753516"/>
                <a:gd name="connsiteY3" fmla="*/ 23270 h 443244"/>
                <a:gd name="connsiteX4" fmla="*/ 730800 w 753516"/>
                <a:gd name="connsiteY4" fmla="*/ 209433 h 443244"/>
                <a:gd name="connsiteX5" fmla="*/ 730800 w 753516"/>
                <a:gd name="connsiteY5" fmla="*/ 242677 h 443244"/>
                <a:gd name="connsiteX6" fmla="*/ 409448 w 753516"/>
                <a:gd name="connsiteY6" fmla="*/ 428840 h 443244"/>
                <a:gd name="connsiteX7" fmla="*/ 349609 w 753516"/>
                <a:gd name="connsiteY7" fmla="*/ 428840 h 443244"/>
                <a:gd name="connsiteX8" fmla="*/ 28257 w 753516"/>
                <a:gd name="connsiteY8" fmla="*/ 242677 h 443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3516" h="443244">
                  <a:moveTo>
                    <a:pt x="28257" y="242677"/>
                  </a:moveTo>
                  <a:cubicBezTo>
                    <a:pt x="12743" y="233812"/>
                    <a:pt x="12743" y="218298"/>
                    <a:pt x="28257" y="209433"/>
                  </a:cubicBezTo>
                  <a:lnTo>
                    <a:pt x="349609" y="23270"/>
                  </a:lnTo>
                  <a:cubicBezTo>
                    <a:pt x="365123" y="14405"/>
                    <a:pt x="391718" y="14405"/>
                    <a:pt x="409448" y="23270"/>
                  </a:cubicBezTo>
                  <a:lnTo>
                    <a:pt x="730800" y="209433"/>
                  </a:lnTo>
                  <a:cubicBezTo>
                    <a:pt x="746314" y="218298"/>
                    <a:pt x="746314" y="233812"/>
                    <a:pt x="730800" y="242677"/>
                  </a:cubicBezTo>
                  <a:lnTo>
                    <a:pt x="409448" y="428840"/>
                  </a:lnTo>
                  <a:cubicBezTo>
                    <a:pt x="393934" y="437704"/>
                    <a:pt x="367339" y="437704"/>
                    <a:pt x="349609" y="428840"/>
                  </a:cubicBezTo>
                  <a:lnTo>
                    <a:pt x="28257" y="242677"/>
                  </a:lnTo>
                  <a:close/>
                </a:path>
              </a:pathLst>
            </a:custGeom>
            <a:solidFill>
              <a:srgbClr val="C1C1CC">
                <a:alpha val="34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F336BA77-3575-4B6F-88C7-B935F431DEAC}"/>
                </a:ext>
              </a:extLst>
            </p:cNvPr>
            <p:cNvSpPr/>
            <p:nvPr/>
          </p:nvSpPr>
          <p:spPr>
            <a:xfrm>
              <a:off x="6975938" y="5370445"/>
              <a:ext cx="731354" cy="443245"/>
            </a:xfrm>
            <a:custGeom>
              <a:avLst/>
              <a:gdLst>
                <a:gd name="connsiteX0" fmla="*/ 28257 w 731354"/>
                <a:gd name="connsiteY0" fmla="*/ 240461 h 443244"/>
                <a:gd name="connsiteX1" fmla="*/ 28257 w 731354"/>
                <a:gd name="connsiteY1" fmla="*/ 207217 h 443244"/>
                <a:gd name="connsiteX2" fmla="*/ 347393 w 731354"/>
                <a:gd name="connsiteY2" fmla="*/ 23271 h 443244"/>
                <a:gd name="connsiteX3" fmla="*/ 405015 w 731354"/>
                <a:gd name="connsiteY3" fmla="*/ 23271 h 443244"/>
                <a:gd name="connsiteX4" fmla="*/ 724152 w 731354"/>
                <a:gd name="connsiteY4" fmla="*/ 207217 h 443244"/>
                <a:gd name="connsiteX5" fmla="*/ 724152 w 731354"/>
                <a:gd name="connsiteY5" fmla="*/ 240461 h 443244"/>
                <a:gd name="connsiteX6" fmla="*/ 405015 w 731354"/>
                <a:gd name="connsiteY6" fmla="*/ 424407 h 443244"/>
                <a:gd name="connsiteX7" fmla="*/ 347393 w 731354"/>
                <a:gd name="connsiteY7" fmla="*/ 424407 h 443244"/>
                <a:gd name="connsiteX8" fmla="*/ 28257 w 731354"/>
                <a:gd name="connsiteY8" fmla="*/ 240461 h 443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1354" h="443244">
                  <a:moveTo>
                    <a:pt x="28257" y="240461"/>
                  </a:moveTo>
                  <a:cubicBezTo>
                    <a:pt x="12743" y="231596"/>
                    <a:pt x="12743" y="216082"/>
                    <a:pt x="28257" y="207217"/>
                  </a:cubicBezTo>
                  <a:lnTo>
                    <a:pt x="347393" y="23271"/>
                  </a:lnTo>
                  <a:cubicBezTo>
                    <a:pt x="362907" y="14405"/>
                    <a:pt x="389502" y="14405"/>
                    <a:pt x="405015" y="23271"/>
                  </a:cubicBezTo>
                  <a:lnTo>
                    <a:pt x="724152" y="207217"/>
                  </a:lnTo>
                  <a:cubicBezTo>
                    <a:pt x="739665" y="216082"/>
                    <a:pt x="739665" y="231596"/>
                    <a:pt x="724152" y="240461"/>
                  </a:cubicBezTo>
                  <a:lnTo>
                    <a:pt x="405015" y="424407"/>
                  </a:lnTo>
                  <a:cubicBezTo>
                    <a:pt x="389502" y="433272"/>
                    <a:pt x="362907" y="433272"/>
                    <a:pt x="347393" y="424407"/>
                  </a:cubicBezTo>
                  <a:lnTo>
                    <a:pt x="28257" y="240461"/>
                  </a:lnTo>
                  <a:close/>
                </a:path>
              </a:pathLst>
            </a:custGeom>
            <a:solidFill>
              <a:srgbClr val="BCBCC8">
                <a:alpha val="37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A1112C6F-CB0C-43E0-A384-7B01B24C2624}"/>
                </a:ext>
              </a:extLst>
            </p:cNvPr>
            <p:cNvSpPr/>
            <p:nvPr/>
          </p:nvSpPr>
          <p:spPr>
            <a:xfrm>
              <a:off x="6980371" y="5370445"/>
              <a:ext cx="731354" cy="443245"/>
            </a:xfrm>
            <a:custGeom>
              <a:avLst/>
              <a:gdLst>
                <a:gd name="connsiteX0" fmla="*/ 28257 w 731354"/>
                <a:gd name="connsiteY0" fmla="*/ 238244 h 443244"/>
                <a:gd name="connsiteX1" fmla="*/ 28257 w 731354"/>
                <a:gd name="connsiteY1" fmla="*/ 205001 h 443244"/>
                <a:gd name="connsiteX2" fmla="*/ 345177 w 731354"/>
                <a:gd name="connsiteY2" fmla="*/ 23271 h 443244"/>
                <a:gd name="connsiteX3" fmla="*/ 402799 w 731354"/>
                <a:gd name="connsiteY3" fmla="*/ 23271 h 443244"/>
                <a:gd name="connsiteX4" fmla="*/ 719719 w 731354"/>
                <a:gd name="connsiteY4" fmla="*/ 205001 h 443244"/>
                <a:gd name="connsiteX5" fmla="*/ 719719 w 731354"/>
                <a:gd name="connsiteY5" fmla="*/ 238244 h 443244"/>
                <a:gd name="connsiteX6" fmla="*/ 402799 w 731354"/>
                <a:gd name="connsiteY6" fmla="*/ 419975 h 443244"/>
                <a:gd name="connsiteX7" fmla="*/ 345177 w 731354"/>
                <a:gd name="connsiteY7" fmla="*/ 419975 h 443244"/>
                <a:gd name="connsiteX8" fmla="*/ 28257 w 731354"/>
                <a:gd name="connsiteY8" fmla="*/ 238244 h 443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1354" h="443244">
                  <a:moveTo>
                    <a:pt x="28257" y="238244"/>
                  </a:moveTo>
                  <a:cubicBezTo>
                    <a:pt x="12743" y="229380"/>
                    <a:pt x="12743" y="213866"/>
                    <a:pt x="28257" y="205001"/>
                  </a:cubicBezTo>
                  <a:lnTo>
                    <a:pt x="345177" y="23271"/>
                  </a:lnTo>
                  <a:cubicBezTo>
                    <a:pt x="360691" y="14405"/>
                    <a:pt x="387285" y="14405"/>
                    <a:pt x="402799" y="23271"/>
                  </a:cubicBezTo>
                  <a:lnTo>
                    <a:pt x="719719" y="205001"/>
                  </a:lnTo>
                  <a:cubicBezTo>
                    <a:pt x="735233" y="213866"/>
                    <a:pt x="735233" y="229380"/>
                    <a:pt x="719719" y="238244"/>
                  </a:cubicBezTo>
                  <a:lnTo>
                    <a:pt x="402799" y="419975"/>
                  </a:lnTo>
                  <a:cubicBezTo>
                    <a:pt x="387285" y="428840"/>
                    <a:pt x="360691" y="428840"/>
                    <a:pt x="345177" y="419975"/>
                  </a:cubicBezTo>
                  <a:lnTo>
                    <a:pt x="28257" y="238244"/>
                  </a:lnTo>
                  <a:close/>
                </a:path>
              </a:pathLst>
            </a:custGeom>
            <a:solidFill>
              <a:srgbClr val="B8B8C5">
                <a:alpha val="39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6DA0D7F5-BF2F-41B4-B7E7-C88453717099}"/>
                </a:ext>
              </a:extLst>
            </p:cNvPr>
            <p:cNvSpPr/>
            <p:nvPr/>
          </p:nvSpPr>
          <p:spPr>
            <a:xfrm>
              <a:off x="6982587" y="5372661"/>
              <a:ext cx="731354" cy="421083"/>
            </a:xfrm>
            <a:custGeom>
              <a:avLst/>
              <a:gdLst>
                <a:gd name="connsiteX0" fmla="*/ 28257 w 731354"/>
                <a:gd name="connsiteY0" fmla="*/ 236028 h 421082"/>
                <a:gd name="connsiteX1" fmla="*/ 28257 w 731354"/>
                <a:gd name="connsiteY1" fmla="*/ 202785 h 421082"/>
                <a:gd name="connsiteX2" fmla="*/ 340745 w 731354"/>
                <a:gd name="connsiteY2" fmla="*/ 23270 h 421082"/>
                <a:gd name="connsiteX3" fmla="*/ 398366 w 731354"/>
                <a:gd name="connsiteY3" fmla="*/ 23270 h 421082"/>
                <a:gd name="connsiteX4" fmla="*/ 710854 w 731354"/>
                <a:gd name="connsiteY4" fmla="*/ 202785 h 421082"/>
                <a:gd name="connsiteX5" fmla="*/ 710854 w 731354"/>
                <a:gd name="connsiteY5" fmla="*/ 236028 h 421082"/>
                <a:gd name="connsiteX6" fmla="*/ 398366 w 731354"/>
                <a:gd name="connsiteY6" fmla="*/ 415542 h 421082"/>
                <a:gd name="connsiteX7" fmla="*/ 340745 w 731354"/>
                <a:gd name="connsiteY7" fmla="*/ 415542 h 421082"/>
                <a:gd name="connsiteX8" fmla="*/ 28257 w 731354"/>
                <a:gd name="connsiteY8" fmla="*/ 236028 h 421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1354" h="421082">
                  <a:moveTo>
                    <a:pt x="28257" y="236028"/>
                  </a:moveTo>
                  <a:cubicBezTo>
                    <a:pt x="12743" y="227163"/>
                    <a:pt x="12743" y="211649"/>
                    <a:pt x="28257" y="202785"/>
                  </a:cubicBezTo>
                  <a:lnTo>
                    <a:pt x="340745" y="23270"/>
                  </a:lnTo>
                  <a:cubicBezTo>
                    <a:pt x="356258" y="14405"/>
                    <a:pt x="382853" y="14405"/>
                    <a:pt x="398366" y="23270"/>
                  </a:cubicBezTo>
                  <a:lnTo>
                    <a:pt x="710854" y="202785"/>
                  </a:lnTo>
                  <a:cubicBezTo>
                    <a:pt x="726368" y="211649"/>
                    <a:pt x="726368" y="227163"/>
                    <a:pt x="710854" y="236028"/>
                  </a:cubicBezTo>
                  <a:lnTo>
                    <a:pt x="398366" y="415542"/>
                  </a:lnTo>
                  <a:cubicBezTo>
                    <a:pt x="382853" y="424407"/>
                    <a:pt x="356258" y="424407"/>
                    <a:pt x="340745" y="415542"/>
                  </a:cubicBezTo>
                  <a:lnTo>
                    <a:pt x="28257" y="236028"/>
                  </a:lnTo>
                  <a:close/>
                </a:path>
              </a:pathLst>
            </a:custGeom>
            <a:solidFill>
              <a:srgbClr val="B3B3C1">
                <a:alpha val="41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AA982A9-B522-420D-BBAD-0B1A661BA8FE}"/>
                </a:ext>
              </a:extLst>
            </p:cNvPr>
            <p:cNvSpPr/>
            <p:nvPr/>
          </p:nvSpPr>
          <p:spPr>
            <a:xfrm>
              <a:off x="6987019" y="5372661"/>
              <a:ext cx="731354" cy="421083"/>
            </a:xfrm>
            <a:custGeom>
              <a:avLst/>
              <a:gdLst>
                <a:gd name="connsiteX0" fmla="*/ 28257 w 731354"/>
                <a:gd name="connsiteY0" fmla="*/ 236028 h 421082"/>
                <a:gd name="connsiteX1" fmla="*/ 28257 w 731354"/>
                <a:gd name="connsiteY1" fmla="*/ 202785 h 421082"/>
                <a:gd name="connsiteX2" fmla="*/ 338528 w 731354"/>
                <a:gd name="connsiteY2" fmla="*/ 23270 h 421082"/>
                <a:gd name="connsiteX3" fmla="*/ 396150 w 731354"/>
                <a:gd name="connsiteY3" fmla="*/ 23270 h 421082"/>
                <a:gd name="connsiteX4" fmla="*/ 706422 w 731354"/>
                <a:gd name="connsiteY4" fmla="*/ 202785 h 421082"/>
                <a:gd name="connsiteX5" fmla="*/ 706422 w 731354"/>
                <a:gd name="connsiteY5" fmla="*/ 236028 h 421082"/>
                <a:gd name="connsiteX6" fmla="*/ 396150 w 731354"/>
                <a:gd name="connsiteY6" fmla="*/ 415542 h 421082"/>
                <a:gd name="connsiteX7" fmla="*/ 338528 w 731354"/>
                <a:gd name="connsiteY7" fmla="*/ 415542 h 421082"/>
                <a:gd name="connsiteX8" fmla="*/ 28257 w 731354"/>
                <a:gd name="connsiteY8" fmla="*/ 236028 h 421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1354" h="421082">
                  <a:moveTo>
                    <a:pt x="28257" y="236028"/>
                  </a:moveTo>
                  <a:cubicBezTo>
                    <a:pt x="12743" y="227163"/>
                    <a:pt x="12743" y="211649"/>
                    <a:pt x="28257" y="202785"/>
                  </a:cubicBezTo>
                  <a:lnTo>
                    <a:pt x="338528" y="23270"/>
                  </a:lnTo>
                  <a:cubicBezTo>
                    <a:pt x="354042" y="14405"/>
                    <a:pt x="380637" y="14405"/>
                    <a:pt x="396150" y="23270"/>
                  </a:cubicBezTo>
                  <a:lnTo>
                    <a:pt x="706422" y="202785"/>
                  </a:lnTo>
                  <a:cubicBezTo>
                    <a:pt x="721935" y="211649"/>
                    <a:pt x="721935" y="227163"/>
                    <a:pt x="706422" y="236028"/>
                  </a:cubicBezTo>
                  <a:lnTo>
                    <a:pt x="396150" y="415542"/>
                  </a:lnTo>
                  <a:cubicBezTo>
                    <a:pt x="380637" y="424407"/>
                    <a:pt x="354042" y="424407"/>
                    <a:pt x="338528" y="415542"/>
                  </a:cubicBezTo>
                  <a:lnTo>
                    <a:pt x="28257" y="236028"/>
                  </a:lnTo>
                  <a:close/>
                </a:path>
              </a:pathLst>
            </a:custGeom>
            <a:solidFill>
              <a:srgbClr val="AFAFBE">
                <a:alpha val="44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DAF08CE8-E296-4629-83AB-403C3CD86C8B}"/>
                </a:ext>
              </a:extLst>
            </p:cNvPr>
            <p:cNvSpPr/>
            <p:nvPr/>
          </p:nvSpPr>
          <p:spPr>
            <a:xfrm>
              <a:off x="6989236" y="5374877"/>
              <a:ext cx="709192" cy="421083"/>
            </a:xfrm>
            <a:custGeom>
              <a:avLst/>
              <a:gdLst>
                <a:gd name="connsiteX0" fmla="*/ 28257 w 709191"/>
                <a:gd name="connsiteY0" fmla="*/ 233812 h 421082"/>
                <a:gd name="connsiteX1" fmla="*/ 28257 w 709191"/>
                <a:gd name="connsiteY1" fmla="*/ 200568 h 421082"/>
                <a:gd name="connsiteX2" fmla="*/ 334096 w 709191"/>
                <a:gd name="connsiteY2" fmla="*/ 23270 h 421082"/>
                <a:gd name="connsiteX3" fmla="*/ 389502 w 709191"/>
                <a:gd name="connsiteY3" fmla="*/ 23270 h 421082"/>
                <a:gd name="connsiteX4" fmla="*/ 695341 w 709191"/>
                <a:gd name="connsiteY4" fmla="*/ 200568 h 421082"/>
                <a:gd name="connsiteX5" fmla="*/ 695341 w 709191"/>
                <a:gd name="connsiteY5" fmla="*/ 233812 h 421082"/>
                <a:gd name="connsiteX6" fmla="*/ 389502 w 709191"/>
                <a:gd name="connsiteY6" fmla="*/ 411110 h 421082"/>
                <a:gd name="connsiteX7" fmla="*/ 334096 w 709191"/>
                <a:gd name="connsiteY7" fmla="*/ 411110 h 421082"/>
                <a:gd name="connsiteX8" fmla="*/ 28257 w 709191"/>
                <a:gd name="connsiteY8" fmla="*/ 233812 h 421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9191" h="421082">
                  <a:moveTo>
                    <a:pt x="28257" y="233812"/>
                  </a:moveTo>
                  <a:cubicBezTo>
                    <a:pt x="12743" y="224947"/>
                    <a:pt x="12743" y="209433"/>
                    <a:pt x="28257" y="200568"/>
                  </a:cubicBezTo>
                  <a:lnTo>
                    <a:pt x="334096" y="23270"/>
                  </a:lnTo>
                  <a:cubicBezTo>
                    <a:pt x="349610" y="14405"/>
                    <a:pt x="373988" y="14405"/>
                    <a:pt x="389502" y="23270"/>
                  </a:cubicBezTo>
                  <a:lnTo>
                    <a:pt x="695341" y="200568"/>
                  </a:lnTo>
                  <a:cubicBezTo>
                    <a:pt x="710854" y="209433"/>
                    <a:pt x="710854" y="224947"/>
                    <a:pt x="695341" y="233812"/>
                  </a:cubicBezTo>
                  <a:lnTo>
                    <a:pt x="389502" y="411110"/>
                  </a:lnTo>
                  <a:cubicBezTo>
                    <a:pt x="373988" y="419974"/>
                    <a:pt x="349610" y="419974"/>
                    <a:pt x="334096" y="411110"/>
                  </a:cubicBezTo>
                  <a:lnTo>
                    <a:pt x="28257" y="233812"/>
                  </a:lnTo>
                  <a:close/>
                </a:path>
              </a:pathLst>
            </a:custGeom>
            <a:solidFill>
              <a:srgbClr val="AAAABA">
                <a:alpha val="4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53BED2CB-3017-4B18-8F60-4C75265136AE}"/>
                </a:ext>
              </a:extLst>
            </p:cNvPr>
            <p:cNvSpPr/>
            <p:nvPr/>
          </p:nvSpPr>
          <p:spPr>
            <a:xfrm>
              <a:off x="6993668" y="5379310"/>
              <a:ext cx="709192" cy="421083"/>
            </a:xfrm>
            <a:custGeom>
              <a:avLst/>
              <a:gdLst>
                <a:gd name="connsiteX0" fmla="*/ 28257 w 709191"/>
                <a:gd name="connsiteY0" fmla="*/ 229379 h 421082"/>
                <a:gd name="connsiteX1" fmla="*/ 28257 w 709191"/>
                <a:gd name="connsiteY1" fmla="*/ 198352 h 421082"/>
                <a:gd name="connsiteX2" fmla="*/ 331880 w 709191"/>
                <a:gd name="connsiteY2" fmla="*/ 23270 h 421082"/>
                <a:gd name="connsiteX3" fmla="*/ 387285 w 709191"/>
                <a:gd name="connsiteY3" fmla="*/ 23270 h 421082"/>
                <a:gd name="connsiteX4" fmla="*/ 690908 w 709191"/>
                <a:gd name="connsiteY4" fmla="*/ 198352 h 421082"/>
                <a:gd name="connsiteX5" fmla="*/ 690908 w 709191"/>
                <a:gd name="connsiteY5" fmla="*/ 229379 h 421082"/>
                <a:gd name="connsiteX6" fmla="*/ 387285 w 709191"/>
                <a:gd name="connsiteY6" fmla="*/ 404461 h 421082"/>
                <a:gd name="connsiteX7" fmla="*/ 331880 w 709191"/>
                <a:gd name="connsiteY7" fmla="*/ 404461 h 421082"/>
                <a:gd name="connsiteX8" fmla="*/ 28257 w 709191"/>
                <a:gd name="connsiteY8" fmla="*/ 229379 h 421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9191" h="421082">
                  <a:moveTo>
                    <a:pt x="28257" y="229379"/>
                  </a:moveTo>
                  <a:cubicBezTo>
                    <a:pt x="12743" y="220514"/>
                    <a:pt x="12743" y="207217"/>
                    <a:pt x="28257" y="198352"/>
                  </a:cubicBezTo>
                  <a:lnTo>
                    <a:pt x="331880" y="23270"/>
                  </a:lnTo>
                  <a:cubicBezTo>
                    <a:pt x="347393" y="14405"/>
                    <a:pt x="371772" y="14405"/>
                    <a:pt x="387285" y="23270"/>
                  </a:cubicBezTo>
                  <a:lnTo>
                    <a:pt x="690908" y="198352"/>
                  </a:lnTo>
                  <a:cubicBezTo>
                    <a:pt x="706422" y="207217"/>
                    <a:pt x="706422" y="220514"/>
                    <a:pt x="690908" y="229379"/>
                  </a:cubicBezTo>
                  <a:lnTo>
                    <a:pt x="387285" y="404461"/>
                  </a:lnTo>
                  <a:cubicBezTo>
                    <a:pt x="371772" y="413326"/>
                    <a:pt x="347393" y="413326"/>
                    <a:pt x="331880" y="404461"/>
                  </a:cubicBezTo>
                  <a:lnTo>
                    <a:pt x="28257" y="229379"/>
                  </a:lnTo>
                  <a:close/>
                </a:path>
              </a:pathLst>
            </a:custGeom>
            <a:solidFill>
              <a:srgbClr val="A6A6B6">
                <a:alpha val="49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F56FAEE0-1B38-4EF2-8D89-CAEE6E1FDDDD}"/>
                </a:ext>
              </a:extLst>
            </p:cNvPr>
            <p:cNvSpPr/>
            <p:nvPr/>
          </p:nvSpPr>
          <p:spPr>
            <a:xfrm>
              <a:off x="6998100" y="5381526"/>
              <a:ext cx="709192" cy="421083"/>
            </a:xfrm>
            <a:custGeom>
              <a:avLst/>
              <a:gdLst>
                <a:gd name="connsiteX0" fmla="*/ 28257 w 709191"/>
                <a:gd name="connsiteY0" fmla="*/ 227163 h 421082"/>
                <a:gd name="connsiteX1" fmla="*/ 28257 w 709191"/>
                <a:gd name="connsiteY1" fmla="*/ 196136 h 421082"/>
                <a:gd name="connsiteX2" fmla="*/ 329664 w 709191"/>
                <a:gd name="connsiteY2" fmla="*/ 23271 h 421082"/>
                <a:gd name="connsiteX3" fmla="*/ 385069 w 709191"/>
                <a:gd name="connsiteY3" fmla="*/ 23271 h 421082"/>
                <a:gd name="connsiteX4" fmla="*/ 686476 w 709191"/>
                <a:gd name="connsiteY4" fmla="*/ 196136 h 421082"/>
                <a:gd name="connsiteX5" fmla="*/ 686476 w 709191"/>
                <a:gd name="connsiteY5" fmla="*/ 227163 h 421082"/>
                <a:gd name="connsiteX6" fmla="*/ 385069 w 709191"/>
                <a:gd name="connsiteY6" fmla="*/ 400029 h 421082"/>
                <a:gd name="connsiteX7" fmla="*/ 329664 w 709191"/>
                <a:gd name="connsiteY7" fmla="*/ 400029 h 421082"/>
                <a:gd name="connsiteX8" fmla="*/ 28257 w 709191"/>
                <a:gd name="connsiteY8" fmla="*/ 227163 h 421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9191" h="421082">
                  <a:moveTo>
                    <a:pt x="28257" y="227163"/>
                  </a:moveTo>
                  <a:cubicBezTo>
                    <a:pt x="12743" y="218298"/>
                    <a:pt x="12743" y="205001"/>
                    <a:pt x="28257" y="196136"/>
                  </a:cubicBezTo>
                  <a:lnTo>
                    <a:pt x="329664" y="23271"/>
                  </a:lnTo>
                  <a:cubicBezTo>
                    <a:pt x="345177" y="14405"/>
                    <a:pt x="369556" y="14405"/>
                    <a:pt x="385069" y="23271"/>
                  </a:cubicBezTo>
                  <a:lnTo>
                    <a:pt x="686476" y="196136"/>
                  </a:lnTo>
                  <a:cubicBezTo>
                    <a:pt x="701989" y="205001"/>
                    <a:pt x="701989" y="218298"/>
                    <a:pt x="686476" y="227163"/>
                  </a:cubicBezTo>
                  <a:lnTo>
                    <a:pt x="385069" y="400029"/>
                  </a:lnTo>
                  <a:cubicBezTo>
                    <a:pt x="369556" y="408894"/>
                    <a:pt x="345177" y="408894"/>
                    <a:pt x="329664" y="400029"/>
                  </a:cubicBezTo>
                  <a:lnTo>
                    <a:pt x="28257" y="227163"/>
                  </a:lnTo>
                  <a:close/>
                </a:path>
              </a:pathLst>
            </a:custGeom>
            <a:solidFill>
              <a:srgbClr val="A1A1B3">
                <a:alpha val="51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16116658-037D-49A2-8268-B1896352BA9E}"/>
                </a:ext>
              </a:extLst>
            </p:cNvPr>
            <p:cNvSpPr/>
            <p:nvPr/>
          </p:nvSpPr>
          <p:spPr>
            <a:xfrm>
              <a:off x="7000317" y="5383742"/>
              <a:ext cx="687030" cy="398920"/>
            </a:xfrm>
            <a:custGeom>
              <a:avLst/>
              <a:gdLst>
                <a:gd name="connsiteX0" fmla="*/ 28257 w 687029"/>
                <a:gd name="connsiteY0" fmla="*/ 224947 h 398920"/>
                <a:gd name="connsiteX1" fmla="*/ 28257 w 687029"/>
                <a:gd name="connsiteY1" fmla="*/ 193920 h 398920"/>
                <a:gd name="connsiteX2" fmla="*/ 325231 w 687029"/>
                <a:gd name="connsiteY2" fmla="*/ 23270 h 398920"/>
                <a:gd name="connsiteX3" fmla="*/ 380637 w 687029"/>
                <a:gd name="connsiteY3" fmla="*/ 23270 h 398920"/>
                <a:gd name="connsiteX4" fmla="*/ 677611 w 687029"/>
                <a:gd name="connsiteY4" fmla="*/ 193920 h 398920"/>
                <a:gd name="connsiteX5" fmla="*/ 677611 w 687029"/>
                <a:gd name="connsiteY5" fmla="*/ 224947 h 398920"/>
                <a:gd name="connsiteX6" fmla="*/ 380637 w 687029"/>
                <a:gd name="connsiteY6" fmla="*/ 395596 h 398920"/>
                <a:gd name="connsiteX7" fmla="*/ 325231 w 687029"/>
                <a:gd name="connsiteY7" fmla="*/ 395596 h 398920"/>
                <a:gd name="connsiteX8" fmla="*/ 28257 w 687029"/>
                <a:gd name="connsiteY8" fmla="*/ 224947 h 39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7029" h="398920">
                  <a:moveTo>
                    <a:pt x="28257" y="224947"/>
                  </a:moveTo>
                  <a:cubicBezTo>
                    <a:pt x="12743" y="216082"/>
                    <a:pt x="12743" y="202785"/>
                    <a:pt x="28257" y="193920"/>
                  </a:cubicBezTo>
                  <a:lnTo>
                    <a:pt x="325231" y="23270"/>
                  </a:lnTo>
                  <a:cubicBezTo>
                    <a:pt x="340745" y="14405"/>
                    <a:pt x="365123" y="14405"/>
                    <a:pt x="380637" y="23270"/>
                  </a:cubicBezTo>
                  <a:lnTo>
                    <a:pt x="677611" y="193920"/>
                  </a:lnTo>
                  <a:cubicBezTo>
                    <a:pt x="693124" y="202785"/>
                    <a:pt x="693124" y="216082"/>
                    <a:pt x="677611" y="224947"/>
                  </a:cubicBezTo>
                  <a:lnTo>
                    <a:pt x="380637" y="395596"/>
                  </a:lnTo>
                  <a:cubicBezTo>
                    <a:pt x="365123" y="404461"/>
                    <a:pt x="340745" y="404461"/>
                    <a:pt x="325231" y="395596"/>
                  </a:cubicBezTo>
                  <a:lnTo>
                    <a:pt x="28257" y="224947"/>
                  </a:lnTo>
                  <a:close/>
                </a:path>
              </a:pathLst>
            </a:custGeom>
            <a:solidFill>
              <a:srgbClr val="9D9DAF">
                <a:alpha val="54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E1D9050F-797C-4AED-AD44-FCCB07D86E48}"/>
                </a:ext>
              </a:extLst>
            </p:cNvPr>
            <p:cNvSpPr/>
            <p:nvPr/>
          </p:nvSpPr>
          <p:spPr>
            <a:xfrm>
              <a:off x="7004749" y="5383742"/>
              <a:ext cx="687030" cy="398920"/>
            </a:xfrm>
            <a:custGeom>
              <a:avLst/>
              <a:gdLst>
                <a:gd name="connsiteX0" fmla="*/ 28257 w 687029"/>
                <a:gd name="connsiteY0" fmla="*/ 224947 h 398920"/>
                <a:gd name="connsiteX1" fmla="*/ 28257 w 687029"/>
                <a:gd name="connsiteY1" fmla="*/ 193920 h 398920"/>
                <a:gd name="connsiteX2" fmla="*/ 323015 w 687029"/>
                <a:gd name="connsiteY2" fmla="*/ 23270 h 398920"/>
                <a:gd name="connsiteX3" fmla="*/ 376204 w 687029"/>
                <a:gd name="connsiteY3" fmla="*/ 23270 h 398920"/>
                <a:gd name="connsiteX4" fmla="*/ 670962 w 687029"/>
                <a:gd name="connsiteY4" fmla="*/ 193920 h 398920"/>
                <a:gd name="connsiteX5" fmla="*/ 670962 w 687029"/>
                <a:gd name="connsiteY5" fmla="*/ 224947 h 398920"/>
                <a:gd name="connsiteX6" fmla="*/ 376204 w 687029"/>
                <a:gd name="connsiteY6" fmla="*/ 395596 h 398920"/>
                <a:gd name="connsiteX7" fmla="*/ 323015 w 687029"/>
                <a:gd name="connsiteY7" fmla="*/ 395596 h 398920"/>
                <a:gd name="connsiteX8" fmla="*/ 28257 w 687029"/>
                <a:gd name="connsiteY8" fmla="*/ 224947 h 39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7029" h="398920">
                  <a:moveTo>
                    <a:pt x="28257" y="224947"/>
                  </a:moveTo>
                  <a:cubicBezTo>
                    <a:pt x="12743" y="216082"/>
                    <a:pt x="12743" y="202785"/>
                    <a:pt x="28257" y="193920"/>
                  </a:cubicBezTo>
                  <a:lnTo>
                    <a:pt x="323015" y="23270"/>
                  </a:lnTo>
                  <a:cubicBezTo>
                    <a:pt x="338528" y="14405"/>
                    <a:pt x="362907" y="14405"/>
                    <a:pt x="376204" y="23270"/>
                  </a:cubicBezTo>
                  <a:lnTo>
                    <a:pt x="670962" y="193920"/>
                  </a:lnTo>
                  <a:cubicBezTo>
                    <a:pt x="686476" y="202785"/>
                    <a:pt x="686476" y="216082"/>
                    <a:pt x="670962" y="224947"/>
                  </a:cubicBezTo>
                  <a:lnTo>
                    <a:pt x="376204" y="395596"/>
                  </a:lnTo>
                  <a:cubicBezTo>
                    <a:pt x="360691" y="404461"/>
                    <a:pt x="336312" y="404461"/>
                    <a:pt x="323015" y="395596"/>
                  </a:cubicBezTo>
                  <a:lnTo>
                    <a:pt x="28257" y="224947"/>
                  </a:lnTo>
                  <a:close/>
                </a:path>
              </a:pathLst>
            </a:custGeom>
            <a:solidFill>
              <a:srgbClr val="9898AB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F3CAF3E-782B-4C96-87AE-FF1DB546825E}"/>
                </a:ext>
              </a:extLst>
            </p:cNvPr>
            <p:cNvSpPr/>
            <p:nvPr/>
          </p:nvSpPr>
          <p:spPr>
            <a:xfrm>
              <a:off x="7006965" y="5385959"/>
              <a:ext cx="687030" cy="398920"/>
            </a:xfrm>
            <a:custGeom>
              <a:avLst/>
              <a:gdLst>
                <a:gd name="connsiteX0" fmla="*/ 28257 w 687029"/>
                <a:gd name="connsiteY0" fmla="*/ 222731 h 398920"/>
                <a:gd name="connsiteX1" fmla="*/ 28257 w 687029"/>
                <a:gd name="connsiteY1" fmla="*/ 191703 h 398920"/>
                <a:gd name="connsiteX2" fmla="*/ 318582 w 687029"/>
                <a:gd name="connsiteY2" fmla="*/ 23270 h 398920"/>
                <a:gd name="connsiteX3" fmla="*/ 371772 w 687029"/>
                <a:gd name="connsiteY3" fmla="*/ 23270 h 398920"/>
                <a:gd name="connsiteX4" fmla="*/ 662097 w 687029"/>
                <a:gd name="connsiteY4" fmla="*/ 191703 h 398920"/>
                <a:gd name="connsiteX5" fmla="*/ 662097 w 687029"/>
                <a:gd name="connsiteY5" fmla="*/ 222731 h 398920"/>
                <a:gd name="connsiteX6" fmla="*/ 371772 w 687029"/>
                <a:gd name="connsiteY6" fmla="*/ 391164 h 398920"/>
                <a:gd name="connsiteX7" fmla="*/ 318582 w 687029"/>
                <a:gd name="connsiteY7" fmla="*/ 391164 h 398920"/>
                <a:gd name="connsiteX8" fmla="*/ 28257 w 687029"/>
                <a:gd name="connsiteY8" fmla="*/ 222731 h 39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7029" h="398920">
                  <a:moveTo>
                    <a:pt x="28257" y="222731"/>
                  </a:moveTo>
                  <a:cubicBezTo>
                    <a:pt x="12743" y="213866"/>
                    <a:pt x="12743" y="200568"/>
                    <a:pt x="28257" y="191703"/>
                  </a:cubicBezTo>
                  <a:lnTo>
                    <a:pt x="318582" y="23270"/>
                  </a:lnTo>
                  <a:cubicBezTo>
                    <a:pt x="334096" y="14405"/>
                    <a:pt x="356258" y="14405"/>
                    <a:pt x="371772" y="23270"/>
                  </a:cubicBezTo>
                  <a:lnTo>
                    <a:pt x="662097" y="191703"/>
                  </a:lnTo>
                  <a:cubicBezTo>
                    <a:pt x="677611" y="200568"/>
                    <a:pt x="677611" y="213866"/>
                    <a:pt x="662097" y="222731"/>
                  </a:cubicBezTo>
                  <a:lnTo>
                    <a:pt x="371772" y="391164"/>
                  </a:lnTo>
                  <a:cubicBezTo>
                    <a:pt x="356258" y="400029"/>
                    <a:pt x="334096" y="400029"/>
                    <a:pt x="318582" y="391164"/>
                  </a:cubicBezTo>
                  <a:lnTo>
                    <a:pt x="28257" y="222731"/>
                  </a:lnTo>
                  <a:close/>
                </a:path>
              </a:pathLst>
            </a:custGeom>
            <a:solidFill>
              <a:srgbClr val="9494A8">
                <a:alpha val="59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AA93272A-F7E5-4F06-8E06-9EA8FA5EA932}"/>
                </a:ext>
              </a:extLst>
            </p:cNvPr>
            <p:cNvSpPr/>
            <p:nvPr/>
          </p:nvSpPr>
          <p:spPr>
            <a:xfrm>
              <a:off x="7011398" y="5388175"/>
              <a:ext cx="664867" cy="398920"/>
            </a:xfrm>
            <a:custGeom>
              <a:avLst/>
              <a:gdLst>
                <a:gd name="connsiteX0" fmla="*/ 28257 w 664867"/>
                <a:gd name="connsiteY0" fmla="*/ 220514 h 398920"/>
                <a:gd name="connsiteX1" fmla="*/ 28257 w 664867"/>
                <a:gd name="connsiteY1" fmla="*/ 189487 h 398920"/>
                <a:gd name="connsiteX2" fmla="*/ 316366 w 664867"/>
                <a:gd name="connsiteY2" fmla="*/ 23271 h 398920"/>
                <a:gd name="connsiteX3" fmla="*/ 369555 w 664867"/>
                <a:gd name="connsiteY3" fmla="*/ 23271 h 398920"/>
                <a:gd name="connsiteX4" fmla="*/ 657665 w 664867"/>
                <a:gd name="connsiteY4" fmla="*/ 189487 h 398920"/>
                <a:gd name="connsiteX5" fmla="*/ 657665 w 664867"/>
                <a:gd name="connsiteY5" fmla="*/ 220514 h 398920"/>
                <a:gd name="connsiteX6" fmla="*/ 369555 w 664867"/>
                <a:gd name="connsiteY6" fmla="*/ 386731 h 398920"/>
                <a:gd name="connsiteX7" fmla="*/ 316366 w 664867"/>
                <a:gd name="connsiteY7" fmla="*/ 386731 h 398920"/>
                <a:gd name="connsiteX8" fmla="*/ 28257 w 664867"/>
                <a:gd name="connsiteY8" fmla="*/ 220514 h 39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4867" h="398920">
                  <a:moveTo>
                    <a:pt x="28257" y="220514"/>
                  </a:moveTo>
                  <a:cubicBezTo>
                    <a:pt x="12743" y="211650"/>
                    <a:pt x="12743" y="198352"/>
                    <a:pt x="28257" y="189487"/>
                  </a:cubicBezTo>
                  <a:lnTo>
                    <a:pt x="316366" y="23271"/>
                  </a:lnTo>
                  <a:cubicBezTo>
                    <a:pt x="331880" y="14405"/>
                    <a:pt x="354042" y="14405"/>
                    <a:pt x="369555" y="23271"/>
                  </a:cubicBezTo>
                  <a:lnTo>
                    <a:pt x="657665" y="189487"/>
                  </a:lnTo>
                  <a:cubicBezTo>
                    <a:pt x="673178" y="198352"/>
                    <a:pt x="673178" y="211650"/>
                    <a:pt x="657665" y="220514"/>
                  </a:cubicBezTo>
                  <a:lnTo>
                    <a:pt x="369555" y="386731"/>
                  </a:lnTo>
                  <a:cubicBezTo>
                    <a:pt x="354042" y="395596"/>
                    <a:pt x="331880" y="395596"/>
                    <a:pt x="316366" y="386731"/>
                  </a:cubicBezTo>
                  <a:lnTo>
                    <a:pt x="28257" y="220514"/>
                  </a:lnTo>
                  <a:close/>
                </a:path>
              </a:pathLst>
            </a:custGeom>
            <a:solidFill>
              <a:srgbClr val="8F8FA4">
                <a:alpha val="61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927E7BE0-526E-426B-80B1-E5DBA8F883E7}"/>
                </a:ext>
              </a:extLst>
            </p:cNvPr>
            <p:cNvSpPr/>
            <p:nvPr/>
          </p:nvSpPr>
          <p:spPr>
            <a:xfrm>
              <a:off x="7015276" y="5390391"/>
              <a:ext cx="664867" cy="398920"/>
            </a:xfrm>
            <a:custGeom>
              <a:avLst/>
              <a:gdLst>
                <a:gd name="connsiteX0" fmla="*/ 26595 w 664867"/>
                <a:gd name="connsiteY0" fmla="*/ 218298 h 398920"/>
                <a:gd name="connsiteX1" fmla="*/ 26595 w 664867"/>
                <a:gd name="connsiteY1" fmla="*/ 187271 h 398920"/>
                <a:gd name="connsiteX2" fmla="*/ 312488 w 664867"/>
                <a:gd name="connsiteY2" fmla="*/ 23270 h 398920"/>
                <a:gd name="connsiteX3" fmla="*/ 365677 w 664867"/>
                <a:gd name="connsiteY3" fmla="*/ 23270 h 398920"/>
                <a:gd name="connsiteX4" fmla="*/ 651570 w 664867"/>
                <a:gd name="connsiteY4" fmla="*/ 187271 h 398920"/>
                <a:gd name="connsiteX5" fmla="*/ 651570 w 664867"/>
                <a:gd name="connsiteY5" fmla="*/ 218298 h 398920"/>
                <a:gd name="connsiteX6" fmla="*/ 365677 w 664867"/>
                <a:gd name="connsiteY6" fmla="*/ 382299 h 398920"/>
                <a:gd name="connsiteX7" fmla="*/ 312488 w 664867"/>
                <a:gd name="connsiteY7" fmla="*/ 382299 h 398920"/>
                <a:gd name="connsiteX8" fmla="*/ 26595 w 664867"/>
                <a:gd name="connsiteY8" fmla="*/ 218298 h 39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4867" h="398920">
                  <a:moveTo>
                    <a:pt x="26595" y="218298"/>
                  </a:moveTo>
                  <a:cubicBezTo>
                    <a:pt x="13297" y="209433"/>
                    <a:pt x="13297" y="196136"/>
                    <a:pt x="26595" y="187271"/>
                  </a:cubicBezTo>
                  <a:lnTo>
                    <a:pt x="312488" y="23270"/>
                  </a:lnTo>
                  <a:cubicBezTo>
                    <a:pt x="325785" y="14405"/>
                    <a:pt x="350163" y="14405"/>
                    <a:pt x="365677" y="23270"/>
                  </a:cubicBezTo>
                  <a:lnTo>
                    <a:pt x="651570" y="187271"/>
                  </a:lnTo>
                  <a:cubicBezTo>
                    <a:pt x="664867" y="196136"/>
                    <a:pt x="664867" y="209433"/>
                    <a:pt x="651570" y="218298"/>
                  </a:cubicBezTo>
                  <a:lnTo>
                    <a:pt x="365677" y="382299"/>
                  </a:lnTo>
                  <a:cubicBezTo>
                    <a:pt x="352380" y="391164"/>
                    <a:pt x="328001" y="391164"/>
                    <a:pt x="312488" y="382299"/>
                  </a:cubicBezTo>
                  <a:lnTo>
                    <a:pt x="26595" y="218298"/>
                  </a:lnTo>
                  <a:close/>
                </a:path>
              </a:pathLst>
            </a:custGeom>
            <a:solidFill>
              <a:srgbClr val="8B8BA1">
                <a:alpha val="63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3E0BA08D-5E24-409C-8537-500036798247}"/>
                </a:ext>
              </a:extLst>
            </p:cNvPr>
            <p:cNvSpPr/>
            <p:nvPr/>
          </p:nvSpPr>
          <p:spPr>
            <a:xfrm>
              <a:off x="7019709" y="5394823"/>
              <a:ext cx="664867" cy="398920"/>
            </a:xfrm>
            <a:custGeom>
              <a:avLst/>
              <a:gdLst>
                <a:gd name="connsiteX0" fmla="*/ 26595 w 664867"/>
                <a:gd name="connsiteY0" fmla="*/ 213866 h 398920"/>
                <a:gd name="connsiteX1" fmla="*/ 26595 w 664867"/>
                <a:gd name="connsiteY1" fmla="*/ 185055 h 398920"/>
                <a:gd name="connsiteX2" fmla="*/ 308055 w 664867"/>
                <a:gd name="connsiteY2" fmla="*/ 23270 h 398920"/>
                <a:gd name="connsiteX3" fmla="*/ 359028 w 664867"/>
                <a:gd name="connsiteY3" fmla="*/ 23270 h 398920"/>
                <a:gd name="connsiteX4" fmla="*/ 640489 w 664867"/>
                <a:gd name="connsiteY4" fmla="*/ 185055 h 398920"/>
                <a:gd name="connsiteX5" fmla="*/ 640489 w 664867"/>
                <a:gd name="connsiteY5" fmla="*/ 213866 h 398920"/>
                <a:gd name="connsiteX6" fmla="*/ 359028 w 664867"/>
                <a:gd name="connsiteY6" fmla="*/ 375650 h 398920"/>
                <a:gd name="connsiteX7" fmla="*/ 308055 w 664867"/>
                <a:gd name="connsiteY7" fmla="*/ 375650 h 398920"/>
                <a:gd name="connsiteX8" fmla="*/ 26595 w 664867"/>
                <a:gd name="connsiteY8" fmla="*/ 213866 h 39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4867" h="398920">
                  <a:moveTo>
                    <a:pt x="26595" y="213866"/>
                  </a:moveTo>
                  <a:cubicBezTo>
                    <a:pt x="13297" y="205001"/>
                    <a:pt x="13297" y="191703"/>
                    <a:pt x="26595" y="185055"/>
                  </a:cubicBezTo>
                  <a:lnTo>
                    <a:pt x="308055" y="23270"/>
                  </a:lnTo>
                  <a:cubicBezTo>
                    <a:pt x="321353" y="14405"/>
                    <a:pt x="345731" y="14405"/>
                    <a:pt x="359028" y="23270"/>
                  </a:cubicBezTo>
                  <a:lnTo>
                    <a:pt x="640489" y="185055"/>
                  </a:lnTo>
                  <a:cubicBezTo>
                    <a:pt x="653786" y="193920"/>
                    <a:pt x="653786" y="207217"/>
                    <a:pt x="640489" y="213866"/>
                  </a:cubicBezTo>
                  <a:lnTo>
                    <a:pt x="359028" y="375650"/>
                  </a:lnTo>
                  <a:cubicBezTo>
                    <a:pt x="345731" y="384515"/>
                    <a:pt x="321353" y="384515"/>
                    <a:pt x="308055" y="375650"/>
                  </a:cubicBezTo>
                  <a:lnTo>
                    <a:pt x="26595" y="213866"/>
                  </a:lnTo>
                  <a:close/>
                </a:path>
              </a:pathLst>
            </a:custGeom>
            <a:solidFill>
              <a:srgbClr val="86869D">
                <a:alpha val="6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DFADE562-52CA-4BBB-898D-50B6B9EE7B63}"/>
                </a:ext>
              </a:extLst>
            </p:cNvPr>
            <p:cNvSpPr/>
            <p:nvPr/>
          </p:nvSpPr>
          <p:spPr>
            <a:xfrm>
              <a:off x="7021925" y="5394823"/>
              <a:ext cx="642705" cy="398920"/>
            </a:xfrm>
            <a:custGeom>
              <a:avLst/>
              <a:gdLst>
                <a:gd name="connsiteX0" fmla="*/ 26595 w 642705"/>
                <a:gd name="connsiteY0" fmla="*/ 213866 h 398920"/>
                <a:gd name="connsiteX1" fmla="*/ 26595 w 642705"/>
                <a:gd name="connsiteY1" fmla="*/ 185055 h 398920"/>
                <a:gd name="connsiteX2" fmla="*/ 305839 w 642705"/>
                <a:gd name="connsiteY2" fmla="*/ 23270 h 398920"/>
                <a:gd name="connsiteX3" fmla="*/ 356812 w 642705"/>
                <a:gd name="connsiteY3" fmla="*/ 23270 h 398920"/>
                <a:gd name="connsiteX4" fmla="*/ 636057 w 642705"/>
                <a:gd name="connsiteY4" fmla="*/ 185055 h 398920"/>
                <a:gd name="connsiteX5" fmla="*/ 636057 w 642705"/>
                <a:gd name="connsiteY5" fmla="*/ 213866 h 398920"/>
                <a:gd name="connsiteX6" fmla="*/ 356812 w 642705"/>
                <a:gd name="connsiteY6" fmla="*/ 375650 h 398920"/>
                <a:gd name="connsiteX7" fmla="*/ 305839 w 642705"/>
                <a:gd name="connsiteY7" fmla="*/ 375650 h 398920"/>
                <a:gd name="connsiteX8" fmla="*/ 26595 w 642705"/>
                <a:gd name="connsiteY8" fmla="*/ 213866 h 39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2705" h="398920">
                  <a:moveTo>
                    <a:pt x="26595" y="213866"/>
                  </a:moveTo>
                  <a:cubicBezTo>
                    <a:pt x="13297" y="205001"/>
                    <a:pt x="13297" y="191703"/>
                    <a:pt x="26595" y="185055"/>
                  </a:cubicBezTo>
                  <a:lnTo>
                    <a:pt x="305839" y="23270"/>
                  </a:lnTo>
                  <a:cubicBezTo>
                    <a:pt x="319136" y="14405"/>
                    <a:pt x="343515" y="14405"/>
                    <a:pt x="356812" y="23270"/>
                  </a:cubicBezTo>
                  <a:lnTo>
                    <a:pt x="636057" y="185055"/>
                  </a:lnTo>
                  <a:cubicBezTo>
                    <a:pt x="649354" y="193920"/>
                    <a:pt x="649354" y="207217"/>
                    <a:pt x="636057" y="213866"/>
                  </a:cubicBezTo>
                  <a:lnTo>
                    <a:pt x="356812" y="375650"/>
                  </a:lnTo>
                  <a:cubicBezTo>
                    <a:pt x="343515" y="384515"/>
                    <a:pt x="319136" y="384515"/>
                    <a:pt x="305839" y="375650"/>
                  </a:cubicBezTo>
                  <a:lnTo>
                    <a:pt x="26595" y="213866"/>
                  </a:lnTo>
                  <a:close/>
                </a:path>
              </a:pathLst>
            </a:custGeom>
            <a:solidFill>
              <a:srgbClr val="828299">
                <a:alpha val="68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A73F2004-7CDD-4DED-BBF9-1924C0862041}"/>
                </a:ext>
              </a:extLst>
            </p:cNvPr>
            <p:cNvSpPr/>
            <p:nvPr/>
          </p:nvSpPr>
          <p:spPr>
            <a:xfrm>
              <a:off x="7026357" y="5397040"/>
              <a:ext cx="642705" cy="376758"/>
            </a:xfrm>
            <a:custGeom>
              <a:avLst/>
              <a:gdLst>
                <a:gd name="connsiteX0" fmla="*/ 26595 w 642705"/>
                <a:gd name="connsiteY0" fmla="*/ 211649 h 376758"/>
                <a:gd name="connsiteX1" fmla="*/ 26595 w 642705"/>
                <a:gd name="connsiteY1" fmla="*/ 182838 h 376758"/>
                <a:gd name="connsiteX2" fmla="*/ 301407 w 642705"/>
                <a:gd name="connsiteY2" fmla="*/ 23270 h 376758"/>
                <a:gd name="connsiteX3" fmla="*/ 352380 w 642705"/>
                <a:gd name="connsiteY3" fmla="*/ 23270 h 376758"/>
                <a:gd name="connsiteX4" fmla="*/ 627192 w 642705"/>
                <a:gd name="connsiteY4" fmla="*/ 182838 h 376758"/>
                <a:gd name="connsiteX5" fmla="*/ 627192 w 642705"/>
                <a:gd name="connsiteY5" fmla="*/ 211649 h 376758"/>
                <a:gd name="connsiteX6" fmla="*/ 352380 w 642705"/>
                <a:gd name="connsiteY6" fmla="*/ 371218 h 376758"/>
                <a:gd name="connsiteX7" fmla="*/ 301407 w 642705"/>
                <a:gd name="connsiteY7" fmla="*/ 371218 h 376758"/>
                <a:gd name="connsiteX8" fmla="*/ 26595 w 642705"/>
                <a:gd name="connsiteY8" fmla="*/ 211649 h 376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2705" h="376758">
                  <a:moveTo>
                    <a:pt x="26595" y="211649"/>
                  </a:moveTo>
                  <a:cubicBezTo>
                    <a:pt x="13297" y="202785"/>
                    <a:pt x="13297" y="189487"/>
                    <a:pt x="26595" y="182838"/>
                  </a:cubicBezTo>
                  <a:lnTo>
                    <a:pt x="301407" y="23270"/>
                  </a:lnTo>
                  <a:cubicBezTo>
                    <a:pt x="314704" y="14405"/>
                    <a:pt x="336866" y="14405"/>
                    <a:pt x="352380" y="23270"/>
                  </a:cubicBezTo>
                  <a:lnTo>
                    <a:pt x="627192" y="182838"/>
                  </a:lnTo>
                  <a:cubicBezTo>
                    <a:pt x="640489" y="191703"/>
                    <a:pt x="640489" y="205001"/>
                    <a:pt x="627192" y="211649"/>
                  </a:cubicBezTo>
                  <a:lnTo>
                    <a:pt x="352380" y="371218"/>
                  </a:lnTo>
                  <a:cubicBezTo>
                    <a:pt x="339082" y="380083"/>
                    <a:pt x="316920" y="380083"/>
                    <a:pt x="301407" y="371218"/>
                  </a:cubicBezTo>
                  <a:lnTo>
                    <a:pt x="26595" y="211649"/>
                  </a:lnTo>
                  <a:close/>
                </a:path>
              </a:pathLst>
            </a:custGeom>
            <a:solidFill>
              <a:srgbClr val="7E7E96">
                <a:alpha val="71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D1E35687-B5D0-4AB6-8884-D75129D00D3E}"/>
                </a:ext>
              </a:extLst>
            </p:cNvPr>
            <p:cNvSpPr/>
            <p:nvPr/>
          </p:nvSpPr>
          <p:spPr>
            <a:xfrm>
              <a:off x="7028574" y="5397040"/>
              <a:ext cx="642705" cy="376758"/>
            </a:xfrm>
            <a:custGeom>
              <a:avLst/>
              <a:gdLst>
                <a:gd name="connsiteX0" fmla="*/ 26595 w 642705"/>
                <a:gd name="connsiteY0" fmla="*/ 209433 h 376758"/>
                <a:gd name="connsiteX1" fmla="*/ 26595 w 642705"/>
                <a:gd name="connsiteY1" fmla="*/ 180622 h 376758"/>
                <a:gd name="connsiteX2" fmla="*/ 299190 w 642705"/>
                <a:gd name="connsiteY2" fmla="*/ 23270 h 376758"/>
                <a:gd name="connsiteX3" fmla="*/ 347947 w 642705"/>
                <a:gd name="connsiteY3" fmla="*/ 23270 h 376758"/>
                <a:gd name="connsiteX4" fmla="*/ 620543 w 642705"/>
                <a:gd name="connsiteY4" fmla="*/ 180622 h 376758"/>
                <a:gd name="connsiteX5" fmla="*/ 620543 w 642705"/>
                <a:gd name="connsiteY5" fmla="*/ 209433 h 376758"/>
                <a:gd name="connsiteX6" fmla="*/ 350163 w 642705"/>
                <a:gd name="connsiteY6" fmla="*/ 366785 h 376758"/>
                <a:gd name="connsiteX7" fmla="*/ 301407 w 642705"/>
                <a:gd name="connsiteY7" fmla="*/ 366785 h 376758"/>
                <a:gd name="connsiteX8" fmla="*/ 26595 w 642705"/>
                <a:gd name="connsiteY8" fmla="*/ 209433 h 376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2705" h="376758">
                  <a:moveTo>
                    <a:pt x="26595" y="209433"/>
                  </a:moveTo>
                  <a:cubicBezTo>
                    <a:pt x="13297" y="200568"/>
                    <a:pt x="13297" y="189487"/>
                    <a:pt x="26595" y="180622"/>
                  </a:cubicBezTo>
                  <a:lnTo>
                    <a:pt x="299190" y="23270"/>
                  </a:lnTo>
                  <a:cubicBezTo>
                    <a:pt x="312488" y="14405"/>
                    <a:pt x="334650" y="14405"/>
                    <a:pt x="347947" y="23270"/>
                  </a:cubicBezTo>
                  <a:lnTo>
                    <a:pt x="620543" y="180622"/>
                  </a:lnTo>
                  <a:cubicBezTo>
                    <a:pt x="633840" y="189487"/>
                    <a:pt x="633840" y="200568"/>
                    <a:pt x="620543" y="209433"/>
                  </a:cubicBezTo>
                  <a:lnTo>
                    <a:pt x="350163" y="366785"/>
                  </a:lnTo>
                  <a:cubicBezTo>
                    <a:pt x="336866" y="375650"/>
                    <a:pt x="314704" y="375650"/>
                    <a:pt x="301407" y="366785"/>
                  </a:cubicBezTo>
                  <a:lnTo>
                    <a:pt x="26595" y="209433"/>
                  </a:lnTo>
                  <a:close/>
                </a:path>
              </a:pathLst>
            </a:custGeom>
            <a:solidFill>
              <a:srgbClr val="797992">
                <a:alpha val="73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F21D783B-A6AA-4D49-A24D-B8471C133948}"/>
                </a:ext>
              </a:extLst>
            </p:cNvPr>
            <p:cNvSpPr/>
            <p:nvPr/>
          </p:nvSpPr>
          <p:spPr>
            <a:xfrm>
              <a:off x="7033006" y="5399256"/>
              <a:ext cx="642705" cy="376758"/>
            </a:xfrm>
            <a:custGeom>
              <a:avLst/>
              <a:gdLst>
                <a:gd name="connsiteX0" fmla="*/ 26595 w 642705"/>
                <a:gd name="connsiteY0" fmla="*/ 207217 h 376758"/>
                <a:gd name="connsiteX1" fmla="*/ 26595 w 642705"/>
                <a:gd name="connsiteY1" fmla="*/ 178406 h 376758"/>
                <a:gd name="connsiteX2" fmla="*/ 296974 w 642705"/>
                <a:gd name="connsiteY2" fmla="*/ 23271 h 376758"/>
                <a:gd name="connsiteX3" fmla="*/ 345731 w 642705"/>
                <a:gd name="connsiteY3" fmla="*/ 23271 h 376758"/>
                <a:gd name="connsiteX4" fmla="*/ 616111 w 642705"/>
                <a:gd name="connsiteY4" fmla="*/ 178406 h 376758"/>
                <a:gd name="connsiteX5" fmla="*/ 616111 w 642705"/>
                <a:gd name="connsiteY5" fmla="*/ 207217 h 376758"/>
                <a:gd name="connsiteX6" fmla="*/ 345731 w 642705"/>
                <a:gd name="connsiteY6" fmla="*/ 362353 h 376758"/>
                <a:gd name="connsiteX7" fmla="*/ 296974 w 642705"/>
                <a:gd name="connsiteY7" fmla="*/ 362353 h 376758"/>
                <a:gd name="connsiteX8" fmla="*/ 26595 w 642705"/>
                <a:gd name="connsiteY8" fmla="*/ 207217 h 376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2705" h="376758">
                  <a:moveTo>
                    <a:pt x="26595" y="207217"/>
                  </a:moveTo>
                  <a:cubicBezTo>
                    <a:pt x="13297" y="198352"/>
                    <a:pt x="13297" y="187271"/>
                    <a:pt x="26595" y="178406"/>
                  </a:cubicBezTo>
                  <a:lnTo>
                    <a:pt x="296974" y="23271"/>
                  </a:lnTo>
                  <a:cubicBezTo>
                    <a:pt x="310272" y="14405"/>
                    <a:pt x="332434" y="14405"/>
                    <a:pt x="345731" y="23271"/>
                  </a:cubicBezTo>
                  <a:lnTo>
                    <a:pt x="616111" y="178406"/>
                  </a:lnTo>
                  <a:cubicBezTo>
                    <a:pt x="629408" y="187271"/>
                    <a:pt x="629408" y="198352"/>
                    <a:pt x="616111" y="207217"/>
                  </a:cubicBezTo>
                  <a:lnTo>
                    <a:pt x="345731" y="362353"/>
                  </a:lnTo>
                  <a:cubicBezTo>
                    <a:pt x="332434" y="371218"/>
                    <a:pt x="310272" y="371218"/>
                    <a:pt x="296974" y="362353"/>
                  </a:cubicBezTo>
                  <a:lnTo>
                    <a:pt x="26595" y="207217"/>
                  </a:lnTo>
                  <a:close/>
                </a:path>
              </a:pathLst>
            </a:custGeom>
            <a:solidFill>
              <a:srgbClr val="75758E">
                <a:alpha val="7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FAFF9F30-3D9B-44B3-8F9C-036C80C41985}"/>
                </a:ext>
              </a:extLst>
            </p:cNvPr>
            <p:cNvSpPr/>
            <p:nvPr/>
          </p:nvSpPr>
          <p:spPr>
            <a:xfrm>
              <a:off x="7035222" y="5403134"/>
              <a:ext cx="620543" cy="376758"/>
            </a:xfrm>
            <a:custGeom>
              <a:avLst/>
              <a:gdLst>
                <a:gd name="connsiteX0" fmla="*/ 26595 w 620542"/>
                <a:gd name="connsiteY0" fmla="*/ 203339 h 376758"/>
                <a:gd name="connsiteX1" fmla="*/ 26595 w 620542"/>
                <a:gd name="connsiteY1" fmla="*/ 174528 h 376758"/>
                <a:gd name="connsiteX2" fmla="*/ 292542 w 620542"/>
                <a:gd name="connsiteY2" fmla="*/ 21608 h 376758"/>
                <a:gd name="connsiteX3" fmla="*/ 341299 w 620542"/>
                <a:gd name="connsiteY3" fmla="*/ 21608 h 376758"/>
                <a:gd name="connsiteX4" fmla="*/ 607246 w 620542"/>
                <a:gd name="connsiteY4" fmla="*/ 174528 h 376758"/>
                <a:gd name="connsiteX5" fmla="*/ 607246 w 620542"/>
                <a:gd name="connsiteY5" fmla="*/ 203339 h 376758"/>
                <a:gd name="connsiteX6" fmla="*/ 341299 w 620542"/>
                <a:gd name="connsiteY6" fmla="*/ 356258 h 376758"/>
                <a:gd name="connsiteX7" fmla="*/ 292542 w 620542"/>
                <a:gd name="connsiteY7" fmla="*/ 356258 h 376758"/>
                <a:gd name="connsiteX8" fmla="*/ 26595 w 620542"/>
                <a:gd name="connsiteY8" fmla="*/ 203339 h 376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0542" h="376758">
                  <a:moveTo>
                    <a:pt x="26595" y="203339"/>
                  </a:moveTo>
                  <a:cubicBezTo>
                    <a:pt x="13297" y="196690"/>
                    <a:pt x="13297" y="183393"/>
                    <a:pt x="26595" y="174528"/>
                  </a:cubicBezTo>
                  <a:lnTo>
                    <a:pt x="292542" y="21608"/>
                  </a:lnTo>
                  <a:cubicBezTo>
                    <a:pt x="305839" y="14960"/>
                    <a:pt x="328001" y="14960"/>
                    <a:pt x="341299" y="21608"/>
                  </a:cubicBezTo>
                  <a:lnTo>
                    <a:pt x="607246" y="174528"/>
                  </a:lnTo>
                  <a:cubicBezTo>
                    <a:pt x="620543" y="181176"/>
                    <a:pt x="620543" y="194474"/>
                    <a:pt x="607246" y="203339"/>
                  </a:cubicBezTo>
                  <a:lnTo>
                    <a:pt x="341299" y="356258"/>
                  </a:lnTo>
                  <a:cubicBezTo>
                    <a:pt x="328001" y="362907"/>
                    <a:pt x="305839" y="362907"/>
                    <a:pt x="292542" y="356258"/>
                  </a:cubicBezTo>
                  <a:lnTo>
                    <a:pt x="26595" y="203339"/>
                  </a:lnTo>
                  <a:close/>
                </a:path>
              </a:pathLst>
            </a:custGeom>
            <a:solidFill>
              <a:srgbClr val="70708B">
                <a:alpha val="78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5E3F9963-6E6F-4FE8-822E-D1D3D9F2AEB7}"/>
                </a:ext>
              </a:extLst>
            </p:cNvPr>
            <p:cNvSpPr/>
            <p:nvPr/>
          </p:nvSpPr>
          <p:spPr>
            <a:xfrm>
              <a:off x="7039655" y="5403134"/>
              <a:ext cx="620543" cy="376758"/>
            </a:xfrm>
            <a:custGeom>
              <a:avLst/>
              <a:gdLst>
                <a:gd name="connsiteX0" fmla="*/ 26595 w 620542"/>
                <a:gd name="connsiteY0" fmla="*/ 203339 h 376758"/>
                <a:gd name="connsiteX1" fmla="*/ 26595 w 620542"/>
                <a:gd name="connsiteY1" fmla="*/ 174528 h 376758"/>
                <a:gd name="connsiteX2" fmla="*/ 290325 w 620542"/>
                <a:gd name="connsiteY2" fmla="*/ 21608 h 376758"/>
                <a:gd name="connsiteX3" fmla="*/ 339082 w 620542"/>
                <a:gd name="connsiteY3" fmla="*/ 21608 h 376758"/>
                <a:gd name="connsiteX4" fmla="*/ 602813 w 620542"/>
                <a:gd name="connsiteY4" fmla="*/ 174528 h 376758"/>
                <a:gd name="connsiteX5" fmla="*/ 602813 w 620542"/>
                <a:gd name="connsiteY5" fmla="*/ 203339 h 376758"/>
                <a:gd name="connsiteX6" fmla="*/ 336866 w 620542"/>
                <a:gd name="connsiteY6" fmla="*/ 356258 h 376758"/>
                <a:gd name="connsiteX7" fmla="*/ 288109 w 620542"/>
                <a:gd name="connsiteY7" fmla="*/ 356258 h 376758"/>
                <a:gd name="connsiteX8" fmla="*/ 26595 w 620542"/>
                <a:gd name="connsiteY8" fmla="*/ 203339 h 376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0542" h="376758">
                  <a:moveTo>
                    <a:pt x="26595" y="203339"/>
                  </a:moveTo>
                  <a:cubicBezTo>
                    <a:pt x="13297" y="196690"/>
                    <a:pt x="13297" y="183393"/>
                    <a:pt x="26595" y="174528"/>
                  </a:cubicBezTo>
                  <a:lnTo>
                    <a:pt x="290325" y="21608"/>
                  </a:lnTo>
                  <a:cubicBezTo>
                    <a:pt x="303623" y="14960"/>
                    <a:pt x="325785" y="14960"/>
                    <a:pt x="339082" y="21608"/>
                  </a:cubicBezTo>
                  <a:lnTo>
                    <a:pt x="602813" y="174528"/>
                  </a:lnTo>
                  <a:cubicBezTo>
                    <a:pt x="616110" y="181176"/>
                    <a:pt x="616110" y="194474"/>
                    <a:pt x="602813" y="203339"/>
                  </a:cubicBezTo>
                  <a:lnTo>
                    <a:pt x="336866" y="356258"/>
                  </a:lnTo>
                  <a:cubicBezTo>
                    <a:pt x="323569" y="362907"/>
                    <a:pt x="301407" y="362907"/>
                    <a:pt x="288109" y="356258"/>
                  </a:cubicBezTo>
                  <a:lnTo>
                    <a:pt x="26595" y="203339"/>
                  </a:lnTo>
                  <a:close/>
                </a:path>
              </a:pathLst>
            </a:custGeom>
            <a:solidFill>
              <a:srgbClr val="6C6C87">
                <a:alpha val="8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7B943FF5-ED2E-4324-8ED1-AD5D65FCE95B}"/>
                </a:ext>
              </a:extLst>
            </p:cNvPr>
            <p:cNvSpPr/>
            <p:nvPr/>
          </p:nvSpPr>
          <p:spPr>
            <a:xfrm>
              <a:off x="7041871" y="5407567"/>
              <a:ext cx="598381" cy="354596"/>
            </a:xfrm>
            <a:custGeom>
              <a:avLst/>
              <a:gdLst>
                <a:gd name="connsiteX0" fmla="*/ 26595 w 598380"/>
                <a:gd name="connsiteY0" fmla="*/ 198906 h 354595"/>
                <a:gd name="connsiteX1" fmla="*/ 26595 w 598380"/>
                <a:gd name="connsiteY1" fmla="*/ 172311 h 354595"/>
                <a:gd name="connsiteX2" fmla="*/ 285893 w 598380"/>
                <a:gd name="connsiteY2" fmla="*/ 21608 h 354595"/>
                <a:gd name="connsiteX3" fmla="*/ 332434 w 598380"/>
                <a:gd name="connsiteY3" fmla="*/ 21608 h 354595"/>
                <a:gd name="connsiteX4" fmla="*/ 591732 w 598380"/>
                <a:gd name="connsiteY4" fmla="*/ 172311 h 354595"/>
                <a:gd name="connsiteX5" fmla="*/ 591732 w 598380"/>
                <a:gd name="connsiteY5" fmla="*/ 198906 h 354595"/>
                <a:gd name="connsiteX6" fmla="*/ 334650 w 598380"/>
                <a:gd name="connsiteY6" fmla="*/ 349609 h 354595"/>
                <a:gd name="connsiteX7" fmla="*/ 288109 w 598380"/>
                <a:gd name="connsiteY7" fmla="*/ 349609 h 354595"/>
                <a:gd name="connsiteX8" fmla="*/ 26595 w 598380"/>
                <a:gd name="connsiteY8" fmla="*/ 198906 h 354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8380" h="354595">
                  <a:moveTo>
                    <a:pt x="26595" y="198906"/>
                  </a:moveTo>
                  <a:cubicBezTo>
                    <a:pt x="13297" y="192258"/>
                    <a:pt x="13297" y="178960"/>
                    <a:pt x="26595" y="172311"/>
                  </a:cubicBezTo>
                  <a:lnTo>
                    <a:pt x="285893" y="21608"/>
                  </a:lnTo>
                  <a:cubicBezTo>
                    <a:pt x="299190" y="14960"/>
                    <a:pt x="321353" y="14960"/>
                    <a:pt x="332434" y="21608"/>
                  </a:cubicBezTo>
                  <a:lnTo>
                    <a:pt x="591732" y="172311"/>
                  </a:lnTo>
                  <a:cubicBezTo>
                    <a:pt x="605029" y="178960"/>
                    <a:pt x="605029" y="192258"/>
                    <a:pt x="591732" y="198906"/>
                  </a:cubicBezTo>
                  <a:lnTo>
                    <a:pt x="334650" y="349609"/>
                  </a:lnTo>
                  <a:cubicBezTo>
                    <a:pt x="321353" y="356258"/>
                    <a:pt x="299190" y="356258"/>
                    <a:pt x="288109" y="349609"/>
                  </a:cubicBezTo>
                  <a:lnTo>
                    <a:pt x="26595" y="198906"/>
                  </a:lnTo>
                  <a:close/>
                </a:path>
              </a:pathLst>
            </a:custGeom>
            <a:solidFill>
              <a:srgbClr val="676783">
                <a:alpha val="83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38EBE7D-7049-4376-B33A-8CCA35E03580}"/>
                </a:ext>
              </a:extLst>
            </p:cNvPr>
            <p:cNvSpPr/>
            <p:nvPr/>
          </p:nvSpPr>
          <p:spPr>
            <a:xfrm>
              <a:off x="7046303" y="5409783"/>
              <a:ext cx="598381" cy="354596"/>
            </a:xfrm>
            <a:custGeom>
              <a:avLst/>
              <a:gdLst>
                <a:gd name="connsiteX0" fmla="*/ 26595 w 598380"/>
                <a:gd name="connsiteY0" fmla="*/ 196690 h 354595"/>
                <a:gd name="connsiteX1" fmla="*/ 26595 w 598380"/>
                <a:gd name="connsiteY1" fmla="*/ 170095 h 354595"/>
                <a:gd name="connsiteX2" fmla="*/ 283677 w 598380"/>
                <a:gd name="connsiteY2" fmla="*/ 21608 h 354595"/>
                <a:gd name="connsiteX3" fmla="*/ 330218 w 598380"/>
                <a:gd name="connsiteY3" fmla="*/ 21608 h 354595"/>
                <a:gd name="connsiteX4" fmla="*/ 587300 w 598380"/>
                <a:gd name="connsiteY4" fmla="*/ 170095 h 354595"/>
                <a:gd name="connsiteX5" fmla="*/ 587300 w 598380"/>
                <a:gd name="connsiteY5" fmla="*/ 196690 h 354595"/>
                <a:gd name="connsiteX6" fmla="*/ 330218 w 598380"/>
                <a:gd name="connsiteY6" fmla="*/ 345177 h 354595"/>
                <a:gd name="connsiteX7" fmla="*/ 283677 w 598380"/>
                <a:gd name="connsiteY7" fmla="*/ 345177 h 354595"/>
                <a:gd name="connsiteX8" fmla="*/ 26595 w 598380"/>
                <a:gd name="connsiteY8" fmla="*/ 196690 h 354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8380" h="354595">
                  <a:moveTo>
                    <a:pt x="26595" y="196690"/>
                  </a:moveTo>
                  <a:cubicBezTo>
                    <a:pt x="13297" y="190041"/>
                    <a:pt x="13297" y="176744"/>
                    <a:pt x="26595" y="170095"/>
                  </a:cubicBezTo>
                  <a:lnTo>
                    <a:pt x="283677" y="21608"/>
                  </a:lnTo>
                  <a:cubicBezTo>
                    <a:pt x="296974" y="14960"/>
                    <a:pt x="316920" y="14960"/>
                    <a:pt x="330218" y="21608"/>
                  </a:cubicBezTo>
                  <a:lnTo>
                    <a:pt x="587300" y="170095"/>
                  </a:lnTo>
                  <a:cubicBezTo>
                    <a:pt x="600597" y="176744"/>
                    <a:pt x="600597" y="190041"/>
                    <a:pt x="587300" y="196690"/>
                  </a:cubicBezTo>
                  <a:lnTo>
                    <a:pt x="330218" y="345177"/>
                  </a:lnTo>
                  <a:cubicBezTo>
                    <a:pt x="316920" y="351826"/>
                    <a:pt x="296974" y="351826"/>
                    <a:pt x="283677" y="345177"/>
                  </a:cubicBezTo>
                  <a:lnTo>
                    <a:pt x="26595" y="196690"/>
                  </a:lnTo>
                  <a:close/>
                </a:path>
              </a:pathLst>
            </a:custGeom>
            <a:solidFill>
              <a:srgbClr val="636380">
                <a:alpha val="8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696DE238-2E32-4FCE-8AE2-0AC9ADD10DB1}"/>
                </a:ext>
              </a:extLst>
            </p:cNvPr>
            <p:cNvSpPr/>
            <p:nvPr/>
          </p:nvSpPr>
          <p:spPr>
            <a:xfrm>
              <a:off x="7048520" y="5411999"/>
              <a:ext cx="598381" cy="354596"/>
            </a:xfrm>
            <a:custGeom>
              <a:avLst/>
              <a:gdLst>
                <a:gd name="connsiteX0" fmla="*/ 26595 w 598380"/>
                <a:gd name="connsiteY0" fmla="*/ 194474 h 354595"/>
                <a:gd name="connsiteX1" fmla="*/ 26595 w 598380"/>
                <a:gd name="connsiteY1" fmla="*/ 167879 h 354595"/>
                <a:gd name="connsiteX2" fmla="*/ 281461 w 598380"/>
                <a:gd name="connsiteY2" fmla="*/ 21608 h 354595"/>
                <a:gd name="connsiteX3" fmla="*/ 328001 w 598380"/>
                <a:gd name="connsiteY3" fmla="*/ 21608 h 354595"/>
                <a:gd name="connsiteX4" fmla="*/ 582867 w 598380"/>
                <a:gd name="connsiteY4" fmla="*/ 167879 h 354595"/>
                <a:gd name="connsiteX5" fmla="*/ 582867 w 598380"/>
                <a:gd name="connsiteY5" fmla="*/ 194474 h 354595"/>
                <a:gd name="connsiteX6" fmla="*/ 328001 w 598380"/>
                <a:gd name="connsiteY6" fmla="*/ 340745 h 354595"/>
                <a:gd name="connsiteX7" fmla="*/ 281461 w 598380"/>
                <a:gd name="connsiteY7" fmla="*/ 340745 h 354595"/>
                <a:gd name="connsiteX8" fmla="*/ 26595 w 598380"/>
                <a:gd name="connsiteY8" fmla="*/ 194474 h 354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8380" h="354595">
                  <a:moveTo>
                    <a:pt x="26595" y="194474"/>
                  </a:moveTo>
                  <a:cubicBezTo>
                    <a:pt x="13297" y="187825"/>
                    <a:pt x="13297" y="174528"/>
                    <a:pt x="26595" y="167879"/>
                  </a:cubicBezTo>
                  <a:lnTo>
                    <a:pt x="281461" y="21608"/>
                  </a:lnTo>
                  <a:cubicBezTo>
                    <a:pt x="294758" y="14960"/>
                    <a:pt x="314704" y="14960"/>
                    <a:pt x="328001" y="21608"/>
                  </a:cubicBezTo>
                  <a:lnTo>
                    <a:pt x="582867" y="167879"/>
                  </a:lnTo>
                  <a:cubicBezTo>
                    <a:pt x="596164" y="174528"/>
                    <a:pt x="596164" y="187825"/>
                    <a:pt x="582867" y="194474"/>
                  </a:cubicBezTo>
                  <a:lnTo>
                    <a:pt x="328001" y="340745"/>
                  </a:lnTo>
                  <a:cubicBezTo>
                    <a:pt x="314704" y="347393"/>
                    <a:pt x="294758" y="347393"/>
                    <a:pt x="281461" y="340745"/>
                  </a:cubicBezTo>
                  <a:lnTo>
                    <a:pt x="26595" y="194474"/>
                  </a:lnTo>
                  <a:close/>
                </a:path>
              </a:pathLst>
            </a:custGeom>
            <a:solidFill>
              <a:srgbClr val="5E5E7C">
                <a:alpha val="88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02D6BEF9-1417-453D-9512-334CA34826BB}"/>
                </a:ext>
              </a:extLst>
            </p:cNvPr>
            <p:cNvSpPr/>
            <p:nvPr/>
          </p:nvSpPr>
          <p:spPr>
            <a:xfrm>
              <a:off x="7052952" y="5414215"/>
              <a:ext cx="598381" cy="354596"/>
            </a:xfrm>
            <a:custGeom>
              <a:avLst/>
              <a:gdLst>
                <a:gd name="connsiteX0" fmla="*/ 26595 w 598380"/>
                <a:gd name="connsiteY0" fmla="*/ 192258 h 354595"/>
                <a:gd name="connsiteX1" fmla="*/ 26595 w 598380"/>
                <a:gd name="connsiteY1" fmla="*/ 165663 h 354595"/>
                <a:gd name="connsiteX2" fmla="*/ 277028 w 598380"/>
                <a:gd name="connsiteY2" fmla="*/ 21608 h 354595"/>
                <a:gd name="connsiteX3" fmla="*/ 323569 w 598380"/>
                <a:gd name="connsiteY3" fmla="*/ 21608 h 354595"/>
                <a:gd name="connsiteX4" fmla="*/ 574002 w 598380"/>
                <a:gd name="connsiteY4" fmla="*/ 165663 h 354595"/>
                <a:gd name="connsiteX5" fmla="*/ 574002 w 598380"/>
                <a:gd name="connsiteY5" fmla="*/ 192258 h 354595"/>
                <a:gd name="connsiteX6" fmla="*/ 323569 w 598380"/>
                <a:gd name="connsiteY6" fmla="*/ 336312 h 354595"/>
                <a:gd name="connsiteX7" fmla="*/ 277028 w 598380"/>
                <a:gd name="connsiteY7" fmla="*/ 336312 h 354595"/>
                <a:gd name="connsiteX8" fmla="*/ 26595 w 598380"/>
                <a:gd name="connsiteY8" fmla="*/ 192258 h 354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8380" h="354595">
                  <a:moveTo>
                    <a:pt x="26595" y="192258"/>
                  </a:moveTo>
                  <a:cubicBezTo>
                    <a:pt x="13297" y="185609"/>
                    <a:pt x="13297" y="172312"/>
                    <a:pt x="26595" y="165663"/>
                  </a:cubicBezTo>
                  <a:lnTo>
                    <a:pt x="277028" y="21608"/>
                  </a:lnTo>
                  <a:cubicBezTo>
                    <a:pt x="290325" y="14960"/>
                    <a:pt x="310272" y="14960"/>
                    <a:pt x="323569" y="21608"/>
                  </a:cubicBezTo>
                  <a:lnTo>
                    <a:pt x="574002" y="165663"/>
                  </a:lnTo>
                  <a:cubicBezTo>
                    <a:pt x="587300" y="172312"/>
                    <a:pt x="587300" y="185609"/>
                    <a:pt x="574002" y="192258"/>
                  </a:cubicBezTo>
                  <a:lnTo>
                    <a:pt x="323569" y="336312"/>
                  </a:lnTo>
                  <a:cubicBezTo>
                    <a:pt x="310272" y="342961"/>
                    <a:pt x="290325" y="342961"/>
                    <a:pt x="277028" y="336312"/>
                  </a:cubicBezTo>
                  <a:lnTo>
                    <a:pt x="26595" y="192258"/>
                  </a:lnTo>
                  <a:close/>
                </a:path>
              </a:pathLst>
            </a:custGeom>
            <a:solidFill>
              <a:srgbClr val="5A5A79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4EE4E4F1-BE24-4255-B1D2-2D9A4C5E276E}"/>
                </a:ext>
              </a:extLst>
            </p:cNvPr>
            <p:cNvSpPr/>
            <p:nvPr/>
          </p:nvSpPr>
          <p:spPr>
            <a:xfrm>
              <a:off x="7055168" y="5414215"/>
              <a:ext cx="576218" cy="354596"/>
            </a:xfrm>
            <a:custGeom>
              <a:avLst/>
              <a:gdLst>
                <a:gd name="connsiteX0" fmla="*/ 26595 w 576218"/>
                <a:gd name="connsiteY0" fmla="*/ 192258 h 354595"/>
                <a:gd name="connsiteX1" fmla="*/ 26595 w 576218"/>
                <a:gd name="connsiteY1" fmla="*/ 165663 h 354595"/>
                <a:gd name="connsiteX2" fmla="*/ 274812 w 576218"/>
                <a:gd name="connsiteY2" fmla="*/ 21608 h 354595"/>
                <a:gd name="connsiteX3" fmla="*/ 319136 w 576218"/>
                <a:gd name="connsiteY3" fmla="*/ 21608 h 354595"/>
                <a:gd name="connsiteX4" fmla="*/ 567354 w 576218"/>
                <a:gd name="connsiteY4" fmla="*/ 165663 h 354595"/>
                <a:gd name="connsiteX5" fmla="*/ 567354 w 576218"/>
                <a:gd name="connsiteY5" fmla="*/ 192258 h 354595"/>
                <a:gd name="connsiteX6" fmla="*/ 321353 w 576218"/>
                <a:gd name="connsiteY6" fmla="*/ 334096 h 354595"/>
                <a:gd name="connsiteX7" fmla="*/ 277028 w 576218"/>
                <a:gd name="connsiteY7" fmla="*/ 334096 h 354595"/>
                <a:gd name="connsiteX8" fmla="*/ 26595 w 576218"/>
                <a:gd name="connsiteY8" fmla="*/ 192258 h 354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6218" h="354595">
                  <a:moveTo>
                    <a:pt x="26595" y="192258"/>
                  </a:moveTo>
                  <a:cubicBezTo>
                    <a:pt x="13297" y="185609"/>
                    <a:pt x="13297" y="172312"/>
                    <a:pt x="26595" y="165663"/>
                  </a:cubicBezTo>
                  <a:lnTo>
                    <a:pt x="274812" y="21608"/>
                  </a:lnTo>
                  <a:cubicBezTo>
                    <a:pt x="288109" y="14960"/>
                    <a:pt x="308055" y="14960"/>
                    <a:pt x="319136" y="21608"/>
                  </a:cubicBezTo>
                  <a:lnTo>
                    <a:pt x="567354" y="165663"/>
                  </a:lnTo>
                  <a:cubicBezTo>
                    <a:pt x="580651" y="172312"/>
                    <a:pt x="580651" y="185609"/>
                    <a:pt x="567354" y="192258"/>
                  </a:cubicBezTo>
                  <a:lnTo>
                    <a:pt x="321353" y="334096"/>
                  </a:lnTo>
                  <a:cubicBezTo>
                    <a:pt x="308055" y="340745"/>
                    <a:pt x="288109" y="340745"/>
                    <a:pt x="277028" y="334096"/>
                  </a:cubicBezTo>
                  <a:lnTo>
                    <a:pt x="26595" y="192258"/>
                  </a:lnTo>
                  <a:close/>
                </a:path>
              </a:pathLst>
            </a:custGeom>
            <a:solidFill>
              <a:srgbClr val="555575">
                <a:alpha val="93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FB1FD96B-59BB-4001-8232-F033E143948D}"/>
                </a:ext>
              </a:extLst>
            </p:cNvPr>
            <p:cNvSpPr/>
            <p:nvPr/>
          </p:nvSpPr>
          <p:spPr>
            <a:xfrm>
              <a:off x="7059601" y="5416432"/>
              <a:ext cx="576218" cy="332434"/>
            </a:xfrm>
            <a:custGeom>
              <a:avLst/>
              <a:gdLst>
                <a:gd name="connsiteX0" fmla="*/ 26595 w 576218"/>
                <a:gd name="connsiteY0" fmla="*/ 190041 h 332433"/>
                <a:gd name="connsiteX1" fmla="*/ 26595 w 576218"/>
                <a:gd name="connsiteY1" fmla="*/ 163447 h 332433"/>
                <a:gd name="connsiteX2" fmla="*/ 272596 w 576218"/>
                <a:gd name="connsiteY2" fmla="*/ 21608 h 332433"/>
                <a:gd name="connsiteX3" fmla="*/ 316920 w 576218"/>
                <a:gd name="connsiteY3" fmla="*/ 21608 h 332433"/>
                <a:gd name="connsiteX4" fmla="*/ 562921 w 576218"/>
                <a:gd name="connsiteY4" fmla="*/ 163447 h 332433"/>
                <a:gd name="connsiteX5" fmla="*/ 562921 w 576218"/>
                <a:gd name="connsiteY5" fmla="*/ 190041 h 332433"/>
                <a:gd name="connsiteX6" fmla="*/ 316920 w 576218"/>
                <a:gd name="connsiteY6" fmla="*/ 331880 h 332433"/>
                <a:gd name="connsiteX7" fmla="*/ 272596 w 576218"/>
                <a:gd name="connsiteY7" fmla="*/ 331880 h 332433"/>
                <a:gd name="connsiteX8" fmla="*/ 26595 w 576218"/>
                <a:gd name="connsiteY8" fmla="*/ 190041 h 332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6218" h="332433">
                  <a:moveTo>
                    <a:pt x="26595" y="190041"/>
                  </a:moveTo>
                  <a:cubicBezTo>
                    <a:pt x="13297" y="183393"/>
                    <a:pt x="13297" y="172312"/>
                    <a:pt x="26595" y="163447"/>
                  </a:cubicBezTo>
                  <a:lnTo>
                    <a:pt x="272596" y="21608"/>
                  </a:lnTo>
                  <a:cubicBezTo>
                    <a:pt x="285893" y="14960"/>
                    <a:pt x="305839" y="14960"/>
                    <a:pt x="316920" y="21608"/>
                  </a:cubicBezTo>
                  <a:lnTo>
                    <a:pt x="562921" y="163447"/>
                  </a:lnTo>
                  <a:cubicBezTo>
                    <a:pt x="576218" y="170095"/>
                    <a:pt x="576218" y="181176"/>
                    <a:pt x="562921" y="190041"/>
                  </a:cubicBezTo>
                  <a:lnTo>
                    <a:pt x="316920" y="331880"/>
                  </a:lnTo>
                  <a:cubicBezTo>
                    <a:pt x="303623" y="338528"/>
                    <a:pt x="283677" y="338528"/>
                    <a:pt x="272596" y="331880"/>
                  </a:cubicBezTo>
                  <a:lnTo>
                    <a:pt x="26595" y="190041"/>
                  </a:lnTo>
                  <a:close/>
                </a:path>
              </a:pathLst>
            </a:custGeom>
            <a:solidFill>
              <a:srgbClr val="515171">
                <a:alpha val="9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C4DA7C2-6CD7-4C74-B425-AE1DAD61AC66}"/>
                </a:ext>
              </a:extLst>
            </p:cNvPr>
            <p:cNvSpPr/>
            <p:nvPr/>
          </p:nvSpPr>
          <p:spPr>
            <a:xfrm>
              <a:off x="7063479" y="5418648"/>
              <a:ext cx="576218" cy="332434"/>
            </a:xfrm>
            <a:custGeom>
              <a:avLst/>
              <a:gdLst>
                <a:gd name="connsiteX0" fmla="*/ 24933 w 576218"/>
                <a:gd name="connsiteY0" fmla="*/ 187825 h 332433"/>
                <a:gd name="connsiteX1" fmla="*/ 24933 w 576218"/>
                <a:gd name="connsiteY1" fmla="*/ 161230 h 332433"/>
                <a:gd name="connsiteX2" fmla="*/ 266501 w 576218"/>
                <a:gd name="connsiteY2" fmla="*/ 21608 h 332433"/>
                <a:gd name="connsiteX3" fmla="*/ 310826 w 576218"/>
                <a:gd name="connsiteY3" fmla="*/ 21608 h 332433"/>
                <a:gd name="connsiteX4" fmla="*/ 552394 w 576218"/>
                <a:gd name="connsiteY4" fmla="*/ 161230 h 332433"/>
                <a:gd name="connsiteX5" fmla="*/ 552394 w 576218"/>
                <a:gd name="connsiteY5" fmla="*/ 187825 h 332433"/>
                <a:gd name="connsiteX6" fmla="*/ 310826 w 576218"/>
                <a:gd name="connsiteY6" fmla="*/ 327447 h 332433"/>
                <a:gd name="connsiteX7" fmla="*/ 266501 w 576218"/>
                <a:gd name="connsiteY7" fmla="*/ 327447 h 332433"/>
                <a:gd name="connsiteX8" fmla="*/ 24933 w 576218"/>
                <a:gd name="connsiteY8" fmla="*/ 187825 h 332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6218" h="332433">
                  <a:moveTo>
                    <a:pt x="24933" y="187825"/>
                  </a:moveTo>
                  <a:cubicBezTo>
                    <a:pt x="13851" y="181176"/>
                    <a:pt x="13851" y="170095"/>
                    <a:pt x="24933" y="161230"/>
                  </a:cubicBezTo>
                  <a:lnTo>
                    <a:pt x="266501" y="21608"/>
                  </a:lnTo>
                  <a:cubicBezTo>
                    <a:pt x="277582" y="14960"/>
                    <a:pt x="297528" y="14960"/>
                    <a:pt x="310826" y="21608"/>
                  </a:cubicBezTo>
                  <a:lnTo>
                    <a:pt x="552394" y="161230"/>
                  </a:lnTo>
                  <a:cubicBezTo>
                    <a:pt x="563475" y="167879"/>
                    <a:pt x="563475" y="178960"/>
                    <a:pt x="552394" y="187825"/>
                  </a:cubicBezTo>
                  <a:lnTo>
                    <a:pt x="310826" y="327447"/>
                  </a:lnTo>
                  <a:cubicBezTo>
                    <a:pt x="299744" y="334096"/>
                    <a:pt x="279798" y="334096"/>
                    <a:pt x="266501" y="327447"/>
                  </a:cubicBezTo>
                  <a:lnTo>
                    <a:pt x="24933" y="187825"/>
                  </a:lnTo>
                  <a:close/>
                </a:path>
              </a:pathLst>
            </a:custGeom>
            <a:solidFill>
              <a:srgbClr val="4C4C6E">
                <a:alpha val="98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A00879D-A898-42D4-9D28-1D1852DC394A}"/>
                </a:ext>
              </a:extLst>
            </p:cNvPr>
            <p:cNvSpPr/>
            <p:nvPr/>
          </p:nvSpPr>
          <p:spPr>
            <a:xfrm>
              <a:off x="7067912" y="5423080"/>
              <a:ext cx="554056" cy="332434"/>
            </a:xfrm>
            <a:custGeom>
              <a:avLst/>
              <a:gdLst>
                <a:gd name="connsiteX0" fmla="*/ 24933 w 554056"/>
                <a:gd name="connsiteY0" fmla="*/ 183392 h 332433"/>
                <a:gd name="connsiteX1" fmla="*/ 24933 w 554056"/>
                <a:gd name="connsiteY1" fmla="*/ 159014 h 332433"/>
                <a:gd name="connsiteX2" fmla="*/ 264285 w 554056"/>
                <a:gd name="connsiteY2" fmla="*/ 21608 h 332433"/>
                <a:gd name="connsiteX3" fmla="*/ 308609 w 554056"/>
                <a:gd name="connsiteY3" fmla="*/ 21608 h 332433"/>
                <a:gd name="connsiteX4" fmla="*/ 547962 w 554056"/>
                <a:gd name="connsiteY4" fmla="*/ 159014 h 332433"/>
                <a:gd name="connsiteX5" fmla="*/ 547962 w 554056"/>
                <a:gd name="connsiteY5" fmla="*/ 183392 h 332433"/>
                <a:gd name="connsiteX6" fmla="*/ 308609 w 554056"/>
                <a:gd name="connsiteY6" fmla="*/ 320799 h 332433"/>
                <a:gd name="connsiteX7" fmla="*/ 264285 w 554056"/>
                <a:gd name="connsiteY7" fmla="*/ 320799 h 332433"/>
                <a:gd name="connsiteX8" fmla="*/ 24933 w 554056"/>
                <a:gd name="connsiteY8" fmla="*/ 183392 h 332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4056" h="332433">
                  <a:moveTo>
                    <a:pt x="24933" y="183392"/>
                  </a:moveTo>
                  <a:cubicBezTo>
                    <a:pt x="13851" y="176744"/>
                    <a:pt x="13851" y="165663"/>
                    <a:pt x="24933" y="159014"/>
                  </a:cubicBezTo>
                  <a:lnTo>
                    <a:pt x="264285" y="21608"/>
                  </a:lnTo>
                  <a:cubicBezTo>
                    <a:pt x="275366" y="14960"/>
                    <a:pt x="295312" y="14960"/>
                    <a:pt x="308609" y="21608"/>
                  </a:cubicBezTo>
                  <a:lnTo>
                    <a:pt x="547962" y="159014"/>
                  </a:lnTo>
                  <a:cubicBezTo>
                    <a:pt x="559043" y="165663"/>
                    <a:pt x="559043" y="176744"/>
                    <a:pt x="547962" y="183392"/>
                  </a:cubicBezTo>
                  <a:lnTo>
                    <a:pt x="308609" y="320799"/>
                  </a:lnTo>
                  <a:cubicBezTo>
                    <a:pt x="297528" y="327447"/>
                    <a:pt x="277582" y="327447"/>
                    <a:pt x="264285" y="320799"/>
                  </a:cubicBezTo>
                  <a:lnTo>
                    <a:pt x="24933" y="183392"/>
                  </a:lnTo>
                  <a:close/>
                </a:path>
              </a:pathLst>
            </a:custGeom>
            <a:solidFill>
              <a:srgbClr val="48486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CECB683-C364-47E3-8F38-1A1235DABF56}"/>
                </a:ext>
              </a:extLst>
            </p:cNvPr>
            <p:cNvSpPr/>
            <p:nvPr/>
          </p:nvSpPr>
          <p:spPr>
            <a:xfrm>
              <a:off x="6976492" y="5197579"/>
              <a:ext cx="731354" cy="443245"/>
            </a:xfrm>
            <a:custGeom>
              <a:avLst/>
              <a:gdLst>
                <a:gd name="connsiteX0" fmla="*/ 16622 w 731354"/>
                <a:gd name="connsiteY0" fmla="*/ 224947 h 443244"/>
                <a:gd name="connsiteX1" fmla="*/ 373434 w 731354"/>
                <a:gd name="connsiteY1" fmla="*/ 16622 h 443244"/>
                <a:gd name="connsiteX2" fmla="*/ 732462 w 731354"/>
                <a:gd name="connsiteY2" fmla="*/ 224947 h 443244"/>
                <a:gd name="connsiteX3" fmla="*/ 373434 w 731354"/>
                <a:gd name="connsiteY3" fmla="*/ 431056 h 443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1354" h="443244">
                  <a:moveTo>
                    <a:pt x="16622" y="224947"/>
                  </a:moveTo>
                  <a:lnTo>
                    <a:pt x="373434" y="16622"/>
                  </a:lnTo>
                  <a:lnTo>
                    <a:pt x="732462" y="224947"/>
                  </a:lnTo>
                  <a:lnTo>
                    <a:pt x="373434" y="431056"/>
                  </a:lnTo>
                  <a:close/>
                </a:path>
              </a:pathLst>
            </a:custGeom>
            <a:solidFill>
              <a:srgbClr val="EDF0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6FC79B24-1D0E-43EA-9EF8-E245E610185B}"/>
                </a:ext>
              </a:extLst>
            </p:cNvPr>
            <p:cNvSpPr/>
            <p:nvPr/>
          </p:nvSpPr>
          <p:spPr>
            <a:xfrm>
              <a:off x="6976492" y="5405905"/>
              <a:ext cx="376758" cy="376758"/>
            </a:xfrm>
            <a:custGeom>
              <a:avLst/>
              <a:gdLst>
                <a:gd name="connsiteX0" fmla="*/ 16622 w 376758"/>
                <a:gd name="connsiteY0" fmla="*/ 16622 h 376758"/>
                <a:gd name="connsiteX1" fmla="*/ 16622 w 376758"/>
                <a:gd name="connsiteY1" fmla="*/ 171757 h 376758"/>
                <a:gd name="connsiteX2" fmla="*/ 373434 w 376758"/>
                <a:gd name="connsiteY2" fmla="*/ 377866 h 376758"/>
                <a:gd name="connsiteX3" fmla="*/ 373434 w 376758"/>
                <a:gd name="connsiteY3" fmla="*/ 222730 h 376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758" h="376758">
                  <a:moveTo>
                    <a:pt x="16622" y="16622"/>
                  </a:moveTo>
                  <a:lnTo>
                    <a:pt x="16622" y="171757"/>
                  </a:lnTo>
                  <a:lnTo>
                    <a:pt x="373434" y="377866"/>
                  </a:lnTo>
                  <a:lnTo>
                    <a:pt x="373434" y="222730"/>
                  </a:lnTo>
                  <a:close/>
                </a:path>
              </a:pathLst>
            </a:custGeom>
            <a:solidFill>
              <a:srgbClr val="E5E9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77D7C68C-5F9D-4236-8072-AE3DB5441103}"/>
                </a:ext>
              </a:extLst>
            </p:cNvPr>
            <p:cNvSpPr/>
            <p:nvPr/>
          </p:nvSpPr>
          <p:spPr>
            <a:xfrm>
              <a:off x="6992006" y="5441364"/>
              <a:ext cx="110811" cy="110811"/>
            </a:xfrm>
            <a:custGeom>
              <a:avLst/>
              <a:gdLst>
                <a:gd name="connsiteX0" fmla="*/ 16622 w 110811"/>
                <a:gd name="connsiteY0" fmla="*/ 16622 h 110811"/>
                <a:gd name="connsiteX1" fmla="*/ 16622 w 110811"/>
                <a:gd name="connsiteY1" fmla="*/ 56514 h 110811"/>
                <a:gd name="connsiteX2" fmla="*/ 107487 w 110811"/>
                <a:gd name="connsiteY2" fmla="*/ 107487 h 110811"/>
                <a:gd name="connsiteX3" fmla="*/ 107487 w 110811"/>
                <a:gd name="connsiteY3" fmla="*/ 69811 h 110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811" h="110811">
                  <a:moveTo>
                    <a:pt x="16622" y="16622"/>
                  </a:moveTo>
                  <a:lnTo>
                    <a:pt x="16622" y="56514"/>
                  </a:lnTo>
                  <a:lnTo>
                    <a:pt x="107487" y="107487"/>
                  </a:lnTo>
                  <a:lnTo>
                    <a:pt x="107487" y="6981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241F8DAD-870F-4E89-B5E2-7D575B61AEDA}"/>
                </a:ext>
              </a:extLst>
            </p:cNvPr>
            <p:cNvSpPr/>
            <p:nvPr/>
          </p:nvSpPr>
          <p:spPr>
            <a:xfrm>
              <a:off x="7333305" y="5405905"/>
              <a:ext cx="376758" cy="376758"/>
            </a:xfrm>
            <a:custGeom>
              <a:avLst/>
              <a:gdLst>
                <a:gd name="connsiteX0" fmla="*/ 16622 w 376758"/>
                <a:gd name="connsiteY0" fmla="*/ 377866 h 376758"/>
                <a:gd name="connsiteX1" fmla="*/ 375650 w 376758"/>
                <a:gd name="connsiteY1" fmla="*/ 171757 h 376758"/>
                <a:gd name="connsiteX2" fmla="*/ 375650 w 376758"/>
                <a:gd name="connsiteY2" fmla="*/ 16622 h 376758"/>
                <a:gd name="connsiteX3" fmla="*/ 16622 w 376758"/>
                <a:gd name="connsiteY3" fmla="*/ 222730 h 376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758" h="376758">
                  <a:moveTo>
                    <a:pt x="16622" y="377866"/>
                  </a:moveTo>
                  <a:lnTo>
                    <a:pt x="375650" y="171757"/>
                  </a:lnTo>
                  <a:lnTo>
                    <a:pt x="375650" y="16622"/>
                  </a:lnTo>
                  <a:lnTo>
                    <a:pt x="16622" y="222730"/>
                  </a:lnTo>
                  <a:close/>
                </a:path>
              </a:pathLst>
            </a:custGeom>
            <a:solidFill>
              <a:srgbClr val="DCE1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E5361B29-6A0C-4D6C-91F1-667CA07742D8}"/>
                </a:ext>
              </a:extLst>
            </p:cNvPr>
            <p:cNvSpPr/>
            <p:nvPr/>
          </p:nvSpPr>
          <p:spPr>
            <a:xfrm>
              <a:off x="7118331" y="5487905"/>
              <a:ext cx="88649" cy="221622"/>
            </a:xfrm>
            <a:custGeom>
              <a:avLst/>
              <a:gdLst>
                <a:gd name="connsiteX0" fmla="*/ 16622 w 88648"/>
                <a:gd name="connsiteY0" fmla="*/ 171757 h 221622"/>
                <a:gd name="connsiteX1" fmla="*/ 16622 w 88648"/>
                <a:gd name="connsiteY1" fmla="*/ 16622 h 221622"/>
                <a:gd name="connsiteX2" fmla="*/ 89757 w 88648"/>
                <a:gd name="connsiteY2" fmla="*/ 58730 h 221622"/>
                <a:gd name="connsiteX3" fmla="*/ 89757 w 88648"/>
                <a:gd name="connsiteY3" fmla="*/ 213866 h 221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648" h="221622">
                  <a:moveTo>
                    <a:pt x="16622" y="171757"/>
                  </a:moveTo>
                  <a:lnTo>
                    <a:pt x="16622" y="16622"/>
                  </a:lnTo>
                  <a:lnTo>
                    <a:pt x="89757" y="58730"/>
                  </a:lnTo>
                  <a:lnTo>
                    <a:pt x="89757" y="213866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7B0BC0FA-8B5A-4E9B-859D-BCAC4414D307}"/>
                </a:ext>
              </a:extLst>
            </p:cNvPr>
            <p:cNvSpPr/>
            <p:nvPr/>
          </p:nvSpPr>
          <p:spPr>
            <a:xfrm>
              <a:off x="7118331" y="5281796"/>
              <a:ext cx="465407" cy="265947"/>
            </a:xfrm>
            <a:custGeom>
              <a:avLst/>
              <a:gdLst>
                <a:gd name="connsiteX0" fmla="*/ 16622 w 465407"/>
                <a:gd name="connsiteY0" fmla="*/ 222731 h 265946"/>
                <a:gd name="connsiteX1" fmla="*/ 375650 w 465407"/>
                <a:gd name="connsiteY1" fmla="*/ 16622 h 265946"/>
                <a:gd name="connsiteX2" fmla="*/ 448786 w 465407"/>
                <a:gd name="connsiteY2" fmla="*/ 56514 h 265946"/>
                <a:gd name="connsiteX3" fmla="*/ 89757 w 465407"/>
                <a:gd name="connsiteY3" fmla="*/ 264839 h 26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407" h="265946">
                  <a:moveTo>
                    <a:pt x="16622" y="222731"/>
                  </a:moveTo>
                  <a:lnTo>
                    <a:pt x="375650" y="16622"/>
                  </a:lnTo>
                  <a:lnTo>
                    <a:pt x="448786" y="56514"/>
                  </a:lnTo>
                  <a:lnTo>
                    <a:pt x="89757" y="264839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49A6BD-1B3B-4AB8-916D-8853BBAE36F6}"/>
                </a:ext>
              </a:extLst>
            </p:cNvPr>
            <p:cNvSpPr/>
            <p:nvPr/>
          </p:nvSpPr>
          <p:spPr>
            <a:xfrm>
              <a:off x="7484008" y="5670189"/>
              <a:ext cx="842165" cy="487569"/>
            </a:xfrm>
            <a:custGeom>
              <a:avLst/>
              <a:gdLst>
                <a:gd name="connsiteX0" fmla="*/ 29919 w 842165"/>
                <a:gd name="connsiteY0" fmla="*/ 273150 h 487569"/>
                <a:gd name="connsiteX1" fmla="*/ 29919 w 842165"/>
                <a:gd name="connsiteY1" fmla="*/ 235474 h 487569"/>
                <a:gd name="connsiteX2" fmla="*/ 395596 w 842165"/>
                <a:gd name="connsiteY2" fmla="*/ 24933 h 487569"/>
                <a:gd name="connsiteX3" fmla="*/ 462083 w 842165"/>
                <a:gd name="connsiteY3" fmla="*/ 24933 h 487569"/>
                <a:gd name="connsiteX4" fmla="*/ 827760 w 842165"/>
                <a:gd name="connsiteY4" fmla="*/ 235474 h 487569"/>
                <a:gd name="connsiteX5" fmla="*/ 827760 w 842165"/>
                <a:gd name="connsiteY5" fmla="*/ 273150 h 487569"/>
                <a:gd name="connsiteX6" fmla="*/ 462083 w 842165"/>
                <a:gd name="connsiteY6" fmla="*/ 483691 h 487569"/>
                <a:gd name="connsiteX7" fmla="*/ 395596 w 842165"/>
                <a:gd name="connsiteY7" fmla="*/ 483691 h 487569"/>
                <a:gd name="connsiteX8" fmla="*/ 29919 w 842165"/>
                <a:gd name="connsiteY8" fmla="*/ 273150 h 487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2165" h="487569">
                  <a:moveTo>
                    <a:pt x="29919" y="273150"/>
                  </a:moveTo>
                  <a:cubicBezTo>
                    <a:pt x="12189" y="262069"/>
                    <a:pt x="12189" y="244339"/>
                    <a:pt x="29919" y="235474"/>
                  </a:cubicBezTo>
                  <a:lnTo>
                    <a:pt x="395596" y="24933"/>
                  </a:lnTo>
                  <a:cubicBezTo>
                    <a:pt x="413326" y="13851"/>
                    <a:pt x="444353" y="13851"/>
                    <a:pt x="462083" y="24933"/>
                  </a:cubicBezTo>
                  <a:lnTo>
                    <a:pt x="827760" y="235474"/>
                  </a:lnTo>
                  <a:cubicBezTo>
                    <a:pt x="845490" y="246555"/>
                    <a:pt x="845490" y="264285"/>
                    <a:pt x="827760" y="273150"/>
                  </a:cubicBezTo>
                  <a:lnTo>
                    <a:pt x="462083" y="483691"/>
                  </a:lnTo>
                  <a:cubicBezTo>
                    <a:pt x="444353" y="494772"/>
                    <a:pt x="413326" y="494772"/>
                    <a:pt x="395596" y="483691"/>
                  </a:cubicBezTo>
                  <a:lnTo>
                    <a:pt x="29919" y="27315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7D0FDA6A-F114-4012-A339-CCE688E5AF68}"/>
                </a:ext>
              </a:extLst>
            </p:cNvPr>
            <p:cNvSpPr/>
            <p:nvPr/>
          </p:nvSpPr>
          <p:spPr>
            <a:xfrm>
              <a:off x="7488440" y="5672406"/>
              <a:ext cx="842165" cy="487569"/>
            </a:xfrm>
            <a:custGeom>
              <a:avLst/>
              <a:gdLst>
                <a:gd name="connsiteX0" fmla="*/ 29919 w 842165"/>
                <a:gd name="connsiteY0" fmla="*/ 270934 h 487569"/>
                <a:gd name="connsiteX1" fmla="*/ 29919 w 842165"/>
                <a:gd name="connsiteY1" fmla="*/ 233258 h 487569"/>
                <a:gd name="connsiteX2" fmla="*/ 391164 w 842165"/>
                <a:gd name="connsiteY2" fmla="*/ 24933 h 487569"/>
                <a:gd name="connsiteX3" fmla="*/ 457650 w 842165"/>
                <a:gd name="connsiteY3" fmla="*/ 24933 h 487569"/>
                <a:gd name="connsiteX4" fmla="*/ 818895 w 842165"/>
                <a:gd name="connsiteY4" fmla="*/ 233258 h 487569"/>
                <a:gd name="connsiteX5" fmla="*/ 818895 w 842165"/>
                <a:gd name="connsiteY5" fmla="*/ 270934 h 487569"/>
                <a:gd name="connsiteX6" fmla="*/ 457650 w 842165"/>
                <a:gd name="connsiteY6" fmla="*/ 479259 h 487569"/>
                <a:gd name="connsiteX7" fmla="*/ 391164 w 842165"/>
                <a:gd name="connsiteY7" fmla="*/ 479259 h 487569"/>
                <a:gd name="connsiteX8" fmla="*/ 29919 w 842165"/>
                <a:gd name="connsiteY8" fmla="*/ 270934 h 487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2165" h="487569">
                  <a:moveTo>
                    <a:pt x="29919" y="270934"/>
                  </a:moveTo>
                  <a:cubicBezTo>
                    <a:pt x="12189" y="259853"/>
                    <a:pt x="12189" y="244339"/>
                    <a:pt x="29919" y="233258"/>
                  </a:cubicBezTo>
                  <a:lnTo>
                    <a:pt x="391164" y="24933"/>
                  </a:lnTo>
                  <a:cubicBezTo>
                    <a:pt x="408894" y="13851"/>
                    <a:pt x="439921" y="13851"/>
                    <a:pt x="457650" y="24933"/>
                  </a:cubicBezTo>
                  <a:lnTo>
                    <a:pt x="818895" y="233258"/>
                  </a:lnTo>
                  <a:cubicBezTo>
                    <a:pt x="836625" y="244339"/>
                    <a:pt x="836625" y="259853"/>
                    <a:pt x="818895" y="270934"/>
                  </a:cubicBezTo>
                  <a:lnTo>
                    <a:pt x="457650" y="479259"/>
                  </a:lnTo>
                  <a:cubicBezTo>
                    <a:pt x="439921" y="490340"/>
                    <a:pt x="408894" y="490340"/>
                    <a:pt x="391164" y="479259"/>
                  </a:cubicBezTo>
                  <a:lnTo>
                    <a:pt x="29919" y="270934"/>
                  </a:lnTo>
                  <a:close/>
                </a:path>
              </a:pathLst>
            </a:custGeom>
            <a:solidFill>
              <a:srgbClr val="FBFBF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C38F8823-80D0-4B61-B4B0-4570D7028115}"/>
                </a:ext>
              </a:extLst>
            </p:cNvPr>
            <p:cNvSpPr/>
            <p:nvPr/>
          </p:nvSpPr>
          <p:spPr>
            <a:xfrm>
              <a:off x="7490656" y="5672406"/>
              <a:ext cx="842165" cy="487569"/>
            </a:xfrm>
            <a:custGeom>
              <a:avLst/>
              <a:gdLst>
                <a:gd name="connsiteX0" fmla="*/ 29919 w 842165"/>
                <a:gd name="connsiteY0" fmla="*/ 270934 h 487569"/>
                <a:gd name="connsiteX1" fmla="*/ 29919 w 842165"/>
                <a:gd name="connsiteY1" fmla="*/ 233258 h 487569"/>
                <a:gd name="connsiteX2" fmla="*/ 388947 w 842165"/>
                <a:gd name="connsiteY2" fmla="*/ 24933 h 487569"/>
                <a:gd name="connsiteX3" fmla="*/ 455434 w 842165"/>
                <a:gd name="connsiteY3" fmla="*/ 24933 h 487569"/>
                <a:gd name="connsiteX4" fmla="*/ 814463 w 842165"/>
                <a:gd name="connsiteY4" fmla="*/ 233258 h 487569"/>
                <a:gd name="connsiteX5" fmla="*/ 814463 w 842165"/>
                <a:gd name="connsiteY5" fmla="*/ 270934 h 487569"/>
                <a:gd name="connsiteX6" fmla="*/ 455434 w 842165"/>
                <a:gd name="connsiteY6" fmla="*/ 479259 h 487569"/>
                <a:gd name="connsiteX7" fmla="*/ 388947 w 842165"/>
                <a:gd name="connsiteY7" fmla="*/ 479259 h 487569"/>
                <a:gd name="connsiteX8" fmla="*/ 29919 w 842165"/>
                <a:gd name="connsiteY8" fmla="*/ 270934 h 487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2165" h="487569">
                  <a:moveTo>
                    <a:pt x="29919" y="270934"/>
                  </a:moveTo>
                  <a:cubicBezTo>
                    <a:pt x="12189" y="259853"/>
                    <a:pt x="12189" y="244339"/>
                    <a:pt x="29919" y="233258"/>
                  </a:cubicBezTo>
                  <a:lnTo>
                    <a:pt x="388947" y="24933"/>
                  </a:lnTo>
                  <a:cubicBezTo>
                    <a:pt x="406677" y="13851"/>
                    <a:pt x="435488" y="13851"/>
                    <a:pt x="455434" y="24933"/>
                  </a:cubicBezTo>
                  <a:lnTo>
                    <a:pt x="814463" y="233258"/>
                  </a:lnTo>
                  <a:cubicBezTo>
                    <a:pt x="832192" y="244339"/>
                    <a:pt x="832192" y="259853"/>
                    <a:pt x="814463" y="270934"/>
                  </a:cubicBezTo>
                  <a:lnTo>
                    <a:pt x="455434" y="479259"/>
                  </a:lnTo>
                  <a:cubicBezTo>
                    <a:pt x="437705" y="490340"/>
                    <a:pt x="408894" y="490340"/>
                    <a:pt x="388947" y="479259"/>
                  </a:cubicBezTo>
                  <a:lnTo>
                    <a:pt x="29919" y="270934"/>
                  </a:lnTo>
                  <a:close/>
                </a:path>
              </a:pathLst>
            </a:custGeom>
            <a:solidFill>
              <a:srgbClr val="F6F6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9ECB0DD3-D97A-42D3-A1B3-797B2AC1CB1C}"/>
                </a:ext>
              </a:extLst>
            </p:cNvPr>
            <p:cNvSpPr/>
            <p:nvPr/>
          </p:nvSpPr>
          <p:spPr>
            <a:xfrm>
              <a:off x="7495089" y="5674622"/>
              <a:ext cx="820003" cy="487569"/>
            </a:xfrm>
            <a:custGeom>
              <a:avLst/>
              <a:gdLst>
                <a:gd name="connsiteX0" fmla="*/ 29919 w 820003"/>
                <a:gd name="connsiteY0" fmla="*/ 268717 h 487569"/>
                <a:gd name="connsiteX1" fmla="*/ 29919 w 820003"/>
                <a:gd name="connsiteY1" fmla="*/ 231041 h 487569"/>
                <a:gd name="connsiteX2" fmla="*/ 386731 w 820003"/>
                <a:gd name="connsiteY2" fmla="*/ 24933 h 487569"/>
                <a:gd name="connsiteX3" fmla="*/ 451002 w 820003"/>
                <a:gd name="connsiteY3" fmla="*/ 24933 h 487569"/>
                <a:gd name="connsiteX4" fmla="*/ 807814 w 820003"/>
                <a:gd name="connsiteY4" fmla="*/ 231041 h 487569"/>
                <a:gd name="connsiteX5" fmla="*/ 807814 w 820003"/>
                <a:gd name="connsiteY5" fmla="*/ 268717 h 487569"/>
                <a:gd name="connsiteX6" fmla="*/ 451002 w 820003"/>
                <a:gd name="connsiteY6" fmla="*/ 474826 h 487569"/>
                <a:gd name="connsiteX7" fmla="*/ 386731 w 820003"/>
                <a:gd name="connsiteY7" fmla="*/ 474826 h 487569"/>
                <a:gd name="connsiteX8" fmla="*/ 29919 w 820003"/>
                <a:gd name="connsiteY8" fmla="*/ 268717 h 487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0003" h="487569">
                  <a:moveTo>
                    <a:pt x="29919" y="268717"/>
                  </a:moveTo>
                  <a:cubicBezTo>
                    <a:pt x="12189" y="257636"/>
                    <a:pt x="12189" y="242122"/>
                    <a:pt x="29919" y="231041"/>
                  </a:cubicBezTo>
                  <a:lnTo>
                    <a:pt x="386731" y="24933"/>
                  </a:lnTo>
                  <a:cubicBezTo>
                    <a:pt x="404461" y="13851"/>
                    <a:pt x="433272" y="13851"/>
                    <a:pt x="451002" y="24933"/>
                  </a:cubicBezTo>
                  <a:lnTo>
                    <a:pt x="807814" y="231041"/>
                  </a:lnTo>
                  <a:cubicBezTo>
                    <a:pt x="825544" y="242122"/>
                    <a:pt x="825544" y="257636"/>
                    <a:pt x="807814" y="268717"/>
                  </a:cubicBezTo>
                  <a:lnTo>
                    <a:pt x="451002" y="474826"/>
                  </a:lnTo>
                  <a:cubicBezTo>
                    <a:pt x="433272" y="485907"/>
                    <a:pt x="404461" y="485907"/>
                    <a:pt x="386731" y="474826"/>
                  </a:cubicBezTo>
                  <a:lnTo>
                    <a:pt x="29919" y="268717"/>
                  </a:lnTo>
                  <a:close/>
                </a:path>
              </a:pathLst>
            </a:custGeom>
            <a:solidFill>
              <a:srgbClr val="F2F2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B09D19BA-9D26-41E5-A193-AAB67A876547}"/>
                </a:ext>
              </a:extLst>
            </p:cNvPr>
            <p:cNvSpPr/>
            <p:nvPr/>
          </p:nvSpPr>
          <p:spPr>
            <a:xfrm>
              <a:off x="7497305" y="5676838"/>
              <a:ext cx="820003" cy="487569"/>
            </a:xfrm>
            <a:custGeom>
              <a:avLst/>
              <a:gdLst>
                <a:gd name="connsiteX0" fmla="*/ 29919 w 820003"/>
                <a:gd name="connsiteY0" fmla="*/ 266501 h 487569"/>
                <a:gd name="connsiteX1" fmla="*/ 29919 w 820003"/>
                <a:gd name="connsiteY1" fmla="*/ 228825 h 487569"/>
                <a:gd name="connsiteX2" fmla="*/ 382299 w 820003"/>
                <a:gd name="connsiteY2" fmla="*/ 24933 h 487569"/>
                <a:gd name="connsiteX3" fmla="*/ 446569 w 820003"/>
                <a:gd name="connsiteY3" fmla="*/ 24933 h 487569"/>
                <a:gd name="connsiteX4" fmla="*/ 798949 w 820003"/>
                <a:gd name="connsiteY4" fmla="*/ 228825 h 487569"/>
                <a:gd name="connsiteX5" fmla="*/ 798949 w 820003"/>
                <a:gd name="connsiteY5" fmla="*/ 266501 h 487569"/>
                <a:gd name="connsiteX6" fmla="*/ 446569 w 820003"/>
                <a:gd name="connsiteY6" fmla="*/ 470394 h 487569"/>
                <a:gd name="connsiteX7" fmla="*/ 382299 w 820003"/>
                <a:gd name="connsiteY7" fmla="*/ 470394 h 487569"/>
                <a:gd name="connsiteX8" fmla="*/ 29919 w 820003"/>
                <a:gd name="connsiteY8" fmla="*/ 266501 h 487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0003" h="487569">
                  <a:moveTo>
                    <a:pt x="29919" y="266501"/>
                  </a:moveTo>
                  <a:cubicBezTo>
                    <a:pt x="12189" y="255420"/>
                    <a:pt x="12189" y="239906"/>
                    <a:pt x="29919" y="228825"/>
                  </a:cubicBezTo>
                  <a:lnTo>
                    <a:pt x="382299" y="24933"/>
                  </a:lnTo>
                  <a:cubicBezTo>
                    <a:pt x="400029" y="13851"/>
                    <a:pt x="428840" y="13851"/>
                    <a:pt x="446569" y="24933"/>
                  </a:cubicBezTo>
                  <a:lnTo>
                    <a:pt x="798949" y="228825"/>
                  </a:lnTo>
                  <a:cubicBezTo>
                    <a:pt x="816679" y="239906"/>
                    <a:pt x="816679" y="255420"/>
                    <a:pt x="798949" y="266501"/>
                  </a:cubicBezTo>
                  <a:lnTo>
                    <a:pt x="446569" y="470394"/>
                  </a:lnTo>
                  <a:cubicBezTo>
                    <a:pt x="428840" y="481475"/>
                    <a:pt x="400029" y="481475"/>
                    <a:pt x="382299" y="470394"/>
                  </a:cubicBezTo>
                  <a:lnTo>
                    <a:pt x="29919" y="266501"/>
                  </a:lnTo>
                  <a:close/>
                </a:path>
              </a:pathLst>
            </a:custGeom>
            <a:solidFill>
              <a:srgbClr val="EDED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7A75D122-2DDF-43E1-97A3-E1C00157DE1A}"/>
                </a:ext>
              </a:extLst>
            </p:cNvPr>
            <p:cNvSpPr/>
            <p:nvPr/>
          </p:nvSpPr>
          <p:spPr>
            <a:xfrm>
              <a:off x="7501738" y="5676838"/>
              <a:ext cx="820003" cy="487569"/>
            </a:xfrm>
            <a:custGeom>
              <a:avLst/>
              <a:gdLst>
                <a:gd name="connsiteX0" fmla="*/ 29919 w 820003"/>
                <a:gd name="connsiteY0" fmla="*/ 264285 h 487569"/>
                <a:gd name="connsiteX1" fmla="*/ 29919 w 820003"/>
                <a:gd name="connsiteY1" fmla="*/ 226609 h 487569"/>
                <a:gd name="connsiteX2" fmla="*/ 380083 w 820003"/>
                <a:gd name="connsiteY2" fmla="*/ 24933 h 487569"/>
                <a:gd name="connsiteX3" fmla="*/ 444353 w 820003"/>
                <a:gd name="connsiteY3" fmla="*/ 24933 h 487569"/>
                <a:gd name="connsiteX4" fmla="*/ 794517 w 820003"/>
                <a:gd name="connsiteY4" fmla="*/ 226609 h 487569"/>
                <a:gd name="connsiteX5" fmla="*/ 794517 w 820003"/>
                <a:gd name="connsiteY5" fmla="*/ 264285 h 487569"/>
                <a:gd name="connsiteX6" fmla="*/ 444353 w 820003"/>
                <a:gd name="connsiteY6" fmla="*/ 465962 h 487569"/>
                <a:gd name="connsiteX7" fmla="*/ 380083 w 820003"/>
                <a:gd name="connsiteY7" fmla="*/ 465962 h 487569"/>
                <a:gd name="connsiteX8" fmla="*/ 29919 w 820003"/>
                <a:gd name="connsiteY8" fmla="*/ 264285 h 487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0003" h="487569">
                  <a:moveTo>
                    <a:pt x="29919" y="264285"/>
                  </a:moveTo>
                  <a:cubicBezTo>
                    <a:pt x="12189" y="253204"/>
                    <a:pt x="12189" y="237690"/>
                    <a:pt x="29919" y="226609"/>
                  </a:cubicBezTo>
                  <a:lnTo>
                    <a:pt x="380083" y="24933"/>
                  </a:lnTo>
                  <a:cubicBezTo>
                    <a:pt x="397812" y="13851"/>
                    <a:pt x="426623" y="13851"/>
                    <a:pt x="444353" y="24933"/>
                  </a:cubicBezTo>
                  <a:lnTo>
                    <a:pt x="794517" y="226609"/>
                  </a:lnTo>
                  <a:cubicBezTo>
                    <a:pt x="812247" y="237690"/>
                    <a:pt x="812247" y="253204"/>
                    <a:pt x="794517" y="264285"/>
                  </a:cubicBezTo>
                  <a:lnTo>
                    <a:pt x="444353" y="465962"/>
                  </a:lnTo>
                  <a:cubicBezTo>
                    <a:pt x="426623" y="477043"/>
                    <a:pt x="397812" y="477043"/>
                    <a:pt x="380083" y="465962"/>
                  </a:cubicBezTo>
                  <a:lnTo>
                    <a:pt x="29919" y="264285"/>
                  </a:lnTo>
                  <a:close/>
                </a:path>
              </a:pathLst>
            </a:custGeom>
            <a:solidFill>
              <a:srgbClr val="E9E9ED">
                <a:alpha val="12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8D9E4A92-1DA0-446F-8671-B2C0A5ED1A7F}"/>
                </a:ext>
              </a:extLst>
            </p:cNvPr>
            <p:cNvSpPr/>
            <p:nvPr/>
          </p:nvSpPr>
          <p:spPr>
            <a:xfrm>
              <a:off x="7503954" y="5679054"/>
              <a:ext cx="797841" cy="465407"/>
            </a:xfrm>
            <a:custGeom>
              <a:avLst/>
              <a:gdLst>
                <a:gd name="connsiteX0" fmla="*/ 29919 w 797840"/>
                <a:gd name="connsiteY0" fmla="*/ 262069 h 465407"/>
                <a:gd name="connsiteX1" fmla="*/ 29919 w 797840"/>
                <a:gd name="connsiteY1" fmla="*/ 224393 h 465407"/>
                <a:gd name="connsiteX2" fmla="*/ 375650 w 797840"/>
                <a:gd name="connsiteY2" fmla="*/ 24933 h 465407"/>
                <a:gd name="connsiteX3" fmla="*/ 439921 w 797840"/>
                <a:gd name="connsiteY3" fmla="*/ 24933 h 465407"/>
                <a:gd name="connsiteX4" fmla="*/ 785652 w 797840"/>
                <a:gd name="connsiteY4" fmla="*/ 224393 h 465407"/>
                <a:gd name="connsiteX5" fmla="*/ 785652 w 797840"/>
                <a:gd name="connsiteY5" fmla="*/ 262069 h 465407"/>
                <a:gd name="connsiteX6" fmla="*/ 439921 w 797840"/>
                <a:gd name="connsiteY6" fmla="*/ 461529 h 465407"/>
                <a:gd name="connsiteX7" fmla="*/ 375650 w 797840"/>
                <a:gd name="connsiteY7" fmla="*/ 461529 h 465407"/>
                <a:gd name="connsiteX8" fmla="*/ 29919 w 797840"/>
                <a:gd name="connsiteY8" fmla="*/ 262069 h 46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7840" h="465407">
                  <a:moveTo>
                    <a:pt x="29919" y="262069"/>
                  </a:moveTo>
                  <a:cubicBezTo>
                    <a:pt x="12189" y="250987"/>
                    <a:pt x="12189" y="235474"/>
                    <a:pt x="29919" y="224393"/>
                  </a:cubicBezTo>
                  <a:lnTo>
                    <a:pt x="375650" y="24933"/>
                  </a:lnTo>
                  <a:cubicBezTo>
                    <a:pt x="393380" y="13851"/>
                    <a:pt x="422191" y="13851"/>
                    <a:pt x="439921" y="24933"/>
                  </a:cubicBezTo>
                  <a:lnTo>
                    <a:pt x="785652" y="224393"/>
                  </a:lnTo>
                  <a:cubicBezTo>
                    <a:pt x="803382" y="235474"/>
                    <a:pt x="803382" y="250987"/>
                    <a:pt x="785652" y="262069"/>
                  </a:cubicBezTo>
                  <a:lnTo>
                    <a:pt x="439921" y="461529"/>
                  </a:lnTo>
                  <a:cubicBezTo>
                    <a:pt x="422191" y="472610"/>
                    <a:pt x="393380" y="472610"/>
                    <a:pt x="375650" y="461529"/>
                  </a:cubicBezTo>
                  <a:lnTo>
                    <a:pt x="29919" y="262069"/>
                  </a:lnTo>
                  <a:close/>
                </a:path>
              </a:pathLst>
            </a:custGeom>
            <a:solidFill>
              <a:srgbClr val="E4E4E9">
                <a:alpha val="1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753BE66E-2A64-498A-8613-8DEE83D3F3C6}"/>
                </a:ext>
              </a:extLst>
            </p:cNvPr>
            <p:cNvSpPr/>
            <p:nvPr/>
          </p:nvSpPr>
          <p:spPr>
            <a:xfrm>
              <a:off x="7508386" y="5682933"/>
              <a:ext cx="797841" cy="465407"/>
            </a:xfrm>
            <a:custGeom>
              <a:avLst/>
              <a:gdLst>
                <a:gd name="connsiteX0" fmla="*/ 29919 w 797840"/>
                <a:gd name="connsiteY0" fmla="*/ 258190 h 465407"/>
                <a:gd name="connsiteX1" fmla="*/ 29919 w 797840"/>
                <a:gd name="connsiteY1" fmla="*/ 222731 h 465407"/>
                <a:gd name="connsiteX2" fmla="*/ 373434 w 797840"/>
                <a:gd name="connsiteY2" fmla="*/ 23270 h 465407"/>
                <a:gd name="connsiteX3" fmla="*/ 435488 w 797840"/>
                <a:gd name="connsiteY3" fmla="*/ 23270 h 465407"/>
                <a:gd name="connsiteX4" fmla="*/ 779003 w 797840"/>
                <a:gd name="connsiteY4" fmla="*/ 222731 h 465407"/>
                <a:gd name="connsiteX5" fmla="*/ 779003 w 797840"/>
                <a:gd name="connsiteY5" fmla="*/ 258190 h 465407"/>
                <a:gd name="connsiteX6" fmla="*/ 435488 w 797840"/>
                <a:gd name="connsiteY6" fmla="*/ 457650 h 465407"/>
                <a:gd name="connsiteX7" fmla="*/ 373434 w 797840"/>
                <a:gd name="connsiteY7" fmla="*/ 457650 h 465407"/>
                <a:gd name="connsiteX8" fmla="*/ 29919 w 797840"/>
                <a:gd name="connsiteY8" fmla="*/ 258190 h 46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7840" h="465407">
                  <a:moveTo>
                    <a:pt x="29919" y="258190"/>
                  </a:moveTo>
                  <a:cubicBezTo>
                    <a:pt x="12189" y="249325"/>
                    <a:pt x="12189" y="231596"/>
                    <a:pt x="29919" y="222731"/>
                  </a:cubicBezTo>
                  <a:lnTo>
                    <a:pt x="373434" y="23270"/>
                  </a:lnTo>
                  <a:cubicBezTo>
                    <a:pt x="391164" y="14405"/>
                    <a:pt x="419975" y="14405"/>
                    <a:pt x="435488" y="23270"/>
                  </a:cubicBezTo>
                  <a:lnTo>
                    <a:pt x="779003" y="222731"/>
                  </a:lnTo>
                  <a:cubicBezTo>
                    <a:pt x="796733" y="231596"/>
                    <a:pt x="796733" y="249325"/>
                    <a:pt x="779003" y="258190"/>
                  </a:cubicBezTo>
                  <a:lnTo>
                    <a:pt x="435488" y="457650"/>
                  </a:lnTo>
                  <a:cubicBezTo>
                    <a:pt x="417758" y="466515"/>
                    <a:pt x="388947" y="466515"/>
                    <a:pt x="373434" y="457650"/>
                  </a:cubicBezTo>
                  <a:lnTo>
                    <a:pt x="29919" y="258190"/>
                  </a:lnTo>
                  <a:close/>
                </a:path>
              </a:pathLst>
            </a:custGeom>
            <a:solidFill>
              <a:srgbClr val="E0E0E6">
                <a:alpha val="17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09988182-86EB-409D-8DA5-76B52B305FCC}"/>
                </a:ext>
              </a:extLst>
            </p:cNvPr>
            <p:cNvSpPr/>
            <p:nvPr/>
          </p:nvSpPr>
          <p:spPr>
            <a:xfrm>
              <a:off x="7510603" y="5685149"/>
              <a:ext cx="797841" cy="465407"/>
            </a:xfrm>
            <a:custGeom>
              <a:avLst/>
              <a:gdLst>
                <a:gd name="connsiteX0" fmla="*/ 29919 w 797840"/>
                <a:gd name="connsiteY0" fmla="*/ 255974 h 465407"/>
                <a:gd name="connsiteX1" fmla="*/ 29919 w 797840"/>
                <a:gd name="connsiteY1" fmla="*/ 220514 h 465407"/>
                <a:gd name="connsiteX2" fmla="*/ 371218 w 797840"/>
                <a:gd name="connsiteY2" fmla="*/ 23270 h 465407"/>
                <a:gd name="connsiteX3" fmla="*/ 433272 w 797840"/>
                <a:gd name="connsiteY3" fmla="*/ 23270 h 465407"/>
                <a:gd name="connsiteX4" fmla="*/ 774571 w 797840"/>
                <a:gd name="connsiteY4" fmla="*/ 220514 h 465407"/>
                <a:gd name="connsiteX5" fmla="*/ 774571 w 797840"/>
                <a:gd name="connsiteY5" fmla="*/ 255974 h 465407"/>
                <a:gd name="connsiteX6" fmla="*/ 433272 w 797840"/>
                <a:gd name="connsiteY6" fmla="*/ 453218 h 465407"/>
                <a:gd name="connsiteX7" fmla="*/ 371218 w 797840"/>
                <a:gd name="connsiteY7" fmla="*/ 453218 h 465407"/>
                <a:gd name="connsiteX8" fmla="*/ 29919 w 797840"/>
                <a:gd name="connsiteY8" fmla="*/ 255974 h 46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7840" h="465407">
                  <a:moveTo>
                    <a:pt x="29919" y="255974"/>
                  </a:moveTo>
                  <a:cubicBezTo>
                    <a:pt x="12189" y="247109"/>
                    <a:pt x="12189" y="229379"/>
                    <a:pt x="29919" y="220514"/>
                  </a:cubicBezTo>
                  <a:lnTo>
                    <a:pt x="371218" y="23270"/>
                  </a:lnTo>
                  <a:cubicBezTo>
                    <a:pt x="388947" y="14405"/>
                    <a:pt x="415542" y="14405"/>
                    <a:pt x="433272" y="23270"/>
                  </a:cubicBezTo>
                  <a:lnTo>
                    <a:pt x="774571" y="220514"/>
                  </a:lnTo>
                  <a:cubicBezTo>
                    <a:pt x="792301" y="229379"/>
                    <a:pt x="792301" y="247109"/>
                    <a:pt x="774571" y="255974"/>
                  </a:cubicBezTo>
                  <a:lnTo>
                    <a:pt x="433272" y="453218"/>
                  </a:lnTo>
                  <a:cubicBezTo>
                    <a:pt x="415542" y="462083"/>
                    <a:pt x="388947" y="462083"/>
                    <a:pt x="371218" y="453218"/>
                  </a:cubicBezTo>
                  <a:lnTo>
                    <a:pt x="29919" y="255974"/>
                  </a:lnTo>
                  <a:close/>
                </a:path>
              </a:pathLst>
            </a:custGeom>
            <a:solidFill>
              <a:srgbClr val="DBDBE2">
                <a:alpha val="2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4989281A-5071-4DB3-8F0F-F18D3066D13B}"/>
                </a:ext>
              </a:extLst>
            </p:cNvPr>
            <p:cNvSpPr/>
            <p:nvPr/>
          </p:nvSpPr>
          <p:spPr>
            <a:xfrm>
              <a:off x="7515035" y="5687365"/>
              <a:ext cx="775679" cy="465407"/>
            </a:xfrm>
            <a:custGeom>
              <a:avLst/>
              <a:gdLst>
                <a:gd name="connsiteX0" fmla="*/ 29919 w 775678"/>
                <a:gd name="connsiteY0" fmla="*/ 253758 h 465407"/>
                <a:gd name="connsiteX1" fmla="*/ 29919 w 775678"/>
                <a:gd name="connsiteY1" fmla="*/ 218298 h 465407"/>
                <a:gd name="connsiteX2" fmla="*/ 366785 w 775678"/>
                <a:gd name="connsiteY2" fmla="*/ 23271 h 465407"/>
                <a:gd name="connsiteX3" fmla="*/ 428839 w 775678"/>
                <a:gd name="connsiteY3" fmla="*/ 23271 h 465407"/>
                <a:gd name="connsiteX4" fmla="*/ 765706 w 775678"/>
                <a:gd name="connsiteY4" fmla="*/ 218298 h 465407"/>
                <a:gd name="connsiteX5" fmla="*/ 765706 w 775678"/>
                <a:gd name="connsiteY5" fmla="*/ 253758 h 465407"/>
                <a:gd name="connsiteX6" fmla="*/ 428839 w 775678"/>
                <a:gd name="connsiteY6" fmla="*/ 448786 h 465407"/>
                <a:gd name="connsiteX7" fmla="*/ 366785 w 775678"/>
                <a:gd name="connsiteY7" fmla="*/ 448786 h 465407"/>
                <a:gd name="connsiteX8" fmla="*/ 29919 w 775678"/>
                <a:gd name="connsiteY8" fmla="*/ 253758 h 46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5678" h="465407">
                  <a:moveTo>
                    <a:pt x="29919" y="253758"/>
                  </a:moveTo>
                  <a:cubicBezTo>
                    <a:pt x="12189" y="244893"/>
                    <a:pt x="12189" y="227163"/>
                    <a:pt x="29919" y="218298"/>
                  </a:cubicBezTo>
                  <a:lnTo>
                    <a:pt x="366785" y="23271"/>
                  </a:lnTo>
                  <a:cubicBezTo>
                    <a:pt x="384515" y="14405"/>
                    <a:pt x="411110" y="14405"/>
                    <a:pt x="428839" y="23271"/>
                  </a:cubicBezTo>
                  <a:lnTo>
                    <a:pt x="765706" y="218298"/>
                  </a:lnTo>
                  <a:cubicBezTo>
                    <a:pt x="783436" y="227163"/>
                    <a:pt x="783436" y="244893"/>
                    <a:pt x="765706" y="253758"/>
                  </a:cubicBezTo>
                  <a:lnTo>
                    <a:pt x="428839" y="448786"/>
                  </a:lnTo>
                  <a:cubicBezTo>
                    <a:pt x="411110" y="457650"/>
                    <a:pt x="384515" y="457650"/>
                    <a:pt x="366785" y="448786"/>
                  </a:cubicBezTo>
                  <a:lnTo>
                    <a:pt x="29919" y="253758"/>
                  </a:lnTo>
                  <a:close/>
                </a:path>
              </a:pathLst>
            </a:custGeom>
            <a:solidFill>
              <a:srgbClr val="D7D7DE">
                <a:alpha val="22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335A023D-0DAB-4A44-AE9A-BA2D3CB7E6DE}"/>
                </a:ext>
              </a:extLst>
            </p:cNvPr>
            <p:cNvSpPr/>
            <p:nvPr/>
          </p:nvSpPr>
          <p:spPr>
            <a:xfrm>
              <a:off x="7517251" y="5689581"/>
              <a:ext cx="775679" cy="465407"/>
            </a:xfrm>
            <a:custGeom>
              <a:avLst/>
              <a:gdLst>
                <a:gd name="connsiteX0" fmla="*/ 29919 w 775678"/>
                <a:gd name="connsiteY0" fmla="*/ 251542 h 465407"/>
                <a:gd name="connsiteX1" fmla="*/ 29919 w 775678"/>
                <a:gd name="connsiteY1" fmla="*/ 216082 h 465407"/>
                <a:gd name="connsiteX2" fmla="*/ 364569 w 775678"/>
                <a:gd name="connsiteY2" fmla="*/ 23270 h 465407"/>
                <a:gd name="connsiteX3" fmla="*/ 426623 w 775678"/>
                <a:gd name="connsiteY3" fmla="*/ 23270 h 465407"/>
                <a:gd name="connsiteX4" fmla="*/ 761273 w 775678"/>
                <a:gd name="connsiteY4" fmla="*/ 216082 h 465407"/>
                <a:gd name="connsiteX5" fmla="*/ 761273 w 775678"/>
                <a:gd name="connsiteY5" fmla="*/ 251542 h 465407"/>
                <a:gd name="connsiteX6" fmla="*/ 426623 w 775678"/>
                <a:gd name="connsiteY6" fmla="*/ 444353 h 465407"/>
                <a:gd name="connsiteX7" fmla="*/ 364569 w 775678"/>
                <a:gd name="connsiteY7" fmla="*/ 444353 h 465407"/>
                <a:gd name="connsiteX8" fmla="*/ 29919 w 775678"/>
                <a:gd name="connsiteY8" fmla="*/ 251542 h 46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5678" h="465407">
                  <a:moveTo>
                    <a:pt x="29919" y="251542"/>
                  </a:moveTo>
                  <a:cubicBezTo>
                    <a:pt x="12189" y="242677"/>
                    <a:pt x="12189" y="224947"/>
                    <a:pt x="29919" y="216082"/>
                  </a:cubicBezTo>
                  <a:lnTo>
                    <a:pt x="364569" y="23270"/>
                  </a:lnTo>
                  <a:cubicBezTo>
                    <a:pt x="382299" y="14405"/>
                    <a:pt x="408894" y="14405"/>
                    <a:pt x="426623" y="23270"/>
                  </a:cubicBezTo>
                  <a:lnTo>
                    <a:pt x="761273" y="216082"/>
                  </a:lnTo>
                  <a:cubicBezTo>
                    <a:pt x="779003" y="224947"/>
                    <a:pt x="779003" y="242677"/>
                    <a:pt x="761273" y="251542"/>
                  </a:cubicBezTo>
                  <a:lnTo>
                    <a:pt x="426623" y="444353"/>
                  </a:lnTo>
                  <a:cubicBezTo>
                    <a:pt x="408894" y="453218"/>
                    <a:pt x="382299" y="453218"/>
                    <a:pt x="364569" y="444353"/>
                  </a:cubicBezTo>
                  <a:lnTo>
                    <a:pt x="29919" y="251542"/>
                  </a:lnTo>
                  <a:close/>
                </a:path>
              </a:pathLst>
            </a:custGeom>
            <a:solidFill>
              <a:srgbClr val="D2D2DB">
                <a:alpha val="24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BEF6E20A-B838-4CED-A252-2CFBEB97ACF1}"/>
                </a:ext>
              </a:extLst>
            </p:cNvPr>
            <p:cNvSpPr/>
            <p:nvPr/>
          </p:nvSpPr>
          <p:spPr>
            <a:xfrm>
              <a:off x="7521684" y="5691797"/>
              <a:ext cx="775679" cy="443245"/>
            </a:xfrm>
            <a:custGeom>
              <a:avLst/>
              <a:gdLst>
                <a:gd name="connsiteX0" fmla="*/ 29919 w 775678"/>
                <a:gd name="connsiteY0" fmla="*/ 249325 h 443244"/>
                <a:gd name="connsiteX1" fmla="*/ 29919 w 775678"/>
                <a:gd name="connsiteY1" fmla="*/ 213866 h 443244"/>
                <a:gd name="connsiteX2" fmla="*/ 360137 w 775678"/>
                <a:gd name="connsiteY2" fmla="*/ 23271 h 443244"/>
                <a:gd name="connsiteX3" fmla="*/ 419975 w 775678"/>
                <a:gd name="connsiteY3" fmla="*/ 23271 h 443244"/>
                <a:gd name="connsiteX4" fmla="*/ 750192 w 775678"/>
                <a:gd name="connsiteY4" fmla="*/ 213866 h 443244"/>
                <a:gd name="connsiteX5" fmla="*/ 750192 w 775678"/>
                <a:gd name="connsiteY5" fmla="*/ 249325 h 443244"/>
                <a:gd name="connsiteX6" fmla="*/ 419975 w 775678"/>
                <a:gd name="connsiteY6" fmla="*/ 439921 h 443244"/>
                <a:gd name="connsiteX7" fmla="*/ 360137 w 775678"/>
                <a:gd name="connsiteY7" fmla="*/ 439921 h 443244"/>
                <a:gd name="connsiteX8" fmla="*/ 29919 w 775678"/>
                <a:gd name="connsiteY8" fmla="*/ 249325 h 443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5678" h="443244">
                  <a:moveTo>
                    <a:pt x="29919" y="249325"/>
                  </a:moveTo>
                  <a:cubicBezTo>
                    <a:pt x="12189" y="240461"/>
                    <a:pt x="12189" y="224947"/>
                    <a:pt x="29919" y="213866"/>
                  </a:cubicBezTo>
                  <a:lnTo>
                    <a:pt x="360137" y="23271"/>
                  </a:lnTo>
                  <a:cubicBezTo>
                    <a:pt x="377866" y="14405"/>
                    <a:pt x="404461" y="14405"/>
                    <a:pt x="419975" y="23271"/>
                  </a:cubicBezTo>
                  <a:lnTo>
                    <a:pt x="750192" y="213866"/>
                  </a:lnTo>
                  <a:cubicBezTo>
                    <a:pt x="767922" y="222731"/>
                    <a:pt x="767922" y="238244"/>
                    <a:pt x="750192" y="249325"/>
                  </a:cubicBezTo>
                  <a:lnTo>
                    <a:pt x="419975" y="439921"/>
                  </a:lnTo>
                  <a:cubicBezTo>
                    <a:pt x="402245" y="448786"/>
                    <a:pt x="375650" y="448786"/>
                    <a:pt x="360137" y="439921"/>
                  </a:cubicBezTo>
                  <a:lnTo>
                    <a:pt x="29919" y="249325"/>
                  </a:lnTo>
                  <a:close/>
                </a:path>
              </a:pathLst>
            </a:custGeom>
            <a:solidFill>
              <a:srgbClr val="CECED7">
                <a:alpha val="27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095B0651-674B-4E40-9500-1A2F44BB775A}"/>
                </a:ext>
              </a:extLst>
            </p:cNvPr>
            <p:cNvSpPr/>
            <p:nvPr/>
          </p:nvSpPr>
          <p:spPr>
            <a:xfrm>
              <a:off x="7525562" y="5694014"/>
              <a:ext cx="753516" cy="443245"/>
            </a:xfrm>
            <a:custGeom>
              <a:avLst/>
              <a:gdLst>
                <a:gd name="connsiteX0" fmla="*/ 28257 w 753516"/>
                <a:gd name="connsiteY0" fmla="*/ 247109 h 443244"/>
                <a:gd name="connsiteX1" fmla="*/ 28257 w 753516"/>
                <a:gd name="connsiteY1" fmla="*/ 211649 h 443244"/>
                <a:gd name="connsiteX2" fmla="*/ 356258 w 753516"/>
                <a:gd name="connsiteY2" fmla="*/ 23270 h 443244"/>
                <a:gd name="connsiteX3" fmla="*/ 416096 w 753516"/>
                <a:gd name="connsiteY3" fmla="*/ 23270 h 443244"/>
                <a:gd name="connsiteX4" fmla="*/ 744098 w 753516"/>
                <a:gd name="connsiteY4" fmla="*/ 211649 h 443244"/>
                <a:gd name="connsiteX5" fmla="*/ 744098 w 753516"/>
                <a:gd name="connsiteY5" fmla="*/ 247109 h 443244"/>
                <a:gd name="connsiteX6" fmla="*/ 416096 w 753516"/>
                <a:gd name="connsiteY6" fmla="*/ 435488 h 443244"/>
                <a:gd name="connsiteX7" fmla="*/ 356258 w 753516"/>
                <a:gd name="connsiteY7" fmla="*/ 435488 h 443244"/>
                <a:gd name="connsiteX8" fmla="*/ 28257 w 753516"/>
                <a:gd name="connsiteY8" fmla="*/ 247109 h 443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3516" h="443244">
                  <a:moveTo>
                    <a:pt x="28257" y="247109"/>
                  </a:moveTo>
                  <a:cubicBezTo>
                    <a:pt x="12743" y="238244"/>
                    <a:pt x="12743" y="222731"/>
                    <a:pt x="28257" y="211649"/>
                  </a:cubicBezTo>
                  <a:lnTo>
                    <a:pt x="356258" y="23270"/>
                  </a:lnTo>
                  <a:cubicBezTo>
                    <a:pt x="371772" y="14405"/>
                    <a:pt x="400583" y="14405"/>
                    <a:pt x="416096" y="23270"/>
                  </a:cubicBezTo>
                  <a:lnTo>
                    <a:pt x="744098" y="211649"/>
                  </a:lnTo>
                  <a:cubicBezTo>
                    <a:pt x="759611" y="220514"/>
                    <a:pt x="759611" y="236028"/>
                    <a:pt x="744098" y="247109"/>
                  </a:cubicBezTo>
                  <a:lnTo>
                    <a:pt x="416096" y="435488"/>
                  </a:lnTo>
                  <a:cubicBezTo>
                    <a:pt x="400583" y="444353"/>
                    <a:pt x="371772" y="444353"/>
                    <a:pt x="356258" y="435488"/>
                  </a:cubicBezTo>
                  <a:lnTo>
                    <a:pt x="28257" y="247109"/>
                  </a:lnTo>
                  <a:close/>
                </a:path>
              </a:pathLst>
            </a:custGeom>
            <a:solidFill>
              <a:srgbClr val="C9C9D3">
                <a:alpha val="29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B14DFA3-1EA9-4BC5-A63B-2F05C4288141}"/>
                </a:ext>
              </a:extLst>
            </p:cNvPr>
            <p:cNvSpPr/>
            <p:nvPr/>
          </p:nvSpPr>
          <p:spPr>
            <a:xfrm>
              <a:off x="7529994" y="5696230"/>
              <a:ext cx="753516" cy="443245"/>
            </a:xfrm>
            <a:custGeom>
              <a:avLst/>
              <a:gdLst>
                <a:gd name="connsiteX0" fmla="*/ 28257 w 753516"/>
                <a:gd name="connsiteY0" fmla="*/ 244893 h 443244"/>
                <a:gd name="connsiteX1" fmla="*/ 28257 w 753516"/>
                <a:gd name="connsiteY1" fmla="*/ 211649 h 443244"/>
                <a:gd name="connsiteX2" fmla="*/ 354042 w 753516"/>
                <a:gd name="connsiteY2" fmla="*/ 23270 h 443244"/>
                <a:gd name="connsiteX3" fmla="*/ 413880 w 753516"/>
                <a:gd name="connsiteY3" fmla="*/ 23270 h 443244"/>
                <a:gd name="connsiteX4" fmla="*/ 739665 w 753516"/>
                <a:gd name="connsiteY4" fmla="*/ 211649 h 443244"/>
                <a:gd name="connsiteX5" fmla="*/ 739665 w 753516"/>
                <a:gd name="connsiteY5" fmla="*/ 244893 h 443244"/>
                <a:gd name="connsiteX6" fmla="*/ 413880 w 753516"/>
                <a:gd name="connsiteY6" fmla="*/ 433272 h 443244"/>
                <a:gd name="connsiteX7" fmla="*/ 354042 w 753516"/>
                <a:gd name="connsiteY7" fmla="*/ 433272 h 443244"/>
                <a:gd name="connsiteX8" fmla="*/ 28257 w 753516"/>
                <a:gd name="connsiteY8" fmla="*/ 244893 h 443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3516" h="443244">
                  <a:moveTo>
                    <a:pt x="28257" y="244893"/>
                  </a:moveTo>
                  <a:cubicBezTo>
                    <a:pt x="12743" y="236028"/>
                    <a:pt x="12743" y="220514"/>
                    <a:pt x="28257" y="211649"/>
                  </a:cubicBezTo>
                  <a:lnTo>
                    <a:pt x="354042" y="23270"/>
                  </a:lnTo>
                  <a:cubicBezTo>
                    <a:pt x="369556" y="14405"/>
                    <a:pt x="396150" y="14405"/>
                    <a:pt x="413880" y="23270"/>
                  </a:cubicBezTo>
                  <a:lnTo>
                    <a:pt x="739665" y="211649"/>
                  </a:lnTo>
                  <a:cubicBezTo>
                    <a:pt x="755179" y="220514"/>
                    <a:pt x="755179" y="236028"/>
                    <a:pt x="739665" y="244893"/>
                  </a:cubicBezTo>
                  <a:lnTo>
                    <a:pt x="413880" y="433272"/>
                  </a:lnTo>
                  <a:cubicBezTo>
                    <a:pt x="398366" y="442137"/>
                    <a:pt x="371772" y="442137"/>
                    <a:pt x="354042" y="433272"/>
                  </a:cubicBezTo>
                  <a:lnTo>
                    <a:pt x="28257" y="244893"/>
                  </a:lnTo>
                  <a:close/>
                </a:path>
              </a:pathLst>
            </a:custGeom>
            <a:solidFill>
              <a:srgbClr val="C5C5D0">
                <a:alpha val="32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0D677C96-3EC2-430D-ABF1-67168FB408DF}"/>
                </a:ext>
              </a:extLst>
            </p:cNvPr>
            <p:cNvSpPr/>
            <p:nvPr/>
          </p:nvSpPr>
          <p:spPr>
            <a:xfrm>
              <a:off x="7532211" y="5698446"/>
              <a:ext cx="753516" cy="443245"/>
            </a:xfrm>
            <a:custGeom>
              <a:avLst/>
              <a:gdLst>
                <a:gd name="connsiteX0" fmla="*/ 28257 w 753516"/>
                <a:gd name="connsiteY0" fmla="*/ 242677 h 443244"/>
                <a:gd name="connsiteX1" fmla="*/ 28257 w 753516"/>
                <a:gd name="connsiteY1" fmla="*/ 209433 h 443244"/>
                <a:gd name="connsiteX2" fmla="*/ 349610 w 753516"/>
                <a:gd name="connsiteY2" fmla="*/ 23271 h 443244"/>
                <a:gd name="connsiteX3" fmla="*/ 409448 w 753516"/>
                <a:gd name="connsiteY3" fmla="*/ 23271 h 443244"/>
                <a:gd name="connsiteX4" fmla="*/ 730800 w 753516"/>
                <a:gd name="connsiteY4" fmla="*/ 209433 h 443244"/>
                <a:gd name="connsiteX5" fmla="*/ 730800 w 753516"/>
                <a:gd name="connsiteY5" fmla="*/ 242677 h 443244"/>
                <a:gd name="connsiteX6" fmla="*/ 409448 w 753516"/>
                <a:gd name="connsiteY6" fmla="*/ 428839 h 443244"/>
                <a:gd name="connsiteX7" fmla="*/ 349610 w 753516"/>
                <a:gd name="connsiteY7" fmla="*/ 428839 h 443244"/>
                <a:gd name="connsiteX8" fmla="*/ 28257 w 753516"/>
                <a:gd name="connsiteY8" fmla="*/ 242677 h 443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3516" h="443244">
                  <a:moveTo>
                    <a:pt x="28257" y="242677"/>
                  </a:moveTo>
                  <a:cubicBezTo>
                    <a:pt x="12743" y="233812"/>
                    <a:pt x="12743" y="218298"/>
                    <a:pt x="28257" y="209433"/>
                  </a:cubicBezTo>
                  <a:lnTo>
                    <a:pt x="349610" y="23271"/>
                  </a:lnTo>
                  <a:cubicBezTo>
                    <a:pt x="365123" y="14405"/>
                    <a:pt x="391718" y="14405"/>
                    <a:pt x="409448" y="23271"/>
                  </a:cubicBezTo>
                  <a:lnTo>
                    <a:pt x="730800" y="209433"/>
                  </a:lnTo>
                  <a:cubicBezTo>
                    <a:pt x="746314" y="218298"/>
                    <a:pt x="746314" y="233812"/>
                    <a:pt x="730800" y="242677"/>
                  </a:cubicBezTo>
                  <a:lnTo>
                    <a:pt x="409448" y="428839"/>
                  </a:lnTo>
                  <a:cubicBezTo>
                    <a:pt x="393934" y="437705"/>
                    <a:pt x="367339" y="437705"/>
                    <a:pt x="349610" y="428839"/>
                  </a:cubicBezTo>
                  <a:lnTo>
                    <a:pt x="28257" y="242677"/>
                  </a:lnTo>
                  <a:close/>
                </a:path>
              </a:pathLst>
            </a:custGeom>
            <a:solidFill>
              <a:srgbClr val="C1C1CC">
                <a:alpha val="34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8D026713-F76D-414E-913F-A99164CEBB2F}"/>
                </a:ext>
              </a:extLst>
            </p:cNvPr>
            <p:cNvSpPr/>
            <p:nvPr/>
          </p:nvSpPr>
          <p:spPr>
            <a:xfrm>
              <a:off x="7536643" y="5700662"/>
              <a:ext cx="731354" cy="443245"/>
            </a:xfrm>
            <a:custGeom>
              <a:avLst/>
              <a:gdLst>
                <a:gd name="connsiteX0" fmla="*/ 28257 w 731354"/>
                <a:gd name="connsiteY0" fmla="*/ 240460 h 443244"/>
                <a:gd name="connsiteX1" fmla="*/ 28257 w 731354"/>
                <a:gd name="connsiteY1" fmla="*/ 207217 h 443244"/>
                <a:gd name="connsiteX2" fmla="*/ 347393 w 731354"/>
                <a:gd name="connsiteY2" fmla="*/ 23270 h 443244"/>
                <a:gd name="connsiteX3" fmla="*/ 405015 w 731354"/>
                <a:gd name="connsiteY3" fmla="*/ 23270 h 443244"/>
                <a:gd name="connsiteX4" fmla="*/ 724152 w 731354"/>
                <a:gd name="connsiteY4" fmla="*/ 207217 h 443244"/>
                <a:gd name="connsiteX5" fmla="*/ 724152 w 731354"/>
                <a:gd name="connsiteY5" fmla="*/ 240460 h 443244"/>
                <a:gd name="connsiteX6" fmla="*/ 405015 w 731354"/>
                <a:gd name="connsiteY6" fmla="*/ 424407 h 443244"/>
                <a:gd name="connsiteX7" fmla="*/ 347393 w 731354"/>
                <a:gd name="connsiteY7" fmla="*/ 424407 h 443244"/>
                <a:gd name="connsiteX8" fmla="*/ 28257 w 731354"/>
                <a:gd name="connsiteY8" fmla="*/ 240460 h 443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1354" h="443244">
                  <a:moveTo>
                    <a:pt x="28257" y="240460"/>
                  </a:moveTo>
                  <a:cubicBezTo>
                    <a:pt x="12743" y="231596"/>
                    <a:pt x="12743" y="216082"/>
                    <a:pt x="28257" y="207217"/>
                  </a:cubicBezTo>
                  <a:lnTo>
                    <a:pt x="347393" y="23270"/>
                  </a:lnTo>
                  <a:cubicBezTo>
                    <a:pt x="362907" y="14405"/>
                    <a:pt x="389502" y="14405"/>
                    <a:pt x="405015" y="23270"/>
                  </a:cubicBezTo>
                  <a:lnTo>
                    <a:pt x="724152" y="207217"/>
                  </a:lnTo>
                  <a:cubicBezTo>
                    <a:pt x="739665" y="216082"/>
                    <a:pt x="739665" y="231596"/>
                    <a:pt x="724152" y="240460"/>
                  </a:cubicBezTo>
                  <a:lnTo>
                    <a:pt x="405015" y="424407"/>
                  </a:lnTo>
                  <a:cubicBezTo>
                    <a:pt x="389502" y="433272"/>
                    <a:pt x="362907" y="433272"/>
                    <a:pt x="347393" y="424407"/>
                  </a:cubicBezTo>
                  <a:lnTo>
                    <a:pt x="28257" y="240460"/>
                  </a:lnTo>
                  <a:close/>
                </a:path>
              </a:pathLst>
            </a:custGeom>
            <a:solidFill>
              <a:srgbClr val="BCBCC8">
                <a:alpha val="37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54A26300-5E33-4BF2-9ECF-46A51C2BB71B}"/>
                </a:ext>
              </a:extLst>
            </p:cNvPr>
            <p:cNvSpPr/>
            <p:nvPr/>
          </p:nvSpPr>
          <p:spPr>
            <a:xfrm>
              <a:off x="7538859" y="5702879"/>
              <a:ext cx="731354" cy="443245"/>
            </a:xfrm>
            <a:custGeom>
              <a:avLst/>
              <a:gdLst>
                <a:gd name="connsiteX0" fmla="*/ 28257 w 731354"/>
                <a:gd name="connsiteY0" fmla="*/ 238244 h 443244"/>
                <a:gd name="connsiteX1" fmla="*/ 28257 w 731354"/>
                <a:gd name="connsiteY1" fmla="*/ 205001 h 443244"/>
                <a:gd name="connsiteX2" fmla="*/ 345177 w 731354"/>
                <a:gd name="connsiteY2" fmla="*/ 23271 h 443244"/>
                <a:gd name="connsiteX3" fmla="*/ 402799 w 731354"/>
                <a:gd name="connsiteY3" fmla="*/ 23271 h 443244"/>
                <a:gd name="connsiteX4" fmla="*/ 719719 w 731354"/>
                <a:gd name="connsiteY4" fmla="*/ 205001 h 443244"/>
                <a:gd name="connsiteX5" fmla="*/ 719719 w 731354"/>
                <a:gd name="connsiteY5" fmla="*/ 238244 h 443244"/>
                <a:gd name="connsiteX6" fmla="*/ 402799 w 731354"/>
                <a:gd name="connsiteY6" fmla="*/ 419975 h 443244"/>
                <a:gd name="connsiteX7" fmla="*/ 345177 w 731354"/>
                <a:gd name="connsiteY7" fmla="*/ 419975 h 443244"/>
                <a:gd name="connsiteX8" fmla="*/ 28257 w 731354"/>
                <a:gd name="connsiteY8" fmla="*/ 238244 h 443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1354" h="443244">
                  <a:moveTo>
                    <a:pt x="28257" y="238244"/>
                  </a:moveTo>
                  <a:cubicBezTo>
                    <a:pt x="12743" y="229380"/>
                    <a:pt x="12743" y="213866"/>
                    <a:pt x="28257" y="205001"/>
                  </a:cubicBezTo>
                  <a:lnTo>
                    <a:pt x="345177" y="23271"/>
                  </a:lnTo>
                  <a:cubicBezTo>
                    <a:pt x="360691" y="14405"/>
                    <a:pt x="387285" y="14405"/>
                    <a:pt x="402799" y="23271"/>
                  </a:cubicBezTo>
                  <a:lnTo>
                    <a:pt x="719719" y="205001"/>
                  </a:lnTo>
                  <a:cubicBezTo>
                    <a:pt x="735233" y="213866"/>
                    <a:pt x="735233" y="229380"/>
                    <a:pt x="719719" y="238244"/>
                  </a:cubicBezTo>
                  <a:lnTo>
                    <a:pt x="402799" y="419975"/>
                  </a:lnTo>
                  <a:cubicBezTo>
                    <a:pt x="387285" y="428840"/>
                    <a:pt x="360691" y="428840"/>
                    <a:pt x="345177" y="419975"/>
                  </a:cubicBezTo>
                  <a:lnTo>
                    <a:pt x="28257" y="238244"/>
                  </a:lnTo>
                  <a:close/>
                </a:path>
              </a:pathLst>
            </a:custGeom>
            <a:solidFill>
              <a:srgbClr val="B8B8C5">
                <a:alpha val="39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C9992C51-C10F-46DE-A39D-7110AB742B98}"/>
                </a:ext>
              </a:extLst>
            </p:cNvPr>
            <p:cNvSpPr/>
            <p:nvPr/>
          </p:nvSpPr>
          <p:spPr>
            <a:xfrm>
              <a:off x="7543292" y="5705095"/>
              <a:ext cx="731354" cy="421083"/>
            </a:xfrm>
            <a:custGeom>
              <a:avLst/>
              <a:gdLst>
                <a:gd name="connsiteX0" fmla="*/ 28257 w 731354"/>
                <a:gd name="connsiteY0" fmla="*/ 236028 h 421082"/>
                <a:gd name="connsiteX1" fmla="*/ 28257 w 731354"/>
                <a:gd name="connsiteY1" fmla="*/ 202785 h 421082"/>
                <a:gd name="connsiteX2" fmla="*/ 340745 w 731354"/>
                <a:gd name="connsiteY2" fmla="*/ 23270 h 421082"/>
                <a:gd name="connsiteX3" fmla="*/ 398366 w 731354"/>
                <a:gd name="connsiteY3" fmla="*/ 23270 h 421082"/>
                <a:gd name="connsiteX4" fmla="*/ 710854 w 731354"/>
                <a:gd name="connsiteY4" fmla="*/ 202785 h 421082"/>
                <a:gd name="connsiteX5" fmla="*/ 710854 w 731354"/>
                <a:gd name="connsiteY5" fmla="*/ 236028 h 421082"/>
                <a:gd name="connsiteX6" fmla="*/ 398366 w 731354"/>
                <a:gd name="connsiteY6" fmla="*/ 415542 h 421082"/>
                <a:gd name="connsiteX7" fmla="*/ 340745 w 731354"/>
                <a:gd name="connsiteY7" fmla="*/ 415542 h 421082"/>
                <a:gd name="connsiteX8" fmla="*/ 28257 w 731354"/>
                <a:gd name="connsiteY8" fmla="*/ 236028 h 421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1354" h="421082">
                  <a:moveTo>
                    <a:pt x="28257" y="236028"/>
                  </a:moveTo>
                  <a:cubicBezTo>
                    <a:pt x="12743" y="227163"/>
                    <a:pt x="12743" y="211649"/>
                    <a:pt x="28257" y="202785"/>
                  </a:cubicBezTo>
                  <a:lnTo>
                    <a:pt x="340745" y="23270"/>
                  </a:lnTo>
                  <a:cubicBezTo>
                    <a:pt x="356258" y="14405"/>
                    <a:pt x="382853" y="14405"/>
                    <a:pt x="398366" y="23270"/>
                  </a:cubicBezTo>
                  <a:lnTo>
                    <a:pt x="710854" y="202785"/>
                  </a:lnTo>
                  <a:cubicBezTo>
                    <a:pt x="726368" y="211649"/>
                    <a:pt x="726368" y="227163"/>
                    <a:pt x="710854" y="236028"/>
                  </a:cubicBezTo>
                  <a:lnTo>
                    <a:pt x="398366" y="415542"/>
                  </a:lnTo>
                  <a:cubicBezTo>
                    <a:pt x="382853" y="424407"/>
                    <a:pt x="356258" y="424407"/>
                    <a:pt x="340745" y="415542"/>
                  </a:cubicBezTo>
                  <a:lnTo>
                    <a:pt x="28257" y="236028"/>
                  </a:lnTo>
                  <a:close/>
                </a:path>
              </a:pathLst>
            </a:custGeom>
            <a:solidFill>
              <a:srgbClr val="B3B3C1">
                <a:alpha val="41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165C6CEA-BC70-4AD7-8958-C2BA484F953D}"/>
                </a:ext>
              </a:extLst>
            </p:cNvPr>
            <p:cNvSpPr/>
            <p:nvPr/>
          </p:nvSpPr>
          <p:spPr>
            <a:xfrm>
              <a:off x="7545508" y="5705095"/>
              <a:ext cx="731354" cy="421083"/>
            </a:xfrm>
            <a:custGeom>
              <a:avLst/>
              <a:gdLst>
                <a:gd name="connsiteX0" fmla="*/ 28257 w 731354"/>
                <a:gd name="connsiteY0" fmla="*/ 236028 h 421082"/>
                <a:gd name="connsiteX1" fmla="*/ 28257 w 731354"/>
                <a:gd name="connsiteY1" fmla="*/ 202785 h 421082"/>
                <a:gd name="connsiteX2" fmla="*/ 338528 w 731354"/>
                <a:gd name="connsiteY2" fmla="*/ 23270 h 421082"/>
                <a:gd name="connsiteX3" fmla="*/ 396150 w 731354"/>
                <a:gd name="connsiteY3" fmla="*/ 23270 h 421082"/>
                <a:gd name="connsiteX4" fmla="*/ 706422 w 731354"/>
                <a:gd name="connsiteY4" fmla="*/ 202785 h 421082"/>
                <a:gd name="connsiteX5" fmla="*/ 706422 w 731354"/>
                <a:gd name="connsiteY5" fmla="*/ 236028 h 421082"/>
                <a:gd name="connsiteX6" fmla="*/ 396150 w 731354"/>
                <a:gd name="connsiteY6" fmla="*/ 415542 h 421082"/>
                <a:gd name="connsiteX7" fmla="*/ 338528 w 731354"/>
                <a:gd name="connsiteY7" fmla="*/ 415542 h 421082"/>
                <a:gd name="connsiteX8" fmla="*/ 28257 w 731354"/>
                <a:gd name="connsiteY8" fmla="*/ 236028 h 421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1354" h="421082">
                  <a:moveTo>
                    <a:pt x="28257" y="236028"/>
                  </a:moveTo>
                  <a:cubicBezTo>
                    <a:pt x="12743" y="227163"/>
                    <a:pt x="12743" y="211649"/>
                    <a:pt x="28257" y="202785"/>
                  </a:cubicBezTo>
                  <a:lnTo>
                    <a:pt x="338528" y="23270"/>
                  </a:lnTo>
                  <a:cubicBezTo>
                    <a:pt x="354042" y="14405"/>
                    <a:pt x="380637" y="14405"/>
                    <a:pt x="396150" y="23270"/>
                  </a:cubicBezTo>
                  <a:lnTo>
                    <a:pt x="706422" y="202785"/>
                  </a:lnTo>
                  <a:cubicBezTo>
                    <a:pt x="721935" y="211649"/>
                    <a:pt x="721935" y="227163"/>
                    <a:pt x="706422" y="236028"/>
                  </a:cubicBezTo>
                  <a:lnTo>
                    <a:pt x="396150" y="415542"/>
                  </a:lnTo>
                  <a:cubicBezTo>
                    <a:pt x="380637" y="424407"/>
                    <a:pt x="354042" y="424407"/>
                    <a:pt x="338528" y="415542"/>
                  </a:cubicBezTo>
                  <a:lnTo>
                    <a:pt x="28257" y="236028"/>
                  </a:lnTo>
                  <a:close/>
                </a:path>
              </a:pathLst>
            </a:custGeom>
            <a:solidFill>
              <a:srgbClr val="AFAFBE">
                <a:alpha val="44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70E4DC53-D6DE-483B-9C27-D92436D4830F}"/>
                </a:ext>
              </a:extLst>
            </p:cNvPr>
            <p:cNvSpPr/>
            <p:nvPr/>
          </p:nvSpPr>
          <p:spPr>
            <a:xfrm>
              <a:off x="7549941" y="5705095"/>
              <a:ext cx="709192" cy="421083"/>
            </a:xfrm>
            <a:custGeom>
              <a:avLst/>
              <a:gdLst>
                <a:gd name="connsiteX0" fmla="*/ 28257 w 709191"/>
                <a:gd name="connsiteY0" fmla="*/ 233812 h 421082"/>
                <a:gd name="connsiteX1" fmla="*/ 28257 w 709191"/>
                <a:gd name="connsiteY1" fmla="*/ 200568 h 421082"/>
                <a:gd name="connsiteX2" fmla="*/ 334096 w 709191"/>
                <a:gd name="connsiteY2" fmla="*/ 23270 h 421082"/>
                <a:gd name="connsiteX3" fmla="*/ 389502 w 709191"/>
                <a:gd name="connsiteY3" fmla="*/ 23270 h 421082"/>
                <a:gd name="connsiteX4" fmla="*/ 695341 w 709191"/>
                <a:gd name="connsiteY4" fmla="*/ 200568 h 421082"/>
                <a:gd name="connsiteX5" fmla="*/ 695341 w 709191"/>
                <a:gd name="connsiteY5" fmla="*/ 233812 h 421082"/>
                <a:gd name="connsiteX6" fmla="*/ 389502 w 709191"/>
                <a:gd name="connsiteY6" fmla="*/ 411110 h 421082"/>
                <a:gd name="connsiteX7" fmla="*/ 334096 w 709191"/>
                <a:gd name="connsiteY7" fmla="*/ 411110 h 421082"/>
                <a:gd name="connsiteX8" fmla="*/ 28257 w 709191"/>
                <a:gd name="connsiteY8" fmla="*/ 233812 h 421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9191" h="421082">
                  <a:moveTo>
                    <a:pt x="28257" y="233812"/>
                  </a:moveTo>
                  <a:cubicBezTo>
                    <a:pt x="12743" y="224947"/>
                    <a:pt x="12743" y="209433"/>
                    <a:pt x="28257" y="200568"/>
                  </a:cubicBezTo>
                  <a:lnTo>
                    <a:pt x="334096" y="23270"/>
                  </a:lnTo>
                  <a:cubicBezTo>
                    <a:pt x="349609" y="14405"/>
                    <a:pt x="373988" y="14405"/>
                    <a:pt x="389502" y="23270"/>
                  </a:cubicBezTo>
                  <a:lnTo>
                    <a:pt x="695341" y="200568"/>
                  </a:lnTo>
                  <a:cubicBezTo>
                    <a:pt x="710854" y="209433"/>
                    <a:pt x="710854" y="224947"/>
                    <a:pt x="695341" y="233812"/>
                  </a:cubicBezTo>
                  <a:lnTo>
                    <a:pt x="389502" y="411110"/>
                  </a:lnTo>
                  <a:cubicBezTo>
                    <a:pt x="373988" y="419975"/>
                    <a:pt x="349609" y="419975"/>
                    <a:pt x="334096" y="411110"/>
                  </a:cubicBezTo>
                  <a:lnTo>
                    <a:pt x="28257" y="233812"/>
                  </a:lnTo>
                  <a:close/>
                </a:path>
              </a:pathLst>
            </a:custGeom>
            <a:solidFill>
              <a:srgbClr val="AAAABA">
                <a:alpha val="4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7997C5AE-3EAC-451F-A485-4983C44A64A7}"/>
                </a:ext>
              </a:extLst>
            </p:cNvPr>
            <p:cNvSpPr/>
            <p:nvPr/>
          </p:nvSpPr>
          <p:spPr>
            <a:xfrm>
              <a:off x="7552157" y="5709527"/>
              <a:ext cx="709192" cy="421083"/>
            </a:xfrm>
            <a:custGeom>
              <a:avLst/>
              <a:gdLst>
                <a:gd name="connsiteX0" fmla="*/ 28257 w 709191"/>
                <a:gd name="connsiteY0" fmla="*/ 229379 h 421082"/>
                <a:gd name="connsiteX1" fmla="*/ 28257 w 709191"/>
                <a:gd name="connsiteY1" fmla="*/ 198352 h 421082"/>
                <a:gd name="connsiteX2" fmla="*/ 331880 w 709191"/>
                <a:gd name="connsiteY2" fmla="*/ 23271 h 421082"/>
                <a:gd name="connsiteX3" fmla="*/ 387285 w 709191"/>
                <a:gd name="connsiteY3" fmla="*/ 23271 h 421082"/>
                <a:gd name="connsiteX4" fmla="*/ 690908 w 709191"/>
                <a:gd name="connsiteY4" fmla="*/ 198352 h 421082"/>
                <a:gd name="connsiteX5" fmla="*/ 690908 w 709191"/>
                <a:gd name="connsiteY5" fmla="*/ 229379 h 421082"/>
                <a:gd name="connsiteX6" fmla="*/ 387285 w 709191"/>
                <a:gd name="connsiteY6" fmla="*/ 404461 h 421082"/>
                <a:gd name="connsiteX7" fmla="*/ 331880 w 709191"/>
                <a:gd name="connsiteY7" fmla="*/ 404461 h 421082"/>
                <a:gd name="connsiteX8" fmla="*/ 28257 w 709191"/>
                <a:gd name="connsiteY8" fmla="*/ 229379 h 421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9191" h="421082">
                  <a:moveTo>
                    <a:pt x="28257" y="229379"/>
                  </a:moveTo>
                  <a:cubicBezTo>
                    <a:pt x="12743" y="220514"/>
                    <a:pt x="12743" y="207217"/>
                    <a:pt x="28257" y="198352"/>
                  </a:cubicBezTo>
                  <a:lnTo>
                    <a:pt x="331880" y="23271"/>
                  </a:lnTo>
                  <a:cubicBezTo>
                    <a:pt x="347393" y="14405"/>
                    <a:pt x="371772" y="14405"/>
                    <a:pt x="387285" y="23271"/>
                  </a:cubicBezTo>
                  <a:lnTo>
                    <a:pt x="690908" y="198352"/>
                  </a:lnTo>
                  <a:cubicBezTo>
                    <a:pt x="706422" y="207217"/>
                    <a:pt x="706422" y="220514"/>
                    <a:pt x="690908" y="229379"/>
                  </a:cubicBezTo>
                  <a:lnTo>
                    <a:pt x="387285" y="404461"/>
                  </a:lnTo>
                  <a:cubicBezTo>
                    <a:pt x="371772" y="413326"/>
                    <a:pt x="347393" y="413326"/>
                    <a:pt x="331880" y="404461"/>
                  </a:cubicBezTo>
                  <a:lnTo>
                    <a:pt x="28257" y="229379"/>
                  </a:lnTo>
                  <a:close/>
                </a:path>
              </a:pathLst>
            </a:custGeom>
            <a:solidFill>
              <a:srgbClr val="A6A6B6">
                <a:alpha val="49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F3D40AFB-4DD6-409D-80A3-581D5DE23E04}"/>
                </a:ext>
              </a:extLst>
            </p:cNvPr>
            <p:cNvSpPr/>
            <p:nvPr/>
          </p:nvSpPr>
          <p:spPr>
            <a:xfrm>
              <a:off x="7556589" y="5711744"/>
              <a:ext cx="709192" cy="421083"/>
            </a:xfrm>
            <a:custGeom>
              <a:avLst/>
              <a:gdLst>
                <a:gd name="connsiteX0" fmla="*/ 28257 w 709191"/>
                <a:gd name="connsiteY0" fmla="*/ 227163 h 421082"/>
                <a:gd name="connsiteX1" fmla="*/ 28257 w 709191"/>
                <a:gd name="connsiteY1" fmla="*/ 196136 h 421082"/>
                <a:gd name="connsiteX2" fmla="*/ 329664 w 709191"/>
                <a:gd name="connsiteY2" fmla="*/ 23270 h 421082"/>
                <a:gd name="connsiteX3" fmla="*/ 385069 w 709191"/>
                <a:gd name="connsiteY3" fmla="*/ 23270 h 421082"/>
                <a:gd name="connsiteX4" fmla="*/ 686476 w 709191"/>
                <a:gd name="connsiteY4" fmla="*/ 196136 h 421082"/>
                <a:gd name="connsiteX5" fmla="*/ 686476 w 709191"/>
                <a:gd name="connsiteY5" fmla="*/ 227163 h 421082"/>
                <a:gd name="connsiteX6" fmla="*/ 385069 w 709191"/>
                <a:gd name="connsiteY6" fmla="*/ 400029 h 421082"/>
                <a:gd name="connsiteX7" fmla="*/ 329664 w 709191"/>
                <a:gd name="connsiteY7" fmla="*/ 400029 h 421082"/>
                <a:gd name="connsiteX8" fmla="*/ 28257 w 709191"/>
                <a:gd name="connsiteY8" fmla="*/ 227163 h 421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9191" h="421082">
                  <a:moveTo>
                    <a:pt x="28257" y="227163"/>
                  </a:moveTo>
                  <a:cubicBezTo>
                    <a:pt x="12743" y="218298"/>
                    <a:pt x="12743" y="205001"/>
                    <a:pt x="28257" y="196136"/>
                  </a:cubicBezTo>
                  <a:lnTo>
                    <a:pt x="329664" y="23270"/>
                  </a:lnTo>
                  <a:cubicBezTo>
                    <a:pt x="345177" y="14405"/>
                    <a:pt x="369556" y="14405"/>
                    <a:pt x="385069" y="23270"/>
                  </a:cubicBezTo>
                  <a:lnTo>
                    <a:pt x="686476" y="196136"/>
                  </a:lnTo>
                  <a:cubicBezTo>
                    <a:pt x="701989" y="205001"/>
                    <a:pt x="701989" y="218298"/>
                    <a:pt x="686476" y="227163"/>
                  </a:cubicBezTo>
                  <a:lnTo>
                    <a:pt x="385069" y="400029"/>
                  </a:lnTo>
                  <a:cubicBezTo>
                    <a:pt x="369556" y="408894"/>
                    <a:pt x="345177" y="408894"/>
                    <a:pt x="329664" y="400029"/>
                  </a:cubicBezTo>
                  <a:lnTo>
                    <a:pt x="28257" y="227163"/>
                  </a:lnTo>
                  <a:close/>
                </a:path>
              </a:pathLst>
            </a:custGeom>
            <a:solidFill>
              <a:srgbClr val="A1A1B3">
                <a:alpha val="51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29146C66-C232-4E52-AD1E-5F5A62D5AC64}"/>
                </a:ext>
              </a:extLst>
            </p:cNvPr>
            <p:cNvSpPr/>
            <p:nvPr/>
          </p:nvSpPr>
          <p:spPr>
            <a:xfrm>
              <a:off x="7558805" y="5713960"/>
              <a:ext cx="687030" cy="398920"/>
            </a:xfrm>
            <a:custGeom>
              <a:avLst/>
              <a:gdLst>
                <a:gd name="connsiteX0" fmla="*/ 28257 w 687029"/>
                <a:gd name="connsiteY0" fmla="*/ 224947 h 398920"/>
                <a:gd name="connsiteX1" fmla="*/ 28257 w 687029"/>
                <a:gd name="connsiteY1" fmla="*/ 193920 h 398920"/>
                <a:gd name="connsiteX2" fmla="*/ 325231 w 687029"/>
                <a:gd name="connsiteY2" fmla="*/ 23271 h 398920"/>
                <a:gd name="connsiteX3" fmla="*/ 380637 w 687029"/>
                <a:gd name="connsiteY3" fmla="*/ 23271 h 398920"/>
                <a:gd name="connsiteX4" fmla="*/ 677611 w 687029"/>
                <a:gd name="connsiteY4" fmla="*/ 193920 h 398920"/>
                <a:gd name="connsiteX5" fmla="*/ 677611 w 687029"/>
                <a:gd name="connsiteY5" fmla="*/ 224947 h 398920"/>
                <a:gd name="connsiteX6" fmla="*/ 380637 w 687029"/>
                <a:gd name="connsiteY6" fmla="*/ 395596 h 398920"/>
                <a:gd name="connsiteX7" fmla="*/ 325231 w 687029"/>
                <a:gd name="connsiteY7" fmla="*/ 395596 h 398920"/>
                <a:gd name="connsiteX8" fmla="*/ 28257 w 687029"/>
                <a:gd name="connsiteY8" fmla="*/ 224947 h 39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7029" h="398920">
                  <a:moveTo>
                    <a:pt x="28257" y="224947"/>
                  </a:moveTo>
                  <a:cubicBezTo>
                    <a:pt x="12743" y="216082"/>
                    <a:pt x="12743" y="202785"/>
                    <a:pt x="28257" y="193920"/>
                  </a:cubicBezTo>
                  <a:lnTo>
                    <a:pt x="325231" y="23271"/>
                  </a:lnTo>
                  <a:cubicBezTo>
                    <a:pt x="340745" y="14405"/>
                    <a:pt x="365123" y="14405"/>
                    <a:pt x="380637" y="23271"/>
                  </a:cubicBezTo>
                  <a:lnTo>
                    <a:pt x="677611" y="193920"/>
                  </a:lnTo>
                  <a:cubicBezTo>
                    <a:pt x="693124" y="202785"/>
                    <a:pt x="693124" y="216082"/>
                    <a:pt x="677611" y="224947"/>
                  </a:cubicBezTo>
                  <a:lnTo>
                    <a:pt x="380637" y="395596"/>
                  </a:lnTo>
                  <a:cubicBezTo>
                    <a:pt x="365123" y="404461"/>
                    <a:pt x="340745" y="404461"/>
                    <a:pt x="325231" y="395596"/>
                  </a:cubicBezTo>
                  <a:lnTo>
                    <a:pt x="28257" y="224947"/>
                  </a:lnTo>
                  <a:close/>
                </a:path>
              </a:pathLst>
            </a:custGeom>
            <a:solidFill>
              <a:srgbClr val="9D9DAF">
                <a:alpha val="54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AB06488C-8160-482B-8CEE-7ECD0491ED36}"/>
                </a:ext>
              </a:extLst>
            </p:cNvPr>
            <p:cNvSpPr/>
            <p:nvPr/>
          </p:nvSpPr>
          <p:spPr>
            <a:xfrm>
              <a:off x="7563238" y="5713960"/>
              <a:ext cx="687030" cy="398920"/>
            </a:xfrm>
            <a:custGeom>
              <a:avLst/>
              <a:gdLst>
                <a:gd name="connsiteX0" fmla="*/ 28257 w 687029"/>
                <a:gd name="connsiteY0" fmla="*/ 224947 h 398920"/>
                <a:gd name="connsiteX1" fmla="*/ 28257 w 687029"/>
                <a:gd name="connsiteY1" fmla="*/ 193920 h 398920"/>
                <a:gd name="connsiteX2" fmla="*/ 323015 w 687029"/>
                <a:gd name="connsiteY2" fmla="*/ 23271 h 398920"/>
                <a:gd name="connsiteX3" fmla="*/ 376204 w 687029"/>
                <a:gd name="connsiteY3" fmla="*/ 23271 h 398920"/>
                <a:gd name="connsiteX4" fmla="*/ 670962 w 687029"/>
                <a:gd name="connsiteY4" fmla="*/ 193920 h 398920"/>
                <a:gd name="connsiteX5" fmla="*/ 670962 w 687029"/>
                <a:gd name="connsiteY5" fmla="*/ 224947 h 398920"/>
                <a:gd name="connsiteX6" fmla="*/ 376204 w 687029"/>
                <a:gd name="connsiteY6" fmla="*/ 395596 h 398920"/>
                <a:gd name="connsiteX7" fmla="*/ 323015 w 687029"/>
                <a:gd name="connsiteY7" fmla="*/ 395596 h 398920"/>
                <a:gd name="connsiteX8" fmla="*/ 28257 w 687029"/>
                <a:gd name="connsiteY8" fmla="*/ 224947 h 39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7029" h="398920">
                  <a:moveTo>
                    <a:pt x="28257" y="224947"/>
                  </a:moveTo>
                  <a:cubicBezTo>
                    <a:pt x="12743" y="216082"/>
                    <a:pt x="12743" y="202785"/>
                    <a:pt x="28257" y="193920"/>
                  </a:cubicBezTo>
                  <a:lnTo>
                    <a:pt x="323015" y="23271"/>
                  </a:lnTo>
                  <a:cubicBezTo>
                    <a:pt x="338528" y="14405"/>
                    <a:pt x="362907" y="14405"/>
                    <a:pt x="376204" y="23271"/>
                  </a:cubicBezTo>
                  <a:lnTo>
                    <a:pt x="670962" y="193920"/>
                  </a:lnTo>
                  <a:cubicBezTo>
                    <a:pt x="686476" y="202785"/>
                    <a:pt x="686476" y="216082"/>
                    <a:pt x="670962" y="224947"/>
                  </a:cubicBezTo>
                  <a:lnTo>
                    <a:pt x="376204" y="395596"/>
                  </a:lnTo>
                  <a:cubicBezTo>
                    <a:pt x="360691" y="404461"/>
                    <a:pt x="336312" y="404461"/>
                    <a:pt x="323015" y="395596"/>
                  </a:cubicBezTo>
                  <a:lnTo>
                    <a:pt x="28257" y="224947"/>
                  </a:lnTo>
                  <a:close/>
                </a:path>
              </a:pathLst>
            </a:custGeom>
            <a:solidFill>
              <a:srgbClr val="9898AB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E2C3E8AD-E096-4889-98C4-7178F399B540}"/>
                </a:ext>
              </a:extLst>
            </p:cNvPr>
            <p:cNvSpPr/>
            <p:nvPr/>
          </p:nvSpPr>
          <p:spPr>
            <a:xfrm>
              <a:off x="7567670" y="5716176"/>
              <a:ext cx="687030" cy="398920"/>
            </a:xfrm>
            <a:custGeom>
              <a:avLst/>
              <a:gdLst>
                <a:gd name="connsiteX0" fmla="*/ 28257 w 687029"/>
                <a:gd name="connsiteY0" fmla="*/ 222731 h 398920"/>
                <a:gd name="connsiteX1" fmla="*/ 28257 w 687029"/>
                <a:gd name="connsiteY1" fmla="*/ 191703 h 398920"/>
                <a:gd name="connsiteX2" fmla="*/ 318582 w 687029"/>
                <a:gd name="connsiteY2" fmla="*/ 23270 h 398920"/>
                <a:gd name="connsiteX3" fmla="*/ 371772 w 687029"/>
                <a:gd name="connsiteY3" fmla="*/ 23270 h 398920"/>
                <a:gd name="connsiteX4" fmla="*/ 662097 w 687029"/>
                <a:gd name="connsiteY4" fmla="*/ 191703 h 398920"/>
                <a:gd name="connsiteX5" fmla="*/ 662097 w 687029"/>
                <a:gd name="connsiteY5" fmla="*/ 222731 h 398920"/>
                <a:gd name="connsiteX6" fmla="*/ 371772 w 687029"/>
                <a:gd name="connsiteY6" fmla="*/ 391164 h 398920"/>
                <a:gd name="connsiteX7" fmla="*/ 318582 w 687029"/>
                <a:gd name="connsiteY7" fmla="*/ 391164 h 398920"/>
                <a:gd name="connsiteX8" fmla="*/ 28257 w 687029"/>
                <a:gd name="connsiteY8" fmla="*/ 222731 h 39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7029" h="398920">
                  <a:moveTo>
                    <a:pt x="28257" y="222731"/>
                  </a:moveTo>
                  <a:cubicBezTo>
                    <a:pt x="12743" y="213866"/>
                    <a:pt x="12743" y="200568"/>
                    <a:pt x="28257" y="191703"/>
                  </a:cubicBezTo>
                  <a:lnTo>
                    <a:pt x="318582" y="23270"/>
                  </a:lnTo>
                  <a:cubicBezTo>
                    <a:pt x="334096" y="14405"/>
                    <a:pt x="356258" y="14405"/>
                    <a:pt x="371772" y="23270"/>
                  </a:cubicBezTo>
                  <a:lnTo>
                    <a:pt x="662097" y="191703"/>
                  </a:lnTo>
                  <a:cubicBezTo>
                    <a:pt x="677611" y="200568"/>
                    <a:pt x="677611" y="213866"/>
                    <a:pt x="662097" y="222731"/>
                  </a:cubicBezTo>
                  <a:lnTo>
                    <a:pt x="371772" y="391164"/>
                  </a:lnTo>
                  <a:cubicBezTo>
                    <a:pt x="356258" y="400029"/>
                    <a:pt x="334096" y="400029"/>
                    <a:pt x="318582" y="391164"/>
                  </a:cubicBezTo>
                  <a:lnTo>
                    <a:pt x="28257" y="222731"/>
                  </a:lnTo>
                  <a:close/>
                </a:path>
              </a:pathLst>
            </a:custGeom>
            <a:solidFill>
              <a:srgbClr val="9494A8">
                <a:alpha val="59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A7DA1FE4-A17B-4F6E-B2ED-BA6C3E60B48E}"/>
                </a:ext>
              </a:extLst>
            </p:cNvPr>
            <p:cNvSpPr/>
            <p:nvPr/>
          </p:nvSpPr>
          <p:spPr>
            <a:xfrm>
              <a:off x="7569887" y="5718392"/>
              <a:ext cx="664867" cy="398920"/>
            </a:xfrm>
            <a:custGeom>
              <a:avLst/>
              <a:gdLst>
                <a:gd name="connsiteX0" fmla="*/ 28257 w 664867"/>
                <a:gd name="connsiteY0" fmla="*/ 220514 h 398920"/>
                <a:gd name="connsiteX1" fmla="*/ 28257 w 664867"/>
                <a:gd name="connsiteY1" fmla="*/ 189487 h 398920"/>
                <a:gd name="connsiteX2" fmla="*/ 316366 w 664867"/>
                <a:gd name="connsiteY2" fmla="*/ 23270 h 398920"/>
                <a:gd name="connsiteX3" fmla="*/ 369556 w 664867"/>
                <a:gd name="connsiteY3" fmla="*/ 23270 h 398920"/>
                <a:gd name="connsiteX4" fmla="*/ 657665 w 664867"/>
                <a:gd name="connsiteY4" fmla="*/ 189487 h 398920"/>
                <a:gd name="connsiteX5" fmla="*/ 657665 w 664867"/>
                <a:gd name="connsiteY5" fmla="*/ 220514 h 398920"/>
                <a:gd name="connsiteX6" fmla="*/ 369556 w 664867"/>
                <a:gd name="connsiteY6" fmla="*/ 386731 h 398920"/>
                <a:gd name="connsiteX7" fmla="*/ 316366 w 664867"/>
                <a:gd name="connsiteY7" fmla="*/ 386731 h 398920"/>
                <a:gd name="connsiteX8" fmla="*/ 28257 w 664867"/>
                <a:gd name="connsiteY8" fmla="*/ 220514 h 39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4867" h="398920">
                  <a:moveTo>
                    <a:pt x="28257" y="220514"/>
                  </a:moveTo>
                  <a:cubicBezTo>
                    <a:pt x="12743" y="211649"/>
                    <a:pt x="12743" y="198352"/>
                    <a:pt x="28257" y="189487"/>
                  </a:cubicBezTo>
                  <a:lnTo>
                    <a:pt x="316366" y="23270"/>
                  </a:lnTo>
                  <a:cubicBezTo>
                    <a:pt x="331880" y="14405"/>
                    <a:pt x="354042" y="14405"/>
                    <a:pt x="369556" y="23270"/>
                  </a:cubicBezTo>
                  <a:lnTo>
                    <a:pt x="657665" y="189487"/>
                  </a:lnTo>
                  <a:cubicBezTo>
                    <a:pt x="673178" y="198352"/>
                    <a:pt x="673178" y="211649"/>
                    <a:pt x="657665" y="220514"/>
                  </a:cubicBezTo>
                  <a:lnTo>
                    <a:pt x="369556" y="386731"/>
                  </a:lnTo>
                  <a:cubicBezTo>
                    <a:pt x="354042" y="395596"/>
                    <a:pt x="331880" y="395596"/>
                    <a:pt x="316366" y="386731"/>
                  </a:cubicBezTo>
                  <a:lnTo>
                    <a:pt x="28257" y="220514"/>
                  </a:lnTo>
                  <a:close/>
                </a:path>
              </a:pathLst>
            </a:custGeom>
            <a:solidFill>
              <a:srgbClr val="8F8FA4">
                <a:alpha val="61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33973E49-6F15-497B-90BD-8012DCF7F551}"/>
                </a:ext>
              </a:extLst>
            </p:cNvPr>
            <p:cNvSpPr/>
            <p:nvPr/>
          </p:nvSpPr>
          <p:spPr>
            <a:xfrm>
              <a:off x="7575981" y="5720608"/>
              <a:ext cx="664867" cy="398920"/>
            </a:xfrm>
            <a:custGeom>
              <a:avLst/>
              <a:gdLst>
                <a:gd name="connsiteX0" fmla="*/ 26595 w 664867"/>
                <a:gd name="connsiteY0" fmla="*/ 218298 h 398920"/>
                <a:gd name="connsiteX1" fmla="*/ 26595 w 664867"/>
                <a:gd name="connsiteY1" fmla="*/ 187271 h 398920"/>
                <a:gd name="connsiteX2" fmla="*/ 312488 w 664867"/>
                <a:gd name="connsiteY2" fmla="*/ 23271 h 398920"/>
                <a:gd name="connsiteX3" fmla="*/ 365677 w 664867"/>
                <a:gd name="connsiteY3" fmla="*/ 23271 h 398920"/>
                <a:gd name="connsiteX4" fmla="*/ 651570 w 664867"/>
                <a:gd name="connsiteY4" fmla="*/ 187271 h 398920"/>
                <a:gd name="connsiteX5" fmla="*/ 651570 w 664867"/>
                <a:gd name="connsiteY5" fmla="*/ 218298 h 398920"/>
                <a:gd name="connsiteX6" fmla="*/ 365677 w 664867"/>
                <a:gd name="connsiteY6" fmla="*/ 382299 h 398920"/>
                <a:gd name="connsiteX7" fmla="*/ 312488 w 664867"/>
                <a:gd name="connsiteY7" fmla="*/ 382299 h 398920"/>
                <a:gd name="connsiteX8" fmla="*/ 26595 w 664867"/>
                <a:gd name="connsiteY8" fmla="*/ 218298 h 39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4867" h="398920">
                  <a:moveTo>
                    <a:pt x="26595" y="218298"/>
                  </a:moveTo>
                  <a:cubicBezTo>
                    <a:pt x="13297" y="209433"/>
                    <a:pt x="13297" y="196136"/>
                    <a:pt x="26595" y="187271"/>
                  </a:cubicBezTo>
                  <a:lnTo>
                    <a:pt x="312488" y="23271"/>
                  </a:lnTo>
                  <a:cubicBezTo>
                    <a:pt x="325785" y="14405"/>
                    <a:pt x="350164" y="14405"/>
                    <a:pt x="365677" y="23271"/>
                  </a:cubicBezTo>
                  <a:lnTo>
                    <a:pt x="651570" y="187271"/>
                  </a:lnTo>
                  <a:cubicBezTo>
                    <a:pt x="664868" y="196136"/>
                    <a:pt x="664868" y="209433"/>
                    <a:pt x="651570" y="218298"/>
                  </a:cubicBezTo>
                  <a:lnTo>
                    <a:pt x="365677" y="382299"/>
                  </a:lnTo>
                  <a:cubicBezTo>
                    <a:pt x="352380" y="391164"/>
                    <a:pt x="328001" y="391164"/>
                    <a:pt x="312488" y="382299"/>
                  </a:cubicBezTo>
                  <a:lnTo>
                    <a:pt x="26595" y="218298"/>
                  </a:lnTo>
                  <a:close/>
                </a:path>
              </a:pathLst>
            </a:custGeom>
            <a:solidFill>
              <a:srgbClr val="8B8BA1">
                <a:alpha val="63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621BB889-6F3F-42AC-BF40-ECB432868D76}"/>
                </a:ext>
              </a:extLst>
            </p:cNvPr>
            <p:cNvSpPr/>
            <p:nvPr/>
          </p:nvSpPr>
          <p:spPr>
            <a:xfrm>
              <a:off x="7578197" y="5725041"/>
              <a:ext cx="664867" cy="398920"/>
            </a:xfrm>
            <a:custGeom>
              <a:avLst/>
              <a:gdLst>
                <a:gd name="connsiteX0" fmla="*/ 26595 w 664867"/>
                <a:gd name="connsiteY0" fmla="*/ 213866 h 398920"/>
                <a:gd name="connsiteX1" fmla="*/ 26595 w 664867"/>
                <a:gd name="connsiteY1" fmla="*/ 185055 h 398920"/>
                <a:gd name="connsiteX2" fmla="*/ 308055 w 664867"/>
                <a:gd name="connsiteY2" fmla="*/ 23271 h 398920"/>
                <a:gd name="connsiteX3" fmla="*/ 359029 w 664867"/>
                <a:gd name="connsiteY3" fmla="*/ 23271 h 398920"/>
                <a:gd name="connsiteX4" fmla="*/ 640489 w 664867"/>
                <a:gd name="connsiteY4" fmla="*/ 185055 h 398920"/>
                <a:gd name="connsiteX5" fmla="*/ 640489 w 664867"/>
                <a:gd name="connsiteY5" fmla="*/ 213866 h 398920"/>
                <a:gd name="connsiteX6" fmla="*/ 359029 w 664867"/>
                <a:gd name="connsiteY6" fmla="*/ 375650 h 398920"/>
                <a:gd name="connsiteX7" fmla="*/ 308055 w 664867"/>
                <a:gd name="connsiteY7" fmla="*/ 375650 h 398920"/>
                <a:gd name="connsiteX8" fmla="*/ 26595 w 664867"/>
                <a:gd name="connsiteY8" fmla="*/ 213866 h 39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4867" h="398920">
                  <a:moveTo>
                    <a:pt x="26595" y="213866"/>
                  </a:moveTo>
                  <a:cubicBezTo>
                    <a:pt x="13297" y="205001"/>
                    <a:pt x="13297" y="191703"/>
                    <a:pt x="26595" y="185055"/>
                  </a:cubicBezTo>
                  <a:lnTo>
                    <a:pt x="308055" y="23271"/>
                  </a:lnTo>
                  <a:cubicBezTo>
                    <a:pt x="321353" y="14405"/>
                    <a:pt x="345731" y="14405"/>
                    <a:pt x="359029" y="23271"/>
                  </a:cubicBezTo>
                  <a:lnTo>
                    <a:pt x="640489" y="185055"/>
                  </a:lnTo>
                  <a:cubicBezTo>
                    <a:pt x="653786" y="193920"/>
                    <a:pt x="653786" y="207217"/>
                    <a:pt x="640489" y="213866"/>
                  </a:cubicBezTo>
                  <a:lnTo>
                    <a:pt x="359029" y="375650"/>
                  </a:lnTo>
                  <a:cubicBezTo>
                    <a:pt x="345731" y="384515"/>
                    <a:pt x="321353" y="384515"/>
                    <a:pt x="308055" y="375650"/>
                  </a:cubicBezTo>
                  <a:lnTo>
                    <a:pt x="26595" y="213866"/>
                  </a:lnTo>
                  <a:close/>
                </a:path>
              </a:pathLst>
            </a:custGeom>
            <a:solidFill>
              <a:srgbClr val="86869D">
                <a:alpha val="6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8ECC0246-B023-4D5C-B2E1-7C78B83E90BC}"/>
                </a:ext>
              </a:extLst>
            </p:cNvPr>
            <p:cNvSpPr/>
            <p:nvPr/>
          </p:nvSpPr>
          <p:spPr>
            <a:xfrm>
              <a:off x="7582630" y="5725041"/>
              <a:ext cx="642705" cy="398920"/>
            </a:xfrm>
            <a:custGeom>
              <a:avLst/>
              <a:gdLst>
                <a:gd name="connsiteX0" fmla="*/ 26595 w 642705"/>
                <a:gd name="connsiteY0" fmla="*/ 213866 h 398920"/>
                <a:gd name="connsiteX1" fmla="*/ 26595 w 642705"/>
                <a:gd name="connsiteY1" fmla="*/ 185055 h 398920"/>
                <a:gd name="connsiteX2" fmla="*/ 305839 w 642705"/>
                <a:gd name="connsiteY2" fmla="*/ 23271 h 398920"/>
                <a:gd name="connsiteX3" fmla="*/ 356812 w 642705"/>
                <a:gd name="connsiteY3" fmla="*/ 23271 h 398920"/>
                <a:gd name="connsiteX4" fmla="*/ 636057 w 642705"/>
                <a:gd name="connsiteY4" fmla="*/ 185055 h 398920"/>
                <a:gd name="connsiteX5" fmla="*/ 636057 w 642705"/>
                <a:gd name="connsiteY5" fmla="*/ 213866 h 398920"/>
                <a:gd name="connsiteX6" fmla="*/ 356812 w 642705"/>
                <a:gd name="connsiteY6" fmla="*/ 375650 h 398920"/>
                <a:gd name="connsiteX7" fmla="*/ 305839 w 642705"/>
                <a:gd name="connsiteY7" fmla="*/ 375650 h 398920"/>
                <a:gd name="connsiteX8" fmla="*/ 26595 w 642705"/>
                <a:gd name="connsiteY8" fmla="*/ 213866 h 39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2705" h="398920">
                  <a:moveTo>
                    <a:pt x="26595" y="213866"/>
                  </a:moveTo>
                  <a:cubicBezTo>
                    <a:pt x="13297" y="205001"/>
                    <a:pt x="13297" y="191703"/>
                    <a:pt x="26595" y="185055"/>
                  </a:cubicBezTo>
                  <a:lnTo>
                    <a:pt x="305839" y="23271"/>
                  </a:lnTo>
                  <a:cubicBezTo>
                    <a:pt x="319136" y="14405"/>
                    <a:pt x="343515" y="14405"/>
                    <a:pt x="356812" y="23271"/>
                  </a:cubicBezTo>
                  <a:lnTo>
                    <a:pt x="636057" y="185055"/>
                  </a:lnTo>
                  <a:cubicBezTo>
                    <a:pt x="649354" y="193920"/>
                    <a:pt x="649354" y="207217"/>
                    <a:pt x="636057" y="213866"/>
                  </a:cubicBezTo>
                  <a:lnTo>
                    <a:pt x="356812" y="375650"/>
                  </a:lnTo>
                  <a:cubicBezTo>
                    <a:pt x="343515" y="384515"/>
                    <a:pt x="319136" y="384515"/>
                    <a:pt x="305839" y="375650"/>
                  </a:cubicBezTo>
                  <a:lnTo>
                    <a:pt x="26595" y="213866"/>
                  </a:lnTo>
                  <a:close/>
                </a:path>
              </a:pathLst>
            </a:custGeom>
            <a:solidFill>
              <a:srgbClr val="828299">
                <a:alpha val="68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54D256DA-5EA7-41D5-9B91-10657C183986}"/>
                </a:ext>
              </a:extLst>
            </p:cNvPr>
            <p:cNvSpPr/>
            <p:nvPr/>
          </p:nvSpPr>
          <p:spPr>
            <a:xfrm>
              <a:off x="7584846" y="5727257"/>
              <a:ext cx="642705" cy="376758"/>
            </a:xfrm>
            <a:custGeom>
              <a:avLst/>
              <a:gdLst>
                <a:gd name="connsiteX0" fmla="*/ 26595 w 642705"/>
                <a:gd name="connsiteY0" fmla="*/ 211649 h 376758"/>
                <a:gd name="connsiteX1" fmla="*/ 26595 w 642705"/>
                <a:gd name="connsiteY1" fmla="*/ 182839 h 376758"/>
                <a:gd name="connsiteX2" fmla="*/ 301407 w 642705"/>
                <a:gd name="connsiteY2" fmla="*/ 23270 h 376758"/>
                <a:gd name="connsiteX3" fmla="*/ 352380 w 642705"/>
                <a:gd name="connsiteY3" fmla="*/ 23270 h 376758"/>
                <a:gd name="connsiteX4" fmla="*/ 627192 w 642705"/>
                <a:gd name="connsiteY4" fmla="*/ 182839 h 376758"/>
                <a:gd name="connsiteX5" fmla="*/ 627192 w 642705"/>
                <a:gd name="connsiteY5" fmla="*/ 211649 h 376758"/>
                <a:gd name="connsiteX6" fmla="*/ 352380 w 642705"/>
                <a:gd name="connsiteY6" fmla="*/ 371218 h 376758"/>
                <a:gd name="connsiteX7" fmla="*/ 301407 w 642705"/>
                <a:gd name="connsiteY7" fmla="*/ 371218 h 376758"/>
                <a:gd name="connsiteX8" fmla="*/ 26595 w 642705"/>
                <a:gd name="connsiteY8" fmla="*/ 211649 h 376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2705" h="376758">
                  <a:moveTo>
                    <a:pt x="26595" y="211649"/>
                  </a:moveTo>
                  <a:cubicBezTo>
                    <a:pt x="13297" y="202785"/>
                    <a:pt x="13297" y="189487"/>
                    <a:pt x="26595" y="182839"/>
                  </a:cubicBezTo>
                  <a:lnTo>
                    <a:pt x="301407" y="23270"/>
                  </a:lnTo>
                  <a:cubicBezTo>
                    <a:pt x="314704" y="14405"/>
                    <a:pt x="336866" y="14405"/>
                    <a:pt x="352380" y="23270"/>
                  </a:cubicBezTo>
                  <a:lnTo>
                    <a:pt x="627192" y="182839"/>
                  </a:lnTo>
                  <a:cubicBezTo>
                    <a:pt x="640489" y="191703"/>
                    <a:pt x="640489" y="205001"/>
                    <a:pt x="627192" y="211649"/>
                  </a:cubicBezTo>
                  <a:lnTo>
                    <a:pt x="352380" y="371218"/>
                  </a:lnTo>
                  <a:cubicBezTo>
                    <a:pt x="339082" y="380083"/>
                    <a:pt x="316920" y="380083"/>
                    <a:pt x="301407" y="371218"/>
                  </a:cubicBezTo>
                  <a:lnTo>
                    <a:pt x="26595" y="211649"/>
                  </a:lnTo>
                  <a:close/>
                </a:path>
              </a:pathLst>
            </a:custGeom>
            <a:solidFill>
              <a:srgbClr val="7E7E96">
                <a:alpha val="71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F3927234-BC37-49A6-A4CF-9BA684175E85}"/>
                </a:ext>
              </a:extLst>
            </p:cNvPr>
            <p:cNvSpPr/>
            <p:nvPr/>
          </p:nvSpPr>
          <p:spPr>
            <a:xfrm>
              <a:off x="7589278" y="5729473"/>
              <a:ext cx="642705" cy="376758"/>
            </a:xfrm>
            <a:custGeom>
              <a:avLst/>
              <a:gdLst>
                <a:gd name="connsiteX0" fmla="*/ 26595 w 642705"/>
                <a:gd name="connsiteY0" fmla="*/ 209433 h 376758"/>
                <a:gd name="connsiteX1" fmla="*/ 26595 w 642705"/>
                <a:gd name="connsiteY1" fmla="*/ 180622 h 376758"/>
                <a:gd name="connsiteX2" fmla="*/ 299190 w 642705"/>
                <a:gd name="connsiteY2" fmla="*/ 23270 h 376758"/>
                <a:gd name="connsiteX3" fmla="*/ 347947 w 642705"/>
                <a:gd name="connsiteY3" fmla="*/ 23270 h 376758"/>
                <a:gd name="connsiteX4" fmla="*/ 620543 w 642705"/>
                <a:gd name="connsiteY4" fmla="*/ 180622 h 376758"/>
                <a:gd name="connsiteX5" fmla="*/ 620543 w 642705"/>
                <a:gd name="connsiteY5" fmla="*/ 209433 h 376758"/>
                <a:gd name="connsiteX6" fmla="*/ 347947 w 642705"/>
                <a:gd name="connsiteY6" fmla="*/ 366785 h 376758"/>
                <a:gd name="connsiteX7" fmla="*/ 299190 w 642705"/>
                <a:gd name="connsiteY7" fmla="*/ 366785 h 376758"/>
                <a:gd name="connsiteX8" fmla="*/ 26595 w 642705"/>
                <a:gd name="connsiteY8" fmla="*/ 209433 h 376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2705" h="376758">
                  <a:moveTo>
                    <a:pt x="26595" y="209433"/>
                  </a:moveTo>
                  <a:cubicBezTo>
                    <a:pt x="13297" y="200568"/>
                    <a:pt x="13297" y="189487"/>
                    <a:pt x="26595" y="180622"/>
                  </a:cubicBezTo>
                  <a:lnTo>
                    <a:pt x="299190" y="23270"/>
                  </a:lnTo>
                  <a:cubicBezTo>
                    <a:pt x="312488" y="14405"/>
                    <a:pt x="334650" y="14405"/>
                    <a:pt x="347947" y="23270"/>
                  </a:cubicBezTo>
                  <a:lnTo>
                    <a:pt x="620543" y="180622"/>
                  </a:lnTo>
                  <a:cubicBezTo>
                    <a:pt x="633840" y="189487"/>
                    <a:pt x="633840" y="200568"/>
                    <a:pt x="620543" y="209433"/>
                  </a:cubicBezTo>
                  <a:lnTo>
                    <a:pt x="347947" y="366785"/>
                  </a:lnTo>
                  <a:cubicBezTo>
                    <a:pt x="334650" y="375650"/>
                    <a:pt x="312488" y="375650"/>
                    <a:pt x="299190" y="366785"/>
                  </a:cubicBezTo>
                  <a:lnTo>
                    <a:pt x="26595" y="209433"/>
                  </a:lnTo>
                  <a:close/>
                </a:path>
              </a:pathLst>
            </a:custGeom>
            <a:solidFill>
              <a:srgbClr val="797992">
                <a:alpha val="73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39A6CEA9-B442-4523-9C01-9985A8A6CC7B}"/>
                </a:ext>
              </a:extLst>
            </p:cNvPr>
            <p:cNvSpPr/>
            <p:nvPr/>
          </p:nvSpPr>
          <p:spPr>
            <a:xfrm>
              <a:off x="7591495" y="5731690"/>
              <a:ext cx="620543" cy="376758"/>
            </a:xfrm>
            <a:custGeom>
              <a:avLst/>
              <a:gdLst>
                <a:gd name="connsiteX0" fmla="*/ 26595 w 620542"/>
                <a:gd name="connsiteY0" fmla="*/ 207217 h 376758"/>
                <a:gd name="connsiteX1" fmla="*/ 26595 w 620542"/>
                <a:gd name="connsiteY1" fmla="*/ 178406 h 376758"/>
                <a:gd name="connsiteX2" fmla="*/ 296974 w 620542"/>
                <a:gd name="connsiteY2" fmla="*/ 23271 h 376758"/>
                <a:gd name="connsiteX3" fmla="*/ 345731 w 620542"/>
                <a:gd name="connsiteY3" fmla="*/ 23271 h 376758"/>
                <a:gd name="connsiteX4" fmla="*/ 616110 w 620542"/>
                <a:gd name="connsiteY4" fmla="*/ 178406 h 376758"/>
                <a:gd name="connsiteX5" fmla="*/ 616110 w 620542"/>
                <a:gd name="connsiteY5" fmla="*/ 207217 h 376758"/>
                <a:gd name="connsiteX6" fmla="*/ 345731 w 620542"/>
                <a:gd name="connsiteY6" fmla="*/ 362353 h 376758"/>
                <a:gd name="connsiteX7" fmla="*/ 296974 w 620542"/>
                <a:gd name="connsiteY7" fmla="*/ 362353 h 376758"/>
                <a:gd name="connsiteX8" fmla="*/ 26595 w 620542"/>
                <a:gd name="connsiteY8" fmla="*/ 207217 h 376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0542" h="376758">
                  <a:moveTo>
                    <a:pt x="26595" y="207217"/>
                  </a:moveTo>
                  <a:cubicBezTo>
                    <a:pt x="13297" y="198352"/>
                    <a:pt x="13297" y="187271"/>
                    <a:pt x="26595" y="178406"/>
                  </a:cubicBezTo>
                  <a:lnTo>
                    <a:pt x="296974" y="23271"/>
                  </a:lnTo>
                  <a:cubicBezTo>
                    <a:pt x="310271" y="14405"/>
                    <a:pt x="332434" y="14405"/>
                    <a:pt x="345731" y="23271"/>
                  </a:cubicBezTo>
                  <a:lnTo>
                    <a:pt x="616110" y="178406"/>
                  </a:lnTo>
                  <a:cubicBezTo>
                    <a:pt x="629408" y="187271"/>
                    <a:pt x="629408" y="198352"/>
                    <a:pt x="616110" y="207217"/>
                  </a:cubicBezTo>
                  <a:lnTo>
                    <a:pt x="345731" y="362353"/>
                  </a:lnTo>
                  <a:cubicBezTo>
                    <a:pt x="332434" y="371218"/>
                    <a:pt x="310271" y="371218"/>
                    <a:pt x="296974" y="362353"/>
                  </a:cubicBezTo>
                  <a:lnTo>
                    <a:pt x="26595" y="207217"/>
                  </a:lnTo>
                  <a:close/>
                </a:path>
              </a:pathLst>
            </a:custGeom>
            <a:solidFill>
              <a:srgbClr val="75758E">
                <a:alpha val="7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887A6802-AB09-4854-896B-03A63A6EBA7A}"/>
                </a:ext>
              </a:extLst>
            </p:cNvPr>
            <p:cNvSpPr/>
            <p:nvPr/>
          </p:nvSpPr>
          <p:spPr>
            <a:xfrm>
              <a:off x="7595927" y="5733352"/>
              <a:ext cx="620543" cy="376758"/>
            </a:xfrm>
            <a:custGeom>
              <a:avLst/>
              <a:gdLst>
                <a:gd name="connsiteX0" fmla="*/ 26595 w 620542"/>
                <a:gd name="connsiteY0" fmla="*/ 203339 h 376758"/>
                <a:gd name="connsiteX1" fmla="*/ 26595 w 620542"/>
                <a:gd name="connsiteY1" fmla="*/ 174528 h 376758"/>
                <a:gd name="connsiteX2" fmla="*/ 292542 w 620542"/>
                <a:gd name="connsiteY2" fmla="*/ 21608 h 376758"/>
                <a:gd name="connsiteX3" fmla="*/ 341299 w 620542"/>
                <a:gd name="connsiteY3" fmla="*/ 21608 h 376758"/>
                <a:gd name="connsiteX4" fmla="*/ 607246 w 620542"/>
                <a:gd name="connsiteY4" fmla="*/ 174528 h 376758"/>
                <a:gd name="connsiteX5" fmla="*/ 607246 w 620542"/>
                <a:gd name="connsiteY5" fmla="*/ 203339 h 376758"/>
                <a:gd name="connsiteX6" fmla="*/ 341299 w 620542"/>
                <a:gd name="connsiteY6" fmla="*/ 356258 h 376758"/>
                <a:gd name="connsiteX7" fmla="*/ 292542 w 620542"/>
                <a:gd name="connsiteY7" fmla="*/ 356258 h 376758"/>
                <a:gd name="connsiteX8" fmla="*/ 26595 w 620542"/>
                <a:gd name="connsiteY8" fmla="*/ 203339 h 376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0542" h="376758">
                  <a:moveTo>
                    <a:pt x="26595" y="203339"/>
                  </a:moveTo>
                  <a:cubicBezTo>
                    <a:pt x="13297" y="196690"/>
                    <a:pt x="13297" y="183392"/>
                    <a:pt x="26595" y="174528"/>
                  </a:cubicBezTo>
                  <a:lnTo>
                    <a:pt x="292542" y="21608"/>
                  </a:lnTo>
                  <a:cubicBezTo>
                    <a:pt x="305839" y="14960"/>
                    <a:pt x="328001" y="14960"/>
                    <a:pt x="341299" y="21608"/>
                  </a:cubicBezTo>
                  <a:lnTo>
                    <a:pt x="607246" y="174528"/>
                  </a:lnTo>
                  <a:cubicBezTo>
                    <a:pt x="620543" y="181176"/>
                    <a:pt x="620543" y="194474"/>
                    <a:pt x="607246" y="203339"/>
                  </a:cubicBezTo>
                  <a:lnTo>
                    <a:pt x="341299" y="356258"/>
                  </a:lnTo>
                  <a:cubicBezTo>
                    <a:pt x="328001" y="362907"/>
                    <a:pt x="305839" y="362907"/>
                    <a:pt x="292542" y="356258"/>
                  </a:cubicBezTo>
                  <a:lnTo>
                    <a:pt x="26595" y="203339"/>
                  </a:lnTo>
                  <a:close/>
                </a:path>
              </a:pathLst>
            </a:custGeom>
            <a:solidFill>
              <a:srgbClr val="70708B">
                <a:alpha val="78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9A8157E1-3AC0-41FC-A12D-2614FED13502}"/>
                </a:ext>
              </a:extLst>
            </p:cNvPr>
            <p:cNvSpPr/>
            <p:nvPr/>
          </p:nvSpPr>
          <p:spPr>
            <a:xfrm>
              <a:off x="7598143" y="5733352"/>
              <a:ext cx="620543" cy="376758"/>
            </a:xfrm>
            <a:custGeom>
              <a:avLst/>
              <a:gdLst>
                <a:gd name="connsiteX0" fmla="*/ 26595 w 620542"/>
                <a:gd name="connsiteY0" fmla="*/ 203339 h 376758"/>
                <a:gd name="connsiteX1" fmla="*/ 26595 w 620542"/>
                <a:gd name="connsiteY1" fmla="*/ 174528 h 376758"/>
                <a:gd name="connsiteX2" fmla="*/ 290325 w 620542"/>
                <a:gd name="connsiteY2" fmla="*/ 21608 h 376758"/>
                <a:gd name="connsiteX3" fmla="*/ 339083 w 620542"/>
                <a:gd name="connsiteY3" fmla="*/ 21608 h 376758"/>
                <a:gd name="connsiteX4" fmla="*/ 602813 w 620542"/>
                <a:gd name="connsiteY4" fmla="*/ 174528 h 376758"/>
                <a:gd name="connsiteX5" fmla="*/ 602813 w 620542"/>
                <a:gd name="connsiteY5" fmla="*/ 203339 h 376758"/>
                <a:gd name="connsiteX6" fmla="*/ 339083 w 620542"/>
                <a:gd name="connsiteY6" fmla="*/ 356258 h 376758"/>
                <a:gd name="connsiteX7" fmla="*/ 290325 w 620542"/>
                <a:gd name="connsiteY7" fmla="*/ 356258 h 376758"/>
                <a:gd name="connsiteX8" fmla="*/ 26595 w 620542"/>
                <a:gd name="connsiteY8" fmla="*/ 203339 h 376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0542" h="376758">
                  <a:moveTo>
                    <a:pt x="26595" y="203339"/>
                  </a:moveTo>
                  <a:cubicBezTo>
                    <a:pt x="13297" y="196690"/>
                    <a:pt x="13297" y="183392"/>
                    <a:pt x="26595" y="174528"/>
                  </a:cubicBezTo>
                  <a:lnTo>
                    <a:pt x="290325" y="21608"/>
                  </a:lnTo>
                  <a:cubicBezTo>
                    <a:pt x="303623" y="14960"/>
                    <a:pt x="325785" y="14960"/>
                    <a:pt x="339083" y="21608"/>
                  </a:cubicBezTo>
                  <a:lnTo>
                    <a:pt x="602813" y="174528"/>
                  </a:lnTo>
                  <a:cubicBezTo>
                    <a:pt x="616111" y="181176"/>
                    <a:pt x="616111" y="194474"/>
                    <a:pt x="602813" y="203339"/>
                  </a:cubicBezTo>
                  <a:lnTo>
                    <a:pt x="339083" y="356258"/>
                  </a:lnTo>
                  <a:cubicBezTo>
                    <a:pt x="325785" y="362907"/>
                    <a:pt x="303623" y="362907"/>
                    <a:pt x="290325" y="356258"/>
                  </a:cubicBezTo>
                  <a:lnTo>
                    <a:pt x="26595" y="203339"/>
                  </a:lnTo>
                  <a:close/>
                </a:path>
              </a:pathLst>
            </a:custGeom>
            <a:solidFill>
              <a:srgbClr val="6C6C87">
                <a:alpha val="8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617D9540-6467-4F87-8F97-A6C7D61C1F5B}"/>
                </a:ext>
              </a:extLst>
            </p:cNvPr>
            <p:cNvSpPr/>
            <p:nvPr/>
          </p:nvSpPr>
          <p:spPr>
            <a:xfrm>
              <a:off x="7602576" y="5737784"/>
              <a:ext cx="598381" cy="354596"/>
            </a:xfrm>
            <a:custGeom>
              <a:avLst/>
              <a:gdLst>
                <a:gd name="connsiteX0" fmla="*/ 26595 w 598380"/>
                <a:gd name="connsiteY0" fmla="*/ 198906 h 354595"/>
                <a:gd name="connsiteX1" fmla="*/ 26595 w 598380"/>
                <a:gd name="connsiteY1" fmla="*/ 172312 h 354595"/>
                <a:gd name="connsiteX2" fmla="*/ 285893 w 598380"/>
                <a:gd name="connsiteY2" fmla="*/ 21608 h 354595"/>
                <a:gd name="connsiteX3" fmla="*/ 332434 w 598380"/>
                <a:gd name="connsiteY3" fmla="*/ 21608 h 354595"/>
                <a:gd name="connsiteX4" fmla="*/ 591732 w 598380"/>
                <a:gd name="connsiteY4" fmla="*/ 172312 h 354595"/>
                <a:gd name="connsiteX5" fmla="*/ 591732 w 598380"/>
                <a:gd name="connsiteY5" fmla="*/ 198906 h 354595"/>
                <a:gd name="connsiteX6" fmla="*/ 332434 w 598380"/>
                <a:gd name="connsiteY6" fmla="*/ 349610 h 354595"/>
                <a:gd name="connsiteX7" fmla="*/ 285893 w 598380"/>
                <a:gd name="connsiteY7" fmla="*/ 349610 h 354595"/>
                <a:gd name="connsiteX8" fmla="*/ 26595 w 598380"/>
                <a:gd name="connsiteY8" fmla="*/ 198906 h 354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8380" h="354595">
                  <a:moveTo>
                    <a:pt x="26595" y="198906"/>
                  </a:moveTo>
                  <a:cubicBezTo>
                    <a:pt x="13297" y="192258"/>
                    <a:pt x="13297" y="178960"/>
                    <a:pt x="26595" y="172312"/>
                  </a:cubicBezTo>
                  <a:lnTo>
                    <a:pt x="285893" y="21608"/>
                  </a:lnTo>
                  <a:cubicBezTo>
                    <a:pt x="299190" y="14960"/>
                    <a:pt x="321352" y="14960"/>
                    <a:pt x="332434" y="21608"/>
                  </a:cubicBezTo>
                  <a:lnTo>
                    <a:pt x="591732" y="172312"/>
                  </a:lnTo>
                  <a:cubicBezTo>
                    <a:pt x="605029" y="178960"/>
                    <a:pt x="605029" y="192258"/>
                    <a:pt x="591732" y="198906"/>
                  </a:cubicBezTo>
                  <a:lnTo>
                    <a:pt x="332434" y="349610"/>
                  </a:lnTo>
                  <a:cubicBezTo>
                    <a:pt x="319136" y="356258"/>
                    <a:pt x="296974" y="356258"/>
                    <a:pt x="285893" y="349610"/>
                  </a:cubicBezTo>
                  <a:lnTo>
                    <a:pt x="26595" y="198906"/>
                  </a:lnTo>
                  <a:close/>
                </a:path>
              </a:pathLst>
            </a:custGeom>
            <a:solidFill>
              <a:srgbClr val="676783">
                <a:alpha val="83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DC04D6EE-0591-497B-8658-65B219071E3D}"/>
                </a:ext>
              </a:extLst>
            </p:cNvPr>
            <p:cNvSpPr/>
            <p:nvPr/>
          </p:nvSpPr>
          <p:spPr>
            <a:xfrm>
              <a:off x="7604792" y="5740000"/>
              <a:ext cx="598381" cy="354596"/>
            </a:xfrm>
            <a:custGeom>
              <a:avLst/>
              <a:gdLst>
                <a:gd name="connsiteX0" fmla="*/ 26595 w 598380"/>
                <a:gd name="connsiteY0" fmla="*/ 196690 h 354595"/>
                <a:gd name="connsiteX1" fmla="*/ 26595 w 598380"/>
                <a:gd name="connsiteY1" fmla="*/ 170095 h 354595"/>
                <a:gd name="connsiteX2" fmla="*/ 283677 w 598380"/>
                <a:gd name="connsiteY2" fmla="*/ 21608 h 354595"/>
                <a:gd name="connsiteX3" fmla="*/ 330217 w 598380"/>
                <a:gd name="connsiteY3" fmla="*/ 21608 h 354595"/>
                <a:gd name="connsiteX4" fmla="*/ 587300 w 598380"/>
                <a:gd name="connsiteY4" fmla="*/ 170095 h 354595"/>
                <a:gd name="connsiteX5" fmla="*/ 587300 w 598380"/>
                <a:gd name="connsiteY5" fmla="*/ 196690 h 354595"/>
                <a:gd name="connsiteX6" fmla="*/ 330217 w 598380"/>
                <a:gd name="connsiteY6" fmla="*/ 345177 h 354595"/>
                <a:gd name="connsiteX7" fmla="*/ 283677 w 598380"/>
                <a:gd name="connsiteY7" fmla="*/ 345177 h 354595"/>
                <a:gd name="connsiteX8" fmla="*/ 26595 w 598380"/>
                <a:gd name="connsiteY8" fmla="*/ 196690 h 354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8380" h="354595">
                  <a:moveTo>
                    <a:pt x="26595" y="196690"/>
                  </a:moveTo>
                  <a:cubicBezTo>
                    <a:pt x="13297" y="190041"/>
                    <a:pt x="13297" y="176744"/>
                    <a:pt x="26595" y="170095"/>
                  </a:cubicBezTo>
                  <a:lnTo>
                    <a:pt x="283677" y="21608"/>
                  </a:lnTo>
                  <a:cubicBezTo>
                    <a:pt x="296974" y="14960"/>
                    <a:pt x="316920" y="14960"/>
                    <a:pt x="330217" y="21608"/>
                  </a:cubicBezTo>
                  <a:lnTo>
                    <a:pt x="587300" y="170095"/>
                  </a:lnTo>
                  <a:cubicBezTo>
                    <a:pt x="600597" y="176744"/>
                    <a:pt x="600597" y="190041"/>
                    <a:pt x="587300" y="196690"/>
                  </a:cubicBezTo>
                  <a:lnTo>
                    <a:pt x="330217" y="345177"/>
                  </a:lnTo>
                  <a:cubicBezTo>
                    <a:pt x="316920" y="351826"/>
                    <a:pt x="296974" y="351826"/>
                    <a:pt x="283677" y="345177"/>
                  </a:cubicBezTo>
                  <a:lnTo>
                    <a:pt x="26595" y="196690"/>
                  </a:lnTo>
                  <a:close/>
                </a:path>
              </a:pathLst>
            </a:custGeom>
            <a:solidFill>
              <a:srgbClr val="636380">
                <a:alpha val="8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BB471FEA-8E56-4C24-82E2-3642F02ECF67}"/>
                </a:ext>
              </a:extLst>
            </p:cNvPr>
            <p:cNvSpPr/>
            <p:nvPr/>
          </p:nvSpPr>
          <p:spPr>
            <a:xfrm>
              <a:off x="7609224" y="5742217"/>
              <a:ext cx="598381" cy="354596"/>
            </a:xfrm>
            <a:custGeom>
              <a:avLst/>
              <a:gdLst>
                <a:gd name="connsiteX0" fmla="*/ 26595 w 598380"/>
                <a:gd name="connsiteY0" fmla="*/ 194474 h 354595"/>
                <a:gd name="connsiteX1" fmla="*/ 26595 w 598380"/>
                <a:gd name="connsiteY1" fmla="*/ 167879 h 354595"/>
                <a:gd name="connsiteX2" fmla="*/ 281461 w 598380"/>
                <a:gd name="connsiteY2" fmla="*/ 21608 h 354595"/>
                <a:gd name="connsiteX3" fmla="*/ 328001 w 598380"/>
                <a:gd name="connsiteY3" fmla="*/ 21608 h 354595"/>
                <a:gd name="connsiteX4" fmla="*/ 582867 w 598380"/>
                <a:gd name="connsiteY4" fmla="*/ 167879 h 354595"/>
                <a:gd name="connsiteX5" fmla="*/ 582867 w 598380"/>
                <a:gd name="connsiteY5" fmla="*/ 194474 h 354595"/>
                <a:gd name="connsiteX6" fmla="*/ 328001 w 598380"/>
                <a:gd name="connsiteY6" fmla="*/ 340745 h 354595"/>
                <a:gd name="connsiteX7" fmla="*/ 281461 w 598380"/>
                <a:gd name="connsiteY7" fmla="*/ 340745 h 354595"/>
                <a:gd name="connsiteX8" fmla="*/ 26595 w 598380"/>
                <a:gd name="connsiteY8" fmla="*/ 194474 h 354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8380" h="354595">
                  <a:moveTo>
                    <a:pt x="26595" y="194474"/>
                  </a:moveTo>
                  <a:cubicBezTo>
                    <a:pt x="13297" y="187825"/>
                    <a:pt x="13297" y="174528"/>
                    <a:pt x="26595" y="167879"/>
                  </a:cubicBezTo>
                  <a:lnTo>
                    <a:pt x="281461" y="21608"/>
                  </a:lnTo>
                  <a:cubicBezTo>
                    <a:pt x="294758" y="14960"/>
                    <a:pt x="314704" y="14960"/>
                    <a:pt x="328001" y="21608"/>
                  </a:cubicBezTo>
                  <a:lnTo>
                    <a:pt x="582867" y="167879"/>
                  </a:lnTo>
                  <a:cubicBezTo>
                    <a:pt x="596165" y="174528"/>
                    <a:pt x="596165" y="187825"/>
                    <a:pt x="582867" y="194474"/>
                  </a:cubicBezTo>
                  <a:lnTo>
                    <a:pt x="328001" y="340745"/>
                  </a:lnTo>
                  <a:cubicBezTo>
                    <a:pt x="314704" y="347393"/>
                    <a:pt x="294758" y="347393"/>
                    <a:pt x="281461" y="340745"/>
                  </a:cubicBezTo>
                  <a:lnTo>
                    <a:pt x="26595" y="194474"/>
                  </a:lnTo>
                  <a:close/>
                </a:path>
              </a:pathLst>
            </a:custGeom>
            <a:solidFill>
              <a:srgbClr val="5E5E7C">
                <a:alpha val="88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BD85E5A4-D13A-482A-8733-646754D31089}"/>
                </a:ext>
              </a:extLst>
            </p:cNvPr>
            <p:cNvSpPr/>
            <p:nvPr/>
          </p:nvSpPr>
          <p:spPr>
            <a:xfrm>
              <a:off x="7611441" y="5744433"/>
              <a:ext cx="598381" cy="354596"/>
            </a:xfrm>
            <a:custGeom>
              <a:avLst/>
              <a:gdLst>
                <a:gd name="connsiteX0" fmla="*/ 26595 w 598380"/>
                <a:gd name="connsiteY0" fmla="*/ 192258 h 354595"/>
                <a:gd name="connsiteX1" fmla="*/ 26595 w 598380"/>
                <a:gd name="connsiteY1" fmla="*/ 165663 h 354595"/>
                <a:gd name="connsiteX2" fmla="*/ 277028 w 598380"/>
                <a:gd name="connsiteY2" fmla="*/ 21608 h 354595"/>
                <a:gd name="connsiteX3" fmla="*/ 323569 w 598380"/>
                <a:gd name="connsiteY3" fmla="*/ 21608 h 354595"/>
                <a:gd name="connsiteX4" fmla="*/ 574002 w 598380"/>
                <a:gd name="connsiteY4" fmla="*/ 165663 h 354595"/>
                <a:gd name="connsiteX5" fmla="*/ 574002 w 598380"/>
                <a:gd name="connsiteY5" fmla="*/ 192258 h 354595"/>
                <a:gd name="connsiteX6" fmla="*/ 323569 w 598380"/>
                <a:gd name="connsiteY6" fmla="*/ 336312 h 354595"/>
                <a:gd name="connsiteX7" fmla="*/ 277028 w 598380"/>
                <a:gd name="connsiteY7" fmla="*/ 336312 h 354595"/>
                <a:gd name="connsiteX8" fmla="*/ 26595 w 598380"/>
                <a:gd name="connsiteY8" fmla="*/ 192258 h 354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8380" h="354595">
                  <a:moveTo>
                    <a:pt x="26595" y="192258"/>
                  </a:moveTo>
                  <a:cubicBezTo>
                    <a:pt x="13297" y="185609"/>
                    <a:pt x="13297" y="172311"/>
                    <a:pt x="26595" y="165663"/>
                  </a:cubicBezTo>
                  <a:lnTo>
                    <a:pt x="277028" y="21608"/>
                  </a:lnTo>
                  <a:cubicBezTo>
                    <a:pt x="290325" y="14960"/>
                    <a:pt x="310272" y="14960"/>
                    <a:pt x="323569" y="21608"/>
                  </a:cubicBezTo>
                  <a:lnTo>
                    <a:pt x="574002" y="165663"/>
                  </a:lnTo>
                  <a:cubicBezTo>
                    <a:pt x="587300" y="172311"/>
                    <a:pt x="587300" y="185609"/>
                    <a:pt x="574002" y="192258"/>
                  </a:cubicBezTo>
                  <a:lnTo>
                    <a:pt x="323569" y="336312"/>
                  </a:lnTo>
                  <a:cubicBezTo>
                    <a:pt x="310272" y="342961"/>
                    <a:pt x="290325" y="342961"/>
                    <a:pt x="277028" y="336312"/>
                  </a:cubicBezTo>
                  <a:lnTo>
                    <a:pt x="26595" y="192258"/>
                  </a:lnTo>
                  <a:close/>
                </a:path>
              </a:pathLst>
            </a:custGeom>
            <a:solidFill>
              <a:srgbClr val="5A5A79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199AE5BC-2347-4D98-AF49-DBF2A78BA09E}"/>
                </a:ext>
              </a:extLst>
            </p:cNvPr>
            <p:cNvSpPr/>
            <p:nvPr/>
          </p:nvSpPr>
          <p:spPr>
            <a:xfrm>
              <a:off x="7615873" y="5744433"/>
              <a:ext cx="576218" cy="354596"/>
            </a:xfrm>
            <a:custGeom>
              <a:avLst/>
              <a:gdLst>
                <a:gd name="connsiteX0" fmla="*/ 26595 w 576218"/>
                <a:gd name="connsiteY0" fmla="*/ 192258 h 354595"/>
                <a:gd name="connsiteX1" fmla="*/ 26595 w 576218"/>
                <a:gd name="connsiteY1" fmla="*/ 165663 h 354595"/>
                <a:gd name="connsiteX2" fmla="*/ 274812 w 576218"/>
                <a:gd name="connsiteY2" fmla="*/ 21608 h 354595"/>
                <a:gd name="connsiteX3" fmla="*/ 319136 w 576218"/>
                <a:gd name="connsiteY3" fmla="*/ 21608 h 354595"/>
                <a:gd name="connsiteX4" fmla="*/ 567354 w 576218"/>
                <a:gd name="connsiteY4" fmla="*/ 165663 h 354595"/>
                <a:gd name="connsiteX5" fmla="*/ 567354 w 576218"/>
                <a:gd name="connsiteY5" fmla="*/ 192258 h 354595"/>
                <a:gd name="connsiteX6" fmla="*/ 319136 w 576218"/>
                <a:gd name="connsiteY6" fmla="*/ 336312 h 354595"/>
                <a:gd name="connsiteX7" fmla="*/ 274812 w 576218"/>
                <a:gd name="connsiteY7" fmla="*/ 336312 h 354595"/>
                <a:gd name="connsiteX8" fmla="*/ 26595 w 576218"/>
                <a:gd name="connsiteY8" fmla="*/ 192258 h 354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6218" h="354595">
                  <a:moveTo>
                    <a:pt x="26595" y="192258"/>
                  </a:moveTo>
                  <a:cubicBezTo>
                    <a:pt x="13297" y="185609"/>
                    <a:pt x="13297" y="172311"/>
                    <a:pt x="26595" y="165663"/>
                  </a:cubicBezTo>
                  <a:lnTo>
                    <a:pt x="274812" y="21608"/>
                  </a:lnTo>
                  <a:cubicBezTo>
                    <a:pt x="288109" y="14960"/>
                    <a:pt x="308055" y="14960"/>
                    <a:pt x="319136" y="21608"/>
                  </a:cubicBezTo>
                  <a:lnTo>
                    <a:pt x="567354" y="165663"/>
                  </a:lnTo>
                  <a:cubicBezTo>
                    <a:pt x="580651" y="172311"/>
                    <a:pt x="580651" y="185609"/>
                    <a:pt x="567354" y="192258"/>
                  </a:cubicBezTo>
                  <a:lnTo>
                    <a:pt x="319136" y="336312"/>
                  </a:lnTo>
                  <a:cubicBezTo>
                    <a:pt x="305839" y="342961"/>
                    <a:pt x="285893" y="342961"/>
                    <a:pt x="274812" y="336312"/>
                  </a:cubicBezTo>
                  <a:lnTo>
                    <a:pt x="26595" y="192258"/>
                  </a:lnTo>
                  <a:close/>
                </a:path>
              </a:pathLst>
            </a:custGeom>
            <a:solidFill>
              <a:srgbClr val="555575">
                <a:alpha val="93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2EBB4DA-8413-4A25-8C98-BCE15F217467}"/>
                </a:ext>
              </a:extLst>
            </p:cNvPr>
            <p:cNvSpPr/>
            <p:nvPr/>
          </p:nvSpPr>
          <p:spPr>
            <a:xfrm>
              <a:off x="7618089" y="5746649"/>
              <a:ext cx="576218" cy="332434"/>
            </a:xfrm>
            <a:custGeom>
              <a:avLst/>
              <a:gdLst>
                <a:gd name="connsiteX0" fmla="*/ 26595 w 576218"/>
                <a:gd name="connsiteY0" fmla="*/ 190041 h 332433"/>
                <a:gd name="connsiteX1" fmla="*/ 26595 w 576218"/>
                <a:gd name="connsiteY1" fmla="*/ 163447 h 332433"/>
                <a:gd name="connsiteX2" fmla="*/ 272596 w 576218"/>
                <a:gd name="connsiteY2" fmla="*/ 21608 h 332433"/>
                <a:gd name="connsiteX3" fmla="*/ 316920 w 576218"/>
                <a:gd name="connsiteY3" fmla="*/ 21608 h 332433"/>
                <a:gd name="connsiteX4" fmla="*/ 562921 w 576218"/>
                <a:gd name="connsiteY4" fmla="*/ 163447 h 332433"/>
                <a:gd name="connsiteX5" fmla="*/ 562921 w 576218"/>
                <a:gd name="connsiteY5" fmla="*/ 190041 h 332433"/>
                <a:gd name="connsiteX6" fmla="*/ 316920 w 576218"/>
                <a:gd name="connsiteY6" fmla="*/ 331880 h 332433"/>
                <a:gd name="connsiteX7" fmla="*/ 272596 w 576218"/>
                <a:gd name="connsiteY7" fmla="*/ 331880 h 332433"/>
                <a:gd name="connsiteX8" fmla="*/ 26595 w 576218"/>
                <a:gd name="connsiteY8" fmla="*/ 190041 h 332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6218" h="332433">
                  <a:moveTo>
                    <a:pt x="26595" y="190041"/>
                  </a:moveTo>
                  <a:cubicBezTo>
                    <a:pt x="13297" y="183393"/>
                    <a:pt x="13297" y="172312"/>
                    <a:pt x="26595" y="163447"/>
                  </a:cubicBezTo>
                  <a:lnTo>
                    <a:pt x="272596" y="21608"/>
                  </a:lnTo>
                  <a:cubicBezTo>
                    <a:pt x="285893" y="14960"/>
                    <a:pt x="305839" y="14960"/>
                    <a:pt x="316920" y="21608"/>
                  </a:cubicBezTo>
                  <a:lnTo>
                    <a:pt x="562921" y="163447"/>
                  </a:lnTo>
                  <a:cubicBezTo>
                    <a:pt x="576219" y="170095"/>
                    <a:pt x="576219" y="181176"/>
                    <a:pt x="562921" y="190041"/>
                  </a:cubicBezTo>
                  <a:lnTo>
                    <a:pt x="316920" y="331880"/>
                  </a:lnTo>
                  <a:cubicBezTo>
                    <a:pt x="303623" y="338528"/>
                    <a:pt x="283677" y="338528"/>
                    <a:pt x="272596" y="331880"/>
                  </a:cubicBezTo>
                  <a:lnTo>
                    <a:pt x="26595" y="190041"/>
                  </a:lnTo>
                  <a:close/>
                </a:path>
              </a:pathLst>
            </a:custGeom>
            <a:solidFill>
              <a:srgbClr val="515171">
                <a:alpha val="9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1A9BB19E-AD63-48E1-B7C8-36C4D516AED6}"/>
                </a:ext>
              </a:extLst>
            </p:cNvPr>
            <p:cNvSpPr/>
            <p:nvPr/>
          </p:nvSpPr>
          <p:spPr>
            <a:xfrm>
              <a:off x="7624184" y="5748865"/>
              <a:ext cx="576218" cy="332434"/>
            </a:xfrm>
            <a:custGeom>
              <a:avLst/>
              <a:gdLst>
                <a:gd name="connsiteX0" fmla="*/ 24933 w 576218"/>
                <a:gd name="connsiteY0" fmla="*/ 187825 h 332433"/>
                <a:gd name="connsiteX1" fmla="*/ 24933 w 576218"/>
                <a:gd name="connsiteY1" fmla="*/ 161230 h 332433"/>
                <a:gd name="connsiteX2" fmla="*/ 266501 w 576218"/>
                <a:gd name="connsiteY2" fmla="*/ 21608 h 332433"/>
                <a:gd name="connsiteX3" fmla="*/ 310825 w 576218"/>
                <a:gd name="connsiteY3" fmla="*/ 21608 h 332433"/>
                <a:gd name="connsiteX4" fmla="*/ 552394 w 576218"/>
                <a:gd name="connsiteY4" fmla="*/ 161230 h 332433"/>
                <a:gd name="connsiteX5" fmla="*/ 552394 w 576218"/>
                <a:gd name="connsiteY5" fmla="*/ 187825 h 332433"/>
                <a:gd name="connsiteX6" fmla="*/ 310825 w 576218"/>
                <a:gd name="connsiteY6" fmla="*/ 327447 h 332433"/>
                <a:gd name="connsiteX7" fmla="*/ 266501 w 576218"/>
                <a:gd name="connsiteY7" fmla="*/ 327447 h 332433"/>
                <a:gd name="connsiteX8" fmla="*/ 24933 w 576218"/>
                <a:gd name="connsiteY8" fmla="*/ 187825 h 332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6218" h="332433">
                  <a:moveTo>
                    <a:pt x="24933" y="187825"/>
                  </a:moveTo>
                  <a:cubicBezTo>
                    <a:pt x="13851" y="181176"/>
                    <a:pt x="13851" y="170095"/>
                    <a:pt x="24933" y="161230"/>
                  </a:cubicBezTo>
                  <a:lnTo>
                    <a:pt x="266501" y="21608"/>
                  </a:lnTo>
                  <a:cubicBezTo>
                    <a:pt x="277582" y="14960"/>
                    <a:pt x="297528" y="14960"/>
                    <a:pt x="310825" y="21608"/>
                  </a:cubicBezTo>
                  <a:lnTo>
                    <a:pt x="552394" y="161230"/>
                  </a:lnTo>
                  <a:cubicBezTo>
                    <a:pt x="563475" y="167879"/>
                    <a:pt x="563475" y="178960"/>
                    <a:pt x="552394" y="187825"/>
                  </a:cubicBezTo>
                  <a:lnTo>
                    <a:pt x="310825" y="327447"/>
                  </a:lnTo>
                  <a:cubicBezTo>
                    <a:pt x="299744" y="334096"/>
                    <a:pt x="279798" y="334096"/>
                    <a:pt x="266501" y="327447"/>
                  </a:cubicBezTo>
                  <a:lnTo>
                    <a:pt x="24933" y="187825"/>
                  </a:lnTo>
                  <a:close/>
                </a:path>
              </a:pathLst>
            </a:custGeom>
            <a:solidFill>
              <a:srgbClr val="4C4C6E">
                <a:alpha val="98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0284DAE9-09C8-4656-AD3B-C21447FE3368}"/>
                </a:ext>
              </a:extLst>
            </p:cNvPr>
            <p:cNvSpPr/>
            <p:nvPr/>
          </p:nvSpPr>
          <p:spPr>
            <a:xfrm>
              <a:off x="7626400" y="5753298"/>
              <a:ext cx="554056" cy="332434"/>
            </a:xfrm>
            <a:custGeom>
              <a:avLst/>
              <a:gdLst>
                <a:gd name="connsiteX0" fmla="*/ 24933 w 554056"/>
                <a:gd name="connsiteY0" fmla="*/ 183393 h 332433"/>
                <a:gd name="connsiteX1" fmla="*/ 24933 w 554056"/>
                <a:gd name="connsiteY1" fmla="*/ 159014 h 332433"/>
                <a:gd name="connsiteX2" fmla="*/ 264285 w 554056"/>
                <a:gd name="connsiteY2" fmla="*/ 21608 h 332433"/>
                <a:gd name="connsiteX3" fmla="*/ 308609 w 554056"/>
                <a:gd name="connsiteY3" fmla="*/ 21608 h 332433"/>
                <a:gd name="connsiteX4" fmla="*/ 547962 w 554056"/>
                <a:gd name="connsiteY4" fmla="*/ 159014 h 332433"/>
                <a:gd name="connsiteX5" fmla="*/ 547962 w 554056"/>
                <a:gd name="connsiteY5" fmla="*/ 183393 h 332433"/>
                <a:gd name="connsiteX6" fmla="*/ 308609 w 554056"/>
                <a:gd name="connsiteY6" fmla="*/ 320799 h 332433"/>
                <a:gd name="connsiteX7" fmla="*/ 264285 w 554056"/>
                <a:gd name="connsiteY7" fmla="*/ 320799 h 332433"/>
                <a:gd name="connsiteX8" fmla="*/ 24933 w 554056"/>
                <a:gd name="connsiteY8" fmla="*/ 183393 h 332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4056" h="332433">
                  <a:moveTo>
                    <a:pt x="24933" y="183393"/>
                  </a:moveTo>
                  <a:cubicBezTo>
                    <a:pt x="13851" y="176744"/>
                    <a:pt x="13851" y="165663"/>
                    <a:pt x="24933" y="159014"/>
                  </a:cubicBezTo>
                  <a:lnTo>
                    <a:pt x="264285" y="21608"/>
                  </a:lnTo>
                  <a:cubicBezTo>
                    <a:pt x="275366" y="14960"/>
                    <a:pt x="295312" y="14960"/>
                    <a:pt x="308609" y="21608"/>
                  </a:cubicBezTo>
                  <a:lnTo>
                    <a:pt x="547962" y="159014"/>
                  </a:lnTo>
                  <a:cubicBezTo>
                    <a:pt x="559043" y="165663"/>
                    <a:pt x="559043" y="176744"/>
                    <a:pt x="547962" y="183393"/>
                  </a:cubicBezTo>
                  <a:lnTo>
                    <a:pt x="308609" y="320799"/>
                  </a:lnTo>
                  <a:cubicBezTo>
                    <a:pt x="297528" y="327447"/>
                    <a:pt x="277582" y="327447"/>
                    <a:pt x="264285" y="320799"/>
                  </a:cubicBezTo>
                  <a:lnTo>
                    <a:pt x="24933" y="183393"/>
                  </a:lnTo>
                  <a:close/>
                </a:path>
              </a:pathLst>
            </a:custGeom>
            <a:solidFill>
              <a:srgbClr val="48486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BC7CE5C3-627B-4075-9002-A4C3C3D8464D}"/>
                </a:ext>
              </a:extLst>
            </p:cNvPr>
            <p:cNvSpPr/>
            <p:nvPr/>
          </p:nvSpPr>
          <p:spPr>
            <a:xfrm>
              <a:off x="7559359" y="5330553"/>
              <a:ext cx="687030" cy="398920"/>
            </a:xfrm>
            <a:custGeom>
              <a:avLst/>
              <a:gdLst>
                <a:gd name="connsiteX0" fmla="*/ 16622 w 687029"/>
                <a:gd name="connsiteY0" fmla="*/ 207217 h 398920"/>
                <a:gd name="connsiteX1" fmla="*/ 349055 w 687029"/>
                <a:gd name="connsiteY1" fmla="*/ 16622 h 398920"/>
                <a:gd name="connsiteX2" fmla="*/ 679273 w 687029"/>
                <a:gd name="connsiteY2" fmla="*/ 207217 h 398920"/>
                <a:gd name="connsiteX3" fmla="*/ 349055 w 687029"/>
                <a:gd name="connsiteY3" fmla="*/ 397812 h 39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029" h="398920">
                  <a:moveTo>
                    <a:pt x="16622" y="207217"/>
                  </a:moveTo>
                  <a:lnTo>
                    <a:pt x="349055" y="16622"/>
                  </a:lnTo>
                  <a:lnTo>
                    <a:pt x="679273" y="207217"/>
                  </a:lnTo>
                  <a:lnTo>
                    <a:pt x="349055" y="397812"/>
                  </a:lnTo>
                  <a:close/>
                </a:path>
              </a:pathLst>
            </a:custGeom>
            <a:solidFill>
              <a:srgbClr val="EDF0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A99DC7FD-D232-43F1-9098-DB3FA2A7FE4F}"/>
                </a:ext>
              </a:extLst>
            </p:cNvPr>
            <p:cNvSpPr/>
            <p:nvPr/>
          </p:nvSpPr>
          <p:spPr>
            <a:xfrm>
              <a:off x="7559359" y="5521148"/>
              <a:ext cx="354596" cy="598381"/>
            </a:xfrm>
            <a:custGeom>
              <a:avLst/>
              <a:gdLst>
                <a:gd name="connsiteX0" fmla="*/ 16622 w 354595"/>
                <a:gd name="connsiteY0" fmla="*/ 16622 h 598380"/>
                <a:gd name="connsiteX1" fmla="*/ 16622 w 354595"/>
                <a:gd name="connsiteY1" fmla="*/ 397812 h 598380"/>
                <a:gd name="connsiteX2" fmla="*/ 349055 w 354595"/>
                <a:gd name="connsiteY2" fmla="*/ 588408 h 598380"/>
                <a:gd name="connsiteX3" fmla="*/ 349055 w 354595"/>
                <a:gd name="connsiteY3" fmla="*/ 207217 h 598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4595" h="598380">
                  <a:moveTo>
                    <a:pt x="16622" y="16622"/>
                  </a:moveTo>
                  <a:lnTo>
                    <a:pt x="16622" y="397812"/>
                  </a:lnTo>
                  <a:lnTo>
                    <a:pt x="349055" y="588408"/>
                  </a:lnTo>
                  <a:lnTo>
                    <a:pt x="349055" y="207217"/>
                  </a:lnTo>
                  <a:close/>
                </a:path>
              </a:pathLst>
            </a:custGeom>
            <a:solidFill>
              <a:srgbClr val="E5E9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C7E00CFE-76B5-4E8E-803F-F28017D5BC7E}"/>
                </a:ext>
              </a:extLst>
            </p:cNvPr>
            <p:cNvSpPr/>
            <p:nvPr/>
          </p:nvSpPr>
          <p:spPr>
            <a:xfrm>
              <a:off x="7891793" y="5521148"/>
              <a:ext cx="354596" cy="598381"/>
            </a:xfrm>
            <a:custGeom>
              <a:avLst/>
              <a:gdLst>
                <a:gd name="connsiteX0" fmla="*/ 16622 w 354595"/>
                <a:gd name="connsiteY0" fmla="*/ 588408 h 598380"/>
                <a:gd name="connsiteX1" fmla="*/ 346839 w 354595"/>
                <a:gd name="connsiteY1" fmla="*/ 397812 h 598380"/>
                <a:gd name="connsiteX2" fmla="*/ 346839 w 354595"/>
                <a:gd name="connsiteY2" fmla="*/ 16622 h 598380"/>
                <a:gd name="connsiteX3" fmla="*/ 16622 w 354595"/>
                <a:gd name="connsiteY3" fmla="*/ 207217 h 598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4595" h="598380">
                  <a:moveTo>
                    <a:pt x="16622" y="588408"/>
                  </a:moveTo>
                  <a:lnTo>
                    <a:pt x="346839" y="397812"/>
                  </a:lnTo>
                  <a:lnTo>
                    <a:pt x="346839" y="16622"/>
                  </a:lnTo>
                  <a:lnTo>
                    <a:pt x="16622" y="207217"/>
                  </a:lnTo>
                  <a:close/>
                </a:path>
              </a:pathLst>
            </a:custGeom>
            <a:solidFill>
              <a:srgbClr val="DCE1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88F8D55B-1671-4430-9CC0-E99535230282}"/>
                </a:ext>
              </a:extLst>
            </p:cNvPr>
            <p:cNvSpPr/>
            <p:nvPr/>
          </p:nvSpPr>
          <p:spPr>
            <a:xfrm>
              <a:off x="7692333" y="5596500"/>
              <a:ext cx="88649" cy="443245"/>
            </a:xfrm>
            <a:custGeom>
              <a:avLst/>
              <a:gdLst>
                <a:gd name="connsiteX0" fmla="*/ 16622 w 88648"/>
                <a:gd name="connsiteY0" fmla="*/ 400029 h 443244"/>
                <a:gd name="connsiteX1" fmla="*/ 16622 w 88648"/>
                <a:gd name="connsiteY1" fmla="*/ 16622 h 443244"/>
                <a:gd name="connsiteX2" fmla="*/ 83108 w 88648"/>
                <a:gd name="connsiteY2" fmla="*/ 56514 h 443244"/>
                <a:gd name="connsiteX3" fmla="*/ 83108 w 88648"/>
                <a:gd name="connsiteY3" fmla="*/ 437704 h 443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648" h="443244">
                  <a:moveTo>
                    <a:pt x="16622" y="400029"/>
                  </a:moveTo>
                  <a:lnTo>
                    <a:pt x="16622" y="16622"/>
                  </a:lnTo>
                  <a:lnTo>
                    <a:pt x="83108" y="56514"/>
                  </a:lnTo>
                  <a:lnTo>
                    <a:pt x="83108" y="437704"/>
                  </a:lnTo>
                  <a:close/>
                </a:path>
              </a:pathLst>
            </a:custGeom>
            <a:solidFill>
              <a:srgbClr val="5858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8324D69B-2B22-4253-A0E6-CBA8A92E8B1A}"/>
                </a:ext>
              </a:extLst>
            </p:cNvPr>
            <p:cNvSpPr/>
            <p:nvPr/>
          </p:nvSpPr>
          <p:spPr>
            <a:xfrm>
              <a:off x="7692333" y="5408121"/>
              <a:ext cx="421083" cy="243785"/>
            </a:xfrm>
            <a:custGeom>
              <a:avLst/>
              <a:gdLst>
                <a:gd name="connsiteX0" fmla="*/ 16622 w 421082"/>
                <a:gd name="connsiteY0" fmla="*/ 205001 h 243784"/>
                <a:gd name="connsiteX1" fmla="*/ 346839 w 421082"/>
                <a:gd name="connsiteY1" fmla="*/ 16622 h 243784"/>
                <a:gd name="connsiteX2" fmla="*/ 415542 w 421082"/>
                <a:gd name="connsiteY2" fmla="*/ 52081 h 243784"/>
                <a:gd name="connsiteX3" fmla="*/ 83108 w 421082"/>
                <a:gd name="connsiteY3" fmla="*/ 244893 h 24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1082" h="243784">
                  <a:moveTo>
                    <a:pt x="16622" y="205001"/>
                  </a:moveTo>
                  <a:lnTo>
                    <a:pt x="346839" y="16622"/>
                  </a:lnTo>
                  <a:lnTo>
                    <a:pt x="415542" y="52081"/>
                  </a:lnTo>
                  <a:lnTo>
                    <a:pt x="83108" y="244893"/>
                  </a:lnTo>
                  <a:close/>
                </a:path>
              </a:pathLst>
            </a:custGeom>
            <a:solidFill>
              <a:srgbClr val="6D6D8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25BE2B0B-83AF-4EC6-9189-005465636162}"/>
                </a:ext>
              </a:extLst>
            </p:cNvPr>
            <p:cNvSpPr/>
            <p:nvPr/>
          </p:nvSpPr>
          <p:spPr>
            <a:xfrm>
              <a:off x="7694549" y="5403688"/>
              <a:ext cx="421083" cy="265947"/>
            </a:xfrm>
            <a:custGeom>
              <a:avLst/>
              <a:gdLst>
                <a:gd name="connsiteX0" fmla="*/ 16622 w 421082"/>
                <a:gd name="connsiteY0" fmla="*/ 56514 h 265946"/>
                <a:gd name="connsiteX1" fmla="*/ 344623 w 421082"/>
                <a:gd name="connsiteY1" fmla="*/ 249325 h 265946"/>
                <a:gd name="connsiteX2" fmla="*/ 411110 w 421082"/>
                <a:gd name="connsiteY2" fmla="*/ 209433 h 265946"/>
                <a:gd name="connsiteX3" fmla="*/ 85325 w 421082"/>
                <a:gd name="connsiteY3" fmla="*/ 16622 h 26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1082" h="265946">
                  <a:moveTo>
                    <a:pt x="16622" y="56514"/>
                  </a:moveTo>
                  <a:lnTo>
                    <a:pt x="344623" y="249325"/>
                  </a:lnTo>
                  <a:lnTo>
                    <a:pt x="411110" y="209433"/>
                  </a:lnTo>
                  <a:lnTo>
                    <a:pt x="85325" y="16622"/>
                  </a:lnTo>
                  <a:close/>
                </a:path>
              </a:pathLst>
            </a:custGeom>
            <a:solidFill>
              <a:srgbClr val="6D6D8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9D539D03-9D07-4133-969D-F10D9A73D374}"/>
                </a:ext>
              </a:extLst>
            </p:cNvPr>
            <p:cNvSpPr/>
            <p:nvPr/>
          </p:nvSpPr>
          <p:spPr>
            <a:xfrm>
              <a:off x="8022551" y="5596500"/>
              <a:ext cx="88649" cy="443245"/>
            </a:xfrm>
            <a:custGeom>
              <a:avLst/>
              <a:gdLst>
                <a:gd name="connsiteX0" fmla="*/ 16622 w 88648"/>
                <a:gd name="connsiteY0" fmla="*/ 56514 h 443244"/>
                <a:gd name="connsiteX1" fmla="*/ 16622 w 88648"/>
                <a:gd name="connsiteY1" fmla="*/ 437704 h 443244"/>
                <a:gd name="connsiteX2" fmla="*/ 83108 w 88648"/>
                <a:gd name="connsiteY2" fmla="*/ 400029 h 443244"/>
                <a:gd name="connsiteX3" fmla="*/ 83108 w 88648"/>
                <a:gd name="connsiteY3" fmla="*/ 16622 h 443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648" h="443244">
                  <a:moveTo>
                    <a:pt x="16622" y="56514"/>
                  </a:moveTo>
                  <a:lnTo>
                    <a:pt x="16622" y="437704"/>
                  </a:lnTo>
                  <a:lnTo>
                    <a:pt x="83108" y="400029"/>
                  </a:lnTo>
                  <a:lnTo>
                    <a:pt x="83108" y="16622"/>
                  </a:lnTo>
                  <a:close/>
                </a:path>
              </a:pathLst>
            </a:custGeom>
            <a:solidFill>
              <a:srgbClr val="48486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CB84861B-393E-4A1F-B6D6-273211D51F3C}"/>
                </a:ext>
              </a:extLst>
            </p:cNvPr>
            <p:cNvSpPr/>
            <p:nvPr/>
          </p:nvSpPr>
          <p:spPr>
            <a:xfrm>
              <a:off x="7867415" y="5494138"/>
              <a:ext cx="243785" cy="132973"/>
            </a:xfrm>
            <a:custGeom>
              <a:avLst/>
              <a:gdLst>
                <a:gd name="connsiteX0" fmla="*/ 216082 w 243784"/>
                <a:gd name="connsiteY0" fmla="*/ 36983 h 132973"/>
                <a:gd name="connsiteX1" fmla="*/ 216082 w 243784"/>
                <a:gd name="connsiteY1" fmla="*/ 36983 h 132973"/>
                <a:gd name="connsiteX2" fmla="*/ 127433 w 243784"/>
                <a:gd name="connsiteY2" fmla="*/ 17037 h 132973"/>
                <a:gd name="connsiteX3" fmla="*/ 67595 w 243784"/>
                <a:gd name="connsiteY3" fmla="*/ 23686 h 132973"/>
                <a:gd name="connsiteX4" fmla="*/ 16622 w 243784"/>
                <a:gd name="connsiteY4" fmla="*/ 48064 h 132973"/>
                <a:gd name="connsiteX5" fmla="*/ 151811 w 243784"/>
                <a:gd name="connsiteY5" fmla="*/ 121200 h 132973"/>
                <a:gd name="connsiteX6" fmla="*/ 213866 w 243784"/>
                <a:gd name="connsiteY6" fmla="*/ 92389 h 132973"/>
                <a:gd name="connsiteX7" fmla="*/ 216082 w 243784"/>
                <a:gd name="connsiteY7" fmla="*/ 36983 h 13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784" h="132973">
                  <a:moveTo>
                    <a:pt x="216082" y="36983"/>
                  </a:moveTo>
                  <a:lnTo>
                    <a:pt x="216082" y="36983"/>
                  </a:lnTo>
                  <a:cubicBezTo>
                    <a:pt x="189487" y="21470"/>
                    <a:pt x="158460" y="14821"/>
                    <a:pt x="127433" y="17037"/>
                  </a:cubicBezTo>
                  <a:lnTo>
                    <a:pt x="67595" y="23686"/>
                  </a:lnTo>
                  <a:lnTo>
                    <a:pt x="16622" y="48064"/>
                  </a:lnTo>
                  <a:lnTo>
                    <a:pt x="151811" y="121200"/>
                  </a:lnTo>
                  <a:lnTo>
                    <a:pt x="213866" y="92389"/>
                  </a:lnTo>
                  <a:cubicBezTo>
                    <a:pt x="236028" y="83524"/>
                    <a:pt x="238244" y="50281"/>
                    <a:pt x="216082" y="36983"/>
                  </a:cubicBezTo>
                  <a:close/>
                </a:path>
              </a:pathLst>
            </a:custGeom>
            <a:solidFill>
              <a:srgbClr val="48486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A8C837D3-38A8-4E01-ABF2-68378B0976D4}"/>
                </a:ext>
              </a:extLst>
            </p:cNvPr>
            <p:cNvSpPr/>
            <p:nvPr/>
          </p:nvSpPr>
          <p:spPr>
            <a:xfrm>
              <a:off x="7752171" y="5371788"/>
              <a:ext cx="199460" cy="177298"/>
            </a:xfrm>
            <a:custGeom>
              <a:avLst/>
              <a:gdLst>
                <a:gd name="connsiteX0" fmla="*/ 158460 w 199460"/>
                <a:gd name="connsiteY0" fmla="*/ 90630 h 177297"/>
                <a:gd name="connsiteX1" fmla="*/ 98622 w 199460"/>
                <a:gd name="connsiteY1" fmla="*/ 21927 h 177297"/>
                <a:gd name="connsiteX2" fmla="*/ 69811 w 199460"/>
                <a:gd name="connsiteY2" fmla="*/ 19711 h 177297"/>
                <a:gd name="connsiteX3" fmla="*/ 69811 w 199460"/>
                <a:gd name="connsiteY3" fmla="*/ 19711 h 177297"/>
                <a:gd name="connsiteX4" fmla="*/ 69811 w 199460"/>
                <a:gd name="connsiteY4" fmla="*/ 19711 h 177297"/>
                <a:gd name="connsiteX5" fmla="*/ 67595 w 199460"/>
                <a:gd name="connsiteY5" fmla="*/ 21927 h 177297"/>
                <a:gd name="connsiteX6" fmla="*/ 16622 w 199460"/>
                <a:gd name="connsiteY6" fmla="*/ 48522 h 177297"/>
                <a:gd name="connsiteX7" fmla="*/ 134082 w 199460"/>
                <a:gd name="connsiteY7" fmla="*/ 172630 h 177297"/>
                <a:gd name="connsiteX8" fmla="*/ 185055 w 199460"/>
                <a:gd name="connsiteY8" fmla="*/ 148252 h 177297"/>
                <a:gd name="connsiteX9" fmla="*/ 158460 w 199460"/>
                <a:gd name="connsiteY9" fmla="*/ 90630 h 177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9460" h="177297">
                  <a:moveTo>
                    <a:pt x="158460" y="90630"/>
                  </a:moveTo>
                  <a:cubicBezTo>
                    <a:pt x="147379" y="61819"/>
                    <a:pt x="125217" y="37441"/>
                    <a:pt x="98622" y="21927"/>
                  </a:cubicBezTo>
                  <a:cubicBezTo>
                    <a:pt x="89757" y="15278"/>
                    <a:pt x="78676" y="15278"/>
                    <a:pt x="69811" y="19711"/>
                  </a:cubicBezTo>
                  <a:lnTo>
                    <a:pt x="69811" y="19711"/>
                  </a:lnTo>
                  <a:lnTo>
                    <a:pt x="69811" y="19711"/>
                  </a:lnTo>
                  <a:cubicBezTo>
                    <a:pt x="69811" y="19711"/>
                    <a:pt x="67595" y="19711"/>
                    <a:pt x="67595" y="21927"/>
                  </a:cubicBezTo>
                  <a:lnTo>
                    <a:pt x="16622" y="48522"/>
                  </a:lnTo>
                  <a:lnTo>
                    <a:pt x="134082" y="172630"/>
                  </a:lnTo>
                  <a:lnTo>
                    <a:pt x="185055" y="148252"/>
                  </a:lnTo>
                  <a:lnTo>
                    <a:pt x="158460" y="90630"/>
                  </a:lnTo>
                  <a:close/>
                </a:path>
              </a:pathLst>
            </a:custGeom>
            <a:solidFill>
              <a:srgbClr val="48486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AA8232C2-025B-4D71-A8F7-0FF60DEBA4F4}"/>
                </a:ext>
              </a:extLst>
            </p:cNvPr>
            <p:cNvSpPr/>
            <p:nvPr/>
          </p:nvSpPr>
          <p:spPr>
            <a:xfrm>
              <a:off x="7736657" y="5399137"/>
              <a:ext cx="155136" cy="155136"/>
            </a:xfrm>
            <a:custGeom>
              <a:avLst/>
              <a:gdLst>
                <a:gd name="connsiteX0" fmla="*/ 147379 w 155135"/>
                <a:gd name="connsiteY0" fmla="*/ 145281 h 155135"/>
                <a:gd name="connsiteX1" fmla="*/ 32135 w 155135"/>
                <a:gd name="connsiteY1" fmla="*/ 78794 h 155135"/>
                <a:gd name="connsiteX2" fmla="*/ 16622 w 155135"/>
                <a:gd name="connsiteY2" fmla="*/ 49983 h 155135"/>
                <a:gd name="connsiteX3" fmla="*/ 16622 w 155135"/>
                <a:gd name="connsiteY3" fmla="*/ 49983 h 155135"/>
                <a:gd name="connsiteX4" fmla="*/ 65379 w 155135"/>
                <a:gd name="connsiteY4" fmla="*/ 21172 h 155135"/>
                <a:gd name="connsiteX5" fmla="*/ 65379 w 155135"/>
                <a:gd name="connsiteY5" fmla="*/ 21172 h 155135"/>
                <a:gd name="connsiteX6" fmla="*/ 125217 w 155135"/>
                <a:gd name="connsiteY6" fmla="*/ 89876 h 155135"/>
                <a:gd name="connsiteX7" fmla="*/ 147379 w 155135"/>
                <a:gd name="connsiteY7" fmla="*/ 145281 h 15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135" h="155135">
                  <a:moveTo>
                    <a:pt x="147379" y="145281"/>
                  </a:moveTo>
                  <a:lnTo>
                    <a:pt x="32135" y="78794"/>
                  </a:lnTo>
                  <a:cubicBezTo>
                    <a:pt x="21054" y="72146"/>
                    <a:pt x="16622" y="61065"/>
                    <a:pt x="16622" y="49983"/>
                  </a:cubicBezTo>
                  <a:lnTo>
                    <a:pt x="16622" y="49983"/>
                  </a:lnTo>
                  <a:cubicBezTo>
                    <a:pt x="16622" y="25605"/>
                    <a:pt x="43216" y="7875"/>
                    <a:pt x="65379" y="21172"/>
                  </a:cubicBezTo>
                  <a:lnTo>
                    <a:pt x="65379" y="21172"/>
                  </a:lnTo>
                  <a:cubicBezTo>
                    <a:pt x="91973" y="36686"/>
                    <a:pt x="111919" y="61065"/>
                    <a:pt x="125217" y="89876"/>
                  </a:cubicBezTo>
                  <a:lnTo>
                    <a:pt x="147379" y="145281"/>
                  </a:lnTo>
                  <a:close/>
                </a:path>
              </a:pathLst>
            </a:custGeom>
            <a:solidFill>
              <a:srgbClr val="FFEB7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790A2CD2-4346-4BA8-B705-3803A9755EE2}"/>
                </a:ext>
              </a:extLst>
            </p:cNvPr>
            <p:cNvSpPr/>
            <p:nvPr/>
          </p:nvSpPr>
          <p:spPr>
            <a:xfrm>
              <a:off x="7736657" y="5399137"/>
              <a:ext cx="155136" cy="155136"/>
            </a:xfrm>
            <a:custGeom>
              <a:avLst/>
              <a:gdLst>
                <a:gd name="connsiteX0" fmla="*/ 147379 w 155135"/>
                <a:gd name="connsiteY0" fmla="*/ 145281 h 155135"/>
                <a:gd name="connsiteX1" fmla="*/ 32135 w 155135"/>
                <a:gd name="connsiteY1" fmla="*/ 78794 h 155135"/>
                <a:gd name="connsiteX2" fmla="*/ 16622 w 155135"/>
                <a:gd name="connsiteY2" fmla="*/ 49983 h 155135"/>
                <a:gd name="connsiteX3" fmla="*/ 16622 w 155135"/>
                <a:gd name="connsiteY3" fmla="*/ 49983 h 155135"/>
                <a:gd name="connsiteX4" fmla="*/ 65379 w 155135"/>
                <a:gd name="connsiteY4" fmla="*/ 21172 h 155135"/>
                <a:gd name="connsiteX5" fmla="*/ 65379 w 155135"/>
                <a:gd name="connsiteY5" fmla="*/ 21172 h 155135"/>
                <a:gd name="connsiteX6" fmla="*/ 125217 w 155135"/>
                <a:gd name="connsiteY6" fmla="*/ 89876 h 155135"/>
                <a:gd name="connsiteX7" fmla="*/ 147379 w 155135"/>
                <a:gd name="connsiteY7" fmla="*/ 145281 h 15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135" h="155135">
                  <a:moveTo>
                    <a:pt x="147379" y="145281"/>
                  </a:moveTo>
                  <a:lnTo>
                    <a:pt x="32135" y="78794"/>
                  </a:lnTo>
                  <a:cubicBezTo>
                    <a:pt x="21054" y="72146"/>
                    <a:pt x="16622" y="61065"/>
                    <a:pt x="16622" y="49983"/>
                  </a:cubicBezTo>
                  <a:lnTo>
                    <a:pt x="16622" y="49983"/>
                  </a:lnTo>
                  <a:cubicBezTo>
                    <a:pt x="16622" y="25605"/>
                    <a:pt x="43216" y="7875"/>
                    <a:pt x="65379" y="21172"/>
                  </a:cubicBezTo>
                  <a:lnTo>
                    <a:pt x="65379" y="21172"/>
                  </a:lnTo>
                  <a:cubicBezTo>
                    <a:pt x="91973" y="36686"/>
                    <a:pt x="111919" y="61065"/>
                    <a:pt x="125217" y="89876"/>
                  </a:cubicBezTo>
                  <a:lnTo>
                    <a:pt x="147379" y="145281"/>
                  </a:lnTo>
                  <a:close/>
                </a:path>
              </a:pathLst>
            </a:custGeom>
            <a:solidFill>
              <a:srgbClr val="6D6D8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5748B9AF-EA40-4EDB-8D9C-BC795CCBA207}"/>
                </a:ext>
              </a:extLst>
            </p:cNvPr>
            <p:cNvSpPr/>
            <p:nvPr/>
          </p:nvSpPr>
          <p:spPr>
            <a:xfrm>
              <a:off x="7741090" y="5403688"/>
              <a:ext cx="132973" cy="132973"/>
            </a:xfrm>
            <a:custGeom>
              <a:avLst/>
              <a:gdLst>
                <a:gd name="connsiteX0" fmla="*/ 29919 w 132973"/>
                <a:gd name="connsiteY0" fmla="*/ 69811 h 132973"/>
                <a:gd name="connsiteX1" fmla="*/ 16622 w 132973"/>
                <a:gd name="connsiteY1" fmla="*/ 45433 h 132973"/>
                <a:gd name="connsiteX2" fmla="*/ 45433 w 132973"/>
                <a:gd name="connsiteY2" fmla="*/ 16622 h 132973"/>
                <a:gd name="connsiteX3" fmla="*/ 58730 w 132973"/>
                <a:gd name="connsiteY3" fmla="*/ 21054 h 132973"/>
                <a:gd name="connsiteX4" fmla="*/ 116352 w 132973"/>
                <a:gd name="connsiteY4" fmla="*/ 87541 h 132973"/>
                <a:gd name="connsiteX5" fmla="*/ 134082 w 132973"/>
                <a:gd name="connsiteY5" fmla="*/ 131865 h 132973"/>
                <a:gd name="connsiteX6" fmla="*/ 29919 w 132973"/>
                <a:gd name="connsiteY6" fmla="*/ 69811 h 13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973" h="132973">
                  <a:moveTo>
                    <a:pt x="29919" y="69811"/>
                  </a:moveTo>
                  <a:cubicBezTo>
                    <a:pt x="21054" y="65379"/>
                    <a:pt x="16622" y="54297"/>
                    <a:pt x="16622" y="45433"/>
                  </a:cubicBezTo>
                  <a:cubicBezTo>
                    <a:pt x="16622" y="27703"/>
                    <a:pt x="32135" y="16622"/>
                    <a:pt x="45433" y="16622"/>
                  </a:cubicBezTo>
                  <a:cubicBezTo>
                    <a:pt x="49865" y="16622"/>
                    <a:pt x="54298" y="18838"/>
                    <a:pt x="58730" y="21054"/>
                  </a:cubicBezTo>
                  <a:cubicBezTo>
                    <a:pt x="85325" y="36568"/>
                    <a:pt x="105271" y="58730"/>
                    <a:pt x="116352" y="87541"/>
                  </a:cubicBezTo>
                  <a:lnTo>
                    <a:pt x="134082" y="131865"/>
                  </a:lnTo>
                  <a:lnTo>
                    <a:pt x="29919" y="69811"/>
                  </a:lnTo>
                  <a:close/>
                </a:path>
              </a:pathLst>
            </a:custGeom>
            <a:solidFill>
              <a:srgbClr val="36365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5BCC6FDA-7C71-4ED4-8AE8-5E4B16748FD6}"/>
                </a:ext>
              </a:extLst>
            </p:cNvPr>
            <p:cNvSpPr/>
            <p:nvPr/>
          </p:nvSpPr>
          <p:spPr>
            <a:xfrm>
              <a:off x="7867415" y="5518516"/>
              <a:ext cx="177298" cy="110811"/>
            </a:xfrm>
            <a:custGeom>
              <a:avLst/>
              <a:gdLst>
                <a:gd name="connsiteX0" fmla="*/ 16622 w 177297"/>
                <a:gd name="connsiteY0" fmla="*/ 25902 h 110811"/>
                <a:gd name="connsiteX1" fmla="*/ 131865 w 177297"/>
                <a:gd name="connsiteY1" fmla="*/ 94605 h 110811"/>
                <a:gd name="connsiteX2" fmla="*/ 165109 w 177297"/>
                <a:gd name="connsiteY2" fmla="*/ 94605 h 110811"/>
                <a:gd name="connsiteX3" fmla="*/ 165109 w 177297"/>
                <a:gd name="connsiteY3" fmla="*/ 94605 h 110811"/>
                <a:gd name="connsiteX4" fmla="*/ 167325 w 177297"/>
                <a:gd name="connsiteY4" fmla="*/ 36983 h 110811"/>
                <a:gd name="connsiteX5" fmla="*/ 167325 w 177297"/>
                <a:gd name="connsiteY5" fmla="*/ 36983 h 110811"/>
                <a:gd name="connsiteX6" fmla="*/ 78676 w 177297"/>
                <a:gd name="connsiteY6" fmla="*/ 17037 h 110811"/>
                <a:gd name="connsiteX7" fmla="*/ 16622 w 177297"/>
                <a:gd name="connsiteY7" fmla="*/ 25902 h 110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7297" h="110811">
                  <a:moveTo>
                    <a:pt x="16622" y="25902"/>
                  </a:moveTo>
                  <a:lnTo>
                    <a:pt x="131865" y="94605"/>
                  </a:lnTo>
                  <a:cubicBezTo>
                    <a:pt x="142946" y="101254"/>
                    <a:pt x="154028" y="101254"/>
                    <a:pt x="165109" y="94605"/>
                  </a:cubicBezTo>
                  <a:lnTo>
                    <a:pt x="165109" y="94605"/>
                  </a:lnTo>
                  <a:cubicBezTo>
                    <a:pt x="187271" y="81308"/>
                    <a:pt x="187271" y="50281"/>
                    <a:pt x="167325" y="36983"/>
                  </a:cubicBezTo>
                  <a:lnTo>
                    <a:pt x="167325" y="36983"/>
                  </a:lnTo>
                  <a:cubicBezTo>
                    <a:pt x="140730" y="21470"/>
                    <a:pt x="109703" y="14821"/>
                    <a:pt x="78676" y="17037"/>
                  </a:cubicBezTo>
                  <a:lnTo>
                    <a:pt x="16622" y="25902"/>
                  </a:lnTo>
                  <a:close/>
                </a:path>
              </a:pathLst>
            </a:custGeom>
            <a:solidFill>
              <a:srgbClr val="6D6D8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9F87E352-3BEE-49E5-A890-2DF9C1358306}"/>
                </a:ext>
              </a:extLst>
            </p:cNvPr>
            <p:cNvSpPr/>
            <p:nvPr/>
          </p:nvSpPr>
          <p:spPr>
            <a:xfrm>
              <a:off x="7878496" y="5525581"/>
              <a:ext cx="177298" cy="88649"/>
            </a:xfrm>
            <a:custGeom>
              <a:avLst/>
              <a:gdLst>
                <a:gd name="connsiteX0" fmla="*/ 136298 w 177297"/>
                <a:gd name="connsiteY0" fmla="*/ 87541 h 88648"/>
                <a:gd name="connsiteX1" fmla="*/ 120784 w 177297"/>
                <a:gd name="connsiteY1" fmla="*/ 83108 h 88648"/>
                <a:gd name="connsiteX2" fmla="*/ 16622 w 177297"/>
                <a:gd name="connsiteY2" fmla="*/ 21054 h 88648"/>
                <a:gd name="connsiteX3" fmla="*/ 63162 w 177297"/>
                <a:gd name="connsiteY3" fmla="*/ 16622 h 88648"/>
                <a:gd name="connsiteX4" fmla="*/ 78676 w 177297"/>
                <a:gd name="connsiteY4" fmla="*/ 16622 h 88648"/>
                <a:gd name="connsiteX5" fmla="*/ 149595 w 177297"/>
                <a:gd name="connsiteY5" fmla="*/ 36568 h 88648"/>
                <a:gd name="connsiteX6" fmla="*/ 162893 w 177297"/>
                <a:gd name="connsiteY6" fmla="*/ 60946 h 88648"/>
                <a:gd name="connsiteX7" fmla="*/ 147379 w 177297"/>
                <a:gd name="connsiteY7" fmla="*/ 85325 h 88648"/>
                <a:gd name="connsiteX8" fmla="*/ 136298 w 177297"/>
                <a:gd name="connsiteY8" fmla="*/ 87541 h 88648"/>
                <a:gd name="connsiteX9" fmla="*/ 136298 w 177297"/>
                <a:gd name="connsiteY9" fmla="*/ 87541 h 88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7297" h="88648">
                  <a:moveTo>
                    <a:pt x="136298" y="87541"/>
                  </a:moveTo>
                  <a:cubicBezTo>
                    <a:pt x="131865" y="87541"/>
                    <a:pt x="125217" y="85325"/>
                    <a:pt x="120784" y="83108"/>
                  </a:cubicBezTo>
                  <a:lnTo>
                    <a:pt x="16622" y="21054"/>
                  </a:lnTo>
                  <a:lnTo>
                    <a:pt x="63162" y="16622"/>
                  </a:lnTo>
                  <a:cubicBezTo>
                    <a:pt x="67595" y="16622"/>
                    <a:pt x="72027" y="16622"/>
                    <a:pt x="78676" y="16622"/>
                  </a:cubicBezTo>
                  <a:cubicBezTo>
                    <a:pt x="103054" y="16622"/>
                    <a:pt x="127433" y="23270"/>
                    <a:pt x="149595" y="36568"/>
                  </a:cubicBezTo>
                  <a:cubicBezTo>
                    <a:pt x="158460" y="41000"/>
                    <a:pt x="162893" y="52081"/>
                    <a:pt x="162893" y="60946"/>
                  </a:cubicBezTo>
                  <a:cubicBezTo>
                    <a:pt x="162893" y="72027"/>
                    <a:pt x="156244" y="80892"/>
                    <a:pt x="147379" y="85325"/>
                  </a:cubicBezTo>
                  <a:cubicBezTo>
                    <a:pt x="147379" y="87541"/>
                    <a:pt x="142946" y="87541"/>
                    <a:pt x="136298" y="87541"/>
                  </a:cubicBezTo>
                  <a:lnTo>
                    <a:pt x="136298" y="87541"/>
                  </a:lnTo>
                  <a:close/>
                </a:path>
              </a:pathLst>
            </a:custGeom>
            <a:solidFill>
              <a:srgbClr val="36365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A472831E-85F7-4D22-A6BB-D5AF47A351CF}"/>
                </a:ext>
              </a:extLst>
            </p:cNvPr>
            <p:cNvSpPr/>
            <p:nvPr/>
          </p:nvSpPr>
          <p:spPr>
            <a:xfrm>
              <a:off x="7610333" y="1329428"/>
              <a:ext cx="842165" cy="1041626"/>
            </a:xfrm>
            <a:custGeom>
              <a:avLst/>
              <a:gdLst>
                <a:gd name="connsiteX0" fmla="*/ 21054 w 842165"/>
                <a:gd name="connsiteY0" fmla="*/ 30757 h 1041625"/>
                <a:gd name="connsiteX1" fmla="*/ 41000 w 842165"/>
                <a:gd name="connsiteY1" fmla="*/ 19676 h 1041625"/>
                <a:gd name="connsiteX2" fmla="*/ 818895 w 842165"/>
                <a:gd name="connsiteY2" fmla="*/ 465138 h 1041625"/>
                <a:gd name="connsiteX3" fmla="*/ 841057 w 842165"/>
                <a:gd name="connsiteY3" fmla="*/ 498381 h 1041625"/>
                <a:gd name="connsiteX4" fmla="*/ 841057 w 842165"/>
                <a:gd name="connsiteY4" fmla="*/ 1032491 h 1041625"/>
                <a:gd name="connsiteX5" fmla="*/ 821111 w 842165"/>
                <a:gd name="connsiteY5" fmla="*/ 1043572 h 1041625"/>
                <a:gd name="connsiteX6" fmla="*/ 36568 w 842165"/>
                <a:gd name="connsiteY6" fmla="*/ 595895 h 1041625"/>
                <a:gd name="connsiteX7" fmla="*/ 16622 w 842165"/>
                <a:gd name="connsiteY7" fmla="*/ 562651 h 1041625"/>
                <a:gd name="connsiteX8" fmla="*/ 21054 w 842165"/>
                <a:gd name="connsiteY8" fmla="*/ 30757 h 104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2165" h="1041625">
                  <a:moveTo>
                    <a:pt x="21054" y="30757"/>
                  </a:moveTo>
                  <a:cubicBezTo>
                    <a:pt x="21054" y="17460"/>
                    <a:pt x="29919" y="13028"/>
                    <a:pt x="41000" y="19676"/>
                  </a:cubicBezTo>
                  <a:lnTo>
                    <a:pt x="818895" y="465138"/>
                  </a:lnTo>
                  <a:cubicBezTo>
                    <a:pt x="829976" y="471786"/>
                    <a:pt x="841057" y="487300"/>
                    <a:pt x="841057" y="498381"/>
                  </a:cubicBezTo>
                  <a:lnTo>
                    <a:pt x="841057" y="1032491"/>
                  </a:lnTo>
                  <a:cubicBezTo>
                    <a:pt x="841057" y="1045788"/>
                    <a:pt x="832193" y="1050221"/>
                    <a:pt x="821111" y="1043572"/>
                  </a:cubicBezTo>
                  <a:lnTo>
                    <a:pt x="36568" y="595895"/>
                  </a:lnTo>
                  <a:cubicBezTo>
                    <a:pt x="25486" y="589246"/>
                    <a:pt x="16622" y="573733"/>
                    <a:pt x="16622" y="562651"/>
                  </a:cubicBezTo>
                  <a:lnTo>
                    <a:pt x="21054" y="30757"/>
                  </a:lnTo>
                  <a:close/>
                </a:path>
              </a:pathLst>
            </a:custGeom>
            <a:solidFill>
              <a:srgbClr val="FAFB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A5F27DE4-98AF-49BE-869A-307300235E10}"/>
                </a:ext>
              </a:extLst>
            </p:cNvPr>
            <p:cNvSpPr/>
            <p:nvPr/>
          </p:nvSpPr>
          <p:spPr>
            <a:xfrm>
              <a:off x="7619197" y="1330267"/>
              <a:ext cx="842165" cy="1063788"/>
            </a:xfrm>
            <a:custGeom>
              <a:avLst/>
              <a:gdLst>
                <a:gd name="connsiteX0" fmla="*/ 812247 w 842165"/>
                <a:gd name="connsiteY0" fmla="*/ 464299 h 1063787"/>
                <a:gd name="connsiteX1" fmla="*/ 34352 w 842165"/>
                <a:gd name="connsiteY1" fmla="*/ 18838 h 1063787"/>
                <a:gd name="connsiteX2" fmla="*/ 16622 w 842165"/>
                <a:gd name="connsiteY2" fmla="*/ 25487 h 1063787"/>
                <a:gd name="connsiteX3" fmla="*/ 21054 w 842165"/>
                <a:gd name="connsiteY3" fmla="*/ 27703 h 1063787"/>
                <a:gd name="connsiteX4" fmla="*/ 798949 w 842165"/>
                <a:gd name="connsiteY4" fmla="*/ 473164 h 1063787"/>
                <a:gd name="connsiteX5" fmla="*/ 821111 w 842165"/>
                <a:gd name="connsiteY5" fmla="*/ 506407 h 1063787"/>
                <a:gd name="connsiteX6" fmla="*/ 821111 w 842165"/>
                <a:gd name="connsiteY6" fmla="*/ 1040518 h 1063787"/>
                <a:gd name="connsiteX7" fmla="*/ 821111 w 842165"/>
                <a:gd name="connsiteY7" fmla="*/ 1047166 h 1063787"/>
                <a:gd name="connsiteX8" fmla="*/ 836625 w 842165"/>
                <a:gd name="connsiteY8" fmla="*/ 1033869 h 1063787"/>
                <a:gd name="connsiteX9" fmla="*/ 836625 w 842165"/>
                <a:gd name="connsiteY9" fmla="*/ 497543 h 1063787"/>
                <a:gd name="connsiteX10" fmla="*/ 812247 w 842165"/>
                <a:gd name="connsiteY10" fmla="*/ 464299 h 1063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2165" h="1063787">
                  <a:moveTo>
                    <a:pt x="812247" y="464299"/>
                  </a:moveTo>
                  <a:lnTo>
                    <a:pt x="34352" y="18838"/>
                  </a:lnTo>
                  <a:cubicBezTo>
                    <a:pt x="25487" y="14405"/>
                    <a:pt x="18838" y="16622"/>
                    <a:pt x="16622" y="25487"/>
                  </a:cubicBezTo>
                  <a:cubicBezTo>
                    <a:pt x="18838" y="25487"/>
                    <a:pt x="18838" y="25487"/>
                    <a:pt x="21054" y="27703"/>
                  </a:cubicBezTo>
                  <a:lnTo>
                    <a:pt x="798949" y="473164"/>
                  </a:lnTo>
                  <a:cubicBezTo>
                    <a:pt x="810030" y="479813"/>
                    <a:pt x="821111" y="495326"/>
                    <a:pt x="821111" y="506407"/>
                  </a:cubicBezTo>
                  <a:lnTo>
                    <a:pt x="821111" y="1040518"/>
                  </a:lnTo>
                  <a:cubicBezTo>
                    <a:pt x="821111" y="1042734"/>
                    <a:pt x="821111" y="1044950"/>
                    <a:pt x="821111" y="1047166"/>
                  </a:cubicBezTo>
                  <a:cubicBezTo>
                    <a:pt x="829976" y="1049383"/>
                    <a:pt x="836625" y="1044950"/>
                    <a:pt x="836625" y="1033869"/>
                  </a:cubicBezTo>
                  <a:lnTo>
                    <a:pt x="836625" y="497543"/>
                  </a:lnTo>
                  <a:cubicBezTo>
                    <a:pt x="832193" y="486461"/>
                    <a:pt x="821111" y="470948"/>
                    <a:pt x="812247" y="464299"/>
                  </a:cubicBezTo>
                  <a:close/>
                </a:path>
              </a:pathLst>
            </a:custGeom>
            <a:solidFill>
              <a:srgbClr val="99A7D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0BDBCDF4-3A8D-456B-B280-EC632A8EDA98}"/>
                </a:ext>
              </a:extLst>
            </p:cNvPr>
            <p:cNvSpPr/>
            <p:nvPr/>
          </p:nvSpPr>
          <p:spPr>
            <a:xfrm>
              <a:off x="7898442" y="1607295"/>
              <a:ext cx="354596" cy="310271"/>
            </a:xfrm>
            <a:custGeom>
              <a:avLst/>
              <a:gdLst>
                <a:gd name="connsiteX0" fmla="*/ 337974 w 354595"/>
                <a:gd name="connsiteY0" fmla="*/ 202785 h 310271"/>
                <a:gd name="connsiteX1" fmla="*/ 16622 w 354595"/>
                <a:gd name="connsiteY1" fmla="*/ 16622 h 310271"/>
                <a:gd name="connsiteX2" fmla="*/ 16622 w 354595"/>
                <a:gd name="connsiteY2" fmla="*/ 111919 h 310271"/>
                <a:gd name="connsiteX3" fmla="*/ 335758 w 354595"/>
                <a:gd name="connsiteY3" fmla="*/ 295866 h 31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4595" h="310271">
                  <a:moveTo>
                    <a:pt x="337974" y="202785"/>
                  </a:moveTo>
                  <a:lnTo>
                    <a:pt x="16622" y="16622"/>
                  </a:lnTo>
                  <a:lnTo>
                    <a:pt x="16622" y="111919"/>
                  </a:lnTo>
                  <a:lnTo>
                    <a:pt x="335758" y="295866"/>
                  </a:lnTo>
                  <a:close/>
                </a:path>
              </a:pathLst>
            </a:custGeom>
            <a:solidFill>
              <a:srgbClr val="E5E9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71DADEC7-E9CC-4192-852F-39DCA0A11902}"/>
                </a:ext>
              </a:extLst>
            </p:cNvPr>
            <p:cNvSpPr/>
            <p:nvPr/>
          </p:nvSpPr>
          <p:spPr>
            <a:xfrm>
              <a:off x="8222011" y="2081567"/>
              <a:ext cx="155136" cy="177298"/>
            </a:xfrm>
            <a:custGeom>
              <a:avLst/>
              <a:gdLst>
                <a:gd name="connsiteX0" fmla="*/ 160676 w 155135"/>
                <a:gd name="connsiteY0" fmla="*/ 98622 h 177297"/>
                <a:gd name="connsiteX1" fmla="*/ 16622 w 155135"/>
                <a:gd name="connsiteY1" fmla="*/ 16622 h 177297"/>
                <a:gd name="connsiteX2" fmla="*/ 16622 w 155135"/>
                <a:gd name="connsiteY2" fmla="*/ 98622 h 177297"/>
                <a:gd name="connsiteX3" fmla="*/ 158460 w 155135"/>
                <a:gd name="connsiteY3" fmla="*/ 180622 h 177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135" h="177297">
                  <a:moveTo>
                    <a:pt x="160676" y="98622"/>
                  </a:moveTo>
                  <a:lnTo>
                    <a:pt x="16622" y="16622"/>
                  </a:lnTo>
                  <a:lnTo>
                    <a:pt x="16622" y="98622"/>
                  </a:lnTo>
                  <a:lnTo>
                    <a:pt x="158460" y="180622"/>
                  </a:lnTo>
                  <a:close/>
                </a:path>
              </a:pathLst>
            </a:custGeom>
            <a:solidFill>
              <a:srgbClr val="E5E9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D6546270-BE01-49CE-ACD6-8DF6A407CA54}"/>
                </a:ext>
              </a:extLst>
            </p:cNvPr>
            <p:cNvSpPr/>
            <p:nvPr/>
          </p:nvSpPr>
          <p:spPr>
            <a:xfrm>
              <a:off x="8031415" y="1970756"/>
              <a:ext cx="177298" cy="199460"/>
            </a:xfrm>
            <a:custGeom>
              <a:avLst/>
              <a:gdLst>
                <a:gd name="connsiteX0" fmla="*/ 160676 w 177297"/>
                <a:gd name="connsiteY0" fmla="*/ 98622 h 199460"/>
                <a:gd name="connsiteX1" fmla="*/ 16622 w 177297"/>
                <a:gd name="connsiteY1" fmla="*/ 16622 h 199460"/>
                <a:gd name="connsiteX2" fmla="*/ 16622 w 177297"/>
                <a:gd name="connsiteY2" fmla="*/ 100838 h 199460"/>
                <a:gd name="connsiteX3" fmla="*/ 158460 w 177297"/>
                <a:gd name="connsiteY3" fmla="*/ 182839 h 1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297" h="199460">
                  <a:moveTo>
                    <a:pt x="160676" y="98622"/>
                  </a:moveTo>
                  <a:lnTo>
                    <a:pt x="16622" y="16622"/>
                  </a:lnTo>
                  <a:lnTo>
                    <a:pt x="16622" y="100838"/>
                  </a:lnTo>
                  <a:lnTo>
                    <a:pt x="158460" y="182839"/>
                  </a:lnTo>
                  <a:close/>
                </a:path>
              </a:pathLst>
            </a:custGeom>
            <a:solidFill>
              <a:srgbClr val="E5E9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8833BB1-BFD2-4419-8301-5C8EC173C585}"/>
                </a:ext>
              </a:extLst>
            </p:cNvPr>
            <p:cNvSpPr/>
            <p:nvPr/>
          </p:nvSpPr>
          <p:spPr>
            <a:xfrm>
              <a:off x="7840820" y="1862161"/>
              <a:ext cx="177298" cy="199460"/>
            </a:xfrm>
            <a:custGeom>
              <a:avLst/>
              <a:gdLst>
                <a:gd name="connsiteX0" fmla="*/ 160676 w 177297"/>
                <a:gd name="connsiteY0" fmla="*/ 98622 h 199460"/>
                <a:gd name="connsiteX1" fmla="*/ 16622 w 177297"/>
                <a:gd name="connsiteY1" fmla="*/ 16622 h 199460"/>
                <a:gd name="connsiteX2" fmla="*/ 16622 w 177297"/>
                <a:gd name="connsiteY2" fmla="*/ 100838 h 199460"/>
                <a:gd name="connsiteX3" fmla="*/ 158460 w 177297"/>
                <a:gd name="connsiteY3" fmla="*/ 182839 h 1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297" h="199460">
                  <a:moveTo>
                    <a:pt x="160676" y="98622"/>
                  </a:moveTo>
                  <a:lnTo>
                    <a:pt x="16622" y="16622"/>
                  </a:lnTo>
                  <a:lnTo>
                    <a:pt x="16622" y="100838"/>
                  </a:lnTo>
                  <a:lnTo>
                    <a:pt x="158460" y="182839"/>
                  </a:lnTo>
                  <a:close/>
                </a:path>
              </a:pathLst>
            </a:custGeom>
            <a:solidFill>
              <a:srgbClr val="E5E9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EA510E35-E1F0-4F78-9D56-2E02D12CD56E}"/>
                </a:ext>
              </a:extLst>
            </p:cNvPr>
            <p:cNvSpPr/>
            <p:nvPr/>
          </p:nvSpPr>
          <p:spPr>
            <a:xfrm>
              <a:off x="7650225" y="1753566"/>
              <a:ext cx="177298" cy="177298"/>
            </a:xfrm>
            <a:custGeom>
              <a:avLst/>
              <a:gdLst>
                <a:gd name="connsiteX0" fmla="*/ 160676 w 177297"/>
                <a:gd name="connsiteY0" fmla="*/ 98622 h 177297"/>
                <a:gd name="connsiteX1" fmla="*/ 16622 w 177297"/>
                <a:gd name="connsiteY1" fmla="*/ 16622 h 177297"/>
                <a:gd name="connsiteX2" fmla="*/ 16622 w 177297"/>
                <a:gd name="connsiteY2" fmla="*/ 98622 h 177297"/>
                <a:gd name="connsiteX3" fmla="*/ 158460 w 177297"/>
                <a:gd name="connsiteY3" fmla="*/ 180622 h 177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297" h="177297">
                  <a:moveTo>
                    <a:pt x="160676" y="98622"/>
                  </a:moveTo>
                  <a:lnTo>
                    <a:pt x="16622" y="16622"/>
                  </a:lnTo>
                  <a:lnTo>
                    <a:pt x="16622" y="98622"/>
                  </a:lnTo>
                  <a:lnTo>
                    <a:pt x="158460" y="180622"/>
                  </a:lnTo>
                  <a:close/>
                </a:path>
              </a:pathLst>
            </a:custGeom>
            <a:solidFill>
              <a:srgbClr val="E5E9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7E805904-FD3E-4163-8AB3-09011A4593DA}"/>
                </a:ext>
              </a:extLst>
            </p:cNvPr>
            <p:cNvSpPr/>
            <p:nvPr/>
          </p:nvSpPr>
          <p:spPr>
            <a:xfrm>
              <a:off x="7698982" y="1474134"/>
              <a:ext cx="199460" cy="243785"/>
            </a:xfrm>
            <a:custGeom>
              <a:avLst/>
              <a:gdLst>
                <a:gd name="connsiteX0" fmla="*/ 100838 w 199460"/>
                <a:gd name="connsiteY0" fmla="*/ 27891 h 243784"/>
                <a:gd name="connsiteX1" fmla="*/ 185055 w 199460"/>
                <a:gd name="connsiteY1" fmla="*/ 171945 h 243784"/>
                <a:gd name="connsiteX2" fmla="*/ 100838 w 199460"/>
                <a:gd name="connsiteY2" fmla="*/ 220702 h 243784"/>
                <a:gd name="connsiteX3" fmla="*/ 16622 w 199460"/>
                <a:gd name="connsiteY3" fmla="*/ 76648 h 243784"/>
                <a:gd name="connsiteX4" fmla="*/ 100838 w 199460"/>
                <a:gd name="connsiteY4" fmla="*/ 27891 h 24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460" h="243784">
                  <a:moveTo>
                    <a:pt x="100838" y="27891"/>
                  </a:moveTo>
                  <a:cubicBezTo>
                    <a:pt x="147379" y="54485"/>
                    <a:pt x="185055" y="118756"/>
                    <a:pt x="185055" y="171945"/>
                  </a:cubicBezTo>
                  <a:cubicBezTo>
                    <a:pt x="185055" y="225135"/>
                    <a:pt x="147379" y="247297"/>
                    <a:pt x="100838" y="220702"/>
                  </a:cubicBezTo>
                  <a:cubicBezTo>
                    <a:pt x="54297" y="194108"/>
                    <a:pt x="16622" y="129837"/>
                    <a:pt x="16622" y="76648"/>
                  </a:cubicBezTo>
                  <a:cubicBezTo>
                    <a:pt x="18838" y="23458"/>
                    <a:pt x="56514" y="1296"/>
                    <a:pt x="100838" y="2789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AA8E9C27-C660-4998-8B33-D8F617DD8C0B}"/>
                </a:ext>
              </a:extLst>
            </p:cNvPr>
            <p:cNvSpPr/>
            <p:nvPr/>
          </p:nvSpPr>
          <p:spPr>
            <a:xfrm>
              <a:off x="7605900" y="2544525"/>
              <a:ext cx="842165" cy="930814"/>
            </a:xfrm>
            <a:custGeom>
              <a:avLst/>
              <a:gdLst>
                <a:gd name="connsiteX0" fmla="*/ 805598 w 842165"/>
                <a:gd name="connsiteY0" fmla="*/ 449019 h 930814"/>
                <a:gd name="connsiteX1" fmla="*/ 845490 w 842165"/>
                <a:gd name="connsiteY1" fmla="*/ 519938 h 930814"/>
                <a:gd name="connsiteX2" fmla="*/ 845490 w 842165"/>
                <a:gd name="connsiteY2" fmla="*/ 905561 h 930814"/>
                <a:gd name="connsiteX3" fmla="*/ 805598 w 842165"/>
                <a:gd name="connsiteY3" fmla="*/ 929940 h 930814"/>
                <a:gd name="connsiteX4" fmla="*/ 56514 w 842165"/>
                <a:gd name="connsiteY4" fmla="*/ 497776 h 930814"/>
                <a:gd name="connsiteX5" fmla="*/ 16622 w 842165"/>
                <a:gd name="connsiteY5" fmla="*/ 426857 h 930814"/>
                <a:gd name="connsiteX6" fmla="*/ 21054 w 842165"/>
                <a:gd name="connsiteY6" fmla="*/ 45666 h 930814"/>
                <a:gd name="connsiteX7" fmla="*/ 60946 w 842165"/>
                <a:gd name="connsiteY7" fmla="*/ 21287 h 930814"/>
                <a:gd name="connsiteX8" fmla="*/ 805598 w 842165"/>
                <a:gd name="connsiteY8" fmla="*/ 449019 h 930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2165" h="930814">
                  <a:moveTo>
                    <a:pt x="805598" y="449019"/>
                  </a:moveTo>
                  <a:cubicBezTo>
                    <a:pt x="827760" y="462316"/>
                    <a:pt x="845490" y="493343"/>
                    <a:pt x="845490" y="519938"/>
                  </a:cubicBezTo>
                  <a:lnTo>
                    <a:pt x="845490" y="905561"/>
                  </a:lnTo>
                  <a:cubicBezTo>
                    <a:pt x="845490" y="932156"/>
                    <a:pt x="827760" y="941021"/>
                    <a:pt x="805598" y="929940"/>
                  </a:cubicBezTo>
                  <a:lnTo>
                    <a:pt x="56514" y="497776"/>
                  </a:lnTo>
                  <a:cubicBezTo>
                    <a:pt x="34352" y="484479"/>
                    <a:pt x="16622" y="453451"/>
                    <a:pt x="16622" y="426857"/>
                  </a:cubicBezTo>
                  <a:lnTo>
                    <a:pt x="21054" y="45666"/>
                  </a:lnTo>
                  <a:cubicBezTo>
                    <a:pt x="21054" y="19071"/>
                    <a:pt x="38784" y="10206"/>
                    <a:pt x="60946" y="21287"/>
                  </a:cubicBezTo>
                  <a:lnTo>
                    <a:pt x="805598" y="449019"/>
                  </a:lnTo>
                  <a:close/>
                </a:path>
              </a:pathLst>
            </a:custGeom>
            <a:solidFill>
              <a:srgbClr val="FAFB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2727C925-894A-46CD-BF0B-580791536A6E}"/>
                </a:ext>
              </a:extLst>
            </p:cNvPr>
            <p:cNvSpPr/>
            <p:nvPr/>
          </p:nvSpPr>
          <p:spPr>
            <a:xfrm>
              <a:off x="7616981" y="2543721"/>
              <a:ext cx="842165" cy="930814"/>
            </a:xfrm>
            <a:custGeom>
              <a:avLst/>
              <a:gdLst>
                <a:gd name="connsiteX0" fmla="*/ 794517 w 842165"/>
                <a:gd name="connsiteY0" fmla="*/ 449823 h 930814"/>
                <a:gd name="connsiteX1" fmla="*/ 52081 w 842165"/>
                <a:gd name="connsiteY1" fmla="*/ 22092 h 930814"/>
                <a:gd name="connsiteX2" fmla="*/ 16622 w 842165"/>
                <a:gd name="connsiteY2" fmla="*/ 26524 h 930814"/>
                <a:gd name="connsiteX3" fmla="*/ 43216 w 842165"/>
                <a:gd name="connsiteY3" fmla="*/ 30957 h 930814"/>
                <a:gd name="connsiteX4" fmla="*/ 785652 w 842165"/>
                <a:gd name="connsiteY4" fmla="*/ 458688 h 930814"/>
                <a:gd name="connsiteX5" fmla="*/ 825544 w 842165"/>
                <a:gd name="connsiteY5" fmla="*/ 529607 h 930814"/>
                <a:gd name="connsiteX6" fmla="*/ 825544 w 842165"/>
                <a:gd name="connsiteY6" fmla="*/ 915230 h 930814"/>
                <a:gd name="connsiteX7" fmla="*/ 821111 w 842165"/>
                <a:gd name="connsiteY7" fmla="*/ 935176 h 930814"/>
                <a:gd name="connsiteX8" fmla="*/ 836625 w 842165"/>
                <a:gd name="connsiteY8" fmla="*/ 908582 h 930814"/>
                <a:gd name="connsiteX9" fmla="*/ 836625 w 842165"/>
                <a:gd name="connsiteY9" fmla="*/ 522959 h 930814"/>
                <a:gd name="connsiteX10" fmla="*/ 794517 w 842165"/>
                <a:gd name="connsiteY10" fmla="*/ 449823 h 930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2165" h="930814">
                  <a:moveTo>
                    <a:pt x="794517" y="449823"/>
                  </a:moveTo>
                  <a:lnTo>
                    <a:pt x="52081" y="22092"/>
                  </a:lnTo>
                  <a:cubicBezTo>
                    <a:pt x="36568" y="13227"/>
                    <a:pt x="23270" y="15443"/>
                    <a:pt x="16622" y="26524"/>
                  </a:cubicBezTo>
                  <a:cubicBezTo>
                    <a:pt x="23270" y="24308"/>
                    <a:pt x="32135" y="24308"/>
                    <a:pt x="43216" y="30957"/>
                  </a:cubicBezTo>
                  <a:lnTo>
                    <a:pt x="785652" y="458688"/>
                  </a:lnTo>
                  <a:cubicBezTo>
                    <a:pt x="807814" y="471985"/>
                    <a:pt x="825544" y="503013"/>
                    <a:pt x="825544" y="529607"/>
                  </a:cubicBezTo>
                  <a:lnTo>
                    <a:pt x="825544" y="915230"/>
                  </a:lnTo>
                  <a:cubicBezTo>
                    <a:pt x="825544" y="924095"/>
                    <a:pt x="823328" y="930744"/>
                    <a:pt x="821111" y="935176"/>
                  </a:cubicBezTo>
                  <a:cubicBezTo>
                    <a:pt x="829976" y="930744"/>
                    <a:pt x="836625" y="921879"/>
                    <a:pt x="836625" y="908582"/>
                  </a:cubicBezTo>
                  <a:lnTo>
                    <a:pt x="836625" y="522959"/>
                  </a:lnTo>
                  <a:cubicBezTo>
                    <a:pt x="834409" y="494148"/>
                    <a:pt x="816679" y="463120"/>
                    <a:pt x="794517" y="449823"/>
                  </a:cubicBezTo>
                  <a:close/>
                </a:path>
              </a:pathLst>
            </a:custGeom>
            <a:solidFill>
              <a:srgbClr val="D3DA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2E3AE4-3A3B-4309-B196-82DCD48467F7}"/>
                </a:ext>
              </a:extLst>
            </p:cNvPr>
            <p:cNvSpPr/>
            <p:nvPr/>
          </p:nvSpPr>
          <p:spPr>
            <a:xfrm>
              <a:off x="8135578" y="2981367"/>
              <a:ext cx="288109" cy="376758"/>
            </a:xfrm>
            <a:custGeom>
              <a:avLst/>
              <a:gdLst>
                <a:gd name="connsiteX0" fmla="*/ 149595 w 288109"/>
                <a:gd name="connsiteY0" fmla="*/ 34339 h 376758"/>
                <a:gd name="connsiteX1" fmla="*/ 282569 w 288109"/>
                <a:gd name="connsiteY1" fmla="*/ 264826 h 376758"/>
                <a:gd name="connsiteX2" fmla="*/ 149595 w 288109"/>
                <a:gd name="connsiteY2" fmla="*/ 344610 h 376758"/>
                <a:gd name="connsiteX3" fmla="*/ 16622 w 288109"/>
                <a:gd name="connsiteY3" fmla="*/ 114123 h 376758"/>
                <a:gd name="connsiteX4" fmla="*/ 149595 w 288109"/>
                <a:gd name="connsiteY4" fmla="*/ 34339 h 376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109" h="376758">
                  <a:moveTo>
                    <a:pt x="149595" y="34339"/>
                  </a:moveTo>
                  <a:cubicBezTo>
                    <a:pt x="222731" y="76447"/>
                    <a:pt x="282569" y="180609"/>
                    <a:pt x="282569" y="264826"/>
                  </a:cubicBezTo>
                  <a:cubicBezTo>
                    <a:pt x="282569" y="349042"/>
                    <a:pt x="222731" y="384502"/>
                    <a:pt x="149595" y="344610"/>
                  </a:cubicBezTo>
                  <a:cubicBezTo>
                    <a:pt x="76460" y="304718"/>
                    <a:pt x="16622" y="200555"/>
                    <a:pt x="16622" y="114123"/>
                  </a:cubicBezTo>
                  <a:cubicBezTo>
                    <a:pt x="16622" y="27690"/>
                    <a:pt x="76460" y="-7770"/>
                    <a:pt x="149595" y="34339"/>
                  </a:cubicBezTo>
                  <a:close/>
                </a:path>
              </a:pathLst>
            </a:custGeom>
            <a:solidFill>
              <a:srgbClr val="FFC10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9466B47D-27B1-47F2-A59C-C8C690415380}"/>
                </a:ext>
              </a:extLst>
            </p:cNvPr>
            <p:cNvSpPr/>
            <p:nvPr/>
          </p:nvSpPr>
          <p:spPr>
            <a:xfrm>
              <a:off x="8208713" y="3174166"/>
              <a:ext cx="110811" cy="110811"/>
            </a:xfrm>
            <a:custGeom>
              <a:avLst/>
              <a:gdLst>
                <a:gd name="connsiteX0" fmla="*/ 109703 w 110811"/>
                <a:gd name="connsiteY0" fmla="*/ 69811 h 110811"/>
                <a:gd name="connsiteX1" fmla="*/ 63162 w 110811"/>
                <a:gd name="connsiteY1" fmla="*/ 98622 h 110811"/>
                <a:gd name="connsiteX2" fmla="*/ 16622 w 110811"/>
                <a:gd name="connsiteY2" fmla="*/ 16622 h 110811"/>
                <a:gd name="connsiteX3" fmla="*/ 109703 w 110811"/>
                <a:gd name="connsiteY3" fmla="*/ 69811 h 110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811" h="110811">
                  <a:moveTo>
                    <a:pt x="109703" y="69811"/>
                  </a:moveTo>
                  <a:cubicBezTo>
                    <a:pt x="109703" y="100838"/>
                    <a:pt x="87541" y="111919"/>
                    <a:pt x="63162" y="98622"/>
                  </a:cubicBezTo>
                  <a:cubicBezTo>
                    <a:pt x="36568" y="83108"/>
                    <a:pt x="16622" y="47649"/>
                    <a:pt x="16622" y="16622"/>
                  </a:cubicBezTo>
                  <a:lnTo>
                    <a:pt x="109703" y="6981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75D17E61-6E18-429F-BA81-47412375238D}"/>
                </a:ext>
              </a:extLst>
            </p:cNvPr>
            <p:cNvSpPr/>
            <p:nvPr/>
          </p:nvSpPr>
          <p:spPr>
            <a:xfrm>
              <a:off x="8193200" y="3070481"/>
              <a:ext cx="44324" cy="66487"/>
            </a:xfrm>
            <a:custGeom>
              <a:avLst/>
              <a:gdLst>
                <a:gd name="connsiteX0" fmla="*/ 32135 w 44324"/>
                <a:gd name="connsiteY0" fmla="*/ 18361 h 66486"/>
                <a:gd name="connsiteX1" fmla="*/ 47649 w 44324"/>
                <a:gd name="connsiteY1" fmla="*/ 42739 h 66486"/>
                <a:gd name="connsiteX2" fmla="*/ 32135 w 44324"/>
                <a:gd name="connsiteY2" fmla="*/ 51604 h 66486"/>
                <a:gd name="connsiteX3" fmla="*/ 16622 w 44324"/>
                <a:gd name="connsiteY3" fmla="*/ 27225 h 66486"/>
                <a:gd name="connsiteX4" fmla="*/ 32135 w 44324"/>
                <a:gd name="connsiteY4" fmla="*/ 18361 h 66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24" h="66486">
                  <a:moveTo>
                    <a:pt x="32135" y="18361"/>
                  </a:moveTo>
                  <a:cubicBezTo>
                    <a:pt x="41000" y="22793"/>
                    <a:pt x="47649" y="33874"/>
                    <a:pt x="47649" y="42739"/>
                  </a:cubicBezTo>
                  <a:cubicBezTo>
                    <a:pt x="47649" y="51604"/>
                    <a:pt x="41000" y="56036"/>
                    <a:pt x="32135" y="51604"/>
                  </a:cubicBezTo>
                  <a:cubicBezTo>
                    <a:pt x="23270" y="47171"/>
                    <a:pt x="16622" y="36090"/>
                    <a:pt x="16622" y="27225"/>
                  </a:cubicBezTo>
                  <a:cubicBezTo>
                    <a:pt x="16622" y="18361"/>
                    <a:pt x="23270" y="13928"/>
                    <a:pt x="32135" y="18361"/>
                  </a:cubicBezTo>
                  <a:close/>
                </a:path>
              </a:pathLst>
            </a:custGeom>
            <a:solidFill>
              <a:srgbClr val="48486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61F1892E-D8CA-4677-9553-15964C78FFDE}"/>
                </a:ext>
              </a:extLst>
            </p:cNvPr>
            <p:cNvSpPr/>
            <p:nvPr/>
          </p:nvSpPr>
          <p:spPr>
            <a:xfrm>
              <a:off x="8288497" y="3128103"/>
              <a:ext cx="44324" cy="66487"/>
            </a:xfrm>
            <a:custGeom>
              <a:avLst/>
              <a:gdLst>
                <a:gd name="connsiteX0" fmla="*/ 32136 w 44324"/>
                <a:gd name="connsiteY0" fmla="*/ 18361 h 66486"/>
                <a:gd name="connsiteX1" fmla="*/ 47649 w 44324"/>
                <a:gd name="connsiteY1" fmla="*/ 42739 h 66486"/>
                <a:gd name="connsiteX2" fmla="*/ 32136 w 44324"/>
                <a:gd name="connsiteY2" fmla="*/ 51604 h 66486"/>
                <a:gd name="connsiteX3" fmla="*/ 16622 w 44324"/>
                <a:gd name="connsiteY3" fmla="*/ 27226 h 66486"/>
                <a:gd name="connsiteX4" fmla="*/ 32136 w 44324"/>
                <a:gd name="connsiteY4" fmla="*/ 18361 h 66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24" h="66486">
                  <a:moveTo>
                    <a:pt x="32136" y="18361"/>
                  </a:moveTo>
                  <a:cubicBezTo>
                    <a:pt x="41000" y="22793"/>
                    <a:pt x="47649" y="33874"/>
                    <a:pt x="47649" y="42739"/>
                  </a:cubicBezTo>
                  <a:cubicBezTo>
                    <a:pt x="47649" y="51604"/>
                    <a:pt x="41000" y="56036"/>
                    <a:pt x="32136" y="51604"/>
                  </a:cubicBezTo>
                  <a:cubicBezTo>
                    <a:pt x="23270" y="47171"/>
                    <a:pt x="16622" y="36090"/>
                    <a:pt x="16622" y="27226"/>
                  </a:cubicBezTo>
                  <a:cubicBezTo>
                    <a:pt x="16622" y="18361"/>
                    <a:pt x="23270" y="13928"/>
                    <a:pt x="32136" y="18361"/>
                  </a:cubicBezTo>
                  <a:close/>
                </a:path>
              </a:pathLst>
            </a:custGeom>
            <a:solidFill>
              <a:srgbClr val="48486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0D03A089-A492-417B-A81F-43FB272E29A6}"/>
                </a:ext>
              </a:extLst>
            </p:cNvPr>
            <p:cNvSpPr/>
            <p:nvPr/>
          </p:nvSpPr>
          <p:spPr>
            <a:xfrm>
              <a:off x="7656873" y="2664434"/>
              <a:ext cx="465407" cy="310271"/>
            </a:xfrm>
            <a:custGeom>
              <a:avLst/>
              <a:gdLst>
                <a:gd name="connsiteX0" fmla="*/ 453218 w 465407"/>
                <a:gd name="connsiteY0" fmla="*/ 269271 h 310271"/>
                <a:gd name="connsiteX1" fmla="*/ 451002 w 465407"/>
                <a:gd name="connsiteY1" fmla="*/ 304731 h 310271"/>
                <a:gd name="connsiteX2" fmla="*/ 16622 w 465407"/>
                <a:gd name="connsiteY2" fmla="*/ 52081 h 310271"/>
                <a:gd name="connsiteX3" fmla="*/ 16622 w 465407"/>
                <a:gd name="connsiteY3" fmla="*/ 16622 h 31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407" h="310271">
                  <a:moveTo>
                    <a:pt x="453218" y="269271"/>
                  </a:moveTo>
                  <a:lnTo>
                    <a:pt x="451002" y="304731"/>
                  </a:lnTo>
                  <a:lnTo>
                    <a:pt x="16622" y="52081"/>
                  </a:lnTo>
                  <a:lnTo>
                    <a:pt x="16622" y="16622"/>
                  </a:lnTo>
                  <a:close/>
                </a:path>
              </a:pathLst>
            </a:custGeom>
            <a:solidFill>
              <a:srgbClr val="E5E9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1CC4D393-32E5-4AEF-B188-D6C8687C14E7}"/>
                </a:ext>
              </a:extLst>
            </p:cNvPr>
            <p:cNvSpPr/>
            <p:nvPr/>
          </p:nvSpPr>
          <p:spPr>
            <a:xfrm>
              <a:off x="7656873" y="2748651"/>
              <a:ext cx="465407" cy="310271"/>
            </a:xfrm>
            <a:custGeom>
              <a:avLst/>
              <a:gdLst>
                <a:gd name="connsiteX0" fmla="*/ 453218 w 465407"/>
                <a:gd name="connsiteY0" fmla="*/ 271488 h 310271"/>
                <a:gd name="connsiteX1" fmla="*/ 451002 w 465407"/>
                <a:gd name="connsiteY1" fmla="*/ 306947 h 310271"/>
                <a:gd name="connsiteX2" fmla="*/ 16622 w 465407"/>
                <a:gd name="connsiteY2" fmla="*/ 54298 h 310271"/>
                <a:gd name="connsiteX3" fmla="*/ 16622 w 465407"/>
                <a:gd name="connsiteY3" fmla="*/ 16622 h 31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407" h="310271">
                  <a:moveTo>
                    <a:pt x="453218" y="271488"/>
                  </a:moveTo>
                  <a:lnTo>
                    <a:pt x="451002" y="306947"/>
                  </a:lnTo>
                  <a:lnTo>
                    <a:pt x="16622" y="54298"/>
                  </a:lnTo>
                  <a:lnTo>
                    <a:pt x="16622" y="16622"/>
                  </a:lnTo>
                  <a:close/>
                </a:path>
              </a:pathLst>
            </a:custGeom>
            <a:solidFill>
              <a:srgbClr val="E5E9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A0C92E21-CA23-45B0-B466-DCE58D3B79DE}"/>
                </a:ext>
              </a:extLst>
            </p:cNvPr>
            <p:cNvSpPr/>
            <p:nvPr/>
          </p:nvSpPr>
          <p:spPr>
            <a:xfrm>
              <a:off x="7656873" y="2835084"/>
              <a:ext cx="465407" cy="310271"/>
            </a:xfrm>
            <a:custGeom>
              <a:avLst/>
              <a:gdLst>
                <a:gd name="connsiteX0" fmla="*/ 453218 w 465407"/>
                <a:gd name="connsiteY0" fmla="*/ 271488 h 310271"/>
                <a:gd name="connsiteX1" fmla="*/ 451002 w 465407"/>
                <a:gd name="connsiteY1" fmla="*/ 306947 h 310271"/>
                <a:gd name="connsiteX2" fmla="*/ 16622 w 465407"/>
                <a:gd name="connsiteY2" fmla="*/ 54298 h 310271"/>
                <a:gd name="connsiteX3" fmla="*/ 16622 w 465407"/>
                <a:gd name="connsiteY3" fmla="*/ 16622 h 31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407" h="310271">
                  <a:moveTo>
                    <a:pt x="453218" y="271488"/>
                  </a:moveTo>
                  <a:lnTo>
                    <a:pt x="451002" y="306947"/>
                  </a:lnTo>
                  <a:lnTo>
                    <a:pt x="16622" y="54298"/>
                  </a:lnTo>
                  <a:lnTo>
                    <a:pt x="16622" y="16622"/>
                  </a:lnTo>
                  <a:close/>
                </a:path>
              </a:pathLst>
            </a:custGeom>
            <a:solidFill>
              <a:srgbClr val="E5E9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024564A9-E767-43CF-9CA1-440007335D90}"/>
                </a:ext>
              </a:extLst>
            </p:cNvPr>
            <p:cNvSpPr/>
            <p:nvPr/>
          </p:nvSpPr>
          <p:spPr>
            <a:xfrm>
              <a:off x="7656873" y="2923733"/>
              <a:ext cx="265947" cy="199460"/>
            </a:xfrm>
            <a:custGeom>
              <a:avLst/>
              <a:gdLst>
                <a:gd name="connsiteX0" fmla="*/ 249325 w 265946"/>
                <a:gd name="connsiteY0" fmla="*/ 151811 h 199460"/>
                <a:gd name="connsiteX1" fmla="*/ 249325 w 265946"/>
                <a:gd name="connsiteY1" fmla="*/ 187271 h 199460"/>
                <a:gd name="connsiteX2" fmla="*/ 16622 w 265946"/>
                <a:gd name="connsiteY2" fmla="*/ 52081 h 199460"/>
                <a:gd name="connsiteX3" fmla="*/ 16622 w 265946"/>
                <a:gd name="connsiteY3" fmla="*/ 16622 h 1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5946" h="199460">
                  <a:moveTo>
                    <a:pt x="249325" y="151811"/>
                  </a:moveTo>
                  <a:lnTo>
                    <a:pt x="249325" y="187271"/>
                  </a:lnTo>
                  <a:lnTo>
                    <a:pt x="16622" y="52081"/>
                  </a:lnTo>
                  <a:lnTo>
                    <a:pt x="16622" y="16622"/>
                  </a:lnTo>
                  <a:close/>
                </a:path>
              </a:pathLst>
            </a:custGeom>
            <a:solidFill>
              <a:srgbClr val="E5E9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34B5BE9B-2372-4D9D-B5A9-6F556CE08851}"/>
                </a:ext>
              </a:extLst>
            </p:cNvPr>
            <p:cNvSpPr/>
            <p:nvPr/>
          </p:nvSpPr>
          <p:spPr>
            <a:xfrm>
              <a:off x="7612549" y="2004898"/>
              <a:ext cx="842165" cy="930814"/>
            </a:xfrm>
            <a:custGeom>
              <a:avLst/>
              <a:gdLst>
                <a:gd name="connsiteX0" fmla="*/ 16622 w 842165"/>
                <a:gd name="connsiteY0" fmla="*/ 53399 h 930814"/>
                <a:gd name="connsiteX1" fmla="*/ 16622 w 842165"/>
                <a:gd name="connsiteY1" fmla="*/ 427941 h 930814"/>
                <a:gd name="connsiteX2" fmla="*/ 49865 w 842165"/>
                <a:gd name="connsiteY2" fmla="*/ 483347 h 930814"/>
                <a:gd name="connsiteX3" fmla="*/ 783436 w 842165"/>
                <a:gd name="connsiteY3" fmla="*/ 915511 h 930814"/>
                <a:gd name="connsiteX4" fmla="*/ 838841 w 842165"/>
                <a:gd name="connsiteY4" fmla="*/ 884484 h 930814"/>
                <a:gd name="connsiteX5" fmla="*/ 838841 w 842165"/>
                <a:gd name="connsiteY5" fmla="*/ 503293 h 930814"/>
                <a:gd name="connsiteX6" fmla="*/ 805598 w 842165"/>
                <a:gd name="connsiteY6" fmla="*/ 447887 h 930814"/>
                <a:gd name="connsiteX7" fmla="*/ 69811 w 842165"/>
                <a:gd name="connsiteY7" fmla="*/ 22372 h 930814"/>
                <a:gd name="connsiteX8" fmla="*/ 16622 w 842165"/>
                <a:gd name="connsiteY8" fmla="*/ 53399 h 930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2165" h="930814">
                  <a:moveTo>
                    <a:pt x="16622" y="53399"/>
                  </a:moveTo>
                  <a:lnTo>
                    <a:pt x="16622" y="427941"/>
                  </a:lnTo>
                  <a:cubicBezTo>
                    <a:pt x="16622" y="450103"/>
                    <a:pt x="29919" y="472266"/>
                    <a:pt x="49865" y="483347"/>
                  </a:cubicBezTo>
                  <a:lnTo>
                    <a:pt x="783436" y="915511"/>
                  </a:lnTo>
                  <a:cubicBezTo>
                    <a:pt x="807814" y="931024"/>
                    <a:pt x="838841" y="913294"/>
                    <a:pt x="838841" y="884484"/>
                  </a:cubicBezTo>
                  <a:lnTo>
                    <a:pt x="838841" y="503293"/>
                  </a:lnTo>
                  <a:cubicBezTo>
                    <a:pt x="838841" y="481131"/>
                    <a:pt x="825544" y="458968"/>
                    <a:pt x="805598" y="447887"/>
                  </a:cubicBezTo>
                  <a:lnTo>
                    <a:pt x="69811" y="22372"/>
                  </a:lnTo>
                  <a:cubicBezTo>
                    <a:pt x="45433" y="6859"/>
                    <a:pt x="16622" y="24588"/>
                    <a:pt x="16622" y="53399"/>
                  </a:cubicBezTo>
                  <a:close/>
                </a:path>
              </a:pathLst>
            </a:custGeom>
            <a:solidFill>
              <a:srgbClr val="48486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9E5B6298-8DA1-47FF-B0F7-C30BF47F91BB}"/>
                </a:ext>
              </a:extLst>
            </p:cNvPr>
            <p:cNvSpPr/>
            <p:nvPr/>
          </p:nvSpPr>
          <p:spPr>
            <a:xfrm>
              <a:off x="7625846" y="2003600"/>
              <a:ext cx="842165" cy="930814"/>
            </a:xfrm>
            <a:custGeom>
              <a:avLst/>
              <a:gdLst>
                <a:gd name="connsiteX0" fmla="*/ 794517 w 842165"/>
                <a:gd name="connsiteY0" fmla="*/ 446969 h 930814"/>
                <a:gd name="connsiteX1" fmla="*/ 58730 w 842165"/>
                <a:gd name="connsiteY1" fmla="*/ 21454 h 930814"/>
                <a:gd name="connsiteX2" fmla="*/ 16622 w 842165"/>
                <a:gd name="connsiteY2" fmla="*/ 25886 h 930814"/>
                <a:gd name="connsiteX3" fmla="*/ 49865 w 842165"/>
                <a:gd name="connsiteY3" fmla="*/ 28102 h 930814"/>
                <a:gd name="connsiteX4" fmla="*/ 785652 w 842165"/>
                <a:gd name="connsiteY4" fmla="*/ 453618 h 930814"/>
                <a:gd name="connsiteX5" fmla="*/ 818895 w 842165"/>
                <a:gd name="connsiteY5" fmla="*/ 509023 h 930814"/>
                <a:gd name="connsiteX6" fmla="*/ 818895 w 842165"/>
                <a:gd name="connsiteY6" fmla="*/ 887998 h 930814"/>
                <a:gd name="connsiteX7" fmla="*/ 805598 w 842165"/>
                <a:gd name="connsiteY7" fmla="*/ 914592 h 930814"/>
                <a:gd name="connsiteX8" fmla="*/ 827760 w 842165"/>
                <a:gd name="connsiteY8" fmla="*/ 881349 h 930814"/>
                <a:gd name="connsiteX9" fmla="*/ 827760 w 842165"/>
                <a:gd name="connsiteY9" fmla="*/ 504591 h 930814"/>
                <a:gd name="connsiteX10" fmla="*/ 794517 w 842165"/>
                <a:gd name="connsiteY10" fmla="*/ 446969 h 930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2165" h="930814">
                  <a:moveTo>
                    <a:pt x="794517" y="446969"/>
                  </a:moveTo>
                  <a:lnTo>
                    <a:pt x="58730" y="21454"/>
                  </a:lnTo>
                  <a:cubicBezTo>
                    <a:pt x="43216" y="12589"/>
                    <a:pt x="27703" y="17021"/>
                    <a:pt x="16622" y="25886"/>
                  </a:cubicBezTo>
                  <a:cubicBezTo>
                    <a:pt x="27703" y="21454"/>
                    <a:pt x="38784" y="21454"/>
                    <a:pt x="49865" y="28102"/>
                  </a:cubicBezTo>
                  <a:lnTo>
                    <a:pt x="785652" y="453618"/>
                  </a:lnTo>
                  <a:cubicBezTo>
                    <a:pt x="805598" y="464699"/>
                    <a:pt x="818895" y="486861"/>
                    <a:pt x="818895" y="509023"/>
                  </a:cubicBezTo>
                  <a:lnTo>
                    <a:pt x="818895" y="887998"/>
                  </a:lnTo>
                  <a:cubicBezTo>
                    <a:pt x="818895" y="899079"/>
                    <a:pt x="814463" y="907944"/>
                    <a:pt x="805598" y="914592"/>
                  </a:cubicBezTo>
                  <a:cubicBezTo>
                    <a:pt x="818895" y="910160"/>
                    <a:pt x="827760" y="896863"/>
                    <a:pt x="827760" y="881349"/>
                  </a:cubicBezTo>
                  <a:lnTo>
                    <a:pt x="827760" y="504591"/>
                  </a:lnTo>
                  <a:cubicBezTo>
                    <a:pt x="825544" y="480212"/>
                    <a:pt x="814463" y="460266"/>
                    <a:pt x="794517" y="446969"/>
                  </a:cubicBezTo>
                  <a:close/>
                </a:path>
              </a:pathLst>
            </a:custGeom>
            <a:solidFill>
              <a:srgbClr val="48486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A95EA429-A027-4E16-826C-837BD373BFD6}"/>
                </a:ext>
              </a:extLst>
            </p:cNvPr>
            <p:cNvSpPr/>
            <p:nvPr/>
          </p:nvSpPr>
          <p:spPr>
            <a:xfrm>
              <a:off x="8033632" y="2325352"/>
              <a:ext cx="66487" cy="155136"/>
            </a:xfrm>
            <a:custGeom>
              <a:avLst/>
              <a:gdLst>
                <a:gd name="connsiteX0" fmla="*/ 29919 w 66486"/>
                <a:gd name="connsiteY0" fmla="*/ 138514 h 155135"/>
                <a:gd name="connsiteX1" fmla="*/ 32135 w 66486"/>
                <a:gd name="connsiteY1" fmla="*/ 123001 h 155135"/>
                <a:gd name="connsiteX2" fmla="*/ 16622 w 66486"/>
                <a:gd name="connsiteY2" fmla="*/ 107487 h 155135"/>
                <a:gd name="connsiteX3" fmla="*/ 21054 w 66486"/>
                <a:gd name="connsiteY3" fmla="*/ 98622 h 155135"/>
                <a:gd name="connsiteX4" fmla="*/ 36568 w 66486"/>
                <a:gd name="connsiteY4" fmla="*/ 114136 h 155135"/>
                <a:gd name="connsiteX5" fmla="*/ 52081 w 66486"/>
                <a:gd name="connsiteY5" fmla="*/ 107487 h 155135"/>
                <a:gd name="connsiteX6" fmla="*/ 41000 w 66486"/>
                <a:gd name="connsiteY6" fmla="*/ 83108 h 155135"/>
                <a:gd name="connsiteX7" fmla="*/ 25487 w 66486"/>
                <a:gd name="connsiteY7" fmla="*/ 47649 h 155135"/>
                <a:gd name="connsiteX8" fmla="*/ 45433 w 66486"/>
                <a:gd name="connsiteY8" fmla="*/ 32135 h 155135"/>
                <a:gd name="connsiteX9" fmla="*/ 47649 w 66486"/>
                <a:gd name="connsiteY9" fmla="*/ 16622 h 155135"/>
                <a:gd name="connsiteX10" fmla="*/ 54297 w 66486"/>
                <a:gd name="connsiteY10" fmla="*/ 21054 h 155135"/>
                <a:gd name="connsiteX11" fmla="*/ 52081 w 66486"/>
                <a:gd name="connsiteY11" fmla="*/ 34352 h 155135"/>
                <a:gd name="connsiteX12" fmla="*/ 65379 w 66486"/>
                <a:gd name="connsiteY12" fmla="*/ 47649 h 155135"/>
                <a:gd name="connsiteX13" fmla="*/ 60946 w 66486"/>
                <a:gd name="connsiteY13" fmla="*/ 56514 h 155135"/>
                <a:gd name="connsiteX14" fmla="*/ 47649 w 66486"/>
                <a:gd name="connsiteY14" fmla="*/ 43216 h 155135"/>
                <a:gd name="connsiteX15" fmla="*/ 34351 w 66486"/>
                <a:gd name="connsiteY15" fmla="*/ 49865 h 155135"/>
                <a:gd name="connsiteX16" fmla="*/ 45433 w 66486"/>
                <a:gd name="connsiteY16" fmla="*/ 74244 h 155135"/>
                <a:gd name="connsiteX17" fmla="*/ 58730 w 66486"/>
                <a:gd name="connsiteY17" fmla="*/ 109703 h 155135"/>
                <a:gd name="connsiteX18" fmla="*/ 38784 w 66486"/>
                <a:gd name="connsiteY18" fmla="*/ 125217 h 155135"/>
                <a:gd name="connsiteX19" fmla="*/ 36568 w 66486"/>
                <a:gd name="connsiteY19" fmla="*/ 140730 h 155135"/>
                <a:gd name="connsiteX20" fmla="*/ 29919 w 66486"/>
                <a:gd name="connsiteY20" fmla="*/ 138514 h 15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6486" h="155135">
                  <a:moveTo>
                    <a:pt x="29919" y="138514"/>
                  </a:moveTo>
                  <a:lnTo>
                    <a:pt x="32135" y="123001"/>
                  </a:lnTo>
                  <a:cubicBezTo>
                    <a:pt x="25487" y="118568"/>
                    <a:pt x="18838" y="114136"/>
                    <a:pt x="16622" y="107487"/>
                  </a:cubicBezTo>
                  <a:lnTo>
                    <a:pt x="21054" y="98622"/>
                  </a:lnTo>
                  <a:cubicBezTo>
                    <a:pt x="25487" y="105271"/>
                    <a:pt x="29919" y="109703"/>
                    <a:pt x="36568" y="114136"/>
                  </a:cubicBezTo>
                  <a:cubicBezTo>
                    <a:pt x="43216" y="118568"/>
                    <a:pt x="49865" y="114136"/>
                    <a:pt x="52081" y="107487"/>
                  </a:cubicBezTo>
                  <a:cubicBezTo>
                    <a:pt x="52081" y="98622"/>
                    <a:pt x="49865" y="91973"/>
                    <a:pt x="41000" y="83108"/>
                  </a:cubicBezTo>
                  <a:cubicBezTo>
                    <a:pt x="29919" y="72027"/>
                    <a:pt x="25487" y="60946"/>
                    <a:pt x="25487" y="47649"/>
                  </a:cubicBezTo>
                  <a:cubicBezTo>
                    <a:pt x="27703" y="34352"/>
                    <a:pt x="34351" y="29919"/>
                    <a:pt x="45433" y="32135"/>
                  </a:cubicBezTo>
                  <a:lnTo>
                    <a:pt x="47649" y="16622"/>
                  </a:lnTo>
                  <a:lnTo>
                    <a:pt x="54297" y="21054"/>
                  </a:lnTo>
                  <a:lnTo>
                    <a:pt x="52081" y="34352"/>
                  </a:lnTo>
                  <a:cubicBezTo>
                    <a:pt x="58730" y="38784"/>
                    <a:pt x="63162" y="43216"/>
                    <a:pt x="65379" y="47649"/>
                  </a:cubicBezTo>
                  <a:lnTo>
                    <a:pt x="60946" y="56514"/>
                  </a:lnTo>
                  <a:cubicBezTo>
                    <a:pt x="58730" y="54298"/>
                    <a:pt x="54297" y="47649"/>
                    <a:pt x="47649" y="43216"/>
                  </a:cubicBezTo>
                  <a:cubicBezTo>
                    <a:pt x="38784" y="38784"/>
                    <a:pt x="36568" y="43216"/>
                    <a:pt x="34351" y="49865"/>
                  </a:cubicBezTo>
                  <a:cubicBezTo>
                    <a:pt x="34351" y="56514"/>
                    <a:pt x="36568" y="63162"/>
                    <a:pt x="45433" y="74244"/>
                  </a:cubicBezTo>
                  <a:cubicBezTo>
                    <a:pt x="56514" y="87541"/>
                    <a:pt x="60946" y="96406"/>
                    <a:pt x="58730" y="109703"/>
                  </a:cubicBezTo>
                  <a:cubicBezTo>
                    <a:pt x="56514" y="120784"/>
                    <a:pt x="49865" y="129649"/>
                    <a:pt x="38784" y="125217"/>
                  </a:cubicBezTo>
                  <a:lnTo>
                    <a:pt x="36568" y="140730"/>
                  </a:lnTo>
                  <a:lnTo>
                    <a:pt x="29919" y="138514"/>
                  </a:lnTo>
                  <a:close/>
                </a:path>
              </a:pathLst>
            </a:custGeom>
            <a:solidFill>
              <a:srgbClr val="E5E9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E20843A7-7BB4-41FA-B750-A1B5FA4B3709}"/>
                </a:ext>
              </a:extLst>
            </p:cNvPr>
            <p:cNvSpPr/>
            <p:nvPr/>
          </p:nvSpPr>
          <p:spPr>
            <a:xfrm>
              <a:off x="8084605" y="2363582"/>
              <a:ext cx="66487" cy="132973"/>
            </a:xfrm>
            <a:custGeom>
              <a:avLst/>
              <a:gdLst>
                <a:gd name="connsiteX0" fmla="*/ 16622 w 66486"/>
                <a:gd name="connsiteY0" fmla="*/ 106933 h 132973"/>
                <a:gd name="connsiteX1" fmla="*/ 16622 w 66486"/>
                <a:gd name="connsiteY1" fmla="*/ 98068 h 132973"/>
                <a:gd name="connsiteX2" fmla="*/ 25487 w 66486"/>
                <a:gd name="connsiteY2" fmla="*/ 91419 h 132973"/>
                <a:gd name="connsiteX3" fmla="*/ 56514 w 66486"/>
                <a:gd name="connsiteY3" fmla="*/ 55960 h 132973"/>
                <a:gd name="connsiteX4" fmla="*/ 45433 w 66486"/>
                <a:gd name="connsiteY4" fmla="*/ 29365 h 132973"/>
                <a:gd name="connsiteX5" fmla="*/ 29919 w 66486"/>
                <a:gd name="connsiteY5" fmla="*/ 29365 h 132973"/>
                <a:gd name="connsiteX6" fmla="*/ 27703 w 66486"/>
                <a:gd name="connsiteY6" fmla="*/ 18284 h 132973"/>
                <a:gd name="connsiteX7" fmla="*/ 47649 w 66486"/>
                <a:gd name="connsiteY7" fmla="*/ 18284 h 132973"/>
                <a:gd name="connsiteX8" fmla="*/ 65379 w 66486"/>
                <a:gd name="connsiteY8" fmla="*/ 58176 h 132973"/>
                <a:gd name="connsiteX9" fmla="*/ 34352 w 66486"/>
                <a:gd name="connsiteY9" fmla="*/ 95852 h 132973"/>
                <a:gd name="connsiteX10" fmla="*/ 27703 w 66486"/>
                <a:gd name="connsiteY10" fmla="*/ 100284 h 132973"/>
                <a:gd name="connsiteX11" fmla="*/ 27703 w 66486"/>
                <a:gd name="connsiteY11" fmla="*/ 100284 h 132973"/>
                <a:gd name="connsiteX12" fmla="*/ 58730 w 66486"/>
                <a:gd name="connsiteY12" fmla="*/ 118014 h 132973"/>
                <a:gd name="connsiteX13" fmla="*/ 56514 w 66486"/>
                <a:gd name="connsiteY13" fmla="*/ 129095 h 132973"/>
                <a:gd name="connsiteX14" fmla="*/ 16622 w 66486"/>
                <a:gd name="connsiteY14" fmla="*/ 106933 h 13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6486" h="132973">
                  <a:moveTo>
                    <a:pt x="16622" y="106933"/>
                  </a:moveTo>
                  <a:lnTo>
                    <a:pt x="16622" y="98068"/>
                  </a:lnTo>
                  <a:lnTo>
                    <a:pt x="25487" y="91419"/>
                  </a:lnTo>
                  <a:cubicBezTo>
                    <a:pt x="45433" y="78122"/>
                    <a:pt x="56514" y="69257"/>
                    <a:pt x="56514" y="55960"/>
                  </a:cubicBezTo>
                  <a:cubicBezTo>
                    <a:pt x="58730" y="47095"/>
                    <a:pt x="54298" y="36014"/>
                    <a:pt x="45433" y="29365"/>
                  </a:cubicBezTo>
                  <a:cubicBezTo>
                    <a:pt x="38784" y="24932"/>
                    <a:pt x="34352" y="27149"/>
                    <a:pt x="29919" y="29365"/>
                  </a:cubicBezTo>
                  <a:lnTo>
                    <a:pt x="27703" y="18284"/>
                  </a:lnTo>
                  <a:cubicBezTo>
                    <a:pt x="32135" y="16068"/>
                    <a:pt x="41000" y="16068"/>
                    <a:pt x="47649" y="18284"/>
                  </a:cubicBezTo>
                  <a:cubicBezTo>
                    <a:pt x="63163" y="27149"/>
                    <a:pt x="67595" y="44878"/>
                    <a:pt x="65379" y="58176"/>
                  </a:cubicBezTo>
                  <a:cubicBezTo>
                    <a:pt x="63163" y="75906"/>
                    <a:pt x="52081" y="84771"/>
                    <a:pt x="34352" y="95852"/>
                  </a:cubicBezTo>
                  <a:lnTo>
                    <a:pt x="27703" y="100284"/>
                  </a:lnTo>
                  <a:lnTo>
                    <a:pt x="27703" y="100284"/>
                  </a:lnTo>
                  <a:lnTo>
                    <a:pt x="58730" y="118014"/>
                  </a:lnTo>
                  <a:lnTo>
                    <a:pt x="56514" y="129095"/>
                  </a:lnTo>
                  <a:lnTo>
                    <a:pt x="16622" y="106933"/>
                  </a:lnTo>
                  <a:close/>
                </a:path>
              </a:pathLst>
            </a:custGeom>
            <a:solidFill>
              <a:srgbClr val="E5E9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0F10AB8E-DD69-4513-BB65-7E092B129253}"/>
                </a:ext>
              </a:extLst>
            </p:cNvPr>
            <p:cNvSpPr/>
            <p:nvPr/>
          </p:nvSpPr>
          <p:spPr>
            <a:xfrm>
              <a:off x="8146659" y="2391839"/>
              <a:ext cx="66487" cy="132973"/>
            </a:xfrm>
            <a:custGeom>
              <a:avLst/>
              <a:gdLst>
                <a:gd name="connsiteX0" fmla="*/ 65379 w 66486"/>
                <a:gd name="connsiteY0" fmla="*/ 38784 h 132973"/>
                <a:gd name="connsiteX1" fmla="*/ 65379 w 66486"/>
                <a:gd name="connsiteY1" fmla="*/ 47649 h 132973"/>
                <a:gd name="connsiteX2" fmla="*/ 25487 w 66486"/>
                <a:gd name="connsiteY2" fmla="*/ 118568 h 132973"/>
                <a:gd name="connsiteX3" fmla="*/ 16622 w 66486"/>
                <a:gd name="connsiteY3" fmla="*/ 114136 h 132973"/>
                <a:gd name="connsiteX4" fmla="*/ 56514 w 66486"/>
                <a:gd name="connsiteY4" fmla="*/ 45433 h 132973"/>
                <a:gd name="connsiteX5" fmla="*/ 56514 w 66486"/>
                <a:gd name="connsiteY5" fmla="*/ 45433 h 132973"/>
                <a:gd name="connsiteX6" fmla="*/ 23270 w 66486"/>
                <a:gd name="connsiteY6" fmla="*/ 27703 h 132973"/>
                <a:gd name="connsiteX7" fmla="*/ 25487 w 66486"/>
                <a:gd name="connsiteY7" fmla="*/ 16622 h 132973"/>
                <a:gd name="connsiteX8" fmla="*/ 65379 w 66486"/>
                <a:gd name="connsiteY8" fmla="*/ 38784 h 13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486" h="132973">
                  <a:moveTo>
                    <a:pt x="65379" y="38784"/>
                  </a:moveTo>
                  <a:lnTo>
                    <a:pt x="65379" y="47649"/>
                  </a:lnTo>
                  <a:lnTo>
                    <a:pt x="25487" y="118568"/>
                  </a:lnTo>
                  <a:lnTo>
                    <a:pt x="16622" y="114136"/>
                  </a:lnTo>
                  <a:lnTo>
                    <a:pt x="56514" y="45433"/>
                  </a:lnTo>
                  <a:lnTo>
                    <a:pt x="56514" y="45433"/>
                  </a:lnTo>
                  <a:lnTo>
                    <a:pt x="23270" y="27703"/>
                  </a:lnTo>
                  <a:lnTo>
                    <a:pt x="25487" y="16622"/>
                  </a:lnTo>
                  <a:lnTo>
                    <a:pt x="65379" y="38784"/>
                  </a:lnTo>
                  <a:close/>
                </a:path>
              </a:pathLst>
            </a:custGeom>
            <a:solidFill>
              <a:srgbClr val="E5E9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E4EA292-B50C-4E61-B1A9-B250EB75F470}"/>
                </a:ext>
              </a:extLst>
            </p:cNvPr>
            <p:cNvSpPr/>
            <p:nvPr/>
          </p:nvSpPr>
          <p:spPr>
            <a:xfrm>
              <a:off x="8193200" y="2418433"/>
              <a:ext cx="66487" cy="132973"/>
            </a:xfrm>
            <a:custGeom>
              <a:avLst/>
              <a:gdLst>
                <a:gd name="connsiteX0" fmla="*/ 69811 w 66486"/>
                <a:gd name="connsiteY0" fmla="*/ 49865 h 132973"/>
                <a:gd name="connsiteX1" fmla="*/ 43216 w 66486"/>
                <a:gd name="connsiteY1" fmla="*/ 34351 h 132973"/>
                <a:gd name="connsiteX2" fmla="*/ 36568 w 66486"/>
                <a:gd name="connsiteY2" fmla="*/ 56514 h 132973"/>
                <a:gd name="connsiteX3" fmla="*/ 43216 w 66486"/>
                <a:gd name="connsiteY3" fmla="*/ 58730 h 132973"/>
                <a:gd name="connsiteX4" fmla="*/ 56514 w 66486"/>
                <a:gd name="connsiteY4" fmla="*/ 72027 h 132973"/>
                <a:gd name="connsiteX5" fmla="*/ 63162 w 66486"/>
                <a:gd name="connsiteY5" fmla="*/ 103054 h 132973"/>
                <a:gd name="connsiteX6" fmla="*/ 34352 w 66486"/>
                <a:gd name="connsiteY6" fmla="*/ 120784 h 132973"/>
                <a:gd name="connsiteX7" fmla="*/ 16622 w 66486"/>
                <a:gd name="connsiteY7" fmla="*/ 105271 h 132973"/>
                <a:gd name="connsiteX8" fmla="*/ 21054 w 66486"/>
                <a:gd name="connsiteY8" fmla="*/ 96406 h 132973"/>
                <a:gd name="connsiteX9" fmla="*/ 34352 w 66486"/>
                <a:gd name="connsiteY9" fmla="*/ 109703 h 132973"/>
                <a:gd name="connsiteX10" fmla="*/ 54298 w 66486"/>
                <a:gd name="connsiteY10" fmla="*/ 98622 h 132973"/>
                <a:gd name="connsiteX11" fmla="*/ 36568 w 66486"/>
                <a:gd name="connsiteY11" fmla="*/ 65379 h 132973"/>
                <a:gd name="connsiteX12" fmla="*/ 27703 w 66486"/>
                <a:gd name="connsiteY12" fmla="*/ 60946 h 132973"/>
                <a:gd name="connsiteX13" fmla="*/ 36568 w 66486"/>
                <a:gd name="connsiteY13" fmla="*/ 16622 h 132973"/>
                <a:gd name="connsiteX14" fmla="*/ 69811 w 66486"/>
                <a:gd name="connsiteY14" fmla="*/ 34351 h 132973"/>
                <a:gd name="connsiteX15" fmla="*/ 69811 w 66486"/>
                <a:gd name="connsiteY15" fmla="*/ 49865 h 13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6486" h="132973">
                  <a:moveTo>
                    <a:pt x="69811" y="49865"/>
                  </a:moveTo>
                  <a:lnTo>
                    <a:pt x="43216" y="34351"/>
                  </a:lnTo>
                  <a:lnTo>
                    <a:pt x="36568" y="56514"/>
                  </a:lnTo>
                  <a:cubicBezTo>
                    <a:pt x="38784" y="56514"/>
                    <a:pt x="38784" y="58730"/>
                    <a:pt x="43216" y="58730"/>
                  </a:cubicBezTo>
                  <a:cubicBezTo>
                    <a:pt x="47649" y="60946"/>
                    <a:pt x="54298" y="65379"/>
                    <a:pt x="56514" y="72027"/>
                  </a:cubicBezTo>
                  <a:cubicBezTo>
                    <a:pt x="60946" y="78676"/>
                    <a:pt x="65379" y="89757"/>
                    <a:pt x="63162" y="103054"/>
                  </a:cubicBezTo>
                  <a:cubicBezTo>
                    <a:pt x="60946" y="120784"/>
                    <a:pt x="47649" y="129649"/>
                    <a:pt x="34352" y="120784"/>
                  </a:cubicBezTo>
                  <a:cubicBezTo>
                    <a:pt x="27703" y="116352"/>
                    <a:pt x="21054" y="109703"/>
                    <a:pt x="16622" y="105271"/>
                  </a:cubicBezTo>
                  <a:lnTo>
                    <a:pt x="21054" y="96406"/>
                  </a:lnTo>
                  <a:cubicBezTo>
                    <a:pt x="23270" y="100838"/>
                    <a:pt x="29919" y="107487"/>
                    <a:pt x="34352" y="109703"/>
                  </a:cubicBezTo>
                  <a:cubicBezTo>
                    <a:pt x="43216" y="114135"/>
                    <a:pt x="52081" y="109703"/>
                    <a:pt x="54298" y="98622"/>
                  </a:cubicBezTo>
                  <a:cubicBezTo>
                    <a:pt x="56514" y="85325"/>
                    <a:pt x="49865" y="74244"/>
                    <a:pt x="36568" y="65379"/>
                  </a:cubicBezTo>
                  <a:cubicBezTo>
                    <a:pt x="32135" y="63162"/>
                    <a:pt x="29919" y="63162"/>
                    <a:pt x="27703" y="60946"/>
                  </a:cubicBezTo>
                  <a:lnTo>
                    <a:pt x="36568" y="16622"/>
                  </a:lnTo>
                  <a:lnTo>
                    <a:pt x="69811" y="34351"/>
                  </a:lnTo>
                  <a:lnTo>
                    <a:pt x="69811" y="49865"/>
                  </a:lnTo>
                  <a:close/>
                </a:path>
              </a:pathLst>
            </a:custGeom>
            <a:solidFill>
              <a:srgbClr val="E5E9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389C9C44-AD69-48B5-8F71-CBA621A4785E}"/>
                </a:ext>
              </a:extLst>
            </p:cNvPr>
            <p:cNvSpPr/>
            <p:nvPr/>
          </p:nvSpPr>
          <p:spPr>
            <a:xfrm>
              <a:off x="8244173" y="2529245"/>
              <a:ext cx="44324" cy="66487"/>
            </a:xfrm>
            <a:custGeom>
              <a:avLst/>
              <a:gdLst>
                <a:gd name="connsiteX0" fmla="*/ 16622 w 44324"/>
                <a:gd name="connsiteY0" fmla="*/ 47649 h 66486"/>
                <a:gd name="connsiteX1" fmla="*/ 27703 w 44324"/>
                <a:gd name="connsiteY1" fmla="*/ 16622 h 66486"/>
                <a:gd name="connsiteX2" fmla="*/ 38784 w 44324"/>
                <a:gd name="connsiteY2" fmla="*/ 21054 h 66486"/>
                <a:gd name="connsiteX3" fmla="*/ 23270 w 44324"/>
                <a:gd name="connsiteY3" fmla="*/ 52081 h 66486"/>
                <a:gd name="connsiteX4" fmla="*/ 16622 w 44324"/>
                <a:gd name="connsiteY4" fmla="*/ 47649 h 66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24" h="66486">
                  <a:moveTo>
                    <a:pt x="16622" y="47649"/>
                  </a:moveTo>
                  <a:cubicBezTo>
                    <a:pt x="21054" y="41000"/>
                    <a:pt x="25487" y="25486"/>
                    <a:pt x="27703" y="16622"/>
                  </a:cubicBezTo>
                  <a:lnTo>
                    <a:pt x="38784" y="21054"/>
                  </a:lnTo>
                  <a:cubicBezTo>
                    <a:pt x="34351" y="32135"/>
                    <a:pt x="27703" y="45433"/>
                    <a:pt x="23270" y="52081"/>
                  </a:cubicBezTo>
                  <a:lnTo>
                    <a:pt x="16622" y="47649"/>
                  </a:lnTo>
                  <a:close/>
                </a:path>
              </a:pathLst>
            </a:custGeom>
            <a:solidFill>
              <a:srgbClr val="E5E9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40A99695-F37B-4283-B4DD-7AE480996B32}"/>
                </a:ext>
              </a:extLst>
            </p:cNvPr>
            <p:cNvSpPr/>
            <p:nvPr/>
          </p:nvSpPr>
          <p:spPr>
            <a:xfrm>
              <a:off x="8274780" y="2471143"/>
              <a:ext cx="66487" cy="132973"/>
            </a:xfrm>
            <a:custGeom>
              <a:avLst/>
              <a:gdLst>
                <a:gd name="connsiteX0" fmla="*/ 65799 w 66486"/>
                <a:gd name="connsiteY0" fmla="*/ 79156 h 132973"/>
                <a:gd name="connsiteX1" fmla="*/ 34772 w 66486"/>
                <a:gd name="connsiteY1" fmla="*/ 116832 h 132973"/>
                <a:gd name="connsiteX2" fmla="*/ 17042 w 66486"/>
                <a:gd name="connsiteY2" fmla="*/ 54777 h 132973"/>
                <a:gd name="connsiteX3" fmla="*/ 48069 w 66486"/>
                <a:gd name="connsiteY3" fmla="*/ 19318 h 132973"/>
                <a:gd name="connsiteX4" fmla="*/ 65799 w 66486"/>
                <a:gd name="connsiteY4" fmla="*/ 79156 h 132973"/>
                <a:gd name="connsiteX5" fmla="*/ 28123 w 66486"/>
                <a:gd name="connsiteY5" fmla="*/ 59210 h 132973"/>
                <a:gd name="connsiteX6" fmla="*/ 36988 w 66486"/>
                <a:gd name="connsiteY6" fmla="*/ 105750 h 132973"/>
                <a:gd name="connsiteX7" fmla="*/ 56934 w 66486"/>
                <a:gd name="connsiteY7" fmla="*/ 74723 h 132973"/>
                <a:gd name="connsiteX8" fmla="*/ 48069 w 66486"/>
                <a:gd name="connsiteY8" fmla="*/ 28183 h 132973"/>
                <a:gd name="connsiteX9" fmla="*/ 28123 w 66486"/>
                <a:gd name="connsiteY9" fmla="*/ 59210 h 13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486" h="132973">
                  <a:moveTo>
                    <a:pt x="65799" y="79156"/>
                  </a:moveTo>
                  <a:cubicBezTo>
                    <a:pt x="61366" y="112399"/>
                    <a:pt x="50285" y="125696"/>
                    <a:pt x="34772" y="116832"/>
                  </a:cubicBezTo>
                  <a:cubicBezTo>
                    <a:pt x="21474" y="110183"/>
                    <a:pt x="14825" y="85804"/>
                    <a:pt x="17042" y="54777"/>
                  </a:cubicBezTo>
                  <a:cubicBezTo>
                    <a:pt x="21474" y="23750"/>
                    <a:pt x="32555" y="10453"/>
                    <a:pt x="48069" y="19318"/>
                  </a:cubicBezTo>
                  <a:cubicBezTo>
                    <a:pt x="63582" y="25966"/>
                    <a:pt x="68015" y="48129"/>
                    <a:pt x="65799" y="79156"/>
                  </a:cubicBezTo>
                  <a:close/>
                  <a:moveTo>
                    <a:pt x="28123" y="59210"/>
                  </a:moveTo>
                  <a:cubicBezTo>
                    <a:pt x="25906" y="83588"/>
                    <a:pt x="28123" y="101318"/>
                    <a:pt x="36988" y="105750"/>
                  </a:cubicBezTo>
                  <a:cubicBezTo>
                    <a:pt x="45853" y="110183"/>
                    <a:pt x="52501" y="99102"/>
                    <a:pt x="56934" y="74723"/>
                  </a:cubicBezTo>
                  <a:cubicBezTo>
                    <a:pt x="59150" y="50345"/>
                    <a:pt x="56934" y="32615"/>
                    <a:pt x="48069" y="28183"/>
                  </a:cubicBezTo>
                  <a:cubicBezTo>
                    <a:pt x="36988" y="21534"/>
                    <a:pt x="30339" y="32615"/>
                    <a:pt x="28123" y="59210"/>
                  </a:cubicBezTo>
                  <a:close/>
                </a:path>
              </a:pathLst>
            </a:custGeom>
            <a:solidFill>
              <a:srgbClr val="E5E9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DD17981D-5E2E-47D7-9DF9-A73424E13FFD}"/>
                </a:ext>
              </a:extLst>
            </p:cNvPr>
            <p:cNvSpPr/>
            <p:nvPr/>
          </p:nvSpPr>
          <p:spPr>
            <a:xfrm>
              <a:off x="8330186" y="2499954"/>
              <a:ext cx="66487" cy="132973"/>
            </a:xfrm>
            <a:custGeom>
              <a:avLst/>
              <a:gdLst>
                <a:gd name="connsiteX0" fmla="*/ 65799 w 66486"/>
                <a:gd name="connsiteY0" fmla="*/ 79156 h 132973"/>
                <a:gd name="connsiteX1" fmla="*/ 34772 w 66486"/>
                <a:gd name="connsiteY1" fmla="*/ 116832 h 132973"/>
                <a:gd name="connsiteX2" fmla="*/ 17042 w 66486"/>
                <a:gd name="connsiteY2" fmla="*/ 54777 h 132973"/>
                <a:gd name="connsiteX3" fmla="*/ 48069 w 66486"/>
                <a:gd name="connsiteY3" fmla="*/ 19318 h 132973"/>
                <a:gd name="connsiteX4" fmla="*/ 65799 w 66486"/>
                <a:gd name="connsiteY4" fmla="*/ 79156 h 132973"/>
                <a:gd name="connsiteX5" fmla="*/ 25906 w 66486"/>
                <a:gd name="connsiteY5" fmla="*/ 59210 h 132973"/>
                <a:gd name="connsiteX6" fmla="*/ 34772 w 66486"/>
                <a:gd name="connsiteY6" fmla="*/ 105751 h 132973"/>
                <a:gd name="connsiteX7" fmla="*/ 54717 w 66486"/>
                <a:gd name="connsiteY7" fmla="*/ 74723 h 132973"/>
                <a:gd name="connsiteX8" fmla="*/ 45853 w 66486"/>
                <a:gd name="connsiteY8" fmla="*/ 28183 h 132973"/>
                <a:gd name="connsiteX9" fmla="*/ 25906 w 66486"/>
                <a:gd name="connsiteY9" fmla="*/ 59210 h 13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486" h="132973">
                  <a:moveTo>
                    <a:pt x="65799" y="79156"/>
                  </a:moveTo>
                  <a:cubicBezTo>
                    <a:pt x="61366" y="112399"/>
                    <a:pt x="50285" y="125697"/>
                    <a:pt x="34772" y="116832"/>
                  </a:cubicBezTo>
                  <a:cubicBezTo>
                    <a:pt x="21474" y="110183"/>
                    <a:pt x="14825" y="85804"/>
                    <a:pt x="17042" y="54777"/>
                  </a:cubicBezTo>
                  <a:cubicBezTo>
                    <a:pt x="21474" y="23750"/>
                    <a:pt x="32555" y="10453"/>
                    <a:pt x="48069" y="19318"/>
                  </a:cubicBezTo>
                  <a:cubicBezTo>
                    <a:pt x="61366" y="25966"/>
                    <a:pt x="68015" y="48129"/>
                    <a:pt x="65799" y="79156"/>
                  </a:cubicBezTo>
                  <a:close/>
                  <a:moveTo>
                    <a:pt x="25906" y="59210"/>
                  </a:moveTo>
                  <a:cubicBezTo>
                    <a:pt x="23690" y="83588"/>
                    <a:pt x="25906" y="101318"/>
                    <a:pt x="34772" y="105751"/>
                  </a:cubicBezTo>
                  <a:cubicBezTo>
                    <a:pt x="43636" y="110183"/>
                    <a:pt x="50285" y="99102"/>
                    <a:pt x="54717" y="74723"/>
                  </a:cubicBezTo>
                  <a:cubicBezTo>
                    <a:pt x="56934" y="50345"/>
                    <a:pt x="54717" y="32615"/>
                    <a:pt x="45853" y="28183"/>
                  </a:cubicBezTo>
                  <a:cubicBezTo>
                    <a:pt x="36988" y="23750"/>
                    <a:pt x="30339" y="34831"/>
                    <a:pt x="25906" y="59210"/>
                  </a:cubicBezTo>
                  <a:close/>
                </a:path>
              </a:pathLst>
            </a:custGeom>
            <a:solidFill>
              <a:srgbClr val="E5E9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244F5177-8F6F-4C4A-B2C1-D704340E40D7}"/>
                </a:ext>
              </a:extLst>
            </p:cNvPr>
            <p:cNvSpPr/>
            <p:nvPr/>
          </p:nvSpPr>
          <p:spPr>
            <a:xfrm>
              <a:off x="7667955" y="2090432"/>
              <a:ext cx="354596" cy="354596"/>
            </a:xfrm>
            <a:custGeom>
              <a:avLst/>
              <a:gdLst>
                <a:gd name="connsiteX0" fmla="*/ 16622 w 354595"/>
                <a:gd name="connsiteY0" fmla="*/ 16622 h 354595"/>
                <a:gd name="connsiteX1" fmla="*/ 351272 w 354595"/>
                <a:gd name="connsiteY1" fmla="*/ 213866 h 354595"/>
                <a:gd name="connsiteX2" fmla="*/ 351272 w 354595"/>
                <a:gd name="connsiteY2" fmla="*/ 342407 h 354595"/>
                <a:gd name="connsiteX3" fmla="*/ 16622 w 354595"/>
                <a:gd name="connsiteY3" fmla="*/ 147379 h 354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4595" h="354595">
                  <a:moveTo>
                    <a:pt x="16622" y="16622"/>
                  </a:moveTo>
                  <a:lnTo>
                    <a:pt x="351272" y="213866"/>
                  </a:lnTo>
                  <a:lnTo>
                    <a:pt x="351272" y="342407"/>
                  </a:lnTo>
                  <a:lnTo>
                    <a:pt x="16622" y="147379"/>
                  </a:lnTo>
                  <a:close/>
                </a:path>
              </a:pathLst>
            </a:custGeom>
            <a:solidFill>
              <a:srgbClr val="FFC10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809E8227-8286-465E-9BC4-2AEF1DB832DD}"/>
                </a:ext>
              </a:extLst>
            </p:cNvPr>
            <p:cNvSpPr/>
            <p:nvPr/>
          </p:nvSpPr>
          <p:spPr>
            <a:xfrm>
              <a:off x="7667955" y="2274379"/>
              <a:ext cx="709192" cy="487569"/>
            </a:xfrm>
            <a:custGeom>
              <a:avLst/>
              <a:gdLst>
                <a:gd name="connsiteX0" fmla="*/ 16622 w 709191"/>
                <a:gd name="connsiteY0" fmla="*/ 16622 h 487569"/>
                <a:gd name="connsiteX1" fmla="*/ 705868 w 709191"/>
                <a:gd name="connsiteY1" fmla="*/ 422191 h 487569"/>
                <a:gd name="connsiteX2" fmla="*/ 705868 w 709191"/>
                <a:gd name="connsiteY2" fmla="*/ 470948 h 487569"/>
                <a:gd name="connsiteX3" fmla="*/ 16622 w 709191"/>
                <a:gd name="connsiteY3" fmla="*/ 65379 h 487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9191" h="487569">
                  <a:moveTo>
                    <a:pt x="16622" y="16622"/>
                  </a:moveTo>
                  <a:lnTo>
                    <a:pt x="705868" y="422191"/>
                  </a:lnTo>
                  <a:lnTo>
                    <a:pt x="705868" y="470948"/>
                  </a:lnTo>
                  <a:lnTo>
                    <a:pt x="16622" y="65379"/>
                  </a:lnTo>
                  <a:close/>
                </a:path>
              </a:pathLst>
            </a:custGeom>
            <a:solidFill>
              <a:srgbClr val="E5E9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E398CC0C-CCE0-46D9-B9C4-E1E8CBBA691A}"/>
                </a:ext>
              </a:extLst>
            </p:cNvPr>
            <p:cNvSpPr/>
            <p:nvPr/>
          </p:nvSpPr>
          <p:spPr>
            <a:xfrm>
              <a:off x="7667955" y="2367460"/>
              <a:ext cx="465407" cy="332434"/>
            </a:xfrm>
            <a:custGeom>
              <a:avLst/>
              <a:gdLst>
                <a:gd name="connsiteX0" fmla="*/ 16622 w 465407"/>
                <a:gd name="connsiteY0" fmla="*/ 16622 h 332433"/>
                <a:gd name="connsiteX1" fmla="*/ 457650 w 465407"/>
                <a:gd name="connsiteY1" fmla="*/ 275920 h 332433"/>
                <a:gd name="connsiteX2" fmla="*/ 457650 w 465407"/>
                <a:gd name="connsiteY2" fmla="*/ 326893 h 332433"/>
                <a:gd name="connsiteX3" fmla="*/ 16622 w 465407"/>
                <a:gd name="connsiteY3" fmla="*/ 65379 h 332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407" h="332433">
                  <a:moveTo>
                    <a:pt x="16622" y="16622"/>
                  </a:moveTo>
                  <a:lnTo>
                    <a:pt x="457650" y="275920"/>
                  </a:lnTo>
                  <a:lnTo>
                    <a:pt x="457650" y="326893"/>
                  </a:lnTo>
                  <a:lnTo>
                    <a:pt x="16622" y="65379"/>
                  </a:lnTo>
                  <a:close/>
                </a:path>
              </a:pathLst>
            </a:custGeom>
            <a:solidFill>
              <a:srgbClr val="E5E9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0DA4EA95-B2F1-421D-BB15-F357BA5B9F7F}"/>
                </a:ext>
              </a:extLst>
            </p:cNvPr>
            <p:cNvSpPr/>
            <p:nvPr/>
          </p:nvSpPr>
          <p:spPr>
            <a:xfrm>
              <a:off x="6126847" y="3424599"/>
              <a:ext cx="952977" cy="554056"/>
            </a:xfrm>
            <a:custGeom>
              <a:avLst/>
              <a:gdLst>
                <a:gd name="connsiteX0" fmla="*/ 930537 w 952976"/>
                <a:gd name="connsiteY0" fmla="*/ 342407 h 554056"/>
                <a:gd name="connsiteX1" fmla="*/ 788699 w 952976"/>
                <a:gd name="connsiteY1" fmla="*/ 260406 h 554056"/>
                <a:gd name="connsiteX2" fmla="*/ 757672 w 952976"/>
                <a:gd name="connsiteY2" fmla="*/ 278136 h 554056"/>
                <a:gd name="connsiteX3" fmla="*/ 746591 w 952976"/>
                <a:gd name="connsiteY3" fmla="*/ 260406 h 554056"/>
                <a:gd name="connsiteX4" fmla="*/ 777618 w 952976"/>
                <a:gd name="connsiteY4" fmla="*/ 240461 h 554056"/>
                <a:gd name="connsiteX5" fmla="*/ 374265 w 952976"/>
                <a:gd name="connsiteY5" fmla="*/ 23270 h 554056"/>
                <a:gd name="connsiteX6" fmla="*/ 323292 w 952976"/>
                <a:gd name="connsiteY6" fmla="*/ 23270 h 554056"/>
                <a:gd name="connsiteX7" fmla="*/ 256805 w 952976"/>
                <a:gd name="connsiteY7" fmla="*/ 63163 h 554056"/>
                <a:gd name="connsiteX8" fmla="*/ 236859 w 952976"/>
                <a:gd name="connsiteY8" fmla="*/ 63163 h 554056"/>
                <a:gd name="connsiteX9" fmla="*/ 236859 w 952976"/>
                <a:gd name="connsiteY9" fmla="*/ 78676 h 554056"/>
                <a:gd name="connsiteX10" fmla="*/ 239075 w 952976"/>
                <a:gd name="connsiteY10" fmla="*/ 80892 h 554056"/>
                <a:gd name="connsiteX11" fmla="*/ 241291 w 952976"/>
                <a:gd name="connsiteY11" fmla="*/ 149595 h 554056"/>
                <a:gd name="connsiteX12" fmla="*/ 121615 w 952976"/>
                <a:gd name="connsiteY12" fmla="*/ 149595 h 554056"/>
                <a:gd name="connsiteX13" fmla="*/ 119399 w 952976"/>
                <a:gd name="connsiteY13" fmla="*/ 147379 h 554056"/>
                <a:gd name="connsiteX14" fmla="*/ 90588 w 952976"/>
                <a:gd name="connsiteY14" fmla="*/ 158460 h 554056"/>
                <a:gd name="connsiteX15" fmla="*/ 30750 w 952976"/>
                <a:gd name="connsiteY15" fmla="*/ 193920 h 554056"/>
                <a:gd name="connsiteX16" fmla="*/ 19669 w 952976"/>
                <a:gd name="connsiteY16" fmla="*/ 191704 h 554056"/>
                <a:gd name="connsiteX17" fmla="*/ 17453 w 952976"/>
                <a:gd name="connsiteY17" fmla="*/ 200568 h 554056"/>
                <a:gd name="connsiteX18" fmla="*/ 24101 w 952976"/>
                <a:gd name="connsiteY18" fmla="*/ 220514 h 554056"/>
                <a:gd name="connsiteX19" fmla="*/ 429671 w 952976"/>
                <a:gd name="connsiteY19" fmla="*/ 453218 h 554056"/>
                <a:gd name="connsiteX20" fmla="*/ 434103 w 952976"/>
                <a:gd name="connsiteY20" fmla="*/ 439921 h 554056"/>
                <a:gd name="connsiteX21" fmla="*/ 465130 w 952976"/>
                <a:gd name="connsiteY21" fmla="*/ 422191 h 554056"/>
                <a:gd name="connsiteX22" fmla="*/ 469563 w 952976"/>
                <a:gd name="connsiteY22" fmla="*/ 431056 h 554056"/>
                <a:gd name="connsiteX23" fmla="*/ 442968 w 952976"/>
                <a:gd name="connsiteY23" fmla="*/ 446569 h 554056"/>
                <a:gd name="connsiteX24" fmla="*/ 438536 w 952976"/>
                <a:gd name="connsiteY24" fmla="*/ 457651 h 554056"/>
                <a:gd name="connsiteX25" fmla="*/ 584806 w 952976"/>
                <a:gd name="connsiteY25" fmla="*/ 544083 h 554056"/>
                <a:gd name="connsiteX26" fmla="*/ 635780 w 952976"/>
                <a:gd name="connsiteY26" fmla="*/ 544083 h 554056"/>
                <a:gd name="connsiteX27" fmla="*/ 697834 w 952976"/>
                <a:gd name="connsiteY27" fmla="*/ 508624 h 554056"/>
                <a:gd name="connsiteX28" fmla="*/ 708915 w 952976"/>
                <a:gd name="connsiteY28" fmla="*/ 468732 h 554056"/>
                <a:gd name="connsiteX29" fmla="*/ 726645 w 952976"/>
                <a:gd name="connsiteY29" fmla="*/ 428840 h 554056"/>
                <a:gd name="connsiteX30" fmla="*/ 813078 w 952976"/>
                <a:gd name="connsiteY30" fmla="*/ 422191 h 554056"/>
                <a:gd name="connsiteX31" fmla="*/ 866267 w 952976"/>
                <a:gd name="connsiteY31" fmla="*/ 413326 h 554056"/>
                <a:gd name="connsiteX32" fmla="*/ 932754 w 952976"/>
                <a:gd name="connsiteY32" fmla="*/ 375650 h 554056"/>
                <a:gd name="connsiteX33" fmla="*/ 941619 w 952976"/>
                <a:gd name="connsiteY33" fmla="*/ 360137 h 554056"/>
                <a:gd name="connsiteX34" fmla="*/ 941619 w 952976"/>
                <a:gd name="connsiteY34" fmla="*/ 344623 h 554056"/>
                <a:gd name="connsiteX35" fmla="*/ 930537 w 952976"/>
                <a:gd name="connsiteY35" fmla="*/ 342407 h 554056"/>
                <a:gd name="connsiteX36" fmla="*/ 498374 w 952976"/>
                <a:gd name="connsiteY36" fmla="*/ 411110 h 554056"/>
                <a:gd name="connsiteX37" fmla="*/ 493941 w 952976"/>
                <a:gd name="connsiteY37" fmla="*/ 402245 h 554056"/>
                <a:gd name="connsiteX38" fmla="*/ 527185 w 952976"/>
                <a:gd name="connsiteY38" fmla="*/ 384515 h 554056"/>
                <a:gd name="connsiteX39" fmla="*/ 531617 w 952976"/>
                <a:gd name="connsiteY39" fmla="*/ 393380 h 554056"/>
                <a:gd name="connsiteX40" fmla="*/ 498374 w 952976"/>
                <a:gd name="connsiteY40" fmla="*/ 411110 h 554056"/>
                <a:gd name="connsiteX41" fmla="*/ 562644 w 952976"/>
                <a:gd name="connsiteY41" fmla="*/ 373434 h 554056"/>
                <a:gd name="connsiteX42" fmla="*/ 558212 w 952976"/>
                <a:gd name="connsiteY42" fmla="*/ 364569 h 554056"/>
                <a:gd name="connsiteX43" fmla="*/ 591455 w 952976"/>
                <a:gd name="connsiteY43" fmla="*/ 346839 h 554056"/>
                <a:gd name="connsiteX44" fmla="*/ 595887 w 952976"/>
                <a:gd name="connsiteY44" fmla="*/ 355704 h 554056"/>
                <a:gd name="connsiteX45" fmla="*/ 562644 w 952976"/>
                <a:gd name="connsiteY45" fmla="*/ 373434 h 554056"/>
                <a:gd name="connsiteX46" fmla="*/ 626915 w 952976"/>
                <a:gd name="connsiteY46" fmla="*/ 335758 h 554056"/>
                <a:gd name="connsiteX47" fmla="*/ 622482 w 952976"/>
                <a:gd name="connsiteY47" fmla="*/ 326893 h 554056"/>
                <a:gd name="connsiteX48" fmla="*/ 655726 w 952976"/>
                <a:gd name="connsiteY48" fmla="*/ 309163 h 554056"/>
                <a:gd name="connsiteX49" fmla="*/ 660158 w 952976"/>
                <a:gd name="connsiteY49" fmla="*/ 318028 h 554056"/>
                <a:gd name="connsiteX50" fmla="*/ 626915 w 952976"/>
                <a:gd name="connsiteY50" fmla="*/ 335758 h 554056"/>
                <a:gd name="connsiteX51" fmla="*/ 691185 w 952976"/>
                <a:gd name="connsiteY51" fmla="*/ 298082 h 554056"/>
                <a:gd name="connsiteX52" fmla="*/ 686753 w 952976"/>
                <a:gd name="connsiteY52" fmla="*/ 289217 h 554056"/>
                <a:gd name="connsiteX53" fmla="*/ 719996 w 952976"/>
                <a:gd name="connsiteY53" fmla="*/ 271488 h 554056"/>
                <a:gd name="connsiteX54" fmla="*/ 724429 w 952976"/>
                <a:gd name="connsiteY54" fmla="*/ 280353 h 554056"/>
                <a:gd name="connsiteX55" fmla="*/ 691185 w 952976"/>
                <a:gd name="connsiteY55" fmla="*/ 298082 h 55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952976" h="554056">
                  <a:moveTo>
                    <a:pt x="930537" y="342407"/>
                  </a:moveTo>
                  <a:lnTo>
                    <a:pt x="788699" y="260406"/>
                  </a:lnTo>
                  <a:lnTo>
                    <a:pt x="757672" y="278136"/>
                  </a:lnTo>
                  <a:lnTo>
                    <a:pt x="746591" y="260406"/>
                  </a:lnTo>
                  <a:lnTo>
                    <a:pt x="777618" y="240461"/>
                  </a:lnTo>
                  <a:lnTo>
                    <a:pt x="374265" y="23270"/>
                  </a:lnTo>
                  <a:cubicBezTo>
                    <a:pt x="360968" y="14405"/>
                    <a:pt x="336589" y="14405"/>
                    <a:pt x="323292" y="23270"/>
                  </a:cubicBezTo>
                  <a:lnTo>
                    <a:pt x="256805" y="63163"/>
                  </a:lnTo>
                  <a:cubicBezTo>
                    <a:pt x="250156" y="67595"/>
                    <a:pt x="239075" y="60946"/>
                    <a:pt x="236859" y="63163"/>
                  </a:cubicBezTo>
                  <a:cubicBezTo>
                    <a:pt x="236859" y="63163"/>
                    <a:pt x="236859" y="78676"/>
                    <a:pt x="236859" y="78676"/>
                  </a:cubicBezTo>
                  <a:lnTo>
                    <a:pt x="239075" y="80892"/>
                  </a:lnTo>
                  <a:cubicBezTo>
                    <a:pt x="270102" y="98622"/>
                    <a:pt x="272319" y="129649"/>
                    <a:pt x="241291" y="149595"/>
                  </a:cubicBezTo>
                  <a:cubicBezTo>
                    <a:pt x="208048" y="169541"/>
                    <a:pt x="154859" y="169541"/>
                    <a:pt x="121615" y="149595"/>
                  </a:cubicBezTo>
                  <a:cubicBezTo>
                    <a:pt x="119399" y="147379"/>
                    <a:pt x="119399" y="147379"/>
                    <a:pt x="119399" y="147379"/>
                  </a:cubicBezTo>
                  <a:cubicBezTo>
                    <a:pt x="117183" y="145163"/>
                    <a:pt x="103886" y="151812"/>
                    <a:pt x="90588" y="158460"/>
                  </a:cubicBezTo>
                  <a:lnTo>
                    <a:pt x="30750" y="193920"/>
                  </a:lnTo>
                  <a:cubicBezTo>
                    <a:pt x="26318" y="196136"/>
                    <a:pt x="21885" y="189487"/>
                    <a:pt x="19669" y="191704"/>
                  </a:cubicBezTo>
                  <a:lnTo>
                    <a:pt x="17453" y="200568"/>
                  </a:lnTo>
                  <a:cubicBezTo>
                    <a:pt x="15237" y="207217"/>
                    <a:pt x="17453" y="216082"/>
                    <a:pt x="24101" y="220514"/>
                  </a:cubicBezTo>
                  <a:lnTo>
                    <a:pt x="429671" y="453218"/>
                  </a:lnTo>
                  <a:lnTo>
                    <a:pt x="434103" y="439921"/>
                  </a:lnTo>
                  <a:lnTo>
                    <a:pt x="465130" y="422191"/>
                  </a:lnTo>
                  <a:lnTo>
                    <a:pt x="469563" y="431056"/>
                  </a:lnTo>
                  <a:lnTo>
                    <a:pt x="442968" y="446569"/>
                  </a:lnTo>
                  <a:lnTo>
                    <a:pt x="438536" y="457651"/>
                  </a:lnTo>
                  <a:lnTo>
                    <a:pt x="584806" y="544083"/>
                  </a:lnTo>
                  <a:cubicBezTo>
                    <a:pt x="598104" y="552948"/>
                    <a:pt x="622482" y="552948"/>
                    <a:pt x="635780" y="544083"/>
                  </a:cubicBezTo>
                  <a:lnTo>
                    <a:pt x="697834" y="508624"/>
                  </a:lnTo>
                  <a:cubicBezTo>
                    <a:pt x="711131" y="499759"/>
                    <a:pt x="715564" y="482029"/>
                    <a:pt x="708915" y="468732"/>
                  </a:cubicBezTo>
                  <a:cubicBezTo>
                    <a:pt x="708915" y="468732"/>
                    <a:pt x="695618" y="446569"/>
                    <a:pt x="726645" y="428840"/>
                  </a:cubicBezTo>
                  <a:cubicBezTo>
                    <a:pt x="757672" y="411110"/>
                    <a:pt x="813078" y="422191"/>
                    <a:pt x="813078" y="422191"/>
                  </a:cubicBezTo>
                  <a:cubicBezTo>
                    <a:pt x="828591" y="424407"/>
                    <a:pt x="852970" y="422191"/>
                    <a:pt x="866267" y="413326"/>
                  </a:cubicBezTo>
                  <a:lnTo>
                    <a:pt x="932754" y="375650"/>
                  </a:lnTo>
                  <a:cubicBezTo>
                    <a:pt x="937186" y="373434"/>
                    <a:pt x="941619" y="366785"/>
                    <a:pt x="941619" y="360137"/>
                  </a:cubicBezTo>
                  <a:lnTo>
                    <a:pt x="941619" y="344623"/>
                  </a:lnTo>
                  <a:cubicBezTo>
                    <a:pt x="939402" y="340191"/>
                    <a:pt x="934970" y="344623"/>
                    <a:pt x="930537" y="342407"/>
                  </a:cubicBezTo>
                  <a:close/>
                  <a:moveTo>
                    <a:pt x="498374" y="411110"/>
                  </a:moveTo>
                  <a:lnTo>
                    <a:pt x="493941" y="402245"/>
                  </a:lnTo>
                  <a:lnTo>
                    <a:pt x="527185" y="384515"/>
                  </a:lnTo>
                  <a:lnTo>
                    <a:pt x="531617" y="393380"/>
                  </a:lnTo>
                  <a:lnTo>
                    <a:pt x="498374" y="411110"/>
                  </a:lnTo>
                  <a:close/>
                  <a:moveTo>
                    <a:pt x="562644" y="373434"/>
                  </a:moveTo>
                  <a:lnTo>
                    <a:pt x="558212" y="364569"/>
                  </a:lnTo>
                  <a:lnTo>
                    <a:pt x="591455" y="346839"/>
                  </a:lnTo>
                  <a:lnTo>
                    <a:pt x="595887" y="355704"/>
                  </a:lnTo>
                  <a:lnTo>
                    <a:pt x="562644" y="373434"/>
                  </a:lnTo>
                  <a:close/>
                  <a:moveTo>
                    <a:pt x="626915" y="335758"/>
                  </a:moveTo>
                  <a:lnTo>
                    <a:pt x="622482" y="326893"/>
                  </a:lnTo>
                  <a:lnTo>
                    <a:pt x="655726" y="309163"/>
                  </a:lnTo>
                  <a:lnTo>
                    <a:pt x="660158" y="318028"/>
                  </a:lnTo>
                  <a:lnTo>
                    <a:pt x="626915" y="335758"/>
                  </a:lnTo>
                  <a:close/>
                  <a:moveTo>
                    <a:pt x="691185" y="298082"/>
                  </a:moveTo>
                  <a:lnTo>
                    <a:pt x="686753" y="289217"/>
                  </a:lnTo>
                  <a:lnTo>
                    <a:pt x="719996" y="271488"/>
                  </a:lnTo>
                  <a:lnTo>
                    <a:pt x="724429" y="280353"/>
                  </a:lnTo>
                  <a:lnTo>
                    <a:pt x="691185" y="298082"/>
                  </a:lnTo>
                  <a:close/>
                </a:path>
              </a:pathLst>
            </a:custGeom>
            <a:solidFill>
              <a:srgbClr val="D3DA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8D4A10DB-32AE-497D-B567-FF852698BE9C}"/>
                </a:ext>
              </a:extLst>
            </p:cNvPr>
            <p:cNvSpPr/>
            <p:nvPr/>
          </p:nvSpPr>
          <p:spPr>
            <a:xfrm>
              <a:off x="6133219" y="3406870"/>
              <a:ext cx="930814" cy="554056"/>
            </a:xfrm>
            <a:custGeom>
              <a:avLst/>
              <a:gdLst>
                <a:gd name="connsiteX0" fmla="*/ 924166 w 930814"/>
                <a:gd name="connsiteY0" fmla="*/ 344623 h 554056"/>
                <a:gd name="connsiteX1" fmla="*/ 782327 w 930814"/>
                <a:gd name="connsiteY1" fmla="*/ 262623 h 554056"/>
                <a:gd name="connsiteX2" fmla="*/ 751300 w 930814"/>
                <a:gd name="connsiteY2" fmla="*/ 280352 h 554056"/>
                <a:gd name="connsiteX3" fmla="*/ 746868 w 930814"/>
                <a:gd name="connsiteY3" fmla="*/ 271487 h 554056"/>
                <a:gd name="connsiteX4" fmla="*/ 773463 w 930814"/>
                <a:gd name="connsiteY4" fmla="*/ 255974 h 554056"/>
                <a:gd name="connsiteX5" fmla="*/ 370110 w 930814"/>
                <a:gd name="connsiteY5" fmla="*/ 23270 h 554056"/>
                <a:gd name="connsiteX6" fmla="*/ 319136 w 930814"/>
                <a:gd name="connsiteY6" fmla="*/ 23270 h 554056"/>
                <a:gd name="connsiteX7" fmla="*/ 252650 w 930814"/>
                <a:gd name="connsiteY7" fmla="*/ 63162 h 554056"/>
                <a:gd name="connsiteX8" fmla="*/ 232704 w 930814"/>
                <a:gd name="connsiteY8" fmla="*/ 80892 h 554056"/>
                <a:gd name="connsiteX9" fmla="*/ 234920 w 930814"/>
                <a:gd name="connsiteY9" fmla="*/ 83108 h 554056"/>
                <a:gd name="connsiteX10" fmla="*/ 234920 w 930814"/>
                <a:gd name="connsiteY10" fmla="*/ 151811 h 554056"/>
                <a:gd name="connsiteX11" fmla="*/ 117460 w 930814"/>
                <a:gd name="connsiteY11" fmla="*/ 151811 h 554056"/>
                <a:gd name="connsiteX12" fmla="*/ 115244 w 930814"/>
                <a:gd name="connsiteY12" fmla="*/ 149595 h 554056"/>
                <a:gd name="connsiteX13" fmla="*/ 86433 w 930814"/>
                <a:gd name="connsiteY13" fmla="*/ 160676 h 554056"/>
                <a:gd name="connsiteX14" fmla="*/ 26595 w 930814"/>
                <a:gd name="connsiteY14" fmla="*/ 196136 h 554056"/>
                <a:gd name="connsiteX15" fmla="*/ 26595 w 930814"/>
                <a:gd name="connsiteY15" fmla="*/ 224947 h 554056"/>
                <a:gd name="connsiteX16" fmla="*/ 429948 w 930814"/>
                <a:gd name="connsiteY16" fmla="*/ 457650 h 554056"/>
                <a:gd name="connsiteX17" fmla="*/ 460975 w 930814"/>
                <a:gd name="connsiteY17" fmla="*/ 439921 h 554056"/>
                <a:gd name="connsiteX18" fmla="*/ 465407 w 930814"/>
                <a:gd name="connsiteY18" fmla="*/ 448785 h 554056"/>
                <a:gd name="connsiteX19" fmla="*/ 438813 w 930814"/>
                <a:gd name="connsiteY19" fmla="*/ 464299 h 554056"/>
                <a:gd name="connsiteX20" fmla="*/ 580651 w 930814"/>
                <a:gd name="connsiteY20" fmla="*/ 546300 h 554056"/>
                <a:gd name="connsiteX21" fmla="*/ 631624 w 930814"/>
                <a:gd name="connsiteY21" fmla="*/ 546300 h 554056"/>
                <a:gd name="connsiteX22" fmla="*/ 693678 w 930814"/>
                <a:gd name="connsiteY22" fmla="*/ 510840 h 554056"/>
                <a:gd name="connsiteX23" fmla="*/ 704760 w 930814"/>
                <a:gd name="connsiteY23" fmla="*/ 470948 h 554056"/>
                <a:gd name="connsiteX24" fmla="*/ 722489 w 930814"/>
                <a:gd name="connsiteY24" fmla="*/ 431056 h 554056"/>
                <a:gd name="connsiteX25" fmla="*/ 808922 w 930814"/>
                <a:gd name="connsiteY25" fmla="*/ 424407 h 554056"/>
                <a:gd name="connsiteX26" fmla="*/ 862112 w 930814"/>
                <a:gd name="connsiteY26" fmla="*/ 415542 h 554056"/>
                <a:gd name="connsiteX27" fmla="*/ 926382 w 930814"/>
                <a:gd name="connsiteY27" fmla="*/ 377866 h 554056"/>
                <a:gd name="connsiteX28" fmla="*/ 924166 w 930814"/>
                <a:gd name="connsiteY28" fmla="*/ 344623 h 554056"/>
                <a:gd name="connsiteX29" fmla="*/ 492002 w 930814"/>
                <a:gd name="connsiteY29" fmla="*/ 428840 h 554056"/>
                <a:gd name="connsiteX30" fmla="*/ 487570 w 930814"/>
                <a:gd name="connsiteY30" fmla="*/ 419975 h 554056"/>
                <a:gd name="connsiteX31" fmla="*/ 520813 w 930814"/>
                <a:gd name="connsiteY31" fmla="*/ 402245 h 554056"/>
                <a:gd name="connsiteX32" fmla="*/ 525245 w 930814"/>
                <a:gd name="connsiteY32" fmla="*/ 411110 h 554056"/>
                <a:gd name="connsiteX33" fmla="*/ 492002 w 930814"/>
                <a:gd name="connsiteY33" fmla="*/ 428840 h 554056"/>
                <a:gd name="connsiteX34" fmla="*/ 556272 w 930814"/>
                <a:gd name="connsiteY34" fmla="*/ 391164 h 554056"/>
                <a:gd name="connsiteX35" fmla="*/ 551840 w 930814"/>
                <a:gd name="connsiteY35" fmla="*/ 382299 h 554056"/>
                <a:gd name="connsiteX36" fmla="*/ 585083 w 930814"/>
                <a:gd name="connsiteY36" fmla="*/ 364569 h 554056"/>
                <a:gd name="connsiteX37" fmla="*/ 589516 w 930814"/>
                <a:gd name="connsiteY37" fmla="*/ 373434 h 554056"/>
                <a:gd name="connsiteX38" fmla="*/ 556272 w 930814"/>
                <a:gd name="connsiteY38" fmla="*/ 391164 h 554056"/>
                <a:gd name="connsiteX39" fmla="*/ 620543 w 930814"/>
                <a:gd name="connsiteY39" fmla="*/ 353488 h 554056"/>
                <a:gd name="connsiteX40" fmla="*/ 616111 w 930814"/>
                <a:gd name="connsiteY40" fmla="*/ 344623 h 554056"/>
                <a:gd name="connsiteX41" fmla="*/ 649354 w 930814"/>
                <a:gd name="connsiteY41" fmla="*/ 326893 h 554056"/>
                <a:gd name="connsiteX42" fmla="*/ 653786 w 930814"/>
                <a:gd name="connsiteY42" fmla="*/ 335758 h 554056"/>
                <a:gd name="connsiteX43" fmla="*/ 620543 w 930814"/>
                <a:gd name="connsiteY43" fmla="*/ 353488 h 554056"/>
                <a:gd name="connsiteX44" fmla="*/ 684814 w 930814"/>
                <a:gd name="connsiteY44" fmla="*/ 315812 h 554056"/>
                <a:gd name="connsiteX45" fmla="*/ 680381 w 930814"/>
                <a:gd name="connsiteY45" fmla="*/ 306947 h 554056"/>
                <a:gd name="connsiteX46" fmla="*/ 713624 w 930814"/>
                <a:gd name="connsiteY46" fmla="*/ 289217 h 554056"/>
                <a:gd name="connsiteX47" fmla="*/ 718057 w 930814"/>
                <a:gd name="connsiteY47" fmla="*/ 298082 h 554056"/>
                <a:gd name="connsiteX48" fmla="*/ 684814 w 930814"/>
                <a:gd name="connsiteY48" fmla="*/ 315812 h 55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930814" h="554056">
                  <a:moveTo>
                    <a:pt x="924166" y="344623"/>
                  </a:moveTo>
                  <a:lnTo>
                    <a:pt x="782327" y="262623"/>
                  </a:lnTo>
                  <a:lnTo>
                    <a:pt x="751300" y="280352"/>
                  </a:lnTo>
                  <a:lnTo>
                    <a:pt x="746868" y="271487"/>
                  </a:lnTo>
                  <a:lnTo>
                    <a:pt x="773463" y="255974"/>
                  </a:lnTo>
                  <a:lnTo>
                    <a:pt x="370110" y="23270"/>
                  </a:lnTo>
                  <a:cubicBezTo>
                    <a:pt x="356812" y="14405"/>
                    <a:pt x="332434" y="14405"/>
                    <a:pt x="319136" y="23270"/>
                  </a:cubicBezTo>
                  <a:lnTo>
                    <a:pt x="252650" y="63162"/>
                  </a:lnTo>
                  <a:cubicBezTo>
                    <a:pt x="239352" y="72027"/>
                    <a:pt x="230487" y="78676"/>
                    <a:pt x="232704" y="80892"/>
                  </a:cubicBezTo>
                  <a:cubicBezTo>
                    <a:pt x="232704" y="80892"/>
                    <a:pt x="232704" y="80892"/>
                    <a:pt x="234920" y="83108"/>
                  </a:cubicBezTo>
                  <a:cubicBezTo>
                    <a:pt x="268163" y="100838"/>
                    <a:pt x="268163" y="131865"/>
                    <a:pt x="234920" y="151811"/>
                  </a:cubicBezTo>
                  <a:cubicBezTo>
                    <a:pt x="201676" y="169541"/>
                    <a:pt x="148487" y="169541"/>
                    <a:pt x="117460" y="151811"/>
                  </a:cubicBezTo>
                  <a:cubicBezTo>
                    <a:pt x="115244" y="149595"/>
                    <a:pt x="115244" y="149595"/>
                    <a:pt x="115244" y="149595"/>
                  </a:cubicBezTo>
                  <a:cubicBezTo>
                    <a:pt x="113027" y="147379"/>
                    <a:pt x="99730" y="154028"/>
                    <a:pt x="86433" y="160676"/>
                  </a:cubicBezTo>
                  <a:lnTo>
                    <a:pt x="26595" y="196136"/>
                  </a:lnTo>
                  <a:cubicBezTo>
                    <a:pt x="13297" y="205001"/>
                    <a:pt x="13297" y="218298"/>
                    <a:pt x="26595" y="224947"/>
                  </a:cubicBezTo>
                  <a:lnTo>
                    <a:pt x="429948" y="457650"/>
                  </a:lnTo>
                  <a:lnTo>
                    <a:pt x="460975" y="439921"/>
                  </a:lnTo>
                  <a:lnTo>
                    <a:pt x="465407" y="448785"/>
                  </a:lnTo>
                  <a:lnTo>
                    <a:pt x="438813" y="464299"/>
                  </a:lnTo>
                  <a:lnTo>
                    <a:pt x="580651" y="546300"/>
                  </a:lnTo>
                  <a:cubicBezTo>
                    <a:pt x="593948" y="555164"/>
                    <a:pt x="618327" y="555164"/>
                    <a:pt x="631624" y="546300"/>
                  </a:cubicBezTo>
                  <a:lnTo>
                    <a:pt x="693678" y="510840"/>
                  </a:lnTo>
                  <a:cubicBezTo>
                    <a:pt x="706976" y="501975"/>
                    <a:pt x="711408" y="484245"/>
                    <a:pt x="704760" y="470948"/>
                  </a:cubicBezTo>
                  <a:cubicBezTo>
                    <a:pt x="704760" y="470948"/>
                    <a:pt x="691462" y="448785"/>
                    <a:pt x="722489" y="431056"/>
                  </a:cubicBezTo>
                  <a:cubicBezTo>
                    <a:pt x="753517" y="413326"/>
                    <a:pt x="808922" y="424407"/>
                    <a:pt x="808922" y="424407"/>
                  </a:cubicBezTo>
                  <a:cubicBezTo>
                    <a:pt x="824436" y="426623"/>
                    <a:pt x="848814" y="424407"/>
                    <a:pt x="862112" y="415542"/>
                  </a:cubicBezTo>
                  <a:lnTo>
                    <a:pt x="926382" y="377866"/>
                  </a:lnTo>
                  <a:cubicBezTo>
                    <a:pt x="937463" y="364569"/>
                    <a:pt x="937463" y="351272"/>
                    <a:pt x="924166" y="344623"/>
                  </a:cubicBezTo>
                  <a:close/>
                  <a:moveTo>
                    <a:pt x="492002" y="428840"/>
                  </a:moveTo>
                  <a:lnTo>
                    <a:pt x="487570" y="419975"/>
                  </a:lnTo>
                  <a:lnTo>
                    <a:pt x="520813" y="402245"/>
                  </a:lnTo>
                  <a:lnTo>
                    <a:pt x="525245" y="411110"/>
                  </a:lnTo>
                  <a:lnTo>
                    <a:pt x="492002" y="428840"/>
                  </a:lnTo>
                  <a:close/>
                  <a:moveTo>
                    <a:pt x="556272" y="391164"/>
                  </a:moveTo>
                  <a:lnTo>
                    <a:pt x="551840" y="382299"/>
                  </a:lnTo>
                  <a:lnTo>
                    <a:pt x="585083" y="364569"/>
                  </a:lnTo>
                  <a:lnTo>
                    <a:pt x="589516" y="373434"/>
                  </a:lnTo>
                  <a:lnTo>
                    <a:pt x="556272" y="391164"/>
                  </a:lnTo>
                  <a:close/>
                  <a:moveTo>
                    <a:pt x="620543" y="353488"/>
                  </a:moveTo>
                  <a:lnTo>
                    <a:pt x="616111" y="344623"/>
                  </a:lnTo>
                  <a:lnTo>
                    <a:pt x="649354" y="326893"/>
                  </a:lnTo>
                  <a:lnTo>
                    <a:pt x="653786" y="335758"/>
                  </a:lnTo>
                  <a:lnTo>
                    <a:pt x="620543" y="353488"/>
                  </a:lnTo>
                  <a:close/>
                  <a:moveTo>
                    <a:pt x="684814" y="315812"/>
                  </a:moveTo>
                  <a:lnTo>
                    <a:pt x="680381" y="306947"/>
                  </a:lnTo>
                  <a:lnTo>
                    <a:pt x="713624" y="289217"/>
                  </a:lnTo>
                  <a:lnTo>
                    <a:pt x="718057" y="298082"/>
                  </a:lnTo>
                  <a:lnTo>
                    <a:pt x="684814" y="315812"/>
                  </a:lnTo>
                  <a:close/>
                </a:path>
              </a:pathLst>
            </a:custGeom>
            <a:solidFill>
              <a:srgbClr val="48486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1858DA95-DC75-44B4-9052-2780C6C00B17}"/>
                </a:ext>
              </a:extLst>
            </p:cNvPr>
            <p:cNvSpPr/>
            <p:nvPr/>
          </p:nvSpPr>
          <p:spPr>
            <a:xfrm>
              <a:off x="6378112" y="3532325"/>
              <a:ext cx="288109" cy="221622"/>
            </a:xfrm>
            <a:custGeom>
              <a:avLst/>
              <a:gdLst>
                <a:gd name="connsiteX0" fmla="*/ 167325 w 288109"/>
                <a:gd name="connsiteY0" fmla="*/ 66248 h 221622"/>
                <a:gd name="connsiteX1" fmla="*/ 142947 w 288109"/>
                <a:gd name="connsiteY1" fmla="*/ 81762 h 221622"/>
                <a:gd name="connsiteX2" fmla="*/ 109703 w 288109"/>
                <a:gd name="connsiteY2" fmla="*/ 77329 h 221622"/>
                <a:gd name="connsiteX3" fmla="*/ 89757 w 288109"/>
                <a:gd name="connsiteY3" fmla="*/ 57383 h 221622"/>
                <a:gd name="connsiteX4" fmla="*/ 94190 w 288109"/>
                <a:gd name="connsiteY4" fmla="*/ 33005 h 221622"/>
                <a:gd name="connsiteX5" fmla="*/ 118568 w 288109"/>
                <a:gd name="connsiteY5" fmla="*/ 17491 h 221622"/>
                <a:gd name="connsiteX6" fmla="*/ 151811 w 288109"/>
                <a:gd name="connsiteY6" fmla="*/ 21924 h 221622"/>
                <a:gd name="connsiteX7" fmla="*/ 171757 w 288109"/>
                <a:gd name="connsiteY7" fmla="*/ 41869 h 221622"/>
                <a:gd name="connsiteX8" fmla="*/ 167325 w 288109"/>
                <a:gd name="connsiteY8" fmla="*/ 66248 h 221622"/>
                <a:gd name="connsiteX9" fmla="*/ 287001 w 288109"/>
                <a:gd name="connsiteY9" fmla="*/ 77329 h 221622"/>
                <a:gd name="connsiteX10" fmla="*/ 58730 w 288109"/>
                <a:gd name="connsiteY10" fmla="*/ 157113 h 221622"/>
                <a:gd name="connsiteX11" fmla="*/ 16622 w 288109"/>
                <a:gd name="connsiteY11" fmla="*/ 137167 h 221622"/>
                <a:gd name="connsiteX12" fmla="*/ 244893 w 288109"/>
                <a:gd name="connsiteY12" fmla="*/ 57383 h 221622"/>
                <a:gd name="connsiteX13" fmla="*/ 287001 w 288109"/>
                <a:gd name="connsiteY13" fmla="*/ 77329 h 221622"/>
                <a:gd name="connsiteX14" fmla="*/ 116352 w 288109"/>
                <a:gd name="connsiteY14" fmla="*/ 50735 h 221622"/>
                <a:gd name="connsiteX15" fmla="*/ 120784 w 288109"/>
                <a:gd name="connsiteY15" fmla="*/ 57383 h 221622"/>
                <a:gd name="connsiteX16" fmla="*/ 129649 w 288109"/>
                <a:gd name="connsiteY16" fmla="*/ 57383 h 221622"/>
                <a:gd name="connsiteX17" fmla="*/ 138514 w 288109"/>
                <a:gd name="connsiteY17" fmla="*/ 50735 h 221622"/>
                <a:gd name="connsiteX18" fmla="*/ 140730 w 288109"/>
                <a:gd name="connsiteY18" fmla="*/ 41869 h 221622"/>
                <a:gd name="connsiteX19" fmla="*/ 136298 w 288109"/>
                <a:gd name="connsiteY19" fmla="*/ 35221 h 221622"/>
                <a:gd name="connsiteX20" fmla="*/ 127433 w 288109"/>
                <a:gd name="connsiteY20" fmla="*/ 35221 h 221622"/>
                <a:gd name="connsiteX21" fmla="*/ 118568 w 288109"/>
                <a:gd name="connsiteY21" fmla="*/ 41869 h 221622"/>
                <a:gd name="connsiteX22" fmla="*/ 116352 w 288109"/>
                <a:gd name="connsiteY22" fmla="*/ 50735 h 221622"/>
                <a:gd name="connsiteX23" fmla="*/ 205001 w 288109"/>
                <a:gd name="connsiteY23" fmla="*/ 192573 h 221622"/>
                <a:gd name="connsiteX24" fmla="*/ 180622 w 288109"/>
                <a:gd name="connsiteY24" fmla="*/ 208086 h 221622"/>
                <a:gd name="connsiteX25" fmla="*/ 147379 w 288109"/>
                <a:gd name="connsiteY25" fmla="*/ 203654 h 221622"/>
                <a:gd name="connsiteX26" fmla="*/ 127433 w 288109"/>
                <a:gd name="connsiteY26" fmla="*/ 183708 h 221622"/>
                <a:gd name="connsiteX27" fmla="*/ 131865 w 288109"/>
                <a:gd name="connsiteY27" fmla="*/ 159329 h 221622"/>
                <a:gd name="connsiteX28" fmla="*/ 156244 w 288109"/>
                <a:gd name="connsiteY28" fmla="*/ 143816 h 221622"/>
                <a:gd name="connsiteX29" fmla="*/ 189487 w 288109"/>
                <a:gd name="connsiteY29" fmla="*/ 148248 h 221622"/>
                <a:gd name="connsiteX30" fmla="*/ 209433 w 288109"/>
                <a:gd name="connsiteY30" fmla="*/ 168194 h 221622"/>
                <a:gd name="connsiteX31" fmla="*/ 205001 w 288109"/>
                <a:gd name="connsiteY31" fmla="*/ 192573 h 221622"/>
                <a:gd name="connsiteX32" fmla="*/ 156244 w 288109"/>
                <a:gd name="connsiteY32" fmla="*/ 179275 h 221622"/>
                <a:gd name="connsiteX33" fmla="*/ 160676 w 288109"/>
                <a:gd name="connsiteY33" fmla="*/ 185924 h 221622"/>
                <a:gd name="connsiteX34" fmla="*/ 169541 w 288109"/>
                <a:gd name="connsiteY34" fmla="*/ 185924 h 221622"/>
                <a:gd name="connsiteX35" fmla="*/ 178406 w 288109"/>
                <a:gd name="connsiteY35" fmla="*/ 179275 h 221622"/>
                <a:gd name="connsiteX36" fmla="*/ 180622 w 288109"/>
                <a:gd name="connsiteY36" fmla="*/ 170411 h 221622"/>
                <a:gd name="connsiteX37" fmla="*/ 176190 w 288109"/>
                <a:gd name="connsiteY37" fmla="*/ 163762 h 221622"/>
                <a:gd name="connsiteX38" fmla="*/ 167325 w 288109"/>
                <a:gd name="connsiteY38" fmla="*/ 163762 h 221622"/>
                <a:gd name="connsiteX39" fmla="*/ 158460 w 288109"/>
                <a:gd name="connsiteY39" fmla="*/ 170411 h 221622"/>
                <a:gd name="connsiteX40" fmla="*/ 156244 w 288109"/>
                <a:gd name="connsiteY40" fmla="*/ 179275 h 221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88109" h="221622">
                  <a:moveTo>
                    <a:pt x="167325" y="66248"/>
                  </a:moveTo>
                  <a:cubicBezTo>
                    <a:pt x="160676" y="75113"/>
                    <a:pt x="154028" y="79545"/>
                    <a:pt x="142947" y="81762"/>
                  </a:cubicBezTo>
                  <a:cubicBezTo>
                    <a:pt x="131865" y="83978"/>
                    <a:pt x="120784" y="81762"/>
                    <a:pt x="109703" y="77329"/>
                  </a:cubicBezTo>
                  <a:cubicBezTo>
                    <a:pt x="98622" y="72897"/>
                    <a:pt x="91973" y="66248"/>
                    <a:pt x="89757" y="57383"/>
                  </a:cubicBezTo>
                  <a:cubicBezTo>
                    <a:pt x="87541" y="48518"/>
                    <a:pt x="87541" y="39653"/>
                    <a:pt x="94190" y="33005"/>
                  </a:cubicBezTo>
                  <a:cubicBezTo>
                    <a:pt x="100838" y="24140"/>
                    <a:pt x="107487" y="19707"/>
                    <a:pt x="118568" y="17491"/>
                  </a:cubicBezTo>
                  <a:cubicBezTo>
                    <a:pt x="129649" y="15275"/>
                    <a:pt x="140730" y="17491"/>
                    <a:pt x="151811" y="21924"/>
                  </a:cubicBezTo>
                  <a:cubicBezTo>
                    <a:pt x="162893" y="26356"/>
                    <a:pt x="169541" y="33005"/>
                    <a:pt x="171757" y="41869"/>
                  </a:cubicBezTo>
                  <a:cubicBezTo>
                    <a:pt x="173974" y="48518"/>
                    <a:pt x="173974" y="57383"/>
                    <a:pt x="167325" y="66248"/>
                  </a:cubicBezTo>
                  <a:close/>
                  <a:moveTo>
                    <a:pt x="287001" y="77329"/>
                  </a:moveTo>
                  <a:lnTo>
                    <a:pt x="58730" y="157113"/>
                  </a:lnTo>
                  <a:lnTo>
                    <a:pt x="16622" y="137167"/>
                  </a:lnTo>
                  <a:lnTo>
                    <a:pt x="244893" y="57383"/>
                  </a:lnTo>
                  <a:lnTo>
                    <a:pt x="287001" y="77329"/>
                  </a:lnTo>
                  <a:close/>
                  <a:moveTo>
                    <a:pt x="116352" y="50735"/>
                  </a:moveTo>
                  <a:cubicBezTo>
                    <a:pt x="116352" y="52951"/>
                    <a:pt x="118568" y="55167"/>
                    <a:pt x="120784" y="57383"/>
                  </a:cubicBezTo>
                  <a:cubicBezTo>
                    <a:pt x="123000" y="59599"/>
                    <a:pt x="127433" y="59599"/>
                    <a:pt x="129649" y="57383"/>
                  </a:cubicBezTo>
                  <a:cubicBezTo>
                    <a:pt x="131865" y="57383"/>
                    <a:pt x="136298" y="55167"/>
                    <a:pt x="138514" y="50735"/>
                  </a:cubicBezTo>
                  <a:cubicBezTo>
                    <a:pt x="140730" y="48518"/>
                    <a:pt x="140730" y="44086"/>
                    <a:pt x="140730" y="41869"/>
                  </a:cubicBezTo>
                  <a:cubicBezTo>
                    <a:pt x="140730" y="39653"/>
                    <a:pt x="138514" y="37437"/>
                    <a:pt x="136298" y="35221"/>
                  </a:cubicBezTo>
                  <a:cubicBezTo>
                    <a:pt x="134082" y="33005"/>
                    <a:pt x="129649" y="33005"/>
                    <a:pt x="127433" y="35221"/>
                  </a:cubicBezTo>
                  <a:cubicBezTo>
                    <a:pt x="123000" y="35221"/>
                    <a:pt x="120784" y="37437"/>
                    <a:pt x="118568" y="41869"/>
                  </a:cubicBezTo>
                  <a:cubicBezTo>
                    <a:pt x="118568" y="46302"/>
                    <a:pt x="116352" y="48518"/>
                    <a:pt x="116352" y="50735"/>
                  </a:cubicBezTo>
                  <a:close/>
                  <a:moveTo>
                    <a:pt x="205001" y="192573"/>
                  </a:moveTo>
                  <a:cubicBezTo>
                    <a:pt x="198352" y="201438"/>
                    <a:pt x="191703" y="205870"/>
                    <a:pt x="180622" y="208086"/>
                  </a:cubicBezTo>
                  <a:cubicBezTo>
                    <a:pt x="169541" y="210303"/>
                    <a:pt x="158460" y="208086"/>
                    <a:pt x="147379" y="203654"/>
                  </a:cubicBezTo>
                  <a:cubicBezTo>
                    <a:pt x="136298" y="199222"/>
                    <a:pt x="129649" y="192573"/>
                    <a:pt x="127433" y="183708"/>
                  </a:cubicBezTo>
                  <a:cubicBezTo>
                    <a:pt x="125217" y="174843"/>
                    <a:pt x="125217" y="165978"/>
                    <a:pt x="131865" y="159329"/>
                  </a:cubicBezTo>
                  <a:cubicBezTo>
                    <a:pt x="138514" y="152681"/>
                    <a:pt x="145163" y="146032"/>
                    <a:pt x="156244" y="143816"/>
                  </a:cubicBezTo>
                  <a:cubicBezTo>
                    <a:pt x="167325" y="141600"/>
                    <a:pt x="178406" y="143816"/>
                    <a:pt x="189487" y="148248"/>
                  </a:cubicBezTo>
                  <a:cubicBezTo>
                    <a:pt x="200568" y="152681"/>
                    <a:pt x="207217" y="159329"/>
                    <a:pt x="209433" y="168194"/>
                  </a:cubicBezTo>
                  <a:cubicBezTo>
                    <a:pt x="213866" y="177059"/>
                    <a:pt x="211649" y="183708"/>
                    <a:pt x="205001" y="192573"/>
                  </a:cubicBezTo>
                  <a:close/>
                  <a:moveTo>
                    <a:pt x="156244" y="179275"/>
                  </a:moveTo>
                  <a:cubicBezTo>
                    <a:pt x="156244" y="181492"/>
                    <a:pt x="158460" y="183708"/>
                    <a:pt x="160676" y="185924"/>
                  </a:cubicBezTo>
                  <a:cubicBezTo>
                    <a:pt x="162893" y="188140"/>
                    <a:pt x="167325" y="188140"/>
                    <a:pt x="169541" y="185924"/>
                  </a:cubicBezTo>
                  <a:cubicBezTo>
                    <a:pt x="171757" y="185924"/>
                    <a:pt x="176190" y="183708"/>
                    <a:pt x="178406" y="179275"/>
                  </a:cubicBezTo>
                  <a:cubicBezTo>
                    <a:pt x="180622" y="177059"/>
                    <a:pt x="180622" y="172627"/>
                    <a:pt x="180622" y="170411"/>
                  </a:cubicBezTo>
                  <a:cubicBezTo>
                    <a:pt x="180622" y="168194"/>
                    <a:pt x="178406" y="165978"/>
                    <a:pt x="176190" y="163762"/>
                  </a:cubicBezTo>
                  <a:cubicBezTo>
                    <a:pt x="173974" y="161546"/>
                    <a:pt x="169541" y="161546"/>
                    <a:pt x="167325" y="163762"/>
                  </a:cubicBezTo>
                  <a:cubicBezTo>
                    <a:pt x="162893" y="163762"/>
                    <a:pt x="160676" y="165978"/>
                    <a:pt x="158460" y="170411"/>
                  </a:cubicBezTo>
                  <a:cubicBezTo>
                    <a:pt x="156244" y="172627"/>
                    <a:pt x="156244" y="177059"/>
                    <a:pt x="156244" y="1792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3360ADCA-C606-4893-BAA0-8949BCBFAB09}"/>
                </a:ext>
              </a:extLst>
            </p:cNvPr>
            <p:cNvSpPr/>
            <p:nvPr/>
          </p:nvSpPr>
          <p:spPr>
            <a:xfrm>
              <a:off x="10378398" y="5224174"/>
              <a:ext cx="664867" cy="376758"/>
            </a:xfrm>
            <a:custGeom>
              <a:avLst/>
              <a:gdLst>
                <a:gd name="connsiteX0" fmla="*/ 109703 w 664867"/>
                <a:gd name="connsiteY0" fmla="*/ 69811 h 376758"/>
                <a:gd name="connsiteX1" fmla="*/ 557381 w 664867"/>
                <a:gd name="connsiteY1" fmla="*/ 69811 h 376758"/>
                <a:gd name="connsiteX2" fmla="*/ 557381 w 664867"/>
                <a:gd name="connsiteY2" fmla="*/ 326893 h 376758"/>
                <a:gd name="connsiteX3" fmla="*/ 109703 w 664867"/>
                <a:gd name="connsiteY3" fmla="*/ 326893 h 376758"/>
                <a:gd name="connsiteX4" fmla="*/ 109703 w 664867"/>
                <a:gd name="connsiteY4" fmla="*/ 69811 h 376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4867" h="376758">
                  <a:moveTo>
                    <a:pt x="109703" y="69811"/>
                  </a:moveTo>
                  <a:cubicBezTo>
                    <a:pt x="231595" y="-1108"/>
                    <a:pt x="433272" y="-1108"/>
                    <a:pt x="557381" y="69811"/>
                  </a:cubicBezTo>
                  <a:cubicBezTo>
                    <a:pt x="679273" y="140730"/>
                    <a:pt x="679273" y="255974"/>
                    <a:pt x="557381" y="326893"/>
                  </a:cubicBezTo>
                  <a:cubicBezTo>
                    <a:pt x="435488" y="397812"/>
                    <a:pt x="233812" y="397812"/>
                    <a:pt x="109703" y="326893"/>
                  </a:cubicBezTo>
                  <a:cubicBezTo>
                    <a:pt x="-14405" y="255974"/>
                    <a:pt x="-14405" y="140730"/>
                    <a:pt x="109703" y="69811"/>
                  </a:cubicBezTo>
                  <a:close/>
                </a:path>
              </a:pathLst>
            </a:custGeom>
            <a:solidFill>
              <a:srgbClr val="48486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6CB0316D-BB50-42BA-BA7B-8E0D747888A2}"/>
                </a:ext>
              </a:extLst>
            </p:cNvPr>
            <p:cNvSpPr/>
            <p:nvPr/>
          </p:nvSpPr>
          <p:spPr>
            <a:xfrm>
              <a:off x="10451533" y="5235809"/>
              <a:ext cx="509732" cy="310271"/>
            </a:xfrm>
            <a:custGeom>
              <a:avLst/>
              <a:gdLst>
                <a:gd name="connsiteX0" fmla="*/ 504191 w 509731"/>
                <a:gd name="connsiteY0" fmla="*/ 93635 h 310271"/>
                <a:gd name="connsiteX1" fmla="*/ 477597 w 509731"/>
                <a:gd name="connsiteY1" fmla="*/ 93635 h 310271"/>
                <a:gd name="connsiteX2" fmla="*/ 433272 w 509731"/>
                <a:gd name="connsiteY2" fmla="*/ 58176 h 310271"/>
                <a:gd name="connsiteX3" fmla="*/ 87541 w 509731"/>
                <a:gd name="connsiteY3" fmla="*/ 58176 h 310271"/>
                <a:gd name="connsiteX4" fmla="*/ 43216 w 509731"/>
                <a:gd name="connsiteY4" fmla="*/ 93635 h 310271"/>
                <a:gd name="connsiteX5" fmla="*/ 16622 w 509731"/>
                <a:gd name="connsiteY5" fmla="*/ 93635 h 310271"/>
                <a:gd name="connsiteX6" fmla="*/ 16622 w 509731"/>
                <a:gd name="connsiteY6" fmla="*/ 157906 h 310271"/>
                <a:gd name="connsiteX7" fmla="*/ 16622 w 509731"/>
                <a:gd name="connsiteY7" fmla="*/ 157906 h 310271"/>
                <a:gd name="connsiteX8" fmla="*/ 87541 w 509731"/>
                <a:gd name="connsiteY8" fmla="*/ 257636 h 310271"/>
                <a:gd name="connsiteX9" fmla="*/ 433272 w 509731"/>
                <a:gd name="connsiteY9" fmla="*/ 257636 h 310271"/>
                <a:gd name="connsiteX10" fmla="*/ 504191 w 509731"/>
                <a:gd name="connsiteY10" fmla="*/ 157906 h 310271"/>
                <a:gd name="connsiteX11" fmla="*/ 504191 w 509731"/>
                <a:gd name="connsiteY11" fmla="*/ 157906 h 310271"/>
                <a:gd name="connsiteX12" fmla="*/ 504191 w 509731"/>
                <a:gd name="connsiteY12" fmla="*/ 93635 h 31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9731" h="310271">
                  <a:moveTo>
                    <a:pt x="504191" y="93635"/>
                  </a:moveTo>
                  <a:lnTo>
                    <a:pt x="477597" y="93635"/>
                  </a:lnTo>
                  <a:cubicBezTo>
                    <a:pt x="466515" y="80338"/>
                    <a:pt x="451002" y="69257"/>
                    <a:pt x="433272" y="58176"/>
                  </a:cubicBezTo>
                  <a:cubicBezTo>
                    <a:pt x="337974" y="2770"/>
                    <a:pt x="182839" y="2770"/>
                    <a:pt x="87541" y="58176"/>
                  </a:cubicBezTo>
                  <a:cubicBezTo>
                    <a:pt x="69811" y="69257"/>
                    <a:pt x="54297" y="80338"/>
                    <a:pt x="43216" y="93635"/>
                  </a:cubicBezTo>
                  <a:lnTo>
                    <a:pt x="16622" y="93635"/>
                  </a:lnTo>
                  <a:lnTo>
                    <a:pt x="16622" y="157906"/>
                  </a:lnTo>
                  <a:lnTo>
                    <a:pt x="16622" y="157906"/>
                  </a:lnTo>
                  <a:cubicBezTo>
                    <a:pt x="16622" y="193365"/>
                    <a:pt x="41000" y="231042"/>
                    <a:pt x="87541" y="257636"/>
                  </a:cubicBezTo>
                  <a:cubicBezTo>
                    <a:pt x="182839" y="313042"/>
                    <a:pt x="337974" y="313042"/>
                    <a:pt x="433272" y="257636"/>
                  </a:cubicBezTo>
                  <a:cubicBezTo>
                    <a:pt x="482029" y="231042"/>
                    <a:pt x="504191" y="193365"/>
                    <a:pt x="504191" y="157906"/>
                  </a:cubicBezTo>
                  <a:lnTo>
                    <a:pt x="504191" y="157906"/>
                  </a:lnTo>
                  <a:lnTo>
                    <a:pt x="504191" y="93635"/>
                  </a:lnTo>
                  <a:close/>
                </a:path>
              </a:pathLst>
            </a:custGeom>
            <a:solidFill>
              <a:srgbClr val="E5E9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F42E7DE7-AF9A-4317-8D2B-85A653F7A5A2}"/>
                </a:ext>
              </a:extLst>
            </p:cNvPr>
            <p:cNvSpPr/>
            <p:nvPr/>
          </p:nvSpPr>
          <p:spPr>
            <a:xfrm>
              <a:off x="10448763" y="5171539"/>
              <a:ext cx="509732" cy="310271"/>
            </a:xfrm>
            <a:custGeom>
              <a:avLst/>
              <a:gdLst>
                <a:gd name="connsiteX0" fmla="*/ 88095 w 509731"/>
                <a:gd name="connsiteY0" fmla="*/ 58176 h 310271"/>
                <a:gd name="connsiteX1" fmla="*/ 433826 w 509731"/>
                <a:gd name="connsiteY1" fmla="*/ 58176 h 310271"/>
                <a:gd name="connsiteX2" fmla="*/ 433826 w 509731"/>
                <a:gd name="connsiteY2" fmla="*/ 257636 h 310271"/>
                <a:gd name="connsiteX3" fmla="*/ 88095 w 509731"/>
                <a:gd name="connsiteY3" fmla="*/ 257636 h 310271"/>
                <a:gd name="connsiteX4" fmla="*/ 88095 w 509731"/>
                <a:gd name="connsiteY4" fmla="*/ 58176 h 31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731" h="310271">
                  <a:moveTo>
                    <a:pt x="88095" y="58176"/>
                  </a:moveTo>
                  <a:cubicBezTo>
                    <a:pt x="183392" y="2770"/>
                    <a:pt x="338528" y="2770"/>
                    <a:pt x="433826" y="58176"/>
                  </a:cubicBezTo>
                  <a:cubicBezTo>
                    <a:pt x="529124" y="113582"/>
                    <a:pt x="529124" y="202231"/>
                    <a:pt x="433826" y="257636"/>
                  </a:cubicBezTo>
                  <a:cubicBezTo>
                    <a:pt x="338528" y="313042"/>
                    <a:pt x="183392" y="313042"/>
                    <a:pt x="88095" y="257636"/>
                  </a:cubicBezTo>
                  <a:cubicBezTo>
                    <a:pt x="-7203" y="204447"/>
                    <a:pt x="-7203" y="113582"/>
                    <a:pt x="88095" y="58176"/>
                  </a:cubicBezTo>
                  <a:close/>
                </a:path>
              </a:pathLst>
            </a:custGeom>
            <a:solidFill>
              <a:srgbClr val="FAFB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65CB4D1C-6E05-4D91-90F6-1CCA31C54B80}"/>
                </a:ext>
              </a:extLst>
            </p:cNvPr>
            <p:cNvSpPr/>
            <p:nvPr/>
          </p:nvSpPr>
          <p:spPr>
            <a:xfrm>
              <a:off x="10830852" y="5208646"/>
              <a:ext cx="132973" cy="288109"/>
            </a:xfrm>
            <a:custGeom>
              <a:avLst/>
              <a:gdLst>
                <a:gd name="connsiteX0" fmla="*/ 124872 w 132973"/>
                <a:gd name="connsiteY0" fmla="*/ 123015 h 288109"/>
                <a:gd name="connsiteX1" fmla="*/ 124872 w 132973"/>
                <a:gd name="connsiteY1" fmla="*/ 120799 h 288109"/>
                <a:gd name="connsiteX2" fmla="*/ 124872 w 132973"/>
                <a:gd name="connsiteY2" fmla="*/ 67609 h 288109"/>
                <a:gd name="connsiteX3" fmla="*/ 104926 w 132973"/>
                <a:gd name="connsiteY3" fmla="*/ 67609 h 288109"/>
                <a:gd name="connsiteX4" fmla="*/ 51737 w 132973"/>
                <a:gd name="connsiteY4" fmla="*/ 23285 h 288109"/>
                <a:gd name="connsiteX5" fmla="*/ 51737 w 132973"/>
                <a:gd name="connsiteY5" fmla="*/ 222745 h 288109"/>
                <a:gd name="connsiteX6" fmla="*/ 51737 w 132973"/>
                <a:gd name="connsiteY6" fmla="*/ 287015 h 288109"/>
                <a:gd name="connsiteX7" fmla="*/ 122656 w 132973"/>
                <a:gd name="connsiteY7" fmla="*/ 189502 h 288109"/>
                <a:gd name="connsiteX8" fmla="*/ 124872 w 132973"/>
                <a:gd name="connsiteY8" fmla="*/ 123015 h 28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2973" h="288109">
                  <a:moveTo>
                    <a:pt x="124872" y="123015"/>
                  </a:moveTo>
                  <a:cubicBezTo>
                    <a:pt x="124872" y="123015"/>
                    <a:pt x="124872" y="120799"/>
                    <a:pt x="124872" y="120799"/>
                  </a:cubicBezTo>
                  <a:lnTo>
                    <a:pt x="124872" y="67609"/>
                  </a:lnTo>
                  <a:lnTo>
                    <a:pt x="104926" y="67609"/>
                  </a:lnTo>
                  <a:cubicBezTo>
                    <a:pt x="93845" y="52096"/>
                    <a:pt x="76115" y="36582"/>
                    <a:pt x="51737" y="23285"/>
                  </a:cubicBezTo>
                  <a:cubicBezTo>
                    <a:pt x="-14750" y="-16607"/>
                    <a:pt x="29575" y="131880"/>
                    <a:pt x="51737" y="222745"/>
                  </a:cubicBezTo>
                  <a:lnTo>
                    <a:pt x="51737" y="287015"/>
                  </a:lnTo>
                  <a:cubicBezTo>
                    <a:pt x="98278" y="260421"/>
                    <a:pt x="122656" y="224961"/>
                    <a:pt x="122656" y="189502"/>
                  </a:cubicBezTo>
                  <a:lnTo>
                    <a:pt x="124872" y="123015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B16F46FF-F837-4985-9B18-A3C243E35989}"/>
                </a:ext>
              </a:extLst>
            </p:cNvPr>
            <p:cNvSpPr/>
            <p:nvPr/>
          </p:nvSpPr>
          <p:spPr>
            <a:xfrm>
              <a:off x="10522452" y="5062944"/>
              <a:ext cx="376758" cy="177298"/>
            </a:xfrm>
            <a:custGeom>
              <a:avLst/>
              <a:gdLst>
                <a:gd name="connsiteX0" fmla="*/ 362353 w 376758"/>
                <a:gd name="connsiteY0" fmla="*/ 58176 h 177297"/>
                <a:gd name="connsiteX1" fmla="*/ 16622 w 376758"/>
                <a:gd name="connsiteY1" fmla="*/ 58176 h 177297"/>
                <a:gd name="connsiteX2" fmla="*/ 189487 w 376758"/>
                <a:gd name="connsiteY2" fmla="*/ 175636 h 177297"/>
                <a:gd name="connsiteX3" fmla="*/ 362353 w 376758"/>
                <a:gd name="connsiteY3" fmla="*/ 58176 h 177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758" h="177297">
                  <a:moveTo>
                    <a:pt x="362353" y="58176"/>
                  </a:moveTo>
                  <a:cubicBezTo>
                    <a:pt x="267055" y="2770"/>
                    <a:pt x="111919" y="2770"/>
                    <a:pt x="16622" y="58176"/>
                  </a:cubicBezTo>
                  <a:lnTo>
                    <a:pt x="189487" y="175636"/>
                  </a:lnTo>
                  <a:lnTo>
                    <a:pt x="362353" y="58176"/>
                  </a:lnTo>
                  <a:close/>
                </a:path>
              </a:pathLst>
            </a:custGeom>
            <a:solidFill>
              <a:srgbClr val="5C629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475669D9-51F0-4E62-B7E6-8AAEB8EAF502}"/>
                </a:ext>
              </a:extLst>
            </p:cNvPr>
            <p:cNvSpPr/>
            <p:nvPr/>
          </p:nvSpPr>
          <p:spPr>
            <a:xfrm>
              <a:off x="10520236" y="5104498"/>
              <a:ext cx="199460" cy="243785"/>
            </a:xfrm>
            <a:custGeom>
              <a:avLst/>
              <a:gdLst>
                <a:gd name="connsiteX0" fmla="*/ 16622 w 199460"/>
                <a:gd name="connsiteY0" fmla="*/ 16622 h 243784"/>
                <a:gd name="connsiteX1" fmla="*/ 16622 w 199460"/>
                <a:gd name="connsiteY1" fmla="*/ 125217 h 243784"/>
                <a:gd name="connsiteX2" fmla="*/ 191703 w 199460"/>
                <a:gd name="connsiteY2" fmla="*/ 244893 h 243784"/>
                <a:gd name="connsiteX3" fmla="*/ 191703 w 199460"/>
                <a:gd name="connsiteY3" fmla="*/ 134082 h 24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9460" h="243784">
                  <a:moveTo>
                    <a:pt x="16622" y="16622"/>
                  </a:moveTo>
                  <a:lnTo>
                    <a:pt x="16622" y="125217"/>
                  </a:lnTo>
                  <a:lnTo>
                    <a:pt x="191703" y="244893"/>
                  </a:lnTo>
                  <a:lnTo>
                    <a:pt x="191703" y="134082"/>
                  </a:lnTo>
                  <a:close/>
                </a:path>
              </a:pathLst>
            </a:custGeom>
            <a:solidFill>
              <a:srgbClr val="48486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7A2FA4EB-85C9-43E1-8CAC-B1B5A8B51BEE}"/>
                </a:ext>
              </a:extLst>
            </p:cNvPr>
            <p:cNvSpPr/>
            <p:nvPr/>
          </p:nvSpPr>
          <p:spPr>
            <a:xfrm>
              <a:off x="10695318" y="5104498"/>
              <a:ext cx="199460" cy="243785"/>
            </a:xfrm>
            <a:custGeom>
              <a:avLst/>
              <a:gdLst>
                <a:gd name="connsiteX0" fmla="*/ 16622 w 199460"/>
                <a:gd name="connsiteY0" fmla="*/ 134082 h 243784"/>
                <a:gd name="connsiteX1" fmla="*/ 189487 w 199460"/>
                <a:gd name="connsiteY1" fmla="*/ 16622 h 243784"/>
                <a:gd name="connsiteX2" fmla="*/ 189487 w 199460"/>
                <a:gd name="connsiteY2" fmla="*/ 125217 h 243784"/>
                <a:gd name="connsiteX3" fmla="*/ 16622 w 199460"/>
                <a:gd name="connsiteY3" fmla="*/ 244893 h 24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9460" h="243784">
                  <a:moveTo>
                    <a:pt x="16622" y="134082"/>
                  </a:moveTo>
                  <a:lnTo>
                    <a:pt x="189487" y="16622"/>
                  </a:lnTo>
                  <a:lnTo>
                    <a:pt x="189487" y="125217"/>
                  </a:lnTo>
                  <a:lnTo>
                    <a:pt x="16622" y="244893"/>
                  </a:lnTo>
                  <a:close/>
                </a:path>
              </a:pathLst>
            </a:custGeom>
            <a:solidFill>
              <a:srgbClr val="454A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527B958A-C3BB-40C9-8EEB-9E40C12A24A8}"/>
                </a:ext>
              </a:extLst>
            </p:cNvPr>
            <p:cNvSpPr/>
            <p:nvPr/>
          </p:nvSpPr>
          <p:spPr>
            <a:xfrm>
              <a:off x="10695318" y="5159903"/>
              <a:ext cx="265947" cy="221622"/>
            </a:xfrm>
            <a:custGeom>
              <a:avLst/>
              <a:gdLst>
                <a:gd name="connsiteX0" fmla="*/ 189487 w 265946"/>
                <a:gd name="connsiteY0" fmla="*/ 16622 h 221622"/>
                <a:gd name="connsiteX1" fmla="*/ 189487 w 265946"/>
                <a:gd name="connsiteY1" fmla="*/ 216082 h 221622"/>
                <a:gd name="connsiteX2" fmla="*/ 16622 w 265946"/>
                <a:gd name="connsiteY2" fmla="*/ 134082 h 221622"/>
                <a:gd name="connsiteX3" fmla="*/ 189487 w 265946"/>
                <a:gd name="connsiteY3" fmla="*/ 16622 h 221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5946" h="221622">
                  <a:moveTo>
                    <a:pt x="189487" y="16622"/>
                  </a:moveTo>
                  <a:cubicBezTo>
                    <a:pt x="284785" y="72027"/>
                    <a:pt x="284785" y="160676"/>
                    <a:pt x="189487" y="216082"/>
                  </a:cubicBezTo>
                  <a:lnTo>
                    <a:pt x="16622" y="134082"/>
                  </a:lnTo>
                  <a:lnTo>
                    <a:pt x="189487" y="16622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23EB9B4C-A603-49DF-8F38-14AEA2AD27A5}"/>
                </a:ext>
              </a:extLst>
            </p:cNvPr>
            <p:cNvSpPr/>
            <p:nvPr/>
          </p:nvSpPr>
          <p:spPr>
            <a:xfrm>
              <a:off x="10695318" y="5277363"/>
              <a:ext cx="199460" cy="155136"/>
            </a:xfrm>
            <a:custGeom>
              <a:avLst/>
              <a:gdLst>
                <a:gd name="connsiteX0" fmla="*/ 16622 w 199460"/>
                <a:gd name="connsiteY0" fmla="*/ 16622 h 155135"/>
                <a:gd name="connsiteX1" fmla="*/ 16622 w 199460"/>
                <a:gd name="connsiteY1" fmla="*/ 72027 h 155135"/>
                <a:gd name="connsiteX2" fmla="*/ 189487 w 199460"/>
                <a:gd name="connsiteY2" fmla="*/ 154028 h 155135"/>
                <a:gd name="connsiteX3" fmla="*/ 189487 w 199460"/>
                <a:gd name="connsiteY3" fmla="*/ 98622 h 15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9460" h="155135">
                  <a:moveTo>
                    <a:pt x="16622" y="16622"/>
                  </a:moveTo>
                  <a:lnTo>
                    <a:pt x="16622" y="72027"/>
                  </a:lnTo>
                  <a:lnTo>
                    <a:pt x="189487" y="154028"/>
                  </a:lnTo>
                  <a:lnTo>
                    <a:pt x="189487" y="98622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FF61C104-5C98-4E7B-A748-5AFB6507F9F5}"/>
                </a:ext>
              </a:extLst>
            </p:cNvPr>
            <p:cNvSpPr/>
            <p:nvPr/>
          </p:nvSpPr>
          <p:spPr>
            <a:xfrm>
              <a:off x="5465581" y="4188643"/>
              <a:ext cx="709192" cy="421083"/>
            </a:xfrm>
            <a:custGeom>
              <a:avLst/>
              <a:gdLst>
                <a:gd name="connsiteX0" fmla="*/ 607800 w 709191"/>
                <a:gd name="connsiteY0" fmla="*/ 74798 h 421082"/>
                <a:gd name="connsiteX1" fmla="*/ 118014 w 709191"/>
                <a:gd name="connsiteY1" fmla="*/ 74798 h 421082"/>
                <a:gd name="connsiteX2" fmla="*/ 118014 w 709191"/>
                <a:gd name="connsiteY2" fmla="*/ 356258 h 421082"/>
                <a:gd name="connsiteX3" fmla="*/ 607800 w 709191"/>
                <a:gd name="connsiteY3" fmla="*/ 356258 h 421082"/>
                <a:gd name="connsiteX4" fmla="*/ 607800 w 709191"/>
                <a:gd name="connsiteY4" fmla="*/ 74798 h 421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9191" h="421082">
                  <a:moveTo>
                    <a:pt x="607800" y="74798"/>
                  </a:moveTo>
                  <a:cubicBezTo>
                    <a:pt x="472610" y="-2770"/>
                    <a:pt x="253204" y="-2770"/>
                    <a:pt x="118014" y="74798"/>
                  </a:cubicBezTo>
                  <a:cubicBezTo>
                    <a:pt x="-17176" y="152365"/>
                    <a:pt x="-17176" y="278690"/>
                    <a:pt x="118014" y="356258"/>
                  </a:cubicBezTo>
                  <a:cubicBezTo>
                    <a:pt x="253204" y="433826"/>
                    <a:pt x="472610" y="433826"/>
                    <a:pt x="607800" y="356258"/>
                  </a:cubicBezTo>
                  <a:cubicBezTo>
                    <a:pt x="740773" y="278690"/>
                    <a:pt x="740773" y="152365"/>
                    <a:pt x="607800" y="74798"/>
                  </a:cubicBez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9056C23C-A102-45C6-B95A-CA35593BCF82}"/>
                </a:ext>
              </a:extLst>
            </p:cNvPr>
            <p:cNvSpPr/>
            <p:nvPr/>
          </p:nvSpPr>
          <p:spPr>
            <a:xfrm>
              <a:off x="5471676" y="4192521"/>
              <a:ext cx="709192" cy="421083"/>
            </a:xfrm>
            <a:custGeom>
              <a:avLst/>
              <a:gdLst>
                <a:gd name="connsiteX0" fmla="*/ 597273 w 709191"/>
                <a:gd name="connsiteY0" fmla="*/ 73135 h 421082"/>
                <a:gd name="connsiteX1" fmla="*/ 116352 w 709191"/>
                <a:gd name="connsiteY1" fmla="*/ 73135 h 421082"/>
                <a:gd name="connsiteX2" fmla="*/ 116352 w 709191"/>
                <a:gd name="connsiteY2" fmla="*/ 350163 h 421082"/>
                <a:gd name="connsiteX3" fmla="*/ 597273 w 709191"/>
                <a:gd name="connsiteY3" fmla="*/ 350163 h 421082"/>
                <a:gd name="connsiteX4" fmla="*/ 597273 w 709191"/>
                <a:gd name="connsiteY4" fmla="*/ 73135 h 421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9191" h="421082">
                  <a:moveTo>
                    <a:pt x="597273" y="73135"/>
                  </a:moveTo>
                  <a:cubicBezTo>
                    <a:pt x="464299" y="-2216"/>
                    <a:pt x="247109" y="-2216"/>
                    <a:pt x="116352" y="73135"/>
                  </a:cubicBezTo>
                  <a:cubicBezTo>
                    <a:pt x="-16622" y="148487"/>
                    <a:pt x="-16622" y="274812"/>
                    <a:pt x="116352" y="350163"/>
                  </a:cubicBezTo>
                  <a:cubicBezTo>
                    <a:pt x="249325" y="425515"/>
                    <a:pt x="466515" y="425515"/>
                    <a:pt x="597273" y="350163"/>
                  </a:cubicBezTo>
                  <a:cubicBezTo>
                    <a:pt x="730246" y="274812"/>
                    <a:pt x="730246" y="148487"/>
                    <a:pt x="597273" y="73135"/>
                  </a:cubicBezTo>
                  <a:close/>
                </a:path>
              </a:pathLst>
            </a:custGeom>
            <a:solidFill>
              <a:srgbClr val="FBFB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6B8EC329-2053-4DE1-9283-F6CEEDC7E47E}"/>
                </a:ext>
              </a:extLst>
            </p:cNvPr>
            <p:cNvSpPr/>
            <p:nvPr/>
          </p:nvSpPr>
          <p:spPr>
            <a:xfrm>
              <a:off x="5476108" y="4193629"/>
              <a:ext cx="687030" cy="398920"/>
            </a:xfrm>
            <a:custGeom>
              <a:avLst/>
              <a:gdLst>
                <a:gd name="connsiteX0" fmla="*/ 685922 w 687029"/>
                <a:gd name="connsiteY0" fmla="*/ 209433 h 398920"/>
                <a:gd name="connsiteX1" fmla="*/ 351272 w 687029"/>
                <a:gd name="connsiteY1" fmla="*/ 402245 h 398920"/>
                <a:gd name="connsiteX2" fmla="*/ 16622 w 687029"/>
                <a:gd name="connsiteY2" fmla="*/ 209433 h 398920"/>
                <a:gd name="connsiteX3" fmla="*/ 351272 w 687029"/>
                <a:gd name="connsiteY3" fmla="*/ 16622 h 398920"/>
                <a:gd name="connsiteX4" fmla="*/ 685922 w 687029"/>
                <a:gd name="connsiteY4" fmla="*/ 209433 h 39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7029" h="398920">
                  <a:moveTo>
                    <a:pt x="685922" y="209433"/>
                  </a:moveTo>
                  <a:cubicBezTo>
                    <a:pt x="685922" y="315920"/>
                    <a:pt x="536094" y="402245"/>
                    <a:pt x="351272" y="402245"/>
                  </a:cubicBezTo>
                  <a:cubicBezTo>
                    <a:pt x="166450" y="402245"/>
                    <a:pt x="16622" y="315920"/>
                    <a:pt x="16622" y="209433"/>
                  </a:cubicBezTo>
                  <a:cubicBezTo>
                    <a:pt x="16622" y="102947"/>
                    <a:pt x="166450" y="16622"/>
                    <a:pt x="351272" y="16622"/>
                  </a:cubicBezTo>
                  <a:cubicBezTo>
                    <a:pt x="536094" y="16622"/>
                    <a:pt x="685922" y="102947"/>
                    <a:pt x="685922" y="209433"/>
                  </a:cubicBezTo>
                  <a:close/>
                </a:path>
              </a:pathLst>
            </a:custGeom>
            <a:solidFill>
              <a:srgbClr val="F7F8F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FC216555-C0D2-48B6-ADDB-7C715722DF6C}"/>
                </a:ext>
              </a:extLst>
            </p:cNvPr>
            <p:cNvSpPr/>
            <p:nvPr/>
          </p:nvSpPr>
          <p:spPr>
            <a:xfrm>
              <a:off x="5480541" y="4195846"/>
              <a:ext cx="687030" cy="398920"/>
            </a:xfrm>
            <a:custGeom>
              <a:avLst/>
              <a:gdLst>
                <a:gd name="connsiteX0" fmla="*/ 677057 w 687029"/>
                <a:gd name="connsiteY0" fmla="*/ 207217 h 398920"/>
                <a:gd name="connsiteX1" fmla="*/ 346839 w 687029"/>
                <a:gd name="connsiteY1" fmla="*/ 397813 h 398920"/>
                <a:gd name="connsiteX2" fmla="*/ 16622 w 687029"/>
                <a:gd name="connsiteY2" fmla="*/ 207217 h 398920"/>
                <a:gd name="connsiteX3" fmla="*/ 346839 w 687029"/>
                <a:gd name="connsiteY3" fmla="*/ 16622 h 398920"/>
                <a:gd name="connsiteX4" fmla="*/ 677057 w 687029"/>
                <a:gd name="connsiteY4" fmla="*/ 207217 h 39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7029" h="398920">
                  <a:moveTo>
                    <a:pt x="677057" y="207217"/>
                  </a:moveTo>
                  <a:cubicBezTo>
                    <a:pt x="677057" y="312480"/>
                    <a:pt x="529213" y="397813"/>
                    <a:pt x="346839" y="397813"/>
                  </a:cubicBezTo>
                  <a:cubicBezTo>
                    <a:pt x="164465" y="397813"/>
                    <a:pt x="16622" y="312480"/>
                    <a:pt x="16622" y="207217"/>
                  </a:cubicBezTo>
                  <a:cubicBezTo>
                    <a:pt x="16622" y="101954"/>
                    <a:pt x="164465" y="16622"/>
                    <a:pt x="346839" y="16622"/>
                  </a:cubicBezTo>
                  <a:cubicBezTo>
                    <a:pt x="529213" y="16622"/>
                    <a:pt x="677057" y="101954"/>
                    <a:pt x="677057" y="207217"/>
                  </a:cubicBezTo>
                  <a:close/>
                </a:path>
              </a:pathLst>
            </a:custGeom>
            <a:solidFill>
              <a:srgbClr val="F2F4F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B8B3C71D-E29F-403F-B183-7DF793D85C89}"/>
                </a:ext>
              </a:extLst>
            </p:cNvPr>
            <p:cNvSpPr/>
            <p:nvPr/>
          </p:nvSpPr>
          <p:spPr>
            <a:xfrm>
              <a:off x="5487189" y="4200278"/>
              <a:ext cx="664867" cy="398920"/>
            </a:xfrm>
            <a:custGeom>
              <a:avLst/>
              <a:gdLst>
                <a:gd name="connsiteX0" fmla="*/ 663759 w 664867"/>
                <a:gd name="connsiteY0" fmla="*/ 202785 h 398920"/>
                <a:gd name="connsiteX1" fmla="*/ 340191 w 664867"/>
                <a:gd name="connsiteY1" fmla="*/ 388947 h 398920"/>
                <a:gd name="connsiteX2" fmla="*/ 16622 w 664867"/>
                <a:gd name="connsiteY2" fmla="*/ 202785 h 398920"/>
                <a:gd name="connsiteX3" fmla="*/ 340191 w 664867"/>
                <a:gd name="connsiteY3" fmla="*/ 16622 h 398920"/>
                <a:gd name="connsiteX4" fmla="*/ 663759 w 664867"/>
                <a:gd name="connsiteY4" fmla="*/ 202785 h 39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4867" h="398920">
                  <a:moveTo>
                    <a:pt x="663759" y="202785"/>
                  </a:moveTo>
                  <a:cubicBezTo>
                    <a:pt x="663759" y="305600"/>
                    <a:pt x="518893" y="388947"/>
                    <a:pt x="340191" y="388947"/>
                  </a:cubicBezTo>
                  <a:cubicBezTo>
                    <a:pt x="161488" y="388947"/>
                    <a:pt x="16622" y="305600"/>
                    <a:pt x="16622" y="202785"/>
                  </a:cubicBezTo>
                  <a:cubicBezTo>
                    <a:pt x="16622" y="99970"/>
                    <a:pt x="161488" y="16622"/>
                    <a:pt x="340191" y="16622"/>
                  </a:cubicBezTo>
                  <a:cubicBezTo>
                    <a:pt x="518893" y="16622"/>
                    <a:pt x="663759" y="99970"/>
                    <a:pt x="663759" y="202785"/>
                  </a:cubicBezTo>
                  <a:close/>
                </a:path>
              </a:pathLst>
            </a:custGeom>
            <a:solidFill>
              <a:srgbClr val="EEF0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4BF6BF96-3349-4539-8330-63FF21ECCE89}"/>
                </a:ext>
              </a:extLst>
            </p:cNvPr>
            <p:cNvSpPr/>
            <p:nvPr/>
          </p:nvSpPr>
          <p:spPr>
            <a:xfrm>
              <a:off x="5493838" y="4204711"/>
              <a:ext cx="664867" cy="376758"/>
            </a:xfrm>
            <a:custGeom>
              <a:avLst/>
              <a:gdLst>
                <a:gd name="connsiteX0" fmla="*/ 559597 w 664867"/>
                <a:gd name="connsiteY0" fmla="*/ 69811 h 376758"/>
                <a:gd name="connsiteX1" fmla="*/ 109703 w 664867"/>
                <a:gd name="connsiteY1" fmla="*/ 69811 h 376758"/>
                <a:gd name="connsiteX2" fmla="*/ 109703 w 664867"/>
                <a:gd name="connsiteY2" fmla="*/ 329109 h 376758"/>
                <a:gd name="connsiteX3" fmla="*/ 559597 w 664867"/>
                <a:gd name="connsiteY3" fmla="*/ 329109 h 376758"/>
                <a:gd name="connsiteX4" fmla="*/ 559597 w 664867"/>
                <a:gd name="connsiteY4" fmla="*/ 69811 h 376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4867" h="376758">
                  <a:moveTo>
                    <a:pt x="559597" y="69811"/>
                  </a:moveTo>
                  <a:cubicBezTo>
                    <a:pt x="435488" y="-1108"/>
                    <a:pt x="233812" y="-1108"/>
                    <a:pt x="109703" y="69811"/>
                  </a:cubicBezTo>
                  <a:cubicBezTo>
                    <a:pt x="-14405" y="140730"/>
                    <a:pt x="-14405" y="258190"/>
                    <a:pt x="109703" y="329109"/>
                  </a:cubicBezTo>
                  <a:cubicBezTo>
                    <a:pt x="233812" y="400028"/>
                    <a:pt x="435488" y="400028"/>
                    <a:pt x="559597" y="329109"/>
                  </a:cubicBezTo>
                  <a:cubicBezTo>
                    <a:pt x="683705" y="258190"/>
                    <a:pt x="683705" y="140730"/>
                    <a:pt x="559597" y="69811"/>
                  </a:cubicBezTo>
                  <a:close/>
                </a:path>
              </a:pathLst>
            </a:custGeom>
            <a:solidFill>
              <a:srgbClr val="EAEC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D7A2354E-8C92-4599-BEC1-181884AEDA9A}"/>
                </a:ext>
              </a:extLst>
            </p:cNvPr>
            <p:cNvSpPr/>
            <p:nvPr/>
          </p:nvSpPr>
          <p:spPr>
            <a:xfrm>
              <a:off x="5497716" y="4206927"/>
              <a:ext cx="642705" cy="376758"/>
            </a:xfrm>
            <a:custGeom>
              <a:avLst/>
              <a:gdLst>
                <a:gd name="connsiteX0" fmla="*/ 551286 w 642705"/>
                <a:gd name="connsiteY0" fmla="*/ 69811 h 376758"/>
                <a:gd name="connsiteX1" fmla="*/ 108041 w 642705"/>
                <a:gd name="connsiteY1" fmla="*/ 69811 h 376758"/>
                <a:gd name="connsiteX2" fmla="*/ 108041 w 642705"/>
                <a:gd name="connsiteY2" fmla="*/ 324677 h 376758"/>
                <a:gd name="connsiteX3" fmla="*/ 551286 w 642705"/>
                <a:gd name="connsiteY3" fmla="*/ 324677 h 376758"/>
                <a:gd name="connsiteX4" fmla="*/ 551286 w 642705"/>
                <a:gd name="connsiteY4" fmla="*/ 69811 h 376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705" h="376758">
                  <a:moveTo>
                    <a:pt x="551286" y="69811"/>
                  </a:moveTo>
                  <a:cubicBezTo>
                    <a:pt x="429394" y="-1108"/>
                    <a:pt x="229933" y="-1108"/>
                    <a:pt x="108041" y="69811"/>
                  </a:cubicBezTo>
                  <a:cubicBezTo>
                    <a:pt x="-13851" y="140731"/>
                    <a:pt x="-13851" y="255974"/>
                    <a:pt x="108041" y="324677"/>
                  </a:cubicBezTo>
                  <a:cubicBezTo>
                    <a:pt x="229933" y="395596"/>
                    <a:pt x="429394" y="395596"/>
                    <a:pt x="551286" y="324677"/>
                  </a:cubicBezTo>
                  <a:cubicBezTo>
                    <a:pt x="673178" y="253758"/>
                    <a:pt x="673178" y="140731"/>
                    <a:pt x="551286" y="69811"/>
                  </a:cubicBezTo>
                  <a:close/>
                </a:path>
              </a:pathLst>
            </a:custGeom>
            <a:solidFill>
              <a:srgbClr val="E6E9F4">
                <a:alpha val="12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F38E175C-E4EC-44D7-8F0D-9E246D026CF3}"/>
                </a:ext>
              </a:extLst>
            </p:cNvPr>
            <p:cNvSpPr/>
            <p:nvPr/>
          </p:nvSpPr>
          <p:spPr>
            <a:xfrm>
              <a:off x="5503811" y="4210805"/>
              <a:ext cx="642705" cy="376758"/>
            </a:xfrm>
            <a:custGeom>
              <a:avLst/>
              <a:gdLst>
                <a:gd name="connsiteX0" fmla="*/ 540759 w 642705"/>
                <a:gd name="connsiteY0" fmla="*/ 68149 h 376758"/>
                <a:gd name="connsiteX1" fmla="*/ 106379 w 642705"/>
                <a:gd name="connsiteY1" fmla="*/ 68149 h 376758"/>
                <a:gd name="connsiteX2" fmla="*/ 106379 w 642705"/>
                <a:gd name="connsiteY2" fmla="*/ 318583 h 376758"/>
                <a:gd name="connsiteX3" fmla="*/ 540759 w 642705"/>
                <a:gd name="connsiteY3" fmla="*/ 318583 h 376758"/>
                <a:gd name="connsiteX4" fmla="*/ 540759 w 642705"/>
                <a:gd name="connsiteY4" fmla="*/ 68149 h 376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705" h="376758">
                  <a:moveTo>
                    <a:pt x="540759" y="68149"/>
                  </a:moveTo>
                  <a:cubicBezTo>
                    <a:pt x="421083" y="-554"/>
                    <a:pt x="226055" y="-554"/>
                    <a:pt x="106379" y="68149"/>
                  </a:cubicBezTo>
                  <a:cubicBezTo>
                    <a:pt x="-13297" y="136852"/>
                    <a:pt x="-13297" y="249879"/>
                    <a:pt x="106379" y="318583"/>
                  </a:cubicBezTo>
                  <a:cubicBezTo>
                    <a:pt x="226055" y="387285"/>
                    <a:pt x="421083" y="387285"/>
                    <a:pt x="540759" y="318583"/>
                  </a:cubicBezTo>
                  <a:cubicBezTo>
                    <a:pt x="660435" y="249879"/>
                    <a:pt x="660435" y="136852"/>
                    <a:pt x="540759" y="68149"/>
                  </a:cubicBezTo>
                  <a:close/>
                </a:path>
              </a:pathLst>
            </a:custGeom>
            <a:solidFill>
              <a:srgbClr val="E1E5F2">
                <a:alpha val="14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FA3D9CD4-5B8A-483D-B40F-82E89F24DF8D}"/>
                </a:ext>
              </a:extLst>
            </p:cNvPr>
            <p:cNvSpPr/>
            <p:nvPr/>
          </p:nvSpPr>
          <p:spPr>
            <a:xfrm>
              <a:off x="5509905" y="4213021"/>
              <a:ext cx="620543" cy="376758"/>
            </a:xfrm>
            <a:custGeom>
              <a:avLst/>
              <a:gdLst>
                <a:gd name="connsiteX0" fmla="*/ 532448 w 620542"/>
                <a:gd name="connsiteY0" fmla="*/ 68149 h 376758"/>
                <a:gd name="connsiteX1" fmla="*/ 104717 w 620542"/>
                <a:gd name="connsiteY1" fmla="*/ 68149 h 376758"/>
                <a:gd name="connsiteX2" fmla="*/ 104717 w 620542"/>
                <a:gd name="connsiteY2" fmla="*/ 314150 h 376758"/>
                <a:gd name="connsiteX3" fmla="*/ 532448 w 620542"/>
                <a:gd name="connsiteY3" fmla="*/ 314150 h 376758"/>
                <a:gd name="connsiteX4" fmla="*/ 532448 w 620542"/>
                <a:gd name="connsiteY4" fmla="*/ 68149 h 376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0542" h="376758">
                  <a:moveTo>
                    <a:pt x="532448" y="68149"/>
                  </a:moveTo>
                  <a:cubicBezTo>
                    <a:pt x="414988" y="-554"/>
                    <a:pt x="222177" y="-554"/>
                    <a:pt x="104717" y="68149"/>
                  </a:cubicBezTo>
                  <a:cubicBezTo>
                    <a:pt x="-12743" y="136852"/>
                    <a:pt x="-12743" y="247663"/>
                    <a:pt x="104717" y="314150"/>
                  </a:cubicBezTo>
                  <a:cubicBezTo>
                    <a:pt x="222177" y="382853"/>
                    <a:pt x="414988" y="382853"/>
                    <a:pt x="532448" y="314150"/>
                  </a:cubicBezTo>
                  <a:cubicBezTo>
                    <a:pt x="649908" y="247663"/>
                    <a:pt x="649908" y="134636"/>
                    <a:pt x="532448" y="68149"/>
                  </a:cubicBezTo>
                  <a:close/>
                </a:path>
              </a:pathLst>
            </a:custGeom>
            <a:solidFill>
              <a:srgbClr val="DDE1F0">
                <a:alpha val="1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6F8B4129-540C-4E59-961F-83C9C81A11F6}"/>
                </a:ext>
              </a:extLst>
            </p:cNvPr>
            <p:cNvSpPr/>
            <p:nvPr/>
          </p:nvSpPr>
          <p:spPr>
            <a:xfrm>
              <a:off x="5516000" y="4216900"/>
              <a:ext cx="620543" cy="354596"/>
            </a:xfrm>
            <a:custGeom>
              <a:avLst/>
              <a:gdLst>
                <a:gd name="connsiteX0" fmla="*/ 521921 w 620542"/>
                <a:gd name="connsiteY0" fmla="*/ 66487 h 354595"/>
                <a:gd name="connsiteX1" fmla="*/ 103054 w 620542"/>
                <a:gd name="connsiteY1" fmla="*/ 66487 h 354595"/>
                <a:gd name="connsiteX2" fmla="*/ 103054 w 620542"/>
                <a:gd name="connsiteY2" fmla="*/ 308055 h 354595"/>
                <a:gd name="connsiteX3" fmla="*/ 521921 w 620542"/>
                <a:gd name="connsiteY3" fmla="*/ 308055 h 354595"/>
                <a:gd name="connsiteX4" fmla="*/ 521921 w 620542"/>
                <a:gd name="connsiteY4" fmla="*/ 66487 h 354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0542" h="354595">
                  <a:moveTo>
                    <a:pt x="521921" y="66487"/>
                  </a:moveTo>
                  <a:cubicBezTo>
                    <a:pt x="406677" y="0"/>
                    <a:pt x="218298" y="0"/>
                    <a:pt x="103054" y="66487"/>
                  </a:cubicBezTo>
                  <a:cubicBezTo>
                    <a:pt x="-12189" y="132974"/>
                    <a:pt x="-12189" y="241569"/>
                    <a:pt x="103054" y="308055"/>
                  </a:cubicBezTo>
                  <a:cubicBezTo>
                    <a:pt x="218298" y="374542"/>
                    <a:pt x="406677" y="374542"/>
                    <a:pt x="521921" y="308055"/>
                  </a:cubicBezTo>
                  <a:cubicBezTo>
                    <a:pt x="637165" y="241569"/>
                    <a:pt x="637165" y="132974"/>
                    <a:pt x="521921" y="66487"/>
                  </a:cubicBezTo>
                  <a:close/>
                </a:path>
              </a:pathLst>
            </a:custGeom>
            <a:solidFill>
              <a:srgbClr val="D9DEEF">
                <a:alpha val="18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F2937C97-D006-4F19-8420-DAC599D8F243}"/>
                </a:ext>
              </a:extLst>
            </p:cNvPr>
            <p:cNvSpPr/>
            <p:nvPr/>
          </p:nvSpPr>
          <p:spPr>
            <a:xfrm>
              <a:off x="5519879" y="4220778"/>
              <a:ext cx="598381" cy="354596"/>
            </a:xfrm>
            <a:custGeom>
              <a:avLst/>
              <a:gdLst>
                <a:gd name="connsiteX0" fmla="*/ 513610 w 598380"/>
                <a:gd name="connsiteY0" fmla="*/ 64825 h 354595"/>
                <a:gd name="connsiteX1" fmla="*/ 101392 w 598380"/>
                <a:gd name="connsiteY1" fmla="*/ 64825 h 354595"/>
                <a:gd name="connsiteX2" fmla="*/ 101392 w 598380"/>
                <a:gd name="connsiteY2" fmla="*/ 301961 h 354595"/>
                <a:gd name="connsiteX3" fmla="*/ 513610 w 598380"/>
                <a:gd name="connsiteY3" fmla="*/ 301961 h 354595"/>
                <a:gd name="connsiteX4" fmla="*/ 513610 w 598380"/>
                <a:gd name="connsiteY4" fmla="*/ 64825 h 354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380" h="354595">
                  <a:moveTo>
                    <a:pt x="513610" y="64825"/>
                  </a:moveTo>
                  <a:cubicBezTo>
                    <a:pt x="400583" y="554"/>
                    <a:pt x="214420" y="554"/>
                    <a:pt x="101392" y="64825"/>
                  </a:cubicBezTo>
                  <a:cubicBezTo>
                    <a:pt x="-11635" y="129095"/>
                    <a:pt x="-11635" y="237690"/>
                    <a:pt x="101392" y="301961"/>
                  </a:cubicBezTo>
                  <a:cubicBezTo>
                    <a:pt x="214420" y="366231"/>
                    <a:pt x="400583" y="366231"/>
                    <a:pt x="513610" y="301961"/>
                  </a:cubicBezTo>
                  <a:cubicBezTo>
                    <a:pt x="626638" y="237690"/>
                    <a:pt x="626638" y="129095"/>
                    <a:pt x="513610" y="64825"/>
                  </a:cubicBezTo>
                  <a:close/>
                </a:path>
              </a:pathLst>
            </a:custGeom>
            <a:solidFill>
              <a:srgbClr val="D5DAED">
                <a:alpha val="2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F8397735-E9A8-4585-BF08-BB9D23F8B30C}"/>
                </a:ext>
              </a:extLst>
            </p:cNvPr>
            <p:cNvSpPr/>
            <p:nvPr/>
          </p:nvSpPr>
          <p:spPr>
            <a:xfrm>
              <a:off x="5525973" y="4222994"/>
              <a:ext cx="598381" cy="354596"/>
            </a:xfrm>
            <a:custGeom>
              <a:avLst/>
              <a:gdLst>
                <a:gd name="connsiteX0" fmla="*/ 503083 w 598380"/>
                <a:gd name="connsiteY0" fmla="*/ 64824 h 354595"/>
                <a:gd name="connsiteX1" fmla="*/ 99730 w 598380"/>
                <a:gd name="connsiteY1" fmla="*/ 64824 h 354595"/>
                <a:gd name="connsiteX2" fmla="*/ 99730 w 598380"/>
                <a:gd name="connsiteY2" fmla="*/ 297528 h 354595"/>
                <a:gd name="connsiteX3" fmla="*/ 503083 w 598380"/>
                <a:gd name="connsiteY3" fmla="*/ 297528 h 354595"/>
                <a:gd name="connsiteX4" fmla="*/ 503083 w 598380"/>
                <a:gd name="connsiteY4" fmla="*/ 64824 h 354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380" h="354595">
                  <a:moveTo>
                    <a:pt x="503083" y="64824"/>
                  </a:moveTo>
                  <a:cubicBezTo>
                    <a:pt x="392272" y="554"/>
                    <a:pt x="210541" y="554"/>
                    <a:pt x="99730" y="64824"/>
                  </a:cubicBezTo>
                  <a:cubicBezTo>
                    <a:pt x="-11081" y="129095"/>
                    <a:pt x="-11081" y="233258"/>
                    <a:pt x="99730" y="297528"/>
                  </a:cubicBezTo>
                  <a:cubicBezTo>
                    <a:pt x="210541" y="361799"/>
                    <a:pt x="392272" y="361799"/>
                    <a:pt x="503083" y="297528"/>
                  </a:cubicBezTo>
                  <a:cubicBezTo>
                    <a:pt x="613894" y="233258"/>
                    <a:pt x="613894" y="129095"/>
                    <a:pt x="503083" y="64824"/>
                  </a:cubicBezTo>
                  <a:close/>
                </a:path>
              </a:pathLst>
            </a:custGeom>
            <a:solidFill>
              <a:srgbClr val="D1D6EB">
                <a:alpha val="22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AD30C229-1711-43C9-8E28-54B52A0DA779}"/>
                </a:ext>
              </a:extLst>
            </p:cNvPr>
            <p:cNvSpPr/>
            <p:nvPr/>
          </p:nvSpPr>
          <p:spPr>
            <a:xfrm>
              <a:off x="5532068" y="4226873"/>
              <a:ext cx="576218" cy="354596"/>
            </a:xfrm>
            <a:custGeom>
              <a:avLst/>
              <a:gdLst>
                <a:gd name="connsiteX0" fmla="*/ 494772 w 576218"/>
                <a:gd name="connsiteY0" fmla="*/ 63162 h 354595"/>
                <a:gd name="connsiteX1" fmla="*/ 98068 w 576218"/>
                <a:gd name="connsiteY1" fmla="*/ 63162 h 354595"/>
                <a:gd name="connsiteX2" fmla="*/ 98068 w 576218"/>
                <a:gd name="connsiteY2" fmla="*/ 291434 h 354595"/>
                <a:gd name="connsiteX3" fmla="*/ 494772 w 576218"/>
                <a:gd name="connsiteY3" fmla="*/ 291434 h 354595"/>
                <a:gd name="connsiteX4" fmla="*/ 494772 w 576218"/>
                <a:gd name="connsiteY4" fmla="*/ 63162 h 354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218" h="354595">
                  <a:moveTo>
                    <a:pt x="494772" y="63162"/>
                  </a:moveTo>
                  <a:cubicBezTo>
                    <a:pt x="386177" y="1108"/>
                    <a:pt x="206663" y="1108"/>
                    <a:pt x="98068" y="63162"/>
                  </a:cubicBezTo>
                  <a:cubicBezTo>
                    <a:pt x="-10527" y="125217"/>
                    <a:pt x="-10527" y="229379"/>
                    <a:pt x="98068" y="291434"/>
                  </a:cubicBezTo>
                  <a:cubicBezTo>
                    <a:pt x="206663" y="353488"/>
                    <a:pt x="386177" y="353488"/>
                    <a:pt x="494772" y="291434"/>
                  </a:cubicBezTo>
                  <a:cubicBezTo>
                    <a:pt x="603367" y="229379"/>
                    <a:pt x="603367" y="125217"/>
                    <a:pt x="494772" y="63162"/>
                  </a:cubicBezTo>
                  <a:close/>
                </a:path>
              </a:pathLst>
            </a:custGeom>
            <a:solidFill>
              <a:srgbClr val="CCD3E9">
                <a:alpha val="24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4243B6BA-78C5-49CE-9F97-D9B08156A051}"/>
                </a:ext>
              </a:extLst>
            </p:cNvPr>
            <p:cNvSpPr/>
            <p:nvPr/>
          </p:nvSpPr>
          <p:spPr>
            <a:xfrm>
              <a:off x="5538162" y="4229089"/>
              <a:ext cx="576218" cy="332434"/>
            </a:xfrm>
            <a:custGeom>
              <a:avLst/>
              <a:gdLst>
                <a:gd name="connsiteX0" fmla="*/ 484245 w 576218"/>
                <a:gd name="connsiteY0" fmla="*/ 63162 h 332433"/>
                <a:gd name="connsiteX1" fmla="*/ 96406 w 576218"/>
                <a:gd name="connsiteY1" fmla="*/ 63162 h 332433"/>
                <a:gd name="connsiteX2" fmla="*/ 96406 w 576218"/>
                <a:gd name="connsiteY2" fmla="*/ 287001 h 332433"/>
                <a:gd name="connsiteX3" fmla="*/ 484245 w 576218"/>
                <a:gd name="connsiteY3" fmla="*/ 287001 h 332433"/>
                <a:gd name="connsiteX4" fmla="*/ 484245 w 576218"/>
                <a:gd name="connsiteY4" fmla="*/ 63162 h 332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218" h="332433">
                  <a:moveTo>
                    <a:pt x="484245" y="63162"/>
                  </a:moveTo>
                  <a:cubicBezTo>
                    <a:pt x="377866" y="1108"/>
                    <a:pt x="202785" y="1108"/>
                    <a:pt x="96406" y="63162"/>
                  </a:cubicBezTo>
                  <a:cubicBezTo>
                    <a:pt x="-9973" y="125216"/>
                    <a:pt x="-9973" y="224947"/>
                    <a:pt x="96406" y="287001"/>
                  </a:cubicBezTo>
                  <a:cubicBezTo>
                    <a:pt x="202785" y="349055"/>
                    <a:pt x="377866" y="349055"/>
                    <a:pt x="484245" y="287001"/>
                  </a:cubicBezTo>
                  <a:cubicBezTo>
                    <a:pt x="590624" y="224947"/>
                    <a:pt x="590624" y="125216"/>
                    <a:pt x="484245" y="63162"/>
                  </a:cubicBezTo>
                  <a:close/>
                </a:path>
              </a:pathLst>
            </a:custGeom>
            <a:solidFill>
              <a:srgbClr val="C8CFE7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CE49E191-B162-4AEF-8526-A37BD35B4BFA}"/>
                </a:ext>
              </a:extLst>
            </p:cNvPr>
            <p:cNvSpPr/>
            <p:nvPr/>
          </p:nvSpPr>
          <p:spPr>
            <a:xfrm>
              <a:off x="5542041" y="4232967"/>
              <a:ext cx="554056" cy="332434"/>
            </a:xfrm>
            <a:custGeom>
              <a:avLst/>
              <a:gdLst>
                <a:gd name="connsiteX0" fmla="*/ 475934 w 554056"/>
                <a:gd name="connsiteY0" fmla="*/ 61500 h 332433"/>
                <a:gd name="connsiteX1" fmla="*/ 94744 w 554056"/>
                <a:gd name="connsiteY1" fmla="*/ 61500 h 332433"/>
                <a:gd name="connsiteX2" fmla="*/ 94744 w 554056"/>
                <a:gd name="connsiteY2" fmla="*/ 280907 h 332433"/>
                <a:gd name="connsiteX3" fmla="*/ 475934 w 554056"/>
                <a:gd name="connsiteY3" fmla="*/ 280907 h 332433"/>
                <a:gd name="connsiteX4" fmla="*/ 475934 w 554056"/>
                <a:gd name="connsiteY4" fmla="*/ 61500 h 332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056" h="332433">
                  <a:moveTo>
                    <a:pt x="475934" y="61500"/>
                  </a:moveTo>
                  <a:cubicBezTo>
                    <a:pt x="371772" y="1662"/>
                    <a:pt x="198906" y="1662"/>
                    <a:pt x="94744" y="61500"/>
                  </a:cubicBezTo>
                  <a:cubicBezTo>
                    <a:pt x="-9419" y="121338"/>
                    <a:pt x="-9419" y="221068"/>
                    <a:pt x="94744" y="280907"/>
                  </a:cubicBezTo>
                  <a:cubicBezTo>
                    <a:pt x="198906" y="340745"/>
                    <a:pt x="371772" y="340745"/>
                    <a:pt x="475934" y="280907"/>
                  </a:cubicBezTo>
                  <a:cubicBezTo>
                    <a:pt x="580097" y="221068"/>
                    <a:pt x="580097" y="121338"/>
                    <a:pt x="475934" y="61500"/>
                  </a:cubicBezTo>
                  <a:close/>
                </a:path>
              </a:pathLst>
            </a:custGeom>
            <a:solidFill>
              <a:srgbClr val="C4CBE5">
                <a:alpha val="27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440F6DE7-F99B-4E26-894C-A84B478F2F4F}"/>
                </a:ext>
              </a:extLst>
            </p:cNvPr>
            <p:cNvSpPr/>
            <p:nvPr/>
          </p:nvSpPr>
          <p:spPr>
            <a:xfrm>
              <a:off x="5548135" y="4235184"/>
              <a:ext cx="554056" cy="332434"/>
            </a:xfrm>
            <a:custGeom>
              <a:avLst/>
              <a:gdLst>
                <a:gd name="connsiteX0" fmla="*/ 465407 w 554056"/>
                <a:gd name="connsiteY0" fmla="*/ 61500 h 332433"/>
                <a:gd name="connsiteX1" fmla="*/ 93081 w 554056"/>
                <a:gd name="connsiteY1" fmla="*/ 61500 h 332433"/>
                <a:gd name="connsiteX2" fmla="*/ 93081 w 554056"/>
                <a:gd name="connsiteY2" fmla="*/ 276474 h 332433"/>
                <a:gd name="connsiteX3" fmla="*/ 465407 w 554056"/>
                <a:gd name="connsiteY3" fmla="*/ 276474 h 332433"/>
                <a:gd name="connsiteX4" fmla="*/ 465407 w 554056"/>
                <a:gd name="connsiteY4" fmla="*/ 61500 h 332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056" h="332433">
                  <a:moveTo>
                    <a:pt x="465407" y="61500"/>
                  </a:moveTo>
                  <a:cubicBezTo>
                    <a:pt x="363461" y="1662"/>
                    <a:pt x="195028" y="1662"/>
                    <a:pt x="93081" y="61500"/>
                  </a:cubicBezTo>
                  <a:cubicBezTo>
                    <a:pt x="-8865" y="121338"/>
                    <a:pt x="-8865" y="216636"/>
                    <a:pt x="93081" y="276474"/>
                  </a:cubicBezTo>
                  <a:cubicBezTo>
                    <a:pt x="195028" y="336312"/>
                    <a:pt x="363461" y="336312"/>
                    <a:pt x="465407" y="276474"/>
                  </a:cubicBezTo>
                  <a:cubicBezTo>
                    <a:pt x="569570" y="216636"/>
                    <a:pt x="569570" y="121338"/>
                    <a:pt x="465407" y="61500"/>
                  </a:cubicBezTo>
                  <a:close/>
                </a:path>
              </a:pathLst>
            </a:custGeom>
            <a:solidFill>
              <a:srgbClr val="C0C7E4">
                <a:alpha val="29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8A38028B-5B0C-47E8-95CE-A23D433F4687}"/>
                </a:ext>
              </a:extLst>
            </p:cNvPr>
            <p:cNvSpPr/>
            <p:nvPr/>
          </p:nvSpPr>
          <p:spPr>
            <a:xfrm>
              <a:off x="5554230" y="4239062"/>
              <a:ext cx="531894" cy="310271"/>
            </a:xfrm>
            <a:custGeom>
              <a:avLst/>
              <a:gdLst>
                <a:gd name="connsiteX0" fmla="*/ 457096 w 531893"/>
                <a:gd name="connsiteY0" fmla="*/ 59838 h 310271"/>
                <a:gd name="connsiteX1" fmla="*/ 91419 w 531893"/>
                <a:gd name="connsiteY1" fmla="*/ 59838 h 310271"/>
                <a:gd name="connsiteX2" fmla="*/ 91419 w 531893"/>
                <a:gd name="connsiteY2" fmla="*/ 270379 h 310271"/>
                <a:gd name="connsiteX3" fmla="*/ 457096 w 531893"/>
                <a:gd name="connsiteY3" fmla="*/ 270379 h 310271"/>
                <a:gd name="connsiteX4" fmla="*/ 457096 w 531893"/>
                <a:gd name="connsiteY4" fmla="*/ 59838 h 31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893" h="310271">
                  <a:moveTo>
                    <a:pt x="457096" y="59838"/>
                  </a:moveTo>
                  <a:cubicBezTo>
                    <a:pt x="357366" y="2216"/>
                    <a:pt x="193366" y="2216"/>
                    <a:pt x="91419" y="59838"/>
                  </a:cubicBezTo>
                  <a:cubicBezTo>
                    <a:pt x="-8311" y="117460"/>
                    <a:pt x="-8311" y="212758"/>
                    <a:pt x="91419" y="270379"/>
                  </a:cubicBezTo>
                  <a:cubicBezTo>
                    <a:pt x="191149" y="328001"/>
                    <a:pt x="355150" y="328001"/>
                    <a:pt x="457096" y="270379"/>
                  </a:cubicBezTo>
                  <a:cubicBezTo>
                    <a:pt x="556827" y="212758"/>
                    <a:pt x="556827" y="117460"/>
                    <a:pt x="457096" y="59838"/>
                  </a:cubicBezTo>
                  <a:close/>
                </a:path>
              </a:pathLst>
            </a:custGeom>
            <a:solidFill>
              <a:srgbClr val="BCC4E2">
                <a:alpha val="31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9827A393-8080-43D9-BFC6-1479F065848A}"/>
                </a:ext>
              </a:extLst>
            </p:cNvPr>
            <p:cNvSpPr/>
            <p:nvPr/>
          </p:nvSpPr>
          <p:spPr>
            <a:xfrm>
              <a:off x="5560325" y="4241278"/>
              <a:ext cx="531894" cy="310271"/>
            </a:xfrm>
            <a:custGeom>
              <a:avLst/>
              <a:gdLst>
                <a:gd name="connsiteX0" fmla="*/ 446569 w 531893"/>
                <a:gd name="connsiteY0" fmla="*/ 59838 h 310271"/>
                <a:gd name="connsiteX1" fmla="*/ 89757 w 531893"/>
                <a:gd name="connsiteY1" fmla="*/ 59838 h 310271"/>
                <a:gd name="connsiteX2" fmla="*/ 89757 w 531893"/>
                <a:gd name="connsiteY2" fmla="*/ 265947 h 310271"/>
                <a:gd name="connsiteX3" fmla="*/ 446569 w 531893"/>
                <a:gd name="connsiteY3" fmla="*/ 265947 h 310271"/>
                <a:gd name="connsiteX4" fmla="*/ 446569 w 531893"/>
                <a:gd name="connsiteY4" fmla="*/ 59838 h 31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893" h="310271">
                  <a:moveTo>
                    <a:pt x="446569" y="59838"/>
                  </a:moveTo>
                  <a:cubicBezTo>
                    <a:pt x="349055" y="2216"/>
                    <a:pt x="187271" y="2216"/>
                    <a:pt x="89757" y="59838"/>
                  </a:cubicBezTo>
                  <a:cubicBezTo>
                    <a:pt x="-7757" y="117460"/>
                    <a:pt x="-7757" y="210542"/>
                    <a:pt x="89757" y="265947"/>
                  </a:cubicBezTo>
                  <a:cubicBezTo>
                    <a:pt x="187271" y="323569"/>
                    <a:pt x="349055" y="323569"/>
                    <a:pt x="446569" y="265947"/>
                  </a:cubicBezTo>
                  <a:cubicBezTo>
                    <a:pt x="544083" y="208325"/>
                    <a:pt x="544083" y="117460"/>
                    <a:pt x="446569" y="59838"/>
                  </a:cubicBezTo>
                  <a:close/>
                </a:path>
              </a:pathLst>
            </a:custGeom>
            <a:solidFill>
              <a:srgbClr val="B7C0E0">
                <a:alpha val="33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F7B34764-3FE8-4D26-B3F8-8D991F155DBC}"/>
                </a:ext>
              </a:extLst>
            </p:cNvPr>
            <p:cNvSpPr/>
            <p:nvPr/>
          </p:nvSpPr>
          <p:spPr>
            <a:xfrm>
              <a:off x="5564203" y="4245157"/>
              <a:ext cx="509732" cy="310271"/>
            </a:xfrm>
            <a:custGeom>
              <a:avLst/>
              <a:gdLst>
                <a:gd name="connsiteX0" fmla="*/ 438258 w 509731"/>
                <a:gd name="connsiteY0" fmla="*/ 58176 h 310271"/>
                <a:gd name="connsiteX1" fmla="*/ 88095 w 509731"/>
                <a:gd name="connsiteY1" fmla="*/ 58176 h 310271"/>
                <a:gd name="connsiteX2" fmla="*/ 88095 w 509731"/>
                <a:gd name="connsiteY2" fmla="*/ 259852 h 310271"/>
                <a:gd name="connsiteX3" fmla="*/ 438258 w 509731"/>
                <a:gd name="connsiteY3" fmla="*/ 259852 h 310271"/>
                <a:gd name="connsiteX4" fmla="*/ 438258 w 509731"/>
                <a:gd name="connsiteY4" fmla="*/ 58176 h 31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731" h="310271">
                  <a:moveTo>
                    <a:pt x="438258" y="58176"/>
                  </a:moveTo>
                  <a:cubicBezTo>
                    <a:pt x="342961" y="2770"/>
                    <a:pt x="185609" y="2770"/>
                    <a:pt x="88095" y="58176"/>
                  </a:cubicBezTo>
                  <a:cubicBezTo>
                    <a:pt x="-7203" y="113582"/>
                    <a:pt x="-7203" y="204447"/>
                    <a:pt x="88095" y="259852"/>
                  </a:cubicBezTo>
                  <a:cubicBezTo>
                    <a:pt x="183393" y="315258"/>
                    <a:pt x="340745" y="315258"/>
                    <a:pt x="438258" y="259852"/>
                  </a:cubicBezTo>
                  <a:cubicBezTo>
                    <a:pt x="533556" y="204447"/>
                    <a:pt x="533556" y="113582"/>
                    <a:pt x="438258" y="58176"/>
                  </a:cubicBezTo>
                  <a:close/>
                </a:path>
              </a:pathLst>
            </a:custGeom>
            <a:solidFill>
              <a:srgbClr val="B3BCDE">
                <a:alpha val="3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37BC6E23-FE77-4FDB-BFCF-578E0849A6E2}"/>
                </a:ext>
              </a:extLst>
            </p:cNvPr>
            <p:cNvSpPr/>
            <p:nvPr/>
          </p:nvSpPr>
          <p:spPr>
            <a:xfrm>
              <a:off x="5570298" y="4249035"/>
              <a:ext cx="509732" cy="310271"/>
            </a:xfrm>
            <a:custGeom>
              <a:avLst/>
              <a:gdLst>
                <a:gd name="connsiteX0" fmla="*/ 427731 w 509731"/>
                <a:gd name="connsiteY0" fmla="*/ 56514 h 310271"/>
                <a:gd name="connsiteX1" fmla="*/ 86433 w 509731"/>
                <a:gd name="connsiteY1" fmla="*/ 56514 h 310271"/>
                <a:gd name="connsiteX2" fmla="*/ 86433 w 509731"/>
                <a:gd name="connsiteY2" fmla="*/ 253758 h 310271"/>
                <a:gd name="connsiteX3" fmla="*/ 427731 w 509731"/>
                <a:gd name="connsiteY3" fmla="*/ 253758 h 310271"/>
                <a:gd name="connsiteX4" fmla="*/ 427731 w 509731"/>
                <a:gd name="connsiteY4" fmla="*/ 56514 h 31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731" h="310271">
                  <a:moveTo>
                    <a:pt x="427731" y="56514"/>
                  </a:moveTo>
                  <a:cubicBezTo>
                    <a:pt x="334650" y="3324"/>
                    <a:pt x="179514" y="3324"/>
                    <a:pt x="86433" y="56514"/>
                  </a:cubicBezTo>
                  <a:cubicBezTo>
                    <a:pt x="-6649" y="109703"/>
                    <a:pt x="-6649" y="200568"/>
                    <a:pt x="86433" y="253758"/>
                  </a:cubicBezTo>
                  <a:cubicBezTo>
                    <a:pt x="179514" y="306947"/>
                    <a:pt x="334650" y="306947"/>
                    <a:pt x="427731" y="253758"/>
                  </a:cubicBezTo>
                  <a:cubicBezTo>
                    <a:pt x="523029" y="200568"/>
                    <a:pt x="523029" y="109703"/>
                    <a:pt x="427731" y="56514"/>
                  </a:cubicBezTo>
                  <a:close/>
                </a:path>
              </a:pathLst>
            </a:custGeom>
            <a:solidFill>
              <a:srgbClr val="AFB9DC">
                <a:alpha val="37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474C1A78-7149-4532-B923-5A045B41CC1F}"/>
                </a:ext>
              </a:extLst>
            </p:cNvPr>
            <p:cNvSpPr/>
            <p:nvPr/>
          </p:nvSpPr>
          <p:spPr>
            <a:xfrm>
              <a:off x="5576392" y="4251251"/>
              <a:ext cx="487569" cy="288109"/>
            </a:xfrm>
            <a:custGeom>
              <a:avLst/>
              <a:gdLst>
                <a:gd name="connsiteX0" fmla="*/ 419421 w 487569"/>
                <a:gd name="connsiteY0" fmla="*/ 56514 h 288109"/>
                <a:gd name="connsiteX1" fmla="*/ 84771 w 487569"/>
                <a:gd name="connsiteY1" fmla="*/ 56514 h 288109"/>
                <a:gd name="connsiteX2" fmla="*/ 84771 w 487569"/>
                <a:gd name="connsiteY2" fmla="*/ 249325 h 288109"/>
                <a:gd name="connsiteX3" fmla="*/ 419421 w 487569"/>
                <a:gd name="connsiteY3" fmla="*/ 249325 h 288109"/>
                <a:gd name="connsiteX4" fmla="*/ 419421 w 487569"/>
                <a:gd name="connsiteY4" fmla="*/ 56514 h 28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569" h="288109">
                  <a:moveTo>
                    <a:pt x="419421" y="56514"/>
                  </a:moveTo>
                  <a:cubicBezTo>
                    <a:pt x="328555" y="3324"/>
                    <a:pt x="177852" y="3324"/>
                    <a:pt x="84771" y="56514"/>
                  </a:cubicBezTo>
                  <a:cubicBezTo>
                    <a:pt x="-6095" y="109703"/>
                    <a:pt x="-6095" y="196136"/>
                    <a:pt x="84771" y="249325"/>
                  </a:cubicBezTo>
                  <a:cubicBezTo>
                    <a:pt x="175636" y="302515"/>
                    <a:pt x="326339" y="302515"/>
                    <a:pt x="419421" y="249325"/>
                  </a:cubicBezTo>
                  <a:cubicBezTo>
                    <a:pt x="510286" y="196136"/>
                    <a:pt x="510286" y="109703"/>
                    <a:pt x="419421" y="56514"/>
                  </a:cubicBezTo>
                  <a:close/>
                </a:path>
              </a:pathLst>
            </a:custGeom>
            <a:solidFill>
              <a:srgbClr val="ABB5DB">
                <a:alpha val="39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4AC02CCF-AD1A-45DB-98F1-D508C2A3CF84}"/>
                </a:ext>
              </a:extLst>
            </p:cNvPr>
            <p:cNvSpPr/>
            <p:nvPr/>
          </p:nvSpPr>
          <p:spPr>
            <a:xfrm>
              <a:off x="5582487" y="4255130"/>
              <a:ext cx="487569" cy="288109"/>
            </a:xfrm>
            <a:custGeom>
              <a:avLst/>
              <a:gdLst>
                <a:gd name="connsiteX0" fmla="*/ 408894 w 487569"/>
                <a:gd name="connsiteY0" fmla="*/ 54851 h 288109"/>
                <a:gd name="connsiteX1" fmla="*/ 83108 w 487569"/>
                <a:gd name="connsiteY1" fmla="*/ 54851 h 288109"/>
                <a:gd name="connsiteX2" fmla="*/ 83108 w 487569"/>
                <a:gd name="connsiteY2" fmla="*/ 243230 h 288109"/>
                <a:gd name="connsiteX3" fmla="*/ 408894 w 487569"/>
                <a:gd name="connsiteY3" fmla="*/ 243230 h 288109"/>
                <a:gd name="connsiteX4" fmla="*/ 408894 w 487569"/>
                <a:gd name="connsiteY4" fmla="*/ 54851 h 28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569" h="288109">
                  <a:moveTo>
                    <a:pt x="408894" y="54851"/>
                  </a:moveTo>
                  <a:cubicBezTo>
                    <a:pt x="320245" y="3878"/>
                    <a:pt x="171757" y="3878"/>
                    <a:pt x="83108" y="54851"/>
                  </a:cubicBezTo>
                  <a:cubicBezTo>
                    <a:pt x="-5541" y="105825"/>
                    <a:pt x="-5541" y="192258"/>
                    <a:pt x="83108" y="243230"/>
                  </a:cubicBezTo>
                  <a:cubicBezTo>
                    <a:pt x="171757" y="294204"/>
                    <a:pt x="320245" y="294204"/>
                    <a:pt x="408894" y="243230"/>
                  </a:cubicBezTo>
                  <a:cubicBezTo>
                    <a:pt x="497543" y="192258"/>
                    <a:pt x="497543" y="105825"/>
                    <a:pt x="408894" y="54851"/>
                  </a:cubicBezTo>
                  <a:close/>
                </a:path>
              </a:pathLst>
            </a:custGeom>
            <a:solidFill>
              <a:srgbClr val="A6B1D9">
                <a:alpha val="41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9AA49DC2-0D7E-4EEC-8C73-AE88652B3C9F}"/>
                </a:ext>
              </a:extLst>
            </p:cNvPr>
            <p:cNvSpPr/>
            <p:nvPr/>
          </p:nvSpPr>
          <p:spPr>
            <a:xfrm>
              <a:off x="5584703" y="4257346"/>
              <a:ext cx="465407" cy="288109"/>
            </a:xfrm>
            <a:custGeom>
              <a:avLst/>
              <a:gdLst>
                <a:gd name="connsiteX0" fmla="*/ 402245 w 465407"/>
                <a:gd name="connsiteY0" fmla="*/ 54852 h 288109"/>
                <a:gd name="connsiteX1" fmla="*/ 83108 w 465407"/>
                <a:gd name="connsiteY1" fmla="*/ 54852 h 288109"/>
                <a:gd name="connsiteX2" fmla="*/ 83108 w 465407"/>
                <a:gd name="connsiteY2" fmla="*/ 238798 h 288109"/>
                <a:gd name="connsiteX3" fmla="*/ 402245 w 465407"/>
                <a:gd name="connsiteY3" fmla="*/ 238798 h 288109"/>
                <a:gd name="connsiteX4" fmla="*/ 402245 w 465407"/>
                <a:gd name="connsiteY4" fmla="*/ 54852 h 28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407" h="288109">
                  <a:moveTo>
                    <a:pt x="402245" y="54852"/>
                  </a:moveTo>
                  <a:cubicBezTo>
                    <a:pt x="313596" y="3878"/>
                    <a:pt x="171757" y="3878"/>
                    <a:pt x="83108" y="54852"/>
                  </a:cubicBezTo>
                  <a:cubicBezTo>
                    <a:pt x="-5541" y="105825"/>
                    <a:pt x="-5541" y="187825"/>
                    <a:pt x="83108" y="238798"/>
                  </a:cubicBezTo>
                  <a:cubicBezTo>
                    <a:pt x="171757" y="289772"/>
                    <a:pt x="313596" y="289772"/>
                    <a:pt x="402245" y="238798"/>
                  </a:cubicBezTo>
                  <a:cubicBezTo>
                    <a:pt x="490894" y="187825"/>
                    <a:pt x="490894" y="105825"/>
                    <a:pt x="402245" y="54852"/>
                  </a:cubicBezTo>
                  <a:close/>
                </a:path>
              </a:pathLst>
            </a:custGeom>
            <a:solidFill>
              <a:srgbClr val="A2ADD7">
                <a:alpha val="43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2D245E5A-8428-48CD-8D09-AC8FE07D21A5}"/>
                </a:ext>
              </a:extLst>
            </p:cNvPr>
            <p:cNvSpPr/>
            <p:nvPr/>
          </p:nvSpPr>
          <p:spPr>
            <a:xfrm>
              <a:off x="5591626" y="4261224"/>
              <a:ext cx="465407" cy="265947"/>
            </a:xfrm>
            <a:custGeom>
              <a:avLst/>
              <a:gdLst>
                <a:gd name="connsiteX0" fmla="*/ 390889 w 465407"/>
                <a:gd name="connsiteY0" fmla="*/ 53190 h 265946"/>
                <a:gd name="connsiteX1" fmla="*/ 80618 w 465407"/>
                <a:gd name="connsiteY1" fmla="*/ 53190 h 265946"/>
                <a:gd name="connsiteX2" fmla="*/ 80618 w 465407"/>
                <a:gd name="connsiteY2" fmla="*/ 232704 h 265946"/>
                <a:gd name="connsiteX3" fmla="*/ 390889 w 465407"/>
                <a:gd name="connsiteY3" fmla="*/ 232704 h 265946"/>
                <a:gd name="connsiteX4" fmla="*/ 390889 w 465407"/>
                <a:gd name="connsiteY4" fmla="*/ 53190 h 26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407" h="265946">
                  <a:moveTo>
                    <a:pt x="390889" y="53190"/>
                  </a:moveTo>
                  <a:cubicBezTo>
                    <a:pt x="304457" y="4432"/>
                    <a:pt x="164834" y="4432"/>
                    <a:pt x="80618" y="53190"/>
                  </a:cubicBezTo>
                  <a:cubicBezTo>
                    <a:pt x="-3599" y="101946"/>
                    <a:pt x="-5815" y="183947"/>
                    <a:pt x="80618" y="232704"/>
                  </a:cubicBezTo>
                  <a:cubicBezTo>
                    <a:pt x="167051" y="281461"/>
                    <a:pt x="306673" y="281461"/>
                    <a:pt x="390889" y="232704"/>
                  </a:cubicBezTo>
                  <a:cubicBezTo>
                    <a:pt x="477322" y="183947"/>
                    <a:pt x="477322" y="101946"/>
                    <a:pt x="390889" y="53190"/>
                  </a:cubicBezTo>
                  <a:close/>
                </a:path>
              </a:pathLst>
            </a:custGeom>
            <a:solidFill>
              <a:srgbClr val="9EAAD5">
                <a:alpha val="4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BD9FB89F-B161-455F-9405-F4C7CA8706F0}"/>
                </a:ext>
              </a:extLst>
            </p:cNvPr>
            <p:cNvSpPr/>
            <p:nvPr/>
          </p:nvSpPr>
          <p:spPr>
            <a:xfrm>
              <a:off x="5596892" y="4263441"/>
              <a:ext cx="443245" cy="265947"/>
            </a:xfrm>
            <a:custGeom>
              <a:avLst/>
              <a:gdLst>
                <a:gd name="connsiteX0" fmla="*/ 383407 w 443244"/>
                <a:gd name="connsiteY0" fmla="*/ 53189 h 265946"/>
                <a:gd name="connsiteX1" fmla="*/ 79784 w 443244"/>
                <a:gd name="connsiteY1" fmla="*/ 53189 h 265946"/>
                <a:gd name="connsiteX2" fmla="*/ 79784 w 443244"/>
                <a:gd name="connsiteY2" fmla="*/ 228271 h 265946"/>
                <a:gd name="connsiteX3" fmla="*/ 383407 w 443244"/>
                <a:gd name="connsiteY3" fmla="*/ 228271 h 265946"/>
                <a:gd name="connsiteX4" fmla="*/ 383407 w 443244"/>
                <a:gd name="connsiteY4" fmla="*/ 53189 h 26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244" h="265946">
                  <a:moveTo>
                    <a:pt x="383407" y="53189"/>
                  </a:moveTo>
                  <a:cubicBezTo>
                    <a:pt x="299190" y="4432"/>
                    <a:pt x="164001" y="4432"/>
                    <a:pt x="79784" y="53189"/>
                  </a:cubicBezTo>
                  <a:cubicBezTo>
                    <a:pt x="-4432" y="101946"/>
                    <a:pt x="-4432" y="179514"/>
                    <a:pt x="79784" y="228271"/>
                  </a:cubicBezTo>
                  <a:cubicBezTo>
                    <a:pt x="164001" y="277028"/>
                    <a:pt x="299190" y="277028"/>
                    <a:pt x="383407" y="228271"/>
                  </a:cubicBezTo>
                  <a:cubicBezTo>
                    <a:pt x="465407" y="179514"/>
                    <a:pt x="465407" y="101946"/>
                    <a:pt x="383407" y="53189"/>
                  </a:cubicBezTo>
                  <a:close/>
                </a:path>
              </a:pathLst>
            </a:custGeom>
            <a:solidFill>
              <a:srgbClr val="9AA6D3">
                <a:alpha val="47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F9896F9A-D532-4BB3-9324-E2D8B9FAE887}"/>
                </a:ext>
              </a:extLst>
            </p:cNvPr>
            <p:cNvSpPr/>
            <p:nvPr/>
          </p:nvSpPr>
          <p:spPr>
            <a:xfrm>
              <a:off x="5602433" y="4266765"/>
              <a:ext cx="443245" cy="265947"/>
            </a:xfrm>
            <a:custGeom>
              <a:avLst/>
              <a:gdLst>
                <a:gd name="connsiteX0" fmla="*/ 433272 w 443244"/>
                <a:gd name="connsiteY0" fmla="*/ 136298 h 265946"/>
                <a:gd name="connsiteX1" fmla="*/ 224947 w 443244"/>
                <a:gd name="connsiteY1" fmla="*/ 255974 h 265946"/>
                <a:gd name="connsiteX2" fmla="*/ 16622 w 443244"/>
                <a:gd name="connsiteY2" fmla="*/ 136298 h 265946"/>
                <a:gd name="connsiteX3" fmla="*/ 224947 w 443244"/>
                <a:gd name="connsiteY3" fmla="*/ 16622 h 265946"/>
                <a:gd name="connsiteX4" fmla="*/ 433272 w 443244"/>
                <a:gd name="connsiteY4" fmla="*/ 136298 h 26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244" h="265946">
                  <a:moveTo>
                    <a:pt x="433272" y="136298"/>
                  </a:moveTo>
                  <a:cubicBezTo>
                    <a:pt x="433272" y="202393"/>
                    <a:pt x="340002" y="255974"/>
                    <a:pt x="224947" y="255974"/>
                  </a:cubicBezTo>
                  <a:cubicBezTo>
                    <a:pt x="109892" y="255974"/>
                    <a:pt x="16622" y="202393"/>
                    <a:pt x="16622" y="136298"/>
                  </a:cubicBezTo>
                  <a:cubicBezTo>
                    <a:pt x="16622" y="70203"/>
                    <a:pt x="109892" y="16622"/>
                    <a:pt x="224947" y="16622"/>
                  </a:cubicBezTo>
                  <a:cubicBezTo>
                    <a:pt x="340002" y="16622"/>
                    <a:pt x="433272" y="70203"/>
                    <a:pt x="433272" y="136298"/>
                  </a:cubicBezTo>
                  <a:close/>
                </a:path>
              </a:pathLst>
            </a:custGeom>
            <a:solidFill>
              <a:srgbClr val="96A2D1">
                <a:alpha val="49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3E91E421-CF13-4319-B384-C650A9150CE7}"/>
                </a:ext>
              </a:extLst>
            </p:cNvPr>
            <p:cNvSpPr/>
            <p:nvPr/>
          </p:nvSpPr>
          <p:spPr>
            <a:xfrm>
              <a:off x="5606865" y="4268981"/>
              <a:ext cx="421083" cy="265947"/>
            </a:xfrm>
            <a:custGeom>
              <a:avLst/>
              <a:gdLst>
                <a:gd name="connsiteX0" fmla="*/ 424407 w 421082"/>
                <a:gd name="connsiteY0" fmla="*/ 134082 h 265946"/>
                <a:gd name="connsiteX1" fmla="*/ 220514 w 421082"/>
                <a:gd name="connsiteY1" fmla="*/ 251542 h 265946"/>
                <a:gd name="connsiteX2" fmla="*/ 16622 w 421082"/>
                <a:gd name="connsiteY2" fmla="*/ 134082 h 265946"/>
                <a:gd name="connsiteX3" fmla="*/ 220514 w 421082"/>
                <a:gd name="connsiteY3" fmla="*/ 16622 h 265946"/>
                <a:gd name="connsiteX4" fmla="*/ 424407 w 421082"/>
                <a:gd name="connsiteY4" fmla="*/ 134082 h 26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082" h="265946">
                  <a:moveTo>
                    <a:pt x="424407" y="134082"/>
                  </a:moveTo>
                  <a:cubicBezTo>
                    <a:pt x="424407" y="198953"/>
                    <a:pt x="333121" y="251542"/>
                    <a:pt x="220514" y="251542"/>
                  </a:cubicBezTo>
                  <a:cubicBezTo>
                    <a:pt x="107908" y="251542"/>
                    <a:pt x="16622" y="198953"/>
                    <a:pt x="16622" y="134082"/>
                  </a:cubicBezTo>
                  <a:cubicBezTo>
                    <a:pt x="16622" y="69210"/>
                    <a:pt x="107908" y="16622"/>
                    <a:pt x="220514" y="16622"/>
                  </a:cubicBezTo>
                  <a:cubicBezTo>
                    <a:pt x="333121" y="16622"/>
                    <a:pt x="424407" y="69210"/>
                    <a:pt x="424407" y="134082"/>
                  </a:cubicBezTo>
                  <a:close/>
                </a:path>
              </a:pathLst>
            </a:custGeom>
            <a:solidFill>
              <a:srgbClr val="919FD0">
                <a:alpha val="51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A49069DC-C61A-4BBC-88FD-07746F073FA4}"/>
                </a:ext>
              </a:extLst>
            </p:cNvPr>
            <p:cNvSpPr/>
            <p:nvPr/>
          </p:nvSpPr>
          <p:spPr>
            <a:xfrm>
              <a:off x="5612960" y="4273414"/>
              <a:ext cx="421083" cy="243785"/>
            </a:xfrm>
            <a:custGeom>
              <a:avLst/>
              <a:gdLst>
                <a:gd name="connsiteX0" fmla="*/ 354042 w 421082"/>
                <a:gd name="connsiteY0" fmla="*/ 49865 h 243784"/>
                <a:gd name="connsiteX1" fmla="*/ 74798 w 421082"/>
                <a:gd name="connsiteY1" fmla="*/ 49865 h 243784"/>
                <a:gd name="connsiteX2" fmla="*/ 74798 w 421082"/>
                <a:gd name="connsiteY2" fmla="*/ 211650 h 243784"/>
                <a:gd name="connsiteX3" fmla="*/ 354042 w 421082"/>
                <a:gd name="connsiteY3" fmla="*/ 211650 h 243784"/>
                <a:gd name="connsiteX4" fmla="*/ 354042 w 421082"/>
                <a:gd name="connsiteY4" fmla="*/ 49865 h 24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082" h="243784">
                  <a:moveTo>
                    <a:pt x="354042" y="49865"/>
                  </a:moveTo>
                  <a:cubicBezTo>
                    <a:pt x="276474" y="5541"/>
                    <a:pt x="150149" y="5541"/>
                    <a:pt x="74798" y="49865"/>
                  </a:cubicBezTo>
                  <a:cubicBezTo>
                    <a:pt x="-2770" y="94190"/>
                    <a:pt x="-2770" y="167325"/>
                    <a:pt x="74798" y="211650"/>
                  </a:cubicBezTo>
                  <a:cubicBezTo>
                    <a:pt x="152365" y="255974"/>
                    <a:pt x="278690" y="255974"/>
                    <a:pt x="354042" y="211650"/>
                  </a:cubicBezTo>
                  <a:cubicBezTo>
                    <a:pt x="431610" y="167325"/>
                    <a:pt x="431610" y="94190"/>
                    <a:pt x="354042" y="49865"/>
                  </a:cubicBezTo>
                  <a:close/>
                </a:path>
              </a:pathLst>
            </a:custGeom>
            <a:solidFill>
              <a:srgbClr val="8D9BCE">
                <a:alpha val="53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6B7B2E10-4682-4CF9-B0AD-BD8ECDE42B96}"/>
                </a:ext>
              </a:extLst>
            </p:cNvPr>
            <p:cNvSpPr/>
            <p:nvPr/>
          </p:nvSpPr>
          <p:spPr>
            <a:xfrm>
              <a:off x="5619055" y="4277292"/>
              <a:ext cx="398920" cy="243785"/>
            </a:xfrm>
            <a:custGeom>
              <a:avLst/>
              <a:gdLst>
                <a:gd name="connsiteX0" fmla="*/ 345731 w 398920"/>
                <a:gd name="connsiteY0" fmla="*/ 48203 h 243784"/>
                <a:gd name="connsiteX1" fmla="*/ 73135 w 398920"/>
                <a:gd name="connsiteY1" fmla="*/ 48203 h 243784"/>
                <a:gd name="connsiteX2" fmla="*/ 73135 w 398920"/>
                <a:gd name="connsiteY2" fmla="*/ 205555 h 243784"/>
                <a:gd name="connsiteX3" fmla="*/ 345731 w 398920"/>
                <a:gd name="connsiteY3" fmla="*/ 205555 h 243784"/>
                <a:gd name="connsiteX4" fmla="*/ 345731 w 398920"/>
                <a:gd name="connsiteY4" fmla="*/ 48203 h 24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920" h="243784">
                  <a:moveTo>
                    <a:pt x="345731" y="48203"/>
                  </a:moveTo>
                  <a:cubicBezTo>
                    <a:pt x="270379" y="6095"/>
                    <a:pt x="148487" y="6095"/>
                    <a:pt x="73135" y="48203"/>
                  </a:cubicBezTo>
                  <a:cubicBezTo>
                    <a:pt x="-2216" y="90311"/>
                    <a:pt x="-2216" y="161230"/>
                    <a:pt x="73135" y="205555"/>
                  </a:cubicBezTo>
                  <a:cubicBezTo>
                    <a:pt x="148487" y="247663"/>
                    <a:pt x="270379" y="247663"/>
                    <a:pt x="345731" y="205555"/>
                  </a:cubicBezTo>
                  <a:cubicBezTo>
                    <a:pt x="418867" y="161230"/>
                    <a:pt x="418867" y="92528"/>
                    <a:pt x="345731" y="48203"/>
                  </a:cubicBezTo>
                  <a:close/>
                </a:path>
              </a:pathLst>
            </a:custGeom>
            <a:solidFill>
              <a:srgbClr val="8997CC">
                <a:alpha val="5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1C32805A-B3CD-485A-AE2A-C9B1D974AEFA}"/>
                </a:ext>
              </a:extLst>
            </p:cNvPr>
            <p:cNvSpPr/>
            <p:nvPr/>
          </p:nvSpPr>
          <p:spPr>
            <a:xfrm>
              <a:off x="5625149" y="4279508"/>
              <a:ext cx="398920" cy="243785"/>
            </a:xfrm>
            <a:custGeom>
              <a:avLst/>
              <a:gdLst>
                <a:gd name="connsiteX0" fmla="*/ 335204 w 398920"/>
                <a:gd name="connsiteY0" fmla="*/ 48203 h 243784"/>
                <a:gd name="connsiteX1" fmla="*/ 71473 w 398920"/>
                <a:gd name="connsiteY1" fmla="*/ 48203 h 243784"/>
                <a:gd name="connsiteX2" fmla="*/ 71473 w 398920"/>
                <a:gd name="connsiteY2" fmla="*/ 201123 h 243784"/>
                <a:gd name="connsiteX3" fmla="*/ 335204 w 398920"/>
                <a:gd name="connsiteY3" fmla="*/ 201123 h 243784"/>
                <a:gd name="connsiteX4" fmla="*/ 335204 w 398920"/>
                <a:gd name="connsiteY4" fmla="*/ 48203 h 24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920" h="243784">
                  <a:moveTo>
                    <a:pt x="335204" y="48203"/>
                  </a:moveTo>
                  <a:cubicBezTo>
                    <a:pt x="262069" y="6095"/>
                    <a:pt x="144609" y="6095"/>
                    <a:pt x="71473" y="48203"/>
                  </a:cubicBezTo>
                  <a:cubicBezTo>
                    <a:pt x="-1662" y="90311"/>
                    <a:pt x="-1662" y="159014"/>
                    <a:pt x="71473" y="201123"/>
                  </a:cubicBezTo>
                  <a:cubicBezTo>
                    <a:pt x="144609" y="243231"/>
                    <a:pt x="262069" y="243231"/>
                    <a:pt x="335204" y="201123"/>
                  </a:cubicBezTo>
                  <a:cubicBezTo>
                    <a:pt x="408339" y="159014"/>
                    <a:pt x="408339" y="90311"/>
                    <a:pt x="335204" y="48203"/>
                  </a:cubicBezTo>
                  <a:close/>
                </a:path>
              </a:pathLst>
            </a:custGeom>
            <a:solidFill>
              <a:srgbClr val="8594CA">
                <a:alpha val="57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5F4D7C61-A2EC-4C64-A6F0-6FB57DEE4A32}"/>
                </a:ext>
              </a:extLst>
            </p:cNvPr>
            <p:cNvSpPr/>
            <p:nvPr/>
          </p:nvSpPr>
          <p:spPr>
            <a:xfrm>
              <a:off x="5629028" y="4283387"/>
              <a:ext cx="376758" cy="221622"/>
            </a:xfrm>
            <a:custGeom>
              <a:avLst/>
              <a:gdLst>
                <a:gd name="connsiteX0" fmla="*/ 326893 w 376758"/>
                <a:gd name="connsiteY0" fmla="*/ 46541 h 221622"/>
                <a:gd name="connsiteX1" fmla="*/ 69811 w 376758"/>
                <a:gd name="connsiteY1" fmla="*/ 46541 h 221622"/>
                <a:gd name="connsiteX2" fmla="*/ 69811 w 376758"/>
                <a:gd name="connsiteY2" fmla="*/ 195028 h 221622"/>
                <a:gd name="connsiteX3" fmla="*/ 326893 w 376758"/>
                <a:gd name="connsiteY3" fmla="*/ 195028 h 221622"/>
                <a:gd name="connsiteX4" fmla="*/ 326893 w 376758"/>
                <a:gd name="connsiteY4" fmla="*/ 46541 h 221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758" h="221622">
                  <a:moveTo>
                    <a:pt x="326893" y="46541"/>
                  </a:moveTo>
                  <a:cubicBezTo>
                    <a:pt x="255974" y="6649"/>
                    <a:pt x="140730" y="6649"/>
                    <a:pt x="69811" y="46541"/>
                  </a:cubicBezTo>
                  <a:cubicBezTo>
                    <a:pt x="-1108" y="86433"/>
                    <a:pt x="-1108" y="152920"/>
                    <a:pt x="69811" y="195028"/>
                  </a:cubicBezTo>
                  <a:cubicBezTo>
                    <a:pt x="140730" y="234920"/>
                    <a:pt x="255974" y="234920"/>
                    <a:pt x="326893" y="195028"/>
                  </a:cubicBezTo>
                  <a:cubicBezTo>
                    <a:pt x="397812" y="155136"/>
                    <a:pt x="397812" y="86433"/>
                    <a:pt x="326893" y="46541"/>
                  </a:cubicBezTo>
                  <a:close/>
                </a:path>
              </a:pathLst>
            </a:custGeom>
            <a:solidFill>
              <a:srgbClr val="8190C8">
                <a:alpha val="59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333CD5E8-73D0-48E7-94F9-0C9E43B1C71F}"/>
                </a:ext>
              </a:extLst>
            </p:cNvPr>
            <p:cNvSpPr/>
            <p:nvPr/>
          </p:nvSpPr>
          <p:spPr>
            <a:xfrm>
              <a:off x="5635122" y="4285603"/>
              <a:ext cx="376758" cy="221622"/>
            </a:xfrm>
            <a:custGeom>
              <a:avLst/>
              <a:gdLst>
                <a:gd name="connsiteX0" fmla="*/ 316366 w 376758"/>
                <a:gd name="connsiteY0" fmla="*/ 46541 h 221622"/>
                <a:gd name="connsiteX1" fmla="*/ 68149 w 376758"/>
                <a:gd name="connsiteY1" fmla="*/ 46541 h 221622"/>
                <a:gd name="connsiteX2" fmla="*/ 68149 w 376758"/>
                <a:gd name="connsiteY2" fmla="*/ 190595 h 221622"/>
                <a:gd name="connsiteX3" fmla="*/ 316366 w 376758"/>
                <a:gd name="connsiteY3" fmla="*/ 190595 h 221622"/>
                <a:gd name="connsiteX4" fmla="*/ 316366 w 376758"/>
                <a:gd name="connsiteY4" fmla="*/ 46541 h 221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758" h="221622">
                  <a:moveTo>
                    <a:pt x="316366" y="46541"/>
                  </a:moveTo>
                  <a:cubicBezTo>
                    <a:pt x="247663" y="6649"/>
                    <a:pt x="136852" y="6649"/>
                    <a:pt x="68149" y="46541"/>
                  </a:cubicBezTo>
                  <a:cubicBezTo>
                    <a:pt x="-554" y="86433"/>
                    <a:pt x="-554" y="150703"/>
                    <a:pt x="68149" y="190595"/>
                  </a:cubicBezTo>
                  <a:cubicBezTo>
                    <a:pt x="136852" y="230487"/>
                    <a:pt x="247663" y="230487"/>
                    <a:pt x="316366" y="190595"/>
                  </a:cubicBezTo>
                  <a:cubicBezTo>
                    <a:pt x="385069" y="150703"/>
                    <a:pt x="385069" y="86433"/>
                    <a:pt x="316366" y="46541"/>
                  </a:cubicBezTo>
                  <a:close/>
                </a:path>
              </a:pathLst>
            </a:custGeom>
            <a:solidFill>
              <a:srgbClr val="7C8CC6">
                <a:alpha val="61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C9B2E64C-FA3A-46B3-BCF8-6EFA4347ADFF}"/>
                </a:ext>
              </a:extLst>
            </p:cNvPr>
            <p:cNvSpPr/>
            <p:nvPr/>
          </p:nvSpPr>
          <p:spPr>
            <a:xfrm>
              <a:off x="5641217" y="4289481"/>
              <a:ext cx="354596" cy="221622"/>
            </a:xfrm>
            <a:custGeom>
              <a:avLst/>
              <a:gdLst>
                <a:gd name="connsiteX0" fmla="*/ 308055 w 354595"/>
                <a:gd name="connsiteY0" fmla="*/ 44879 h 221622"/>
                <a:gd name="connsiteX1" fmla="*/ 66487 w 354595"/>
                <a:gd name="connsiteY1" fmla="*/ 44879 h 221622"/>
                <a:gd name="connsiteX2" fmla="*/ 66487 w 354595"/>
                <a:gd name="connsiteY2" fmla="*/ 184501 h 221622"/>
                <a:gd name="connsiteX3" fmla="*/ 308055 w 354595"/>
                <a:gd name="connsiteY3" fmla="*/ 184501 h 221622"/>
                <a:gd name="connsiteX4" fmla="*/ 308055 w 354595"/>
                <a:gd name="connsiteY4" fmla="*/ 44879 h 221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595" h="221622">
                  <a:moveTo>
                    <a:pt x="308055" y="44879"/>
                  </a:moveTo>
                  <a:cubicBezTo>
                    <a:pt x="241569" y="7203"/>
                    <a:pt x="132974" y="7203"/>
                    <a:pt x="66487" y="44879"/>
                  </a:cubicBezTo>
                  <a:cubicBezTo>
                    <a:pt x="0" y="82554"/>
                    <a:pt x="0" y="146825"/>
                    <a:pt x="66487" y="184501"/>
                  </a:cubicBezTo>
                  <a:cubicBezTo>
                    <a:pt x="132974" y="222177"/>
                    <a:pt x="241569" y="222177"/>
                    <a:pt x="308055" y="184501"/>
                  </a:cubicBezTo>
                  <a:cubicBezTo>
                    <a:pt x="372326" y="146825"/>
                    <a:pt x="372326" y="82554"/>
                    <a:pt x="308055" y="44879"/>
                  </a:cubicBezTo>
                  <a:close/>
                </a:path>
              </a:pathLst>
            </a:custGeom>
            <a:solidFill>
              <a:srgbClr val="7888C5">
                <a:alpha val="63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7545130F-2ADD-4A30-B4BB-1F7E8944E9C7}"/>
                </a:ext>
              </a:extLst>
            </p:cNvPr>
            <p:cNvSpPr/>
            <p:nvPr/>
          </p:nvSpPr>
          <p:spPr>
            <a:xfrm>
              <a:off x="5647311" y="4291697"/>
              <a:ext cx="354596" cy="221622"/>
            </a:xfrm>
            <a:custGeom>
              <a:avLst/>
              <a:gdLst>
                <a:gd name="connsiteX0" fmla="*/ 297528 w 354595"/>
                <a:gd name="connsiteY0" fmla="*/ 44879 h 221622"/>
                <a:gd name="connsiteX1" fmla="*/ 64825 w 354595"/>
                <a:gd name="connsiteY1" fmla="*/ 44879 h 221622"/>
                <a:gd name="connsiteX2" fmla="*/ 64825 w 354595"/>
                <a:gd name="connsiteY2" fmla="*/ 180068 h 221622"/>
                <a:gd name="connsiteX3" fmla="*/ 297528 w 354595"/>
                <a:gd name="connsiteY3" fmla="*/ 180068 h 221622"/>
                <a:gd name="connsiteX4" fmla="*/ 297528 w 354595"/>
                <a:gd name="connsiteY4" fmla="*/ 44879 h 221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595" h="221622">
                  <a:moveTo>
                    <a:pt x="297528" y="44879"/>
                  </a:moveTo>
                  <a:cubicBezTo>
                    <a:pt x="233258" y="7203"/>
                    <a:pt x="129095" y="7203"/>
                    <a:pt x="64825" y="44879"/>
                  </a:cubicBezTo>
                  <a:cubicBezTo>
                    <a:pt x="554" y="82555"/>
                    <a:pt x="554" y="142393"/>
                    <a:pt x="64825" y="180068"/>
                  </a:cubicBezTo>
                  <a:cubicBezTo>
                    <a:pt x="129095" y="217744"/>
                    <a:pt x="233258" y="217744"/>
                    <a:pt x="297528" y="180068"/>
                  </a:cubicBezTo>
                  <a:cubicBezTo>
                    <a:pt x="361799" y="142393"/>
                    <a:pt x="361799" y="82555"/>
                    <a:pt x="297528" y="44879"/>
                  </a:cubicBezTo>
                  <a:close/>
                </a:path>
              </a:pathLst>
            </a:custGeom>
            <a:solidFill>
              <a:srgbClr val="7485C3">
                <a:alpha val="6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428EB194-D023-4F42-86FE-AE7280570E33}"/>
                </a:ext>
              </a:extLst>
            </p:cNvPr>
            <p:cNvSpPr/>
            <p:nvPr/>
          </p:nvSpPr>
          <p:spPr>
            <a:xfrm>
              <a:off x="5651190" y="4295576"/>
              <a:ext cx="332434" cy="199460"/>
            </a:xfrm>
            <a:custGeom>
              <a:avLst/>
              <a:gdLst>
                <a:gd name="connsiteX0" fmla="*/ 289217 w 332433"/>
                <a:gd name="connsiteY0" fmla="*/ 43216 h 199460"/>
                <a:gd name="connsiteX1" fmla="*/ 63162 w 332433"/>
                <a:gd name="connsiteY1" fmla="*/ 43216 h 199460"/>
                <a:gd name="connsiteX2" fmla="*/ 63162 w 332433"/>
                <a:gd name="connsiteY2" fmla="*/ 173974 h 199460"/>
                <a:gd name="connsiteX3" fmla="*/ 289217 w 332433"/>
                <a:gd name="connsiteY3" fmla="*/ 173974 h 199460"/>
                <a:gd name="connsiteX4" fmla="*/ 289217 w 332433"/>
                <a:gd name="connsiteY4" fmla="*/ 43216 h 1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2433" h="199460">
                  <a:moveTo>
                    <a:pt x="289217" y="43216"/>
                  </a:moveTo>
                  <a:cubicBezTo>
                    <a:pt x="227163" y="7757"/>
                    <a:pt x="125217" y="7757"/>
                    <a:pt x="63162" y="43216"/>
                  </a:cubicBezTo>
                  <a:cubicBezTo>
                    <a:pt x="1108" y="78676"/>
                    <a:pt x="1108" y="138514"/>
                    <a:pt x="63162" y="173974"/>
                  </a:cubicBezTo>
                  <a:cubicBezTo>
                    <a:pt x="125217" y="209433"/>
                    <a:pt x="227163" y="209433"/>
                    <a:pt x="289217" y="173974"/>
                  </a:cubicBezTo>
                  <a:cubicBezTo>
                    <a:pt x="351272" y="138514"/>
                    <a:pt x="351272" y="78676"/>
                    <a:pt x="289217" y="43216"/>
                  </a:cubicBezTo>
                  <a:close/>
                </a:path>
              </a:pathLst>
            </a:custGeom>
            <a:solidFill>
              <a:srgbClr val="7081C1">
                <a:alpha val="67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096E11C5-8F52-47C3-9E25-D52E89A04193}"/>
                </a:ext>
              </a:extLst>
            </p:cNvPr>
            <p:cNvSpPr/>
            <p:nvPr/>
          </p:nvSpPr>
          <p:spPr>
            <a:xfrm>
              <a:off x="5657284" y="4297792"/>
              <a:ext cx="332434" cy="199460"/>
            </a:xfrm>
            <a:custGeom>
              <a:avLst/>
              <a:gdLst>
                <a:gd name="connsiteX0" fmla="*/ 278690 w 332433"/>
                <a:gd name="connsiteY0" fmla="*/ 43216 h 199460"/>
                <a:gd name="connsiteX1" fmla="*/ 61500 w 332433"/>
                <a:gd name="connsiteY1" fmla="*/ 43216 h 199460"/>
                <a:gd name="connsiteX2" fmla="*/ 61500 w 332433"/>
                <a:gd name="connsiteY2" fmla="*/ 169541 h 199460"/>
                <a:gd name="connsiteX3" fmla="*/ 278690 w 332433"/>
                <a:gd name="connsiteY3" fmla="*/ 169541 h 199460"/>
                <a:gd name="connsiteX4" fmla="*/ 278690 w 332433"/>
                <a:gd name="connsiteY4" fmla="*/ 43216 h 1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2433" h="199460">
                  <a:moveTo>
                    <a:pt x="278690" y="43216"/>
                  </a:moveTo>
                  <a:cubicBezTo>
                    <a:pt x="218852" y="7757"/>
                    <a:pt x="121338" y="7757"/>
                    <a:pt x="61500" y="43216"/>
                  </a:cubicBezTo>
                  <a:cubicBezTo>
                    <a:pt x="1662" y="78676"/>
                    <a:pt x="1662" y="134082"/>
                    <a:pt x="61500" y="169541"/>
                  </a:cubicBezTo>
                  <a:cubicBezTo>
                    <a:pt x="121338" y="205001"/>
                    <a:pt x="218852" y="205001"/>
                    <a:pt x="278690" y="169541"/>
                  </a:cubicBezTo>
                  <a:cubicBezTo>
                    <a:pt x="338528" y="134082"/>
                    <a:pt x="338528" y="78676"/>
                    <a:pt x="278690" y="43216"/>
                  </a:cubicBezTo>
                  <a:close/>
                </a:path>
              </a:pathLst>
            </a:custGeom>
            <a:solidFill>
              <a:srgbClr val="6B7DBF">
                <a:alpha val="69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B44BD89E-9EFF-4374-9CF0-A8B5ED675D71}"/>
                </a:ext>
              </a:extLst>
            </p:cNvPr>
            <p:cNvSpPr/>
            <p:nvPr/>
          </p:nvSpPr>
          <p:spPr>
            <a:xfrm>
              <a:off x="5663379" y="4301670"/>
              <a:ext cx="310271" cy="199460"/>
            </a:xfrm>
            <a:custGeom>
              <a:avLst/>
              <a:gdLst>
                <a:gd name="connsiteX0" fmla="*/ 270379 w 310271"/>
                <a:gd name="connsiteY0" fmla="*/ 41554 h 199460"/>
                <a:gd name="connsiteX1" fmla="*/ 59838 w 310271"/>
                <a:gd name="connsiteY1" fmla="*/ 41554 h 199460"/>
                <a:gd name="connsiteX2" fmla="*/ 59838 w 310271"/>
                <a:gd name="connsiteY2" fmla="*/ 163447 h 199460"/>
                <a:gd name="connsiteX3" fmla="*/ 270379 w 310271"/>
                <a:gd name="connsiteY3" fmla="*/ 163447 h 199460"/>
                <a:gd name="connsiteX4" fmla="*/ 270379 w 310271"/>
                <a:gd name="connsiteY4" fmla="*/ 41554 h 1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0271" h="199460">
                  <a:moveTo>
                    <a:pt x="270379" y="41554"/>
                  </a:moveTo>
                  <a:cubicBezTo>
                    <a:pt x="212758" y="8311"/>
                    <a:pt x="117460" y="8311"/>
                    <a:pt x="59838" y="41554"/>
                  </a:cubicBezTo>
                  <a:cubicBezTo>
                    <a:pt x="2216" y="74798"/>
                    <a:pt x="2216" y="130203"/>
                    <a:pt x="59838" y="163447"/>
                  </a:cubicBezTo>
                  <a:cubicBezTo>
                    <a:pt x="117460" y="196690"/>
                    <a:pt x="212758" y="196690"/>
                    <a:pt x="270379" y="163447"/>
                  </a:cubicBezTo>
                  <a:cubicBezTo>
                    <a:pt x="328001" y="130203"/>
                    <a:pt x="328001" y="74798"/>
                    <a:pt x="270379" y="41554"/>
                  </a:cubicBezTo>
                  <a:close/>
                </a:path>
              </a:pathLst>
            </a:custGeom>
            <a:solidFill>
              <a:srgbClr val="677ABD">
                <a:alpha val="71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D5623799-A83B-4929-8C8C-D5BBC62E6E3D}"/>
                </a:ext>
              </a:extLst>
            </p:cNvPr>
            <p:cNvSpPr/>
            <p:nvPr/>
          </p:nvSpPr>
          <p:spPr>
            <a:xfrm>
              <a:off x="5669474" y="4305549"/>
              <a:ext cx="310271" cy="177298"/>
            </a:xfrm>
            <a:custGeom>
              <a:avLst/>
              <a:gdLst>
                <a:gd name="connsiteX0" fmla="*/ 259852 w 310271"/>
                <a:gd name="connsiteY0" fmla="*/ 39892 h 177297"/>
                <a:gd name="connsiteX1" fmla="*/ 58176 w 310271"/>
                <a:gd name="connsiteY1" fmla="*/ 39892 h 177297"/>
                <a:gd name="connsiteX2" fmla="*/ 58176 w 310271"/>
                <a:gd name="connsiteY2" fmla="*/ 157352 h 177297"/>
                <a:gd name="connsiteX3" fmla="*/ 259852 w 310271"/>
                <a:gd name="connsiteY3" fmla="*/ 157352 h 177297"/>
                <a:gd name="connsiteX4" fmla="*/ 259852 w 310271"/>
                <a:gd name="connsiteY4" fmla="*/ 39892 h 177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0271" h="177297">
                  <a:moveTo>
                    <a:pt x="259852" y="39892"/>
                  </a:moveTo>
                  <a:cubicBezTo>
                    <a:pt x="204447" y="8865"/>
                    <a:pt x="113582" y="8865"/>
                    <a:pt x="58176" y="39892"/>
                  </a:cubicBezTo>
                  <a:cubicBezTo>
                    <a:pt x="2770" y="70919"/>
                    <a:pt x="2770" y="124109"/>
                    <a:pt x="58176" y="157352"/>
                  </a:cubicBezTo>
                  <a:cubicBezTo>
                    <a:pt x="113582" y="188379"/>
                    <a:pt x="204447" y="188379"/>
                    <a:pt x="259852" y="157352"/>
                  </a:cubicBezTo>
                  <a:cubicBezTo>
                    <a:pt x="315258" y="124109"/>
                    <a:pt x="315258" y="73135"/>
                    <a:pt x="259852" y="39892"/>
                  </a:cubicBezTo>
                  <a:close/>
                </a:path>
              </a:pathLst>
            </a:custGeom>
            <a:solidFill>
              <a:srgbClr val="6376BC">
                <a:alpha val="73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10934894-5C42-4A6F-BE74-7BE8E5A318C8}"/>
                </a:ext>
              </a:extLst>
            </p:cNvPr>
            <p:cNvSpPr/>
            <p:nvPr/>
          </p:nvSpPr>
          <p:spPr>
            <a:xfrm>
              <a:off x="5673352" y="4307765"/>
              <a:ext cx="288109" cy="177298"/>
            </a:xfrm>
            <a:custGeom>
              <a:avLst/>
              <a:gdLst>
                <a:gd name="connsiteX0" fmla="*/ 251542 w 288109"/>
                <a:gd name="connsiteY0" fmla="*/ 39892 h 177297"/>
                <a:gd name="connsiteX1" fmla="*/ 56514 w 288109"/>
                <a:gd name="connsiteY1" fmla="*/ 39892 h 177297"/>
                <a:gd name="connsiteX2" fmla="*/ 56514 w 288109"/>
                <a:gd name="connsiteY2" fmla="*/ 152919 h 177297"/>
                <a:gd name="connsiteX3" fmla="*/ 251542 w 288109"/>
                <a:gd name="connsiteY3" fmla="*/ 152919 h 177297"/>
                <a:gd name="connsiteX4" fmla="*/ 251542 w 288109"/>
                <a:gd name="connsiteY4" fmla="*/ 39892 h 177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109" h="177297">
                  <a:moveTo>
                    <a:pt x="251542" y="39892"/>
                  </a:moveTo>
                  <a:cubicBezTo>
                    <a:pt x="198352" y="8865"/>
                    <a:pt x="109703" y="8865"/>
                    <a:pt x="56514" y="39892"/>
                  </a:cubicBezTo>
                  <a:cubicBezTo>
                    <a:pt x="3324" y="70919"/>
                    <a:pt x="3324" y="121892"/>
                    <a:pt x="56514" y="152919"/>
                  </a:cubicBezTo>
                  <a:cubicBezTo>
                    <a:pt x="109703" y="183947"/>
                    <a:pt x="198352" y="183947"/>
                    <a:pt x="251542" y="152919"/>
                  </a:cubicBezTo>
                  <a:cubicBezTo>
                    <a:pt x="304731" y="121892"/>
                    <a:pt x="304731" y="70919"/>
                    <a:pt x="251542" y="39892"/>
                  </a:cubicBezTo>
                  <a:close/>
                </a:path>
              </a:pathLst>
            </a:custGeom>
            <a:solidFill>
              <a:srgbClr val="5F72BA">
                <a:alpha val="7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C1C73F28-EEF5-4C60-B28F-B97C954FD006}"/>
                </a:ext>
              </a:extLst>
            </p:cNvPr>
            <p:cNvSpPr/>
            <p:nvPr/>
          </p:nvSpPr>
          <p:spPr>
            <a:xfrm>
              <a:off x="5679447" y="4311643"/>
              <a:ext cx="288109" cy="177298"/>
            </a:xfrm>
            <a:custGeom>
              <a:avLst/>
              <a:gdLst>
                <a:gd name="connsiteX0" fmla="*/ 241014 w 288109"/>
                <a:gd name="connsiteY0" fmla="*/ 38230 h 177297"/>
                <a:gd name="connsiteX1" fmla="*/ 54852 w 288109"/>
                <a:gd name="connsiteY1" fmla="*/ 38230 h 177297"/>
                <a:gd name="connsiteX2" fmla="*/ 54852 w 288109"/>
                <a:gd name="connsiteY2" fmla="*/ 146825 h 177297"/>
                <a:gd name="connsiteX3" fmla="*/ 241014 w 288109"/>
                <a:gd name="connsiteY3" fmla="*/ 146825 h 177297"/>
                <a:gd name="connsiteX4" fmla="*/ 241014 w 288109"/>
                <a:gd name="connsiteY4" fmla="*/ 38230 h 177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109" h="177297">
                  <a:moveTo>
                    <a:pt x="241014" y="38230"/>
                  </a:moveTo>
                  <a:cubicBezTo>
                    <a:pt x="190041" y="9419"/>
                    <a:pt x="105825" y="9419"/>
                    <a:pt x="54852" y="38230"/>
                  </a:cubicBezTo>
                  <a:cubicBezTo>
                    <a:pt x="3878" y="67041"/>
                    <a:pt x="3878" y="115798"/>
                    <a:pt x="54852" y="146825"/>
                  </a:cubicBezTo>
                  <a:cubicBezTo>
                    <a:pt x="105825" y="175636"/>
                    <a:pt x="190041" y="175636"/>
                    <a:pt x="241014" y="146825"/>
                  </a:cubicBezTo>
                  <a:cubicBezTo>
                    <a:pt x="291988" y="115798"/>
                    <a:pt x="291988" y="69257"/>
                    <a:pt x="241014" y="38230"/>
                  </a:cubicBezTo>
                  <a:close/>
                </a:path>
              </a:pathLst>
            </a:custGeom>
            <a:solidFill>
              <a:srgbClr val="5B6EB8">
                <a:alpha val="7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9FA7FA51-9891-46A0-A96F-6F8761F3909A}"/>
                </a:ext>
              </a:extLst>
            </p:cNvPr>
            <p:cNvSpPr/>
            <p:nvPr/>
          </p:nvSpPr>
          <p:spPr>
            <a:xfrm>
              <a:off x="5684433" y="4313306"/>
              <a:ext cx="265947" cy="177298"/>
            </a:xfrm>
            <a:custGeom>
              <a:avLst/>
              <a:gdLst>
                <a:gd name="connsiteX0" fmla="*/ 269271 w 265946"/>
                <a:gd name="connsiteY0" fmla="*/ 89757 h 177297"/>
                <a:gd name="connsiteX1" fmla="*/ 142946 w 265946"/>
                <a:gd name="connsiteY1" fmla="*/ 162893 h 177297"/>
                <a:gd name="connsiteX2" fmla="*/ 16622 w 265946"/>
                <a:gd name="connsiteY2" fmla="*/ 89757 h 177297"/>
                <a:gd name="connsiteX3" fmla="*/ 142946 w 265946"/>
                <a:gd name="connsiteY3" fmla="*/ 16622 h 177297"/>
                <a:gd name="connsiteX4" fmla="*/ 269271 w 265946"/>
                <a:gd name="connsiteY4" fmla="*/ 89757 h 177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5946" h="177297">
                  <a:moveTo>
                    <a:pt x="269271" y="89757"/>
                  </a:moveTo>
                  <a:cubicBezTo>
                    <a:pt x="269271" y="130149"/>
                    <a:pt x="212714" y="162893"/>
                    <a:pt x="142946" y="162893"/>
                  </a:cubicBezTo>
                  <a:cubicBezTo>
                    <a:pt x="73179" y="162893"/>
                    <a:pt x="16622" y="130149"/>
                    <a:pt x="16622" y="89757"/>
                  </a:cubicBezTo>
                  <a:cubicBezTo>
                    <a:pt x="16622" y="49366"/>
                    <a:pt x="73179" y="16622"/>
                    <a:pt x="142946" y="16622"/>
                  </a:cubicBezTo>
                  <a:cubicBezTo>
                    <a:pt x="212714" y="16622"/>
                    <a:pt x="269271" y="49366"/>
                    <a:pt x="269271" y="89757"/>
                  </a:cubicBezTo>
                  <a:close/>
                </a:path>
              </a:pathLst>
            </a:custGeom>
            <a:solidFill>
              <a:srgbClr val="566BB6">
                <a:alpha val="78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2D26679B-3448-43AA-B184-7265B6772ABC}"/>
                </a:ext>
              </a:extLst>
            </p:cNvPr>
            <p:cNvSpPr/>
            <p:nvPr/>
          </p:nvSpPr>
          <p:spPr>
            <a:xfrm>
              <a:off x="5691636" y="4317738"/>
              <a:ext cx="265947" cy="155136"/>
            </a:xfrm>
            <a:custGeom>
              <a:avLst/>
              <a:gdLst>
                <a:gd name="connsiteX0" fmla="*/ 222177 w 265946"/>
                <a:gd name="connsiteY0" fmla="*/ 36568 h 155135"/>
                <a:gd name="connsiteX1" fmla="*/ 51527 w 265946"/>
                <a:gd name="connsiteY1" fmla="*/ 36568 h 155135"/>
                <a:gd name="connsiteX2" fmla="*/ 51527 w 265946"/>
                <a:gd name="connsiteY2" fmla="*/ 136298 h 155135"/>
                <a:gd name="connsiteX3" fmla="*/ 222177 w 265946"/>
                <a:gd name="connsiteY3" fmla="*/ 136298 h 155135"/>
                <a:gd name="connsiteX4" fmla="*/ 222177 w 265946"/>
                <a:gd name="connsiteY4" fmla="*/ 36568 h 15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5946" h="155135">
                  <a:moveTo>
                    <a:pt x="222177" y="36568"/>
                  </a:moveTo>
                  <a:cubicBezTo>
                    <a:pt x="175636" y="9973"/>
                    <a:pt x="98068" y="9973"/>
                    <a:pt x="51527" y="36568"/>
                  </a:cubicBezTo>
                  <a:cubicBezTo>
                    <a:pt x="4987" y="63163"/>
                    <a:pt x="4987" y="107487"/>
                    <a:pt x="51527" y="136298"/>
                  </a:cubicBezTo>
                  <a:cubicBezTo>
                    <a:pt x="98068" y="162893"/>
                    <a:pt x="175636" y="162893"/>
                    <a:pt x="222177" y="136298"/>
                  </a:cubicBezTo>
                  <a:cubicBezTo>
                    <a:pt x="268717" y="109703"/>
                    <a:pt x="268717" y="63163"/>
                    <a:pt x="222177" y="36568"/>
                  </a:cubicBezTo>
                  <a:close/>
                </a:path>
              </a:pathLst>
            </a:custGeom>
            <a:solidFill>
              <a:srgbClr val="5267B4">
                <a:alpha val="8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811C5456-2EDE-45C6-9AA0-0D49BBE10B0F}"/>
                </a:ext>
              </a:extLst>
            </p:cNvPr>
            <p:cNvSpPr/>
            <p:nvPr/>
          </p:nvSpPr>
          <p:spPr>
            <a:xfrm>
              <a:off x="5695514" y="4319954"/>
              <a:ext cx="243785" cy="155136"/>
            </a:xfrm>
            <a:custGeom>
              <a:avLst/>
              <a:gdLst>
                <a:gd name="connsiteX0" fmla="*/ 213866 w 243784"/>
                <a:gd name="connsiteY0" fmla="*/ 36568 h 155135"/>
                <a:gd name="connsiteX1" fmla="*/ 49865 w 243784"/>
                <a:gd name="connsiteY1" fmla="*/ 36568 h 155135"/>
                <a:gd name="connsiteX2" fmla="*/ 49865 w 243784"/>
                <a:gd name="connsiteY2" fmla="*/ 131865 h 155135"/>
                <a:gd name="connsiteX3" fmla="*/ 213866 w 243784"/>
                <a:gd name="connsiteY3" fmla="*/ 131865 h 155135"/>
                <a:gd name="connsiteX4" fmla="*/ 213866 w 243784"/>
                <a:gd name="connsiteY4" fmla="*/ 36568 h 15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784" h="155135">
                  <a:moveTo>
                    <a:pt x="213866" y="36568"/>
                  </a:moveTo>
                  <a:cubicBezTo>
                    <a:pt x="169541" y="9973"/>
                    <a:pt x="96406" y="9973"/>
                    <a:pt x="49865" y="36568"/>
                  </a:cubicBezTo>
                  <a:cubicBezTo>
                    <a:pt x="5541" y="63162"/>
                    <a:pt x="5541" y="105271"/>
                    <a:pt x="49865" y="131865"/>
                  </a:cubicBezTo>
                  <a:cubicBezTo>
                    <a:pt x="94190" y="158460"/>
                    <a:pt x="167325" y="158460"/>
                    <a:pt x="213866" y="131865"/>
                  </a:cubicBezTo>
                  <a:cubicBezTo>
                    <a:pt x="258190" y="105271"/>
                    <a:pt x="258190" y="63162"/>
                    <a:pt x="213866" y="36568"/>
                  </a:cubicBezTo>
                  <a:close/>
                </a:path>
              </a:pathLst>
            </a:custGeom>
            <a:solidFill>
              <a:srgbClr val="4E63B2">
                <a:alpha val="82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7585995A-E79B-4578-890B-A8075BE78480}"/>
                </a:ext>
              </a:extLst>
            </p:cNvPr>
            <p:cNvSpPr/>
            <p:nvPr/>
          </p:nvSpPr>
          <p:spPr>
            <a:xfrm>
              <a:off x="5701609" y="4323833"/>
              <a:ext cx="243785" cy="155136"/>
            </a:xfrm>
            <a:custGeom>
              <a:avLst/>
              <a:gdLst>
                <a:gd name="connsiteX0" fmla="*/ 203339 w 243784"/>
                <a:gd name="connsiteY0" fmla="*/ 34906 h 155135"/>
                <a:gd name="connsiteX1" fmla="*/ 48203 w 243784"/>
                <a:gd name="connsiteY1" fmla="*/ 34906 h 155135"/>
                <a:gd name="connsiteX2" fmla="*/ 48203 w 243784"/>
                <a:gd name="connsiteY2" fmla="*/ 125771 h 155135"/>
                <a:gd name="connsiteX3" fmla="*/ 203339 w 243784"/>
                <a:gd name="connsiteY3" fmla="*/ 125771 h 155135"/>
                <a:gd name="connsiteX4" fmla="*/ 203339 w 243784"/>
                <a:gd name="connsiteY4" fmla="*/ 34906 h 15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784" h="155135">
                  <a:moveTo>
                    <a:pt x="203339" y="34906"/>
                  </a:moveTo>
                  <a:cubicBezTo>
                    <a:pt x="161230" y="10527"/>
                    <a:pt x="90311" y="10527"/>
                    <a:pt x="48203" y="34906"/>
                  </a:cubicBezTo>
                  <a:cubicBezTo>
                    <a:pt x="6095" y="59284"/>
                    <a:pt x="6095" y="99176"/>
                    <a:pt x="48203" y="125771"/>
                  </a:cubicBezTo>
                  <a:cubicBezTo>
                    <a:pt x="90311" y="150149"/>
                    <a:pt x="161230" y="150149"/>
                    <a:pt x="203339" y="125771"/>
                  </a:cubicBezTo>
                  <a:cubicBezTo>
                    <a:pt x="247663" y="101392"/>
                    <a:pt x="247663" y="59284"/>
                    <a:pt x="203339" y="34906"/>
                  </a:cubicBezTo>
                  <a:close/>
                </a:path>
              </a:pathLst>
            </a:custGeom>
            <a:solidFill>
              <a:srgbClr val="4A60B1">
                <a:alpha val="84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3B81DF57-6A89-40DE-8CE6-2ECFBD6A4888}"/>
                </a:ext>
              </a:extLst>
            </p:cNvPr>
            <p:cNvSpPr/>
            <p:nvPr/>
          </p:nvSpPr>
          <p:spPr>
            <a:xfrm>
              <a:off x="5707704" y="4326049"/>
              <a:ext cx="221622" cy="155136"/>
            </a:xfrm>
            <a:custGeom>
              <a:avLst/>
              <a:gdLst>
                <a:gd name="connsiteX0" fmla="*/ 195028 w 221622"/>
                <a:gd name="connsiteY0" fmla="*/ 34905 h 155135"/>
                <a:gd name="connsiteX1" fmla="*/ 46541 w 221622"/>
                <a:gd name="connsiteY1" fmla="*/ 34905 h 155135"/>
                <a:gd name="connsiteX2" fmla="*/ 46541 w 221622"/>
                <a:gd name="connsiteY2" fmla="*/ 121338 h 155135"/>
                <a:gd name="connsiteX3" fmla="*/ 195028 w 221622"/>
                <a:gd name="connsiteY3" fmla="*/ 121338 h 155135"/>
                <a:gd name="connsiteX4" fmla="*/ 195028 w 221622"/>
                <a:gd name="connsiteY4" fmla="*/ 34905 h 15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622" h="155135">
                  <a:moveTo>
                    <a:pt x="195028" y="34905"/>
                  </a:moveTo>
                  <a:cubicBezTo>
                    <a:pt x="155136" y="10527"/>
                    <a:pt x="88649" y="10527"/>
                    <a:pt x="46541" y="34905"/>
                  </a:cubicBezTo>
                  <a:cubicBezTo>
                    <a:pt x="6649" y="59284"/>
                    <a:pt x="6649" y="96960"/>
                    <a:pt x="46541" y="121338"/>
                  </a:cubicBezTo>
                  <a:cubicBezTo>
                    <a:pt x="86433" y="145717"/>
                    <a:pt x="152920" y="145717"/>
                    <a:pt x="195028" y="121338"/>
                  </a:cubicBezTo>
                  <a:cubicBezTo>
                    <a:pt x="234920" y="96960"/>
                    <a:pt x="234920" y="59284"/>
                    <a:pt x="195028" y="34905"/>
                  </a:cubicBezTo>
                  <a:close/>
                </a:path>
              </a:pathLst>
            </a:custGeom>
            <a:solidFill>
              <a:srgbClr val="465CAF">
                <a:alpha val="8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EE0D5BF8-7192-4DDA-9E38-CB8A8ABBD8A4}"/>
                </a:ext>
              </a:extLst>
            </p:cNvPr>
            <p:cNvSpPr/>
            <p:nvPr/>
          </p:nvSpPr>
          <p:spPr>
            <a:xfrm>
              <a:off x="5713798" y="4329927"/>
              <a:ext cx="221622" cy="132973"/>
            </a:xfrm>
            <a:custGeom>
              <a:avLst/>
              <a:gdLst>
                <a:gd name="connsiteX0" fmla="*/ 184501 w 221622"/>
                <a:gd name="connsiteY0" fmla="*/ 33243 h 132973"/>
                <a:gd name="connsiteX1" fmla="*/ 44879 w 221622"/>
                <a:gd name="connsiteY1" fmla="*/ 33243 h 132973"/>
                <a:gd name="connsiteX2" fmla="*/ 44879 w 221622"/>
                <a:gd name="connsiteY2" fmla="*/ 115244 h 132973"/>
                <a:gd name="connsiteX3" fmla="*/ 184501 w 221622"/>
                <a:gd name="connsiteY3" fmla="*/ 115244 h 132973"/>
                <a:gd name="connsiteX4" fmla="*/ 184501 w 221622"/>
                <a:gd name="connsiteY4" fmla="*/ 33243 h 13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622" h="132973">
                  <a:moveTo>
                    <a:pt x="184501" y="33243"/>
                  </a:moveTo>
                  <a:cubicBezTo>
                    <a:pt x="146825" y="11081"/>
                    <a:pt x="82554" y="11081"/>
                    <a:pt x="44879" y="33243"/>
                  </a:cubicBezTo>
                  <a:cubicBezTo>
                    <a:pt x="7203" y="55406"/>
                    <a:pt x="7203" y="90865"/>
                    <a:pt x="44879" y="115244"/>
                  </a:cubicBezTo>
                  <a:cubicBezTo>
                    <a:pt x="82554" y="137406"/>
                    <a:pt x="146825" y="137406"/>
                    <a:pt x="184501" y="115244"/>
                  </a:cubicBezTo>
                  <a:cubicBezTo>
                    <a:pt x="222177" y="93081"/>
                    <a:pt x="222177" y="55406"/>
                    <a:pt x="184501" y="33243"/>
                  </a:cubicBezTo>
                  <a:close/>
                </a:path>
              </a:pathLst>
            </a:custGeom>
            <a:solidFill>
              <a:srgbClr val="4158AD">
                <a:alpha val="88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8E61AF57-F911-43B5-9412-F3BE3506AF3C}"/>
                </a:ext>
              </a:extLst>
            </p:cNvPr>
            <p:cNvSpPr/>
            <p:nvPr/>
          </p:nvSpPr>
          <p:spPr>
            <a:xfrm>
              <a:off x="5717677" y="4333806"/>
              <a:ext cx="199460" cy="132973"/>
            </a:xfrm>
            <a:custGeom>
              <a:avLst/>
              <a:gdLst>
                <a:gd name="connsiteX0" fmla="*/ 176190 w 199460"/>
                <a:gd name="connsiteY0" fmla="*/ 31581 h 132973"/>
                <a:gd name="connsiteX1" fmla="*/ 43216 w 199460"/>
                <a:gd name="connsiteY1" fmla="*/ 31581 h 132973"/>
                <a:gd name="connsiteX2" fmla="*/ 43216 w 199460"/>
                <a:gd name="connsiteY2" fmla="*/ 109149 h 132973"/>
                <a:gd name="connsiteX3" fmla="*/ 176190 w 199460"/>
                <a:gd name="connsiteY3" fmla="*/ 109149 h 132973"/>
                <a:gd name="connsiteX4" fmla="*/ 176190 w 199460"/>
                <a:gd name="connsiteY4" fmla="*/ 31581 h 13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460" h="132973">
                  <a:moveTo>
                    <a:pt x="176190" y="31581"/>
                  </a:moveTo>
                  <a:cubicBezTo>
                    <a:pt x="140730" y="11635"/>
                    <a:pt x="80892" y="11635"/>
                    <a:pt x="43216" y="31581"/>
                  </a:cubicBezTo>
                  <a:cubicBezTo>
                    <a:pt x="7757" y="51527"/>
                    <a:pt x="7757" y="86987"/>
                    <a:pt x="43216" y="109149"/>
                  </a:cubicBezTo>
                  <a:cubicBezTo>
                    <a:pt x="78676" y="129095"/>
                    <a:pt x="138514" y="129095"/>
                    <a:pt x="176190" y="109149"/>
                  </a:cubicBezTo>
                  <a:cubicBezTo>
                    <a:pt x="211650" y="86987"/>
                    <a:pt x="211650" y="53743"/>
                    <a:pt x="176190" y="31581"/>
                  </a:cubicBezTo>
                  <a:close/>
                </a:path>
              </a:pathLst>
            </a:custGeom>
            <a:solidFill>
              <a:srgbClr val="3D55AB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7821F35E-01C3-4023-8208-B4DD81F9092E}"/>
                </a:ext>
              </a:extLst>
            </p:cNvPr>
            <p:cNvSpPr/>
            <p:nvPr/>
          </p:nvSpPr>
          <p:spPr>
            <a:xfrm>
              <a:off x="5723771" y="4336022"/>
              <a:ext cx="199460" cy="132973"/>
            </a:xfrm>
            <a:custGeom>
              <a:avLst/>
              <a:gdLst>
                <a:gd name="connsiteX0" fmla="*/ 165663 w 199460"/>
                <a:gd name="connsiteY0" fmla="*/ 31581 h 132973"/>
                <a:gd name="connsiteX1" fmla="*/ 41554 w 199460"/>
                <a:gd name="connsiteY1" fmla="*/ 31581 h 132973"/>
                <a:gd name="connsiteX2" fmla="*/ 41554 w 199460"/>
                <a:gd name="connsiteY2" fmla="*/ 102500 h 132973"/>
                <a:gd name="connsiteX3" fmla="*/ 165663 w 199460"/>
                <a:gd name="connsiteY3" fmla="*/ 102500 h 132973"/>
                <a:gd name="connsiteX4" fmla="*/ 165663 w 199460"/>
                <a:gd name="connsiteY4" fmla="*/ 31581 h 13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460" h="132973">
                  <a:moveTo>
                    <a:pt x="165663" y="31581"/>
                  </a:moveTo>
                  <a:cubicBezTo>
                    <a:pt x="132419" y="11635"/>
                    <a:pt x="74798" y="11635"/>
                    <a:pt x="41554" y="31581"/>
                  </a:cubicBezTo>
                  <a:cubicBezTo>
                    <a:pt x="8311" y="51527"/>
                    <a:pt x="8311" y="84770"/>
                    <a:pt x="41554" y="102500"/>
                  </a:cubicBezTo>
                  <a:cubicBezTo>
                    <a:pt x="74798" y="122446"/>
                    <a:pt x="132419" y="122446"/>
                    <a:pt x="165663" y="102500"/>
                  </a:cubicBezTo>
                  <a:cubicBezTo>
                    <a:pt x="201122" y="84770"/>
                    <a:pt x="201122" y="51527"/>
                    <a:pt x="165663" y="31581"/>
                  </a:cubicBezTo>
                  <a:close/>
                </a:path>
              </a:pathLst>
            </a:custGeom>
            <a:solidFill>
              <a:srgbClr val="3951A9">
                <a:alpha val="92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1A44BBF9-139B-47FC-A0A2-2AF267D19CC8}"/>
                </a:ext>
              </a:extLst>
            </p:cNvPr>
            <p:cNvSpPr/>
            <p:nvPr/>
          </p:nvSpPr>
          <p:spPr>
            <a:xfrm>
              <a:off x="5728204" y="4339900"/>
              <a:ext cx="177298" cy="110811"/>
            </a:xfrm>
            <a:custGeom>
              <a:avLst/>
              <a:gdLst>
                <a:gd name="connsiteX0" fmla="*/ 159014 w 177297"/>
                <a:gd name="connsiteY0" fmla="*/ 29919 h 110811"/>
                <a:gd name="connsiteX1" fmla="*/ 41554 w 177297"/>
                <a:gd name="connsiteY1" fmla="*/ 29919 h 110811"/>
                <a:gd name="connsiteX2" fmla="*/ 41554 w 177297"/>
                <a:gd name="connsiteY2" fmla="*/ 96406 h 110811"/>
                <a:gd name="connsiteX3" fmla="*/ 159014 w 177297"/>
                <a:gd name="connsiteY3" fmla="*/ 96406 h 110811"/>
                <a:gd name="connsiteX4" fmla="*/ 159014 w 177297"/>
                <a:gd name="connsiteY4" fmla="*/ 29919 h 110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297" h="110811">
                  <a:moveTo>
                    <a:pt x="159014" y="29919"/>
                  </a:moveTo>
                  <a:cubicBezTo>
                    <a:pt x="125771" y="12189"/>
                    <a:pt x="74798" y="12189"/>
                    <a:pt x="41554" y="29919"/>
                  </a:cubicBezTo>
                  <a:cubicBezTo>
                    <a:pt x="8311" y="47649"/>
                    <a:pt x="8311" y="78676"/>
                    <a:pt x="41554" y="96406"/>
                  </a:cubicBezTo>
                  <a:cubicBezTo>
                    <a:pt x="74798" y="114135"/>
                    <a:pt x="125771" y="114135"/>
                    <a:pt x="159014" y="96406"/>
                  </a:cubicBezTo>
                  <a:cubicBezTo>
                    <a:pt x="190041" y="78676"/>
                    <a:pt x="190041" y="49865"/>
                    <a:pt x="159014" y="29919"/>
                  </a:cubicBezTo>
                  <a:close/>
                </a:path>
              </a:pathLst>
            </a:custGeom>
            <a:solidFill>
              <a:srgbClr val="354DA7">
                <a:alpha val="94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5F80D199-7D35-454D-B03F-22635F9BE251}"/>
                </a:ext>
              </a:extLst>
            </p:cNvPr>
            <p:cNvSpPr/>
            <p:nvPr/>
          </p:nvSpPr>
          <p:spPr>
            <a:xfrm>
              <a:off x="5734298" y="4342116"/>
              <a:ext cx="177298" cy="110811"/>
            </a:xfrm>
            <a:custGeom>
              <a:avLst/>
              <a:gdLst>
                <a:gd name="connsiteX0" fmla="*/ 148487 w 177297"/>
                <a:gd name="connsiteY0" fmla="*/ 29919 h 110811"/>
                <a:gd name="connsiteX1" fmla="*/ 39892 w 177297"/>
                <a:gd name="connsiteY1" fmla="*/ 29919 h 110811"/>
                <a:gd name="connsiteX2" fmla="*/ 39892 w 177297"/>
                <a:gd name="connsiteY2" fmla="*/ 91973 h 110811"/>
                <a:gd name="connsiteX3" fmla="*/ 148487 w 177297"/>
                <a:gd name="connsiteY3" fmla="*/ 91973 h 110811"/>
                <a:gd name="connsiteX4" fmla="*/ 148487 w 177297"/>
                <a:gd name="connsiteY4" fmla="*/ 29919 h 110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297" h="110811">
                  <a:moveTo>
                    <a:pt x="148487" y="29919"/>
                  </a:moveTo>
                  <a:cubicBezTo>
                    <a:pt x="117460" y="12189"/>
                    <a:pt x="68703" y="12189"/>
                    <a:pt x="39892" y="29919"/>
                  </a:cubicBezTo>
                  <a:cubicBezTo>
                    <a:pt x="8865" y="47649"/>
                    <a:pt x="8865" y="76460"/>
                    <a:pt x="39892" y="91973"/>
                  </a:cubicBezTo>
                  <a:cubicBezTo>
                    <a:pt x="70919" y="109703"/>
                    <a:pt x="119676" y="109703"/>
                    <a:pt x="148487" y="91973"/>
                  </a:cubicBezTo>
                  <a:cubicBezTo>
                    <a:pt x="177298" y="76460"/>
                    <a:pt x="177298" y="47649"/>
                    <a:pt x="148487" y="29919"/>
                  </a:cubicBezTo>
                  <a:close/>
                </a:path>
              </a:pathLst>
            </a:custGeom>
            <a:solidFill>
              <a:srgbClr val="3049A6">
                <a:alpha val="9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B04469EC-D835-4710-B745-90296FE87A1C}"/>
                </a:ext>
              </a:extLst>
            </p:cNvPr>
            <p:cNvSpPr/>
            <p:nvPr/>
          </p:nvSpPr>
          <p:spPr>
            <a:xfrm>
              <a:off x="5738177" y="4345995"/>
              <a:ext cx="177298" cy="110811"/>
            </a:xfrm>
            <a:custGeom>
              <a:avLst/>
              <a:gdLst>
                <a:gd name="connsiteX0" fmla="*/ 140176 w 177297"/>
                <a:gd name="connsiteY0" fmla="*/ 28257 h 110811"/>
                <a:gd name="connsiteX1" fmla="*/ 38230 w 177297"/>
                <a:gd name="connsiteY1" fmla="*/ 28257 h 110811"/>
                <a:gd name="connsiteX2" fmla="*/ 38230 w 177297"/>
                <a:gd name="connsiteY2" fmla="*/ 85878 h 110811"/>
                <a:gd name="connsiteX3" fmla="*/ 140176 w 177297"/>
                <a:gd name="connsiteY3" fmla="*/ 85878 h 110811"/>
                <a:gd name="connsiteX4" fmla="*/ 140176 w 177297"/>
                <a:gd name="connsiteY4" fmla="*/ 28257 h 110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297" h="110811">
                  <a:moveTo>
                    <a:pt x="140176" y="28257"/>
                  </a:moveTo>
                  <a:cubicBezTo>
                    <a:pt x="111365" y="12743"/>
                    <a:pt x="67041" y="12743"/>
                    <a:pt x="38230" y="28257"/>
                  </a:cubicBezTo>
                  <a:cubicBezTo>
                    <a:pt x="9419" y="43770"/>
                    <a:pt x="9419" y="70365"/>
                    <a:pt x="38230" y="85878"/>
                  </a:cubicBezTo>
                  <a:cubicBezTo>
                    <a:pt x="67041" y="101392"/>
                    <a:pt x="111365" y="101392"/>
                    <a:pt x="140176" y="85878"/>
                  </a:cubicBezTo>
                  <a:cubicBezTo>
                    <a:pt x="168987" y="70365"/>
                    <a:pt x="168987" y="45987"/>
                    <a:pt x="140176" y="28257"/>
                  </a:cubicBezTo>
                  <a:close/>
                </a:path>
              </a:pathLst>
            </a:custGeom>
            <a:solidFill>
              <a:srgbClr val="2C46A4">
                <a:alpha val="98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FDD8FAA0-C767-4683-8B89-3C0C6D52C73E}"/>
                </a:ext>
              </a:extLst>
            </p:cNvPr>
            <p:cNvSpPr/>
            <p:nvPr/>
          </p:nvSpPr>
          <p:spPr>
            <a:xfrm>
              <a:off x="5744271" y="4348211"/>
              <a:ext cx="155136" cy="88649"/>
            </a:xfrm>
            <a:custGeom>
              <a:avLst/>
              <a:gdLst>
                <a:gd name="connsiteX0" fmla="*/ 129649 w 155135"/>
                <a:gd name="connsiteY0" fmla="*/ 28257 h 88648"/>
                <a:gd name="connsiteX1" fmla="*/ 36568 w 155135"/>
                <a:gd name="connsiteY1" fmla="*/ 28257 h 88648"/>
                <a:gd name="connsiteX2" fmla="*/ 36568 w 155135"/>
                <a:gd name="connsiteY2" fmla="*/ 81446 h 88648"/>
                <a:gd name="connsiteX3" fmla="*/ 129649 w 155135"/>
                <a:gd name="connsiteY3" fmla="*/ 81446 h 88648"/>
                <a:gd name="connsiteX4" fmla="*/ 129649 w 155135"/>
                <a:gd name="connsiteY4" fmla="*/ 28257 h 88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135" h="88648">
                  <a:moveTo>
                    <a:pt x="129649" y="28257"/>
                  </a:moveTo>
                  <a:cubicBezTo>
                    <a:pt x="103054" y="12743"/>
                    <a:pt x="60946" y="12743"/>
                    <a:pt x="36568" y="28257"/>
                  </a:cubicBezTo>
                  <a:cubicBezTo>
                    <a:pt x="9973" y="43771"/>
                    <a:pt x="9973" y="68149"/>
                    <a:pt x="36568" y="81446"/>
                  </a:cubicBezTo>
                  <a:cubicBezTo>
                    <a:pt x="63162" y="96960"/>
                    <a:pt x="105271" y="96960"/>
                    <a:pt x="129649" y="81446"/>
                  </a:cubicBezTo>
                  <a:cubicBezTo>
                    <a:pt x="156244" y="68149"/>
                    <a:pt x="156244" y="43771"/>
                    <a:pt x="129649" y="28257"/>
                  </a:cubicBezTo>
                  <a:close/>
                </a:path>
              </a:pathLst>
            </a:custGeom>
            <a:solidFill>
              <a:srgbClr val="2842A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104611A8-5091-4A03-A81C-11E0BAF1777C}"/>
                </a:ext>
              </a:extLst>
            </p:cNvPr>
            <p:cNvSpPr/>
            <p:nvPr/>
          </p:nvSpPr>
          <p:spPr>
            <a:xfrm>
              <a:off x="5621822" y="4252359"/>
              <a:ext cx="443245" cy="265947"/>
            </a:xfrm>
            <a:custGeom>
              <a:avLst/>
              <a:gdLst>
                <a:gd name="connsiteX0" fmla="*/ 447126 w 443244"/>
                <a:gd name="connsiteY0" fmla="*/ 86433 h 265946"/>
                <a:gd name="connsiteX1" fmla="*/ 424964 w 443244"/>
                <a:gd name="connsiteY1" fmla="*/ 86433 h 265946"/>
                <a:gd name="connsiteX2" fmla="*/ 385072 w 443244"/>
                <a:gd name="connsiteY2" fmla="*/ 53189 h 265946"/>
                <a:gd name="connsiteX3" fmla="*/ 79233 w 443244"/>
                <a:gd name="connsiteY3" fmla="*/ 53189 h 265946"/>
                <a:gd name="connsiteX4" fmla="*/ 39341 w 443244"/>
                <a:gd name="connsiteY4" fmla="*/ 86433 h 265946"/>
                <a:gd name="connsiteX5" fmla="*/ 17178 w 443244"/>
                <a:gd name="connsiteY5" fmla="*/ 86433 h 265946"/>
                <a:gd name="connsiteX6" fmla="*/ 17178 w 443244"/>
                <a:gd name="connsiteY6" fmla="*/ 132974 h 265946"/>
                <a:gd name="connsiteX7" fmla="*/ 17178 w 443244"/>
                <a:gd name="connsiteY7" fmla="*/ 132974 h 265946"/>
                <a:gd name="connsiteX8" fmla="*/ 79233 w 443244"/>
                <a:gd name="connsiteY8" fmla="*/ 230487 h 265946"/>
                <a:gd name="connsiteX9" fmla="*/ 385072 w 443244"/>
                <a:gd name="connsiteY9" fmla="*/ 230487 h 265946"/>
                <a:gd name="connsiteX10" fmla="*/ 447126 w 443244"/>
                <a:gd name="connsiteY10" fmla="*/ 132974 h 265946"/>
                <a:gd name="connsiteX11" fmla="*/ 447126 w 443244"/>
                <a:gd name="connsiteY11" fmla="*/ 132974 h 265946"/>
                <a:gd name="connsiteX12" fmla="*/ 447126 w 443244"/>
                <a:gd name="connsiteY12" fmla="*/ 86433 h 26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43244" h="265946">
                  <a:moveTo>
                    <a:pt x="447126" y="86433"/>
                  </a:moveTo>
                  <a:lnTo>
                    <a:pt x="424964" y="86433"/>
                  </a:lnTo>
                  <a:cubicBezTo>
                    <a:pt x="413883" y="75352"/>
                    <a:pt x="400585" y="64270"/>
                    <a:pt x="385072" y="53189"/>
                  </a:cubicBezTo>
                  <a:cubicBezTo>
                    <a:pt x="300855" y="4432"/>
                    <a:pt x="163449" y="4432"/>
                    <a:pt x="79233" y="53189"/>
                  </a:cubicBezTo>
                  <a:cubicBezTo>
                    <a:pt x="61503" y="62054"/>
                    <a:pt x="48205" y="75352"/>
                    <a:pt x="39341" y="86433"/>
                  </a:cubicBezTo>
                  <a:lnTo>
                    <a:pt x="17178" y="86433"/>
                  </a:lnTo>
                  <a:lnTo>
                    <a:pt x="17178" y="132974"/>
                  </a:lnTo>
                  <a:lnTo>
                    <a:pt x="17178" y="132974"/>
                  </a:lnTo>
                  <a:cubicBezTo>
                    <a:pt x="12746" y="168433"/>
                    <a:pt x="34908" y="203893"/>
                    <a:pt x="79233" y="230487"/>
                  </a:cubicBezTo>
                  <a:cubicBezTo>
                    <a:pt x="163449" y="279244"/>
                    <a:pt x="300855" y="279244"/>
                    <a:pt x="385072" y="230487"/>
                  </a:cubicBezTo>
                  <a:cubicBezTo>
                    <a:pt x="431612" y="203893"/>
                    <a:pt x="451558" y="168433"/>
                    <a:pt x="447126" y="132974"/>
                  </a:cubicBezTo>
                  <a:lnTo>
                    <a:pt x="447126" y="132974"/>
                  </a:lnTo>
                  <a:lnTo>
                    <a:pt x="447126" y="86433"/>
                  </a:lnTo>
                  <a:close/>
                </a:path>
              </a:pathLst>
            </a:custGeom>
            <a:solidFill>
              <a:srgbClr val="FFC10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BA0EB49F-C1AC-4C19-A1F0-EC1C33E8D4CE}"/>
                </a:ext>
              </a:extLst>
            </p:cNvPr>
            <p:cNvSpPr/>
            <p:nvPr/>
          </p:nvSpPr>
          <p:spPr>
            <a:xfrm>
              <a:off x="5704379" y="4271197"/>
              <a:ext cx="44324" cy="243785"/>
            </a:xfrm>
            <a:custGeom>
              <a:avLst/>
              <a:gdLst>
                <a:gd name="connsiteX0" fmla="*/ 38784 w 44324"/>
                <a:gd name="connsiteY0" fmla="*/ 16622 h 243784"/>
                <a:gd name="connsiteX1" fmla="*/ 16622 w 44324"/>
                <a:gd name="connsiteY1" fmla="*/ 25487 h 243784"/>
                <a:gd name="connsiteX2" fmla="*/ 16622 w 44324"/>
                <a:gd name="connsiteY2" fmla="*/ 224947 h 243784"/>
                <a:gd name="connsiteX3" fmla="*/ 38784 w 44324"/>
                <a:gd name="connsiteY3" fmla="*/ 233812 h 243784"/>
                <a:gd name="connsiteX4" fmla="*/ 38784 w 44324"/>
                <a:gd name="connsiteY4" fmla="*/ 16622 h 24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24" h="243784">
                  <a:moveTo>
                    <a:pt x="38784" y="16622"/>
                  </a:moveTo>
                  <a:cubicBezTo>
                    <a:pt x="32135" y="18838"/>
                    <a:pt x="23270" y="21054"/>
                    <a:pt x="16622" y="25487"/>
                  </a:cubicBezTo>
                  <a:lnTo>
                    <a:pt x="16622" y="224947"/>
                  </a:lnTo>
                  <a:cubicBezTo>
                    <a:pt x="23270" y="227163"/>
                    <a:pt x="29919" y="231596"/>
                    <a:pt x="38784" y="233812"/>
                  </a:cubicBezTo>
                  <a:lnTo>
                    <a:pt x="38784" y="16622"/>
                  </a:lnTo>
                  <a:close/>
                </a:path>
              </a:pathLst>
            </a:custGeom>
            <a:solidFill>
              <a:srgbClr val="FFAD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39649588-448A-439D-97D3-BF8A206D0B58}"/>
                </a:ext>
              </a:extLst>
            </p:cNvPr>
            <p:cNvSpPr/>
            <p:nvPr/>
          </p:nvSpPr>
          <p:spPr>
            <a:xfrm>
              <a:off x="5662271" y="4286711"/>
              <a:ext cx="44324" cy="199460"/>
            </a:xfrm>
            <a:custGeom>
              <a:avLst/>
              <a:gdLst>
                <a:gd name="connsiteX0" fmla="*/ 16622 w 44324"/>
                <a:gd name="connsiteY0" fmla="*/ 32135 h 199460"/>
                <a:gd name="connsiteX1" fmla="*/ 16622 w 44324"/>
                <a:gd name="connsiteY1" fmla="*/ 180622 h 199460"/>
                <a:gd name="connsiteX2" fmla="*/ 36568 w 44324"/>
                <a:gd name="connsiteY2" fmla="*/ 193920 h 199460"/>
                <a:gd name="connsiteX3" fmla="*/ 38784 w 44324"/>
                <a:gd name="connsiteY3" fmla="*/ 193920 h 199460"/>
                <a:gd name="connsiteX4" fmla="*/ 38784 w 44324"/>
                <a:gd name="connsiteY4" fmla="*/ 16622 h 199460"/>
                <a:gd name="connsiteX5" fmla="*/ 36568 w 44324"/>
                <a:gd name="connsiteY5" fmla="*/ 16622 h 199460"/>
                <a:gd name="connsiteX6" fmla="*/ 16622 w 44324"/>
                <a:gd name="connsiteY6" fmla="*/ 32135 h 1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324" h="199460">
                  <a:moveTo>
                    <a:pt x="16622" y="32135"/>
                  </a:moveTo>
                  <a:lnTo>
                    <a:pt x="16622" y="180622"/>
                  </a:lnTo>
                  <a:cubicBezTo>
                    <a:pt x="23270" y="185055"/>
                    <a:pt x="29919" y="189487"/>
                    <a:pt x="36568" y="193920"/>
                  </a:cubicBezTo>
                  <a:cubicBezTo>
                    <a:pt x="36568" y="193920"/>
                    <a:pt x="36568" y="193920"/>
                    <a:pt x="38784" y="193920"/>
                  </a:cubicBezTo>
                  <a:lnTo>
                    <a:pt x="38784" y="16622"/>
                  </a:lnTo>
                  <a:cubicBezTo>
                    <a:pt x="38784" y="16622"/>
                    <a:pt x="38784" y="16622"/>
                    <a:pt x="36568" y="16622"/>
                  </a:cubicBezTo>
                  <a:cubicBezTo>
                    <a:pt x="27703" y="23270"/>
                    <a:pt x="21054" y="27703"/>
                    <a:pt x="16622" y="32135"/>
                  </a:cubicBezTo>
                  <a:close/>
                </a:path>
              </a:pathLst>
            </a:custGeom>
            <a:solidFill>
              <a:srgbClr val="FFAD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id="{94C7F945-B097-46E8-880E-D2E40EEA3A45}"/>
                </a:ext>
              </a:extLst>
            </p:cNvPr>
            <p:cNvSpPr/>
            <p:nvPr/>
          </p:nvSpPr>
          <p:spPr>
            <a:xfrm>
              <a:off x="5746487" y="4260116"/>
              <a:ext cx="44324" cy="265947"/>
            </a:xfrm>
            <a:custGeom>
              <a:avLst/>
              <a:gdLst>
                <a:gd name="connsiteX0" fmla="*/ 38784 w 44324"/>
                <a:gd name="connsiteY0" fmla="*/ 16622 h 265946"/>
                <a:gd name="connsiteX1" fmla="*/ 16622 w 44324"/>
                <a:gd name="connsiteY1" fmla="*/ 21054 h 265946"/>
                <a:gd name="connsiteX2" fmla="*/ 16622 w 44324"/>
                <a:gd name="connsiteY2" fmla="*/ 249325 h 265946"/>
                <a:gd name="connsiteX3" fmla="*/ 38784 w 44324"/>
                <a:gd name="connsiteY3" fmla="*/ 253758 h 265946"/>
                <a:gd name="connsiteX4" fmla="*/ 38784 w 44324"/>
                <a:gd name="connsiteY4" fmla="*/ 16622 h 26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24" h="265946">
                  <a:moveTo>
                    <a:pt x="38784" y="16622"/>
                  </a:moveTo>
                  <a:cubicBezTo>
                    <a:pt x="32135" y="18838"/>
                    <a:pt x="25487" y="18838"/>
                    <a:pt x="16622" y="21054"/>
                  </a:cubicBezTo>
                  <a:lnTo>
                    <a:pt x="16622" y="249325"/>
                  </a:lnTo>
                  <a:cubicBezTo>
                    <a:pt x="23270" y="251542"/>
                    <a:pt x="29919" y="253758"/>
                    <a:pt x="38784" y="253758"/>
                  </a:cubicBezTo>
                  <a:lnTo>
                    <a:pt x="38784" y="16622"/>
                  </a:lnTo>
                  <a:close/>
                </a:path>
              </a:pathLst>
            </a:custGeom>
            <a:solidFill>
              <a:srgbClr val="FFAD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9F3E5BA2-9FD7-4BFC-9773-A806E1194F7C}"/>
                </a:ext>
              </a:extLst>
            </p:cNvPr>
            <p:cNvSpPr/>
            <p:nvPr/>
          </p:nvSpPr>
          <p:spPr>
            <a:xfrm>
              <a:off x="6003570" y="4300008"/>
              <a:ext cx="44324" cy="177298"/>
            </a:xfrm>
            <a:custGeom>
              <a:avLst/>
              <a:gdLst>
                <a:gd name="connsiteX0" fmla="*/ 16622 w 44324"/>
                <a:gd name="connsiteY0" fmla="*/ 16622 h 177297"/>
                <a:gd name="connsiteX1" fmla="*/ 16622 w 44324"/>
                <a:gd name="connsiteY1" fmla="*/ 173974 h 177297"/>
                <a:gd name="connsiteX2" fmla="*/ 38784 w 44324"/>
                <a:gd name="connsiteY2" fmla="*/ 156244 h 177297"/>
                <a:gd name="connsiteX3" fmla="*/ 38784 w 44324"/>
                <a:gd name="connsiteY3" fmla="*/ 36568 h 177297"/>
                <a:gd name="connsiteX4" fmla="*/ 16622 w 44324"/>
                <a:gd name="connsiteY4" fmla="*/ 16622 h 177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24" h="177297">
                  <a:moveTo>
                    <a:pt x="16622" y="16622"/>
                  </a:moveTo>
                  <a:lnTo>
                    <a:pt x="16622" y="173974"/>
                  </a:lnTo>
                  <a:cubicBezTo>
                    <a:pt x="25487" y="167325"/>
                    <a:pt x="32135" y="160676"/>
                    <a:pt x="38784" y="156244"/>
                  </a:cubicBezTo>
                  <a:lnTo>
                    <a:pt x="38784" y="36568"/>
                  </a:lnTo>
                  <a:cubicBezTo>
                    <a:pt x="32135" y="27703"/>
                    <a:pt x="25487" y="21054"/>
                    <a:pt x="16622" y="16622"/>
                  </a:cubicBezTo>
                  <a:close/>
                </a:path>
              </a:pathLst>
            </a:custGeom>
            <a:solidFill>
              <a:srgbClr val="FFAD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17CF93F6-DE97-4237-AF9A-090CA90A18D8}"/>
                </a:ext>
              </a:extLst>
            </p:cNvPr>
            <p:cNvSpPr/>
            <p:nvPr/>
          </p:nvSpPr>
          <p:spPr>
            <a:xfrm>
              <a:off x="6045678" y="4322170"/>
              <a:ext cx="22162" cy="110811"/>
            </a:xfrm>
            <a:custGeom>
              <a:avLst/>
              <a:gdLst>
                <a:gd name="connsiteX0" fmla="*/ 16622 w 22162"/>
                <a:gd name="connsiteY0" fmla="*/ 98622 h 110811"/>
                <a:gd name="connsiteX1" fmla="*/ 21054 w 22162"/>
                <a:gd name="connsiteY1" fmla="*/ 63163 h 110811"/>
                <a:gd name="connsiteX2" fmla="*/ 21054 w 22162"/>
                <a:gd name="connsiteY2" fmla="*/ 63163 h 110811"/>
                <a:gd name="connsiteX3" fmla="*/ 21054 w 22162"/>
                <a:gd name="connsiteY3" fmla="*/ 16622 h 110811"/>
                <a:gd name="connsiteX4" fmla="*/ 16622 w 22162"/>
                <a:gd name="connsiteY4" fmla="*/ 16622 h 110811"/>
                <a:gd name="connsiteX5" fmla="*/ 16622 w 22162"/>
                <a:gd name="connsiteY5" fmla="*/ 98622 h 110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162" h="110811">
                  <a:moveTo>
                    <a:pt x="16622" y="98622"/>
                  </a:moveTo>
                  <a:cubicBezTo>
                    <a:pt x="21054" y="87541"/>
                    <a:pt x="23270" y="76460"/>
                    <a:pt x="21054" y="63163"/>
                  </a:cubicBezTo>
                  <a:lnTo>
                    <a:pt x="21054" y="63163"/>
                  </a:lnTo>
                  <a:lnTo>
                    <a:pt x="21054" y="16622"/>
                  </a:lnTo>
                  <a:lnTo>
                    <a:pt x="16622" y="16622"/>
                  </a:lnTo>
                  <a:lnTo>
                    <a:pt x="16622" y="98622"/>
                  </a:lnTo>
                  <a:close/>
                </a:path>
              </a:pathLst>
            </a:custGeom>
            <a:solidFill>
              <a:srgbClr val="FFAD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26" name="Freeform: Shape 425">
              <a:extLst>
                <a:ext uri="{FF2B5EF4-FFF2-40B4-BE49-F238E27FC236}">
                  <a16:creationId xmlns:a16="http://schemas.microsoft.com/office/drawing/2014/main" id="{00BFB39A-2F1C-4CAB-96E5-A49123A8B1B0}"/>
                </a:ext>
              </a:extLst>
            </p:cNvPr>
            <p:cNvSpPr/>
            <p:nvPr/>
          </p:nvSpPr>
          <p:spPr>
            <a:xfrm>
              <a:off x="5917137" y="4262332"/>
              <a:ext cx="44324" cy="243785"/>
            </a:xfrm>
            <a:custGeom>
              <a:avLst/>
              <a:gdLst>
                <a:gd name="connsiteX0" fmla="*/ 38784 w 44324"/>
                <a:gd name="connsiteY0" fmla="*/ 23270 h 243784"/>
                <a:gd name="connsiteX1" fmla="*/ 16622 w 44324"/>
                <a:gd name="connsiteY1" fmla="*/ 16622 h 243784"/>
                <a:gd name="connsiteX2" fmla="*/ 16622 w 44324"/>
                <a:gd name="connsiteY2" fmla="*/ 247109 h 243784"/>
                <a:gd name="connsiteX3" fmla="*/ 38784 w 44324"/>
                <a:gd name="connsiteY3" fmla="*/ 240461 h 243784"/>
                <a:gd name="connsiteX4" fmla="*/ 38784 w 44324"/>
                <a:gd name="connsiteY4" fmla="*/ 23270 h 24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24" h="243784">
                  <a:moveTo>
                    <a:pt x="38784" y="23270"/>
                  </a:moveTo>
                  <a:cubicBezTo>
                    <a:pt x="32135" y="21054"/>
                    <a:pt x="25487" y="18838"/>
                    <a:pt x="16622" y="16622"/>
                  </a:cubicBezTo>
                  <a:lnTo>
                    <a:pt x="16622" y="247109"/>
                  </a:lnTo>
                  <a:cubicBezTo>
                    <a:pt x="23270" y="244893"/>
                    <a:pt x="29919" y="242677"/>
                    <a:pt x="38784" y="240461"/>
                  </a:cubicBezTo>
                  <a:lnTo>
                    <a:pt x="38784" y="23270"/>
                  </a:lnTo>
                  <a:close/>
                </a:path>
              </a:pathLst>
            </a:custGeom>
            <a:solidFill>
              <a:srgbClr val="FFAD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735CA373-0F33-4563-8F65-6562E963E65E}"/>
                </a:ext>
              </a:extLst>
            </p:cNvPr>
            <p:cNvSpPr/>
            <p:nvPr/>
          </p:nvSpPr>
          <p:spPr>
            <a:xfrm>
              <a:off x="5619022" y="4322170"/>
              <a:ext cx="44324" cy="132973"/>
            </a:xfrm>
            <a:custGeom>
              <a:avLst/>
              <a:gdLst>
                <a:gd name="connsiteX0" fmla="*/ 37709 w 44324"/>
                <a:gd name="connsiteY0" fmla="*/ 127433 h 132973"/>
                <a:gd name="connsiteX1" fmla="*/ 37709 w 44324"/>
                <a:gd name="connsiteY1" fmla="*/ 16622 h 132973"/>
                <a:gd name="connsiteX2" fmla="*/ 17763 w 44324"/>
                <a:gd name="connsiteY2" fmla="*/ 16622 h 132973"/>
                <a:gd name="connsiteX3" fmla="*/ 17763 w 44324"/>
                <a:gd name="connsiteY3" fmla="*/ 63163 h 132973"/>
                <a:gd name="connsiteX4" fmla="*/ 17763 w 44324"/>
                <a:gd name="connsiteY4" fmla="*/ 63163 h 132973"/>
                <a:gd name="connsiteX5" fmla="*/ 37709 w 44324"/>
                <a:gd name="connsiteY5" fmla="*/ 127433 h 13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324" h="132973">
                  <a:moveTo>
                    <a:pt x="37709" y="127433"/>
                  </a:moveTo>
                  <a:lnTo>
                    <a:pt x="37709" y="16622"/>
                  </a:lnTo>
                  <a:lnTo>
                    <a:pt x="17763" y="16622"/>
                  </a:lnTo>
                  <a:lnTo>
                    <a:pt x="17763" y="63163"/>
                  </a:lnTo>
                  <a:lnTo>
                    <a:pt x="17763" y="63163"/>
                  </a:lnTo>
                  <a:cubicBezTo>
                    <a:pt x="13330" y="85325"/>
                    <a:pt x="22195" y="107487"/>
                    <a:pt x="37709" y="127433"/>
                  </a:cubicBezTo>
                  <a:close/>
                </a:path>
              </a:pathLst>
            </a:custGeom>
            <a:solidFill>
              <a:srgbClr val="FFAD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28" name="Freeform: Shape 427">
              <a:extLst>
                <a:ext uri="{FF2B5EF4-FFF2-40B4-BE49-F238E27FC236}">
                  <a16:creationId xmlns:a16="http://schemas.microsoft.com/office/drawing/2014/main" id="{D16A059C-2011-482E-BD50-2A2F247EB18E}"/>
                </a:ext>
              </a:extLst>
            </p:cNvPr>
            <p:cNvSpPr/>
            <p:nvPr/>
          </p:nvSpPr>
          <p:spPr>
            <a:xfrm>
              <a:off x="5959245" y="4275630"/>
              <a:ext cx="44324" cy="221622"/>
            </a:xfrm>
            <a:custGeom>
              <a:avLst/>
              <a:gdLst>
                <a:gd name="connsiteX0" fmla="*/ 38784 w 44324"/>
                <a:gd name="connsiteY0" fmla="*/ 27703 h 221622"/>
                <a:gd name="connsiteX1" fmla="*/ 16622 w 44324"/>
                <a:gd name="connsiteY1" fmla="*/ 16622 h 221622"/>
                <a:gd name="connsiteX2" fmla="*/ 16622 w 44324"/>
                <a:gd name="connsiteY2" fmla="*/ 220514 h 221622"/>
                <a:gd name="connsiteX3" fmla="*/ 38784 w 44324"/>
                <a:gd name="connsiteY3" fmla="*/ 209433 h 221622"/>
                <a:gd name="connsiteX4" fmla="*/ 38784 w 44324"/>
                <a:gd name="connsiteY4" fmla="*/ 27703 h 221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24" h="221622">
                  <a:moveTo>
                    <a:pt x="38784" y="27703"/>
                  </a:moveTo>
                  <a:cubicBezTo>
                    <a:pt x="32135" y="23270"/>
                    <a:pt x="25487" y="21054"/>
                    <a:pt x="16622" y="16622"/>
                  </a:cubicBezTo>
                  <a:lnTo>
                    <a:pt x="16622" y="220514"/>
                  </a:lnTo>
                  <a:cubicBezTo>
                    <a:pt x="23270" y="218298"/>
                    <a:pt x="32135" y="213866"/>
                    <a:pt x="38784" y="209433"/>
                  </a:cubicBezTo>
                  <a:lnTo>
                    <a:pt x="38784" y="27703"/>
                  </a:lnTo>
                  <a:close/>
                </a:path>
              </a:pathLst>
            </a:custGeom>
            <a:solidFill>
              <a:srgbClr val="FFAD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178D58E2-CD78-46D9-98E7-FF75F45861BD}"/>
                </a:ext>
              </a:extLst>
            </p:cNvPr>
            <p:cNvSpPr/>
            <p:nvPr/>
          </p:nvSpPr>
          <p:spPr>
            <a:xfrm>
              <a:off x="5788596" y="4253468"/>
              <a:ext cx="44324" cy="265947"/>
            </a:xfrm>
            <a:custGeom>
              <a:avLst/>
              <a:gdLst>
                <a:gd name="connsiteX0" fmla="*/ 38784 w 44324"/>
                <a:gd name="connsiteY0" fmla="*/ 16622 h 265946"/>
                <a:gd name="connsiteX1" fmla="*/ 16622 w 44324"/>
                <a:gd name="connsiteY1" fmla="*/ 18838 h 265946"/>
                <a:gd name="connsiteX2" fmla="*/ 16622 w 44324"/>
                <a:gd name="connsiteY2" fmla="*/ 262622 h 265946"/>
                <a:gd name="connsiteX3" fmla="*/ 38784 w 44324"/>
                <a:gd name="connsiteY3" fmla="*/ 264839 h 265946"/>
                <a:gd name="connsiteX4" fmla="*/ 38784 w 44324"/>
                <a:gd name="connsiteY4" fmla="*/ 16622 h 26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24" h="265946">
                  <a:moveTo>
                    <a:pt x="38784" y="16622"/>
                  </a:moveTo>
                  <a:cubicBezTo>
                    <a:pt x="32135" y="16622"/>
                    <a:pt x="25487" y="18838"/>
                    <a:pt x="16622" y="18838"/>
                  </a:cubicBezTo>
                  <a:lnTo>
                    <a:pt x="16622" y="262622"/>
                  </a:lnTo>
                  <a:cubicBezTo>
                    <a:pt x="23270" y="262622"/>
                    <a:pt x="29919" y="264839"/>
                    <a:pt x="38784" y="264839"/>
                  </a:cubicBezTo>
                  <a:lnTo>
                    <a:pt x="38784" y="16622"/>
                  </a:lnTo>
                  <a:close/>
                </a:path>
              </a:pathLst>
            </a:custGeom>
            <a:solidFill>
              <a:srgbClr val="FFAD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30" name="Freeform: Shape 429">
              <a:extLst>
                <a:ext uri="{FF2B5EF4-FFF2-40B4-BE49-F238E27FC236}">
                  <a16:creationId xmlns:a16="http://schemas.microsoft.com/office/drawing/2014/main" id="{9AFFA025-6271-424D-82EA-9609946BB451}"/>
                </a:ext>
              </a:extLst>
            </p:cNvPr>
            <p:cNvSpPr/>
            <p:nvPr/>
          </p:nvSpPr>
          <p:spPr>
            <a:xfrm>
              <a:off x="5830704" y="4253468"/>
              <a:ext cx="44324" cy="265947"/>
            </a:xfrm>
            <a:custGeom>
              <a:avLst/>
              <a:gdLst>
                <a:gd name="connsiteX0" fmla="*/ 38784 w 44324"/>
                <a:gd name="connsiteY0" fmla="*/ 264839 h 265946"/>
                <a:gd name="connsiteX1" fmla="*/ 38784 w 44324"/>
                <a:gd name="connsiteY1" fmla="*/ 16622 h 265946"/>
                <a:gd name="connsiteX2" fmla="*/ 16622 w 44324"/>
                <a:gd name="connsiteY2" fmla="*/ 16622 h 265946"/>
                <a:gd name="connsiteX3" fmla="*/ 16622 w 44324"/>
                <a:gd name="connsiteY3" fmla="*/ 267055 h 265946"/>
                <a:gd name="connsiteX4" fmla="*/ 38784 w 44324"/>
                <a:gd name="connsiteY4" fmla="*/ 264839 h 26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24" h="265946">
                  <a:moveTo>
                    <a:pt x="38784" y="264839"/>
                  </a:moveTo>
                  <a:lnTo>
                    <a:pt x="38784" y="16622"/>
                  </a:lnTo>
                  <a:cubicBezTo>
                    <a:pt x="32135" y="16622"/>
                    <a:pt x="25487" y="16622"/>
                    <a:pt x="16622" y="16622"/>
                  </a:cubicBezTo>
                  <a:lnTo>
                    <a:pt x="16622" y="267055"/>
                  </a:lnTo>
                  <a:cubicBezTo>
                    <a:pt x="25487" y="267055"/>
                    <a:pt x="32135" y="264839"/>
                    <a:pt x="38784" y="264839"/>
                  </a:cubicBezTo>
                  <a:close/>
                </a:path>
              </a:pathLst>
            </a:custGeom>
            <a:solidFill>
              <a:srgbClr val="FFAD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2F980BF9-7BEF-4618-9FEC-E8A6DB50E3E4}"/>
                </a:ext>
              </a:extLst>
            </p:cNvPr>
            <p:cNvSpPr/>
            <p:nvPr/>
          </p:nvSpPr>
          <p:spPr>
            <a:xfrm>
              <a:off x="5875029" y="4255684"/>
              <a:ext cx="44324" cy="265947"/>
            </a:xfrm>
            <a:custGeom>
              <a:avLst/>
              <a:gdLst>
                <a:gd name="connsiteX0" fmla="*/ 38784 w 44324"/>
                <a:gd name="connsiteY0" fmla="*/ 18838 h 265946"/>
                <a:gd name="connsiteX1" fmla="*/ 16622 w 44324"/>
                <a:gd name="connsiteY1" fmla="*/ 16622 h 265946"/>
                <a:gd name="connsiteX2" fmla="*/ 16622 w 44324"/>
                <a:gd name="connsiteY2" fmla="*/ 262623 h 265946"/>
                <a:gd name="connsiteX3" fmla="*/ 38784 w 44324"/>
                <a:gd name="connsiteY3" fmla="*/ 260406 h 265946"/>
                <a:gd name="connsiteX4" fmla="*/ 38784 w 44324"/>
                <a:gd name="connsiteY4" fmla="*/ 18838 h 26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24" h="265946">
                  <a:moveTo>
                    <a:pt x="38784" y="18838"/>
                  </a:moveTo>
                  <a:cubicBezTo>
                    <a:pt x="32135" y="16622"/>
                    <a:pt x="25487" y="16622"/>
                    <a:pt x="16622" y="16622"/>
                  </a:cubicBezTo>
                  <a:lnTo>
                    <a:pt x="16622" y="262623"/>
                  </a:lnTo>
                  <a:cubicBezTo>
                    <a:pt x="23270" y="262623"/>
                    <a:pt x="29919" y="260406"/>
                    <a:pt x="38784" y="260406"/>
                  </a:cubicBezTo>
                  <a:lnTo>
                    <a:pt x="38784" y="18838"/>
                  </a:lnTo>
                  <a:close/>
                </a:path>
              </a:pathLst>
            </a:custGeom>
            <a:solidFill>
              <a:srgbClr val="FFAD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32" name="Freeform: Shape 431">
              <a:extLst>
                <a:ext uri="{FF2B5EF4-FFF2-40B4-BE49-F238E27FC236}">
                  <a16:creationId xmlns:a16="http://schemas.microsoft.com/office/drawing/2014/main" id="{2C22CB62-F41D-492A-A6E2-D6C01DAF2EC2}"/>
                </a:ext>
              </a:extLst>
            </p:cNvPr>
            <p:cNvSpPr/>
            <p:nvPr/>
          </p:nvSpPr>
          <p:spPr>
            <a:xfrm>
              <a:off x="5619055" y="4190305"/>
              <a:ext cx="443245" cy="265947"/>
            </a:xfrm>
            <a:custGeom>
              <a:avLst/>
              <a:gdLst>
                <a:gd name="connsiteX0" fmla="*/ 385623 w 443244"/>
                <a:gd name="connsiteY0" fmla="*/ 53189 h 265946"/>
                <a:gd name="connsiteX1" fmla="*/ 79784 w 443244"/>
                <a:gd name="connsiteY1" fmla="*/ 53189 h 265946"/>
                <a:gd name="connsiteX2" fmla="*/ 79784 w 443244"/>
                <a:gd name="connsiteY2" fmla="*/ 230487 h 265946"/>
                <a:gd name="connsiteX3" fmla="*/ 385623 w 443244"/>
                <a:gd name="connsiteY3" fmla="*/ 230487 h 265946"/>
                <a:gd name="connsiteX4" fmla="*/ 385623 w 443244"/>
                <a:gd name="connsiteY4" fmla="*/ 53189 h 26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244" h="265946">
                  <a:moveTo>
                    <a:pt x="385623" y="53189"/>
                  </a:moveTo>
                  <a:cubicBezTo>
                    <a:pt x="301407" y="4432"/>
                    <a:pt x="164001" y="4432"/>
                    <a:pt x="79784" y="53189"/>
                  </a:cubicBezTo>
                  <a:cubicBezTo>
                    <a:pt x="-4432" y="101947"/>
                    <a:pt x="-4432" y="181730"/>
                    <a:pt x="79784" y="230487"/>
                  </a:cubicBezTo>
                  <a:cubicBezTo>
                    <a:pt x="164001" y="279245"/>
                    <a:pt x="301407" y="279245"/>
                    <a:pt x="385623" y="230487"/>
                  </a:cubicBezTo>
                  <a:cubicBezTo>
                    <a:pt x="469840" y="181730"/>
                    <a:pt x="469840" y="101947"/>
                    <a:pt x="385623" y="53189"/>
                  </a:cubicBezTo>
                  <a:close/>
                </a:path>
              </a:pathLst>
            </a:custGeom>
            <a:solidFill>
              <a:srgbClr val="FFCD3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F44DE322-FF24-4CBE-BDBB-27A6F79B1AA8}"/>
                </a:ext>
              </a:extLst>
            </p:cNvPr>
            <p:cNvSpPr/>
            <p:nvPr/>
          </p:nvSpPr>
          <p:spPr>
            <a:xfrm>
              <a:off x="5641217" y="4198062"/>
              <a:ext cx="398920" cy="243785"/>
            </a:xfrm>
            <a:custGeom>
              <a:avLst/>
              <a:gdLst>
                <a:gd name="connsiteX0" fmla="*/ 347947 w 398920"/>
                <a:gd name="connsiteY0" fmla="*/ 49865 h 243784"/>
                <a:gd name="connsiteX1" fmla="*/ 73135 w 398920"/>
                <a:gd name="connsiteY1" fmla="*/ 49865 h 243784"/>
                <a:gd name="connsiteX2" fmla="*/ 73135 w 398920"/>
                <a:gd name="connsiteY2" fmla="*/ 209433 h 243784"/>
                <a:gd name="connsiteX3" fmla="*/ 347947 w 398920"/>
                <a:gd name="connsiteY3" fmla="*/ 209433 h 243784"/>
                <a:gd name="connsiteX4" fmla="*/ 347947 w 398920"/>
                <a:gd name="connsiteY4" fmla="*/ 49865 h 24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920" h="243784">
                  <a:moveTo>
                    <a:pt x="347947" y="49865"/>
                  </a:moveTo>
                  <a:cubicBezTo>
                    <a:pt x="272596" y="5541"/>
                    <a:pt x="148487" y="5541"/>
                    <a:pt x="73135" y="49865"/>
                  </a:cubicBezTo>
                  <a:cubicBezTo>
                    <a:pt x="-2216" y="94190"/>
                    <a:pt x="-2216" y="165109"/>
                    <a:pt x="73135" y="209433"/>
                  </a:cubicBezTo>
                  <a:cubicBezTo>
                    <a:pt x="148487" y="253758"/>
                    <a:pt x="272596" y="253758"/>
                    <a:pt x="347947" y="209433"/>
                  </a:cubicBezTo>
                  <a:cubicBezTo>
                    <a:pt x="423299" y="167325"/>
                    <a:pt x="423299" y="94190"/>
                    <a:pt x="347947" y="49865"/>
                  </a:cubicBezTo>
                  <a:close/>
                </a:path>
              </a:pathLst>
            </a:custGeom>
            <a:solidFill>
              <a:srgbClr val="FFAD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B172730D-0D37-4DD4-A1A8-584B9C8AFC63}"/>
                </a:ext>
              </a:extLst>
            </p:cNvPr>
            <p:cNvSpPr/>
            <p:nvPr/>
          </p:nvSpPr>
          <p:spPr>
            <a:xfrm>
              <a:off x="5665595" y="4214129"/>
              <a:ext cx="354596" cy="221622"/>
            </a:xfrm>
            <a:custGeom>
              <a:avLst/>
              <a:gdLst>
                <a:gd name="connsiteX0" fmla="*/ 308055 w 354595"/>
                <a:gd name="connsiteY0" fmla="*/ 44879 h 221622"/>
                <a:gd name="connsiteX1" fmla="*/ 66487 w 354595"/>
                <a:gd name="connsiteY1" fmla="*/ 44879 h 221622"/>
                <a:gd name="connsiteX2" fmla="*/ 66487 w 354595"/>
                <a:gd name="connsiteY2" fmla="*/ 182285 h 221622"/>
                <a:gd name="connsiteX3" fmla="*/ 308055 w 354595"/>
                <a:gd name="connsiteY3" fmla="*/ 182285 h 221622"/>
                <a:gd name="connsiteX4" fmla="*/ 308055 w 354595"/>
                <a:gd name="connsiteY4" fmla="*/ 44879 h 221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595" h="221622">
                  <a:moveTo>
                    <a:pt x="308055" y="44879"/>
                  </a:moveTo>
                  <a:cubicBezTo>
                    <a:pt x="241569" y="7203"/>
                    <a:pt x="132973" y="7203"/>
                    <a:pt x="66487" y="44879"/>
                  </a:cubicBezTo>
                  <a:cubicBezTo>
                    <a:pt x="0" y="82555"/>
                    <a:pt x="0" y="144609"/>
                    <a:pt x="66487" y="182285"/>
                  </a:cubicBezTo>
                  <a:cubicBezTo>
                    <a:pt x="132973" y="219960"/>
                    <a:pt x="241569" y="219960"/>
                    <a:pt x="308055" y="182285"/>
                  </a:cubicBezTo>
                  <a:cubicBezTo>
                    <a:pt x="374542" y="144609"/>
                    <a:pt x="374542" y="82555"/>
                    <a:pt x="308055" y="44879"/>
                  </a:cubicBezTo>
                  <a:close/>
                </a:path>
              </a:pathLst>
            </a:custGeom>
            <a:solidFill>
              <a:srgbClr val="FFCD3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5446AF25-ECED-42E6-9409-A07F4D4FD907}"/>
                </a:ext>
              </a:extLst>
            </p:cNvPr>
            <p:cNvSpPr/>
            <p:nvPr/>
          </p:nvSpPr>
          <p:spPr>
            <a:xfrm>
              <a:off x="5766434" y="4257900"/>
              <a:ext cx="155136" cy="132973"/>
            </a:xfrm>
            <a:custGeom>
              <a:avLst/>
              <a:gdLst>
                <a:gd name="connsiteX0" fmla="*/ 100838 w 155135"/>
                <a:gd name="connsiteY0" fmla="*/ 116352 h 132973"/>
                <a:gd name="connsiteX1" fmla="*/ 41000 w 155135"/>
                <a:gd name="connsiteY1" fmla="*/ 116352 h 132973"/>
                <a:gd name="connsiteX2" fmla="*/ 16622 w 155135"/>
                <a:gd name="connsiteY2" fmla="*/ 100838 h 132973"/>
                <a:gd name="connsiteX3" fmla="*/ 16622 w 155135"/>
                <a:gd name="connsiteY3" fmla="*/ 94190 h 132973"/>
                <a:gd name="connsiteX4" fmla="*/ 52081 w 155135"/>
                <a:gd name="connsiteY4" fmla="*/ 94190 h 132973"/>
                <a:gd name="connsiteX5" fmla="*/ 52081 w 155135"/>
                <a:gd name="connsiteY5" fmla="*/ 96406 h 132973"/>
                <a:gd name="connsiteX6" fmla="*/ 100838 w 155135"/>
                <a:gd name="connsiteY6" fmla="*/ 96406 h 132973"/>
                <a:gd name="connsiteX7" fmla="*/ 118568 w 155135"/>
                <a:gd name="connsiteY7" fmla="*/ 85324 h 132973"/>
                <a:gd name="connsiteX8" fmla="*/ 107487 w 155135"/>
                <a:gd name="connsiteY8" fmla="*/ 78676 h 132973"/>
                <a:gd name="connsiteX9" fmla="*/ 63162 w 155135"/>
                <a:gd name="connsiteY9" fmla="*/ 78676 h 132973"/>
                <a:gd name="connsiteX10" fmla="*/ 16622 w 155135"/>
                <a:gd name="connsiteY10" fmla="*/ 52081 h 132973"/>
                <a:gd name="connsiteX11" fmla="*/ 16622 w 155135"/>
                <a:gd name="connsiteY11" fmla="*/ 47649 h 132973"/>
                <a:gd name="connsiteX12" fmla="*/ 69811 w 155135"/>
                <a:gd name="connsiteY12" fmla="*/ 16622 h 132973"/>
                <a:gd name="connsiteX13" fmla="*/ 129649 w 155135"/>
                <a:gd name="connsiteY13" fmla="*/ 16622 h 132973"/>
                <a:gd name="connsiteX14" fmla="*/ 154028 w 155135"/>
                <a:gd name="connsiteY14" fmla="*/ 32135 h 132973"/>
                <a:gd name="connsiteX15" fmla="*/ 154028 w 155135"/>
                <a:gd name="connsiteY15" fmla="*/ 41000 h 132973"/>
                <a:gd name="connsiteX16" fmla="*/ 118568 w 155135"/>
                <a:gd name="connsiteY16" fmla="*/ 41000 h 132973"/>
                <a:gd name="connsiteX17" fmla="*/ 118568 w 155135"/>
                <a:gd name="connsiteY17" fmla="*/ 38784 h 132973"/>
                <a:gd name="connsiteX18" fmla="*/ 69811 w 155135"/>
                <a:gd name="connsiteY18" fmla="*/ 38784 h 132973"/>
                <a:gd name="connsiteX19" fmla="*/ 52081 w 155135"/>
                <a:gd name="connsiteY19" fmla="*/ 49865 h 132973"/>
                <a:gd name="connsiteX20" fmla="*/ 52081 w 155135"/>
                <a:gd name="connsiteY20" fmla="*/ 54297 h 132973"/>
                <a:gd name="connsiteX21" fmla="*/ 63162 w 155135"/>
                <a:gd name="connsiteY21" fmla="*/ 60946 h 132973"/>
                <a:gd name="connsiteX22" fmla="*/ 107487 w 155135"/>
                <a:gd name="connsiteY22" fmla="*/ 60946 h 132973"/>
                <a:gd name="connsiteX23" fmla="*/ 154028 w 155135"/>
                <a:gd name="connsiteY23" fmla="*/ 87541 h 132973"/>
                <a:gd name="connsiteX24" fmla="*/ 100838 w 155135"/>
                <a:gd name="connsiteY24" fmla="*/ 116352 h 13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5135" h="132973">
                  <a:moveTo>
                    <a:pt x="100838" y="116352"/>
                  </a:moveTo>
                  <a:lnTo>
                    <a:pt x="41000" y="116352"/>
                  </a:lnTo>
                  <a:cubicBezTo>
                    <a:pt x="27703" y="116352"/>
                    <a:pt x="16622" y="109703"/>
                    <a:pt x="16622" y="100838"/>
                  </a:cubicBezTo>
                  <a:lnTo>
                    <a:pt x="16622" y="94190"/>
                  </a:lnTo>
                  <a:lnTo>
                    <a:pt x="52081" y="94190"/>
                  </a:lnTo>
                  <a:lnTo>
                    <a:pt x="52081" y="96406"/>
                  </a:lnTo>
                  <a:lnTo>
                    <a:pt x="100838" y="96406"/>
                  </a:lnTo>
                  <a:cubicBezTo>
                    <a:pt x="109703" y="96406"/>
                    <a:pt x="118568" y="91973"/>
                    <a:pt x="118568" y="85324"/>
                  </a:cubicBezTo>
                  <a:cubicBezTo>
                    <a:pt x="118568" y="80892"/>
                    <a:pt x="114136" y="78676"/>
                    <a:pt x="107487" y="78676"/>
                  </a:cubicBezTo>
                  <a:lnTo>
                    <a:pt x="63162" y="78676"/>
                  </a:lnTo>
                  <a:cubicBezTo>
                    <a:pt x="36568" y="78676"/>
                    <a:pt x="16622" y="65379"/>
                    <a:pt x="16622" y="52081"/>
                  </a:cubicBezTo>
                  <a:lnTo>
                    <a:pt x="16622" y="47649"/>
                  </a:lnTo>
                  <a:cubicBezTo>
                    <a:pt x="16622" y="29919"/>
                    <a:pt x="41000" y="16622"/>
                    <a:pt x="69811" y="16622"/>
                  </a:cubicBezTo>
                  <a:lnTo>
                    <a:pt x="129649" y="16622"/>
                  </a:lnTo>
                  <a:cubicBezTo>
                    <a:pt x="142946" y="16622"/>
                    <a:pt x="154028" y="23270"/>
                    <a:pt x="154028" y="32135"/>
                  </a:cubicBezTo>
                  <a:lnTo>
                    <a:pt x="154028" y="41000"/>
                  </a:lnTo>
                  <a:lnTo>
                    <a:pt x="118568" y="41000"/>
                  </a:lnTo>
                  <a:lnTo>
                    <a:pt x="118568" y="38784"/>
                  </a:lnTo>
                  <a:lnTo>
                    <a:pt x="69811" y="38784"/>
                  </a:lnTo>
                  <a:cubicBezTo>
                    <a:pt x="60946" y="38784"/>
                    <a:pt x="52081" y="43216"/>
                    <a:pt x="52081" y="49865"/>
                  </a:cubicBezTo>
                  <a:lnTo>
                    <a:pt x="52081" y="54297"/>
                  </a:lnTo>
                  <a:cubicBezTo>
                    <a:pt x="52081" y="58730"/>
                    <a:pt x="56514" y="60946"/>
                    <a:pt x="63162" y="60946"/>
                  </a:cubicBezTo>
                  <a:lnTo>
                    <a:pt x="107487" y="60946"/>
                  </a:lnTo>
                  <a:cubicBezTo>
                    <a:pt x="134082" y="60946"/>
                    <a:pt x="154028" y="74243"/>
                    <a:pt x="154028" y="87541"/>
                  </a:cubicBezTo>
                  <a:cubicBezTo>
                    <a:pt x="154028" y="103054"/>
                    <a:pt x="129649" y="116352"/>
                    <a:pt x="100838" y="116352"/>
                  </a:cubicBezTo>
                  <a:close/>
                </a:path>
              </a:pathLst>
            </a:custGeom>
            <a:solidFill>
              <a:srgbClr val="FF98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A6BB5CE8-5E36-4436-9C18-0E375D7485BE}"/>
                </a:ext>
              </a:extLst>
            </p:cNvPr>
            <p:cNvSpPr/>
            <p:nvPr/>
          </p:nvSpPr>
          <p:spPr>
            <a:xfrm>
              <a:off x="5817407" y="4249035"/>
              <a:ext cx="66487" cy="155136"/>
            </a:xfrm>
            <a:custGeom>
              <a:avLst/>
              <a:gdLst>
                <a:gd name="connsiteX0" fmla="*/ 16622 w 66486"/>
                <a:gd name="connsiteY0" fmla="*/ 16622 h 155135"/>
                <a:gd name="connsiteX1" fmla="*/ 52081 w 66486"/>
                <a:gd name="connsiteY1" fmla="*/ 16622 h 155135"/>
                <a:gd name="connsiteX2" fmla="*/ 52081 w 66486"/>
                <a:gd name="connsiteY2" fmla="*/ 138514 h 155135"/>
                <a:gd name="connsiteX3" fmla="*/ 16622 w 66486"/>
                <a:gd name="connsiteY3" fmla="*/ 138514 h 15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486" h="155135">
                  <a:moveTo>
                    <a:pt x="16622" y="16622"/>
                  </a:moveTo>
                  <a:lnTo>
                    <a:pt x="52081" y="16622"/>
                  </a:lnTo>
                  <a:lnTo>
                    <a:pt x="52081" y="138514"/>
                  </a:lnTo>
                  <a:lnTo>
                    <a:pt x="16622" y="138514"/>
                  </a:lnTo>
                  <a:close/>
                </a:path>
              </a:pathLst>
            </a:custGeom>
            <a:solidFill>
              <a:srgbClr val="FF98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AFB58AEB-7AB2-44C3-B9E6-F67F9BAEA40E}"/>
                </a:ext>
              </a:extLst>
            </p:cNvPr>
            <p:cNvSpPr/>
            <p:nvPr/>
          </p:nvSpPr>
          <p:spPr>
            <a:xfrm>
              <a:off x="5621822" y="4163710"/>
              <a:ext cx="443245" cy="265947"/>
            </a:xfrm>
            <a:custGeom>
              <a:avLst/>
              <a:gdLst>
                <a:gd name="connsiteX0" fmla="*/ 447126 w 443244"/>
                <a:gd name="connsiteY0" fmla="*/ 86433 h 265946"/>
                <a:gd name="connsiteX1" fmla="*/ 424964 w 443244"/>
                <a:gd name="connsiteY1" fmla="*/ 86433 h 265946"/>
                <a:gd name="connsiteX2" fmla="*/ 385072 w 443244"/>
                <a:gd name="connsiteY2" fmla="*/ 53189 h 265946"/>
                <a:gd name="connsiteX3" fmla="*/ 79233 w 443244"/>
                <a:gd name="connsiteY3" fmla="*/ 53189 h 265946"/>
                <a:gd name="connsiteX4" fmla="*/ 39341 w 443244"/>
                <a:gd name="connsiteY4" fmla="*/ 86433 h 265946"/>
                <a:gd name="connsiteX5" fmla="*/ 17178 w 443244"/>
                <a:gd name="connsiteY5" fmla="*/ 86433 h 265946"/>
                <a:gd name="connsiteX6" fmla="*/ 17178 w 443244"/>
                <a:gd name="connsiteY6" fmla="*/ 132974 h 265946"/>
                <a:gd name="connsiteX7" fmla="*/ 17178 w 443244"/>
                <a:gd name="connsiteY7" fmla="*/ 132974 h 265946"/>
                <a:gd name="connsiteX8" fmla="*/ 79233 w 443244"/>
                <a:gd name="connsiteY8" fmla="*/ 230487 h 265946"/>
                <a:gd name="connsiteX9" fmla="*/ 385072 w 443244"/>
                <a:gd name="connsiteY9" fmla="*/ 230487 h 265946"/>
                <a:gd name="connsiteX10" fmla="*/ 447126 w 443244"/>
                <a:gd name="connsiteY10" fmla="*/ 132974 h 265946"/>
                <a:gd name="connsiteX11" fmla="*/ 447126 w 443244"/>
                <a:gd name="connsiteY11" fmla="*/ 132974 h 265946"/>
                <a:gd name="connsiteX12" fmla="*/ 447126 w 443244"/>
                <a:gd name="connsiteY12" fmla="*/ 86433 h 26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43244" h="265946">
                  <a:moveTo>
                    <a:pt x="447126" y="86433"/>
                  </a:moveTo>
                  <a:lnTo>
                    <a:pt x="424964" y="86433"/>
                  </a:lnTo>
                  <a:cubicBezTo>
                    <a:pt x="413883" y="75352"/>
                    <a:pt x="400585" y="64270"/>
                    <a:pt x="385072" y="53189"/>
                  </a:cubicBezTo>
                  <a:cubicBezTo>
                    <a:pt x="300855" y="4432"/>
                    <a:pt x="163449" y="4432"/>
                    <a:pt x="79233" y="53189"/>
                  </a:cubicBezTo>
                  <a:cubicBezTo>
                    <a:pt x="61503" y="62054"/>
                    <a:pt x="48205" y="75352"/>
                    <a:pt x="39341" y="86433"/>
                  </a:cubicBezTo>
                  <a:lnTo>
                    <a:pt x="17178" y="86433"/>
                  </a:lnTo>
                  <a:lnTo>
                    <a:pt x="17178" y="132974"/>
                  </a:lnTo>
                  <a:lnTo>
                    <a:pt x="17178" y="132974"/>
                  </a:lnTo>
                  <a:cubicBezTo>
                    <a:pt x="12746" y="168433"/>
                    <a:pt x="34908" y="203893"/>
                    <a:pt x="79233" y="230487"/>
                  </a:cubicBezTo>
                  <a:cubicBezTo>
                    <a:pt x="163449" y="279244"/>
                    <a:pt x="300855" y="279244"/>
                    <a:pt x="385072" y="230487"/>
                  </a:cubicBezTo>
                  <a:cubicBezTo>
                    <a:pt x="431612" y="203893"/>
                    <a:pt x="451558" y="168433"/>
                    <a:pt x="447126" y="132974"/>
                  </a:cubicBezTo>
                  <a:lnTo>
                    <a:pt x="447126" y="132974"/>
                  </a:lnTo>
                  <a:lnTo>
                    <a:pt x="447126" y="86433"/>
                  </a:lnTo>
                  <a:close/>
                </a:path>
              </a:pathLst>
            </a:custGeom>
            <a:solidFill>
              <a:srgbClr val="FFC10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9B9CE06D-0569-423D-97B6-3B55F27121D8}"/>
                </a:ext>
              </a:extLst>
            </p:cNvPr>
            <p:cNvSpPr/>
            <p:nvPr/>
          </p:nvSpPr>
          <p:spPr>
            <a:xfrm>
              <a:off x="5704379" y="4182548"/>
              <a:ext cx="44324" cy="243785"/>
            </a:xfrm>
            <a:custGeom>
              <a:avLst/>
              <a:gdLst>
                <a:gd name="connsiteX0" fmla="*/ 38784 w 44324"/>
                <a:gd name="connsiteY0" fmla="*/ 16622 h 243784"/>
                <a:gd name="connsiteX1" fmla="*/ 16622 w 44324"/>
                <a:gd name="connsiteY1" fmla="*/ 25487 h 243784"/>
                <a:gd name="connsiteX2" fmla="*/ 16622 w 44324"/>
                <a:gd name="connsiteY2" fmla="*/ 224947 h 243784"/>
                <a:gd name="connsiteX3" fmla="*/ 38784 w 44324"/>
                <a:gd name="connsiteY3" fmla="*/ 233812 h 243784"/>
                <a:gd name="connsiteX4" fmla="*/ 38784 w 44324"/>
                <a:gd name="connsiteY4" fmla="*/ 16622 h 24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24" h="243784">
                  <a:moveTo>
                    <a:pt x="38784" y="16622"/>
                  </a:moveTo>
                  <a:cubicBezTo>
                    <a:pt x="32135" y="18838"/>
                    <a:pt x="23270" y="21054"/>
                    <a:pt x="16622" y="25487"/>
                  </a:cubicBezTo>
                  <a:lnTo>
                    <a:pt x="16622" y="224947"/>
                  </a:lnTo>
                  <a:cubicBezTo>
                    <a:pt x="23270" y="227163"/>
                    <a:pt x="29919" y="231596"/>
                    <a:pt x="38784" y="233812"/>
                  </a:cubicBezTo>
                  <a:lnTo>
                    <a:pt x="38784" y="16622"/>
                  </a:lnTo>
                  <a:close/>
                </a:path>
              </a:pathLst>
            </a:custGeom>
            <a:solidFill>
              <a:srgbClr val="FFAD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6012C96D-6ECA-46A5-ADF4-2D898C5D9976}"/>
                </a:ext>
              </a:extLst>
            </p:cNvPr>
            <p:cNvSpPr/>
            <p:nvPr/>
          </p:nvSpPr>
          <p:spPr>
            <a:xfrm>
              <a:off x="5662271" y="4198062"/>
              <a:ext cx="44324" cy="199460"/>
            </a:xfrm>
            <a:custGeom>
              <a:avLst/>
              <a:gdLst>
                <a:gd name="connsiteX0" fmla="*/ 16622 w 44324"/>
                <a:gd name="connsiteY0" fmla="*/ 32135 h 199460"/>
                <a:gd name="connsiteX1" fmla="*/ 16622 w 44324"/>
                <a:gd name="connsiteY1" fmla="*/ 180622 h 199460"/>
                <a:gd name="connsiteX2" fmla="*/ 36568 w 44324"/>
                <a:gd name="connsiteY2" fmla="*/ 193920 h 199460"/>
                <a:gd name="connsiteX3" fmla="*/ 38784 w 44324"/>
                <a:gd name="connsiteY3" fmla="*/ 193920 h 199460"/>
                <a:gd name="connsiteX4" fmla="*/ 38784 w 44324"/>
                <a:gd name="connsiteY4" fmla="*/ 16622 h 199460"/>
                <a:gd name="connsiteX5" fmla="*/ 36568 w 44324"/>
                <a:gd name="connsiteY5" fmla="*/ 16622 h 199460"/>
                <a:gd name="connsiteX6" fmla="*/ 16622 w 44324"/>
                <a:gd name="connsiteY6" fmla="*/ 32135 h 1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324" h="199460">
                  <a:moveTo>
                    <a:pt x="16622" y="32135"/>
                  </a:moveTo>
                  <a:lnTo>
                    <a:pt x="16622" y="180622"/>
                  </a:lnTo>
                  <a:cubicBezTo>
                    <a:pt x="23270" y="185055"/>
                    <a:pt x="29919" y="189487"/>
                    <a:pt x="36568" y="193920"/>
                  </a:cubicBezTo>
                  <a:cubicBezTo>
                    <a:pt x="36568" y="193920"/>
                    <a:pt x="36568" y="193920"/>
                    <a:pt x="38784" y="193920"/>
                  </a:cubicBezTo>
                  <a:lnTo>
                    <a:pt x="38784" y="16622"/>
                  </a:lnTo>
                  <a:cubicBezTo>
                    <a:pt x="38784" y="16622"/>
                    <a:pt x="38784" y="16622"/>
                    <a:pt x="36568" y="16622"/>
                  </a:cubicBezTo>
                  <a:cubicBezTo>
                    <a:pt x="27703" y="23270"/>
                    <a:pt x="21054" y="27703"/>
                    <a:pt x="16622" y="32135"/>
                  </a:cubicBezTo>
                  <a:close/>
                </a:path>
              </a:pathLst>
            </a:custGeom>
            <a:solidFill>
              <a:srgbClr val="FFAD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5B38E261-DB05-431C-A257-8CC367FAF4D2}"/>
                </a:ext>
              </a:extLst>
            </p:cNvPr>
            <p:cNvSpPr/>
            <p:nvPr/>
          </p:nvSpPr>
          <p:spPr>
            <a:xfrm>
              <a:off x="5746487" y="4171467"/>
              <a:ext cx="44324" cy="265947"/>
            </a:xfrm>
            <a:custGeom>
              <a:avLst/>
              <a:gdLst>
                <a:gd name="connsiteX0" fmla="*/ 38784 w 44324"/>
                <a:gd name="connsiteY0" fmla="*/ 16622 h 265946"/>
                <a:gd name="connsiteX1" fmla="*/ 16622 w 44324"/>
                <a:gd name="connsiteY1" fmla="*/ 21054 h 265946"/>
                <a:gd name="connsiteX2" fmla="*/ 16622 w 44324"/>
                <a:gd name="connsiteY2" fmla="*/ 249325 h 265946"/>
                <a:gd name="connsiteX3" fmla="*/ 38784 w 44324"/>
                <a:gd name="connsiteY3" fmla="*/ 253758 h 265946"/>
                <a:gd name="connsiteX4" fmla="*/ 38784 w 44324"/>
                <a:gd name="connsiteY4" fmla="*/ 16622 h 26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24" h="265946">
                  <a:moveTo>
                    <a:pt x="38784" y="16622"/>
                  </a:moveTo>
                  <a:cubicBezTo>
                    <a:pt x="32135" y="18838"/>
                    <a:pt x="25487" y="18838"/>
                    <a:pt x="16622" y="21054"/>
                  </a:cubicBezTo>
                  <a:lnTo>
                    <a:pt x="16622" y="249325"/>
                  </a:lnTo>
                  <a:cubicBezTo>
                    <a:pt x="23270" y="251542"/>
                    <a:pt x="29919" y="253758"/>
                    <a:pt x="38784" y="253758"/>
                  </a:cubicBezTo>
                  <a:lnTo>
                    <a:pt x="38784" y="16622"/>
                  </a:lnTo>
                  <a:close/>
                </a:path>
              </a:pathLst>
            </a:custGeom>
            <a:solidFill>
              <a:srgbClr val="FFAD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DB428606-7AB7-4DC4-B379-17A881D16022}"/>
                </a:ext>
              </a:extLst>
            </p:cNvPr>
            <p:cNvSpPr/>
            <p:nvPr/>
          </p:nvSpPr>
          <p:spPr>
            <a:xfrm>
              <a:off x="6003570" y="4211359"/>
              <a:ext cx="44324" cy="177298"/>
            </a:xfrm>
            <a:custGeom>
              <a:avLst/>
              <a:gdLst>
                <a:gd name="connsiteX0" fmla="*/ 16622 w 44324"/>
                <a:gd name="connsiteY0" fmla="*/ 16622 h 177297"/>
                <a:gd name="connsiteX1" fmla="*/ 16622 w 44324"/>
                <a:gd name="connsiteY1" fmla="*/ 173974 h 177297"/>
                <a:gd name="connsiteX2" fmla="*/ 38784 w 44324"/>
                <a:gd name="connsiteY2" fmla="*/ 156244 h 177297"/>
                <a:gd name="connsiteX3" fmla="*/ 38784 w 44324"/>
                <a:gd name="connsiteY3" fmla="*/ 36568 h 177297"/>
                <a:gd name="connsiteX4" fmla="*/ 16622 w 44324"/>
                <a:gd name="connsiteY4" fmla="*/ 16622 h 177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24" h="177297">
                  <a:moveTo>
                    <a:pt x="16622" y="16622"/>
                  </a:moveTo>
                  <a:lnTo>
                    <a:pt x="16622" y="173974"/>
                  </a:lnTo>
                  <a:cubicBezTo>
                    <a:pt x="25487" y="167325"/>
                    <a:pt x="32135" y="160676"/>
                    <a:pt x="38784" y="156244"/>
                  </a:cubicBezTo>
                  <a:lnTo>
                    <a:pt x="38784" y="36568"/>
                  </a:lnTo>
                  <a:cubicBezTo>
                    <a:pt x="32135" y="27703"/>
                    <a:pt x="25487" y="21054"/>
                    <a:pt x="16622" y="16622"/>
                  </a:cubicBezTo>
                  <a:close/>
                </a:path>
              </a:pathLst>
            </a:custGeom>
            <a:solidFill>
              <a:srgbClr val="FFAD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7EFB9371-EB55-4883-8298-0DE1C87C36EF}"/>
                </a:ext>
              </a:extLst>
            </p:cNvPr>
            <p:cNvSpPr/>
            <p:nvPr/>
          </p:nvSpPr>
          <p:spPr>
            <a:xfrm>
              <a:off x="6045678" y="4233521"/>
              <a:ext cx="22162" cy="110811"/>
            </a:xfrm>
            <a:custGeom>
              <a:avLst/>
              <a:gdLst>
                <a:gd name="connsiteX0" fmla="*/ 16622 w 22162"/>
                <a:gd name="connsiteY0" fmla="*/ 98622 h 110811"/>
                <a:gd name="connsiteX1" fmla="*/ 21054 w 22162"/>
                <a:gd name="connsiteY1" fmla="*/ 63163 h 110811"/>
                <a:gd name="connsiteX2" fmla="*/ 21054 w 22162"/>
                <a:gd name="connsiteY2" fmla="*/ 63163 h 110811"/>
                <a:gd name="connsiteX3" fmla="*/ 21054 w 22162"/>
                <a:gd name="connsiteY3" fmla="*/ 16622 h 110811"/>
                <a:gd name="connsiteX4" fmla="*/ 16622 w 22162"/>
                <a:gd name="connsiteY4" fmla="*/ 16622 h 110811"/>
                <a:gd name="connsiteX5" fmla="*/ 16622 w 22162"/>
                <a:gd name="connsiteY5" fmla="*/ 98622 h 110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162" h="110811">
                  <a:moveTo>
                    <a:pt x="16622" y="98622"/>
                  </a:moveTo>
                  <a:cubicBezTo>
                    <a:pt x="21054" y="87541"/>
                    <a:pt x="23270" y="76460"/>
                    <a:pt x="21054" y="63163"/>
                  </a:cubicBezTo>
                  <a:lnTo>
                    <a:pt x="21054" y="63163"/>
                  </a:lnTo>
                  <a:lnTo>
                    <a:pt x="21054" y="16622"/>
                  </a:lnTo>
                  <a:lnTo>
                    <a:pt x="16622" y="16622"/>
                  </a:lnTo>
                  <a:lnTo>
                    <a:pt x="16622" y="98622"/>
                  </a:lnTo>
                  <a:close/>
                </a:path>
              </a:pathLst>
            </a:custGeom>
            <a:solidFill>
              <a:srgbClr val="FFAD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44EA419E-F5C4-402A-B103-0F77A86B9F38}"/>
                </a:ext>
              </a:extLst>
            </p:cNvPr>
            <p:cNvSpPr/>
            <p:nvPr/>
          </p:nvSpPr>
          <p:spPr>
            <a:xfrm>
              <a:off x="5917137" y="4173683"/>
              <a:ext cx="44324" cy="243785"/>
            </a:xfrm>
            <a:custGeom>
              <a:avLst/>
              <a:gdLst>
                <a:gd name="connsiteX0" fmla="*/ 38784 w 44324"/>
                <a:gd name="connsiteY0" fmla="*/ 23270 h 243784"/>
                <a:gd name="connsiteX1" fmla="*/ 16622 w 44324"/>
                <a:gd name="connsiteY1" fmla="*/ 16622 h 243784"/>
                <a:gd name="connsiteX2" fmla="*/ 16622 w 44324"/>
                <a:gd name="connsiteY2" fmla="*/ 247109 h 243784"/>
                <a:gd name="connsiteX3" fmla="*/ 38784 w 44324"/>
                <a:gd name="connsiteY3" fmla="*/ 240461 h 243784"/>
                <a:gd name="connsiteX4" fmla="*/ 38784 w 44324"/>
                <a:gd name="connsiteY4" fmla="*/ 23270 h 24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24" h="243784">
                  <a:moveTo>
                    <a:pt x="38784" y="23270"/>
                  </a:moveTo>
                  <a:cubicBezTo>
                    <a:pt x="32135" y="21054"/>
                    <a:pt x="25487" y="18838"/>
                    <a:pt x="16622" y="16622"/>
                  </a:cubicBezTo>
                  <a:lnTo>
                    <a:pt x="16622" y="247109"/>
                  </a:lnTo>
                  <a:cubicBezTo>
                    <a:pt x="23270" y="244893"/>
                    <a:pt x="29919" y="242677"/>
                    <a:pt x="38784" y="240461"/>
                  </a:cubicBezTo>
                  <a:lnTo>
                    <a:pt x="38784" y="23270"/>
                  </a:lnTo>
                  <a:close/>
                </a:path>
              </a:pathLst>
            </a:custGeom>
            <a:solidFill>
              <a:srgbClr val="FFAD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ED31B4F6-2B39-4F18-8313-05B9C970FD67}"/>
                </a:ext>
              </a:extLst>
            </p:cNvPr>
            <p:cNvSpPr/>
            <p:nvPr/>
          </p:nvSpPr>
          <p:spPr>
            <a:xfrm>
              <a:off x="5619022" y="4233521"/>
              <a:ext cx="44324" cy="132973"/>
            </a:xfrm>
            <a:custGeom>
              <a:avLst/>
              <a:gdLst>
                <a:gd name="connsiteX0" fmla="*/ 37709 w 44324"/>
                <a:gd name="connsiteY0" fmla="*/ 127433 h 132973"/>
                <a:gd name="connsiteX1" fmla="*/ 37709 w 44324"/>
                <a:gd name="connsiteY1" fmla="*/ 16622 h 132973"/>
                <a:gd name="connsiteX2" fmla="*/ 17763 w 44324"/>
                <a:gd name="connsiteY2" fmla="*/ 16622 h 132973"/>
                <a:gd name="connsiteX3" fmla="*/ 17763 w 44324"/>
                <a:gd name="connsiteY3" fmla="*/ 63163 h 132973"/>
                <a:gd name="connsiteX4" fmla="*/ 17763 w 44324"/>
                <a:gd name="connsiteY4" fmla="*/ 63163 h 132973"/>
                <a:gd name="connsiteX5" fmla="*/ 37709 w 44324"/>
                <a:gd name="connsiteY5" fmla="*/ 127433 h 13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324" h="132973">
                  <a:moveTo>
                    <a:pt x="37709" y="127433"/>
                  </a:moveTo>
                  <a:lnTo>
                    <a:pt x="37709" y="16622"/>
                  </a:lnTo>
                  <a:lnTo>
                    <a:pt x="17763" y="16622"/>
                  </a:lnTo>
                  <a:lnTo>
                    <a:pt x="17763" y="63163"/>
                  </a:lnTo>
                  <a:lnTo>
                    <a:pt x="17763" y="63163"/>
                  </a:lnTo>
                  <a:cubicBezTo>
                    <a:pt x="13330" y="85325"/>
                    <a:pt x="22195" y="107487"/>
                    <a:pt x="37709" y="127433"/>
                  </a:cubicBezTo>
                  <a:close/>
                </a:path>
              </a:pathLst>
            </a:custGeom>
            <a:solidFill>
              <a:srgbClr val="FFAD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9A07423D-978F-48C6-97B7-6F163B6B9CA8}"/>
                </a:ext>
              </a:extLst>
            </p:cNvPr>
            <p:cNvSpPr/>
            <p:nvPr/>
          </p:nvSpPr>
          <p:spPr>
            <a:xfrm>
              <a:off x="5959245" y="4186981"/>
              <a:ext cx="44324" cy="221622"/>
            </a:xfrm>
            <a:custGeom>
              <a:avLst/>
              <a:gdLst>
                <a:gd name="connsiteX0" fmla="*/ 38784 w 44324"/>
                <a:gd name="connsiteY0" fmla="*/ 27703 h 221622"/>
                <a:gd name="connsiteX1" fmla="*/ 16622 w 44324"/>
                <a:gd name="connsiteY1" fmla="*/ 16622 h 221622"/>
                <a:gd name="connsiteX2" fmla="*/ 16622 w 44324"/>
                <a:gd name="connsiteY2" fmla="*/ 220514 h 221622"/>
                <a:gd name="connsiteX3" fmla="*/ 38784 w 44324"/>
                <a:gd name="connsiteY3" fmla="*/ 209433 h 221622"/>
                <a:gd name="connsiteX4" fmla="*/ 38784 w 44324"/>
                <a:gd name="connsiteY4" fmla="*/ 27703 h 221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24" h="221622">
                  <a:moveTo>
                    <a:pt x="38784" y="27703"/>
                  </a:moveTo>
                  <a:cubicBezTo>
                    <a:pt x="32135" y="23270"/>
                    <a:pt x="25487" y="21054"/>
                    <a:pt x="16622" y="16622"/>
                  </a:cubicBezTo>
                  <a:lnTo>
                    <a:pt x="16622" y="220514"/>
                  </a:lnTo>
                  <a:cubicBezTo>
                    <a:pt x="23270" y="218298"/>
                    <a:pt x="32135" y="213866"/>
                    <a:pt x="38784" y="209433"/>
                  </a:cubicBezTo>
                  <a:lnTo>
                    <a:pt x="38784" y="27703"/>
                  </a:lnTo>
                  <a:close/>
                </a:path>
              </a:pathLst>
            </a:custGeom>
            <a:solidFill>
              <a:srgbClr val="FFAD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1233A896-490B-467D-B586-6E3A731E08A5}"/>
                </a:ext>
              </a:extLst>
            </p:cNvPr>
            <p:cNvSpPr/>
            <p:nvPr/>
          </p:nvSpPr>
          <p:spPr>
            <a:xfrm>
              <a:off x="5788596" y="4164819"/>
              <a:ext cx="44324" cy="265947"/>
            </a:xfrm>
            <a:custGeom>
              <a:avLst/>
              <a:gdLst>
                <a:gd name="connsiteX0" fmla="*/ 38784 w 44324"/>
                <a:gd name="connsiteY0" fmla="*/ 16622 h 265946"/>
                <a:gd name="connsiteX1" fmla="*/ 16622 w 44324"/>
                <a:gd name="connsiteY1" fmla="*/ 18838 h 265946"/>
                <a:gd name="connsiteX2" fmla="*/ 16622 w 44324"/>
                <a:gd name="connsiteY2" fmla="*/ 262622 h 265946"/>
                <a:gd name="connsiteX3" fmla="*/ 38784 w 44324"/>
                <a:gd name="connsiteY3" fmla="*/ 264839 h 265946"/>
                <a:gd name="connsiteX4" fmla="*/ 38784 w 44324"/>
                <a:gd name="connsiteY4" fmla="*/ 16622 h 26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24" h="265946">
                  <a:moveTo>
                    <a:pt x="38784" y="16622"/>
                  </a:moveTo>
                  <a:cubicBezTo>
                    <a:pt x="32135" y="16622"/>
                    <a:pt x="25487" y="18838"/>
                    <a:pt x="16622" y="18838"/>
                  </a:cubicBezTo>
                  <a:lnTo>
                    <a:pt x="16622" y="262622"/>
                  </a:lnTo>
                  <a:cubicBezTo>
                    <a:pt x="23270" y="262622"/>
                    <a:pt x="29919" y="264839"/>
                    <a:pt x="38784" y="264839"/>
                  </a:cubicBezTo>
                  <a:lnTo>
                    <a:pt x="38784" y="16622"/>
                  </a:lnTo>
                  <a:close/>
                </a:path>
              </a:pathLst>
            </a:custGeom>
            <a:solidFill>
              <a:srgbClr val="FFAD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CB6B569B-1930-4BF1-B551-089F7AFF73E3}"/>
                </a:ext>
              </a:extLst>
            </p:cNvPr>
            <p:cNvSpPr/>
            <p:nvPr/>
          </p:nvSpPr>
          <p:spPr>
            <a:xfrm>
              <a:off x="5830704" y="4164819"/>
              <a:ext cx="44324" cy="265947"/>
            </a:xfrm>
            <a:custGeom>
              <a:avLst/>
              <a:gdLst>
                <a:gd name="connsiteX0" fmla="*/ 38784 w 44324"/>
                <a:gd name="connsiteY0" fmla="*/ 264839 h 265946"/>
                <a:gd name="connsiteX1" fmla="*/ 38784 w 44324"/>
                <a:gd name="connsiteY1" fmla="*/ 16622 h 265946"/>
                <a:gd name="connsiteX2" fmla="*/ 16622 w 44324"/>
                <a:gd name="connsiteY2" fmla="*/ 16622 h 265946"/>
                <a:gd name="connsiteX3" fmla="*/ 16622 w 44324"/>
                <a:gd name="connsiteY3" fmla="*/ 267055 h 265946"/>
                <a:gd name="connsiteX4" fmla="*/ 38784 w 44324"/>
                <a:gd name="connsiteY4" fmla="*/ 264839 h 26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24" h="265946">
                  <a:moveTo>
                    <a:pt x="38784" y="264839"/>
                  </a:moveTo>
                  <a:lnTo>
                    <a:pt x="38784" y="16622"/>
                  </a:lnTo>
                  <a:cubicBezTo>
                    <a:pt x="32135" y="16622"/>
                    <a:pt x="25487" y="16622"/>
                    <a:pt x="16622" y="16622"/>
                  </a:cubicBezTo>
                  <a:lnTo>
                    <a:pt x="16622" y="267055"/>
                  </a:lnTo>
                  <a:cubicBezTo>
                    <a:pt x="25487" y="267055"/>
                    <a:pt x="32135" y="267055"/>
                    <a:pt x="38784" y="264839"/>
                  </a:cubicBezTo>
                  <a:close/>
                </a:path>
              </a:pathLst>
            </a:custGeom>
            <a:solidFill>
              <a:srgbClr val="FFAD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E53F9801-874B-4A22-8589-2C84AC8146D7}"/>
                </a:ext>
              </a:extLst>
            </p:cNvPr>
            <p:cNvSpPr/>
            <p:nvPr/>
          </p:nvSpPr>
          <p:spPr>
            <a:xfrm>
              <a:off x="5875029" y="4167035"/>
              <a:ext cx="44324" cy="265947"/>
            </a:xfrm>
            <a:custGeom>
              <a:avLst/>
              <a:gdLst>
                <a:gd name="connsiteX0" fmla="*/ 38784 w 44324"/>
                <a:gd name="connsiteY0" fmla="*/ 18838 h 265946"/>
                <a:gd name="connsiteX1" fmla="*/ 16622 w 44324"/>
                <a:gd name="connsiteY1" fmla="*/ 16622 h 265946"/>
                <a:gd name="connsiteX2" fmla="*/ 16622 w 44324"/>
                <a:gd name="connsiteY2" fmla="*/ 262623 h 265946"/>
                <a:gd name="connsiteX3" fmla="*/ 38784 w 44324"/>
                <a:gd name="connsiteY3" fmla="*/ 260406 h 265946"/>
                <a:gd name="connsiteX4" fmla="*/ 38784 w 44324"/>
                <a:gd name="connsiteY4" fmla="*/ 18838 h 26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24" h="265946">
                  <a:moveTo>
                    <a:pt x="38784" y="18838"/>
                  </a:moveTo>
                  <a:cubicBezTo>
                    <a:pt x="32135" y="16622"/>
                    <a:pt x="25487" y="16622"/>
                    <a:pt x="16622" y="16622"/>
                  </a:cubicBezTo>
                  <a:lnTo>
                    <a:pt x="16622" y="262623"/>
                  </a:lnTo>
                  <a:cubicBezTo>
                    <a:pt x="23270" y="262623"/>
                    <a:pt x="29919" y="260406"/>
                    <a:pt x="38784" y="260406"/>
                  </a:cubicBezTo>
                  <a:lnTo>
                    <a:pt x="38784" y="18838"/>
                  </a:lnTo>
                  <a:close/>
                </a:path>
              </a:pathLst>
            </a:custGeom>
            <a:solidFill>
              <a:srgbClr val="FFAD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703A680B-DB28-46E1-B258-74E6AF358BD0}"/>
                </a:ext>
              </a:extLst>
            </p:cNvPr>
            <p:cNvSpPr/>
            <p:nvPr/>
          </p:nvSpPr>
          <p:spPr>
            <a:xfrm>
              <a:off x="5619055" y="4101656"/>
              <a:ext cx="443245" cy="265947"/>
            </a:xfrm>
            <a:custGeom>
              <a:avLst/>
              <a:gdLst>
                <a:gd name="connsiteX0" fmla="*/ 385623 w 443244"/>
                <a:gd name="connsiteY0" fmla="*/ 53189 h 265946"/>
                <a:gd name="connsiteX1" fmla="*/ 79784 w 443244"/>
                <a:gd name="connsiteY1" fmla="*/ 53189 h 265946"/>
                <a:gd name="connsiteX2" fmla="*/ 79784 w 443244"/>
                <a:gd name="connsiteY2" fmla="*/ 230487 h 265946"/>
                <a:gd name="connsiteX3" fmla="*/ 385623 w 443244"/>
                <a:gd name="connsiteY3" fmla="*/ 230487 h 265946"/>
                <a:gd name="connsiteX4" fmla="*/ 385623 w 443244"/>
                <a:gd name="connsiteY4" fmla="*/ 53189 h 26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244" h="265946">
                  <a:moveTo>
                    <a:pt x="385623" y="53189"/>
                  </a:moveTo>
                  <a:cubicBezTo>
                    <a:pt x="301407" y="4432"/>
                    <a:pt x="164001" y="4432"/>
                    <a:pt x="79784" y="53189"/>
                  </a:cubicBezTo>
                  <a:cubicBezTo>
                    <a:pt x="-4432" y="101947"/>
                    <a:pt x="-4432" y="181730"/>
                    <a:pt x="79784" y="230487"/>
                  </a:cubicBezTo>
                  <a:cubicBezTo>
                    <a:pt x="164001" y="279245"/>
                    <a:pt x="301407" y="279245"/>
                    <a:pt x="385623" y="230487"/>
                  </a:cubicBezTo>
                  <a:cubicBezTo>
                    <a:pt x="469840" y="181730"/>
                    <a:pt x="469840" y="101947"/>
                    <a:pt x="385623" y="53189"/>
                  </a:cubicBezTo>
                  <a:close/>
                </a:path>
              </a:pathLst>
            </a:custGeom>
            <a:solidFill>
              <a:srgbClr val="FFCD3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D7D81774-5013-429C-9D86-FE8896A0D739}"/>
                </a:ext>
              </a:extLst>
            </p:cNvPr>
            <p:cNvSpPr/>
            <p:nvPr/>
          </p:nvSpPr>
          <p:spPr>
            <a:xfrm>
              <a:off x="5641217" y="4109413"/>
              <a:ext cx="398920" cy="243785"/>
            </a:xfrm>
            <a:custGeom>
              <a:avLst/>
              <a:gdLst>
                <a:gd name="connsiteX0" fmla="*/ 347947 w 398920"/>
                <a:gd name="connsiteY0" fmla="*/ 49865 h 243784"/>
                <a:gd name="connsiteX1" fmla="*/ 73135 w 398920"/>
                <a:gd name="connsiteY1" fmla="*/ 49865 h 243784"/>
                <a:gd name="connsiteX2" fmla="*/ 73135 w 398920"/>
                <a:gd name="connsiteY2" fmla="*/ 209433 h 243784"/>
                <a:gd name="connsiteX3" fmla="*/ 347947 w 398920"/>
                <a:gd name="connsiteY3" fmla="*/ 209433 h 243784"/>
                <a:gd name="connsiteX4" fmla="*/ 347947 w 398920"/>
                <a:gd name="connsiteY4" fmla="*/ 49865 h 24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920" h="243784">
                  <a:moveTo>
                    <a:pt x="347947" y="49865"/>
                  </a:moveTo>
                  <a:cubicBezTo>
                    <a:pt x="272596" y="5541"/>
                    <a:pt x="148487" y="5541"/>
                    <a:pt x="73135" y="49865"/>
                  </a:cubicBezTo>
                  <a:cubicBezTo>
                    <a:pt x="-2216" y="94190"/>
                    <a:pt x="-2216" y="165109"/>
                    <a:pt x="73135" y="209433"/>
                  </a:cubicBezTo>
                  <a:cubicBezTo>
                    <a:pt x="148487" y="253758"/>
                    <a:pt x="272596" y="253758"/>
                    <a:pt x="347947" y="209433"/>
                  </a:cubicBezTo>
                  <a:cubicBezTo>
                    <a:pt x="423299" y="167325"/>
                    <a:pt x="423299" y="94190"/>
                    <a:pt x="347947" y="49865"/>
                  </a:cubicBezTo>
                  <a:close/>
                </a:path>
              </a:pathLst>
            </a:custGeom>
            <a:solidFill>
              <a:srgbClr val="FFAD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DB4DE7B4-D6E5-4E59-AFEB-6FF06F1A9682}"/>
                </a:ext>
              </a:extLst>
            </p:cNvPr>
            <p:cNvSpPr/>
            <p:nvPr/>
          </p:nvSpPr>
          <p:spPr>
            <a:xfrm>
              <a:off x="5665595" y="4125480"/>
              <a:ext cx="354596" cy="221622"/>
            </a:xfrm>
            <a:custGeom>
              <a:avLst/>
              <a:gdLst>
                <a:gd name="connsiteX0" fmla="*/ 308055 w 354595"/>
                <a:gd name="connsiteY0" fmla="*/ 44879 h 221622"/>
                <a:gd name="connsiteX1" fmla="*/ 66487 w 354595"/>
                <a:gd name="connsiteY1" fmla="*/ 44879 h 221622"/>
                <a:gd name="connsiteX2" fmla="*/ 66487 w 354595"/>
                <a:gd name="connsiteY2" fmla="*/ 182285 h 221622"/>
                <a:gd name="connsiteX3" fmla="*/ 308055 w 354595"/>
                <a:gd name="connsiteY3" fmla="*/ 182285 h 221622"/>
                <a:gd name="connsiteX4" fmla="*/ 308055 w 354595"/>
                <a:gd name="connsiteY4" fmla="*/ 44879 h 221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595" h="221622">
                  <a:moveTo>
                    <a:pt x="308055" y="44879"/>
                  </a:moveTo>
                  <a:cubicBezTo>
                    <a:pt x="241569" y="7203"/>
                    <a:pt x="132973" y="7203"/>
                    <a:pt x="66487" y="44879"/>
                  </a:cubicBezTo>
                  <a:cubicBezTo>
                    <a:pt x="0" y="82555"/>
                    <a:pt x="0" y="144609"/>
                    <a:pt x="66487" y="182285"/>
                  </a:cubicBezTo>
                  <a:cubicBezTo>
                    <a:pt x="132973" y="219960"/>
                    <a:pt x="241569" y="219960"/>
                    <a:pt x="308055" y="182285"/>
                  </a:cubicBezTo>
                  <a:cubicBezTo>
                    <a:pt x="374542" y="144609"/>
                    <a:pt x="374542" y="82555"/>
                    <a:pt x="308055" y="44879"/>
                  </a:cubicBezTo>
                  <a:close/>
                </a:path>
              </a:pathLst>
            </a:custGeom>
            <a:solidFill>
              <a:srgbClr val="FFCD3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D67EBA6D-A53C-491C-8988-5BB6B9DC3AB0}"/>
                </a:ext>
              </a:extLst>
            </p:cNvPr>
            <p:cNvSpPr/>
            <p:nvPr/>
          </p:nvSpPr>
          <p:spPr>
            <a:xfrm>
              <a:off x="5766434" y="4169251"/>
              <a:ext cx="155136" cy="132973"/>
            </a:xfrm>
            <a:custGeom>
              <a:avLst/>
              <a:gdLst>
                <a:gd name="connsiteX0" fmla="*/ 100838 w 155135"/>
                <a:gd name="connsiteY0" fmla="*/ 116352 h 132973"/>
                <a:gd name="connsiteX1" fmla="*/ 41000 w 155135"/>
                <a:gd name="connsiteY1" fmla="*/ 116352 h 132973"/>
                <a:gd name="connsiteX2" fmla="*/ 16622 w 155135"/>
                <a:gd name="connsiteY2" fmla="*/ 100838 h 132973"/>
                <a:gd name="connsiteX3" fmla="*/ 16622 w 155135"/>
                <a:gd name="connsiteY3" fmla="*/ 94190 h 132973"/>
                <a:gd name="connsiteX4" fmla="*/ 52081 w 155135"/>
                <a:gd name="connsiteY4" fmla="*/ 94190 h 132973"/>
                <a:gd name="connsiteX5" fmla="*/ 52081 w 155135"/>
                <a:gd name="connsiteY5" fmla="*/ 96406 h 132973"/>
                <a:gd name="connsiteX6" fmla="*/ 100838 w 155135"/>
                <a:gd name="connsiteY6" fmla="*/ 96406 h 132973"/>
                <a:gd name="connsiteX7" fmla="*/ 118568 w 155135"/>
                <a:gd name="connsiteY7" fmla="*/ 85324 h 132973"/>
                <a:gd name="connsiteX8" fmla="*/ 107487 w 155135"/>
                <a:gd name="connsiteY8" fmla="*/ 78676 h 132973"/>
                <a:gd name="connsiteX9" fmla="*/ 63162 w 155135"/>
                <a:gd name="connsiteY9" fmla="*/ 78676 h 132973"/>
                <a:gd name="connsiteX10" fmla="*/ 16622 w 155135"/>
                <a:gd name="connsiteY10" fmla="*/ 52081 h 132973"/>
                <a:gd name="connsiteX11" fmla="*/ 16622 w 155135"/>
                <a:gd name="connsiteY11" fmla="*/ 47649 h 132973"/>
                <a:gd name="connsiteX12" fmla="*/ 69811 w 155135"/>
                <a:gd name="connsiteY12" fmla="*/ 16622 h 132973"/>
                <a:gd name="connsiteX13" fmla="*/ 129649 w 155135"/>
                <a:gd name="connsiteY13" fmla="*/ 16622 h 132973"/>
                <a:gd name="connsiteX14" fmla="*/ 154028 w 155135"/>
                <a:gd name="connsiteY14" fmla="*/ 32135 h 132973"/>
                <a:gd name="connsiteX15" fmla="*/ 154028 w 155135"/>
                <a:gd name="connsiteY15" fmla="*/ 41000 h 132973"/>
                <a:gd name="connsiteX16" fmla="*/ 118568 w 155135"/>
                <a:gd name="connsiteY16" fmla="*/ 41000 h 132973"/>
                <a:gd name="connsiteX17" fmla="*/ 118568 w 155135"/>
                <a:gd name="connsiteY17" fmla="*/ 38784 h 132973"/>
                <a:gd name="connsiteX18" fmla="*/ 69811 w 155135"/>
                <a:gd name="connsiteY18" fmla="*/ 38784 h 132973"/>
                <a:gd name="connsiteX19" fmla="*/ 52081 w 155135"/>
                <a:gd name="connsiteY19" fmla="*/ 49865 h 132973"/>
                <a:gd name="connsiteX20" fmla="*/ 52081 w 155135"/>
                <a:gd name="connsiteY20" fmla="*/ 54297 h 132973"/>
                <a:gd name="connsiteX21" fmla="*/ 63162 w 155135"/>
                <a:gd name="connsiteY21" fmla="*/ 60946 h 132973"/>
                <a:gd name="connsiteX22" fmla="*/ 107487 w 155135"/>
                <a:gd name="connsiteY22" fmla="*/ 60946 h 132973"/>
                <a:gd name="connsiteX23" fmla="*/ 154028 w 155135"/>
                <a:gd name="connsiteY23" fmla="*/ 87541 h 132973"/>
                <a:gd name="connsiteX24" fmla="*/ 100838 w 155135"/>
                <a:gd name="connsiteY24" fmla="*/ 116352 h 13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5135" h="132973">
                  <a:moveTo>
                    <a:pt x="100838" y="116352"/>
                  </a:moveTo>
                  <a:lnTo>
                    <a:pt x="41000" y="116352"/>
                  </a:lnTo>
                  <a:cubicBezTo>
                    <a:pt x="27703" y="116352"/>
                    <a:pt x="16622" y="109703"/>
                    <a:pt x="16622" y="100838"/>
                  </a:cubicBezTo>
                  <a:lnTo>
                    <a:pt x="16622" y="94190"/>
                  </a:lnTo>
                  <a:lnTo>
                    <a:pt x="52081" y="94190"/>
                  </a:lnTo>
                  <a:lnTo>
                    <a:pt x="52081" y="96406"/>
                  </a:lnTo>
                  <a:lnTo>
                    <a:pt x="100838" y="96406"/>
                  </a:lnTo>
                  <a:cubicBezTo>
                    <a:pt x="109703" y="96406"/>
                    <a:pt x="118568" y="91973"/>
                    <a:pt x="118568" y="85324"/>
                  </a:cubicBezTo>
                  <a:cubicBezTo>
                    <a:pt x="118568" y="80892"/>
                    <a:pt x="114136" y="78676"/>
                    <a:pt x="107487" y="78676"/>
                  </a:cubicBezTo>
                  <a:lnTo>
                    <a:pt x="63162" y="78676"/>
                  </a:lnTo>
                  <a:cubicBezTo>
                    <a:pt x="36568" y="78676"/>
                    <a:pt x="16622" y="65379"/>
                    <a:pt x="16622" y="52081"/>
                  </a:cubicBezTo>
                  <a:lnTo>
                    <a:pt x="16622" y="47649"/>
                  </a:lnTo>
                  <a:cubicBezTo>
                    <a:pt x="16622" y="29919"/>
                    <a:pt x="41000" y="16622"/>
                    <a:pt x="69811" y="16622"/>
                  </a:cubicBezTo>
                  <a:lnTo>
                    <a:pt x="129649" y="16622"/>
                  </a:lnTo>
                  <a:cubicBezTo>
                    <a:pt x="142946" y="16622"/>
                    <a:pt x="154028" y="23270"/>
                    <a:pt x="154028" y="32135"/>
                  </a:cubicBezTo>
                  <a:lnTo>
                    <a:pt x="154028" y="41000"/>
                  </a:lnTo>
                  <a:lnTo>
                    <a:pt x="118568" y="41000"/>
                  </a:lnTo>
                  <a:lnTo>
                    <a:pt x="118568" y="38784"/>
                  </a:lnTo>
                  <a:lnTo>
                    <a:pt x="69811" y="38784"/>
                  </a:lnTo>
                  <a:cubicBezTo>
                    <a:pt x="60946" y="38784"/>
                    <a:pt x="52081" y="43216"/>
                    <a:pt x="52081" y="49865"/>
                  </a:cubicBezTo>
                  <a:lnTo>
                    <a:pt x="52081" y="54297"/>
                  </a:lnTo>
                  <a:cubicBezTo>
                    <a:pt x="52081" y="58730"/>
                    <a:pt x="56514" y="60946"/>
                    <a:pt x="63162" y="60946"/>
                  </a:cubicBezTo>
                  <a:lnTo>
                    <a:pt x="107487" y="60946"/>
                  </a:lnTo>
                  <a:cubicBezTo>
                    <a:pt x="134082" y="60946"/>
                    <a:pt x="154028" y="74243"/>
                    <a:pt x="154028" y="87541"/>
                  </a:cubicBezTo>
                  <a:cubicBezTo>
                    <a:pt x="154028" y="103054"/>
                    <a:pt x="129649" y="116352"/>
                    <a:pt x="100838" y="116352"/>
                  </a:cubicBezTo>
                  <a:close/>
                </a:path>
              </a:pathLst>
            </a:custGeom>
            <a:solidFill>
              <a:srgbClr val="FF98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38ADE69A-53B4-419F-8BBE-6273DE4F6D48}"/>
                </a:ext>
              </a:extLst>
            </p:cNvPr>
            <p:cNvSpPr/>
            <p:nvPr/>
          </p:nvSpPr>
          <p:spPr>
            <a:xfrm>
              <a:off x="5817407" y="4160386"/>
              <a:ext cx="66487" cy="155136"/>
            </a:xfrm>
            <a:custGeom>
              <a:avLst/>
              <a:gdLst>
                <a:gd name="connsiteX0" fmla="*/ 16622 w 66486"/>
                <a:gd name="connsiteY0" fmla="*/ 16622 h 155135"/>
                <a:gd name="connsiteX1" fmla="*/ 52081 w 66486"/>
                <a:gd name="connsiteY1" fmla="*/ 16622 h 155135"/>
                <a:gd name="connsiteX2" fmla="*/ 52081 w 66486"/>
                <a:gd name="connsiteY2" fmla="*/ 138514 h 155135"/>
                <a:gd name="connsiteX3" fmla="*/ 16622 w 66486"/>
                <a:gd name="connsiteY3" fmla="*/ 138514 h 15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486" h="155135">
                  <a:moveTo>
                    <a:pt x="16622" y="16622"/>
                  </a:moveTo>
                  <a:lnTo>
                    <a:pt x="52081" y="16622"/>
                  </a:lnTo>
                  <a:lnTo>
                    <a:pt x="52081" y="138514"/>
                  </a:lnTo>
                  <a:lnTo>
                    <a:pt x="16622" y="138514"/>
                  </a:lnTo>
                  <a:close/>
                </a:path>
              </a:pathLst>
            </a:custGeom>
            <a:solidFill>
              <a:srgbClr val="FF98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7EBA9C46-AD89-44EB-BA62-1147CC653078}"/>
                </a:ext>
              </a:extLst>
            </p:cNvPr>
            <p:cNvSpPr/>
            <p:nvPr/>
          </p:nvSpPr>
          <p:spPr>
            <a:xfrm>
              <a:off x="5621822" y="4075061"/>
              <a:ext cx="443245" cy="265947"/>
            </a:xfrm>
            <a:custGeom>
              <a:avLst/>
              <a:gdLst>
                <a:gd name="connsiteX0" fmla="*/ 447126 w 443244"/>
                <a:gd name="connsiteY0" fmla="*/ 86433 h 265946"/>
                <a:gd name="connsiteX1" fmla="*/ 424964 w 443244"/>
                <a:gd name="connsiteY1" fmla="*/ 86433 h 265946"/>
                <a:gd name="connsiteX2" fmla="*/ 385072 w 443244"/>
                <a:gd name="connsiteY2" fmla="*/ 53189 h 265946"/>
                <a:gd name="connsiteX3" fmla="*/ 79233 w 443244"/>
                <a:gd name="connsiteY3" fmla="*/ 53189 h 265946"/>
                <a:gd name="connsiteX4" fmla="*/ 39341 w 443244"/>
                <a:gd name="connsiteY4" fmla="*/ 86433 h 265946"/>
                <a:gd name="connsiteX5" fmla="*/ 17178 w 443244"/>
                <a:gd name="connsiteY5" fmla="*/ 86433 h 265946"/>
                <a:gd name="connsiteX6" fmla="*/ 17178 w 443244"/>
                <a:gd name="connsiteY6" fmla="*/ 132974 h 265946"/>
                <a:gd name="connsiteX7" fmla="*/ 17178 w 443244"/>
                <a:gd name="connsiteY7" fmla="*/ 132974 h 265946"/>
                <a:gd name="connsiteX8" fmla="*/ 79233 w 443244"/>
                <a:gd name="connsiteY8" fmla="*/ 230487 h 265946"/>
                <a:gd name="connsiteX9" fmla="*/ 385072 w 443244"/>
                <a:gd name="connsiteY9" fmla="*/ 230487 h 265946"/>
                <a:gd name="connsiteX10" fmla="*/ 447126 w 443244"/>
                <a:gd name="connsiteY10" fmla="*/ 132974 h 265946"/>
                <a:gd name="connsiteX11" fmla="*/ 447126 w 443244"/>
                <a:gd name="connsiteY11" fmla="*/ 132974 h 265946"/>
                <a:gd name="connsiteX12" fmla="*/ 447126 w 443244"/>
                <a:gd name="connsiteY12" fmla="*/ 86433 h 26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43244" h="265946">
                  <a:moveTo>
                    <a:pt x="447126" y="86433"/>
                  </a:moveTo>
                  <a:lnTo>
                    <a:pt x="424964" y="86433"/>
                  </a:lnTo>
                  <a:cubicBezTo>
                    <a:pt x="413883" y="75352"/>
                    <a:pt x="400585" y="64270"/>
                    <a:pt x="385072" y="53189"/>
                  </a:cubicBezTo>
                  <a:cubicBezTo>
                    <a:pt x="300855" y="4432"/>
                    <a:pt x="163449" y="4432"/>
                    <a:pt x="79233" y="53189"/>
                  </a:cubicBezTo>
                  <a:cubicBezTo>
                    <a:pt x="61503" y="62054"/>
                    <a:pt x="48205" y="75352"/>
                    <a:pt x="39341" y="86433"/>
                  </a:cubicBezTo>
                  <a:lnTo>
                    <a:pt x="17178" y="86433"/>
                  </a:lnTo>
                  <a:lnTo>
                    <a:pt x="17178" y="132974"/>
                  </a:lnTo>
                  <a:lnTo>
                    <a:pt x="17178" y="132974"/>
                  </a:lnTo>
                  <a:cubicBezTo>
                    <a:pt x="12746" y="168433"/>
                    <a:pt x="34908" y="203893"/>
                    <a:pt x="79233" y="230487"/>
                  </a:cubicBezTo>
                  <a:cubicBezTo>
                    <a:pt x="163449" y="279244"/>
                    <a:pt x="300855" y="279244"/>
                    <a:pt x="385072" y="230487"/>
                  </a:cubicBezTo>
                  <a:cubicBezTo>
                    <a:pt x="431612" y="203893"/>
                    <a:pt x="451558" y="168433"/>
                    <a:pt x="447126" y="132974"/>
                  </a:cubicBezTo>
                  <a:lnTo>
                    <a:pt x="447126" y="132974"/>
                  </a:lnTo>
                  <a:lnTo>
                    <a:pt x="447126" y="86433"/>
                  </a:lnTo>
                  <a:close/>
                </a:path>
              </a:pathLst>
            </a:custGeom>
            <a:solidFill>
              <a:srgbClr val="FFC10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0D746559-CFE4-4EA9-8049-A82142D6A6D8}"/>
                </a:ext>
              </a:extLst>
            </p:cNvPr>
            <p:cNvSpPr/>
            <p:nvPr/>
          </p:nvSpPr>
          <p:spPr>
            <a:xfrm>
              <a:off x="5704379" y="4093899"/>
              <a:ext cx="44324" cy="243785"/>
            </a:xfrm>
            <a:custGeom>
              <a:avLst/>
              <a:gdLst>
                <a:gd name="connsiteX0" fmla="*/ 38784 w 44324"/>
                <a:gd name="connsiteY0" fmla="*/ 16622 h 243784"/>
                <a:gd name="connsiteX1" fmla="*/ 16622 w 44324"/>
                <a:gd name="connsiteY1" fmla="*/ 25487 h 243784"/>
                <a:gd name="connsiteX2" fmla="*/ 16622 w 44324"/>
                <a:gd name="connsiteY2" fmla="*/ 224947 h 243784"/>
                <a:gd name="connsiteX3" fmla="*/ 38784 w 44324"/>
                <a:gd name="connsiteY3" fmla="*/ 233812 h 243784"/>
                <a:gd name="connsiteX4" fmla="*/ 38784 w 44324"/>
                <a:gd name="connsiteY4" fmla="*/ 16622 h 24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24" h="243784">
                  <a:moveTo>
                    <a:pt x="38784" y="16622"/>
                  </a:moveTo>
                  <a:cubicBezTo>
                    <a:pt x="32135" y="18838"/>
                    <a:pt x="23270" y="21054"/>
                    <a:pt x="16622" y="25487"/>
                  </a:cubicBezTo>
                  <a:lnTo>
                    <a:pt x="16622" y="224947"/>
                  </a:lnTo>
                  <a:cubicBezTo>
                    <a:pt x="23270" y="227163"/>
                    <a:pt x="29919" y="231596"/>
                    <a:pt x="38784" y="233812"/>
                  </a:cubicBezTo>
                  <a:lnTo>
                    <a:pt x="38784" y="16622"/>
                  </a:lnTo>
                  <a:close/>
                </a:path>
              </a:pathLst>
            </a:custGeom>
            <a:solidFill>
              <a:srgbClr val="FFAD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DD9D2163-D936-43AA-8BAA-28AC11481E9F}"/>
                </a:ext>
              </a:extLst>
            </p:cNvPr>
            <p:cNvSpPr/>
            <p:nvPr/>
          </p:nvSpPr>
          <p:spPr>
            <a:xfrm>
              <a:off x="5662271" y="4111629"/>
              <a:ext cx="44324" cy="199460"/>
            </a:xfrm>
            <a:custGeom>
              <a:avLst/>
              <a:gdLst>
                <a:gd name="connsiteX0" fmla="*/ 16622 w 44324"/>
                <a:gd name="connsiteY0" fmla="*/ 32135 h 199460"/>
                <a:gd name="connsiteX1" fmla="*/ 16622 w 44324"/>
                <a:gd name="connsiteY1" fmla="*/ 180623 h 199460"/>
                <a:gd name="connsiteX2" fmla="*/ 36568 w 44324"/>
                <a:gd name="connsiteY2" fmla="*/ 193920 h 199460"/>
                <a:gd name="connsiteX3" fmla="*/ 38784 w 44324"/>
                <a:gd name="connsiteY3" fmla="*/ 193920 h 199460"/>
                <a:gd name="connsiteX4" fmla="*/ 38784 w 44324"/>
                <a:gd name="connsiteY4" fmla="*/ 16622 h 199460"/>
                <a:gd name="connsiteX5" fmla="*/ 36568 w 44324"/>
                <a:gd name="connsiteY5" fmla="*/ 16622 h 199460"/>
                <a:gd name="connsiteX6" fmla="*/ 16622 w 44324"/>
                <a:gd name="connsiteY6" fmla="*/ 32135 h 1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324" h="199460">
                  <a:moveTo>
                    <a:pt x="16622" y="32135"/>
                  </a:moveTo>
                  <a:lnTo>
                    <a:pt x="16622" y="180623"/>
                  </a:lnTo>
                  <a:cubicBezTo>
                    <a:pt x="23270" y="185055"/>
                    <a:pt x="29919" y="189487"/>
                    <a:pt x="36568" y="193920"/>
                  </a:cubicBezTo>
                  <a:cubicBezTo>
                    <a:pt x="36568" y="193920"/>
                    <a:pt x="36568" y="193920"/>
                    <a:pt x="38784" y="193920"/>
                  </a:cubicBezTo>
                  <a:lnTo>
                    <a:pt x="38784" y="16622"/>
                  </a:lnTo>
                  <a:cubicBezTo>
                    <a:pt x="38784" y="16622"/>
                    <a:pt x="38784" y="16622"/>
                    <a:pt x="36568" y="16622"/>
                  </a:cubicBezTo>
                  <a:cubicBezTo>
                    <a:pt x="27703" y="21054"/>
                    <a:pt x="21054" y="25487"/>
                    <a:pt x="16622" y="32135"/>
                  </a:cubicBezTo>
                  <a:close/>
                </a:path>
              </a:pathLst>
            </a:custGeom>
            <a:solidFill>
              <a:srgbClr val="FFAD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0483B2C0-A13B-43F0-83A8-DDC5585A3CEF}"/>
                </a:ext>
              </a:extLst>
            </p:cNvPr>
            <p:cNvSpPr/>
            <p:nvPr/>
          </p:nvSpPr>
          <p:spPr>
            <a:xfrm>
              <a:off x="5746487" y="4082818"/>
              <a:ext cx="44324" cy="265947"/>
            </a:xfrm>
            <a:custGeom>
              <a:avLst/>
              <a:gdLst>
                <a:gd name="connsiteX0" fmla="*/ 38784 w 44324"/>
                <a:gd name="connsiteY0" fmla="*/ 16622 h 265946"/>
                <a:gd name="connsiteX1" fmla="*/ 16622 w 44324"/>
                <a:gd name="connsiteY1" fmla="*/ 21054 h 265946"/>
                <a:gd name="connsiteX2" fmla="*/ 16622 w 44324"/>
                <a:gd name="connsiteY2" fmla="*/ 249325 h 265946"/>
                <a:gd name="connsiteX3" fmla="*/ 38784 w 44324"/>
                <a:gd name="connsiteY3" fmla="*/ 253758 h 265946"/>
                <a:gd name="connsiteX4" fmla="*/ 38784 w 44324"/>
                <a:gd name="connsiteY4" fmla="*/ 16622 h 26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24" h="265946">
                  <a:moveTo>
                    <a:pt x="38784" y="16622"/>
                  </a:moveTo>
                  <a:cubicBezTo>
                    <a:pt x="32135" y="18838"/>
                    <a:pt x="25487" y="18838"/>
                    <a:pt x="16622" y="21054"/>
                  </a:cubicBezTo>
                  <a:lnTo>
                    <a:pt x="16622" y="249325"/>
                  </a:lnTo>
                  <a:cubicBezTo>
                    <a:pt x="23270" y="251542"/>
                    <a:pt x="29919" y="253758"/>
                    <a:pt x="38784" y="253758"/>
                  </a:cubicBezTo>
                  <a:lnTo>
                    <a:pt x="38784" y="16622"/>
                  </a:lnTo>
                  <a:close/>
                </a:path>
              </a:pathLst>
            </a:custGeom>
            <a:solidFill>
              <a:srgbClr val="FFAD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5D7E779D-52B6-4976-9590-5904B15B99C7}"/>
                </a:ext>
              </a:extLst>
            </p:cNvPr>
            <p:cNvSpPr/>
            <p:nvPr/>
          </p:nvSpPr>
          <p:spPr>
            <a:xfrm>
              <a:off x="6003570" y="4122710"/>
              <a:ext cx="44324" cy="177298"/>
            </a:xfrm>
            <a:custGeom>
              <a:avLst/>
              <a:gdLst>
                <a:gd name="connsiteX0" fmla="*/ 16622 w 44324"/>
                <a:gd name="connsiteY0" fmla="*/ 16622 h 177297"/>
                <a:gd name="connsiteX1" fmla="*/ 16622 w 44324"/>
                <a:gd name="connsiteY1" fmla="*/ 173974 h 177297"/>
                <a:gd name="connsiteX2" fmla="*/ 38784 w 44324"/>
                <a:gd name="connsiteY2" fmla="*/ 156244 h 177297"/>
                <a:gd name="connsiteX3" fmla="*/ 38784 w 44324"/>
                <a:gd name="connsiteY3" fmla="*/ 36568 h 177297"/>
                <a:gd name="connsiteX4" fmla="*/ 16622 w 44324"/>
                <a:gd name="connsiteY4" fmla="*/ 16622 h 177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24" h="177297">
                  <a:moveTo>
                    <a:pt x="16622" y="16622"/>
                  </a:moveTo>
                  <a:lnTo>
                    <a:pt x="16622" y="173974"/>
                  </a:lnTo>
                  <a:cubicBezTo>
                    <a:pt x="25487" y="167325"/>
                    <a:pt x="32135" y="160676"/>
                    <a:pt x="38784" y="156244"/>
                  </a:cubicBezTo>
                  <a:lnTo>
                    <a:pt x="38784" y="36568"/>
                  </a:lnTo>
                  <a:cubicBezTo>
                    <a:pt x="32135" y="27703"/>
                    <a:pt x="25487" y="21054"/>
                    <a:pt x="16622" y="16622"/>
                  </a:cubicBezTo>
                  <a:close/>
                </a:path>
              </a:pathLst>
            </a:custGeom>
            <a:solidFill>
              <a:srgbClr val="FFAD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BCC1D436-FC7B-4615-859C-E323FD3486CB}"/>
                </a:ext>
              </a:extLst>
            </p:cNvPr>
            <p:cNvSpPr/>
            <p:nvPr/>
          </p:nvSpPr>
          <p:spPr>
            <a:xfrm>
              <a:off x="6045678" y="4144872"/>
              <a:ext cx="22162" cy="110811"/>
            </a:xfrm>
            <a:custGeom>
              <a:avLst/>
              <a:gdLst>
                <a:gd name="connsiteX0" fmla="*/ 16622 w 22162"/>
                <a:gd name="connsiteY0" fmla="*/ 98622 h 110811"/>
                <a:gd name="connsiteX1" fmla="*/ 21054 w 22162"/>
                <a:gd name="connsiteY1" fmla="*/ 63163 h 110811"/>
                <a:gd name="connsiteX2" fmla="*/ 21054 w 22162"/>
                <a:gd name="connsiteY2" fmla="*/ 63163 h 110811"/>
                <a:gd name="connsiteX3" fmla="*/ 21054 w 22162"/>
                <a:gd name="connsiteY3" fmla="*/ 16622 h 110811"/>
                <a:gd name="connsiteX4" fmla="*/ 16622 w 22162"/>
                <a:gd name="connsiteY4" fmla="*/ 16622 h 110811"/>
                <a:gd name="connsiteX5" fmla="*/ 16622 w 22162"/>
                <a:gd name="connsiteY5" fmla="*/ 98622 h 110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162" h="110811">
                  <a:moveTo>
                    <a:pt x="16622" y="98622"/>
                  </a:moveTo>
                  <a:cubicBezTo>
                    <a:pt x="21054" y="87541"/>
                    <a:pt x="23270" y="76460"/>
                    <a:pt x="21054" y="63163"/>
                  </a:cubicBezTo>
                  <a:lnTo>
                    <a:pt x="21054" y="63163"/>
                  </a:lnTo>
                  <a:lnTo>
                    <a:pt x="21054" y="16622"/>
                  </a:lnTo>
                  <a:lnTo>
                    <a:pt x="16622" y="16622"/>
                  </a:lnTo>
                  <a:lnTo>
                    <a:pt x="16622" y="98622"/>
                  </a:lnTo>
                  <a:close/>
                </a:path>
              </a:pathLst>
            </a:custGeom>
            <a:solidFill>
              <a:srgbClr val="FFAD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47120064-6ED8-4C22-8B7A-349705666053}"/>
                </a:ext>
              </a:extLst>
            </p:cNvPr>
            <p:cNvSpPr/>
            <p:nvPr/>
          </p:nvSpPr>
          <p:spPr>
            <a:xfrm>
              <a:off x="5917137" y="4085034"/>
              <a:ext cx="44324" cy="243785"/>
            </a:xfrm>
            <a:custGeom>
              <a:avLst/>
              <a:gdLst>
                <a:gd name="connsiteX0" fmla="*/ 38784 w 44324"/>
                <a:gd name="connsiteY0" fmla="*/ 23270 h 243784"/>
                <a:gd name="connsiteX1" fmla="*/ 16622 w 44324"/>
                <a:gd name="connsiteY1" fmla="*/ 16622 h 243784"/>
                <a:gd name="connsiteX2" fmla="*/ 16622 w 44324"/>
                <a:gd name="connsiteY2" fmla="*/ 247109 h 243784"/>
                <a:gd name="connsiteX3" fmla="*/ 38784 w 44324"/>
                <a:gd name="connsiteY3" fmla="*/ 240461 h 243784"/>
                <a:gd name="connsiteX4" fmla="*/ 38784 w 44324"/>
                <a:gd name="connsiteY4" fmla="*/ 23270 h 24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24" h="243784">
                  <a:moveTo>
                    <a:pt x="38784" y="23270"/>
                  </a:moveTo>
                  <a:cubicBezTo>
                    <a:pt x="32135" y="21054"/>
                    <a:pt x="25487" y="18838"/>
                    <a:pt x="16622" y="16622"/>
                  </a:cubicBezTo>
                  <a:lnTo>
                    <a:pt x="16622" y="247109"/>
                  </a:lnTo>
                  <a:cubicBezTo>
                    <a:pt x="23270" y="244893"/>
                    <a:pt x="29919" y="242677"/>
                    <a:pt x="38784" y="240461"/>
                  </a:cubicBezTo>
                  <a:lnTo>
                    <a:pt x="38784" y="23270"/>
                  </a:lnTo>
                  <a:close/>
                </a:path>
              </a:pathLst>
            </a:custGeom>
            <a:solidFill>
              <a:srgbClr val="FFAD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55AA4A3-3126-4F61-A47D-58E6F76C8769}"/>
                </a:ext>
              </a:extLst>
            </p:cNvPr>
            <p:cNvSpPr/>
            <p:nvPr/>
          </p:nvSpPr>
          <p:spPr>
            <a:xfrm>
              <a:off x="5619022" y="4144872"/>
              <a:ext cx="44324" cy="132973"/>
            </a:xfrm>
            <a:custGeom>
              <a:avLst/>
              <a:gdLst>
                <a:gd name="connsiteX0" fmla="*/ 37709 w 44324"/>
                <a:gd name="connsiteY0" fmla="*/ 127433 h 132973"/>
                <a:gd name="connsiteX1" fmla="*/ 37709 w 44324"/>
                <a:gd name="connsiteY1" fmla="*/ 16622 h 132973"/>
                <a:gd name="connsiteX2" fmla="*/ 17763 w 44324"/>
                <a:gd name="connsiteY2" fmla="*/ 16622 h 132973"/>
                <a:gd name="connsiteX3" fmla="*/ 17763 w 44324"/>
                <a:gd name="connsiteY3" fmla="*/ 63163 h 132973"/>
                <a:gd name="connsiteX4" fmla="*/ 17763 w 44324"/>
                <a:gd name="connsiteY4" fmla="*/ 63163 h 132973"/>
                <a:gd name="connsiteX5" fmla="*/ 37709 w 44324"/>
                <a:gd name="connsiteY5" fmla="*/ 127433 h 13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324" h="132973">
                  <a:moveTo>
                    <a:pt x="37709" y="127433"/>
                  </a:moveTo>
                  <a:lnTo>
                    <a:pt x="37709" y="16622"/>
                  </a:lnTo>
                  <a:lnTo>
                    <a:pt x="17763" y="16622"/>
                  </a:lnTo>
                  <a:lnTo>
                    <a:pt x="17763" y="63163"/>
                  </a:lnTo>
                  <a:lnTo>
                    <a:pt x="17763" y="63163"/>
                  </a:lnTo>
                  <a:cubicBezTo>
                    <a:pt x="13330" y="85325"/>
                    <a:pt x="22195" y="107487"/>
                    <a:pt x="37709" y="127433"/>
                  </a:cubicBezTo>
                  <a:close/>
                </a:path>
              </a:pathLst>
            </a:custGeom>
            <a:solidFill>
              <a:srgbClr val="FFAD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62FA3A15-AF6B-4B4A-880C-85FAE274527E}"/>
                </a:ext>
              </a:extLst>
            </p:cNvPr>
            <p:cNvSpPr/>
            <p:nvPr/>
          </p:nvSpPr>
          <p:spPr>
            <a:xfrm>
              <a:off x="5959245" y="4098332"/>
              <a:ext cx="44324" cy="221622"/>
            </a:xfrm>
            <a:custGeom>
              <a:avLst/>
              <a:gdLst>
                <a:gd name="connsiteX0" fmla="*/ 38784 w 44324"/>
                <a:gd name="connsiteY0" fmla="*/ 27703 h 221622"/>
                <a:gd name="connsiteX1" fmla="*/ 16622 w 44324"/>
                <a:gd name="connsiteY1" fmla="*/ 16622 h 221622"/>
                <a:gd name="connsiteX2" fmla="*/ 16622 w 44324"/>
                <a:gd name="connsiteY2" fmla="*/ 220514 h 221622"/>
                <a:gd name="connsiteX3" fmla="*/ 38784 w 44324"/>
                <a:gd name="connsiteY3" fmla="*/ 209433 h 221622"/>
                <a:gd name="connsiteX4" fmla="*/ 38784 w 44324"/>
                <a:gd name="connsiteY4" fmla="*/ 27703 h 221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24" h="221622">
                  <a:moveTo>
                    <a:pt x="38784" y="27703"/>
                  </a:moveTo>
                  <a:cubicBezTo>
                    <a:pt x="32135" y="23270"/>
                    <a:pt x="25487" y="21054"/>
                    <a:pt x="16622" y="16622"/>
                  </a:cubicBezTo>
                  <a:lnTo>
                    <a:pt x="16622" y="220514"/>
                  </a:lnTo>
                  <a:cubicBezTo>
                    <a:pt x="23270" y="218298"/>
                    <a:pt x="32135" y="213866"/>
                    <a:pt x="38784" y="209433"/>
                  </a:cubicBezTo>
                  <a:lnTo>
                    <a:pt x="38784" y="27703"/>
                  </a:lnTo>
                  <a:close/>
                </a:path>
              </a:pathLst>
            </a:custGeom>
            <a:solidFill>
              <a:srgbClr val="FFAD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AE13E8AE-B765-483D-83CE-8737B4AE4816}"/>
                </a:ext>
              </a:extLst>
            </p:cNvPr>
            <p:cNvSpPr/>
            <p:nvPr/>
          </p:nvSpPr>
          <p:spPr>
            <a:xfrm>
              <a:off x="5788596" y="4076170"/>
              <a:ext cx="44324" cy="265947"/>
            </a:xfrm>
            <a:custGeom>
              <a:avLst/>
              <a:gdLst>
                <a:gd name="connsiteX0" fmla="*/ 38784 w 44324"/>
                <a:gd name="connsiteY0" fmla="*/ 16622 h 265946"/>
                <a:gd name="connsiteX1" fmla="*/ 16622 w 44324"/>
                <a:gd name="connsiteY1" fmla="*/ 18838 h 265946"/>
                <a:gd name="connsiteX2" fmla="*/ 16622 w 44324"/>
                <a:gd name="connsiteY2" fmla="*/ 262622 h 265946"/>
                <a:gd name="connsiteX3" fmla="*/ 38784 w 44324"/>
                <a:gd name="connsiteY3" fmla="*/ 264839 h 265946"/>
                <a:gd name="connsiteX4" fmla="*/ 38784 w 44324"/>
                <a:gd name="connsiteY4" fmla="*/ 16622 h 26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24" h="265946">
                  <a:moveTo>
                    <a:pt x="38784" y="16622"/>
                  </a:moveTo>
                  <a:cubicBezTo>
                    <a:pt x="32135" y="16622"/>
                    <a:pt x="25487" y="18838"/>
                    <a:pt x="16622" y="18838"/>
                  </a:cubicBezTo>
                  <a:lnTo>
                    <a:pt x="16622" y="262622"/>
                  </a:lnTo>
                  <a:cubicBezTo>
                    <a:pt x="23270" y="262622"/>
                    <a:pt x="29919" y="264839"/>
                    <a:pt x="38784" y="264839"/>
                  </a:cubicBezTo>
                  <a:lnTo>
                    <a:pt x="38784" y="16622"/>
                  </a:lnTo>
                  <a:close/>
                </a:path>
              </a:pathLst>
            </a:custGeom>
            <a:solidFill>
              <a:srgbClr val="FFAD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D1E0FADE-A06D-454E-B069-5C0BFDF727D8}"/>
                </a:ext>
              </a:extLst>
            </p:cNvPr>
            <p:cNvSpPr/>
            <p:nvPr/>
          </p:nvSpPr>
          <p:spPr>
            <a:xfrm>
              <a:off x="5830704" y="4076170"/>
              <a:ext cx="44324" cy="265947"/>
            </a:xfrm>
            <a:custGeom>
              <a:avLst/>
              <a:gdLst>
                <a:gd name="connsiteX0" fmla="*/ 38784 w 44324"/>
                <a:gd name="connsiteY0" fmla="*/ 264839 h 265946"/>
                <a:gd name="connsiteX1" fmla="*/ 38784 w 44324"/>
                <a:gd name="connsiteY1" fmla="*/ 16622 h 265946"/>
                <a:gd name="connsiteX2" fmla="*/ 16622 w 44324"/>
                <a:gd name="connsiteY2" fmla="*/ 16622 h 265946"/>
                <a:gd name="connsiteX3" fmla="*/ 16622 w 44324"/>
                <a:gd name="connsiteY3" fmla="*/ 267055 h 265946"/>
                <a:gd name="connsiteX4" fmla="*/ 38784 w 44324"/>
                <a:gd name="connsiteY4" fmla="*/ 264839 h 26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24" h="265946">
                  <a:moveTo>
                    <a:pt x="38784" y="264839"/>
                  </a:moveTo>
                  <a:lnTo>
                    <a:pt x="38784" y="16622"/>
                  </a:lnTo>
                  <a:cubicBezTo>
                    <a:pt x="32135" y="16622"/>
                    <a:pt x="25487" y="16622"/>
                    <a:pt x="16622" y="16622"/>
                  </a:cubicBezTo>
                  <a:lnTo>
                    <a:pt x="16622" y="267055"/>
                  </a:lnTo>
                  <a:cubicBezTo>
                    <a:pt x="25487" y="267055"/>
                    <a:pt x="32135" y="267055"/>
                    <a:pt x="38784" y="264839"/>
                  </a:cubicBezTo>
                  <a:close/>
                </a:path>
              </a:pathLst>
            </a:custGeom>
            <a:solidFill>
              <a:srgbClr val="FFAD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9048ACBE-CED0-425F-A100-FBC1074A707F}"/>
                </a:ext>
              </a:extLst>
            </p:cNvPr>
            <p:cNvSpPr/>
            <p:nvPr/>
          </p:nvSpPr>
          <p:spPr>
            <a:xfrm>
              <a:off x="5875029" y="4078386"/>
              <a:ext cx="44324" cy="265947"/>
            </a:xfrm>
            <a:custGeom>
              <a:avLst/>
              <a:gdLst>
                <a:gd name="connsiteX0" fmla="*/ 38784 w 44324"/>
                <a:gd name="connsiteY0" fmla="*/ 18838 h 265946"/>
                <a:gd name="connsiteX1" fmla="*/ 16622 w 44324"/>
                <a:gd name="connsiteY1" fmla="*/ 16622 h 265946"/>
                <a:gd name="connsiteX2" fmla="*/ 16622 w 44324"/>
                <a:gd name="connsiteY2" fmla="*/ 262623 h 265946"/>
                <a:gd name="connsiteX3" fmla="*/ 38784 w 44324"/>
                <a:gd name="connsiteY3" fmla="*/ 260406 h 265946"/>
                <a:gd name="connsiteX4" fmla="*/ 38784 w 44324"/>
                <a:gd name="connsiteY4" fmla="*/ 18838 h 26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24" h="265946">
                  <a:moveTo>
                    <a:pt x="38784" y="18838"/>
                  </a:moveTo>
                  <a:cubicBezTo>
                    <a:pt x="32135" y="16622"/>
                    <a:pt x="25487" y="16622"/>
                    <a:pt x="16622" y="16622"/>
                  </a:cubicBezTo>
                  <a:lnTo>
                    <a:pt x="16622" y="262623"/>
                  </a:lnTo>
                  <a:cubicBezTo>
                    <a:pt x="23270" y="262623"/>
                    <a:pt x="29919" y="260406"/>
                    <a:pt x="38784" y="260406"/>
                  </a:cubicBezTo>
                  <a:lnTo>
                    <a:pt x="38784" y="18838"/>
                  </a:lnTo>
                  <a:close/>
                </a:path>
              </a:pathLst>
            </a:custGeom>
            <a:solidFill>
              <a:srgbClr val="FFAD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9AD853D1-6275-491D-8F2C-251094D0918D}"/>
                </a:ext>
              </a:extLst>
            </p:cNvPr>
            <p:cNvSpPr/>
            <p:nvPr/>
          </p:nvSpPr>
          <p:spPr>
            <a:xfrm>
              <a:off x="5619055" y="4013007"/>
              <a:ext cx="443245" cy="265947"/>
            </a:xfrm>
            <a:custGeom>
              <a:avLst/>
              <a:gdLst>
                <a:gd name="connsiteX0" fmla="*/ 385623 w 443244"/>
                <a:gd name="connsiteY0" fmla="*/ 53189 h 265946"/>
                <a:gd name="connsiteX1" fmla="*/ 79784 w 443244"/>
                <a:gd name="connsiteY1" fmla="*/ 53189 h 265946"/>
                <a:gd name="connsiteX2" fmla="*/ 79784 w 443244"/>
                <a:gd name="connsiteY2" fmla="*/ 230487 h 265946"/>
                <a:gd name="connsiteX3" fmla="*/ 385623 w 443244"/>
                <a:gd name="connsiteY3" fmla="*/ 230487 h 265946"/>
                <a:gd name="connsiteX4" fmla="*/ 385623 w 443244"/>
                <a:gd name="connsiteY4" fmla="*/ 53189 h 26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244" h="265946">
                  <a:moveTo>
                    <a:pt x="385623" y="53189"/>
                  </a:moveTo>
                  <a:cubicBezTo>
                    <a:pt x="301407" y="4432"/>
                    <a:pt x="164001" y="4432"/>
                    <a:pt x="79784" y="53189"/>
                  </a:cubicBezTo>
                  <a:cubicBezTo>
                    <a:pt x="-4432" y="101947"/>
                    <a:pt x="-4432" y="181730"/>
                    <a:pt x="79784" y="230487"/>
                  </a:cubicBezTo>
                  <a:cubicBezTo>
                    <a:pt x="164001" y="279245"/>
                    <a:pt x="301407" y="279245"/>
                    <a:pt x="385623" y="230487"/>
                  </a:cubicBezTo>
                  <a:cubicBezTo>
                    <a:pt x="469840" y="181730"/>
                    <a:pt x="469840" y="101947"/>
                    <a:pt x="385623" y="53189"/>
                  </a:cubicBezTo>
                  <a:close/>
                </a:path>
              </a:pathLst>
            </a:custGeom>
            <a:solidFill>
              <a:srgbClr val="FFCD3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154D01A1-D5C0-47FC-B886-6659EEC7FE30}"/>
                </a:ext>
              </a:extLst>
            </p:cNvPr>
            <p:cNvSpPr/>
            <p:nvPr/>
          </p:nvSpPr>
          <p:spPr>
            <a:xfrm>
              <a:off x="5641217" y="4022980"/>
              <a:ext cx="398920" cy="243785"/>
            </a:xfrm>
            <a:custGeom>
              <a:avLst/>
              <a:gdLst>
                <a:gd name="connsiteX0" fmla="*/ 347947 w 398920"/>
                <a:gd name="connsiteY0" fmla="*/ 49865 h 243784"/>
                <a:gd name="connsiteX1" fmla="*/ 73135 w 398920"/>
                <a:gd name="connsiteY1" fmla="*/ 49865 h 243784"/>
                <a:gd name="connsiteX2" fmla="*/ 73135 w 398920"/>
                <a:gd name="connsiteY2" fmla="*/ 209433 h 243784"/>
                <a:gd name="connsiteX3" fmla="*/ 347947 w 398920"/>
                <a:gd name="connsiteY3" fmla="*/ 209433 h 243784"/>
                <a:gd name="connsiteX4" fmla="*/ 347947 w 398920"/>
                <a:gd name="connsiteY4" fmla="*/ 49865 h 24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920" h="243784">
                  <a:moveTo>
                    <a:pt x="347947" y="49865"/>
                  </a:moveTo>
                  <a:cubicBezTo>
                    <a:pt x="272596" y="5541"/>
                    <a:pt x="148487" y="5541"/>
                    <a:pt x="73135" y="49865"/>
                  </a:cubicBezTo>
                  <a:cubicBezTo>
                    <a:pt x="-2216" y="94190"/>
                    <a:pt x="-2216" y="165109"/>
                    <a:pt x="73135" y="209433"/>
                  </a:cubicBezTo>
                  <a:cubicBezTo>
                    <a:pt x="148487" y="253758"/>
                    <a:pt x="272596" y="253758"/>
                    <a:pt x="347947" y="209433"/>
                  </a:cubicBezTo>
                  <a:cubicBezTo>
                    <a:pt x="423299" y="165109"/>
                    <a:pt x="423299" y="91974"/>
                    <a:pt x="347947" y="49865"/>
                  </a:cubicBezTo>
                  <a:close/>
                </a:path>
              </a:pathLst>
            </a:custGeom>
            <a:solidFill>
              <a:srgbClr val="FFAD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67EAB9FE-FC17-4B58-B79B-1FD152EB790B}"/>
                </a:ext>
              </a:extLst>
            </p:cNvPr>
            <p:cNvSpPr/>
            <p:nvPr/>
          </p:nvSpPr>
          <p:spPr>
            <a:xfrm>
              <a:off x="5665595" y="4036831"/>
              <a:ext cx="354596" cy="221622"/>
            </a:xfrm>
            <a:custGeom>
              <a:avLst/>
              <a:gdLst>
                <a:gd name="connsiteX0" fmla="*/ 308055 w 354595"/>
                <a:gd name="connsiteY0" fmla="*/ 44879 h 221622"/>
                <a:gd name="connsiteX1" fmla="*/ 66487 w 354595"/>
                <a:gd name="connsiteY1" fmla="*/ 44879 h 221622"/>
                <a:gd name="connsiteX2" fmla="*/ 66487 w 354595"/>
                <a:gd name="connsiteY2" fmla="*/ 182285 h 221622"/>
                <a:gd name="connsiteX3" fmla="*/ 308055 w 354595"/>
                <a:gd name="connsiteY3" fmla="*/ 182285 h 221622"/>
                <a:gd name="connsiteX4" fmla="*/ 308055 w 354595"/>
                <a:gd name="connsiteY4" fmla="*/ 44879 h 221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595" h="221622">
                  <a:moveTo>
                    <a:pt x="308055" y="44879"/>
                  </a:moveTo>
                  <a:cubicBezTo>
                    <a:pt x="241569" y="7203"/>
                    <a:pt x="132973" y="7203"/>
                    <a:pt x="66487" y="44879"/>
                  </a:cubicBezTo>
                  <a:cubicBezTo>
                    <a:pt x="0" y="82555"/>
                    <a:pt x="0" y="144609"/>
                    <a:pt x="66487" y="182285"/>
                  </a:cubicBezTo>
                  <a:cubicBezTo>
                    <a:pt x="132973" y="219960"/>
                    <a:pt x="241569" y="219960"/>
                    <a:pt x="308055" y="182285"/>
                  </a:cubicBezTo>
                  <a:cubicBezTo>
                    <a:pt x="374542" y="144609"/>
                    <a:pt x="374542" y="82555"/>
                    <a:pt x="308055" y="44879"/>
                  </a:cubicBezTo>
                  <a:close/>
                </a:path>
              </a:pathLst>
            </a:custGeom>
            <a:solidFill>
              <a:srgbClr val="FFCD3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E08B5586-9851-41DE-B452-D52D2E449F00}"/>
                </a:ext>
              </a:extLst>
            </p:cNvPr>
            <p:cNvSpPr/>
            <p:nvPr/>
          </p:nvSpPr>
          <p:spPr>
            <a:xfrm>
              <a:off x="5766434" y="4080602"/>
              <a:ext cx="155136" cy="132973"/>
            </a:xfrm>
            <a:custGeom>
              <a:avLst/>
              <a:gdLst>
                <a:gd name="connsiteX0" fmla="*/ 100838 w 155135"/>
                <a:gd name="connsiteY0" fmla="*/ 116352 h 132973"/>
                <a:gd name="connsiteX1" fmla="*/ 41000 w 155135"/>
                <a:gd name="connsiteY1" fmla="*/ 116352 h 132973"/>
                <a:gd name="connsiteX2" fmla="*/ 16622 w 155135"/>
                <a:gd name="connsiteY2" fmla="*/ 100838 h 132973"/>
                <a:gd name="connsiteX3" fmla="*/ 16622 w 155135"/>
                <a:gd name="connsiteY3" fmla="*/ 94190 h 132973"/>
                <a:gd name="connsiteX4" fmla="*/ 52081 w 155135"/>
                <a:gd name="connsiteY4" fmla="*/ 94190 h 132973"/>
                <a:gd name="connsiteX5" fmla="*/ 52081 w 155135"/>
                <a:gd name="connsiteY5" fmla="*/ 96406 h 132973"/>
                <a:gd name="connsiteX6" fmla="*/ 100838 w 155135"/>
                <a:gd name="connsiteY6" fmla="*/ 96406 h 132973"/>
                <a:gd name="connsiteX7" fmla="*/ 118568 w 155135"/>
                <a:gd name="connsiteY7" fmla="*/ 85324 h 132973"/>
                <a:gd name="connsiteX8" fmla="*/ 107487 w 155135"/>
                <a:gd name="connsiteY8" fmla="*/ 78676 h 132973"/>
                <a:gd name="connsiteX9" fmla="*/ 63162 w 155135"/>
                <a:gd name="connsiteY9" fmla="*/ 78676 h 132973"/>
                <a:gd name="connsiteX10" fmla="*/ 16622 w 155135"/>
                <a:gd name="connsiteY10" fmla="*/ 52081 h 132973"/>
                <a:gd name="connsiteX11" fmla="*/ 16622 w 155135"/>
                <a:gd name="connsiteY11" fmla="*/ 47649 h 132973"/>
                <a:gd name="connsiteX12" fmla="*/ 69811 w 155135"/>
                <a:gd name="connsiteY12" fmla="*/ 16622 h 132973"/>
                <a:gd name="connsiteX13" fmla="*/ 129649 w 155135"/>
                <a:gd name="connsiteY13" fmla="*/ 16622 h 132973"/>
                <a:gd name="connsiteX14" fmla="*/ 154028 w 155135"/>
                <a:gd name="connsiteY14" fmla="*/ 32135 h 132973"/>
                <a:gd name="connsiteX15" fmla="*/ 154028 w 155135"/>
                <a:gd name="connsiteY15" fmla="*/ 41000 h 132973"/>
                <a:gd name="connsiteX16" fmla="*/ 118568 w 155135"/>
                <a:gd name="connsiteY16" fmla="*/ 41000 h 132973"/>
                <a:gd name="connsiteX17" fmla="*/ 118568 w 155135"/>
                <a:gd name="connsiteY17" fmla="*/ 38784 h 132973"/>
                <a:gd name="connsiteX18" fmla="*/ 69811 w 155135"/>
                <a:gd name="connsiteY18" fmla="*/ 38784 h 132973"/>
                <a:gd name="connsiteX19" fmla="*/ 52081 w 155135"/>
                <a:gd name="connsiteY19" fmla="*/ 49865 h 132973"/>
                <a:gd name="connsiteX20" fmla="*/ 52081 w 155135"/>
                <a:gd name="connsiteY20" fmla="*/ 54297 h 132973"/>
                <a:gd name="connsiteX21" fmla="*/ 63162 w 155135"/>
                <a:gd name="connsiteY21" fmla="*/ 60946 h 132973"/>
                <a:gd name="connsiteX22" fmla="*/ 107487 w 155135"/>
                <a:gd name="connsiteY22" fmla="*/ 60946 h 132973"/>
                <a:gd name="connsiteX23" fmla="*/ 154028 w 155135"/>
                <a:gd name="connsiteY23" fmla="*/ 87541 h 132973"/>
                <a:gd name="connsiteX24" fmla="*/ 100838 w 155135"/>
                <a:gd name="connsiteY24" fmla="*/ 116352 h 13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5135" h="132973">
                  <a:moveTo>
                    <a:pt x="100838" y="116352"/>
                  </a:moveTo>
                  <a:lnTo>
                    <a:pt x="41000" y="116352"/>
                  </a:lnTo>
                  <a:cubicBezTo>
                    <a:pt x="27703" y="116352"/>
                    <a:pt x="16622" y="109703"/>
                    <a:pt x="16622" y="100838"/>
                  </a:cubicBezTo>
                  <a:lnTo>
                    <a:pt x="16622" y="94190"/>
                  </a:lnTo>
                  <a:lnTo>
                    <a:pt x="52081" y="94190"/>
                  </a:lnTo>
                  <a:lnTo>
                    <a:pt x="52081" y="96406"/>
                  </a:lnTo>
                  <a:lnTo>
                    <a:pt x="100838" y="96406"/>
                  </a:lnTo>
                  <a:cubicBezTo>
                    <a:pt x="109703" y="96406"/>
                    <a:pt x="118568" y="91973"/>
                    <a:pt x="118568" y="85324"/>
                  </a:cubicBezTo>
                  <a:cubicBezTo>
                    <a:pt x="118568" y="80892"/>
                    <a:pt x="114136" y="78676"/>
                    <a:pt x="107487" y="78676"/>
                  </a:cubicBezTo>
                  <a:lnTo>
                    <a:pt x="63162" y="78676"/>
                  </a:lnTo>
                  <a:cubicBezTo>
                    <a:pt x="36568" y="78676"/>
                    <a:pt x="16622" y="65379"/>
                    <a:pt x="16622" y="52081"/>
                  </a:cubicBezTo>
                  <a:lnTo>
                    <a:pt x="16622" y="47649"/>
                  </a:lnTo>
                  <a:cubicBezTo>
                    <a:pt x="16622" y="29919"/>
                    <a:pt x="41000" y="16622"/>
                    <a:pt x="69811" y="16622"/>
                  </a:cubicBezTo>
                  <a:lnTo>
                    <a:pt x="129649" y="16622"/>
                  </a:lnTo>
                  <a:cubicBezTo>
                    <a:pt x="142946" y="16622"/>
                    <a:pt x="154028" y="23270"/>
                    <a:pt x="154028" y="32135"/>
                  </a:cubicBezTo>
                  <a:lnTo>
                    <a:pt x="154028" y="41000"/>
                  </a:lnTo>
                  <a:lnTo>
                    <a:pt x="118568" y="41000"/>
                  </a:lnTo>
                  <a:lnTo>
                    <a:pt x="118568" y="38784"/>
                  </a:lnTo>
                  <a:lnTo>
                    <a:pt x="69811" y="38784"/>
                  </a:lnTo>
                  <a:cubicBezTo>
                    <a:pt x="60946" y="38784"/>
                    <a:pt x="52081" y="43216"/>
                    <a:pt x="52081" y="49865"/>
                  </a:cubicBezTo>
                  <a:lnTo>
                    <a:pt x="52081" y="54297"/>
                  </a:lnTo>
                  <a:cubicBezTo>
                    <a:pt x="52081" y="58730"/>
                    <a:pt x="56514" y="60946"/>
                    <a:pt x="63162" y="60946"/>
                  </a:cubicBezTo>
                  <a:lnTo>
                    <a:pt x="107487" y="60946"/>
                  </a:lnTo>
                  <a:cubicBezTo>
                    <a:pt x="134082" y="60946"/>
                    <a:pt x="154028" y="74243"/>
                    <a:pt x="154028" y="87541"/>
                  </a:cubicBezTo>
                  <a:cubicBezTo>
                    <a:pt x="154028" y="103054"/>
                    <a:pt x="129649" y="116352"/>
                    <a:pt x="100838" y="116352"/>
                  </a:cubicBezTo>
                  <a:close/>
                </a:path>
              </a:pathLst>
            </a:custGeom>
            <a:solidFill>
              <a:srgbClr val="FF98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B38BE4EE-D059-49AA-8CBF-CFAB6205368C}"/>
                </a:ext>
              </a:extLst>
            </p:cNvPr>
            <p:cNvSpPr/>
            <p:nvPr/>
          </p:nvSpPr>
          <p:spPr>
            <a:xfrm>
              <a:off x="5817407" y="4071737"/>
              <a:ext cx="66487" cy="155136"/>
            </a:xfrm>
            <a:custGeom>
              <a:avLst/>
              <a:gdLst>
                <a:gd name="connsiteX0" fmla="*/ 16622 w 66486"/>
                <a:gd name="connsiteY0" fmla="*/ 16622 h 155135"/>
                <a:gd name="connsiteX1" fmla="*/ 52081 w 66486"/>
                <a:gd name="connsiteY1" fmla="*/ 16622 h 155135"/>
                <a:gd name="connsiteX2" fmla="*/ 52081 w 66486"/>
                <a:gd name="connsiteY2" fmla="*/ 138514 h 155135"/>
                <a:gd name="connsiteX3" fmla="*/ 16622 w 66486"/>
                <a:gd name="connsiteY3" fmla="*/ 138514 h 15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486" h="155135">
                  <a:moveTo>
                    <a:pt x="16622" y="16622"/>
                  </a:moveTo>
                  <a:lnTo>
                    <a:pt x="52081" y="16622"/>
                  </a:lnTo>
                  <a:lnTo>
                    <a:pt x="52081" y="138514"/>
                  </a:lnTo>
                  <a:lnTo>
                    <a:pt x="16622" y="138514"/>
                  </a:lnTo>
                  <a:close/>
                </a:path>
              </a:pathLst>
            </a:custGeom>
            <a:solidFill>
              <a:srgbClr val="FF98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B94F6C44-0E8D-4878-AD3E-63329204D151}"/>
                </a:ext>
              </a:extLst>
            </p:cNvPr>
            <p:cNvSpPr/>
            <p:nvPr/>
          </p:nvSpPr>
          <p:spPr>
            <a:xfrm>
              <a:off x="7616981" y="694733"/>
              <a:ext cx="3124877" cy="2304874"/>
            </a:xfrm>
            <a:custGeom>
              <a:avLst/>
              <a:gdLst>
                <a:gd name="connsiteX0" fmla="*/ 16622 w 3124877"/>
                <a:gd name="connsiteY0" fmla="*/ 479290 h 2304873"/>
                <a:gd name="connsiteX1" fmla="*/ 43216 w 3124877"/>
                <a:gd name="connsiteY1" fmla="*/ 523614 h 2304873"/>
                <a:gd name="connsiteX2" fmla="*/ 3101607 w 3124877"/>
                <a:gd name="connsiteY2" fmla="*/ 2289946 h 2304873"/>
                <a:gd name="connsiteX3" fmla="*/ 3128202 w 3124877"/>
                <a:gd name="connsiteY3" fmla="*/ 2274432 h 2304873"/>
                <a:gd name="connsiteX4" fmla="*/ 3128202 w 3124877"/>
                <a:gd name="connsiteY4" fmla="*/ 1826755 h 2304873"/>
                <a:gd name="connsiteX5" fmla="*/ 3101607 w 3124877"/>
                <a:gd name="connsiteY5" fmla="*/ 1782430 h 2304873"/>
                <a:gd name="connsiteX6" fmla="*/ 43216 w 3124877"/>
                <a:gd name="connsiteY6" fmla="*/ 20531 h 2304873"/>
                <a:gd name="connsiteX7" fmla="*/ 16622 w 3124877"/>
                <a:gd name="connsiteY7" fmla="*/ 36045 h 2304873"/>
                <a:gd name="connsiteX8" fmla="*/ 16622 w 3124877"/>
                <a:gd name="connsiteY8" fmla="*/ 479290 h 2304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24877" h="2304873">
                  <a:moveTo>
                    <a:pt x="16622" y="479290"/>
                  </a:moveTo>
                  <a:cubicBezTo>
                    <a:pt x="16622" y="494803"/>
                    <a:pt x="27703" y="514749"/>
                    <a:pt x="43216" y="523614"/>
                  </a:cubicBezTo>
                  <a:lnTo>
                    <a:pt x="3101607" y="2289946"/>
                  </a:lnTo>
                  <a:cubicBezTo>
                    <a:pt x="3114904" y="2298811"/>
                    <a:pt x="3128202" y="2292162"/>
                    <a:pt x="3128202" y="2274432"/>
                  </a:cubicBezTo>
                  <a:lnTo>
                    <a:pt x="3128202" y="1826755"/>
                  </a:lnTo>
                  <a:cubicBezTo>
                    <a:pt x="3128202" y="1811241"/>
                    <a:pt x="3117120" y="1791295"/>
                    <a:pt x="3101607" y="1782430"/>
                  </a:cubicBezTo>
                  <a:lnTo>
                    <a:pt x="43216" y="20531"/>
                  </a:lnTo>
                  <a:cubicBezTo>
                    <a:pt x="29919" y="11666"/>
                    <a:pt x="16622" y="18315"/>
                    <a:pt x="16622" y="36045"/>
                  </a:cubicBezTo>
                  <a:lnTo>
                    <a:pt x="16622" y="479290"/>
                  </a:lnTo>
                  <a:close/>
                </a:path>
              </a:pathLst>
            </a:custGeom>
            <a:solidFill>
              <a:srgbClr val="48486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71BA7E9D-DE17-47C5-9ACC-A81DD31A169B}"/>
                </a:ext>
              </a:extLst>
            </p:cNvPr>
            <p:cNvSpPr/>
            <p:nvPr/>
          </p:nvSpPr>
          <p:spPr>
            <a:xfrm>
              <a:off x="7616981" y="694672"/>
              <a:ext cx="3124877" cy="2304874"/>
            </a:xfrm>
            <a:custGeom>
              <a:avLst/>
              <a:gdLst>
                <a:gd name="connsiteX0" fmla="*/ 3099391 w 3124877"/>
                <a:gd name="connsiteY0" fmla="*/ 1782491 h 2304873"/>
                <a:gd name="connsiteX1" fmla="*/ 41000 w 3124877"/>
                <a:gd name="connsiteY1" fmla="*/ 20592 h 2304873"/>
                <a:gd name="connsiteX2" fmla="*/ 16622 w 3124877"/>
                <a:gd name="connsiteY2" fmla="*/ 33890 h 2304873"/>
                <a:gd name="connsiteX3" fmla="*/ 18838 w 3124877"/>
                <a:gd name="connsiteY3" fmla="*/ 36106 h 2304873"/>
                <a:gd name="connsiteX4" fmla="*/ 3077228 w 3124877"/>
                <a:gd name="connsiteY4" fmla="*/ 1798005 h 2304873"/>
                <a:gd name="connsiteX5" fmla="*/ 3103823 w 3124877"/>
                <a:gd name="connsiteY5" fmla="*/ 1842329 h 2304873"/>
                <a:gd name="connsiteX6" fmla="*/ 3103823 w 3124877"/>
                <a:gd name="connsiteY6" fmla="*/ 2290007 h 2304873"/>
                <a:gd name="connsiteX7" fmla="*/ 3103823 w 3124877"/>
                <a:gd name="connsiteY7" fmla="*/ 2292223 h 2304873"/>
                <a:gd name="connsiteX8" fmla="*/ 3125985 w 3124877"/>
                <a:gd name="connsiteY8" fmla="*/ 2276709 h 2304873"/>
                <a:gd name="connsiteX9" fmla="*/ 3125985 w 3124877"/>
                <a:gd name="connsiteY9" fmla="*/ 1826816 h 2304873"/>
                <a:gd name="connsiteX10" fmla="*/ 3099391 w 3124877"/>
                <a:gd name="connsiteY10" fmla="*/ 1782491 h 2304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24877" h="2304873">
                  <a:moveTo>
                    <a:pt x="3099391" y="1782491"/>
                  </a:moveTo>
                  <a:lnTo>
                    <a:pt x="41000" y="20592"/>
                  </a:lnTo>
                  <a:cubicBezTo>
                    <a:pt x="27703" y="11727"/>
                    <a:pt x="16622" y="18376"/>
                    <a:pt x="16622" y="33890"/>
                  </a:cubicBezTo>
                  <a:cubicBezTo>
                    <a:pt x="16622" y="33890"/>
                    <a:pt x="18838" y="33890"/>
                    <a:pt x="18838" y="36106"/>
                  </a:cubicBezTo>
                  <a:lnTo>
                    <a:pt x="3077228" y="1798005"/>
                  </a:lnTo>
                  <a:cubicBezTo>
                    <a:pt x="3090526" y="1806870"/>
                    <a:pt x="3103823" y="1826816"/>
                    <a:pt x="3103823" y="1842329"/>
                  </a:cubicBezTo>
                  <a:lnTo>
                    <a:pt x="3103823" y="2290007"/>
                  </a:lnTo>
                  <a:cubicBezTo>
                    <a:pt x="3103823" y="2290007"/>
                    <a:pt x="3103823" y="2290007"/>
                    <a:pt x="3103823" y="2292223"/>
                  </a:cubicBezTo>
                  <a:cubicBezTo>
                    <a:pt x="3117120" y="2296655"/>
                    <a:pt x="3125985" y="2290007"/>
                    <a:pt x="3125985" y="2276709"/>
                  </a:cubicBezTo>
                  <a:lnTo>
                    <a:pt x="3125985" y="1826816"/>
                  </a:lnTo>
                  <a:cubicBezTo>
                    <a:pt x="3125985" y="1811302"/>
                    <a:pt x="3112688" y="1791356"/>
                    <a:pt x="3099391" y="1782491"/>
                  </a:cubicBezTo>
                  <a:close/>
                </a:path>
              </a:pathLst>
            </a:custGeom>
            <a:solidFill>
              <a:srgbClr val="48486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DDEE9B04-09AC-4198-B701-39F41BAEF931}"/>
                </a:ext>
              </a:extLst>
            </p:cNvPr>
            <p:cNvSpPr/>
            <p:nvPr/>
          </p:nvSpPr>
          <p:spPr>
            <a:xfrm>
              <a:off x="8115632" y="1070969"/>
              <a:ext cx="2504334" cy="1529195"/>
            </a:xfrm>
            <a:custGeom>
              <a:avLst/>
              <a:gdLst>
                <a:gd name="connsiteX0" fmla="*/ 16622 w 2504334"/>
                <a:gd name="connsiteY0" fmla="*/ 16622 h 1529195"/>
                <a:gd name="connsiteX1" fmla="*/ 2487713 w 2504334"/>
                <a:gd name="connsiteY1" fmla="*/ 1452736 h 1529195"/>
                <a:gd name="connsiteX2" fmla="*/ 2487713 w 2504334"/>
                <a:gd name="connsiteY2" fmla="*/ 1521438 h 1529195"/>
                <a:gd name="connsiteX3" fmla="*/ 16622 w 2504334"/>
                <a:gd name="connsiteY3" fmla="*/ 87541 h 1529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4334" h="1529195">
                  <a:moveTo>
                    <a:pt x="16622" y="16622"/>
                  </a:moveTo>
                  <a:lnTo>
                    <a:pt x="2487713" y="1452736"/>
                  </a:lnTo>
                  <a:lnTo>
                    <a:pt x="2487713" y="1521438"/>
                  </a:lnTo>
                  <a:lnTo>
                    <a:pt x="16622" y="87541"/>
                  </a:lnTo>
                  <a:close/>
                </a:path>
              </a:pathLst>
            </a:custGeom>
            <a:solidFill>
              <a:srgbClr val="9DA1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0C9173D4-B5EF-40AE-B605-64A18F63F202}"/>
                </a:ext>
              </a:extLst>
            </p:cNvPr>
            <p:cNvSpPr/>
            <p:nvPr/>
          </p:nvSpPr>
          <p:spPr>
            <a:xfrm>
              <a:off x="8115632" y="1206158"/>
              <a:ext cx="2504334" cy="1529195"/>
            </a:xfrm>
            <a:custGeom>
              <a:avLst/>
              <a:gdLst>
                <a:gd name="connsiteX0" fmla="*/ 16622 w 2504334"/>
                <a:gd name="connsiteY0" fmla="*/ 16622 h 1529195"/>
                <a:gd name="connsiteX1" fmla="*/ 2487713 w 2504334"/>
                <a:gd name="connsiteY1" fmla="*/ 1450519 h 1529195"/>
                <a:gd name="connsiteX2" fmla="*/ 2487713 w 2504334"/>
                <a:gd name="connsiteY2" fmla="*/ 1521438 h 1529195"/>
                <a:gd name="connsiteX3" fmla="*/ 16622 w 2504334"/>
                <a:gd name="connsiteY3" fmla="*/ 85325 h 1529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4334" h="1529195">
                  <a:moveTo>
                    <a:pt x="16622" y="16622"/>
                  </a:moveTo>
                  <a:lnTo>
                    <a:pt x="2487713" y="1450519"/>
                  </a:lnTo>
                  <a:lnTo>
                    <a:pt x="2487713" y="1521438"/>
                  </a:lnTo>
                  <a:lnTo>
                    <a:pt x="16622" y="85325"/>
                  </a:lnTo>
                  <a:close/>
                </a:path>
              </a:pathLst>
            </a:custGeom>
            <a:solidFill>
              <a:srgbClr val="9DA1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AEBD2514-046B-4AB4-AA9E-63036198E20F}"/>
                </a:ext>
              </a:extLst>
            </p:cNvPr>
            <p:cNvSpPr/>
            <p:nvPr/>
          </p:nvSpPr>
          <p:spPr>
            <a:xfrm>
              <a:off x="8115632" y="1339132"/>
              <a:ext cx="1329735" cy="842165"/>
            </a:xfrm>
            <a:custGeom>
              <a:avLst/>
              <a:gdLst>
                <a:gd name="connsiteX0" fmla="*/ 16622 w 1329734"/>
                <a:gd name="connsiteY0" fmla="*/ 16622 h 842165"/>
                <a:gd name="connsiteX1" fmla="*/ 1319762 w 1329734"/>
                <a:gd name="connsiteY1" fmla="*/ 772354 h 842165"/>
                <a:gd name="connsiteX2" fmla="*/ 1319762 w 1329734"/>
                <a:gd name="connsiteY2" fmla="*/ 843274 h 842165"/>
                <a:gd name="connsiteX3" fmla="*/ 16622 w 1329734"/>
                <a:gd name="connsiteY3" fmla="*/ 87541 h 842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9734" h="842165">
                  <a:moveTo>
                    <a:pt x="16622" y="16622"/>
                  </a:moveTo>
                  <a:lnTo>
                    <a:pt x="1319762" y="772354"/>
                  </a:lnTo>
                  <a:lnTo>
                    <a:pt x="1319762" y="843274"/>
                  </a:lnTo>
                  <a:lnTo>
                    <a:pt x="16622" y="87541"/>
                  </a:lnTo>
                  <a:close/>
                </a:path>
              </a:pathLst>
            </a:custGeom>
            <a:solidFill>
              <a:srgbClr val="9DA1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8219DA89-0E2A-40D3-B152-C2EBDEBF3CD2}"/>
                </a:ext>
              </a:extLst>
            </p:cNvPr>
            <p:cNvSpPr/>
            <p:nvPr/>
          </p:nvSpPr>
          <p:spPr>
            <a:xfrm>
              <a:off x="7725576" y="926822"/>
              <a:ext cx="288109" cy="354596"/>
            </a:xfrm>
            <a:custGeom>
              <a:avLst/>
              <a:gdLst>
                <a:gd name="connsiteX0" fmla="*/ 147379 w 288109"/>
                <a:gd name="connsiteY0" fmla="*/ 34443 h 354595"/>
                <a:gd name="connsiteX1" fmla="*/ 16622 w 288109"/>
                <a:gd name="connsiteY1" fmla="*/ 109795 h 354595"/>
                <a:gd name="connsiteX2" fmla="*/ 147379 w 288109"/>
                <a:gd name="connsiteY2" fmla="*/ 335850 h 354595"/>
                <a:gd name="connsiteX3" fmla="*/ 278136 w 288109"/>
                <a:gd name="connsiteY3" fmla="*/ 260498 h 354595"/>
                <a:gd name="connsiteX4" fmla="*/ 147379 w 288109"/>
                <a:gd name="connsiteY4" fmla="*/ 34443 h 354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109" h="354595">
                  <a:moveTo>
                    <a:pt x="147379" y="34443"/>
                  </a:moveTo>
                  <a:cubicBezTo>
                    <a:pt x="76460" y="-7665"/>
                    <a:pt x="16622" y="27794"/>
                    <a:pt x="16622" y="109795"/>
                  </a:cubicBezTo>
                  <a:cubicBezTo>
                    <a:pt x="16622" y="191795"/>
                    <a:pt x="76460" y="293741"/>
                    <a:pt x="147379" y="335850"/>
                  </a:cubicBezTo>
                  <a:cubicBezTo>
                    <a:pt x="218298" y="377958"/>
                    <a:pt x="278136" y="342498"/>
                    <a:pt x="278136" y="260498"/>
                  </a:cubicBezTo>
                  <a:cubicBezTo>
                    <a:pt x="278136" y="176281"/>
                    <a:pt x="218298" y="74335"/>
                    <a:pt x="147379" y="34443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18CAD7D6-0FC4-4363-B172-DA99A24232AB}"/>
                </a:ext>
              </a:extLst>
            </p:cNvPr>
            <p:cNvSpPr/>
            <p:nvPr/>
          </p:nvSpPr>
          <p:spPr>
            <a:xfrm>
              <a:off x="6017421" y="1838890"/>
              <a:ext cx="531894" cy="310271"/>
            </a:xfrm>
            <a:custGeom>
              <a:avLst/>
              <a:gdLst>
                <a:gd name="connsiteX0" fmla="*/ 452664 w 531893"/>
                <a:gd name="connsiteY0" fmla="*/ 59838 h 310271"/>
                <a:gd name="connsiteX1" fmla="*/ 91419 w 531893"/>
                <a:gd name="connsiteY1" fmla="*/ 59838 h 310271"/>
                <a:gd name="connsiteX2" fmla="*/ 91419 w 531893"/>
                <a:gd name="connsiteY2" fmla="*/ 268163 h 310271"/>
                <a:gd name="connsiteX3" fmla="*/ 452664 w 531893"/>
                <a:gd name="connsiteY3" fmla="*/ 268163 h 310271"/>
                <a:gd name="connsiteX4" fmla="*/ 452664 w 531893"/>
                <a:gd name="connsiteY4" fmla="*/ 59838 h 31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893" h="310271">
                  <a:moveTo>
                    <a:pt x="452664" y="59838"/>
                  </a:moveTo>
                  <a:cubicBezTo>
                    <a:pt x="352934" y="2216"/>
                    <a:pt x="191149" y="2216"/>
                    <a:pt x="91419" y="59838"/>
                  </a:cubicBezTo>
                  <a:cubicBezTo>
                    <a:pt x="-8311" y="117460"/>
                    <a:pt x="-8311" y="210541"/>
                    <a:pt x="91419" y="268163"/>
                  </a:cubicBezTo>
                  <a:cubicBezTo>
                    <a:pt x="191149" y="325785"/>
                    <a:pt x="352934" y="325785"/>
                    <a:pt x="452664" y="268163"/>
                  </a:cubicBezTo>
                  <a:cubicBezTo>
                    <a:pt x="552394" y="210541"/>
                    <a:pt x="552394" y="117460"/>
                    <a:pt x="452664" y="59838"/>
                  </a:cubicBez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E419E198-FD82-4876-AB45-0B61BDB811AE}"/>
                </a:ext>
              </a:extLst>
            </p:cNvPr>
            <p:cNvSpPr/>
            <p:nvPr/>
          </p:nvSpPr>
          <p:spPr>
            <a:xfrm>
              <a:off x="6019083" y="1839999"/>
              <a:ext cx="531894" cy="310271"/>
            </a:xfrm>
            <a:custGeom>
              <a:avLst/>
              <a:gdLst>
                <a:gd name="connsiteX0" fmla="*/ 521921 w 531893"/>
                <a:gd name="connsiteY0" fmla="*/ 162893 h 310271"/>
                <a:gd name="connsiteX1" fmla="*/ 269271 w 531893"/>
                <a:gd name="connsiteY1" fmla="*/ 309163 h 310271"/>
                <a:gd name="connsiteX2" fmla="*/ 16622 w 531893"/>
                <a:gd name="connsiteY2" fmla="*/ 162893 h 310271"/>
                <a:gd name="connsiteX3" fmla="*/ 269271 w 531893"/>
                <a:gd name="connsiteY3" fmla="*/ 16622 h 310271"/>
                <a:gd name="connsiteX4" fmla="*/ 521921 w 531893"/>
                <a:gd name="connsiteY4" fmla="*/ 162893 h 31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893" h="310271">
                  <a:moveTo>
                    <a:pt x="521921" y="162893"/>
                  </a:moveTo>
                  <a:cubicBezTo>
                    <a:pt x="521921" y="243676"/>
                    <a:pt x="408806" y="309163"/>
                    <a:pt x="269271" y="309163"/>
                  </a:cubicBezTo>
                  <a:cubicBezTo>
                    <a:pt x="129737" y="309163"/>
                    <a:pt x="16622" y="243676"/>
                    <a:pt x="16622" y="162893"/>
                  </a:cubicBezTo>
                  <a:cubicBezTo>
                    <a:pt x="16622" y="82109"/>
                    <a:pt x="129737" y="16622"/>
                    <a:pt x="269271" y="16622"/>
                  </a:cubicBezTo>
                  <a:cubicBezTo>
                    <a:pt x="408806" y="16622"/>
                    <a:pt x="521921" y="82110"/>
                    <a:pt x="521921" y="162893"/>
                  </a:cubicBezTo>
                  <a:close/>
                </a:path>
              </a:pathLst>
            </a:custGeom>
            <a:solidFill>
              <a:srgbClr val="FBFBF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DCA922E8-ABDE-440B-89ED-C98FF2D01220}"/>
                </a:ext>
              </a:extLst>
            </p:cNvPr>
            <p:cNvSpPr/>
            <p:nvPr/>
          </p:nvSpPr>
          <p:spPr>
            <a:xfrm>
              <a:off x="6021299" y="1842215"/>
              <a:ext cx="531894" cy="310271"/>
            </a:xfrm>
            <a:custGeom>
              <a:avLst/>
              <a:gdLst>
                <a:gd name="connsiteX0" fmla="*/ 517489 w 531893"/>
                <a:gd name="connsiteY0" fmla="*/ 160676 h 310271"/>
                <a:gd name="connsiteX1" fmla="*/ 267055 w 531893"/>
                <a:gd name="connsiteY1" fmla="*/ 304731 h 310271"/>
                <a:gd name="connsiteX2" fmla="*/ 16622 w 531893"/>
                <a:gd name="connsiteY2" fmla="*/ 160676 h 310271"/>
                <a:gd name="connsiteX3" fmla="*/ 267055 w 531893"/>
                <a:gd name="connsiteY3" fmla="*/ 16622 h 310271"/>
                <a:gd name="connsiteX4" fmla="*/ 517489 w 531893"/>
                <a:gd name="connsiteY4" fmla="*/ 160676 h 31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893" h="310271">
                  <a:moveTo>
                    <a:pt x="517489" y="160676"/>
                  </a:moveTo>
                  <a:cubicBezTo>
                    <a:pt x="517489" y="240235"/>
                    <a:pt x="405366" y="304731"/>
                    <a:pt x="267055" y="304731"/>
                  </a:cubicBezTo>
                  <a:cubicBezTo>
                    <a:pt x="128745" y="304731"/>
                    <a:pt x="16622" y="240236"/>
                    <a:pt x="16622" y="160676"/>
                  </a:cubicBezTo>
                  <a:cubicBezTo>
                    <a:pt x="16622" y="81117"/>
                    <a:pt x="128745" y="16622"/>
                    <a:pt x="267055" y="16622"/>
                  </a:cubicBezTo>
                  <a:cubicBezTo>
                    <a:pt x="405366" y="16622"/>
                    <a:pt x="517489" y="81117"/>
                    <a:pt x="517489" y="160676"/>
                  </a:cubicBezTo>
                  <a:close/>
                </a:path>
              </a:pathLst>
            </a:custGeom>
            <a:solidFill>
              <a:srgbClr val="F6F6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7208E9E1-2B4F-4B5B-8E1D-ADFC932F34F0}"/>
                </a:ext>
              </a:extLst>
            </p:cNvPr>
            <p:cNvSpPr/>
            <p:nvPr/>
          </p:nvSpPr>
          <p:spPr>
            <a:xfrm>
              <a:off x="6023516" y="1842769"/>
              <a:ext cx="509732" cy="310271"/>
            </a:xfrm>
            <a:custGeom>
              <a:avLst/>
              <a:gdLst>
                <a:gd name="connsiteX0" fmla="*/ 442137 w 509731"/>
                <a:gd name="connsiteY0" fmla="*/ 58176 h 310271"/>
                <a:gd name="connsiteX1" fmla="*/ 89757 w 509731"/>
                <a:gd name="connsiteY1" fmla="*/ 58176 h 310271"/>
                <a:gd name="connsiteX2" fmla="*/ 89757 w 509731"/>
                <a:gd name="connsiteY2" fmla="*/ 262069 h 310271"/>
                <a:gd name="connsiteX3" fmla="*/ 442137 w 509731"/>
                <a:gd name="connsiteY3" fmla="*/ 262069 h 310271"/>
                <a:gd name="connsiteX4" fmla="*/ 442137 w 509731"/>
                <a:gd name="connsiteY4" fmla="*/ 58176 h 31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731" h="310271">
                  <a:moveTo>
                    <a:pt x="442137" y="58176"/>
                  </a:moveTo>
                  <a:cubicBezTo>
                    <a:pt x="344623" y="2770"/>
                    <a:pt x="187271" y="2770"/>
                    <a:pt x="89757" y="58176"/>
                  </a:cubicBezTo>
                  <a:cubicBezTo>
                    <a:pt x="-7757" y="113582"/>
                    <a:pt x="-7757" y="204447"/>
                    <a:pt x="89757" y="262069"/>
                  </a:cubicBezTo>
                  <a:cubicBezTo>
                    <a:pt x="187271" y="317474"/>
                    <a:pt x="344623" y="317474"/>
                    <a:pt x="442137" y="262069"/>
                  </a:cubicBezTo>
                  <a:cubicBezTo>
                    <a:pt x="539651" y="206663"/>
                    <a:pt x="539651" y="115798"/>
                    <a:pt x="442137" y="58176"/>
                  </a:cubicBezTo>
                  <a:close/>
                </a:path>
              </a:pathLst>
            </a:custGeom>
            <a:solidFill>
              <a:srgbClr val="F2F2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41B1E953-449B-4207-A5F2-1ACB3F6D25B6}"/>
                </a:ext>
              </a:extLst>
            </p:cNvPr>
            <p:cNvSpPr/>
            <p:nvPr/>
          </p:nvSpPr>
          <p:spPr>
            <a:xfrm>
              <a:off x="6027394" y="1844985"/>
              <a:ext cx="509732" cy="310271"/>
            </a:xfrm>
            <a:custGeom>
              <a:avLst/>
              <a:gdLst>
                <a:gd name="connsiteX0" fmla="*/ 436042 w 509731"/>
                <a:gd name="connsiteY0" fmla="*/ 58176 h 310271"/>
                <a:gd name="connsiteX1" fmla="*/ 88095 w 509731"/>
                <a:gd name="connsiteY1" fmla="*/ 58176 h 310271"/>
                <a:gd name="connsiteX2" fmla="*/ 88095 w 509731"/>
                <a:gd name="connsiteY2" fmla="*/ 259852 h 310271"/>
                <a:gd name="connsiteX3" fmla="*/ 436042 w 509731"/>
                <a:gd name="connsiteY3" fmla="*/ 259852 h 310271"/>
                <a:gd name="connsiteX4" fmla="*/ 436042 w 509731"/>
                <a:gd name="connsiteY4" fmla="*/ 58176 h 31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731" h="310271">
                  <a:moveTo>
                    <a:pt x="436042" y="58176"/>
                  </a:moveTo>
                  <a:cubicBezTo>
                    <a:pt x="340745" y="2770"/>
                    <a:pt x="183393" y="2770"/>
                    <a:pt x="88095" y="58176"/>
                  </a:cubicBezTo>
                  <a:cubicBezTo>
                    <a:pt x="-7203" y="113582"/>
                    <a:pt x="-7203" y="204447"/>
                    <a:pt x="88095" y="259852"/>
                  </a:cubicBezTo>
                  <a:cubicBezTo>
                    <a:pt x="183393" y="315258"/>
                    <a:pt x="340745" y="315258"/>
                    <a:pt x="436042" y="259852"/>
                  </a:cubicBezTo>
                  <a:cubicBezTo>
                    <a:pt x="531340" y="204447"/>
                    <a:pt x="531340" y="113582"/>
                    <a:pt x="436042" y="58176"/>
                  </a:cubicBezTo>
                  <a:close/>
                </a:path>
              </a:pathLst>
            </a:custGeom>
            <a:solidFill>
              <a:srgbClr val="EDED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12CB3DF6-9F56-4969-B428-D8B2924C7C56}"/>
                </a:ext>
              </a:extLst>
            </p:cNvPr>
            <p:cNvSpPr/>
            <p:nvPr/>
          </p:nvSpPr>
          <p:spPr>
            <a:xfrm>
              <a:off x="6027394" y="1844985"/>
              <a:ext cx="509732" cy="310271"/>
            </a:xfrm>
            <a:custGeom>
              <a:avLst/>
              <a:gdLst>
                <a:gd name="connsiteX0" fmla="*/ 433826 w 509731"/>
                <a:gd name="connsiteY0" fmla="*/ 58176 h 310271"/>
                <a:gd name="connsiteX1" fmla="*/ 88095 w 509731"/>
                <a:gd name="connsiteY1" fmla="*/ 58176 h 310271"/>
                <a:gd name="connsiteX2" fmla="*/ 88095 w 509731"/>
                <a:gd name="connsiteY2" fmla="*/ 257636 h 310271"/>
                <a:gd name="connsiteX3" fmla="*/ 433826 w 509731"/>
                <a:gd name="connsiteY3" fmla="*/ 257636 h 310271"/>
                <a:gd name="connsiteX4" fmla="*/ 433826 w 509731"/>
                <a:gd name="connsiteY4" fmla="*/ 58176 h 31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731" h="310271">
                  <a:moveTo>
                    <a:pt x="433826" y="58176"/>
                  </a:moveTo>
                  <a:cubicBezTo>
                    <a:pt x="338528" y="2770"/>
                    <a:pt x="183393" y="2770"/>
                    <a:pt x="88095" y="58176"/>
                  </a:cubicBezTo>
                  <a:cubicBezTo>
                    <a:pt x="-7203" y="113582"/>
                    <a:pt x="-7203" y="202231"/>
                    <a:pt x="88095" y="257636"/>
                  </a:cubicBezTo>
                  <a:cubicBezTo>
                    <a:pt x="183393" y="313042"/>
                    <a:pt x="338528" y="313042"/>
                    <a:pt x="433826" y="257636"/>
                  </a:cubicBezTo>
                  <a:cubicBezTo>
                    <a:pt x="529124" y="202231"/>
                    <a:pt x="529124" y="113582"/>
                    <a:pt x="433826" y="58176"/>
                  </a:cubicBezTo>
                  <a:close/>
                </a:path>
              </a:pathLst>
            </a:custGeom>
            <a:solidFill>
              <a:srgbClr val="E9E9ED">
                <a:alpha val="12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019C44F-E0E9-4A80-A267-7650C5FC0A51}"/>
                </a:ext>
              </a:extLst>
            </p:cNvPr>
            <p:cNvSpPr/>
            <p:nvPr/>
          </p:nvSpPr>
          <p:spPr>
            <a:xfrm>
              <a:off x="6029610" y="1847201"/>
              <a:ext cx="509732" cy="310271"/>
            </a:xfrm>
            <a:custGeom>
              <a:avLst/>
              <a:gdLst>
                <a:gd name="connsiteX0" fmla="*/ 431610 w 509731"/>
                <a:gd name="connsiteY0" fmla="*/ 58176 h 310271"/>
                <a:gd name="connsiteX1" fmla="*/ 88095 w 509731"/>
                <a:gd name="connsiteY1" fmla="*/ 58176 h 310271"/>
                <a:gd name="connsiteX2" fmla="*/ 88095 w 509731"/>
                <a:gd name="connsiteY2" fmla="*/ 255420 h 310271"/>
                <a:gd name="connsiteX3" fmla="*/ 431610 w 509731"/>
                <a:gd name="connsiteY3" fmla="*/ 255420 h 310271"/>
                <a:gd name="connsiteX4" fmla="*/ 431610 w 509731"/>
                <a:gd name="connsiteY4" fmla="*/ 58176 h 31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731" h="310271">
                  <a:moveTo>
                    <a:pt x="431610" y="58176"/>
                  </a:moveTo>
                  <a:cubicBezTo>
                    <a:pt x="336312" y="2770"/>
                    <a:pt x="183393" y="2770"/>
                    <a:pt x="88095" y="58176"/>
                  </a:cubicBezTo>
                  <a:cubicBezTo>
                    <a:pt x="-7203" y="113582"/>
                    <a:pt x="-7203" y="202231"/>
                    <a:pt x="88095" y="255420"/>
                  </a:cubicBezTo>
                  <a:cubicBezTo>
                    <a:pt x="183393" y="310826"/>
                    <a:pt x="336312" y="310826"/>
                    <a:pt x="431610" y="255420"/>
                  </a:cubicBezTo>
                  <a:cubicBezTo>
                    <a:pt x="524691" y="200014"/>
                    <a:pt x="524691" y="111365"/>
                    <a:pt x="431610" y="58176"/>
                  </a:cubicBezTo>
                  <a:close/>
                </a:path>
              </a:pathLst>
            </a:custGeom>
            <a:solidFill>
              <a:srgbClr val="E4E4E9">
                <a:alpha val="1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CB0DC53B-8450-487A-8A6C-37E9CBDFF3DA}"/>
                </a:ext>
              </a:extLst>
            </p:cNvPr>
            <p:cNvSpPr/>
            <p:nvPr/>
          </p:nvSpPr>
          <p:spPr>
            <a:xfrm>
              <a:off x="6033489" y="1848863"/>
              <a:ext cx="509732" cy="288109"/>
            </a:xfrm>
            <a:custGeom>
              <a:avLst/>
              <a:gdLst>
                <a:gd name="connsiteX0" fmla="*/ 425515 w 509731"/>
                <a:gd name="connsiteY0" fmla="*/ 56514 h 288109"/>
                <a:gd name="connsiteX1" fmla="*/ 86433 w 509731"/>
                <a:gd name="connsiteY1" fmla="*/ 56514 h 288109"/>
                <a:gd name="connsiteX2" fmla="*/ 86433 w 509731"/>
                <a:gd name="connsiteY2" fmla="*/ 251542 h 288109"/>
                <a:gd name="connsiteX3" fmla="*/ 425515 w 509731"/>
                <a:gd name="connsiteY3" fmla="*/ 251542 h 288109"/>
                <a:gd name="connsiteX4" fmla="*/ 425515 w 509731"/>
                <a:gd name="connsiteY4" fmla="*/ 56514 h 28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731" h="288109">
                  <a:moveTo>
                    <a:pt x="425515" y="56514"/>
                  </a:moveTo>
                  <a:cubicBezTo>
                    <a:pt x="332434" y="3324"/>
                    <a:pt x="179514" y="3324"/>
                    <a:pt x="86433" y="56514"/>
                  </a:cubicBezTo>
                  <a:cubicBezTo>
                    <a:pt x="-6649" y="109703"/>
                    <a:pt x="-6649" y="198352"/>
                    <a:pt x="86433" y="251542"/>
                  </a:cubicBezTo>
                  <a:cubicBezTo>
                    <a:pt x="179514" y="304731"/>
                    <a:pt x="332434" y="304731"/>
                    <a:pt x="425515" y="251542"/>
                  </a:cubicBezTo>
                  <a:cubicBezTo>
                    <a:pt x="518597" y="198352"/>
                    <a:pt x="518597" y="109703"/>
                    <a:pt x="425515" y="56514"/>
                  </a:cubicBezTo>
                  <a:close/>
                </a:path>
              </a:pathLst>
            </a:custGeom>
            <a:solidFill>
              <a:srgbClr val="E0E0E6">
                <a:alpha val="17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0965FD8E-155E-4899-B8B7-0B89D2B02239}"/>
                </a:ext>
              </a:extLst>
            </p:cNvPr>
            <p:cNvSpPr/>
            <p:nvPr/>
          </p:nvSpPr>
          <p:spPr>
            <a:xfrm>
              <a:off x="6034597" y="1848863"/>
              <a:ext cx="487569" cy="288109"/>
            </a:xfrm>
            <a:custGeom>
              <a:avLst/>
              <a:gdLst>
                <a:gd name="connsiteX0" fmla="*/ 490894 w 487569"/>
                <a:gd name="connsiteY0" fmla="*/ 154028 h 288109"/>
                <a:gd name="connsiteX1" fmla="*/ 253758 w 487569"/>
                <a:gd name="connsiteY1" fmla="*/ 291434 h 288109"/>
                <a:gd name="connsiteX2" fmla="*/ 16622 w 487569"/>
                <a:gd name="connsiteY2" fmla="*/ 154028 h 288109"/>
                <a:gd name="connsiteX3" fmla="*/ 253758 w 487569"/>
                <a:gd name="connsiteY3" fmla="*/ 16622 h 288109"/>
                <a:gd name="connsiteX4" fmla="*/ 490894 w 487569"/>
                <a:gd name="connsiteY4" fmla="*/ 154028 h 28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569" h="288109">
                  <a:moveTo>
                    <a:pt x="490894" y="154028"/>
                  </a:moveTo>
                  <a:cubicBezTo>
                    <a:pt x="490894" y="229915"/>
                    <a:pt x="384724" y="291434"/>
                    <a:pt x="253758" y="291434"/>
                  </a:cubicBezTo>
                  <a:cubicBezTo>
                    <a:pt x="122791" y="291434"/>
                    <a:pt x="16622" y="229915"/>
                    <a:pt x="16622" y="154028"/>
                  </a:cubicBezTo>
                  <a:cubicBezTo>
                    <a:pt x="16622" y="78140"/>
                    <a:pt x="122791" y="16622"/>
                    <a:pt x="253758" y="16622"/>
                  </a:cubicBezTo>
                  <a:cubicBezTo>
                    <a:pt x="384724" y="16622"/>
                    <a:pt x="490894" y="78140"/>
                    <a:pt x="490894" y="154028"/>
                  </a:cubicBezTo>
                  <a:close/>
                </a:path>
              </a:pathLst>
            </a:custGeom>
            <a:solidFill>
              <a:srgbClr val="DBDBE2">
                <a:alpha val="2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B30A0B1C-4D30-4561-A468-EFB30C5AF60E}"/>
                </a:ext>
              </a:extLst>
            </p:cNvPr>
            <p:cNvSpPr/>
            <p:nvPr/>
          </p:nvSpPr>
          <p:spPr>
            <a:xfrm>
              <a:off x="6039583" y="1851080"/>
              <a:ext cx="487569" cy="288109"/>
            </a:xfrm>
            <a:custGeom>
              <a:avLst/>
              <a:gdLst>
                <a:gd name="connsiteX0" fmla="*/ 417204 w 487569"/>
                <a:gd name="connsiteY0" fmla="*/ 56514 h 288109"/>
                <a:gd name="connsiteX1" fmla="*/ 84771 w 487569"/>
                <a:gd name="connsiteY1" fmla="*/ 56514 h 288109"/>
                <a:gd name="connsiteX2" fmla="*/ 84771 w 487569"/>
                <a:gd name="connsiteY2" fmla="*/ 249325 h 288109"/>
                <a:gd name="connsiteX3" fmla="*/ 417204 w 487569"/>
                <a:gd name="connsiteY3" fmla="*/ 249325 h 288109"/>
                <a:gd name="connsiteX4" fmla="*/ 417204 w 487569"/>
                <a:gd name="connsiteY4" fmla="*/ 56514 h 28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569" h="288109">
                  <a:moveTo>
                    <a:pt x="417204" y="56514"/>
                  </a:moveTo>
                  <a:cubicBezTo>
                    <a:pt x="326339" y="3324"/>
                    <a:pt x="175636" y="3324"/>
                    <a:pt x="84771" y="56514"/>
                  </a:cubicBezTo>
                  <a:cubicBezTo>
                    <a:pt x="-6095" y="109703"/>
                    <a:pt x="-6095" y="196136"/>
                    <a:pt x="84771" y="249325"/>
                  </a:cubicBezTo>
                  <a:cubicBezTo>
                    <a:pt x="175636" y="302515"/>
                    <a:pt x="326339" y="302515"/>
                    <a:pt x="417204" y="249325"/>
                  </a:cubicBezTo>
                  <a:cubicBezTo>
                    <a:pt x="508070" y="196136"/>
                    <a:pt x="508070" y="109703"/>
                    <a:pt x="417204" y="56514"/>
                  </a:cubicBezTo>
                  <a:close/>
                </a:path>
              </a:pathLst>
            </a:custGeom>
            <a:solidFill>
              <a:srgbClr val="D7D7DE">
                <a:alpha val="22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F69A592F-67C4-4D3F-8D0E-3350E0456251}"/>
                </a:ext>
              </a:extLst>
            </p:cNvPr>
            <p:cNvSpPr/>
            <p:nvPr/>
          </p:nvSpPr>
          <p:spPr>
            <a:xfrm>
              <a:off x="6039583" y="1851080"/>
              <a:ext cx="487569" cy="288109"/>
            </a:xfrm>
            <a:custGeom>
              <a:avLst/>
              <a:gdLst>
                <a:gd name="connsiteX0" fmla="*/ 414988 w 487569"/>
                <a:gd name="connsiteY0" fmla="*/ 56514 h 288109"/>
                <a:gd name="connsiteX1" fmla="*/ 84771 w 487569"/>
                <a:gd name="connsiteY1" fmla="*/ 56514 h 288109"/>
                <a:gd name="connsiteX2" fmla="*/ 84771 w 487569"/>
                <a:gd name="connsiteY2" fmla="*/ 247109 h 288109"/>
                <a:gd name="connsiteX3" fmla="*/ 414988 w 487569"/>
                <a:gd name="connsiteY3" fmla="*/ 247109 h 288109"/>
                <a:gd name="connsiteX4" fmla="*/ 414988 w 487569"/>
                <a:gd name="connsiteY4" fmla="*/ 56514 h 28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569" h="288109">
                  <a:moveTo>
                    <a:pt x="414988" y="56514"/>
                  </a:moveTo>
                  <a:cubicBezTo>
                    <a:pt x="324123" y="3324"/>
                    <a:pt x="175636" y="3324"/>
                    <a:pt x="84771" y="56514"/>
                  </a:cubicBezTo>
                  <a:cubicBezTo>
                    <a:pt x="-6095" y="109703"/>
                    <a:pt x="-6095" y="193920"/>
                    <a:pt x="84771" y="247109"/>
                  </a:cubicBezTo>
                  <a:cubicBezTo>
                    <a:pt x="175636" y="300299"/>
                    <a:pt x="324123" y="300299"/>
                    <a:pt x="414988" y="247109"/>
                  </a:cubicBezTo>
                  <a:cubicBezTo>
                    <a:pt x="505853" y="196136"/>
                    <a:pt x="505853" y="109703"/>
                    <a:pt x="414988" y="56514"/>
                  </a:cubicBezTo>
                  <a:close/>
                </a:path>
              </a:pathLst>
            </a:custGeom>
            <a:solidFill>
              <a:srgbClr val="D2D2DB">
                <a:alpha val="24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5A965107-1899-444F-8656-B4CF2C3BDCBF}"/>
                </a:ext>
              </a:extLst>
            </p:cNvPr>
            <p:cNvSpPr/>
            <p:nvPr/>
          </p:nvSpPr>
          <p:spPr>
            <a:xfrm>
              <a:off x="6041245" y="1853296"/>
              <a:ext cx="487569" cy="288109"/>
            </a:xfrm>
            <a:custGeom>
              <a:avLst/>
              <a:gdLst>
                <a:gd name="connsiteX0" fmla="*/ 477596 w 487569"/>
                <a:gd name="connsiteY0" fmla="*/ 149595 h 288109"/>
                <a:gd name="connsiteX1" fmla="*/ 247109 w 487569"/>
                <a:gd name="connsiteY1" fmla="*/ 282569 h 288109"/>
                <a:gd name="connsiteX2" fmla="*/ 16622 w 487569"/>
                <a:gd name="connsiteY2" fmla="*/ 149595 h 288109"/>
                <a:gd name="connsiteX3" fmla="*/ 247109 w 487569"/>
                <a:gd name="connsiteY3" fmla="*/ 16622 h 288109"/>
                <a:gd name="connsiteX4" fmla="*/ 477596 w 487569"/>
                <a:gd name="connsiteY4" fmla="*/ 149595 h 28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569" h="288109">
                  <a:moveTo>
                    <a:pt x="477596" y="149595"/>
                  </a:moveTo>
                  <a:cubicBezTo>
                    <a:pt x="477596" y="223034"/>
                    <a:pt x="374404" y="282569"/>
                    <a:pt x="247109" y="282569"/>
                  </a:cubicBezTo>
                  <a:cubicBezTo>
                    <a:pt x="119814" y="282569"/>
                    <a:pt x="16622" y="223035"/>
                    <a:pt x="16622" y="149595"/>
                  </a:cubicBezTo>
                  <a:cubicBezTo>
                    <a:pt x="16622" y="76156"/>
                    <a:pt x="119814" y="16622"/>
                    <a:pt x="247109" y="16622"/>
                  </a:cubicBezTo>
                  <a:cubicBezTo>
                    <a:pt x="374404" y="16622"/>
                    <a:pt x="477596" y="76156"/>
                    <a:pt x="477596" y="149595"/>
                  </a:cubicBezTo>
                  <a:close/>
                </a:path>
              </a:pathLst>
            </a:custGeom>
            <a:solidFill>
              <a:srgbClr val="CECED7">
                <a:alpha val="27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61917806-5380-48F8-9684-21201317452D}"/>
                </a:ext>
              </a:extLst>
            </p:cNvPr>
            <p:cNvSpPr/>
            <p:nvPr/>
          </p:nvSpPr>
          <p:spPr>
            <a:xfrm>
              <a:off x="6045678" y="1854958"/>
              <a:ext cx="487569" cy="288109"/>
            </a:xfrm>
            <a:custGeom>
              <a:avLst/>
              <a:gdLst>
                <a:gd name="connsiteX0" fmla="*/ 406677 w 487569"/>
                <a:gd name="connsiteY0" fmla="*/ 54852 h 288109"/>
                <a:gd name="connsiteX1" fmla="*/ 83108 w 487569"/>
                <a:gd name="connsiteY1" fmla="*/ 54852 h 288109"/>
                <a:gd name="connsiteX2" fmla="*/ 83108 w 487569"/>
                <a:gd name="connsiteY2" fmla="*/ 241014 h 288109"/>
                <a:gd name="connsiteX3" fmla="*/ 406677 w 487569"/>
                <a:gd name="connsiteY3" fmla="*/ 241014 h 288109"/>
                <a:gd name="connsiteX4" fmla="*/ 406677 w 487569"/>
                <a:gd name="connsiteY4" fmla="*/ 54852 h 28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569" h="288109">
                  <a:moveTo>
                    <a:pt x="406677" y="54852"/>
                  </a:moveTo>
                  <a:cubicBezTo>
                    <a:pt x="318028" y="3878"/>
                    <a:pt x="171757" y="3878"/>
                    <a:pt x="83108" y="54852"/>
                  </a:cubicBezTo>
                  <a:cubicBezTo>
                    <a:pt x="-5541" y="105825"/>
                    <a:pt x="-5541" y="190041"/>
                    <a:pt x="83108" y="241014"/>
                  </a:cubicBezTo>
                  <a:cubicBezTo>
                    <a:pt x="171757" y="291988"/>
                    <a:pt x="318028" y="291988"/>
                    <a:pt x="406677" y="241014"/>
                  </a:cubicBezTo>
                  <a:cubicBezTo>
                    <a:pt x="495326" y="190041"/>
                    <a:pt x="495326" y="105825"/>
                    <a:pt x="406677" y="54852"/>
                  </a:cubicBezTo>
                  <a:close/>
                </a:path>
              </a:pathLst>
            </a:custGeom>
            <a:solidFill>
              <a:srgbClr val="C9C9D3">
                <a:alpha val="29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CD350DCE-C571-45D3-B0C5-2A447DBC7C0C}"/>
                </a:ext>
              </a:extLst>
            </p:cNvPr>
            <p:cNvSpPr/>
            <p:nvPr/>
          </p:nvSpPr>
          <p:spPr>
            <a:xfrm>
              <a:off x="6045678" y="1854958"/>
              <a:ext cx="487569" cy="288109"/>
            </a:xfrm>
            <a:custGeom>
              <a:avLst/>
              <a:gdLst>
                <a:gd name="connsiteX0" fmla="*/ 404461 w 487569"/>
                <a:gd name="connsiteY0" fmla="*/ 54852 h 288109"/>
                <a:gd name="connsiteX1" fmla="*/ 83108 w 487569"/>
                <a:gd name="connsiteY1" fmla="*/ 54852 h 288109"/>
                <a:gd name="connsiteX2" fmla="*/ 83108 w 487569"/>
                <a:gd name="connsiteY2" fmla="*/ 241014 h 288109"/>
                <a:gd name="connsiteX3" fmla="*/ 404461 w 487569"/>
                <a:gd name="connsiteY3" fmla="*/ 241014 h 288109"/>
                <a:gd name="connsiteX4" fmla="*/ 404461 w 487569"/>
                <a:gd name="connsiteY4" fmla="*/ 54852 h 28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569" h="288109">
                  <a:moveTo>
                    <a:pt x="404461" y="54852"/>
                  </a:moveTo>
                  <a:cubicBezTo>
                    <a:pt x="315812" y="3878"/>
                    <a:pt x="171757" y="3878"/>
                    <a:pt x="83108" y="54852"/>
                  </a:cubicBezTo>
                  <a:cubicBezTo>
                    <a:pt x="-5541" y="105825"/>
                    <a:pt x="-5541" y="190041"/>
                    <a:pt x="83108" y="241014"/>
                  </a:cubicBezTo>
                  <a:cubicBezTo>
                    <a:pt x="171757" y="291988"/>
                    <a:pt x="315812" y="291988"/>
                    <a:pt x="404461" y="241014"/>
                  </a:cubicBezTo>
                  <a:cubicBezTo>
                    <a:pt x="493110" y="190041"/>
                    <a:pt x="493110" y="105825"/>
                    <a:pt x="404461" y="54852"/>
                  </a:cubicBezTo>
                  <a:close/>
                </a:path>
              </a:pathLst>
            </a:custGeom>
            <a:solidFill>
              <a:srgbClr val="C5C5D0">
                <a:alpha val="32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06EBE044-CC2A-444A-9B3A-DF00A61338DE}"/>
                </a:ext>
              </a:extLst>
            </p:cNvPr>
            <p:cNvSpPr/>
            <p:nvPr/>
          </p:nvSpPr>
          <p:spPr>
            <a:xfrm>
              <a:off x="6049556" y="1857174"/>
              <a:ext cx="465407" cy="288109"/>
            </a:xfrm>
            <a:custGeom>
              <a:avLst/>
              <a:gdLst>
                <a:gd name="connsiteX0" fmla="*/ 398366 w 465407"/>
                <a:gd name="connsiteY0" fmla="*/ 54852 h 288109"/>
                <a:gd name="connsiteX1" fmla="*/ 81446 w 465407"/>
                <a:gd name="connsiteY1" fmla="*/ 54852 h 288109"/>
                <a:gd name="connsiteX2" fmla="*/ 81446 w 465407"/>
                <a:gd name="connsiteY2" fmla="*/ 238798 h 288109"/>
                <a:gd name="connsiteX3" fmla="*/ 398366 w 465407"/>
                <a:gd name="connsiteY3" fmla="*/ 238798 h 288109"/>
                <a:gd name="connsiteX4" fmla="*/ 398366 w 465407"/>
                <a:gd name="connsiteY4" fmla="*/ 54852 h 28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407" h="288109">
                  <a:moveTo>
                    <a:pt x="398366" y="54852"/>
                  </a:moveTo>
                  <a:cubicBezTo>
                    <a:pt x="311934" y="3878"/>
                    <a:pt x="167879" y="3878"/>
                    <a:pt x="81446" y="54852"/>
                  </a:cubicBezTo>
                  <a:cubicBezTo>
                    <a:pt x="-4987" y="105825"/>
                    <a:pt x="-4987" y="187825"/>
                    <a:pt x="81446" y="238798"/>
                  </a:cubicBezTo>
                  <a:cubicBezTo>
                    <a:pt x="167879" y="289771"/>
                    <a:pt x="311934" y="289771"/>
                    <a:pt x="398366" y="238798"/>
                  </a:cubicBezTo>
                  <a:cubicBezTo>
                    <a:pt x="487015" y="187825"/>
                    <a:pt x="487015" y="105825"/>
                    <a:pt x="398366" y="54852"/>
                  </a:cubicBezTo>
                  <a:close/>
                </a:path>
              </a:pathLst>
            </a:custGeom>
            <a:solidFill>
              <a:srgbClr val="C1C1CC">
                <a:alpha val="34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F1160ADC-7D9F-402B-8D3E-5D82F15606A1}"/>
                </a:ext>
              </a:extLst>
            </p:cNvPr>
            <p:cNvSpPr/>
            <p:nvPr/>
          </p:nvSpPr>
          <p:spPr>
            <a:xfrm>
              <a:off x="6049556" y="1857174"/>
              <a:ext cx="465407" cy="288109"/>
            </a:xfrm>
            <a:custGeom>
              <a:avLst/>
              <a:gdLst>
                <a:gd name="connsiteX0" fmla="*/ 396150 w 465407"/>
                <a:gd name="connsiteY0" fmla="*/ 54852 h 288109"/>
                <a:gd name="connsiteX1" fmla="*/ 81446 w 465407"/>
                <a:gd name="connsiteY1" fmla="*/ 54852 h 288109"/>
                <a:gd name="connsiteX2" fmla="*/ 81446 w 465407"/>
                <a:gd name="connsiteY2" fmla="*/ 236582 h 288109"/>
                <a:gd name="connsiteX3" fmla="*/ 396150 w 465407"/>
                <a:gd name="connsiteY3" fmla="*/ 236582 h 288109"/>
                <a:gd name="connsiteX4" fmla="*/ 396150 w 465407"/>
                <a:gd name="connsiteY4" fmla="*/ 54852 h 28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407" h="288109">
                  <a:moveTo>
                    <a:pt x="396150" y="54852"/>
                  </a:moveTo>
                  <a:cubicBezTo>
                    <a:pt x="309717" y="3878"/>
                    <a:pt x="167879" y="3878"/>
                    <a:pt x="81446" y="54852"/>
                  </a:cubicBezTo>
                  <a:cubicBezTo>
                    <a:pt x="-4987" y="105825"/>
                    <a:pt x="-4987" y="185609"/>
                    <a:pt x="81446" y="236582"/>
                  </a:cubicBezTo>
                  <a:cubicBezTo>
                    <a:pt x="167879" y="287555"/>
                    <a:pt x="309717" y="287555"/>
                    <a:pt x="396150" y="236582"/>
                  </a:cubicBezTo>
                  <a:cubicBezTo>
                    <a:pt x="484799" y="187825"/>
                    <a:pt x="484799" y="105825"/>
                    <a:pt x="396150" y="54852"/>
                  </a:cubicBezTo>
                  <a:close/>
                </a:path>
              </a:pathLst>
            </a:custGeom>
            <a:solidFill>
              <a:srgbClr val="BCBCC8">
                <a:alpha val="37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5B6BB9C0-1651-45A5-B77A-C6A914F7E11E}"/>
                </a:ext>
              </a:extLst>
            </p:cNvPr>
            <p:cNvSpPr/>
            <p:nvPr/>
          </p:nvSpPr>
          <p:spPr>
            <a:xfrm>
              <a:off x="6052327" y="1859945"/>
              <a:ext cx="465407" cy="265947"/>
            </a:xfrm>
            <a:custGeom>
              <a:avLst/>
              <a:gdLst>
                <a:gd name="connsiteX0" fmla="*/ 455434 w 465407"/>
                <a:gd name="connsiteY0" fmla="*/ 142946 h 265946"/>
                <a:gd name="connsiteX1" fmla="*/ 236028 w 465407"/>
                <a:gd name="connsiteY1" fmla="*/ 269271 h 265946"/>
                <a:gd name="connsiteX2" fmla="*/ 16622 w 465407"/>
                <a:gd name="connsiteY2" fmla="*/ 142946 h 265946"/>
                <a:gd name="connsiteX3" fmla="*/ 236028 w 465407"/>
                <a:gd name="connsiteY3" fmla="*/ 16622 h 265946"/>
                <a:gd name="connsiteX4" fmla="*/ 455434 w 465407"/>
                <a:gd name="connsiteY4" fmla="*/ 142946 h 26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407" h="265946">
                  <a:moveTo>
                    <a:pt x="455434" y="142946"/>
                  </a:moveTo>
                  <a:cubicBezTo>
                    <a:pt x="455434" y="212714"/>
                    <a:pt x="357203" y="269271"/>
                    <a:pt x="236028" y="269271"/>
                  </a:cubicBezTo>
                  <a:cubicBezTo>
                    <a:pt x="114853" y="269271"/>
                    <a:pt x="16622" y="212714"/>
                    <a:pt x="16622" y="142946"/>
                  </a:cubicBezTo>
                  <a:cubicBezTo>
                    <a:pt x="16622" y="73179"/>
                    <a:pt x="114853" y="16622"/>
                    <a:pt x="236028" y="16622"/>
                  </a:cubicBezTo>
                  <a:cubicBezTo>
                    <a:pt x="357203" y="16622"/>
                    <a:pt x="455434" y="73179"/>
                    <a:pt x="455434" y="142946"/>
                  </a:cubicBezTo>
                  <a:close/>
                </a:path>
              </a:pathLst>
            </a:custGeom>
            <a:solidFill>
              <a:srgbClr val="B8B8C5">
                <a:alpha val="39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CFFBBA82-52DA-4E5C-A379-8A3D3BD46D72}"/>
                </a:ext>
              </a:extLst>
            </p:cNvPr>
            <p:cNvSpPr/>
            <p:nvPr/>
          </p:nvSpPr>
          <p:spPr>
            <a:xfrm>
              <a:off x="6055651" y="1861053"/>
              <a:ext cx="465407" cy="265947"/>
            </a:xfrm>
            <a:custGeom>
              <a:avLst/>
              <a:gdLst>
                <a:gd name="connsiteX0" fmla="*/ 387839 w 465407"/>
                <a:gd name="connsiteY0" fmla="*/ 53189 h 265946"/>
                <a:gd name="connsiteX1" fmla="*/ 79784 w 465407"/>
                <a:gd name="connsiteY1" fmla="*/ 53189 h 265946"/>
                <a:gd name="connsiteX2" fmla="*/ 79784 w 465407"/>
                <a:gd name="connsiteY2" fmla="*/ 230487 h 265946"/>
                <a:gd name="connsiteX3" fmla="*/ 387839 w 465407"/>
                <a:gd name="connsiteY3" fmla="*/ 230487 h 265946"/>
                <a:gd name="connsiteX4" fmla="*/ 387839 w 465407"/>
                <a:gd name="connsiteY4" fmla="*/ 53189 h 26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407" h="265946">
                  <a:moveTo>
                    <a:pt x="387839" y="53189"/>
                  </a:moveTo>
                  <a:cubicBezTo>
                    <a:pt x="303623" y="4432"/>
                    <a:pt x="164001" y="4432"/>
                    <a:pt x="79784" y="53189"/>
                  </a:cubicBezTo>
                  <a:cubicBezTo>
                    <a:pt x="-4432" y="101946"/>
                    <a:pt x="-4432" y="181730"/>
                    <a:pt x="79784" y="230487"/>
                  </a:cubicBezTo>
                  <a:cubicBezTo>
                    <a:pt x="164001" y="279244"/>
                    <a:pt x="303623" y="279244"/>
                    <a:pt x="387839" y="230487"/>
                  </a:cubicBezTo>
                  <a:cubicBezTo>
                    <a:pt x="472056" y="181730"/>
                    <a:pt x="472056" y="101946"/>
                    <a:pt x="387839" y="53189"/>
                  </a:cubicBezTo>
                  <a:close/>
                </a:path>
              </a:pathLst>
            </a:custGeom>
            <a:solidFill>
              <a:srgbClr val="B3B3C1">
                <a:alpha val="41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2B39016-A8E7-42D6-9808-591CC562C168}"/>
                </a:ext>
              </a:extLst>
            </p:cNvPr>
            <p:cNvSpPr/>
            <p:nvPr/>
          </p:nvSpPr>
          <p:spPr>
            <a:xfrm>
              <a:off x="6055651" y="1861053"/>
              <a:ext cx="443245" cy="265947"/>
            </a:xfrm>
            <a:custGeom>
              <a:avLst/>
              <a:gdLst>
                <a:gd name="connsiteX0" fmla="*/ 385623 w 443244"/>
                <a:gd name="connsiteY0" fmla="*/ 53189 h 265946"/>
                <a:gd name="connsiteX1" fmla="*/ 79784 w 443244"/>
                <a:gd name="connsiteY1" fmla="*/ 53189 h 265946"/>
                <a:gd name="connsiteX2" fmla="*/ 79784 w 443244"/>
                <a:gd name="connsiteY2" fmla="*/ 230487 h 265946"/>
                <a:gd name="connsiteX3" fmla="*/ 385623 w 443244"/>
                <a:gd name="connsiteY3" fmla="*/ 230487 h 265946"/>
                <a:gd name="connsiteX4" fmla="*/ 385623 w 443244"/>
                <a:gd name="connsiteY4" fmla="*/ 53189 h 26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244" h="265946">
                  <a:moveTo>
                    <a:pt x="385623" y="53189"/>
                  </a:moveTo>
                  <a:cubicBezTo>
                    <a:pt x="301407" y="4432"/>
                    <a:pt x="164001" y="4432"/>
                    <a:pt x="79784" y="53189"/>
                  </a:cubicBezTo>
                  <a:cubicBezTo>
                    <a:pt x="-4432" y="101946"/>
                    <a:pt x="-4432" y="181730"/>
                    <a:pt x="79784" y="230487"/>
                  </a:cubicBezTo>
                  <a:cubicBezTo>
                    <a:pt x="164001" y="279244"/>
                    <a:pt x="301407" y="279244"/>
                    <a:pt x="385623" y="230487"/>
                  </a:cubicBezTo>
                  <a:cubicBezTo>
                    <a:pt x="469840" y="181730"/>
                    <a:pt x="469840" y="101946"/>
                    <a:pt x="385623" y="53189"/>
                  </a:cubicBezTo>
                  <a:close/>
                </a:path>
              </a:pathLst>
            </a:custGeom>
            <a:solidFill>
              <a:srgbClr val="AFAFBE">
                <a:alpha val="44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CEDD338-604D-4AEB-9934-0F70DE4E11E5}"/>
                </a:ext>
              </a:extLst>
            </p:cNvPr>
            <p:cNvSpPr/>
            <p:nvPr/>
          </p:nvSpPr>
          <p:spPr>
            <a:xfrm>
              <a:off x="6058975" y="1862161"/>
              <a:ext cx="443245" cy="265947"/>
            </a:xfrm>
            <a:custGeom>
              <a:avLst/>
              <a:gdLst>
                <a:gd name="connsiteX0" fmla="*/ 442137 w 443244"/>
                <a:gd name="connsiteY0" fmla="*/ 140730 h 265946"/>
                <a:gd name="connsiteX1" fmla="*/ 229379 w 443244"/>
                <a:gd name="connsiteY1" fmla="*/ 264839 h 265946"/>
                <a:gd name="connsiteX2" fmla="*/ 16622 w 443244"/>
                <a:gd name="connsiteY2" fmla="*/ 140730 h 265946"/>
                <a:gd name="connsiteX3" fmla="*/ 229379 w 443244"/>
                <a:gd name="connsiteY3" fmla="*/ 16622 h 265946"/>
                <a:gd name="connsiteX4" fmla="*/ 442137 w 443244"/>
                <a:gd name="connsiteY4" fmla="*/ 140730 h 26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244" h="265946">
                  <a:moveTo>
                    <a:pt x="442137" y="140730"/>
                  </a:moveTo>
                  <a:cubicBezTo>
                    <a:pt x="442137" y="209274"/>
                    <a:pt x="346882" y="264839"/>
                    <a:pt x="229379" y="264839"/>
                  </a:cubicBezTo>
                  <a:cubicBezTo>
                    <a:pt x="111877" y="264839"/>
                    <a:pt x="16622" y="209274"/>
                    <a:pt x="16622" y="140730"/>
                  </a:cubicBezTo>
                  <a:cubicBezTo>
                    <a:pt x="16622" y="72187"/>
                    <a:pt x="111877" y="16622"/>
                    <a:pt x="229379" y="16622"/>
                  </a:cubicBezTo>
                  <a:cubicBezTo>
                    <a:pt x="346882" y="16622"/>
                    <a:pt x="442137" y="72187"/>
                    <a:pt x="442137" y="140730"/>
                  </a:cubicBezTo>
                  <a:close/>
                </a:path>
              </a:pathLst>
            </a:custGeom>
            <a:solidFill>
              <a:srgbClr val="AAAABA">
                <a:alpha val="4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B865661F-2645-45C9-9BB9-410DFC35F328}"/>
                </a:ext>
              </a:extLst>
            </p:cNvPr>
            <p:cNvSpPr/>
            <p:nvPr/>
          </p:nvSpPr>
          <p:spPr>
            <a:xfrm>
              <a:off x="6061745" y="1864931"/>
              <a:ext cx="443245" cy="265947"/>
            </a:xfrm>
            <a:custGeom>
              <a:avLst/>
              <a:gdLst>
                <a:gd name="connsiteX0" fmla="*/ 377312 w 443244"/>
                <a:gd name="connsiteY0" fmla="*/ 51527 h 265946"/>
                <a:gd name="connsiteX1" fmla="*/ 78122 w 443244"/>
                <a:gd name="connsiteY1" fmla="*/ 51527 h 265946"/>
                <a:gd name="connsiteX2" fmla="*/ 78122 w 443244"/>
                <a:gd name="connsiteY2" fmla="*/ 224393 h 265946"/>
                <a:gd name="connsiteX3" fmla="*/ 377312 w 443244"/>
                <a:gd name="connsiteY3" fmla="*/ 224393 h 265946"/>
                <a:gd name="connsiteX4" fmla="*/ 377312 w 443244"/>
                <a:gd name="connsiteY4" fmla="*/ 51527 h 26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244" h="265946">
                  <a:moveTo>
                    <a:pt x="377312" y="51527"/>
                  </a:moveTo>
                  <a:cubicBezTo>
                    <a:pt x="295312" y="4986"/>
                    <a:pt x="160122" y="4986"/>
                    <a:pt x="78122" y="51527"/>
                  </a:cubicBezTo>
                  <a:cubicBezTo>
                    <a:pt x="-3878" y="98068"/>
                    <a:pt x="-3878" y="177852"/>
                    <a:pt x="78122" y="224393"/>
                  </a:cubicBezTo>
                  <a:cubicBezTo>
                    <a:pt x="160122" y="270934"/>
                    <a:pt x="295312" y="270934"/>
                    <a:pt x="377312" y="224393"/>
                  </a:cubicBezTo>
                  <a:cubicBezTo>
                    <a:pt x="459313" y="177852"/>
                    <a:pt x="459313" y="100284"/>
                    <a:pt x="377312" y="51527"/>
                  </a:cubicBezTo>
                  <a:close/>
                </a:path>
              </a:pathLst>
            </a:custGeom>
            <a:solidFill>
              <a:srgbClr val="A6A6B6">
                <a:alpha val="49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BAA02BBD-FE8A-421E-9892-5A0926966DC2}"/>
                </a:ext>
              </a:extLst>
            </p:cNvPr>
            <p:cNvSpPr/>
            <p:nvPr/>
          </p:nvSpPr>
          <p:spPr>
            <a:xfrm>
              <a:off x="6061745" y="1867147"/>
              <a:ext cx="443245" cy="265947"/>
            </a:xfrm>
            <a:custGeom>
              <a:avLst/>
              <a:gdLst>
                <a:gd name="connsiteX0" fmla="*/ 375096 w 443244"/>
                <a:gd name="connsiteY0" fmla="*/ 51527 h 265946"/>
                <a:gd name="connsiteX1" fmla="*/ 78122 w 443244"/>
                <a:gd name="connsiteY1" fmla="*/ 51527 h 265946"/>
                <a:gd name="connsiteX2" fmla="*/ 78122 w 443244"/>
                <a:gd name="connsiteY2" fmla="*/ 222177 h 265946"/>
                <a:gd name="connsiteX3" fmla="*/ 375096 w 443244"/>
                <a:gd name="connsiteY3" fmla="*/ 222177 h 265946"/>
                <a:gd name="connsiteX4" fmla="*/ 375096 w 443244"/>
                <a:gd name="connsiteY4" fmla="*/ 51527 h 26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244" h="265946">
                  <a:moveTo>
                    <a:pt x="375096" y="51527"/>
                  </a:moveTo>
                  <a:cubicBezTo>
                    <a:pt x="293096" y="4987"/>
                    <a:pt x="160122" y="4987"/>
                    <a:pt x="78122" y="51527"/>
                  </a:cubicBezTo>
                  <a:cubicBezTo>
                    <a:pt x="-3878" y="98068"/>
                    <a:pt x="-3878" y="175636"/>
                    <a:pt x="78122" y="222177"/>
                  </a:cubicBezTo>
                  <a:cubicBezTo>
                    <a:pt x="160122" y="268717"/>
                    <a:pt x="293096" y="268717"/>
                    <a:pt x="375096" y="222177"/>
                  </a:cubicBezTo>
                  <a:cubicBezTo>
                    <a:pt x="457096" y="175636"/>
                    <a:pt x="457096" y="98068"/>
                    <a:pt x="375096" y="51527"/>
                  </a:cubicBezTo>
                  <a:close/>
                </a:path>
              </a:pathLst>
            </a:custGeom>
            <a:solidFill>
              <a:srgbClr val="A1A1B3">
                <a:alpha val="51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008C1E3C-3416-499D-9DB0-D25F5598CF86}"/>
                </a:ext>
              </a:extLst>
            </p:cNvPr>
            <p:cNvSpPr/>
            <p:nvPr/>
          </p:nvSpPr>
          <p:spPr>
            <a:xfrm>
              <a:off x="6067840" y="1867147"/>
              <a:ext cx="443245" cy="265947"/>
            </a:xfrm>
            <a:custGeom>
              <a:avLst/>
              <a:gdLst>
                <a:gd name="connsiteX0" fmla="*/ 369001 w 443244"/>
                <a:gd name="connsiteY0" fmla="*/ 51527 h 265946"/>
                <a:gd name="connsiteX1" fmla="*/ 76460 w 443244"/>
                <a:gd name="connsiteY1" fmla="*/ 51527 h 265946"/>
                <a:gd name="connsiteX2" fmla="*/ 76460 w 443244"/>
                <a:gd name="connsiteY2" fmla="*/ 219960 h 265946"/>
                <a:gd name="connsiteX3" fmla="*/ 369001 w 443244"/>
                <a:gd name="connsiteY3" fmla="*/ 219960 h 265946"/>
                <a:gd name="connsiteX4" fmla="*/ 369001 w 443244"/>
                <a:gd name="connsiteY4" fmla="*/ 51527 h 26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244" h="265946">
                  <a:moveTo>
                    <a:pt x="369001" y="51527"/>
                  </a:moveTo>
                  <a:cubicBezTo>
                    <a:pt x="289217" y="4987"/>
                    <a:pt x="156244" y="4987"/>
                    <a:pt x="76460" y="51527"/>
                  </a:cubicBezTo>
                  <a:cubicBezTo>
                    <a:pt x="-3324" y="98068"/>
                    <a:pt x="-3324" y="173420"/>
                    <a:pt x="76460" y="219960"/>
                  </a:cubicBezTo>
                  <a:cubicBezTo>
                    <a:pt x="156244" y="266501"/>
                    <a:pt x="289217" y="266501"/>
                    <a:pt x="369001" y="219960"/>
                  </a:cubicBezTo>
                  <a:cubicBezTo>
                    <a:pt x="448786" y="173420"/>
                    <a:pt x="448786" y="98068"/>
                    <a:pt x="369001" y="51527"/>
                  </a:cubicBezTo>
                  <a:close/>
                </a:path>
              </a:pathLst>
            </a:custGeom>
            <a:solidFill>
              <a:srgbClr val="9D9DAF">
                <a:alpha val="54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166F21D2-4B4B-431F-B018-ED6C3AFAEC45}"/>
                </a:ext>
              </a:extLst>
            </p:cNvPr>
            <p:cNvSpPr/>
            <p:nvPr/>
          </p:nvSpPr>
          <p:spPr>
            <a:xfrm>
              <a:off x="6067840" y="1867147"/>
              <a:ext cx="421083" cy="265947"/>
            </a:xfrm>
            <a:custGeom>
              <a:avLst/>
              <a:gdLst>
                <a:gd name="connsiteX0" fmla="*/ 366785 w 421082"/>
                <a:gd name="connsiteY0" fmla="*/ 51527 h 265946"/>
                <a:gd name="connsiteX1" fmla="*/ 76460 w 421082"/>
                <a:gd name="connsiteY1" fmla="*/ 51527 h 265946"/>
                <a:gd name="connsiteX2" fmla="*/ 76460 w 421082"/>
                <a:gd name="connsiteY2" fmla="*/ 219960 h 265946"/>
                <a:gd name="connsiteX3" fmla="*/ 366785 w 421082"/>
                <a:gd name="connsiteY3" fmla="*/ 219960 h 265946"/>
                <a:gd name="connsiteX4" fmla="*/ 366785 w 421082"/>
                <a:gd name="connsiteY4" fmla="*/ 51527 h 26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082" h="265946">
                  <a:moveTo>
                    <a:pt x="366785" y="51527"/>
                  </a:moveTo>
                  <a:cubicBezTo>
                    <a:pt x="287001" y="4987"/>
                    <a:pt x="156244" y="4987"/>
                    <a:pt x="76460" y="51527"/>
                  </a:cubicBezTo>
                  <a:cubicBezTo>
                    <a:pt x="-3324" y="98068"/>
                    <a:pt x="-3324" y="173420"/>
                    <a:pt x="76460" y="219960"/>
                  </a:cubicBezTo>
                  <a:cubicBezTo>
                    <a:pt x="156244" y="266501"/>
                    <a:pt x="287001" y="266501"/>
                    <a:pt x="366785" y="219960"/>
                  </a:cubicBezTo>
                  <a:cubicBezTo>
                    <a:pt x="446569" y="173420"/>
                    <a:pt x="446569" y="98068"/>
                    <a:pt x="366785" y="51527"/>
                  </a:cubicBezTo>
                  <a:close/>
                </a:path>
              </a:pathLst>
            </a:custGeom>
            <a:solidFill>
              <a:srgbClr val="9898AB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7D940C61-70C7-4750-A789-97D8FCBBB2CA}"/>
                </a:ext>
              </a:extLst>
            </p:cNvPr>
            <p:cNvSpPr/>
            <p:nvPr/>
          </p:nvSpPr>
          <p:spPr>
            <a:xfrm>
              <a:off x="6070056" y="1869364"/>
              <a:ext cx="421083" cy="265947"/>
            </a:xfrm>
            <a:custGeom>
              <a:avLst/>
              <a:gdLst>
                <a:gd name="connsiteX0" fmla="*/ 362353 w 421082"/>
                <a:gd name="connsiteY0" fmla="*/ 51527 h 265946"/>
                <a:gd name="connsiteX1" fmla="*/ 76460 w 421082"/>
                <a:gd name="connsiteY1" fmla="*/ 51527 h 265946"/>
                <a:gd name="connsiteX2" fmla="*/ 76460 w 421082"/>
                <a:gd name="connsiteY2" fmla="*/ 217744 h 265946"/>
                <a:gd name="connsiteX3" fmla="*/ 362353 w 421082"/>
                <a:gd name="connsiteY3" fmla="*/ 217744 h 265946"/>
                <a:gd name="connsiteX4" fmla="*/ 362353 w 421082"/>
                <a:gd name="connsiteY4" fmla="*/ 51527 h 26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082" h="265946">
                  <a:moveTo>
                    <a:pt x="362353" y="51527"/>
                  </a:moveTo>
                  <a:cubicBezTo>
                    <a:pt x="282569" y="4987"/>
                    <a:pt x="154028" y="4987"/>
                    <a:pt x="76460" y="51527"/>
                  </a:cubicBezTo>
                  <a:cubicBezTo>
                    <a:pt x="-3324" y="98068"/>
                    <a:pt x="-3324" y="171203"/>
                    <a:pt x="76460" y="217744"/>
                  </a:cubicBezTo>
                  <a:cubicBezTo>
                    <a:pt x="156244" y="264285"/>
                    <a:pt x="284785" y="264285"/>
                    <a:pt x="362353" y="217744"/>
                  </a:cubicBezTo>
                  <a:cubicBezTo>
                    <a:pt x="442137" y="171203"/>
                    <a:pt x="442137" y="95852"/>
                    <a:pt x="362353" y="51527"/>
                  </a:cubicBezTo>
                  <a:close/>
                </a:path>
              </a:pathLst>
            </a:custGeom>
            <a:solidFill>
              <a:srgbClr val="9494A8">
                <a:alpha val="59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C4A0E722-BB71-471E-959E-18C08FDACCC1}"/>
                </a:ext>
              </a:extLst>
            </p:cNvPr>
            <p:cNvSpPr/>
            <p:nvPr/>
          </p:nvSpPr>
          <p:spPr>
            <a:xfrm>
              <a:off x="6070056" y="1871026"/>
              <a:ext cx="421083" cy="243785"/>
            </a:xfrm>
            <a:custGeom>
              <a:avLst/>
              <a:gdLst>
                <a:gd name="connsiteX0" fmla="*/ 419975 w 421082"/>
                <a:gd name="connsiteY0" fmla="*/ 131865 h 243784"/>
                <a:gd name="connsiteX1" fmla="*/ 218298 w 421082"/>
                <a:gd name="connsiteY1" fmla="*/ 247109 h 243784"/>
                <a:gd name="connsiteX2" fmla="*/ 16622 w 421082"/>
                <a:gd name="connsiteY2" fmla="*/ 131865 h 243784"/>
                <a:gd name="connsiteX3" fmla="*/ 218298 w 421082"/>
                <a:gd name="connsiteY3" fmla="*/ 16622 h 243784"/>
                <a:gd name="connsiteX4" fmla="*/ 419975 w 421082"/>
                <a:gd name="connsiteY4" fmla="*/ 131865 h 24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082" h="243784">
                  <a:moveTo>
                    <a:pt x="419975" y="131865"/>
                  </a:moveTo>
                  <a:cubicBezTo>
                    <a:pt x="419975" y="195513"/>
                    <a:pt x="329681" y="247109"/>
                    <a:pt x="218298" y="247109"/>
                  </a:cubicBezTo>
                  <a:cubicBezTo>
                    <a:pt x="106915" y="247109"/>
                    <a:pt x="16622" y="195513"/>
                    <a:pt x="16622" y="131865"/>
                  </a:cubicBezTo>
                  <a:cubicBezTo>
                    <a:pt x="16622" y="68218"/>
                    <a:pt x="106915" y="16622"/>
                    <a:pt x="218298" y="16622"/>
                  </a:cubicBezTo>
                  <a:cubicBezTo>
                    <a:pt x="329681" y="16622"/>
                    <a:pt x="419975" y="68218"/>
                    <a:pt x="419975" y="131865"/>
                  </a:cubicBezTo>
                  <a:close/>
                </a:path>
              </a:pathLst>
            </a:custGeom>
            <a:solidFill>
              <a:srgbClr val="8F8FA4">
                <a:alpha val="61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F547E243-7B5C-4D50-A304-7B18E98CA1E0}"/>
                </a:ext>
              </a:extLst>
            </p:cNvPr>
            <p:cNvSpPr/>
            <p:nvPr/>
          </p:nvSpPr>
          <p:spPr>
            <a:xfrm>
              <a:off x="6072273" y="1871026"/>
              <a:ext cx="421083" cy="243785"/>
            </a:xfrm>
            <a:custGeom>
              <a:avLst/>
              <a:gdLst>
                <a:gd name="connsiteX0" fmla="*/ 415542 w 421082"/>
                <a:gd name="connsiteY0" fmla="*/ 131865 h 243784"/>
                <a:gd name="connsiteX1" fmla="*/ 216082 w 421082"/>
                <a:gd name="connsiteY1" fmla="*/ 247109 h 243784"/>
                <a:gd name="connsiteX2" fmla="*/ 16622 w 421082"/>
                <a:gd name="connsiteY2" fmla="*/ 131865 h 243784"/>
                <a:gd name="connsiteX3" fmla="*/ 216082 w 421082"/>
                <a:gd name="connsiteY3" fmla="*/ 16622 h 243784"/>
                <a:gd name="connsiteX4" fmla="*/ 415542 w 421082"/>
                <a:gd name="connsiteY4" fmla="*/ 131865 h 24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082" h="243784">
                  <a:moveTo>
                    <a:pt x="415542" y="131865"/>
                  </a:moveTo>
                  <a:cubicBezTo>
                    <a:pt x="415542" y="195513"/>
                    <a:pt x="326241" y="247109"/>
                    <a:pt x="216082" y="247109"/>
                  </a:cubicBezTo>
                  <a:cubicBezTo>
                    <a:pt x="105923" y="247109"/>
                    <a:pt x="16622" y="195513"/>
                    <a:pt x="16622" y="131865"/>
                  </a:cubicBezTo>
                  <a:cubicBezTo>
                    <a:pt x="16622" y="68218"/>
                    <a:pt x="105923" y="16622"/>
                    <a:pt x="216082" y="16622"/>
                  </a:cubicBezTo>
                  <a:cubicBezTo>
                    <a:pt x="326241" y="16622"/>
                    <a:pt x="415542" y="68218"/>
                    <a:pt x="415542" y="131865"/>
                  </a:cubicBezTo>
                  <a:close/>
                </a:path>
              </a:pathLst>
            </a:custGeom>
            <a:solidFill>
              <a:srgbClr val="8B8BA1">
                <a:alpha val="63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F4E0CDE2-B0ED-40DD-9EE5-94EE3FECE13F}"/>
                </a:ext>
              </a:extLst>
            </p:cNvPr>
            <p:cNvSpPr/>
            <p:nvPr/>
          </p:nvSpPr>
          <p:spPr>
            <a:xfrm>
              <a:off x="6077813" y="1873242"/>
              <a:ext cx="421083" cy="243785"/>
            </a:xfrm>
            <a:custGeom>
              <a:avLst/>
              <a:gdLst>
                <a:gd name="connsiteX0" fmla="*/ 350164 w 421082"/>
                <a:gd name="connsiteY0" fmla="*/ 49865 h 243784"/>
                <a:gd name="connsiteX1" fmla="*/ 73135 w 421082"/>
                <a:gd name="connsiteY1" fmla="*/ 49865 h 243784"/>
                <a:gd name="connsiteX2" fmla="*/ 73135 w 421082"/>
                <a:gd name="connsiteY2" fmla="*/ 209433 h 243784"/>
                <a:gd name="connsiteX3" fmla="*/ 350164 w 421082"/>
                <a:gd name="connsiteY3" fmla="*/ 209433 h 243784"/>
                <a:gd name="connsiteX4" fmla="*/ 350164 w 421082"/>
                <a:gd name="connsiteY4" fmla="*/ 49865 h 24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082" h="243784">
                  <a:moveTo>
                    <a:pt x="350164" y="49865"/>
                  </a:moveTo>
                  <a:cubicBezTo>
                    <a:pt x="274812" y="5541"/>
                    <a:pt x="148487" y="5541"/>
                    <a:pt x="73135" y="49865"/>
                  </a:cubicBezTo>
                  <a:cubicBezTo>
                    <a:pt x="-2216" y="94190"/>
                    <a:pt x="-2216" y="165109"/>
                    <a:pt x="73135" y="209433"/>
                  </a:cubicBezTo>
                  <a:cubicBezTo>
                    <a:pt x="148487" y="253758"/>
                    <a:pt x="274812" y="253758"/>
                    <a:pt x="350164" y="209433"/>
                  </a:cubicBezTo>
                  <a:cubicBezTo>
                    <a:pt x="427731" y="165109"/>
                    <a:pt x="427731" y="94190"/>
                    <a:pt x="350164" y="49865"/>
                  </a:cubicBezTo>
                  <a:close/>
                </a:path>
              </a:pathLst>
            </a:custGeom>
            <a:solidFill>
              <a:srgbClr val="86869D">
                <a:alpha val="6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7AC4DC2A-9B83-41FE-A572-A6E3A52EF330}"/>
                </a:ext>
              </a:extLst>
            </p:cNvPr>
            <p:cNvSpPr/>
            <p:nvPr/>
          </p:nvSpPr>
          <p:spPr>
            <a:xfrm>
              <a:off x="6077813" y="1873242"/>
              <a:ext cx="421083" cy="243785"/>
            </a:xfrm>
            <a:custGeom>
              <a:avLst/>
              <a:gdLst>
                <a:gd name="connsiteX0" fmla="*/ 347947 w 421082"/>
                <a:gd name="connsiteY0" fmla="*/ 49865 h 243784"/>
                <a:gd name="connsiteX1" fmla="*/ 73135 w 421082"/>
                <a:gd name="connsiteY1" fmla="*/ 49865 h 243784"/>
                <a:gd name="connsiteX2" fmla="*/ 73135 w 421082"/>
                <a:gd name="connsiteY2" fmla="*/ 207217 h 243784"/>
                <a:gd name="connsiteX3" fmla="*/ 347947 w 421082"/>
                <a:gd name="connsiteY3" fmla="*/ 207217 h 243784"/>
                <a:gd name="connsiteX4" fmla="*/ 347947 w 421082"/>
                <a:gd name="connsiteY4" fmla="*/ 49865 h 24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082" h="243784">
                  <a:moveTo>
                    <a:pt x="347947" y="49865"/>
                  </a:moveTo>
                  <a:cubicBezTo>
                    <a:pt x="272596" y="5541"/>
                    <a:pt x="148487" y="5541"/>
                    <a:pt x="73135" y="49865"/>
                  </a:cubicBezTo>
                  <a:cubicBezTo>
                    <a:pt x="-2216" y="94190"/>
                    <a:pt x="-2216" y="165109"/>
                    <a:pt x="73135" y="207217"/>
                  </a:cubicBezTo>
                  <a:cubicBezTo>
                    <a:pt x="148487" y="251542"/>
                    <a:pt x="272596" y="251542"/>
                    <a:pt x="347947" y="207217"/>
                  </a:cubicBezTo>
                  <a:cubicBezTo>
                    <a:pt x="423299" y="165109"/>
                    <a:pt x="423299" y="94190"/>
                    <a:pt x="347947" y="49865"/>
                  </a:cubicBezTo>
                  <a:close/>
                </a:path>
              </a:pathLst>
            </a:custGeom>
            <a:solidFill>
              <a:srgbClr val="828299">
                <a:alpha val="68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405A57D4-6EA0-488F-9B06-ED7320F84C0B}"/>
                </a:ext>
              </a:extLst>
            </p:cNvPr>
            <p:cNvSpPr/>
            <p:nvPr/>
          </p:nvSpPr>
          <p:spPr>
            <a:xfrm>
              <a:off x="6082246" y="1877120"/>
              <a:ext cx="398920" cy="243785"/>
            </a:xfrm>
            <a:custGeom>
              <a:avLst/>
              <a:gdLst>
                <a:gd name="connsiteX0" fmla="*/ 343515 w 398920"/>
                <a:gd name="connsiteY0" fmla="*/ 48203 h 243784"/>
                <a:gd name="connsiteX1" fmla="*/ 73135 w 398920"/>
                <a:gd name="connsiteY1" fmla="*/ 48203 h 243784"/>
                <a:gd name="connsiteX2" fmla="*/ 73135 w 398920"/>
                <a:gd name="connsiteY2" fmla="*/ 205555 h 243784"/>
                <a:gd name="connsiteX3" fmla="*/ 343515 w 398920"/>
                <a:gd name="connsiteY3" fmla="*/ 205555 h 243784"/>
                <a:gd name="connsiteX4" fmla="*/ 343515 w 398920"/>
                <a:gd name="connsiteY4" fmla="*/ 48203 h 24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920" h="243784">
                  <a:moveTo>
                    <a:pt x="343515" y="48203"/>
                  </a:moveTo>
                  <a:cubicBezTo>
                    <a:pt x="268163" y="6095"/>
                    <a:pt x="146271" y="6095"/>
                    <a:pt x="73135" y="48203"/>
                  </a:cubicBezTo>
                  <a:cubicBezTo>
                    <a:pt x="-2216" y="90311"/>
                    <a:pt x="-2216" y="161230"/>
                    <a:pt x="73135" y="205555"/>
                  </a:cubicBezTo>
                  <a:cubicBezTo>
                    <a:pt x="148487" y="247663"/>
                    <a:pt x="270379" y="247663"/>
                    <a:pt x="343515" y="205555"/>
                  </a:cubicBezTo>
                  <a:cubicBezTo>
                    <a:pt x="416650" y="161230"/>
                    <a:pt x="416650" y="90311"/>
                    <a:pt x="343515" y="48203"/>
                  </a:cubicBezTo>
                  <a:close/>
                </a:path>
              </a:pathLst>
            </a:custGeom>
            <a:solidFill>
              <a:srgbClr val="7E7E96">
                <a:alpha val="71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6F866475-1485-4EAE-BF75-153B34E6FDBF}"/>
                </a:ext>
              </a:extLst>
            </p:cNvPr>
            <p:cNvSpPr/>
            <p:nvPr/>
          </p:nvSpPr>
          <p:spPr>
            <a:xfrm>
              <a:off x="6083908" y="1877120"/>
              <a:ext cx="398920" cy="243785"/>
            </a:xfrm>
            <a:custGeom>
              <a:avLst/>
              <a:gdLst>
                <a:gd name="connsiteX0" fmla="*/ 339636 w 398920"/>
                <a:gd name="connsiteY0" fmla="*/ 48203 h 243784"/>
                <a:gd name="connsiteX1" fmla="*/ 71473 w 398920"/>
                <a:gd name="connsiteY1" fmla="*/ 48203 h 243784"/>
                <a:gd name="connsiteX2" fmla="*/ 71473 w 398920"/>
                <a:gd name="connsiteY2" fmla="*/ 203339 h 243784"/>
                <a:gd name="connsiteX3" fmla="*/ 339636 w 398920"/>
                <a:gd name="connsiteY3" fmla="*/ 203339 h 243784"/>
                <a:gd name="connsiteX4" fmla="*/ 339636 w 398920"/>
                <a:gd name="connsiteY4" fmla="*/ 48203 h 24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920" h="243784">
                  <a:moveTo>
                    <a:pt x="339636" y="48203"/>
                  </a:moveTo>
                  <a:cubicBezTo>
                    <a:pt x="266501" y="6095"/>
                    <a:pt x="144609" y="6095"/>
                    <a:pt x="71473" y="48203"/>
                  </a:cubicBezTo>
                  <a:cubicBezTo>
                    <a:pt x="-1662" y="90311"/>
                    <a:pt x="-1662" y="161230"/>
                    <a:pt x="71473" y="203339"/>
                  </a:cubicBezTo>
                  <a:cubicBezTo>
                    <a:pt x="144609" y="245447"/>
                    <a:pt x="266501" y="245447"/>
                    <a:pt x="339636" y="203339"/>
                  </a:cubicBezTo>
                  <a:cubicBezTo>
                    <a:pt x="412772" y="161230"/>
                    <a:pt x="412772" y="90311"/>
                    <a:pt x="339636" y="48203"/>
                  </a:cubicBezTo>
                  <a:close/>
                </a:path>
              </a:pathLst>
            </a:custGeom>
            <a:solidFill>
              <a:srgbClr val="797992">
                <a:alpha val="73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3A1BA9F2-F1EB-46F9-88C8-0140D7C96B7C}"/>
                </a:ext>
              </a:extLst>
            </p:cNvPr>
            <p:cNvSpPr/>
            <p:nvPr/>
          </p:nvSpPr>
          <p:spPr>
            <a:xfrm>
              <a:off x="6083908" y="1879337"/>
              <a:ext cx="398920" cy="243785"/>
            </a:xfrm>
            <a:custGeom>
              <a:avLst/>
              <a:gdLst>
                <a:gd name="connsiteX0" fmla="*/ 337420 w 398920"/>
                <a:gd name="connsiteY0" fmla="*/ 48203 h 243784"/>
                <a:gd name="connsiteX1" fmla="*/ 71473 w 398920"/>
                <a:gd name="connsiteY1" fmla="*/ 48203 h 243784"/>
                <a:gd name="connsiteX2" fmla="*/ 71473 w 398920"/>
                <a:gd name="connsiteY2" fmla="*/ 201122 h 243784"/>
                <a:gd name="connsiteX3" fmla="*/ 337420 w 398920"/>
                <a:gd name="connsiteY3" fmla="*/ 201122 h 243784"/>
                <a:gd name="connsiteX4" fmla="*/ 337420 w 398920"/>
                <a:gd name="connsiteY4" fmla="*/ 48203 h 24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920" h="243784">
                  <a:moveTo>
                    <a:pt x="337420" y="48203"/>
                  </a:moveTo>
                  <a:cubicBezTo>
                    <a:pt x="264285" y="6095"/>
                    <a:pt x="144609" y="6095"/>
                    <a:pt x="71473" y="48203"/>
                  </a:cubicBezTo>
                  <a:cubicBezTo>
                    <a:pt x="-1662" y="90311"/>
                    <a:pt x="-1662" y="159014"/>
                    <a:pt x="71473" y="201122"/>
                  </a:cubicBezTo>
                  <a:cubicBezTo>
                    <a:pt x="144609" y="243231"/>
                    <a:pt x="264285" y="243231"/>
                    <a:pt x="337420" y="201122"/>
                  </a:cubicBezTo>
                  <a:cubicBezTo>
                    <a:pt x="410556" y="159014"/>
                    <a:pt x="410556" y="90311"/>
                    <a:pt x="337420" y="48203"/>
                  </a:cubicBezTo>
                  <a:close/>
                </a:path>
              </a:pathLst>
            </a:custGeom>
            <a:solidFill>
              <a:srgbClr val="75758E">
                <a:alpha val="7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6F1FBDFC-39E3-4BAC-93B4-816C664FED6D}"/>
                </a:ext>
              </a:extLst>
            </p:cNvPr>
            <p:cNvSpPr/>
            <p:nvPr/>
          </p:nvSpPr>
          <p:spPr>
            <a:xfrm>
              <a:off x="6085570" y="1879891"/>
              <a:ext cx="398920" cy="243785"/>
            </a:xfrm>
            <a:custGeom>
              <a:avLst/>
              <a:gdLst>
                <a:gd name="connsiteX0" fmla="*/ 388947 w 398920"/>
                <a:gd name="connsiteY0" fmla="*/ 123000 h 243784"/>
                <a:gd name="connsiteX1" fmla="*/ 202785 w 398920"/>
                <a:gd name="connsiteY1" fmla="*/ 229379 h 243784"/>
                <a:gd name="connsiteX2" fmla="*/ 16622 w 398920"/>
                <a:gd name="connsiteY2" fmla="*/ 123000 h 243784"/>
                <a:gd name="connsiteX3" fmla="*/ 202785 w 398920"/>
                <a:gd name="connsiteY3" fmla="*/ 16622 h 243784"/>
                <a:gd name="connsiteX4" fmla="*/ 388947 w 398920"/>
                <a:gd name="connsiteY4" fmla="*/ 123000 h 24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920" h="243784">
                  <a:moveTo>
                    <a:pt x="388947" y="123000"/>
                  </a:moveTo>
                  <a:cubicBezTo>
                    <a:pt x="388947" y="181752"/>
                    <a:pt x="305600" y="229379"/>
                    <a:pt x="202785" y="229379"/>
                  </a:cubicBezTo>
                  <a:cubicBezTo>
                    <a:pt x="99970" y="229379"/>
                    <a:pt x="16622" y="181752"/>
                    <a:pt x="16622" y="123000"/>
                  </a:cubicBezTo>
                  <a:cubicBezTo>
                    <a:pt x="16622" y="64249"/>
                    <a:pt x="99970" y="16622"/>
                    <a:pt x="202785" y="16622"/>
                  </a:cubicBezTo>
                  <a:cubicBezTo>
                    <a:pt x="305599" y="16622"/>
                    <a:pt x="388947" y="64249"/>
                    <a:pt x="388947" y="123000"/>
                  </a:cubicBezTo>
                  <a:close/>
                </a:path>
              </a:pathLst>
            </a:custGeom>
            <a:solidFill>
              <a:srgbClr val="70708B">
                <a:alpha val="78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71CF485-01C9-4F9A-8F37-83D7CF914CF2}"/>
                </a:ext>
              </a:extLst>
            </p:cNvPr>
            <p:cNvSpPr/>
            <p:nvPr/>
          </p:nvSpPr>
          <p:spPr>
            <a:xfrm>
              <a:off x="6090002" y="1879337"/>
              <a:ext cx="398920" cy="243785"/>
            </a:xfrm>
            <a:custGeom>
              <a:avLst/>
              <a:gdLst>
                <a:gd name="connsiteX0" fmla="*/ 329109 w 398920"/>
                <a:gd name="connsiteY0" fmla="*/ 48203 h 243784"/>
                <a:gd name="connsiteX1" fmla="*/ 69811 w 398920"/>
                <a:gd name="connsiteY1" fmla="*/ 48203 h 243784"/>
                <a:gd name="connsiteX2" fmla="*/ 69811 w 398920"/>
                <a:gd name="connsiteY2" fmla="*/ 196690 h 243784"/>
                <a:gd name="connsiteX3" fmla="*/ 329109 w 398920"/>
                <a:gd name="connsiteY3" fmla="*/ 196690 h 243784"/>
                <a:gd name="connsiteX4" fmla="*/ 329109 w 398920"/>
                <a:gd name="connsiteY4" fmla="*/ 48203 h 24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920" h="243784">
                  <a:moveTo>
                    <a:pt x="329109" y="48203"/>
                  </a:moveTo>
                  <a:cubicBezTo>
                    <a:pt x="258190" y="6095"/>
                    <a:pt x="140730" y="6095"/>
                    <a:pt x="69811" y="48203"/>
                  </a:cubicBezTo>
                  <a:cubicBezTo>
                    <a:pt x="-1108" y="90311"/>
                    <a:pt x="-1108" y="156798"/>
                    <a:pt x="69811" y="196690"/>
                  </a:cubicBezTo>
                  <a:cubicBezTo>
                    <a:pt x="140730" y="238798"/>
                    <a:pt x="258190" y="238798"/>
                    <a:pt x="329109" y="196690"/>
                  </a:cubicBezTo>
                  <a:cubicBezTo>
                    <a:pt x="400029" y="156798"/>
                    <a:pt x="400029" y="90311"/>
                    <a:pt x="329109" y="48203"/>
                  </a:cubicBezTo>
                  <a:close/>
                </a:path>
              </a:pathLst>
            </a:custGeom>
            <a:solidFill>
              <a:srgbClr val="6C6C87">
                <a:alpha val="8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770B5642-9083-4FE8-ABBB-9106507E9C97}"/>
                </a:ext>
              </a:extLst>
            </p:cNvPr>
            <p:cNvSpPr/>
            <p:nvPr/>
          </p:nvSpPr>
          <p:spPr>
            <a:xfrm>
              <a:off x="6092219" y="1883215"/>
              <a:ext cx="376758" cy="221622"/>
            </a:xfrm>
            <a:custGeom>
              <a:avLst/>
              <a:gdLst>
                <a:gd name="connsiteX0" fmla="*/ 324677 w 376758"/>
                <a:gd name="connsiteY0" fmla="*/ 46541 h 221622"/>
                <a:gd name="connsiteX1" fmla="*/ 69811 w 376758"/>
                <a:gd name="connsiteY1" fmla="*/ 46541 h 221622"/>
                <a:gd name="connsiteX2" fmla="*/ 69811 w 376758"/>
                <a:gd name="connsiteY2" fmla="*/ 195028 h 221622"/>
                <a:gd name="connsiteX3" fmla="*/ 324677 w 376758"/>
                <a:gd name="connsiteY3" fmla="*/ 195028 h 221622"/>
                <a:gd name="connsiteX4" fmla="*/ 324677 w 376758"/>
                <a:gd name="connsiteY4" fmla="*/ 46541 h 221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758" h="221622">
                  <a:moveTo>
                    <a:pt x="324677" y="46541"/>
                  </a:moveTo>
                  <a:cubicBezTo>
                    <a:pt x="253758" y="6649"/>
                    <a:pt x="138514" y="6649"/>
                    <a:pt x="69811" y="46541"/>
                  </a:cubicBezTo>
                  <a:cubicBezTo>
                    <a:pt x="-1108" y="86433"/>
                    <a:pt x="-1108" y="152919"/>
                    <a:pt x="69811" y="195028"/>
                  </a:cubicBezTo>
                  <a:cubicBezTo>
                    <a:pt x="140730" y="234920"/>
                    <a:pt x="255974" y="234920"/>
                    <a:pt x="324677" y="195028"/>
                  </a:cubicBezTo>
                  <a:cubicBezTo>
                    <a:pt x="395596" y="152919"/>
                    <a:pt x="395596" y="86433"/>
                    <a:pt x="324677" y="46541"/>
                  </a:cubicBezTo>
                  <a:close/>
                </a:path>
              </a:pathLst>
            </a:custGeom>
            <a:solidFill>
              <a:srgbClr val="676783">
                <a:alpha val="83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CA38870E-E874-4E2D-88F6-0B0904536CBD}"/>
                </a:ext>
              </a:extLst>
            </p:cNvPr>
            <p:cNvSpPr/>
            <p:nvPr/>
          </p:nvSpPr>
          <p:spPr>
            <a:xfrm>
              <a:off x="6093881" y="1883215"/>
              <a:ext cx="376758" cy="221622"/>
            </a:xfrm>
            <a:custGeom>
              <a:avLst/>
              <a:gdLst>
                <a:gd name="connsiteX0" fmla="*/ 320799 w 376758"/>
                <a:gd name="connsiteY0" fmla="*/ 46541 h 221622"/>
                <a:gd name="connsiteX1" fmla="*/ 68149 w 376758"/>
                <a:gd name="connsiteY1" fmla="*/ 46541 h 221622"/>
                <a:gd name="connsiteX2" fmla="*/ 68149 w 376758"/>
                <a:gd name="connsiteY2" fmla="*/ 192812 h 221622"/>
                <a:gd name="connsiteX3" fmla="*/ 320799 w 376758"/>
                <a:gd name="connsiteY3" fmla="*/ 192812 h 221622"/>
                <a:gd name="connsiteX4" fmla="*/ 320799 w 376758"/>
                <a:gd name="connsiteY4" fmla="*/ 46541 h 221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758" h="221622">
                  <a:moveTo>
                    <a:pt x="320799" y="46541"/>
                  </a:moveTo>
                  <a:cubicBezTo>
                    <a:pt x="252096" y="6649"/>
                    <a:pt x="136852" y="6649"/>
                    <a:pt x="68149" y="46541"/>
                  </a:cubicBezTo>
                  <a:cubicBezTo>
                    <a:pt x="-554" y="86433"/>
                    <a:pt x="-554" y="152919"/>
                    <a:pt x="68149" y="192812"/>
                  </a:cubicBezTo>
                  <a:cubicBezTo>
                    <a:pt x="136852" y="232704"/>
                    <a:pt x="252096" y="232704"/>
                    <a:pt x="320799" y="192812"/>
                  </a:cubicBezTo>
                  <a:cubicBezTo>
                    <a:pt x="391718" y="152919"/>
                    <a:pt x="391718" y="86433"/>
                    <a:pt x="320799" y="46541"/>
                  </a:cubicBezTo>
                  <a:close/>
                </a:path>
              </a:pathLst>
            </a:custGeom>
            <a:solidFill>
              <a:srgbClr val="636380">
                <a:alpha val="8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3F5F39A8-F847-43FC-9A91-9A6388204E4E}"/>
                </a:ext>
              </a:extLst>
            </p:cNvPr>
            <p:cNvSpPr/>
            <p:nvPr/>
          </p:nvSpPr>
          <p:spPr>
            <a:xfrm>
              <a:off x="6096097" y="1885431"/>
              <a:ext cx="376758" cy="221622"/>
            </a:xfrm>
            <a:custGeom>
              <a:avLst/>
              <a:gdLst>
                <a:gd name="connsiteX0" fmla="*/ 318582 w 376758"/>
                <a:gd name="connsiteY0" fmla="*/ 46541 h 221622"/>
                <a:gd name="connsiteX1" fmla="*/ 68149 w 376758"/>
                <a:gd name="connsiteY1" fmla="*/ 46541 h 221622"/>
                <a:gd name="connsiteX2" fmla="*/ 68149 w 376758"/>
                <a:gd name="connsiteY2" fmla="*/ 190595 h 221622"/>
                <a:gd name="connsiteX3" fmla="*/ 318582 w 376758"/>
                <a:gd name="connsiteY3" fmla="*/ 190595 h 221622"/>
                <a:gd name="connsiteX4" fmla="*/ 318582 w 376758"/>
                <a:gd name="connsiteY4" fmla="*/ 46541 h 221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758" h="221622">
                  <a:moveTo>
                    <a:pt x="318582" y="46541"/>
                  </a:moveTo>
                  <a:cubicBezTo>
                    <a:pt x="249879" y="6649"/>
                    <a:pt x="136852" y="6649"/>
                    <a:pt x="68149" y="46541"/>
                  </a:cubicBezTo>
                  <a:cubicBezTo>
                    <a:pt x="-554" y="86433"/>
                    <a:pt x="-554" y="150703"/>
                    <a:pt x="68149" y="190595"/>
                  </a:cubicBezTo>
                  <a:cubicBezTo>
                    <a:pt x="136852" y="230487"/>
                    <a:pt x="249879" y="230487"/>
                    <a:pt x="318582" y="190595"/>
                  </a:cubicBezTo>
                  <a:cubicBezTo>
                    <a:pt x="387285" y="150703"/>
                    <a:pt x="387285" y="86433"/>
                    <a:pt x="318582" y="46541"/>
                  </a:cubicBezTo>
                  <a:close/>
                </a:path>
              </a:pathLst>
            </a:custGeom>
            <a:solidFill>
              <a:srgbClr val="5E5E7C">
                <a:alpha val="88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14" name="Freeform: Shape 513">
              <a:extLst>
                <a:ext uri="{FF2B5EF4-FFF2-40B4-BE49-F238E27FC236}">
                  <a16:creationId xmlns:a16="http://schemas.microsoft.com/office/drawing/2014/main" id="{129747A4-7DF7-4AD5-915C-9EA256DB517E}"/>
                </a:ext>
              </a:extLst>
            </p:cNvPr>
            <p:cNvSpPr/>
            <p:nvPr/>
          </p:nvSpPr>
          <p:spPr>
            <a:xfrm>
              <a:off x="6098313" y="1885431"/>
              <a:ext cx="376758" cy="221622"/>
            </a:xfrm>
            <a:custGeom>
              <a:avLst/>
              <a:gdLst>
                <a:gd name="connsiteX0" fmla="*/ 314150 w 376758"/>
                <a:gd name="connsiteY0" fmla="*/ 46541 h 221622"/>
                <a:gd name="connsiteX1" fmla="*/ 68149 w 376758"/>
                <a:gd name="connsiteY1" fmla="*/ 46541 h 221622"/>
                <a:gd name="connsiteX2" fmla="*/ 68149 w 376758"/>
                <a:gd name="connsiteY2" fmla="*/ 188379 h 221622"/>
                <a:gd name="connsiteX3" fmla="*/ 314150 w 376758"/>
                <a:gd name="connsiteY3" fmla="*/ 188379 h 221622"/>
                <a:gd name="connsiteX4" fmla="*/ 314150 w 376758"/>
                <a:gd name="connsiteY4" fmla="*/ 46541 h 221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758" h="221622">
                  <a:moveTo>
                    <a:pt x="314150" y="46541"/>
                  </a:moveTo>
                  <a:cubicBezTo>
                    <a:pt x="245447" y="6649"/>
                    <a:pt x="134636" y="6649"/>
                    <a:pt x="68149" y="46541"/>
                  </a:cubicBezTo>
                  <a:cubicBezTo>
                    <a:pt x="-554" y="86433"/>
                    <a:pt x="-554" y="150703"/>
                    <a:pt x="68149" y="188379"/>
                  </a:cubicBezTo>
                  <a:cubicBezTo>
                    <a:pt x="136852" y="228271"/>
                    <a:pt x="247663" y="228271"/>
                    <a:pt x="314150" y="188379"/>
                  </a:cubicBezTo>
                  <a:cubicBezTo>
                    <a:pt x="382853" y="150703"/>
                    <a:pt x="382853" y="86433"/>
                    <a:pt x="314150" y="46541"/>
                  </a:cubicBezTo>
                  <a:close/>
                </a:path>
              </a:pathLst>
            </a:custGeom>
            <a:solidFill>
              <a:srgbClr val="5A5A79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6CA7AE86-69C0-498C-935F-6E6F110C09E5}"/>
                </a:ext>
              </a:extLst>
            </p:cNvPr>
            <p:cNvSpPr/>
            <p:nvPr/>
          </p:nvSpPr>
          <p:spPr>
            <a:xfrm>
              <a:off x="6099975" y="1887093"/>
              <a:ext cx="376758" cy="221622"/>
            </a:xfrm>
            <a:custGeom>
              <a:avLst/>
              <a:gdLst>
                <a:gd name="connsiteX0" fmla="*/ 310272 w 376758"/>
                <a:gd name="connsiteY0" fmla="*/ 44879 h 221622"/>
                <a:gd name="connsiteX1" fmla="*/ 66487 w 376758"/>
                <a:gd name="connsiteY1" fmla="*/ 44879 h 221622"/>
                <a:gd name="connsiteX2" fmla="*/ 66487 w 376758"/>
                <a:gd name="connsiteY2" fmla="*/ 184501 h 221622"/>
                <a:gd name="connsiteX3" fmla="*/ 310272 w 376758"/>
                <a:gd name="connsiteY3" fmla="*/ 184501 h 221622"/>
                <a:gd name="connsiteX4" fmla="*/ 310272 w 376758"/>
                <a:gd name="connsiteY4" fmla="*/ 44879 h 221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758" h="221622">
                  <a:moveTo>
                    <a:pt x="310272" y="44879"/>
                  </a:moveTo>
                  <a:cubicBezTo>
                    <a:pt x="243785" y="7203"/>
                    <a:pt x="132974" y="7203"/>
                    <a:pt x="66487" y="44879"/>
                  </a:cubicBezTo>
                  <a:cubicBezTo>
                    <a:pt x="0" y="82554"/>
                    <a:pt x="0" y="146825"/>
                    <a:pt x="66487" y="184501"/>
                  </a:cubicBezTo>
                  <a:cubicBezTo>
                    <a:pt x="132974" y="222177"/>
                    <a:pt x="243785" y="222177"/>
                    <a:pt x="310272" y="184501"/>
                  </a:cubicBezTo>
                  <a:cubicBezTo>
                    <a:pt x="378974" y="146825"/>
                    <a:pt x="378974" y="84771"/>
                    <a:pt x="310272" y="44879"/>
                  </a:cubicBezTo>
                  <a:close/>
                </a:path>
              </a:pathLst>
            </a:custGeom>
            <a:solidFill>
              <a:srgbClr val="555575">
                <a:alpha val="93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16" name="Freeform: Shape 515">
              <a:extLst>
                <a:ext uri="{FF2B5EF4-FFF2-40B4-BE49-F238E27FC236}">
                  <a16:creationId xmlns:a16="http://schemas.microsoft.com/office/drawing/2014/main" id="{A9557338-D8A3-4295-BABF-13B9FF82067B}"/>
                </a:ext>
              </a:extLst>
            </p:cNvPr>
            <p:cNvSpPr/>
            <p:nvPr/>
          </p:nvSpPr>
          <p:spPr>
            <a:xfrm>
              <a:off x="6104408" y="1889310"/>
              <a:ext cx="354596" cy="221622"/>
            </a:xfrm>
            <a:custGeom>
              <a:avLst/>
              <a:gdLst>
                <a:gd name="connsiteX0" fmla="*/ 305839 w 354595"/>
                <a:gd name="connsiteY0" fmla="*/ 44879 h 221622"/>
                <a:gd name="connsiteX1" fmla="*/ 66487 w 354595"/>
                <a:gd name="connsiteY1" fmla="*/ 44879 h 221622"/>
                <a:gd name="connsiteX2" fmla="*/ 66487 w 354595"/>
                <a:gd name="connsiteY2" fmla="*/ 184501 h 221622"/>
                <a:gd name="connsiteX3" fmla="*/ 305839 w 354595"/>
                <a:gd name="connsiteY3" fmla="*/ 184501 h 221622"/>
                <a:gd name="connsiteX4" fmla="*/ 305839 w 354595"/>
                <a:gd name="connsiteY4" fmla="*/ 44879 h 221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595" h="221622">
                  <a:moveTo>
                    <a:pt x="305839" y="44879"/>
                  </a:moveTo>
                  <a:cubicBezTo>
                    <a:pt x="239352" y="7203"/>
                    <a:pt x="130757" y="7203"/>
                    <a:pt x="66487" y="44879"/>
                  </a:cubicBezTo>
                  <a:cubicBezTo>
                    <a:pt x="0" y="82554"/>
                    <a:pt x="0" y="144609"/>
                    <a:pt x="66487" y="184501"/>
                  </a:cubicBezTo>
                  <a:cubicBezTo>
                    <a:pt x="132973" y="222177"/>
                    <a:pt x="241569" y="222177"/>
                    <a:pt x="305839" y="184501"/>
                  </a:cubicBezTo>
                  <a:cubicBezTo>
                    <a:pt x="370110" y="144609"/>
                    <a:pt x="370110" y="82554"/>
                    <a:pt x="305839" y="44879"/>
                  </a:cubicBezTo>
                  <a:close/>
                </a:path>
              </a:pathLst>
            </a:custGeom>
            <a:solidFill>
              <a:srgbClr val="515171">
                <a:alpha val="9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916CE1E1-8308-44D8-86E2-91C3832BE743}"/>
                </a:ext>
              </a:extLst>
            </p:cNvPr>
            <p:cNvSpPr/>
            <p:nvPr/>
          </p:nvSpPr>
          <p:spPr>
            <a:xfrm>
              <a:off x="6106070" y="1889310"/>
              <a:ext cx="354596" cy="221622"/>
            </a:xfrm>
            <a:custGeom>
              <a:avLst/>
              <a:gdLst>
                <a:gd name="connsiteX0" fmla="*/ 301961 w 354595"/>
                <a:gd name="connsiteY0" fmla="*/ 44879 h 221622"/>
                <a:gd name="connsiteX1" fmla="*/ 64825 w 354595"/>
                <a:gd name="connsiteY1" fmla="*/ 44879 h 221622"/>
                <a:gd name="connsiteX2" fmla="*/ 64825 w 354595"/>
                <a:gd name="connsiteY2" fmla="*/ 182285 h 221622"/>
                <a:gd name="connsiteX3" fmla="*/ 301961 w 354595"/>
                <a:gd name="connsiteY3" fmla="*/ 182285 h 221622"/>
                <a:gd name="connsiteX4" fmla="*/ 301961 w 354595"/>
                <a:gd name="connsiteY4" fmla="*/ 44879 h 221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595" h="221622">
                  <a:moveTo>
                    <a:pt x="301961" y="44879"/>
                  </a:moveTo>
                  <a:cubicBezTo>
                    <a:pt x="237690" y="7203"/>
                    <a:pt x="129095" y="7203"/>
                    <a:pt x="64825" y="44879"/>
                  </a:cubicBezTo>
                  <a:cubicBezTo>
                    <a:pt x="554" y="82554"/>
                    <a:pt x="554" y="144609"/>
                    <a:pt x="64825" y="182285"/>
                  </a:cubicBezTo>
                  <a:cubicBezTo>
                    <a:pt x="129095" y="219960"/>
                    <a:pt x="237690" y="219960"/>
                    <a:pt x="301961" y="182285"/>
                  </a:cubicBezTo>
                  <a:cubicBezTo>
                    <a:pt x="366231" y="144609"/>
                    <a:pt x="366231" y="82554"/>
                    <a:pt x="301961" y="44879"/>
                  </a:cubicBezTo>
                  <a:close/>
                </a:path>
              </a:pathLst>
            </a:custGeom>
            <a:solidFill>
              <a:srgbClr val="4C4C6E">
                <a:alpha val="98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18" name="Freeform: Shape 517">
              <a:extLst>
                <a:ext uri="{FF2B5EF4-FFF2-40B4-BE49-F238E27FC236}">
                  <a16:creationId xmlns:a16="http://schemas.microsoft.com/office/drawing/2014/main" id="{9A2615A1-8781-4199-ABEB-78BB3307AE38}"/>
                </a:ext>
              </a:extLst>
            </p:cNvPr>
            <p:cNvSpPr/>
            <p:nvPr/>
          </p:nvSpPr>
          <p:spPr>
            <a:xfrm>
              <a:off x="6106070" y="1891526"/>
              <a:ext cx="354596" cy="221622"/>
            </a:xfrm>
            <a:custGeom>
              <a:avLst/>
              <a:gdLst>
                <a:gd name="connsiteX0" fmla="*/ 299744 w 354595"/>
                <a:gd name="connsiteY0" fmla="*/ 44879 h 221622"/>
                <a:gd name="connsiteX1" fmla="*/ 64825 w 354595"/>
                <a:gd name="connsiteY1" fmla="*/ 44879 h 221622"/>
                <a:gd name="connsiteX2" fmla="*/ 64825 w 354595"/>
                <a:gd name="connsiteY2" fmla="*/ 180068 h 221622"/>
                <a:gd name="connsiteX3" fmla="*/ 299744 w 354595"/>
                <a:gd name="connsiteY3" fmla="*/ 180068 h 221622"/>
                <a:gd name="connsiteX4" fmla="*/ 299744 w 354595"/>
                <a:gd name="connsiteY4" fmla="*/ 44879 h 221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595" h="221622">
                  <a:moveTo>
                    <a:pt x="299744" y="44879"/>
                  </a:moveTo>
                  <a:cubicBezTo>
                    <a:pt x="235474" y="7203"/>
                    <a:pt x="129095" y="7203"/>
                    <a:pt x="64825" y="44879"/>
                  </a:cubicBezTo>
                  <a:cubicBezTo>
                    <a:pt x="554" y="82554"/>
                    <a:pt x="554" y="142393"/>
                    <a:pt x="64825" y="180068"/>
                  </a:cubicBezTo>
                  <a:cubicBezTo>
                    <a:pt x="129095" y="217744"/>
                    <a:pt x="235474" y="217744"/>
                    <a:pt x="299744" y="180068"/>
                  </a:cubicBezTo>
                  <a:cubicBezTo>
                    <a:pt x="364015" y="142393"/>
                    <a:pt x="364015" y="80338"/>
                    <a:pt x="299744" y="44879"/>
                  </a:cubicBezTo>
                  <a:close/>
                </a:path>
              </a:pathLst>
            </a:custGeom>
            <a:solidFill>
              <a:srgbClr val="48486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19" name="Freeform: Shape 518">
              <a:extLst>
                <a:ext uri="{FF2B5EF4-FFF2-40B4-BE49-F238E27FC236}">
                  <a16:creationId xmlns:a16="http://schemas.microsoft.com/office/drawing/2014/main" id="{B0EA7CE5-7DE7-422B-ACF6-218399E23848}"/>
                </a:ext>
              </a:extLst>
            </p:cNvPr>
            <p:cNvSpPr/>
            <p:nvPr/>
          </p:nvSpPr>
          <p:spPr>
            <a:xfrm>
              <a:off x="6064516" y="1868810"/>
              <a:ext cx="421083" cy="243785"/>
            </a:xfrm>
            <a:custGeom>
              <a:avLst/>
              <a:gdLst>
                <a:gd name="connsiteX0" fmla="*/ 347947 w 421082"/>
                <a:gd name="connsiteY0" fmla="*/ 49865 h 243784"/>
                <a:gd name="connsiteX1" fmla="*/ 73135 w 421082"/>
                <a:gd name="connsiteY1" fmla="*/ 49865 h 243784"/>
                <a:gd name="connsiteX2" fmla="*/ 73135 w 421082"/>
                <a:gd name="connsiteY2" fmla="*/ 207217 h 243784"/>
                <a:gd name="connsiteX3" fmla="*/ 347947 w 421082"/>
                <a:gd name="connsiteY3" fmla="*/ 207217 h 243784"/>
                <a:gd name="connsiteX4" fmla="*/ 347947 w 421082"/>
                <a:gd name="connsiteY4" fmla="*/ 49865 h 24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082" h="243784">
                  <a:moveTo>
                    <a:pt x="347947" y="49865"/>
                  </a:moveTo>
                  <a:cubicBezTo>
                    <a:pt x="272596" y="5541"/>
                    <a:pt x="148487" y="5541"/>
                    <a:pt x="73135" y="49865"/>
                  </a:cubicBezTo>
                  <a:cubicBezTo>
                    <a:pt x="-2216" y="94190"/>
                    <a:pt x="-2216" y="165109"/>
                    <a:pt x="73135" y="207217"/>
                  </a:cubicBezTo>
                  <a:cubicBezTo>
                    <a:pt x="148487" y="251542"/>
                    <a:pt x="272596" y="251542"/>
                    <a:pt x="347947" y="207217"/>
                  </a:cubicBezTo>
                  <a:cubicBezTo>
                    <a:pt x="423299" y="162893"/>
                    <a:pt x="423299" y="91973"/>
                    <a:pt x="347947" y="49865"/>
                  </a:cubicBezTo>
                  <a:close/>
                </a:path>
              </a:pathLst>
            </a:custGeom>
            <a:solidFill>
              <a:srgbClr val="D3DA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6E60A742-7379-4110-A724-974E6E627A34}"/>
                </a:ext>
              </a:extLst>
            </p:cNvPr>
            <p:cNvSpPr/>
            <p:nvPr/>
          </p:nvSpPr>
          <p:spPr>
            <a:xfrm>
              <a:off x="6064516" y="1844431"/>
              <a:ext cx="421083" cy="243785"/>
            </a:xfrm>
            <a:custGeom>
              <a:avLst/>
              <a:gdLst>
                <a:gd name="connsiteX0" fmla="*/ 347947 w 421082"/>
                <a:gd name="connsiteY0" fmla="*/ 49865 h 243784"/>
                <a:gd name="connsiteX1" fmla="*/ 73135 w 421082"/>
                <a:gd name="connsiteY1" fmla="*/ 49865 h 243784"/>
                <a:gd name="connsiteX2" fmla="*/ 73135 w 421082"/>
                <a:gd name="connsiteY2" fmla="*/ 207217 h 243784"/>
                <a:gd name="connsiteX3" fmla="*/ 347947 w 421082"/>
                <a:gd name="connsiteY3" fmla="*/ 207217 h 243784"/>
                <a:gd name="connsiteX4" fmla="*/ 347947 w 421082"/>
                <a:gd name="connsiteY4" fmla="*/ 49865 h 24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082" h="243784">
                  <a:moveTo>
                    <a:pt x="347947" y="49865"/>
                  </a:moveTo>
                  <a:cubicBezTo>
                    <a:pt x="272596" y="5541"/>
                    <a:pt x="148487" y="5541"/>
                    <a:pt x="73135" y="49865"/>
                  </a:cubicBezTo>
                  <a:cubicBezTo>
                    <a:pt x="-2216" y="94190"/>
                    <a:pt x="-2216" y="165109"/>
                    <a:pt x="73135" y="207217"/>
                  </a:cubicBezTo>
                  <a:cubicBezTo>
                    <a:pt x="148487" y="251542"/>
                    <a:pt x="272596" y="251542"/>
                    <a:pt x="347947" y="207217"/>
                  </a:cubicBezTo>
                  <a:cubicBezTo>
                    <a:pt x="423299" y="165109"/>
                    <a:pt x="423299" y="94190"/>
                    <a:pt x="347947" y="49865"/>
                  </a:cubicBezTo>
                  <a:close/>
                </a:path>
              </a:pathLst>
            </a:custGeom>
            <a:solidFill>
              <a:srgbClr val="FAFB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CFF767A9-CBD2-4053-A813-CB691D3A8A99}"/>
                </a:ext>
              </a:extLst>
            </p:cNvPr>
            <p:cNvSpPr/>
            <p:nvPr/>
          </p:nvSpPr>
          <p:spPr>
            <a:xfrm>
              <a:off x="6171449" y="1908395"/>
              <a:ext cx="243785" cy="132973"/>
            </a:xfrm>
            <a:custGeom>
              <a:avLst/>
              <a:gdLst>
                <a:gd name="connsiteX0" fmla="*/ 112473 w 243784"/>
                <a:gd name="connsiteY0" fmla="*/ 121091 h 132973"/>
                <a:gd name="connsiteX1" fmla="*/ 57068 w 243784"/>
                <a:gd name="connsiteY1" fmla="*/ 118875 h 132973"/>
                <a:gd name="connsiteX2" fmla="*/ 57068 w 243784"/>
                <a:gd name="connsiteY2" fmla="*/ 90064 h 132973"/>
                <a:gd name="connsiteX3" fmla="*/ 65933 w 243784"/>
                <a:gd name="connsiteY3" fmla="*/ 87848 h 132973"/>
                <a:gd name="connsiteX4" fmla="*/ 54852 w 243784"/>
                <a:gd name="connsiteY4" fmla="*/ 56821 h 132973"/>
                <a:gd name="connsiteX5" fmla="*/ 28257 w 243784"/>
                <a:gd name="connsiteY5" fmla="*/ 50172 h 132973"/>
                <a:gd name="connsiteX6" fmla="*/ 28257 w 243784"/>
                <a:gd name="connsiteY6" fmla="*/ 21361 h 132973"/>
                <a:gd name="connsiteX7" fmla="*/ 83663 w 243784"/>
                <a:gd name="connsiteY7" fmla="*/ 23577 h 132973"/>
                <a:gd name="connsiteX8" fmla="*/ 94744 w 243784"/>
                <a:gd name="connsiteY8" fmla="*/ 39091 h 132973"/>
                <a:gd name="connsiteX9" fmla="*/ 154582 w 243784"/>
                <a:gd name="connsiteY9" fmla="*/ 47956 h 132973"/>
                <a:gd name="connsiteX10" fmla="*/ 161230 w 243784"/>
                <a:gd name="connsiteY10" fmla="*/ 43523 h 132973"/>
                <a:gd name="connsiteX11" fmla="*/ 216636 w 243784"/>
                <a:gd name="connsiteY11" fmla="*/ 45739 h 132973"/>
                <a:gd name="connsiteX12" fmla="*/ 216636 w 243784"/>
                <a:gd name="connsiteY12" fmla="*/ 74550 h 132973"/>
                <a:gd name="connsiteX13" fmla="*/ 161230 w 243784"/>
                <a:gd name="connsiteY13" fmla="*/ 72334 h 132973"/>
                <a:gd name="connsiteX14" fmla="*/ 150149 w 243784"/>
                <a:gd name="connsiteY14" fmla="*/ 59037 h 132973"/>
                <a:gd name="connsiteX15" fmla="*/ 90311 w 243784"/>
                <a:gd name="connsiteY15" fmla="*/ 50172 h 132973"/>
                <a:gd name="connsiteX16" fmla="*/ 83663 w 243784"/>
                <a:gd name="connsiteY16" fmla="*/ 54604 h 132973"/>
                <a:gd name="connsiteX17" fmla="*/ 72581 w 243784"/>
                <a:gd name="connsiteY17" fmla="*/ 56821 h 132973"/>
                <a:gd name="connsiteX18" fmla="*/ 83663 w 243784"/>
                <a:gd name="connsiteY18" fmla="*/ 87848 h 132973"/>
                <a:gd name="connsiteX19" fmla="*/ 110257 w 243784"/>
                <a:gd name="connsiteY19" fmla="*/ 94496 h 132973"/>
                <a:gd name="connsiteX20" fmla="*/ 112473 w 243784"/>
                <a:gd name="connsiteY20" fmla="*/ 121091 h 13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3784" h="132973">
                  <a:moveTo>
                    <a:pt x="112473" y="121091"/>
                  </a:moveTo>
                  <a:cubicBezTo>
                    <a:pt x="96960" y="127740"/>
                    <a:pt x="72581" y="127740"/>
                    <a:pt x="57068" y="118875"/>
                  </a:cubicBezTo>
                  <a:cubicBezTo>
                    <a:pt x="41554" y="110010"/>
                    <a:pt x="41554" y="96713"/>
                    <a:pt x="57068" y="90064"/>
                  </a:cubicBezTo>
                  <a:cubicBezTo>
                    <a:pt x="59284" y="87848"/>
                    <a:pt x="63716" y="87848"/>
                    <a:pt x="65933" y="87848"/>
                  </a:cubicBezTo>
                  <a:lnTo>
                    <a:pt x="54852" y="56821"/>
                  </a:lnTo>
                  <a:cubicBezTo>
                    <a:pt x="45987" y="56821"/>
                    <a:pt x="34906" y="54604"/>
                    <a:pt x="28257" y="50172"/>
                  </a:cubicBezTo>
                  <a:cubicBezTo>
                    <a:pt x="12743" y="41307"/>
                    <a:pt x="12743" y="28010"/>
                    <a:pt x="28257" y="21361"/>
                  </a:cubicBezTo>
                  <a:cubicBezTo>
                    <a:pt x="43770" y="14712"/>
                    <a:pt x="68149" y="14712"/>
                    <a:pt x="83663" y="23577"/>
                  </a:cubicBezTo>
                  <a:cubicBezTo>
                    <a:pt x="90311" y="28010"/>
                    <a:pt x="94744" y="32442"/>
                    <a:pt x="94744" y="39091"/>
                  </a:cubicBezTo>
                  <a:lnTo>
                    <a:pt x="154582" y="47956"/>
                  </a:lnTo>
                  <a:cubicBezTo>
                    <a:pt x="156798" y="45739"/>
                    <a:pt x="159014" y="43523"/>
                    <a:pt x="161230" y="43523"/>
                  </a:cubicBezTo>
                  <a:cubicBezTo>
                    <a:pt x="176744" y="36875"/>
                    <a:pt x="201122" y="36875"/>
                    <a:pt x="216636" y="45739"/>
                  </a:cubicBezTo>
                  <a:cubicBezTo>
                    <a:pt x="232150" y="54604"/>
                    <a:pt x="232150" y="67902"/>
                    <a:pt x="216636" y="74550"/>
                  </a:cubicBezTo>
                  <a:cubicBezTo>
                    <a:pt x="201122" y="81199"/>
                    <a:pt x="176744" y="81199"/>
                    <a:pt x="161230" y="72334"/>
                  </a:cubicBezTo>
                  <a:cubicBezTo>
                    <a:pt x="154582" y="67902"/>
                    <a:pt x="150149" y="63469"/>
                    <a:pt x="150149" y="59037"/>
                  </a:cubicBezTo>
                  <a:lnTo>
                    <a:pt x="90311" y="50172"/>
                  </a:lnTo>
                  <a:cubicBezTo>
                    <a:pt x="88095" y="52388"/>
                    <a:pt x="85879" y="52388"/>
                    <a:pt x="83663" y="54604"/>
                  </a:cubicBezTo>
                  <a:cubicBezTo>
                    <a:pt x="81446" y="56821"/>
                    <a:pt x="77014" y="56821"/>
                    <a:pt x="72581" y="56821"/>
                  </a:cubicBezTo>
                  <a:lnTo>
                    <a:pt x="83663" y="87848"/>
                  </a:lnTo>
                  <a:cubicBezTo>
                    <a:pt x="94744" y="87848"/>
                    <a:pt x="103608" y="90064"/>
                    <a:pt x="110257" y="94496"/>
                  </a:cubicBezTo>
                  <a:cubicBezTo>
                    <a:pt x="127987" y="101145"/>
                    <a:pt x="127987" y="114442"/>
                    <a:pt x="112473" y="121091"/>
                  </a:cubicBezTo>
                  <a:close/>
                </a:path>
              </a:pathLst>
            </a:custGeom>
            <a:solidFill>
              <a:srgbClr val="5C629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EDFF79F9-F3C8-4FDC-B9FB-6948AAA0A134}"/>
                </a:ext>
              </a:extLst>
            </p:cNvPr>
            <p:cNvSpPr/>
            <p:nvPr/>
          </p:nvSpPr>
          <p:spPr>
            <a:xfrm>
              <a:off x="6615248" y="2190162"/>
              <a:ext cx="531894" cy="310271"/>
            </a:xfrm>
            <a:custGeom>
              <a:avLst/>
              <a:gdLst>
                <a:gd name="connsiteX0" fmla="*/ 526353 w 531893"/>
                <a:gd name="connsiteY0" fmla="*/ 165109 h 310271"/>
                <a:gd name="connsiteX1" fmla="*/ 271488 w 531893"/>
                <a:gd name="connsiteY1" fmla="*/ 313596 h 310271"/>
                <a:gd name="connsiteX2" fmla="*/ 16622 w 531893"/>
                <a:gd name="connsiteY2" fmla="*/ 165109 h 310271"/>
                <a:gd name="connsiteX3" fmla="*/ 271488 w 531893"/>
                <a:gd name="connsiteY3" fmla="*/ 16622 h 310271"/>
                <a:gd name="connsiteX4" fmla="*/ 526353 w 531893"/>
                <a:gd name="connsiteY4" fmla="*/ 165109 h 31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893" h="310271">
                  <a:moveTo>
                    <a:pt x="526353" y="165109"/>
                  </a:moveTo>
                  <a:cubicBezTo>
                    <a:pt x="526353" y="247116"/>
                    <a:pt x="412246" y="313596"/>
                    <a:pt x="271488" y="313596"/>
                  </a:cubicBezTo>
                  <a:cubicBezTo>
                    <a:pt x="130729" y="313596"/>
                    <a:pt x="16622" y="247116"/>
                    <a:pt x="16622" y="165109"/>
                  </a:cubicBezTo>
                  <a:cubicBezTo>
                    <a:pt x="16622" y="83102"/>
                    <a:pt x="130729" y="16622"/>
                    <a:pt x="271488" y="16622"/>
                  </a:cubicBezTo>
                  <a:cubicBezTo>
                    <a:pt x="412246" y="16622"/>
                    <a:pt x="526353" y="83102"/>
                    <a:pt x="526353" y="165109"/>
                  </a:cubicBez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4E702243-A98C-458F-9F73-9BDE71D174BE}"/>
                </a:ext>
              </a:extLst>
            </p:cNvPr>
            <p:cNvSpPr/>
            <p:nvPr/>
          </p:nvSpPr>
          <p:spPr>
            <a:xfrm>
              <a:off x="6615248" y="2193486"/>
              <a:ext cx="531894" cy="310271"/>
            </a:xfrm>
            <a:custGeom>
              <a:avLst/>
              <a:gdLst>
                <a:gd name="connsiteX0" fmla="*/ 448786 w 531893"/>
                <a:gd name="connsiteY0" fmla="*/ 59838 h 310271"/>
                <a:gd name="connsiteX1" fmla="*/ 89757 w 531893"/>
                <a:gd name="connsiteY1" fmla="*/ 59838 h 310271"/>
                <a:gd name="connsiteX2" fmla="*/ 89757 w 531893"/>
                <a:gd name="connsiteY2" fmla="*/ 265947 h 310271"/>
                <a:gd name="connsiteX3" fmla="*/ 448786 w 531893"/>
                <a:gd name="connsiteY3" fmla="*/ 265947 h 310271"/>
                <a:gd name="connsiteX4" fmla="*/ 448786 w 531893"/>
                <a:gd name="connsiteY4" fmla="*/ 59838 h 31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893" h="310271">
                  <a:moveTo>
                    <a:pt x="448786" y="59838"/>
                  </a:moveTo>
                  <a:cubicBezTo>
                    <a:pt x="351272" y="2216"/>
                    <a:pt x="189487" y="2216"/>
                    <a:pt x="89757" y="59838"/>
                  </a:cubicBezTo>
                  <a:cubicBezTo>
                    <a:pt x="-7757" y="117460"/>
                    <a:pt x="-7757" y="210541"/>
                    <a:pt x="89757" y="265947"/>
                  </a:cubicBezTo>
                  <a:cubicBezTo>
                    <a:pt x="187271" y="323569"/>
                    <a:pt x="349055" y="323569"/>
                    <a:pt x="448786" y="265947"/>
                  </a:cubicBezTo>
                  <a:cubicBezTo>
                    <a:pt x="548516" y="208325"/>
                    <a:pt x="548516" y="115244"/>
                    <a:pt x="448786" y="59838"/>
                  </a:cubicBezTo>
                  <a:close/>
                </a:path>
              </a:pathLst>
            </a:custGeom>
            <a:solidFill>
              <a:srgbClr val="FBFBF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2F74B1AD-61A2-438F-B3E1-359A665FE232}"/>
                </a:ext>
              </a:extLst>
            </p:cNvPr>
            <p:cNvSpPr/>
            <p:nvPr/>
          </p:nvSpPr>
          <p:spPr>
            <a:xfrm>
              <a:off x="6619680" y="2195149"/>
              <a:ext cx="531894" cy="310271"/>
            </a:xfrm>
            <a:custGeom>
              <a:avLst/>
              <a:gdLst>
                <a:gd name="connsiteX0" fmla="*/ 444353 w 531893"/>
                <a:gd name="connsiteY0" fmla="*/ 58176 h 310271"/>
                <a:gd name="connsiteX1" fmla="*/ 89757 w 531893"/>
                <a:gd name="connsiteY1" fmla="*/ 58176 h 310271"/>
                <a:gd name="connsiteX2" fmla="*/ 89757 w 531893"/>
                <a:gd name="connsiteY2" fmla="*/ 264285 h 310271"/>
                <a:gd name="connsiteX3" fmla="*/ 444353 w 531893"/>
                <a:gd name="connsiteY3" fmla="*/ 264285 h 310271"/>
                <a:gd name="connsiteX4" fmla="*/ 444353 w 531893"/>
                <a:gd name="connsiteY4" fmla="*/ 58176 h 31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893" h="310271">
                  <a:moveTo>
                    <a:pt x="444353" y="58176"/>
                  </a:moveTo>
                  <a:cubicBezTo>
                    <a:pt x="346839" y="2770"/>
                    <a:pt x="187271" y="2770"/>
                    <a:pt x="89757" y="58176"/>
                  </a:cubicBezTo>
                  <a:cubicBezTo>
                    <a:pt x="-7757" y="113582"/>
                    <a:pt x="-7757" y="206663"/>
                    <a:pt x="89757" y="264285"/>
                  </a:cubicBezTo>
                  <a:cubicBezTo>
                    <a:pt x="187271" y="319691"/>
                    <a:pt x="346839" y="319691"/>
                    <a:pt x="444353" y="264285"/>
                  </a:cubicBezTo>
                  <a:cubicBezTo>
                    <a:pt x="541867" y="206663"/>
                    <a:pt x="541867" y="115798"/>
                    <a:pt x="444353" y="58176"/>
                  </a:cubicBezTo>
                  <a:close/>
                </a:path>
              </a:pathLst>
            </a:custGeom>
            <a:solidFill>
              <a:srgbClr val="F6F6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27B57AC5-8C2A-47E2-B3B6-5D3937B42AE5}"/>
                </a:ext>
              </a:extLst>
            </p:cNvPr>
            <p:cNvSpPr/>
            <p:nvPr/>
          </p:nvSpPr>
          <p:spPr>
            <a:xfrm>
              <a:off x="6621896" y="2194595"/>
              <a:ext cx="509732" cy="310271"/>
            </a:xfrm>
            <a:custGeom>
              <a:avLst/>
              <a:gdLst>
                <a:gd name="connsiteX0" fmla="*/ 513056 w 509731"/>
                <a:gd name="connsiteY0" fmla="*/ 160676 h 310271"/>
                <a:gd name="connsiteX1" fmla="*/ 264839 w 509731"/>
                <a:gd name="connsiteY1" fmla="*/ 304731 h 310271"/>
                <a:gd name="connsiteX2" fmla="*/ 16622 w 509731"/>
                <a:gd name="connsiteY2" fmla="*/ 160676 h 310271"/>
                <a:gd name="connsiteX3" fmla="*/ 264839 w 509731"/>
                <a:gd name="connsiteY3" fmla="*/ 16622 h 310271"/>
                <a:gd name="connsiteX4" fmla="*/ 513056 w 509731"/>
                <a:gd name="connsiteY4" fmla="*/ 160676 h 31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731" h="310271">
                  <a:moveTo>
                    <a:pt x="513056" y="160676"/>
                  </a:moveTo>
                  <a:cubicBezTo>
                    <a:pt x="513056" y="240235"/>
                    <a:pt x="401925" y="304731"/>
                    <a:pt x="264839" y="304731"/>
                  </a:cubicBezTo>
                  <a:cubicBezTo>
                    <a:pt x="127752" y="304731"/>
                    <a:pt x="16622" y="240235"/>
                    <a:pt x="16622" y="160676"/>
                  </a:cubicBezTo>
                  <a:cubicBezTo>
                    <a:pt x="16622" y="81117"/>
                    <a:pt x="127752" y="16622"/>
                    <a:pt x="264839" y="16622"/>
                  </a:cubicBezTo>
                  <a:cubicBezTo>
                    <a:pt x="401926" y="16622"/>
                    <a:pt x="513056" y="81117"/>
                    <a:pt x="513056" y="160676"/>
                  </a:cubicBezTo>
                  <a:close/>
                </a:path>
              </a:pathLst>
            </a:custGeom>
            <a:solidFill>
              <a:srgbClr val="F2F2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F3144F0C-BC32-4102-A844-DA6AADED877C}"/>
                </a:ext>
              </a:extLst>
            </p:cNvPr>
            <p:cNvSpPr/>
            <p:nvPr/>
          </p:nvSpPr>
          <p:spPr>
            <a:xfrm>
              <a:off x="6623559" y="2197365"/>
              <a:ext cx="509732" cy="310271"/>
            </a:xfrm>
            <a:custGeom>
              <a:avLst/>
              <a:gdLst>
                <a:gd name="connsiteX0" fmla="*/ 436042 w 509731"/>
                <a:gd name="connsiteY0" fmla="*/ 58176 h 310271"/>
                <a:gd name="connsiteX1" fmla="*/ 88095 w 509731"/>
                <a:gd name="connsiteY1" fmla="*/ 58176 h 310271"/>
                <a:gd name="connsiteX2" fmla="*/ 88095 w 509731"/>
                <a:gd name="connsiteY2" fmla="*/ 259853 h 310271"/>
                <a:gd name="connsiteX3" fmla="*/ 436042 w 509731"/>
                <a:gd name="connsiteY3" fmla="*/ 259853 h 310271"/>
                <a:gd name="connsiteX4" fmla="*/ 436042 w 509731"/>
                <a:gd name="connsiteY4" fmla="*/ 58176 h 31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731" h="310271">
                  <a:moveTo>
                    <a:pt x="436042" y="58176"/>
                  </a:moveTo>
                  <a:cubicBezTo>
                    <a:pt x="340745" y="2770"/>
                    <a:pt x="183393" y="2770"/>
                    <a:pt x="88095" y="58176"/>
                  </a:cubicBezTo>
                  <a:cubicBezTo>
                    <a:pt x="-7203" y="113582"/>
                    <a:pt x="-7203" y="204447"/>
                    <a:pt x="88095" y="259853"/>
                  </a:cubicBezTo>
                  <a:cubicBezTo>
                    <a:pt x="183393" y="315258"/>
                    <a:pt x="340745" y="315258"/>
                    <a:pt x="436042" y="259853"/>
                  </a:cubicBezTo>
                  <a:cubicBezTo>
                    <a:pt x="531340" y="204447"/>
                    <a:pt x="533556" y="113582"/>
                    <a:pt x="436042" y="58176"/>
                  </a:cubicBezTo>
                  <a:close/>
                </a:path>
              </a:pathLst>
            </a:custGeom>
            <a:solidFill>
              <a:srgbClr val="EDED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9E1F3BAE-321A-45CE-BD18-7E4F8F886490}"/>
                </a:ext>
              </a:extLst>
            </p:cNvPr>
            <p:cNvSpPr/>
            <p:nvPr/>
          </p:nvSpPr>
          <p:spPr>
            <a:xfrm>
              <a:off x="6625775" y="2197365"/>
              <a:ext cx="509732" cy="310271"/>
            </a:xfrm>
            <a:custGeom>
              <a:avLst/>
              <a:gdLst>
                <a:gd name="connsiteX0" fmla="*/ 433826 w 509731"/>
                <a:gd name="connsiteY0" fmla="*/ 58176 h 310271"/>
                <a:gd name="connsiteX1" fmla="*/ 88095 w 509731"/>
                <a:gd name="connsiteY1" fmla="*/ 58176 h 310271"/>
                <a:gd name="connsiteX2" fmla="*/ 88095 w 509731"/>
                <a:gd name="connsiteY2" fmla="*/ 257636 h 310271"/>
                <a:gd name="connsiteX3" fmla="*/ 433826 w 509731"/>
                <a:gd name="connsiteY3" fmla="*/ 257636 h 310271"/>
                <a:gd name="connsiteX4" fmla="*/ 433826 w 509731"/>
                <a:gd name="connsiteY4" fmla="*/ 58176 h 31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731" h="310271">
                  <a:moveTo>
                    <a:pt x="433826" y="58176"/>
                  </a:moveTo>
                  <a:cubicBezTo>
                    <a:pt x="338528" y="2770"/>
                    <a:pt x="183393" y="2770"/>
                    <a:pt x="88095" y="58176"/>
                  </a:cubicBezTo>
                  <a:cubicBezTo>
                    <a:pt x="-7203" y="113582"/>
                    <a:pt x="-7203" y="202231"/>
                    <a:pt x="88095" y="257636"/>
                  </a:cubicBezTo>
                  <a:cubicBezTo>
                    <a:pt x="183393" y="313042"/>
                    <a:pt x="338528" y="313042"/>
                    <a:pt x="433826" y="257636"/>
                  </a:cubicBezTo>
                  <a:cubicBezTo>
                    <a:pt x="529124" y="204447"/>
                    <a:pt x="529124" y="113582"/>
                    <a:pt x="433826" y="58176"/>
                  </a:cubicBezTo>
                  <a:close/>
                </a:path>
              </a:pathLst>
            </a:custGeom>
            <a:solidFill>
              <a:srgbClr val="E9E9ED">
                <a:alpha val="12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7D85D333-E0D3-4591-B1F4-3A70A33ED71B}"/>
                </a:ext>
              </a:extLst>
            </p:cNvPr>
            <p:cNvSpPr/>
            <p:nvPr/>
          </p:nvSpPr>
          <p:spPr>
            <a:xfrm>
              <a:off x="6628545" y="2199027"/>
              <a:ext cx="509732" cy="310271"/>
            </a:xfrm>
            <a:custGeom>
              <a:avLst/>
              <a:gdLst>
                <a:gd name="connsiteX0" fmla="*/ 499759 w 509731"/>
                <a:gd name="connsiteY0" fmla="*/ 156244 h 310271"/>
                <a:gd name="connsiteX1" fmla="*/ 258190 w 509731"/>
                <a:gd name="connsiteY1" fmla="*/ 295866 h 310271"/>
                <a:gd name="connsiteX2" fmla="*/ 16622 w 509731"/>
                <a:gd name="connsiteY2" fmla="*/ 156244 h 310271"/>
                <a:gd name="connsiteX3" fmla="*/ 258190 w 509731"/>
                <a:gd name="connsiteY3" fmla="*/ 16622 h 310271"/>
                <a:gd name="connsiteX4" fmla="*/ 499759 w 509731"/>
                <a:gd name="connsiteY4" fmla="*/ 156244 h 31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731" h="310271">
                  <a:moveTo>
                    <a:pt x="499759" y="156244"/>
                  </a:moveTo>
                  <a:cubicBezTo>
                    <a:pt x="499759" y="233355"/>
                    <a:pt x="391605" y="295866"/>
                    <a:pt x="258190" y="295866"/>
                  </a:cubicBezTo>
                  <a:cubicBezTo>
                    <a:pt x="124776" y="295866"/>
                    <a:pt x="16622" y="233355"/>
                    <a:pt x="16622" y="156244"/>
                  </a:cubicBezTo>
                  <a:cubicBezTo>
                    <a:pt x="16622" y="79133"/>
                    <a:pt x="124776" y="16622"/>
                    <a:pt x="258190" y="16622"/>
                  </a:cubicBezTo>
                  <a:cubicBezTo>
                    <a:pt x="391605" y="16622"/>
                    <a:pt x="499759" y="79132"/>
                    <a:pt x="499759" y="156244"/>
                  </a:cubicBezTo>
                  <a:close/>
                </a:path>
              </a:pathLst>
            </a:custGeom>
            <a:solidFill>
              <a:srgbClr val="E4E4E9">
                <a:alpha val="1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17800805-FB04-42CF-8EFD-725F470BAD62}"/>
                </a:ext>
              </a:extLst>
            </p:cNvPr>
            <p:cNvSpPr/>
            <p:nvPr/>
          </p:nvSpPr>
          <p:spPr>
            <a:xfrm>
              <a:off x="6629653" y="2201243"/>
              <a:ext cx="509732" cy="288109"/>
            </a:xfrm>
            <a:custGeom>
              <a:avLst/>
              <a:gdLst>
                <a:gd name="connsiteX0" fmla="*/ 425515 w 509731"/>
                <a:gd name="connsiteY0" fmla="*/ 56514 h 288109"/>
                <a:gd name="connsiteX1" fmla="*/ 86433 w 509731"/>
                <a:gd name="connsiteY1" fmla="*/ 56514 h 288109"/>
                <a:gd name="connsiteX2" fmla="*/ 86433 w 509731"/>
                <a:gd name="connsiteY2" fmla="*/ 251541 h 288109"/>
                <a:gd name="connsiteX3" fmla="*/ 425515 w 509731"/>
                <a:gd name="connsiteY3" fmla="*/ 251541 h 288109"/>
                <a:gd name="connsiteX4" fmla="*/ 425515 w 509731"/>
                <a:gd name="connsiteY4" fmla="*/ 56514 h 28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731" h="288109">
                  <a:moveTo>
                    <a:pt x="425515" y="56514"/>
                  </a:moveTo>
                  <a:cubicBezTo>
                    <a:pt x="332434" y="3324"/>
                    <a:pt x="179514" y="3324"/>
                    <a:pt x="86433" y="56514"/>
                  </a:cubicBezTo>
                  <a:cubicBezTo>
                    <a:pt x="-6649" y="109703"/>
                    <a:pt x="-6649" y="198352"/>
                    <a:pt x="86433" y="251541"/>
                  </a:cubicBezTo>
                  <a:cubicBezTo>
                    <a:pt x="179514" y="304731"/>
                    <a:pt x="332434" y="304731"/>
                    <a:pt x="425515" y="251541"/>
                  </a:cubicBezTo>
                  <a:cubicBezTo>
                    <a:pt x="518597" y="198352"/>
                    <a:pt x="518597" y="109703"/>
                    <a:pt x="425515" y="56514"/>
                  </a:cubicBezTo>
                  <a:close/>
                </a:path>
              </a:pathLst>
            </a:custGeom>
            <a:solidFill>
              <a:srgbClr val="E0E0E6">
                <a:alpha val="17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98AB92E2-65DF-4B55-8EF3-5DD2736E2471}"/>
                </a:ext>
              </a:extLst>
            </p:cNvPr>
            <p:cNvSpPr/>
            <p:nvPr/>
          </p:nvSpPr>
          <p:spPr>
            <a:xfrm>
              <a:off x="6631869" y="2203459"/>
              <a:ext cx="487569" cy="288109"/>
            </a:xfrm>
            <a:custGeom>
              <a:avLst/>
              <a:gdLst>
                <a:gd name="connsiteX0" fmla="*/ 423299 w 487569"/>
                <a:gd name="connsiteY0" fmla="*/ 56514 h 288109"/>
                <a:gd name="connsiteX1" fmla="*/ 86433 w 487569"/>
                <a:gd name="connsiteY1" fmla="*/ 56514 h 288109"/>
                <a:gd name="connsiteX2" fmla="*/ 86433 w 487569"/>
                <a:gd name="connsiteY2" fmla="*/ 251541 h 288109"/>
                <a:gd name="connsiteX3" fmla="*/ 423299 w 487569"/>
                <a:gd name="connsiteY3" fmla="*/ 251541 h 288109"/>
                <a:gd name="connsiteX4" fmla="*/ 423299 w 487569"/>
                <a:gd name="connsiteY4" fmla="*/ 56514 h 28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569" h="288109">
                  <a:moveTo>
                    <a:pt x="423299" y="56514"/>
                  </a:moveTo>
                  <a:cubicBezTo>
                    <a:pt x="330218" y="3324"/>
                    <a:pt x="179514" y="3324"/>
                    <a:pt x="86433" y="56514"/>
                  </a:cubicBezTo>
                  <a:cubicBezTo>
                    <a:pt x="-6649" y="109703"/>
                    <a:pt x="-6649" y="198352"/>
                    <a:pt x="86433" y="251541"/>
                  </a:cubicBezTo>
                  <a:cubicBezTo>
                    <a:pt x="179514" y="304731"/>
                    <a:pt x="330218" y="304731"/>
                    <a:pt x="423299" y="251541"/>
                  </a:cubicBezTo>
                  <a:cubicBezTo>
                    <a:pt x="514164" y="196136"/>
                    <a:pt x="514164" y="109703"/>
                    <a:pt x="423299" y="56514"/>
                  </a:cubicBezTo>
                  <a:close/>
                </a:path>
              </a:pathLst>
            </a:custGeom>
            <a:solidFill>
              <a:srgbClr val="DBDBE2">
                <a:alpha val="2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31" name="Freeform: Shape 530">
              <a:extLst>
                <a:ext uri="{FF2B5EF4-FFF2-40B4-BE49-F238E27FC236}">
                  <a16:creationId xmlns:a16="http://schemas.microsoft.com/office/drawing/2014/main" id="{5DE07B65-C234-4007-9000-76780DC36F82}"/>
                </a:ext>
              </a:extLst>
            </p:cNvPr>
            <p:cNvSpPr/>
            <p:nvPr/>
          </p:nvSpPr>
          <p:spPr>
            <a:xfrm>
              <a:off x="6635748" y="2203459"/>
              <a:ext cx="487569" cy="288109"/>
            </a:xfrm>
            <a:custGeom>
              <a:avLst/>
              <a:gdLst>
                <a:gd name="connsiteX0" fmla="*/ 417204 w 487569"/>
                <a:gd name="connsiteY0" fmla="*/ 56514 h 288109"/>
                <a:gd name="connsiteX1" fmla="*/ 84771 w 487569"/>
                <a:gd name="connsiteY1" fmla="*/ 56514 h 288109"/>
                <a:gd name="connsiteX2" fmla="*/ 84771 w 487569"/>
                <a:gd name="connsiteY2" fmla="*/ 249325 h 288109"/>
                <a:gd name="connsiteX3" fmla="*/ 417204 w 487569"/>
                <a:gd name="connsiteY3" fmla="*/ 249325 h 288109"/>
                <a:gd name="connsiteX4" fmla="*/ 417204 w 487569"/>
                <a:gd name="connsiteY4" fmla="*/ 56514 h 28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569" h="288109">
                  <a:moveTo>
                    <a:pt x="417204" y="56514"/>
                  </a:moveTo>
                  <a:cubicBezTo>
                    <a:pt x="326339" y="3324"/>
                    <a:pt x="175636" y="3324"/>
                    <a:pt x="84771" y="56514"/>
                  </a:cubicBezTo>
                  <a:cubicBezTo>
                    <a:pt x="-6095" y="109703"/>
                    <a:pt x="-6095" y="196136"/>
                    <a:pt x="84771" y="249325"/>
                  </a:cubicBezTo>
                  <a:cubicBezTo>
                    <a:pt x="175636" y="302515"/>
                    <a:pt x="326339" y="302515"/>
                    <a:pt x="417204" y="249325"/>
                  </a:cubicBezTo>
                  <a:cubicBezTo>
                    <a:pt x="508070" y="196136"/>
                    <a:pt x="508070" y="109703"/>
                    <a:pt x="417204" y="56514"/>
                  </a:cubicBezTo>
                  <a:close/>
                </a:path>
              </a:pathLst>
            </a:custGeom>
            <a:solidFill>
              <a:srgbClr val="D7D7DE">
                <a:alpha val="22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3C6A5185-B550-489B-90F8-6A2C8937871E}"/>
                </a:ext>
              </a:extLst>
            </p:cNvPr>
            <p:cNvSpPr/>
            <p:nvPr/>
          </p:nvSpPr>
          <p:spPr>
            <a:xfrm>
              <a:off x="6635748" y="2203459"/>
              <a:ext cx="487569" cy="288109"/>
            </a:xfrm>
            <a:custGeom>
              <a:avLst/>
              <a:gdLst>
                <a:gd name="connsiteX0" fmla="*/ 414988 w 487569"/>
                <a:gd name="connsiteY0" fmla="*/ 56514 h 288109"/>
                <a:gd name="connsiteX1" fmla="*/ 84771 w 487569"/>
                <a:gd name="connsiteY1" fmla="*/ 56514 h 288109"/>
                <a:gd name="connsiteX2" fmla="*/ 84771 w 487569"/>
                <a:gd name="connsiteY2" fmla="*/ 247109 h 288109"/>
                <a:gd name="connsiteX3" fmla="*/ 414988 w 487569"/>
                <a:gd name="connsiteY3" fmla="*/ 247109 h 288109"/>
                <a:gd name="connsiteX4" fmla="*/ 414988 w 487569"/>
                <a:gd name="connsiteY4" fmla="*/ 56514 h 28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569" h="288109">
                  <a:moveTo>
                    <a:pt x="414988" y="56514"/>
                  </a:moveTo>
                  <a:cubicBezTo>
                    <a:pt x="324123" y="3324"/>
                    <a:pt x="175636" y="3324"/>
                    <a:pt x="84771" y="56514"/>
                  </a:cubicBezTo>
                  <a:cubicBezTo>
                    <a:pt x="-6095" y="109703"/>
                    <a:pt x="-6095" y="193920"/>
                    <a:pt x="84771" y="247109"/>
                  </a:cubicBezTo>
                  <a:cubicBezTo>
                    <a:pt x="175636" y="300299"/>
                    <a:pt x="324123" y="300299"/>
                    <a:pt x="414988" y="247109"/>
                  </a:cubicBezTo>
                  <a:cubicBezTo>
                    <a:pt x="505853" y="196136"/>
                    <a:pt x="505853" y="109703"/>
                    <a:pt x="414988" y="56514"/>
                  </a:cubicBezTo>
                  <a:close/>
                </a:path>
              </a:pathLst>
            </a:custGeom>
            <a:solidFill>
              <a:srgbClr val="D2D2DB">
                <a:alpha val="24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62E25173-5631-413C-B78D-DB6F885BDB19}"/>
                </a:ext>
              </a:extLst>
            </p:cNvPr>
            <p:cNvSpPr/>
            <p:nvPr/>
          </p:nvSpPr>
          <p:spPr>
            <a:xfrm>
              <a:off x="6635748" y="2207338"/>
              <a:ext cx="487569" cy="288109"/>
            </a:xfrm>
            <a:custGeom>
              <a:avLst/>
              <a:gdLst>
                <a:gd name="connsiteX0" fmla="*/ 412772 w 487569"/>
                <a:gd name="connsiteY0" fmla="*/ 54852 h 288109"/>
                <a:gd name="connsiteX1" fmla="*/ 84771 w 487569"/>
                <a:gd name="connsiteY1" fmla="*/ 54852 h 288109"/>
                <a:gd name="connsiteX2" fmla="*/ 84771 w 487569"/>
                <a:gd name="connsiteY2" fmla="*/ 243231 h 288109"/>
                <a:gd name="connsiteX3" fmla="*/ 412772 w 487569"/>
                <a:gd name="connsiteY3" fmla="*/ 243231 h 288109"/>
                <a:gd name="connsiteX4" fmla="*/ 412772 w 487569"/>
                <a:gd name="connsiteY4" fmla="*/ 54852 h 28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569" h="288109">
                  <a:moveTo>
                    <a:pt x="412772" y="54852"/>
                  </a:moveTo>
                  <a:cubicBezTo>
                    <a:pt x="321907" y="3878"/>
                    <a:pt x="175636" y="3878"/>
                    <a:pt x="84771" y="54852"/>
                  </a:cubicBezTo>
                  <a:cubicBezTo>
                    <a:pt x="-6095" y="105825"/>
                    <a:pt x="-6095" y="192258"/>
                    <a:pt x="84771" y="243231"/>
                  </a:cubicBezTo>
                  <a:cubicBezTo>
                    <a:pt x="175636" y="294204"/>
                    <a:pt x="321907" y="294204"/>
                    <a:pt x="412772" y="243231"/>
                  </a:cubicBezTo>
                  <a:cubicBezTo>
                    <a:pt x="503637" y="192258"/>
                    <a:pt x="503637" y="105825"/>
                    <a:pt x="412772" y="54852"/>
                  </a:cubicBezTo>
                  <a:close/>
                </a:path>
              </a:pathLst>
            </a:custGeom>
            <a:solidFill>
              <a:srgbClr val="CECED7">
                <a:alpha val="27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EA828F67-453D-4CC2-9E33-553C24EBF2AC}"/>
                </a:ext>
              </a:extLst>
            </p:cNvPr>
            <p:cNvSpPr/>
            <p:nvPr/>
          </p:nvSpPr>
          <p:spPr>
            <a:xfrm>
              <a:off x="6641842" y="2207338"/>
              <a:ext cx="487569" cy="288109"/>
            </a:xfrm>
            <a:custGeom>
              <a:avLst/>
              <a:gdLst>
                <a:gd name="connsiteX0" fmla="*/ 406677 w 487569"/>
                <a:gd name="connsiteY0" fmla="*/ 54852 h 288109"/>
                <a:gd name="connsiteX1" fmla="*/ 83108 w 487569"/>
                <a:gd name="connsiteY1" fmla="*/ 54852 h 288109"/>
                <a:gd name="connsiteX2" fmla="*/ 83108 w 487569"/>
                <a:gd name="connsiteY2" fmla="*/ 241015 h 288109"/>
                <a:gd name="connsiteX3" fmla="*/ 406677 w 487569"/>
                <a:gd name="connsiteY3" fmla="*/ 241015 h 288109"/>
                <a:gd name="connsiteX4" fmla="*/ 406677 w 487569"/>
                <a:gd name="connsiteY4" fmla="*/ 54852 h 28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569" h="288109">
                  <a:moveTo>
                    <a:pt x="406677" y="54852"/>
                  </a:moveTo>
                  <a:cubicBezTo>
                    <a:pt x="318028" y="3878"/>
                    <a:pt x="171757" y="3878"/>
                    <a:pt x="83108" y="54852"/>
                  </a:cubicBezTo>
                  <a:cubicBezTo>
                    <a:pt x="-5541" y="105825"/>
                    <a:pt x="-5541" y="190041"/>
                    <a:pt x="83108" y="241015"/>
                  </a:cubicBezTo>
                  <a:cubicBezTo>
                    <a:pt x="171757" y="291988"/>
                    <a:pt x="318028" y="291988"/>
                    <a:pt x="406677" y="241015"/>
                  </a:cubicBezTo>
                  <a:cubicBezTo>
                    <a:pt x="495326" y="190041"/>
                    <a:pt x="495326" y="105825"/>
                    <a:pt x="406677" y="54852"/>
                  </a:cubicBezTo>
                  <a:close/>
                </a:path>
              </a:pathLst>
            </a:custGeom>
            <a:solidFill>
              <a:srgbClr val="C9C9D3">
                <a:alpha val="29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77B8234A-F86C-41EA-878A-806D789FF43F}"/>
                </a:ext>
              </a:extLst>
            </p:cNvPr>
            <p:cNvSpPr/>
            <p:nvPr/>
          </p:nvSpPr>
          <p:spPr>
            <a:xfrm>
              <a:off x="6644059" y="2207892"/>
              <a:ext cx="465407" cy="288109"/>
            </a:xfrm>
            <a:custGeom>
              <a:avLst/>
              <a:gdLst>
                <a:gd name="connsiteX0" fmla="*/ 468732 w 465407"/>
                <a:gd name="connsiteY0" fmla="*/ 147379 h 288109"/>
                <a:gd name="connsiteX1" fmla="*/ 242677 w 465407"/>
                <a:gd name="connsiteY1" fmla="*/ 278136 h 288109"/>
                <a:gd name="connsiteX2" fmla="*/ 16622 w 465407"/>
                <a:gd name="connsiteY2" fmla="*/ 147379 h 288109"/>
                <a:gd name="connsiteX3" fmla="*/ 242677 w 465407"/>
                <a:gd name="connsiteY3" fmla="*/ 16622 h 288109"/>
                <a:gd name="connsiteX4" fmla="*/ 468732 w 465407"/>
                <a:gd name="connsiteY4" fmla="*/ 147379 h 28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407" h="288109">
                  <a:moveTo>
                    <a:pt x="468732" y="147379"/>
                  </a:moveTo>
                  <a:cubicBezTo>
                    <a:pt x="468732" y="219594"/>
                    <a:pt x="367523" y="278136"/>
                    <a:pt x="242677" y="278136"/>
                  </a:cubicBezTo>
                  <a:cubicBezTo>
                    <a:pt x="117830" y="278136"/>
                    <a:pt x="16622" y="219594"/>
                    <a:pt x="16622" y="147379"/>
                  </a:cubicBezTo>
                  <a:cubicBezTo>
                    <a:pt x="16622" y="75164"/>
                    <a:pt x="117830" y="16622"/>
                    <a:pt x="242677" y="16622"/>
                  </a:cubicBezTo>
                  <a:cubicBezTo>
                    <a:pt x="367523" y="16622"/>
                    <a:pt x="468732" y="75164"/>
                    <a:pt x="468732" y="147379"/>
                  </a:cubicBezTo>
                  <a:close/>
                </a:path>
              </a:pathLst>
            </a:custGeom>
            <a:solidFill>
              <a:srgbClr val="C5C5D0">
                <a:alpha val="32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1149CAA-CACB-4D23-9599-6C27162F4C02}"/>
                </a:ext>
              </a:extLst>
            </p:cNvPr>
            <p:cNvSpPr/>
            <p:nvPr/>
          </p:nvSpPr>
          <p:spPr>
            <a:xfrm>
              <a:off x="6645721" y="2209554"/>
              <a:ext cx="465407" cy="288109"/>
            </a:xfrm>
            <a:custGeom>
              <a:avLst/>
              <a:gdLst>
                <a:gd name="connsiteX0" fmla="*/ 398366 w 465407"/>
                <a:gd name="connsiteY0" fmla="*/ 54851 h 288109"/>
                <a:gd name="connsiteX1" fmla="*/ 81446 w 465407"/>
                <a:gd name="connsiteY1" fmla="*/ 54851 h 288109"/>
                <a:gd name="connsiteX2" fmla="*/ 81446 w 465407"/>
                <a:gd name="connsiteY2" fmla="*/ 238798 h 288109"/>
                <a:gd name="connsiteX3" fmla="*/ 398366 w 465407"/>
                <a:gd name="connsiteY3" fmla="*/ 238798 h 288109"/>
                <a:gd name="connsiteX4" fmla="*/ 398366 w 465407"/>
                <a:gd name="connsiteY4" fmla="*/ 54851 h 28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407" h="288109">
                  <a:moveTo>
                    <a:pt x="398366" y="54851"/>
                  </a:moveTo>
                  <a:cubicBezTo>
                    <a:pt x="311934" y="3878"/>
                    <a:pt x="167879" y="3878"/>
                    <a:pt x="81446" y="54851"/>
                  </a:cubicBezTo>
                  <a:cubicBezTo>
                    <a:pt x="-4987" y="105825"/>
                    <a:pt x="-4987" y="187825"/>
                    <a:pt x="81446" y="238798"/>
                  </a:cubicBezTo>
                  <a:cubicBezTo>
                    <a:pt x="167879" y="289771"/>
                    <a:pt x="311934" y="289771"/>
                    <a:pt x="398366" y="238798"/>
                  </a:cubicBezTo>
                  <a:cubicBezTo>
                    <a:pt x="487015" y="187825"/>
                    <a:pt x="487015" y="105825"/>
                    <a:pt x="398366" y="54851"/>
                  </a:cubicBezTo>
                  <a:close/>
                </a:path>
              </a:pathLst>
            </a:custGeom>
            <a:solidFill>
              <a:srgbClr val="C1C1CC">
                <a:alpha val="34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B20DD949-F546-4939-881C-C1AC1BF5809E}"/>
                </a:ext>
              </a:extLst>
            </p:cNvPr>
            <p:cNvSpPr/>
            <p:nvPr/>
          </p:nvSpPr>
          <p:spPr>
            <a:xfrm>
              <a:off x="6648491" y="2210108"/>
              <a:ext cx="465407" cy="288109"/>
            </a:xfrm>
            <a:custGeom>
              <a:avLst/>
              <a:gdLst>
                <a:gd name="connsiteX0" fmla="*/ 459867 w 465407"/>
                <a:gd name="connsiteY0" fmla="*/ 145163 h 288109"/>
                <a:gd name="connsiteX1" fmla="*/ 238244 w 465407"/>
                <a:gd name="connsiteY1" fmla="*/ 273704 h 288109"/>
                <a:gd name="connsiteX2" fmla="*/ 16622 w 465407"/>
                <a:gd name="connsiteY2" fmla="*/ 145163 h 288109"/>
                <a:gd name="connsiteX3" fmla="*/ 238244 w 465407"/>
                <a:gd name="connsiteY3" fmla="*/ 16622 h 288109"/>
                <a:gd name="connsiteX4" fmla="*/ 459867 w 465407"/>
                <a:gd name="connsiteY4" fmla="*/ 145163 h 28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407" h="288109">
                  <a:moveTo>
                    <a:pt x="459867" y="145163"/>
                  </a:moveTo>
                  <a:cubicBezTo>
                    <a:pt x="459867" y="216154"/>
                    <a:pt x="360643" y="273704"/>
                    <a:pt x="238244" y="273704"/>
                  </a:cubicBezTo>
                  <a:cubicBezTo>
                    <a:pt x="115846" y="273704"/>
                    <a:pt x="16622" y="216154"/>
                    <a:pt x="16622" y="145163"/>
                  </a:cubicBezTo>
                  <a:cubicBezTo>
                    <a:pt x="16622" y="74171"/>
                    <a:pt x="115846" y="16622"/>
                    <a:pt x="238244" y="16622"/>
                  </a:cubicBezTo>
                  <a:cubicBezTo>
                    <a:pt x="360643" y="16622"/>
                    <a:pt x="459867" y="74171"/>
                    <a:pt x="459867" y="145163"/>
                  </a:cubicBezTo>
                  <a:close/>
                </a:path>
              </a:pathLst>
            </a:custGeom>
            <a:solidFill>
              <a:srgbClr val="BCBCC8">
                <a:alpha val="37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D21F3A85-3BF8-48AE-82A5-69159E4426B3}"/>
                </a:ext>
              </a:extLst>
            </p:cNvPr>
            <p:cNvSpPr/>
            <p:nvPr/>
          </p:nvSpPr>
          <p:spPr>
            <a:xfrm>
              <a:off x="6647937" y="2213432"/>
              <a:ext cx="465407" cy="265947"/>
            </a:xfrm>
            <a:custGeom>
              <a:avLst/>
              <a:gdLst>
                <a:gd name="connsiteX0" fmla="*/ 393934 w 465407"/>
                <a:gd name="connsiteY0" fmla="*/ 53189 h 265946"/>
                <a:gd name="connsiteX1" fmla="*/ 81446 w 465407"/>
                <a:gd name="connsiteY1" fmla="*/ 53189 h 265946"/>
                <a:gd name="connsiteX2" fmla="*/ 81446 w 465407"/>
                <a:gd name="connsiteY2" fmla="*/ 232704 h 265946"/>
                <a:gd name="connsiteX3" fmla="*/ 393934 w 465407"/>
                <a:gd name="connsiteY3" fmla="*/ 232704 h 265946"/>
                <a:gd name="connsiteX4" fmla="*/ 393934 w 465407"/>
                <a:gd name="connsiteY4" fmla="*/ 53189 h 26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407" h="265946">
                  <a:moveTo>
                    <a:pt x="393934" y="53189"/>
                  </a:moveTo>
                  <a:cubicBezTo>
                    <a:pt x="307501" y="4432"/>
                    <a:pt x="167879" y="4432"/>
                    <a:pt x="81446" y="53189"/>
                  </a:cubicBezTo>
                  <a:cubicBezTo>
                    <a:pt x="-4986" y="101946"/>
                    <a:pt x="-4986" y="183947"/>
                    <a:pt x="81446" y="232704"/>
                  </a:cubicBezTo>
                  <a:cubicBezTo>
                    <a:pt x="167879" y="281461"/>
                    <a:pt x="307501" y="281461"/>
                    <a:pt x="393934" y="232704"/>
                  </a:cubicBezTo>
                  <a:cubicBezTo>
                    <a:pt x="480367" y="183947"/>
                    <a:pt x="480367" y="101946"/>
                    <a:pt x="393934" y="53189"/>
                  </a:cubicBezTo>
                  <a:close/>
                </a:path>
              </a:pathLst>
            </a:custGeom>
            <a:solidFill>
              <a:srgbClr val="B8B8C5">
                <a:alpha val="39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ED84A3D5-B734-49E5-B4DD-FEEDD66FBE16}"/>
                </a:ext>
              </a:extLst>
            </p:cNvPr>
            <p:cNvSpPr/>
            <p:nvPr/>
          </p:nvSpPr>
          <p:spPr>
            <a:xfrm>
              <a:off x="6651815" y="2213432"/>
              <a:ext cx="465407" cy="265947"/>
            </a:xfrm>
            <a:custGeom>
              <a:avLst/>
              <a:gdLst>
                <a:gd name="connsiteX0" fmla="*/ 387839 w 465407"/>
                <a:gd name="connsiteY0" fmla="*/ 53189 h 265946"/>
                <a:gd name="connsiteX1" fmla="*/ 79784 w 465407"/>
                <a:gd name="connsiteY1" fmla="*/ 53189 h 265946"/>
                <a:gd name="connsiteX2" fmla="*/ 79784 w 465407"/>
                <a:gd name="connsiteY2" fmla="*/ 230487 h 265946"/>
                <a:gd name="connsiteX3" fmla="*/ 387839 w 465407"/>
                <a:gd name="connsiteY3" fmla="*/ 230487 h 265946"/>
                <a:gd name="connsiteX4" fmla="*/ 387839 w 465407"/>
                <a:gd name="connsiteY4" fmla="*/ 53189 h 26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407" h="265946">
                  <a:moveTo>
                    <a:pt x="387839" y="53189"/>
                  </a:moveTo>
                  <a:cubicBezTo>
                    <a:pt x="303623" y="4432"/>
                    <a:pt x="164001" y="4432"/>
                    <a:pt x="79784" y="53189"/>
                  </a:cubicBezTo>
                  <a:cubicBezTo>
                    <a:pt x="-4432" y="101946"/>
                    <a:pt x="-4432" y="181730"/>
                    <a:pt x="79784" y="230487"/>
                  </a:cubicBezTo>
                  <a:cubicBezTo>
                    <a:pt x="164001" y="279244"/>
                    <a:pt x="303623" y="279244"/>
                    <a:pt x="387839" y="230487"/>
                  </a:cubicBezTo>
                  <a:cubicBezTo>
                    <a:pt x="474272" y="181730"/>
                    <a:pt x="474272" y="101946"/>
                    <a:pt x="387839" y="53189"/>
                  </a:cubicBezTo>
                  <a:close/>
                </a:path>
              </a:pathLst>
            </a:custGeom>
            <a:solidFill>
              <a:srgbClr val="B3B3C1">
                <a:alpha val="41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F65289C5-B9BB-40A3-AB9B-83B10B8AABA4}"/>
                </a:ext>
              </a:extLst>
            </p:cNvPr>
            <p:cNvSpPr/>
            <p:nvPr/>
          </p:nvSpPr>
          <p:spPr>
            <a:xfrm>
              <a:off x="6654032" y="2215649"/>
              <a:ext cx="443245" cy="265947"/>
            </a:xfrm>
            <a:custGeom>
              <a:avLst/>
              <a:gdLst>
                <a:gd name="connsiteX0" fmla="*/ 385623 w 443244"/>
                <a:gd name="connsiteY0" fmla="*/ 53189 h 265946"/>
                <a:gd name="connsiteX1" fmla="*/ 79784 w 443244"/>
                <a:gd name="connsiteY1" fmla="*/ 53189 h 265946"/>
                <a:gd name="connsiteX2" fmla="*/ 79784 w 443244"/>
                <a:gd name="connsiteY2" fmla="*/ 230487 h 265946"/>
                <a:gd name="connsiteX3" fmla="*/ 385623 w 443244"/>
                <a:gd name="connsiteY3" fmla="*/ 230487 h 265946"/>
                <a:gd name="connsiteX4" fmla="*/ 385623 w 443244"/>
                <a:gd name="connsiteY4" fmla="*/ 53189 h 26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244" h="265946">
                  <a:moveTo>
                    <a:pt x="385623" y="53189"/>
                  </a:moveTo>
                  <a:cubicBezTo>
                    <a:pt x="301407" y="4432"/>
                    <a:pt x="164001" y="4432"/>
                    <a:pt x="79784" y="53189"/>
                  </a:cubicBezTo>
                  <a:cubicBezTo>
                    <a:pt x="-4432" y="101946"/>
                    <a:pt x="-4432" y="181730"/>
                    <a:pt x="79784" y="230487"/>
                  </a:cubicBezTo>
                  <a:cubicBezTo>
                    <a:pt x="164001" y="279244"/>
                    <a:pt x="301407" y="279244"/>
                    <a:pt x="385623" y="230487"/>
                  </a:cubicBezTo>
                  <a:cubicBezTo>
                    <a:pt x="467623" y="179514"/>
                    <a:pt x="467623" y="99730"/>
                    <a:pt x="385623" y="53189"/>
                  </a:cubicBezTo>
                  <a:close/>
                </a:path>
              </a:pathLst>
            </a:custGeom>
            <a:solidFill>
              <a:srgbClr val="AFAFBE">
                <a:alpha val="44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1CF99C0D-7BCA-41BB-BF29-7FF63280F231}"/>
                </a:ext>
              </a:extLst>
            </p:cNvPr>
            <p:cNvSpPr/>
            <p:nvPr/>
          </p:nvSpPr>
          <p:spPr>
            <a:xfrm>
              <a:off x="6656248" y="2215649"/>
              <a:ext cx="443245" cy="265947"/>
            </a:xfrm>
            <a:custGeom>
              <a:avLst/>
              <a:gdLst>
                <a:gd name="connsiteX0" fmla="*/ 381191 w 443244"/>
                <a:gd name="connsiteY0" fmla="*/ 53189 h 265946"/>
                <a:gd name="connsiteX1" fmla="*/ 79784 w 443244"/>
                <a:gd name="connsiteY1" fmla="*/ 53189 h 265946"/>
                <a:gd name="connsiteX2" fmla="*/ 79784 w 443244"/>
                <a:gd name="connsiteY2" fmla="*/ 228271 h 265946"/>
                <a:gd name="connsiteX3" fmla="*/ 381191 w 443244"/>
                <a:gd name="connsiteY3" fmla="*/ 228271 h 265946"/>
                <a:gd name="connsiteX4" fmla="*/ 381191 w 443244"/>
                <a:gd name="connsiteY4" fmla="*/ 53189 h 26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244" h="265946">
                  <a:moveTo>
                    <a:pt x="381191" y="53189"/>
                  </a:moveTo>
                  <a:cubicBezTo>
                    <a:pt x="296974" y="4432"/>
                    <a:pt x="161784" y="4432"/>
                    <a:pt x="79784" y="53189"/>
                  </a:cubicBezTo>
                  <a:cubicBezTo>
                    <a:pt x="-4432" y="101946"/>
                    <a:pt x="-4432" y="179514"/>
                    <a:pt x="79784" y="228271"/>
                  </a:cubicBezTo>
                  <a:cubicBezTo>
                    <a:pt x="164001" y="277028"/>
                    <a:pt x="299190" y="277028"/>
                    <a:pt x="381191" y="228271"/>
                  </a:cubicBezTo>
                  <a:cubicBezTo>
                    <a:pt x="463191" y="179514"/>
                    <a:pt x="463191" y="101946"/>
                    <a:pt x="381191" y="53189"/>
                  </a:cubicBezTo>
                  <a:close/>
                </a:path>
              </a:pathLst>
            </a:custGeom>
            <a:solidFill>
              <a:srgbClr val="AAAABA">
                <a:alpha val="4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BAD91E30-3509-4F18-B139-DC2F97D73DB5}"/>
                </a:ext>
              </a:extLst>
            </p:cNvPr>
            <p:cNvSpPr/>
            <p:nvPr/>
          </p:nvSpPr>
          <p:spPr>
            <a:xfrm>
              <a:off x="6659572" y="2216757"/>
              <a:ext cx="443245" cy="265947"/>
            </a:xfrm>
            <a:custGeom>
              <a:avLst/>
              <a:gdLst>
                <a:gd name="connsiteX0" fmla="*/ 437704 w 443244"/>
                <a:gd name="connsiteY0" fmla="*/ 138514 h 265946"/>
                <a:gd name="connsiteX1" fmla="*/ 227163 w 443244"/>
                <a:gd name="connsiteY1" fmla="*/ 260406 h 265946"/>
                <a:gd name="connsiteX2" fmla="*/ 16622 w 443244"/>
                <a:gd name="connsiteY2" fmla="*/ 138514 h 265946"/>
                <a:gd name="connsiteX3" fmla="*/ 227163 w 443244"/>
                <a:gd name="connsiteY3" fmla="*/ 16622 h 265946"/>
                <a:gd name="connsiteX4" fmla="*/ 437704 w 443244"/>
                <a:gd name="connsiteY4" fmla="*/ 138514 h 26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244" h="265946">
                  <a:moveTo>
                    <a:pt x="437704" y="138514"/>
                  </a:moveTo>
                  <a:cubicBezTo>
                    <a:pt x="437704" y="205833"/>
                    <a:pt x="343442" y="260406"/>
                    <a:pt x="227163" y="260406"/>
                  </a:cubicBezTo>
                  <a:cubicBezTo>
                    <a:pt x="110884" y="260406"/>
                    <a:pt x="16622" y="205833"/>
                    <a:pt x="16622" y="138514"/>
                  </a:cubicBezTo>
                  <a:cubicBezTo>
                    <a:pt x="16622" y="71195"/>
                    <a:pt x="110884" y="16622"/>
                    <a:pt x="227163" y="16622"/>
                  </a:cubicBezTo>
                  <a:cubicBezTo>
                    <a:pt x="343442" y="16622"/>
                    <a:pt x="437704" y="71195"/>
                    <a:pt x="437704" y="138514"/>
                  </a:cubicBezTo>
                  <a:close/>
                </a:path>
              </a:pathLst>
            </a:custGeom>
            <a:solidFill>
              <a:srgbClr val="A6A6B6">
                <a:alpha val="49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43" name="Freeform: Shape 542">
              <a:extLst>
                <a:ext uri="{FF2B5EF4-FFF2-40B4-BE49-F238E27FC236}">
                  <a16:creationId xmlns:a16="http://schemas.microsoft.com/office/drawing/2014/main" id="{7D604A89-5BD0-44AF-B174-AD38C8329050}"/>
                </a:ext>
              </a:extLst>
            </p:cNvPr>
            <p:cNvSpPr/>
            <p:nvPr/>
          </p:nvSpPr>
          <p:spPr>
            <a:xfrm>
              <a:off x="6661788" y="2216757"/>
              <a:ext cx="443245" cy="265947"/>
            </a:xfrm>
            <a:custGeom>
              <a:avLst/>
              <a:gdLst>
                <a:gd name="connsiteX0" fmla="*/ 433272 w 443244"/>
                <a:gd name="connsiteY0" fmla="*/ 138514 h 265946"/>
                <a:gd name="connsiteX1" fmla="*/ 224947 w 443244"/>
                <a:gd name="connsiteY1" fmla="*/ 260406 h 265946"/>
                <a:gd name="connsiteX2" fmla="*/ 16622 w 443244"/>
                <a:gd name="connsiteY2" fmla="*/ 138514 h 265946"/>
                <a:gd name="connsiteX3" fmla="*/ 224947 w 443244"/>
                <a:gd name="connsiteY3" fmla="*/ 16622 h 265946"/>
                <a:gd name="connsiteX4" fmla="*/ 433272 w 443244"/>
                <a:gd name="connsiteY4" fmla="*/ 138514 h 26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244" h="265946">
                  <a:moveTo>
                    <a:pt x="433272" y="138514"/>
                  </a:moveTo>
                  <a:cubicBezTo>
                    <a:pt x="433272" y="205833"/>
                    <a:pt x="340002" y="260406"/>
                    <a:pt x="224947" y="260406"/>
                  </a:cubicBezTo>
                  <a:cubicBezTo>
                    <a:pt x="109892" y="260406"/>
                    <a:pt x="16622" y="205833"/>
                    <a:pt x="16622" y="138514"/>
                  </a:cubicBezTo>
                  <a:cubicBezTo>
                    <a:pt x="16622" y="71195"/>
                    <a:pt x="109892" y="16622"/>
                    <a:pt x="224947" y="16622"/>
                  </a:cubicBezTo>
                  <a:cubicBezTo>
                    <a:pt x="340002" y="16622"/>
                    <a:pt x="433272" y="71195"/>
                    <a:pt x="433272" y="138514"/>
                  </a:cubicBezTo>
                  <a:close/>
                </a:path>
              </a:pathLst>
            </a:custGeom>
            <a:solidFill>
              <a:srgbClr val="A1A1B3">
                <a:alpha val="51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44" name="Freeform: Shape 543">
              <a:extLst>
                <a:ext uri="{FF2B5EF4-FFF2-40B4-BE49-F238E27FC236}">
                  <a16:creationId xmlns:a16="http://schemas.microsoft.com/office/drawing/2014/main" id="{3EF95837-5B9D-475F-BD47-C9C02946ADD9}"/>
                </a:ext>
              </a:extLst>
            </p:cNvPr>
            <p:cNvSpPr/>
            <p:nvPr/>
          </p:nvSpPr>
          <p:spPr>
            <a:xfrm>
              <a:off x="6664005" y="2219527"/>
              <a:ext cx="443245" cy="265947"/>
            </a:xfrm>
            <a:custGeom>
              <a:avLst/>
              <a:gdLst>
                <a:gd name="connsiteX0" fmla="*/ 369001 w 443244"/>
                <a:gd name="connsiteY0" fmla="*/ 51527 h 265946"/>
                <a:gd name="connsiteX1" fmla="*/ 76460 w 443244"/>
                <a:gd name="connsiteY1" fmla="*/ 51527 h 265946"/>
                <a:gd name="connsiteX2" fmla="*/ 76460 w 443244"/>
                <a:gd name="connsiteY2" fmla="*/ 219960 h 265946"/>
                <a:gd name="connsiteX3" fmla="*/ 369001 w 443244"/>
                <a:gd name="connsiteY3" fmla="*/ 219960 h 265946"/>
                <a:gd name="connsiteX4" fmla="*/ 369001 w 443244"/>
                <a:gd name="connsiteY4" fmla="*/ 51527 h 26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244" h="265946">
                  <a:moveTo>
                    <a:pt x="369001" y="51527"/>
                  </a:moveTo>
                  <a:cubicBezTo>
                    <a:pt x="289217" y="4987"/>
                    <a:pt x="156244" y="4987"/>
                    <a:pt x="76460" y="51527"/>
                  </a:cubicBezTo>
                  <a:cubicBezTo>
                    <a:pt x="-3324" y="98068"/>
                    <a:pt x="-3324" y="173420"/>
                    <a:pt x="76460" y="219960"/>
                  </a:cubicBezTo>
                  <a:cubicBezTo>
                    <a:pt x="156244" y="266501"/>
                    <a:pt x="289217" y="266501"/>
                    <a:pt x="369001" y="219960"/>
                  </a:cubicBezTo>
                  <a:cubicBezTo>
                    <a:pt x="448786" y="175636"/>
                    <a:pt x="448786" y="98068"/>
                    <a:pt x="369001" y="51527"/>
                  </a:cubicBezTo>
                  <a:close/>
                </a:path>
              </a:pathLst>
            </a:custGeom>
            <a:solidFill>
              <a:srgbClr val="9D9DAF">
                <a:alpha val="54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45" name="Freeform: Shape 544">
              <a:extLst>
                <a:ext uri="{FF2B5EF4-FFF2-40B4-BE49-F238E27FC236}">
                  <a16:creationId xmlns:a16="http://schemas.microsoft.com/office/drawing/2014/main" id="{52E44741-C671-40AE-B001-1C91375170CD}"/>
                </a:ext>
              </a:extLst>
            </p:cNvPr>
            <p:cNvSpPr/>
            <p:nvPr/>
          </p:nvSpPr>
          <p:spPr>
            <a:xfrm>
              <a:off x="6664005" y="2221189"/>
              <a:ext cx="443245" cy="265947"/>
            </a:xfrm>
            <a:custGeom>
              <a:avLst/>
              <a:gdLst>
                <a:gd name="connsiteX0" fmla="*/ 428839 w 443244"/>
                <a:gd name="connsiteY0" fmla="*/ 134082 h 265946"/>
                <a:gd name="connsiteX1" fmla="*/ 222730 w 443244"/>
                <a:gd name="connsiteY1" fmla="*/ 251542 h 265946"/>
                <a:gd name="connsiteX2" fmla="*/ 16622 w 443244"/>
                <a:gd name="connsiteY2" fmla="*/ 134082 h 265946"/>
                <a:gd name="connsiteX3" fmla="*/ 222730 w 443244"/>
                <a:gd name="connsiteY3" fmla="*/ 16622 h 265946"/>
                <a:gd name="connsiteX4" fmla="*/ 428839 w 443244"/>
                <a:gd name="connsiteY4" fmla="*/ 134082 h 26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244" h="265946">
                  <a:moveTo>
                    <a:pt x="428839" y="134082"/>
                  </a:moveTo>
                  <a:cubicBezTo>
                    <a:pt x="428839" y="198953"/>
                    <a:pt x="336561" y="251542"/>
                    <a:pt x="222730" y="251542"/>
                  </a:cubicBezTo>
                  <a:cubicBezTo>
                    <a:pt x="108900" y="251542"/>
                    <a:pt x="16622" y="198953"/>
                    <a:pt x="16622" y="134082"/>
                  </a:cubicBezTo>
                  <a:cubicBezTo>
                    <a:pt x="16622" y="69210"/>
                    <a:pt x="108900" y="16622"/>
                    <a:pt x="222730" y="16622"/>
                  </a:cubicBezTo>
                  <a:cubicBezTo>
                    <a:pt x="336561" y="16622"/>
                    <a:pt x="428839" y="69210"/>
                    <a:pt x="428839" y="134082"/>
                  </a:cubicBezTo>
                  <a:close/>
                </a:path>
              </a:pathLst>
            </a:custGeom>
            <a:solidFill>
              <a:srgbClr val="9898AB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46" name="Freeform: Shape 545">
              <a:extLst>
                <a:ext uri="{FF2B5EF4-FFF2-40B4-BE49-F238E27FC236}">
                  <a16:creationId xmlns:a16="http://schemas.microsoft.com/office/drawing/2014/main" id="{079627E7-B288-409B-A59D-2483A2567E0E}"/>
                </a:ext>
              </a:extLst>
            </p:cNvPr>
            <p:cNvSpPr/>
            <p:nvPr/>
          </p:nvSpPr>
          <p:spPr>
            <a:xfrm>
              <a:off x="6666221" y="2221189"/>
              <a:ext cx="421083" cy="265947"/>
            </a:xfrm>
            <a:custGeom>
              <a:avLst/>
              <a:gdLst>
                <a:gd name="connsiteX0" fmla="*/ 424407 w 421082"/>
                <a:gd name="connsiteY0" fmla="*/ 134082 h 265946"/>
                <a:gd name="connsiteX1" fmla="*/ 220514 w 421082"/>
                <a:gd name="connsiteY1" fmla="*/ 251542 h 265946"/>
                <a:gd name="connsiteX2" fmla="*/ 16622 w 421082"/>
                <a:gd name="connsiteY2" fmla="*/ 134082 h 265946"/>
                <a:gd name="connsiteX3" fmla="*/ 220514 w 421082"/>
                <a:gd name="connsiteY3" fmla="*/ 16622 h 265946"/>
                <a:gd name="connsiteX4" fmla="*/ 424407 w 421082"/>
                <a:gd name="connsiteY4" fmla="*/ 134082 h 26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082" h="265946">
                  <a:moveTo>
                    <a:pt x="424407" y="134082"/>
                  </a:moveTo>
                  <a:cubicBezTo>
                    <a:pt x="424407" y="198953"/>
                    <a:pt x="333121" y="251542"/>
                    <a:pt x="220514" y="251542"/>
                  </a:cubicBezTo>
                  <a:cubicBezTo>
                    <a:pt x="107908" y="251542"/>
                    <a:pt x="16622" y="198953"/>
                    <a:pt x="16622" y="134082"/>
                  </a:cubicBezTo>
                  <a:cubicBezTo>
                    <a:pt x="16622" y="69210"/>
                    <a:pt x="107908" y="16622"/>
                    <a:pt x="220514" y="16622"/>
                  </a:cubicBezTo>
                  <a:cubicBezTo>
                    <a:pt x="333121" y="16622"/>
                    <a:pt x="424407" y="69210"/>
                    <a:pt x="424407" y="134082"/>
                  </a:cubicBezTo>
                  <a:close/>
                </a:path>
              </a:pathLst>
            </a:custGeom>
            <a:solidFill>
              <a:srgbClr val="9494A8">
                <a:alpha val="59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47" name="Freeform: Shape 546">
              <a:extLst>
                <a:ext uri="{FF2B5EF4-FFF2-40B4-BE49-F238E27FC236}">
                  <a16:creationId xmlns:a16="http://schemas.microsoft.com/office/drawing/2014/main" id="{BD139F70-A24F-415B-87A0-89068F54E15C}"/>
                </a:ext>
              </a:extLst>
            </p:cNvPr>
            <p:cNvSpPr/>
            <p:nvPr/>
          </p:nvSpPr>
          <p:spPr>
            <a:xfrm>
              <a:off x="6668437" y="2223405"/>
              <a:ext cx="421083" cy="243785"/>
            </a:xfrm>
            <a:custGeom>
              <a:avLst/>
              <a:gdLst>
                <a:gd name="connsiteX0" fmla="*/ 419975 w 421082"/>
                <a:gd name="connsiteY0" fmla="*/ 131865 h 243784"/>
                <a:gd name="connsiteX1" fmla="*/ 218298 w 421082"/>
                <a:gd name="connsiteY1" fmla="*/ 247109 h 243784"/>
                <a:gd name="connsiteX2" fmla="*/ 16622 w 421082"/>
                <a:gd name="connsiteY2" fmla="*/ 131865 h 243784"/>
                <a:gd name="connsiteX3" fmla="*/ 218298 w 421082"/>
                <a:gd name="connsiteY3" fmla="*/ 16622 h 243784"/>
                <a:gd name="connsiteX4" fmla="*/ 419975 w 421082"/>
                <a:gd name="connsiteY4" fmla="*/ 131865 h 24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082" h="243784">
                  <a:moveTo>
                    <a:pt x="419975" y="131865"/>
                  </a:moveTo>
                  <a:cubicBezTo>
                    <a:pt x="419975" y="195513"/>
                    <a:pt x="329681" y="247109"/>
                    <a:pt x="218298" y="247109"/>
                  </a:cubicBezTo>
                  <a:cubicBezTo>
                    <a:pt x="106915" y="247109"/>
                    <a:pt x="16622" y="195513"/>
                    <a:pt x="16622" y="131865"/>
                  </a:cubicBezTo>
                  <a:cubicBezTo>
                    <a:pt x="16622" y="68218"/>
                    <a:pt x="106915" y="16622"/>
                    <a:pt x="218298" y="16622"/>
                  </a:cubicBezTo>
                  <a:cubicBezTo>
                    <a:pt x="329681" y="16622"/>
                    <a:pt x="419975" y="68218"/>
                    <a:pt x="419975" y="131865"/>
                  </a:cubicBezTo>
                  <a:close/>
                </a:path>
              </a:pathLst>
            </a:custGeom>
            <a:solidFill>
              <a:srgbClr val="8F8FA4">
                <a:alpha val="61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48" name="Freeform: Shape 547">
              <a:extLst>
                <a:ext uri="{FF2B5EF4-FFF2-40B4-BE49-F238E27FC236}">
                  <a16:creationId xmlns:a16="http://schemas.microsoft.com/office/drawing/2014/main" id="{F8D08B49-1EAF-47A7-9B39-A5ED28611751}"/>
                </a:ext>
              </a:extLst>
            </p:cNvPr>
            <p:cNvSpPr/>
            <p:nvPr/>
          </p:nvSpPr>
          <p:spPr>
            <a:xfrm>
              <a:off x="6670099" y="2225622"/>
              <a:ext cx="421083" cy="243785"/>
            </a:xfrm>
            <a:custGeom>
              <a:avLst/>
              <a:gdLst>
                <a:gd name="connsiteX0" fmla="*/ 356258 w 421082"/>
                <a:gd name="connsiteY0" fmla="*/ 49865 h 243784"/>
                <a:gd name="connsiteX1" fmla="*/ 74798 w 421082"/>
                <a:gd name="connsiteY1" fmla="*/ 49865 h 243784"/>
                <a:gd name="connsiteX2" fmla="*/ 74798 w 421082"/>
                <a:gd name="connsiteY2" fmla="*/ 211650 h 243784"/>
                <a:gd name="connsiteX3" fmla="*/ 356258 w 421082"/>
                <a:gd name="connsiteY3" fmla="*/ 211650 h 243784"/>
                <a:gd name="connsiteX4" fmla="*/ 356258 w 421082"/>
                <a:gd name="connsiteY4" fmla="*/ 49865 h 24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082" h="243784">
                  <a:moveTo>
                    <a:pt x="356258" y="49865"/>
                  </a:moveTo>
                  <a:cubicBezTo>
                    <a:pt x="278690" y="5541"/>
                    <a:pt x="152365" y="5541"/>
                    <a:pt x="74798" y="49865"/>
                  </a:cubicBezTo>
                  <a:cubicBezTo>
                    <a:pt x="-2770" y="94190"/>
                    <a:pt x="-2770" y="167325"/>
                    <a:pt x="74798" y="211650"/>
                  </a:cubicBezTo>
                  <a:cubicBezTo>
                    <a:pt x="152365" y="255974"/>
                    <a:pt x="278690" y="255974"/>
                    <a:pt x="356258" y="211650"/>
                  </a:cubicBezTo>
                  <a:cubicBezTo>
                    <a:pt x="433826" y="167325"/>
                    <a:pt x="433826" y="94190"/>
                    <a:pt x="356258" y="49865"/>
                  </a:cubicBezTo>
                  <a:close/>
                </a:path>
              </a:pathLst>
            </a:custGeom>
            <a:solidFill>
              <a:srgbClr val="8B8BA1">
                <a:alpha val="63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49" name="Freeform: Shape 548">
              <a:extLst>
                <a:ext uri="{FF2B5EF4-FFF2-40B4-BE49-F238E27FC236}">
                  <a16:creationId xmlns:a16="http://schemas.microsoft.com/office/drawing/2014/main" id="{316B3439-26ED-4621-B791-B586ADA13724}"/>
                </a:ext>
              </a:extLst>
            </p:cNvPr>
            <p:cNvSpPr/>
            <p:nvPr/>
          </p:nvSpPr>
          <p:spPr>
            <a:xfrm>
              <a:off x="6673978" y="2225622"/>
              <a:ext cx="421083" cy="243785"/>
            </a:xfrm>
            <a:custGeom>
              <a:avLst/>
              <a:gdLst>
                <a:gd name="connsiteX0" fmla="*/ 350164 w 421082"/>
                <a:gd name="connsiteY0" fmla="*/ 49865 h 243784"/>
                <a:gd name="connsiteX1" fmla="*/ 73135 w 421082"/>
                <a:gd name="connsiteY1" fmla="*/ 49865 h 243784"/>
                <a:gd name="connsiteX2" fmla="*/ 73135 w 421082"/>
                <a:gd name="connsiteY2" fmla="*/ 209433 h 243784"/>
                <a:gd name="connsiteX3" fmla="*/ 350164 w 421082"/>
                <a:gd name="connsiteY3" fmla="*/ 209433 h 243784"/>
                <a:gd name="connsiteX4" fmla="*/ 350164 w 421082"/>
                <a:gd name="connsiteY4" fmla="*/ 49865 h 24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082" h="243784">
                  <a:moveTo>
                    <a:pt x="350164" y="49865"/>
                  </a:moveTo>
                  <a:cubicBezTo>
                    <a:pt x="274812" y="5541"/>
                    <a:pt x="148487" y="5541"/>
                    <a:pt x="73135" y="49865"/>
                  </a:cubicBezTo>
                  <a:cubicBezTo>
                    <a:pt x="-2216" y="94190"/>
                    <a:pt x="-2216" y="165109"/>
                    <a:pt x="73135" y="209433"/>
                  </a:cubicBezTo>
                  <a:cubicBezTo>
                    <a:pt x="148487" y="253758"/>
                    <a:pt x="274812" y="253758"/>
                    <a:pt x="350164" y="209433"/>
                  </a:cubicBezTo>
                  <a:cubicBezTo>
                    <a:pt x="427731" y="167325"/>
                    <a:pt x="427731" y="94190"/>
                    <a:pt x="350164" y="49865"/>
                  </a:cubicBezTo>
                  <a:close/>
                </a:path>
              </a:pathLst>
            </a:custGeom>
            <a:solidFill>
              <a:srgbClr val="86869D">
                <a:alpha val="6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50" name="Freeform: Shape 549">
              <a:extLst>
                <a:ext uri="{FF2B5EF4-FFF2-40B4-BE49-F238E27FC236}">
                  <a16:creationId xmlns:a16="http://schemas.microsoft.com/office/drawing/2014/main" id="{B4505681-A9B2-43D8-AB38-24B7C91BD4AB}"/>
                </a:ext>
              </a:extLst>
            </p:cNvPr>
            <p:cNvSpPr/>
            <p:nvPr/>
          </p:nvSpPr>
          <p:spPr>
            <a:xfrm>
              <a:off x="6676194" y="2227838"/>
              <a:ext cx="421083" cy="243785"/>
            </a:xfrm>
            <a:custGeom>
              <a:avLst/>
              <a:gdLst>
                <a:gd name="connsiteX0" fmla="*/ 347947 w 421082"/>
                <a:gd name="connsiteY0" fmla="*/ 49865 h 243784"/>
                <a:gd name="connsiteX1" fmla="*/ 73135 w 421082"/>
                <a:gd name="connsiteY1" fmla="*/ 49865 h 243784"/>
                <a:gd name="connsiteX2" fmla="*/ 73135 w 421082"/>
                <a:gd name="connsiteY2" fmla="*/ 207217 h 243784"/>
                <a:gd name="connsiteX3" fmla="*/ 347947 w 421082"/>
                <a:gd name="connsiteY3" fmla="*/ 207217 h 243784"/>
                <a:gd name="connsiteX4" fmla="*/ 347947 w 421082"/>
                <a:gd name="connsiteY4" fmla="*/ 49865 h 24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082" h="243784">
                  <a:moveTo>
                    <a:pt x="347947" y="49865"/>
                  </a:moveTo>
                  <a:cubicBezTo>
                    <a:pt x="272596" y="5541"/>
                    <a:pt x="148487" y="5541"/>
                    <a:pt x="73135" y="49865"/>
                  </a:cubicBezTo>
                  <a:cubicBezTo>
                    <a:pt x="-2216" y="94190"/>
                    <a:pt x="-2216" y="165109"/>
                    <a:pt x="73135" y="207217"/>
                  </a:cubicBezTo>
                  <a:cubicBezTo>
                    <a:pt x="148487" y="251542"/>
                    <a:pt x="272596" y="251542"/>
                    <a:pt x="347947" y="207217"/>
                  </a:cubicBezTo>
                  <a:cubicBezTo>
                    <a:pt x="423299" y="162893"/>
                    <a:pt x="423299" y="91973"/>
                    <a:pt x="347947" y="49865"/>
                  </a:cubicBezTo>
                  <a:close/>
                </a:path>
              </a:pathLst>
            </a:custGeom>
            <a:solidFill>
              <a:srgbClr val="828299">
                <a:alpha val="68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51" name="Freeform: Shape 550">
              <a:extLst>
                <a:ext uri="{FF2B5EF4-FFF2-40B4-BE49-F238E27FC236}">
                  <a16:creationId xmlns:a16="http://schemas.microsoft.com/office/drawing/2014/main" id="{789B4E6F-5E91-4FB4-A828-98A00DBE798A}"/>
                </a:ext>
              </a:extLst>
            </p:cNvPr>
            <p:cNvSpPr/>
            <p:nvPr/>
          </p:nvSpPr>
          <p:spPr>
            <a:xfrm>
              <a:off x="6678410" y="2229500"/>
              <a:ext cx="398920" cy="243785"/>
            </a:xfrm>
            <a:custGeom>
              <a:avLst/>
              <a:gdLst>
                <a:gd name="connsiteX0" fmla="*/ 343515 w 398920"/>
                <a:gd name="connsiteY0" fmla="*/ 48203 h 243784"/>
                <a:gd name="connsiteX1" fmla="*/ 73135 w 398920"/>
                <a:gd name="connsiteY1" fmla="*/ 48203 h 243784"/>
                <a:gd name="connsiteX2" fmla="*/ 73135 w 398920"/>
                <a:gd name="connsiteY2" fmla="*/ 205555 h 243784"/>
                <a:gd name="connsiteX3" fmla="*/ 343515 w 398920"/>
                <a:gd name="connsiteY3" fmla="*/ 205555 h 243784"/>
                <a:gd name="connsiteX4" fmla="*/ 343515 w 398920"/>
                <a:gd name="connsiteY4" fmla="*/ 48203 h 24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920" h="243784">
                  <a:moveTo>
                    <a:pt x="343515" y="48203"/>
                  </a:moveTo>
                  <a:cubicBezTo>
                    <a:pt x="268163" y="6095"/>
                    <a:pt x="146271" y="6095"/>
                    <a:pt x="73135" y="48203"/>
                  </a:cubicBezTo>
                  <a:cubicBezTo>
                    <a:pt x="-2216" y="90311"/>
                    <a:pt x="-2216" y="161230"/>
                    <a:pt x="73135" y="205555"/>
                  </a:cubicBezTo>
                  <a:cubicBezTo>
                    <a:pt x="148487" y="247663"/>
                    <a:pt x="270379" y="247663"/>
                    <a:pt x="343515" y="205555"/>
                  </a:cubicBezTo>
                  <a:cubicBezTo>
                    <a:pt x="418867" y="161230"/>
                    <a:pt x="418867" y="90311"/>
                    <a:pt x="343515" y="48203"/>
                  </a:cubicBezTo>
                  <a:close/>
                </a:path>
              </a:pathLst>
            </a:custGeom>
            <a:solidFill>
              <a:srgbClr val="7E7E96">
                <a:alpha val="71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52" name="Freeform: Shape 551">
              <a:extLst>
                <a:ext uri="{FF2B5EF4-FFF2-40B4-BE49-F238E27FC236}">
                  <a16:creationId xmlns:a16="http://schemas.microsoft.com/office/drawing/2014/main" id="{26C8AF7D-6A81-467F-9725-954D7CBC0674}"/>
                </a:ext>
              </a:extLst>
            </p:cNvPr>
            <p:cNvSpPr/>
            <p:nvPr/>
          </p:nvSpPr>
          <p:spPr>
            <a:xfrm>
              <a:off x="6679518" y="2230054"/>
              <a:ext cx="398920" cy="243785"/>
            </a:xfrm>
            <a:custGeom>
              <a:avLst/>
              <a:gdLst>
                <a:gd name="connsiteX0" fmla="*/ 397812 w 398920"/>
                <a:gd name="connsiteY0" fmla="*/ 125217 h 243784"/>
                <a:gd name="connsiteX1" fmla="*/ 207217 w 398920"/>
                <a:gd name="connsiteY1" fmla="*/ 233812 h 243784"/>
                <a:gd name="connsiteX2" fmla="*/ 16622 w 398920"/>
                <a:gd name="connsiteY2" fmla="*/ 125217 h 243784"/>
                <a:gd name="connsiteX3" fmla="*/ 207217 w 398920"/>
                <a:gd name="connsiteY3" fmla="*/ 16622 h 243784"/>
                <a:gd name="connsiteX4" fmla="*/ 397812 w 398920"/>
                <a:gd name="connsiteY4" fmla="*/ 125217 h 24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920" h="243784">
                  <a:moveTo>
                    <a:pt x="397812" y="125217"/>
                  </a:moveTo>
                  <a:cubicBezTo>
                    <a:pt x="397812" y="185192"/>
                    <a:pt x="312480" y="233812"/>
                    <a:pt x="207217" y="233812"/>
                  </a:cubicBezTo>
                  <a:cubicBezTo>
                    <a:pt x="101954" y="233812"/>
                    <a:pt x="16622" y="185192"/>
                    <a:pt x="16622" y="125217"/>
                  </a:cubicBezTo>
                  <a:cubicBezTo>
                    <a:pt x="16622" y="65241"/>
                    <a:pt x="101954" y="16622"/>
                    <a:pt x="207217" y="16622"/>
                  </a:cubicBezTo>
                  <a:cubicBezTo>
                    <a:pt x="312480" y="16622"/>
                    <a:pt x="397812" y="65241"/>
                    <a:pt x="397812" y="125217"/>
                  </a:cubicBezTo>
                  <a:close/>
                </a:path>
              </a:pathLst>
            </a:custGeom>
            <a:solidFill>
              <a:srgbClr val="797992">
                <a:alpha val="73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53" name="Freeform: Shape 552">
              <a:extLst>
                <a:ext uri="{FF2B5EF4-FFF2-40B4-BE49-F238E27FC236}">
                  <a16:creationId xmlns:a16="http://schemas.microsoft.com/office/drawing/2014/main" id="{84FC5B8F-1F02-45C1-9AED-F3199E87F10F}"/>
                </a:ext>
              </a:extLst>
            </p:cNvPr>
            <p:cNvSpPr/>
            <p:nvPr/>
          </p:nvSpPr>
          <p:spPr>
            <a:xfrm>
              <a:off x="6680072" y="2231716"/>
              <a:ext cx="398920" cy="243785"/>
            </a:xfrm>
            <a:custGeom>
              <a:avLst/>
              <a:gdLst>
                <a:gd name="connsiteX0" fmla="*/ 337420 w 398920"/>
                <a:gd name="connsiteY0" fmla="*/ 48203 h 243784"/>
                <a:gd name="connsiteX1" fmla="*/ 71473 w 398920"/>
                <a:gd name="connsiteY1" fmla="*/ 48203 h 243784"/>
                <a:gd name="connsiteX2" fmla="*/ 71473 w 398920"/>
                <a:gd name="connsiteY2" fmla="*/ 201122 h 243784"/>
                <a:gd name="connsiteX3" fmla="*/ 337420 w 398920"/>
                <a:gd name="connsiteY3" fmla="*/ 201122 h 243784"/>
                <a:gd name="connsiteX4" fmla="*/ 337420 w 398920"/>
                <a:gd name="connsiteY4" fmla="*/ 48203 h 24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920" h="243784">
                  <a:moveTo>
                    <a:pt x="337420" y="48203"/>
                  </a:moveTo>
                  <a:cubicBezTo>
                    <a:pt x="264285" y="6095"/>
                    <a:pt x="144609" y="6095"/>
                    <a:pt x="71473" y="48203"/>
                  </a:cubicBezTo>
                  <a:cubicBezTo>
                    <a:pt x="-1662" y="90311"/>
                    <a:pt x="-1662" y="159014"/>
                    <a:pt x="71473" y="201122"/>
                  </a:cubicBezTo>
                  <a:cubicBezTo>
                    <a:pt x="144609" y="243231"/>
                    <a:pt x="264285" y="243231"/>
                    <a:pt x="337420" y="201122"/>
                  </a:cubicBezTo>
                  <a:cubicBezTo>
                    <a:pt x="410556" y="159014"/>
                    <a:pt x="410556" y="90311"/>
                    <a:pt x="337420" y="48203"/>
                  </a:cubicBezTo>
                  <a:close/>
                </a:path>
              </a:pathLst>
            </a:custGeom>
            <a:solidFill>
              <a:srgbClr val="75758E">
                <a:alpha val="7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54" name="Freeform: Shape 553">
              <a:extLst>
                <a:ext uri="{FF2B5EF4-FFF2-40B4-BE49-F238E27FC236}">
                  <a16:creationId xmlns:a16="http://schemas.microsoft.com/office/drawing/2014/main" id="{641813EC-52F8-4365-8BF0-2860D3D0E785}"/>
                </a:ext>
              </a:extLst>
            </p:cNvPr>
            <p:cNvSpPr/>
            <p:nvPr/>
          </p:nvSpPr>
          <p:spPr>
            <a:xfrm>
              <a:off x="6684505" y="2231716"/>
              <a:ext cx="398920" cy="243785"/>
            </a:xfrm>
            <a:custGeom>
              <a:avLst/>
              <a:gdLst>
                <a:gd name="connsiteX0" fmla="*/ 332988 w 398920"/>
                <a:gd name="connsiteY0" fmla="*/ 48203 h 243784"/>
                <a:gd name="connsiteX1" fmla="*/ 71473 w 398920"/>
                <a:gd name="connsiteY1" fmla="*/ 48203 h 243784"/>
                <a:gd name="connsiteX2" fmla="*/ 71473 w 398920"/>
                <a:gd name="connsiteY2" fmla="*/ 198906 h 243784"/>
                <a:gd name="connsiteX3" fmla="*/ 332988 w 398920"/>
                <a:gd name="connsiteY3" fmla="*/ 198906 h 243784"/>
                <a:gd name="connsiteX4" fmla="*/ 332988 w 398920"/>
                <a:gd name="connsiteY4" fmla="*/ 48203 h 24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920" h="243784">
                  <a:moveTo>
                    <a:pt x="332988" y="48203"/>
                  </a:moveTo>
                  <a:cubicBezTo>
                    <a:pt x="259852" y="6095"/>
                    <a:pt x="142392" y="6095"/>
                    <a:pt x="71473" y="48203"/>
                  </a:cubicBezTo>
                  <a:cubicBezTo>
                    <a:pt x="-1662" y="90311"/>
                    <a:pt x="-1662" y="156798"/>
                    <a:pt x="71473" y="198906"/>
                  </a:cubicBezTo>
                  <a:cubicBezTo>
                    <a:pt x="144609" y="241014"/>
                    <a:pt x="262069" y="241014"/>
                    <a:pt x="332988" y="198906"/>
                  </a:cubicBezTo>
                  <a:cubicBezTo>
                    <a:pt x="403907" y="159014"/>
                    <a:pt x="403907" y="90311"/>
                    <a:pt x="332988" y="48203"/>
                  </a:cubicBezTo>
                  <a:close/>
                </a:path>
              </a:pathLst>
            </a:custGeom>
            <a:solidFill>
              <a:srgbClr val="70708B">
                <a:alpha val="78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55" name="Freeform: Shape 554">
              <a:extLst>
                <a:ext uri="{FF2B5EF4-FFF2-40B4-BE49-F238E27FC236}">
                  <a16:creationId xmlns:a16="http://schemas.microsoft.com/office/drawing/2014/main" id="{16FACE18-BC89-4E7F-BDD2-566A654F2654}"/>
                </a:ext>
              </a:extLst>
            </p:cNvPr>
            <p:cNvSpPr/>
            <p:nvPr/>
          </p:nvSpPr>
          <p:spPr>
            <a:xfrm>
              <a:off x="6686167" y="2232270"/>
              <a:ext cx="398920" cy="243785"/>
            </a:xfrm>
            <a:custGeom>
              <a:avLst/>
              <a:gdLst>
                <a:gd name="connsiteX0" fmla="*/ 384515 w 398920"/>
                <a:gd name="connsiteY0" fmla="*/ 123000 h 243784"/>
                <a:gd name="connsiteX1" fmla="*/ 200568 w 398920"/>
                <a:gd name="connsiteY1" fmla="*/ 229379 h 243784"/>
                <a:gd name="connsiteX2" fmla="*/ 16622 w 398920"/>
                <a:gd name="connsiteY2" fmla="*/ 123000 h 243784"/>
                <a:gd name="connsiteX3" fmla="*/ 200568 w 398920"/>
                <a:gd name="connsiteY3" fmla="*/ 16622 h 243784"/>
                <a:gd name="connsiteX4" fmla="*/ 384515 w 398920"/>
                <a:gd name="connsiteY4" fmla="*/ 123000 h 24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920" h="243784">
                  <a:moveTo>
                    <a:pt x="384515" y="123000"/>
                  </a:moveTo>
                  <a:cubicBezTo>
                    <a:pt x="384515" y="181752"/>
                    <a:pt x="302159" y="229379"/>
                    <a:pt x="200568" y="229379"/>
                  </a:cubicBezTo>
                  <a:cubicBezTo>
                    <a:pt x="98977" y="229379"/>
                    <a:pt x="16622" y="181752"/>
                    <a:pt x="16622" y="123000"/>
                  </a:cubicBezTo>
                  <a:cubicBezTo>
                    <a:pt x="16622" y="64249"/>
                    <a:pt x="98977" y="16622"/>
                    <a:pt x="200568" y="16622"/>
                  </a:cubicBezTo>
                  <a:cubicBezTo>
                    <a:pt x="302159" y="16622"/>
                    <a:pt x="384515" y="64249"/>
                    <a:pt x="384515" y="123000"/>
                  </a:cubicBezTo>
                  <a:close/>
                </a:path>
              </a:pathLst>
            </a:custGeom>
            <a:solidFill>
              <a:srgbClr val="6C6C87">
                <a:alpha val="8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56" name="Freeform: Shape 555">
              <a:extLst>
                <a:ext uri="{FF2B5EF4-FFF2-40B4-BE49-F238E27FC236}">
                  <a16:creationId xmlns:a16="http://schemas.microsoft.com/office/drawing/2014/main" id="{0D7F1798-93F7-4261-B466-07A3282F7D0D}"/>
                </a:ext>
              </a:extLst>
            </p:cNvPr>
            <p:cNvSpPr/>
            <p:nvPr/>
          </p:nvSpPr>
          <p:spPr>
            <a:xfrm>
              <a:off x="6688383" y="2235595"/>
              <a:ext cx="376758" cy="221622"/>
            </a:xfrm>
            <a:custGeom>
              <a:avLst/>
              <a:gdLst>
                <a:gd name="connsiteX0" fmla="*/ 324677 w 376758"/>
                <a:gd name="connsiteY0" fmla="*/ 46541 h 221622"/>
                <a:gd name="connsiteX1" fmla="*/ 69811 w 376758"/>
                <a:gd name="connsiteY1" fmla="*/ 46541 h 221622"/>
                <a:gd name="connsiteX2" fmla="*/ 69811 w 376758"/>
                <a:gd name="connsiteY2" fmla="*/ 195028 h 221622"/>
                <a:gd name="connsiteX3" fmla="*/ 324677 w 376758"/>
                <a:gd name="connsiteY3" fmla="*/ 195028 h 221622"/>
                <a:gd name="connsiteX4" fmla="*/ 324677 w 376758"/>
                <a:gd name="connsiteY4" fmla="*/ 46541 h 221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758" h="221622">
                  <a:moveTo>
                    <a:pt x="324677" y="46541"/>
                  </a:moveTo>
                  <a:cubicBezTo>
                    <a:pt x="253758" y="6649"/>
                    <a:pt x="138514" y="6649"/>
                    <a:pt x="69811" y="46541"/>
                  </a:cubicBezTo>
                  <a:cubicBezTo>
                    <a:pt x="-1108" y="86433"/>
                    <a:pt x="-1108" y="152919"/>
                    <a:pt x="69811" y="195028"/>
                  </a:cubicBezTo>
                  <a:cubicBezTo>
                    <a:pt x="140730" y="234920"/>
                    <a:pt x="255974" y="234920"/>
                    <a:pt x="324677" y="195028"/>
                  </a:cubicBezTo>
                  <a:cubicBezTo>
                    <a:pt x="395596" y="152919"/>
                    <a:pt x="395596" y="86433"/>
                    <a:pt x="324677" y="46541"/>
                  </a:cubicBezTo>
                  <a:close/>
                </a:path>
              </a:pathLst>
            </a:custGeom>
            <a:solidFill>
              <a:srgbClr val="676783">
                <a:alpha val="83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78A4C18B-7073-46A5-9DBE-998CE74D5BAC}"/>
                </a:ext>
              </a:extLst>
            </p:cNvPr>
            <p:cNvSpPr/>
            <p:nvPr/>
          </p:nvSpPr>
          <p:spPr>
            <a:xfrm>
              <a:off x="6692261" y="2235595"/>
              <a:ext cx="376758" cy="221622"/>
            </a:xfrm>
            <a:custGeom>
              <a:avLst/>
              <a:gdLst>
                <a:gd name="connsiteX0" fmla="*/ 320799 w 376758"/>
                <a:gd name="connsiteY0" fmla="*/ 46541 h 221622"/>
                <a:gd name="connsiteX1" fmla="*/ 68149 w 376758"/>
                <a:gd name="connsiteY1" fmla="*/ 46541 h 221622"/>
                <a:gd name="connsiteX2" fmla="*/ 68149 w 376758"/>
                <a:gd name="connsiteY2" fmla="*/ 192812 h 221622"/>
                <a:gd name="connsiteX3" fmla="*/ 320799 w 376758"/>
                <a:gd name="connsiteY3" fmla="*/ 192812 h 221622"/>
                <a:gd name="connsiteX4" fmla="*/ 320799 w 376758"/>
                <a:gd name="connsiteY4" fmla="*/ 46541 h 221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758" h="221622">
                  <a:moveTo>
                    <a:pt x="320799" y="46541"/>
                  </a:moveTo>
                  <a:cubicBezTo>
                    <a:pt x="252096" y="6649"/>
                    <a:pt x="136852" y="6649"/>
                    <a:pt x="68149" y="46541"/>
                  </a:cubicBezTo>
                  <a:cubicBezTo>
                    <a:pt x="-554" y="86433"/>
                    <a:pt x="-554" y="152919"/>
                    <a:pt x="68149" y="192812"/>
                  </a:cubicBezTo>
                  <a:cubicBezTo>
                    <a:pt x="136852" y="232704"/>
                    <a:pt x="252096" y="232704"/>
                    <a:pt x="320799" y="192812"/>
                  </a:cubicBezTo>
                  <a:cubicBezTo>
                    <a:pt x="389501" y="152919"/>
                    <a:pt x="389501" y="88649"/>
                    <a:pt x="320799" y="46541"/>
                  </a:cubicBezTo>
                  <a:close/>
                </a:path>
              </a:pathLst>
            </a:custGeom>
            <a:solidFill>
              <a:srgbClr val="636380">
                <a:alpha val="8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E601CB7B-A105-48A1-B213-9AD53FFCBDA2}"/>
                </a:ext>
              </a:extLst>
            </p:cNvPr>
            <p:cNvSpPr/>
            <p:nvPr/>
          </p:nvSpPr>
          <p:spPr>
            <a:xfrm>
              <a:off x="6692261" y="2237811"/>
              <a:ext cx="376758" cy="221622"/>
            </a:xfrm>
            <a:custGeom>
              <a:avLst/>
              <a:gdLst>
                <a:gd name="connsiteX0" fmla="*/ 318582 w 376758"/>
                <a:gd name="connsiteY0" fmla="*/ 46541 h 221622"/>
                <a:gd name="connsiteX1" fmla="*/ 68149 w 376758"/>
                <a:gd name="connsiteY1" fmla="*/ 46541 h 221622"/>
                <a:gd name="connsiteX2" fmla="*/ 68149 w 376758"/>
                <a:gd name="connsiteY2" fmla="*/ 190595 h 221622"/>
                <a:gd name="connsiteX3" fmla="*/ 318582 w 376758"/>
                <a:gd name="connsiteY3" fmla="*/ 190595 h 221622"/>
                <a:gd name="connsiteX4" fmla="*/ 318582 w 376758"/>
                <a:gd name="connsiteY4" fmla="*/ 46541 h 221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758" h="221622">
                  <a:moveTo>
                    <a:pt x="318582" y="46541"/>
                  </a:moveTo>
                  <a:cubicBezTo>
                    <a:pt x="249879" y="6649"/>
                    <a:pt x="136852" y="6649"/>
                    <a:pt x="68149" y="46541"/>
                  </a:cubicBezTo>
                  <a:cubicBezTo>
                    <a:pt x="-554" y="86433"/>
                    <a:pt x="-554" y="150703"/>
                    <a:pt x="68149" y="190595"/>
                  </a:cubicBezTo>
                  <a:cubicBezTo>
                    <a:pt x="136852" y="230488"/>
                    <a:pt x="249879" y="230488"/>
                    <a:pt x="318582" y="190595"/>
                  </a:cubicBezTo>
                  <a:cubicBezTo>
                    <a:pt x="387285" y="150703"/>
                    <a:pt x="387285" y="86433"/>
                    <a:pt x="318582" y="46541"/>
                  </a:cubicBezTo>
                  <a:close/>
                </a:path>
              </a:pathLst>
            </a:custGeom>
            <a:solidFill>
              <a:srgbClr val="5E5E7C">
                <a:alpha val="88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9AB58ABB-DEB5-4570-BA57-0BA962C47E4A}"/>
                </a:ext>
              </a:extLst>
            </p:cNvPr>
            <p:cNvSpPr/>
            <p:nvPr/>
          </p:nvSpPr>
          <p:spPr>
            <a:xfrm>
              <a:off x="6694478" y="2237811"/>
              <a:ext cx="376758" cy="221622"/>
            </a:xfrm>
            <a:custGeom>
              <a:avLst/>
              <a:gdLst>
                <a:gd name="connsiteX0" fmla="*/ 314150 w 376758"/>
                <a:gd name="connsiteY0" fmla="*/ 46541 h 221622"/>
                <a:gd name="connsiteX1" fmla="*/ 68149 w 376758"/>
                <a:gd name="connsiteY1" fmla="*/ 46541 h 221622"/>
                <a:gd name="connsiteX2" fmla="*/ 68149 w 376758"/>
                <a:gd name="connsiteY2" fmla="*/ 188379 h 221622"/>
                <a:gd name="connsiteX3" fmla="*/ 314150 w 376758"/>
                <a:gd name="connsiteY3" fmla="*/ 188379 h 221622"/>
                <a:gd name="connsiteX4" fmla="*/ 314150 w 376758"/>
                <a:gd name="connsiteY4" fmla="*/ 46541 h 221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758" h="221622">
                  <a:moveTo>
                    <a:pt x="314150" y="46541"/>
                  </a:moveTo>
                  <a:cubicBezTo>
                    <a:pt x="245447" y="6649"/>
                    <a:pt x="134636" y="6649"/>
                    <a:pt x="68149" y="46541"/>
                  </a:cubicBezTo>
                  <a:cubicBezTo>
                    <a:pt x="-554" y="86433"/>
                    <a:pt x="-554" y="150703"/>
                    <a:pt x="68149" y="188379"/>
                  </a:cubicBezTo>
                  <a:cubicBezTo>
                    <a:pt x="136852" y="228271"/>
                    <a:pt x="247663" y="228271"/>
                    <a:pt x="314150" y="188379"/>
                  </a:cubicBezTo>
                  <a:cubicBezTo>
                    <a:pt x="382853" y="150703"/>
                    <a:pt x="382853" y="86433"/>
                    <a:pt x="314150" y="46541"/>
                  </a:cubicBezTo>
                  <a:close/>
                </a:path>
              </a:pathLst>
            </a:custGeom>
            <a:solidFill>
              <a:srgbClr val="5A5A79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2BC4172D-6D56-4730-8AAA-B74178413B7C}"/>
                </a:ext>
              </a:extLst>
            </p:cNvPr>
            <p:cNvSpPr/>
            <p:nvPr/>
          </p:nvSpPr>
          <p:spPr>
            <a:xfrm>
              <a:off x="6698356" y="2241689"/>
              <a:ext cx="376758" cy="221622"/>
            </a:xfrm>
            <a:custGeom>
              <a:avLst/>
              <a:gdLst>
                <a:gd name="connsiteX0" fmla="*/ 310272 w 376758"/>
                <a:gd name="connsiteY0" fmla="*/ 44879 h 221622"/>
                <a:gd name="connsiteX1" fmla="*/ 66487 w 376758"/>
                <a:gd name="connsiteY1" fmla="*/ 44879 h 221622"/>
                <a:gd name="connsiteX2" fmla="*/ 66487 w 376758"/>
                <a:gd name="connsiteY2" fmla="*/ 184501 h 221622"/>
                <a:gd name="connsiteX3" fmla="*/ 310272 w 376758"/>
                <a:gd name="connsiteY3" fmla="*/ 184501 h 221622"/>
                <a:gd name="connsiteX4" fmla="*/ 310272 w 376758"/>
                <a:gd name="connsiteY4" fmla="*/ 44879 h 221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758" h="221622">
                  <a:moveTo>
                    <a:pt x="310272" y="44879"/>
                  </a:moveTo>
                  <a:cubicBezTo>
                    <a:pt x="243785" y="7203"/>
                    <a:pt x="132974" y="7203"/>
                    <a:pt x="66487" y="44879"/>
                  </a:cubicBezTo>
                  <a:cubicBezTo>
                    <a:pt x="0" y="82554"/>
                    <a:pt x="0" y="146825"/>
                    <a:pt x="66487" y="184501"/>
                  </a:cubicBezTo>
                  <a:cubicBezTo>
                    <a:pt x="132974" y="222177"/>
                    <a:pt x="243785" y="222177"/>
                    <a:pt x="310272" y="184501"/>
                  </a:cubicBezTo>
                  <a:cubicBezTo>
                    <a:pt x="376758" y="146825"/>
                    <a:pt x="376758" y="82554"/>
                    <a:pt x="310272" y="44879"/>
                  </a:cubicBezTo>
                  <a:close/>
                </a:path>
              </a:pathLst>
            </a:custGeom>
            <a:solidFill>
              <a:srgbClr val="555575">
                <a:alpha val="93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90BDCC04-5CF5-4044-9D8F-3748BAF89D57}"/>
                </a:ext>
              </a:extLst>
            </p:cNvPr>
            <p:cNvSpPr/>
            <p:nvPr/>
          </p:nvSpPr>
          <p:spPr>
            <a:xfrm>
              <a:off x="6700572" y="2241689"/>
              <a:ext cx="354596" cy="221622"/>
            </a:xfrm>
            <a:custGeom>
              <a:avLst/>
              <a:gdLst>
                <a:gd name="connsiteX0" fmla="*/ 305839 w 354595"/>
                <a:gd name="connsiteY0" fmla="*/ 44879 h 221622"/>
                <a:gd name="connsiteX1" fmla="*/ 66487 w 354595"/>
                <a:gd name="connsiteY1" fmla="*/ 44879 h 221622"/>
                <a:gd name="connsiteX2" fmla="*/ 66487 w 354595"/>
                <a:gd name="connsiteY2" fmla="*/ 184501 h 221622"/>
                <a:gd name="connsiteX3" fmla="*/ 305839 w 354595"/>
                <a:gd name="connsiteY3" fmla="*/ 184501 h 221622"/>
                <a:gd name="connsiteX4" fmla="*/ 305839 w 354595"/>
                <a:gd name="connsiteY4" fmla="*/ 44879 h 221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595" h="221622">
                  <a:moveTo>
                    <a:pt x="305839" y="44879"/>
                  </a:moveTo>
                  <a:cubicBezTo>
                    <a:pt x="239352" y="7203"/>
                    <a:pt x="130757" y="7203"/>
                    <a:pt x="66487" y="44879"/>
                  </a:cubicBezTo>
                  <a:cubicBezTo>
                    <a:pt x="0" y="82554"/>
                    <a:pt x="0" y="144609"/>
                    <a:pt x="66487" y="184501"/>
                  </a:cubicBezTo>
                  <a:cubicBezTo>
                    <a:pt x="132974" y="222177"/>
                    <a:pt x="241569" y="222177"/>
                    <a:pt x="305839" y="184501"/>
                  </a:cubicBezTo>
                  <a:cubicBezTo>
                    <a:pt x="372326" y="144609"/>
                    <a:pt x="372326" y="82554"/>
                    <a:pt x="305839" y="44879"/>
                  </a:cubicBezTo>
                  <a:close/>
                </a:path>
              </a:pathLst>
            </a:custGeom>
            <a:solidFill>
              <a:srgbClr val="515171">
                <a:alpha val="9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8E2CABEA-1806-4B10-BC79-5EA717394E23}"/>
                </a:ext>
              </a:extLst>
            </p:cNvPr>
            <p:cNvSpPr/>
            <p:nvPr/>
          </p:nvSpPr>
          <p:spPr>
            <a:xfrm>
              <a:off x="6702234" y="2241689"/>
              <a:ext cx="354596" cy="221622"/>
            </a:xfrm>
            <a:custGeom>
              <a:avLst/>
              <a:gdLst>
                <a:gd name="connsiteX0" fmla="*/ 301961 w 354595"/>
                <a:gd name="connsiteY0" fmla="*/ 44879 h 221622"/>
                <a:gd name="connsiteX1" fmla="*/ 64825 w 354595"/>
                <a:gd name="connsiteY1" fmla="*/ 44879 h 221622"/>
                <a:gd name="connsiteX2" fmla="*/ 64825 w 354595"/>
                <a:gd name="connsiteY2" fmla="*/ 182285 h 221622"/>
                <a:gd name="connsiteX3" fmla="*/ 301961 w 354595"/>
                <a:gd name="connsiteY3" fmla="*/ 182285 h 221622"/>
                <a:gd name="connsiteX4" fmla="*/ 301961 w 354595"/>
                <a:gd name="connsiteY4" fmla="*/ 44879 h 221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595" h="221622">
                  <a:moveTo>
                    <a:pt x="301961" y="44879"/>
                  </a:moveTo>
                  <a:cubicBezTo>
                    <a:pt x="237690" y="7203"/>
                    <a:pt x="129095" y="7203"/>
                    <a:pt x="64825" y="44879"/>
                  </a:cubicBezTo>
                  <a:cubicBezTo>
                    <a:pt x="554" y="82554"/>
                    <a:pt x="554" y="144609"/>
                    <a:pt x="64825" y="182285"/>
                  </a:cubicBezTo>
                  <a:cubicBezTo>
                    <a:pt x="129095" y="219960"/>
                    <a:pt x="237690" y="219960"/>
                    <a:pt x="301961" y="182285"/>
                  </a:cubicBezTo>
                  <a:cubicBezTo>
                    <a:pt x="368447" y="144609"/>
                    <a:pt x="368447" y="82554"/>
                    <a:pt x="301961" y="44879"/>
                  </a:cubicBezTo>
                  <a:close/>
                </a:path>
              </a:pathLst>
            </a:custGeom>
            <a:solidFill>
              <a:srgbClr val="4C4C6E">
                <a:alpha val="98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93338720-6CC7-4BEA-A595-723ADCB31899}"/>
                </a:ext>
              </a:extLst>
            </p:cNvPr>
            <p:cNvSpPr/>
            <p:nvPr/>
          </p:nvSpPr>
          <p:spPr>
            <a:xfrm>
              <a:off x="6702234" y="2243906"/>
              <a:ext cx="354596" cy="221622"/>
            </a:xfrm>
            <a:custGeom>
              <a:avLst/>
              <a:gdLst>
                <a:gd name="connsiteX0" fmla="*/ 299744 w 354595"/>
                <a:gd name="connsiteY0" fmla="*/ 44879 h 221622"/>
                <a:gd name="connsiteX1" fmla="*/ 64825 w 354595"/>
                <a:gd name="connsiteY1" fmla="*/ 44879 h 221622"/>
                <a:gd name="connsiteX2" fmla="*/ 64825 w 354595"/>
                <a:gd name="connsiteY2" fmla="*/ 180068 h 221622"/>
                <a:gd name="connsiteX3" fmla="*/ 299744 w 354595"/>
                <a:gd name="connsiteY3" fmla="*/ 180068 h 221622"/>
                <a:gd name="connsiteX4" fmla="*/ 299744 w 354595"/>
                <a:gd name="connsiteY4" fmla="*/ 44879 h 221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595" h="221622">
                  <a:moveTo>
                    <a:pt x="299744" y="44879"/>
                  </a:moveTo>
                  <a:cubicBezTo>
                    <a:pt x="235474" y="7203"/>
                    <a:pt x="129095" y="7203"/>
                    <a:pt x="64825" y="44879"/>
                  </a:cubicBezTo>
                  <a:cubicBezTo>
                    <a:pt x="554" y="82554"/>
                    <a:pt x="554" y="142392"/>
                    <a:pt x="64825" y="180068"/>
                  </a:cubicBezTo>
                  <a:cubicBezTo>
                    <a:pt x="129095" y="217744"/>
                    <a:pt x="235474" y="217744"/>
                    <a:pt x="299744" y="180068"/>
                  </a:cubicBezTo>
                  <a:cubicBezTo>
                    <a:pt x="364015" y="142392"/>
                    <a:pt x="364015" y="82554"/>
                    <a:pt x="299744" y="44879"/>
                  </a:cubicBezTo>
                  <a:close/>
                </a:path>
              </a:pathLst>
            </a:custGeom>
            <a:solidFill>
              <a:srgbClr val="48486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C19C6045-3AF1-42BD-A137-9DBFDFC4C15C}"/>
                </a:ext>
              </a:extLst>
            </p:cNvPr>
            <p:cNvSpPr/>
            <p:nvPr/>
          </p:nvSpPr>
          <p:spPr>
            <a:xfrm>
              <a:off x="6669545" y="2216757"/>
              <a:ext cx="398920" cy="243785"/>
            </a:xfrm>
            <a:custGeom>
              <a:avLst/>
              <a:gdLst>
                <a:gd name="connsiteX0" fmla="*/ 347947 w 398920"/>
                <a:gd name="connsiteY0" fmla="*/ 49865 h 243784"/>
                <a:gd name="connsiteX1" fmla="*/ 73135 w 398920"/>
                <a:gd name="connsiteY1" fmla="*/ 49865 h 243784"/>
                <a:gd name="connsiteX2" fmla="*/ 73135 w 398920"/>
                <a:gd name="connsiteY2" fmla="*/ 207217 h 243784"/>
                <a:gd name="connsiteX3" fmla="*/ 347947 w 398920"/>
                <a:gd name="connsiteY3" fmla="*/ 207217 h 243784"/>
                <a:gd name="connsiteX4" fmla="*/ 347947 w 398920"/>
                <a:gd name="connsiteY4" fmla="*/ 49865 h 24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920" h="243784">
                  <a:moveTo>
                    <a:pt x="347947" y="49865"/>
                  </a:moveTo>
                  <a:cubicBezTo>
                    <a:pt x="272596" y="5541"/>
                    <a:pt x="148487" y="5541"/>
                    <a:pt x="73135" y="49865"/>
                  </a:cubicBezTo>
                  <a:cubicBezTo>
                    <a:pt x="-2216" y="94190"/>
                    <a:pt x="-2216" y="165109"/>
                    <a:pt x="73135" y="207217"/>
                  </a:cubicBezTo>
                  <a:cubicBezTo>
                    <a:pt x="148487" y="251542"/>
                    <a:pt x="272596" y="251542"/>
                    <a:pt x="347947" y="207217"/>
                  </a:cubicBezTo>
                  <a:cubicBezTo>
                    <a:pt x="423299" y="165109"/>
                    <a:pt x="423299" y="94190"/>
                    <a:pt x="347947" y="49865"/>
                  </a:cubicBezTo>
                  <a:close/>
                </a:path>
              </a:pathLst>
            </a:custGeom>
            <a:solidFill>
              <a:srgbClr val="D3DA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89D4AD40-72B6-4B87-BD67-AFAAC90F2F7A}"/>
                </a:ext>
              </a:extLst>
            </p:cNvPr>
            <p:cNvSpPr/>
            <p:nvPr/>
          </p:nvSpPr>
          <p:spPr>
            <a:xfrm>
              <a:off x="6669545" y="2192378"/>
              <a:ext cx="398920" cy="243785"/>
            </a:xfrm>
            <a:custGeom>
              <a:avLst/>
              <a:gdLst>
                <a:gd name="connsiteX0" fmla="*/ 347947 w 398920"/>
                <a:gd name="connsiteY0" fmla="*/ 49865 h 243784"/>
                <a:gd name="connsiteX1" fmla="*/ 73135 w 398920"/>
                <a:gd name="connsiteY1" fmla="*/ 49865 h 243784"/>
                <a:gd name="connsiteX2" fmla="*/ 73135 w 398920"/>
                <a:gd name="connsiteY2" fmla="*/ 207217 h 243784"/>
                <a:gd name="connsiteX3" fmla="*/ 347947 w 398920"/>
                <a:gd name="connsiteY3" fmla="*/ 207217 h 243784"/>
                <a:gd name="connsiteX4" fmla="*/ 347947 w 398920"/>
                <a:gd name="connsiteY4" fmla="*/ 49865 h 24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920" h="243784">
                  <a:moveTo>
                    <a:pt x="347947" y="49865"/>
                  </a:moveTo>
                  <a:cubicBezTo>
                    <a:pt x="272596" y="5541"/>
                    <a:pt x="148487" y="5541"/>
                    <a:pt x="73135" y="49865"/>
                  </a:cubicBezTo>
                  <a:cubicBezTo>
                    <a:pt x="-2216" y="94190"/>
                    <a:pt x="-2216" y="165109"/>
                    <a:pt x="73135" y="207217"/>
                  </a:cubicBezTo>
                  <a:cubicBezTo>
                    <a:pt x="148487" y="251542"/>
                    <a:pt x="272596" y="251542"/>
                    <a:pt x="347947" y="207217"/>
                  </a:cubicBezTo>
                  <a:cubicBezTo>
                    <a:pt x="423299" y="165109"/>
                    <a:pt x="423299" y="94190"/>
                    <a:pt x="347947" y="49865"/>
                  </a:cubicBezTo>
                  <a:close/>
                </a:path>
              </a:pathLst>
            </a:custGeom>
            <a:solidFill>
              <a:srgbClr val="FAFB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6E90FB01-DBDE-409B-8A96-DB3DC4C33C05}"/>
                </a:ext>
              </a:extLst>
            </p:cNvPr>
            <p:cNvSpPr/>
            <p:nvPr/>
          </p:nvSpPr>
          <p:spPr>
            <a:xfrm>
              <a:off x="6765033" y="2243352"/>
              <a:ext cx="221622" cy="155136"/>
            </a:xfrm>
            <a:custGeom>
              <a:avLst/>
              <a:gdLst>
                <a:gd name="connsiteX0" fmla="*/ 108405 w 221622"/>
                <a:gd name="connsiteY0" fmla="*/ 138514 h 155135"/>
                <a:gd name="connsiteX1" fmla="*/ 81810 w 221622"/>
                <a:gd name="connsiteY1" fmla="*/ 100838 h 155135"/>
                <a:gd name="connsiteX2" fmla="*/ 79594 w 221622"/>
                <a:gd name="connsiteY2" fmla="*/ 98622 h 155135"/>
                <a:gd name="connsiteX3" fmla="*/ 19756 w 221622"/>
                <a:gd name="connsiteY3" fmla="*/ 85325 h 155135"/>
                <a:gd name="connsiteX4" fmla="*/ 17540 w 221622"/>
                <a:gd name="connsiteY4" fmla="*/ 80892 h 155135"/>
                <a:gd name="connsiteX5" fmla="*/ 61864 w 221622"/>
                <a:gd name="connsiteY5" fmla="*/ 60946 h 155135"/>
                <a:gd name="connsiteX6" fmla="*/ 64080 w 221622"/>
                <a:gd name="connsiteY6" fmla="*/ 58730 h 155135"/>
                <a:gd name="connsiteX7" fmla="*/ 55216 w 221622"/>
                <a:gd name="connsiteY7" fmla="*/ 18838 h 155135"/>
                <a:gd name="connsiteX8" fmla="*/ 59648 w 221622"/>
                <a:gd name="connsiteY8" fmla="*/ 16622 h 155135"/>
                <a:gd name="connsiteX9" fmla="*/ 112837 w 221622"/>
                <a:gd name="connsiteY9" fmla="*/ 41000 h 155135"/>
                <a:gd name="connsiteX10" fmla="*/ 117270 w 221622"/>
                <a:gd name="connsiteY10" fmla="*/ 41000 h 155135"/>
                <a:gd name="connsiteX11" fmla="*/ 172675 w 221622"/>
                <a:gd name="connsiteY11" fmla="*/ 29919 h 155135"/>
                <a:gd name="connsiteX12" fmla="*/ 177108 w 221622"/>
                <a:gd name="connsiteY12" fmla="*/ 32135 h 155135"/>
                <a:gd name="connsiteX13" fmla="*/ 166027 w 221622"/>
                <a:gd name="connsiteY13" fmla="*/ 67595 h 155135"/>
                <a:gd name="connsiteX14" fmla="*/ 166027 w 221622"/>
                <a:gd name="connsiteY14" fmla="*/ 69811 h 155135"/>
                <a:gd name="connsiteX15" fmla="*/ 208135 w 221622"/>
                <a:gd name="connsiteY15" fmla="*/ 103054 h 155135"/>
                <a:gd name="connsiteX16" fmla="*/ 205919 w 221622"/>
                <a:gd name="connsiteY16" fmla="*/ 107487 h 155135"/>
                <a:gd name="connsiteX17" fmla="*/ 146081 w 221622"/>
                <a:gd name="connsiteY17" fmla="*/ 107487 h 155135"/>
                <a:gd name="connsiteX18" fmla="*/ 143865 w 221622"/>
                <a:gd name="connsiteY18" fmla="*/ 107487 h 155135"/>
                <a:gd name="connsiteX19" fmla="*/ 115054 w 221622"/>
                <a:gd name="connsiteY19" fmla="*/ 138514 h 155135"/>
                <a:gd name="connsiteX20" fmla="*/ 108405 w 221622"/>
                <a:gd name="connsiteY20" fmla="*/ 138514 h 15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1622" h="155135">
                  <a:moveTo>
                    <a:pt x="108405" y="138514"/>
                  </a:moveTo>
                  <a:lnTo>
                    <a:pt x="81810" y="100838"/>
                  </a:lnTo>
                  <a:cubicBezTo>
                    <a:pt x="81810" y="100838"/>
                    <a:pt x="79594" y="98622"/>
                    <a:pt x="79594" y="98622"/>
                  </a:cubicBezTo>
                  <a:lnTo>
                    <a:pt x="19756" y="85325"/>
                  </a:lnTo>
                  <a:cubicBezTo>
                    <a:pt x="17540" y="85325"/>
                    <a:pt x="15323" y="83108"/>
                    <a:pt x="17540" y="80892"/>
                  </a:cubicBezTo>
                  <a:lnTo>
                    <a:pt x="61864" y="60946"/>
                  </a:lnTo>
                  <a:cubicBezTo>
                    <a:pt x="61864" y="60946"/>
                    <a:pt x="64080" y="60946"/>
                    <a:pt x="64080" y="58730"/>
                  </a:cubicBezTo>
                  <a:lnTo>
                    <a:pt x="55216" y="18838"/>
                  </a:lnTo>
                  <a:cubicBezTo>
                    <a:pt x="55216" y="16622"/>
                    <a:pt x="57432" y="16622"/>
                    <a:pt x="59648" y="16622"/>
                  </a:cubicBezTo>
                  <a:lnTo>
                    <a:pt x="112837" y="41000"/>
                  </a:lnTo>
                  <a:cubicBezTo>
                    <a:pt x="112837" y="41000"/>
                    <a:pt x="115054" y="41000"/>
                    <a:pt x="117270" y="41000"/>
                  </a:cubicBezTo>
                  <a:lnTo>
                    <a:pt x="172675" y="29919"/>
                  </a:lnTo>
                  <a:cubicBezTo>
                    <a:pt x="174892" y="29919"/>
                    <a:pt x="179324" y="32135"/>
                    <a:pt x="177108" y="32135"/>
                  </a:cubicBezTo>
                  <a:lnTo>
                    <a:pt x="166027" y="67595"/>
                  </a:lnTo>
                  <a:cubicBezTo>
                    <a:pt x="166027" y="67595"/>
                    <a:pt x="166027" y="69811"/>
                    <a:pt x="166027" y="69811"/>
                  </a:cubicBezTo>
                  <a:lnTo>
                    <a:pt x="208135" y="103054"/>
                  </a:lnTo>
                  <a:cubicBezTo>
                    <a:pt x="210351" y="105271"/>
                    <a:pt x="208135" y="107487"/>
                    <a:pt x="205919" y="107487"/>
                  </a:cubicBezTo>
                  <a:lnTo>
                    <a:pt x="146081" y="107487"/>
                  </a:lnTo>
                  <a:cubicBezTo>
                    <a:pt x="143865" y="107487"/>
                    <a:pt x="143865" y="107487"/>
                    <a:pt x="143865" y="107487"/>
                  </a:cubicBezTo>
                  <a:lnTo>
                    <a:pt x="115054" y="138514"/>
                  </a:lnTo>
                  <a:cubicBezTo>
                    <a:pt x="112837" y="140730"/>
                    <a:pt x="110621" y="140730"/>
                    <a:pt x="108405" y="138514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71482FA5-9658-4B41-8274-11197A5F0639}"/>
                </a:ext>
              </a:extLst>
            </p:cNvPr>
            <p:cNvSpPr/>
            <p:nvPr/>
          </p:nvSpPr>
          <p:spPr>
            <a:xfrm>
              <a:off x="6518288" y="2922624"/>
              <a:ext cx="531894" cy="310271"/>
            </a:xfrm>
            <a:custGeom>
              <a:avLst/>
              <a:gdLst>
                <a:gd name="connsiteX0" fmla="*/ 452664 w 531893"/>
                <a:gd name="connsiteY0" fmla="*/ 59838 h 310271"/>
                <a:gd name="connsiteX1" fmla="*/ 91419 w 531893"/>
                <a:gd name="connsiteY1" fmla="*/ 59838 h 310271"/>
                <a:gd name="connsiteX2" fmla="*/ 91419 w 531893"/>
                <a:gd name="connsiteY2" fmla="*/ 268163 h 310271"/>
                <a:gd name="connsiteX3" fmla="*/ 452664 w 531893"/>
                <a:gd name="connsiteY3" fmla="*/ 268163 h 310271"/>
                <a:gd name="connsiteX4" fmla="*/ 452664 w 531893"/>
                <a:gd name="connsiteY4" fmla="*/ 59838 h 31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893" h="310271">
                  <a:moveTo>
                    <a:pt x="452664" y="59838"/>
                  </a:moveTo>
                  <a:cubicBezTo>
                    <a:pt x="352934" y="2216"/>
                    <a:pt x="191149" y="2216"/>
                    <a:pt x="91419" y="59838"/>
                  </a:cubicBezTo>
                  <a:cubicBezTo>
                    <a:pt x="-8311" y="117460"/>
                    <a:pt x="-8311" y="210541"/>
                    <a:pt x="91419" y="268163"/>
                  </a:cubicBezTo>
                  <a:cubicBezTo>
                    <a:pt x="191149" y="325785"/>
                    <a:pt x="352934" y="325785"/>
                    <a:pt x="452664" y="268163"/>
                  </a:cubicBezTo>
                  <a:cubicBezTo>
                    <a:pt x="552394" y="210541"/>
                    <a:pt x="552394" y="117460"/>
                    <a:pt x="452664" y="59838"/>
                  </a:cubicBez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0153BBCD-6EB1-4C3C-9859-3FFDADA9E011}"/>
                </a:ext>
              </a:extLst>
            </p:cNvPr>
            <p:cNvSpPr/>
            <p:nvPr/>
          </p:nvSpPr>
          <p:spPr>
            <a:xfrm>
              <a:off x="6519950" y="2922624"/>
              <a:ext cx="531894" cy="310271"/>
            </a:xfrm>
            <a:custGeom>
              <a:avLst/>
              <a:gdLst>
                <a:gd name="connsiteX0" fmla="*/ 448786 w 531893"/>
                <a:gd name="connsiteY0" fmla="*/ 59838 h 310271"/>
                <a:gd name="connsiteX1" fmla="*/ 89757 w 531893"/>
                <a:gd name="connsiteY1" fmla="*/ 59838 h 310271"/>
                <a:gd name="connsiteX2" fmla="*/ 89757 w 531893"/>
                <a:gd name="connsiteY2" fmla="*/ 265947 h 310271"/>
                <a:gd name="connsiteX3" fmla="*/ 448786 w 531893"/>
                <a:gd name="connsiteY3" fmla="*/ 265947 h 310271"/>
                <a:gd name="connsiteX4" fmla="*/ 448786 w 531893"/>
                <a:gd name="connsiteY4" fmla="*/ 59838 h 31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893" h="310271">
                  <a:moveTo>
                    <a:pt x="448786" y="59838"/>
                  </a:moveTo>
                  <a:cubicBezTo>
                    <a:pt x="351272" y="2216"/>
                    <a:pt x="189487" y="2216"/>
                    <a:pt x="89757" y="59838"/>
                  </a:cubicBezTo>
                  <a:cubicBezTo>
                    <a:pt x="-7757" y="117460"/>
                    <a:pt x="-7757" y="210541"/>
                    <a:pt x="89757" y="265947"/>
                  </a:cubicBezTo>
                  <a:cubicBezTo>
                    <a:pt x="187271" y="323569"/>
                    <a:pt x="349055" y="323569"/>
                    <a:pt x="448786" y="265947"/>
                  </a:cubicBezTo>
                  <a:cubicBezTo>
                    <a:pt x="548516" y="210541"/>
                    <a:pt x="548516" y="117460"/>
                    <a:pt x="448786" y="59838"/>
                  </a:cubicBezTo>
                  <a:close/>
                </a:path>
              </a:pathLst>
            </a:custGeom>
            <a:solidFill>
              <a:srgbClr val="FBFBF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6B30FB24-2076-4FBD-8AB1-1513AA8D5FE5}"/>
                </a:ext>
              </a:extLst>
            </p:cNvPr>
            <p:cNvSpPr/>
            <p:nvPr/>
          </p:nvSpPr>
          <p:spPr>
            <a:xfrm>
              <a:off x="6524382" y="2926503"/>
              <a:ext cx="531894" cy="310271"/>
            </a:xfrm>
            <a:custGeom>
              <a:avLst/>
              <a:gdLst>
                <a:gd name="connsiteX0" fmla="*/ 444353 w 531893"/>
                <a:gd name="connsiteY0" fmla="*/ 58176 h 310271"/>
                <a:gd name="connsiteX1" fmla="*/ 89757 w 531893"/>
                <a:gd name="connsiteY1" fmla="*/ 58176 h 310271"/>
                <a:gd name="connsiteX2" fmla="*/ 89757 w 531893"/>
                <a:gd name="connsiteY2" fmla="*/ 264285 h 310271"/>
                <a:gd name="connsiteX3" fmla="*/ 444353 w 531893"/>
                <a:gd name="connsiteY3" fmla="*/ 264285 h 310271"/>
                <a:gd name="connsiteX4" fmla="*/ 444353 w 531893"/>
                <a:gd name="connsiteY4" fmla="*/ 58176 h 31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893" h="310271">
                  <a:moveTo>
                    <a:pt x="444353" y="58176"/>
                  </a:moveTo>
                  <a:cubicBezTo>
                    <a:pt x="346839" y="2770"/>
                    <a:pt x="187271" y="2770"/>
                    <a:pt x="89757" y="58176"/>
                  </a:cubicBezTo>
                  <a:cubicBezTo>
                    <a:pt x="-7757" y="113582"/>
                    <a:pt x="-7757" y="206663"/>
                    <a:pt x="89757" y="264285"/>
                  </a:cubicBezTo>
                  <a:cubicBezTo>
                    <a:pt x="187271" y="319691"/>
                    <a:pt x="346839" y="319691"/>
                    <a:pt x="444353" y="264285"/>
                  </a:cubicBezTo>
                  <a:cubicBezTo>
                    <a:pt x="541867" y="208879"/>
                    <a:pt x="541867" y="113582"/>
                    <a:pt x="444353" y="58176"/>
                  </a:cubicBezTo>
                  <a:close/>
                </a:path>
              </a:pathLst>
            </a:custGeom>
            <a:solidFill>
              <a:srgbClr val="F6F6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FDBD7C02-AEA1-4898-9D9F-4E7C7A2D42F9}"/>
                </a:ext>
              </a:extLst>
            </p:cNvPr>
            <p:cNvSpPr/>
            <p:nvPr/>
          </p:nvSpPr>
          <p:spPr>
            <a:xfrm>
              <a:off x="6524382" y="2926503"/>
              <a:ext cx="531894" cy="310271"/>
            </a:xfrm>
            <a:custGeom>
              <a:avLst/>
              <a:gdLst>
                <a:gd name="connsiteX0" fmla="*/ 442137 w 531893"/>
                <a:gd name="connsiteY0" fmla="*/ 58176 h 310271"/>
                <a:gd name="connsiteX1" fmla="*/ 89757 w 531893"/>
                <a:gd name="connsiteY1" fmla="*/ 58176 h 310271"/>
                <a:gd name="connsiteX2" fmla="*/ 89757 w 531893"/>
                <a:gd name="connsiteY2" fmla="*/ 262069 h 310271"/>
                <a:gd name="connsiteX3" fmla="*/ 442137 w 531893"/>
                <a:gd name="connsiteY3" fmla="*/ 262069 h 310271"/>
                <a:gd name="connsiteX4" fmla="*/ 442137 w 531893"/>
                <a:gd name="connsiteY4" fmla="*/ 58176 h 31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893" h="310271">
                  <a:moveTo>
                    <a:pt x="442137" y="58176"/>
                  </a:moveTo>
                  <a:cubicBezTo>
                    <a:pt x="344623" y="2770"/>
                    <a:pt x="187271" y="2770"/>
                    <a:pt x="89757" y="58176"/>
                  </a:cubicBezTo>
                  <a:cubicBezTo>
                    <a:pt x="-7757" y="113582"/>
                    <a:pt x="-7757" y="204447"/>
                    <a:pt x="89757" y="262069"/>
                  </a:cubicBezTo>
                  <a:cubicBezTo>
                    <a:pt x="187271" y="317474"/>
                    <a:pt x="344623" y="317474"/>
                    <a:pt x="442137" y="262069"/>
                  </a:cubicBezTo>
                  <a:cubicBezTo>
                    <a:pt x="539651" y="204447"/>
                    <a:pt x="539651" y="113582"/>
                    <a:pt x="442137" y="58176"/>
                  </a:cubicBezTo>
                  <a:close/>
                </a:path>
              </a:pathLst>
            </a:custGeom>
            <a:solidFill>
              <a:srgbClr val="F2F2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F84B842F-55DA-44DC-9C3F-D9BCB9EC70B1}"/>
                </a:ext>
              </a:extLst>
            </p:cNvPr>
            <p:cNvSpPr/>
            <p:nvPr/>
          </p:nvSpPr>
          <p:spPr>
            <a:xfrm>
              <a:off x="6528261" y="2926503"/>
              <a:ext cx="509732" cy="310271"/>
            </a:xfrm>
            <a:custGeom>
              <a:avLst/>
              <a:gdLst>
                <a:gd name="connsiteX0" fmla="*/ 436042 w 509731"/>
                <a:gd name="connsiteY0" fmla="*/ 58176 h 310271"/>
                <a:gd name="connsiteX1" fmla="*/ 88095 w 509731"/>
                <a:gd name="connsiteY1" fmla="*/ 58176 h 310271"/>
                <a:gd name="connsiteX2" fmla="*/ 88095 w 509731"/>
                <a:gd name="connsiteY2" fmla="*/ 259852 h 310271"/>
                <a:gd name="connsiteX3" fmla="*/ 436042 w 509731"/>
                <a:gd name="connsiteY3" fmla="*/ 259852 h 310271"/>
                <a:gd name="connsiteX4" fmla="*/ 436042 w 509731"/>
                <a:gd name="connsiteY4" fmla="*/ 58176 h 31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731" h="310271">
                  <a:moveTo>
                    <a:pt x="436042" y="58176"/>
                  </a:moveTo>
                  <a:cubicBezTo>
                    <a:pt x="340745" y="2770"/>
                    <a:pt x="183393" y="2770"/>
                    <a:pt x="88095" y="58176"/>
                  </a:cubicBezTo>
                  <a:cubicBezTo>
                    <a:pt x="-7203" y="113582"/>
                    <a:pt x="-7203" y="204447"/>
                    <a:pt x="88095" y="259852"/>
                  </a:cubicBezTo>
                  <a:cubicBezTo>
                    <a:pt x="183393" y="315258"/>
                    <a:pt x="340745" y="315258"/>
                    <a:pt x="436042" y="259852"/>
                  </a:cubicBezTo>
                  <a:cubicBezTo>
                    <a:pt x="531340" y="204447"/>
                    <a:pt x="531340" y="113582"/>
                    <a:pt x="436042" y="58176"/>
                  </a:cubicBezTo>
                  <a:close/>
                </a:path>
              </a:pathLst>
            </a:custGeom>
            <a:solidFill>
              <a:srgbClr val="EDED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8F2FB02C-310E-4486-9421-EAD70FCDBC1A}"/>
                </a:ext>
              </a:extLst>
            </p:cNvPr>
            <p:cNvSpPr/>
            <p:nvPr/>
          </p:nvSpPr>
          <p:spPr>
            <a:xfrm>
              <a:off x="6528261" y="2928719"/>
              <a:ext cx="509732" cy="310271"/>
            </a:xfrm>
            <a:custGeom>
              <a:avLst/>
              <a:gdLst>
                <a:gd name="connsiteX0" fmla="*/ 433826 w 509731"/>
                <a:gd name="connsiteY0" fmla="*/ 58176 h 310271"/>
                <a:gd name="connsiteX1" fmla="*/ 88095 w 509731"/>
                <a:gd name="connsiteY1" fmla="*/ 58176 h 310271"/>
                <a:gd name="connsiteX2" fmla="*/ 88095 w 509731"/>
                <a:gd name="connsiteY2" fmla="*/ 257636 h 310271"/>
                <a:gd name="connsiteX3" fmla="*/ 433826 w 509731"/>
                <a:gd name="connsiteY3" fmla="*/ 257636 h 310271"/>
                <a:gd name="connsiteX4" fmla="*/ 433826 w 509731"/>
                <a:gd name="connsiteY4" fmla="*/ 58176 h 31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731" h="310271">
                  <a:moveTo>
                    <a:pt x="433826" y="58176"/>
                  </a:moveTo>
                  <a:cubicBezTo>
                    <a:pt x="338528" y="2770"/>
                    <a:pt x="183393" y="2770"/>
                    <a:pt x="88095" y="58176"/>
                  </a:cubicBezTo>
                  <a:cubicBezTo>
                    <a:pt x="-7203" y="113582"/>
                    <a:pt x="-7203" y="202231"/>
                    <a:pt x="88095" y="257636"/>
                  </a:cubicBezTo>
                  <a:cubicBezTo>
                    <a:pt x="183393" y="313042"/>
                    <a:pt x="338528" y="313042"/>
                    <a:pt x="433826" y="257636"/>
                  </a:cubicBezTo>
                  <a:cubicBezTo>
                    <a:pt x="529124" y="202231"/>
                    <a:pt x="529124" y="111365"/>
                    <a:pt x="433826" y="58176"/>
                  </a:cubicBezTo>
                  <a:close/>
                </a:path>
              </a:pathLst>
            </a:custGeom>
            <a:solidFill>
              <a:srgbClr val="E9E9ED">
                <a:alpha val="12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E47F46B-983C-4212-9EBE-5968D6B636EA}"/>
                </a:ext>
              </a:extLst>
            </p:cNvPr>
            <p:cNvSpPr/>
            <p:nvPr/>
          </p:nvSpPr>
          <p:spPr>
            <a:xfrm>
              <a:off x="6530477" y="2928719"/>
              <a:ext cx="509732" cy="310271"/>
            </a:xfrm>
            <a:custGeom>
              <a:avLst/>
              <a:gdLst>
                <a:gd name="connsiteX0" fmla="*/ 431610 w 509731"/>
                <a:gd name="connsiteY0" fmla="*/ 58176 h 310271"/>
                <a:gd name="connsiteX1" fmla="*/ 88095 w 509731"/>
                <a:gd name="connsiteY1" fmla="*/ 58176 h 310271"/>
                <a:gd name="connsiteX2" fmla="*/ 88095 w 509731"/>
                <a:gd name="connsiteY2" fmla="*/ 255420 h 310271"/>
                <a:gd name="connsiteX3" fmla="*/ 431610 w 509731"/>
                <a:gd name="connsiteY3" fmla="*/ 255420 h 310271"/>
                <a:gd name="connsiteX4" fmla="*/ 431610 w 509731"/>
                <a:gd name="connsiteY4" fmla="*/ 58176 h 31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731" h="310271">
                  <a:moveTo>
                    <a:pt x="431610" y="58176"/>
                  </a:moveTo>
                  <a:cubicBezTo>
                    <a:pt x="336312" y="2770"/>
                    <a:pt x="183393" y="2770"/>
                    <a:pt x="88095" y="58176"/>
                  </a:cubicBezTo>
                  <a:cubicBezTo>
                    <a:pt x="-7203" y="113582"/>
                    <a:pt x="-7203" y="202231"/>
                    <a:pt x="88095" y="255420"/>
                  </a:cubicBezTo>
                  <a:cubicBezTo>
                    <a:pt x="183393" y="310826"/>
                    <a:pt x="336312" y="310826"/>
                    <a:pt x="431610" y="255420"/>
                  </a:cubicBezTo>
                  <a:cubicBezTo>
                    <a:pt x="524691" y="202231"/>
                    <a:pt x="524691" y="113582"/>
                    <a:pt x="431610" y="58176"/>
                  </a:cubicBezTo>
                  <a:close/>
                </a:path>
              </a:pathLst>
            </a:custGeom>
            <a:solidFill>
              <a:srgbClr val="E4E4E9">
                <a:alpha val="1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ABFEC9E0-8F0B-4F55-B52A-12C42C484FE2}"/>
                </a:ext>
              </a:extLst>
            </p:cNvPr>
            <p:cNvSpPr/>
            <p:nvPr/>
          </p:nvSpPr>
          <p:spPr>
            <a:xfrm>
              <a:off x="6534355" y="2932598"/>
              <a:ext cx="509732" cy="288109"/>
            </a:xfrm>
            <a:custGeom>
              <a:avLst/>
              <a:gdLst>
                <a:gd name="connsiteX0" fmla="*/ 425515 w 509731"/>
                <a:gd name="connsiteY0" fmla="*/ 56514 h 288109"/>
                <a:gd name="connsiteX1" fmla="*/ 86433 w 509731"/>
                <a:gd name="connsiteY1" fmla="*/ 56514 h 288109"/>
                <a:gd name="connsiteX2" fmla="*/ 86433 w 509731"/>
                <a:gd name="connsiteY2" fmla="*/ 251541 h 288109"/>
                <a:gd name="connsiteX3" fmla="*/ 425515 w 509731"/>
                <a:gd name="connsiteY3" fmla="*/ 251541 h 288109"/>
                <a:gd name="connsiteX4" fmla="*/ 425515 w 509731"/>
                <a:gd name="connsiteY4" fmla="*/ 56514 h 28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731" h="288109">
                  <a:moveTo>
                    <a:pt x="425515" y="56514"/>
                  </a:moveTo>
                  <a:cubicBezTo>
                    <a:pt x="332434" y="3324"/>
                    <a:pt x="179514" y="3324"/>
                    <a:pt x="86433" y="56514"/>
                  </a:cubicBezTo>
                  <a:cubicBezTo>
                    <a:pt x="-6649" y="109703"/>
                    <a:pt x="-6649" y="198352"/>
                    <a:pt x="86433" y="251541"/>
                  </a:cubicBezTo>
                  <a:cubicBezTo>
                    <a:pt x="179514" y="304731"/>
                    <a:pt x="332434" y="304731"/>
                    <a:pt x="425515" y="251541"/>
                  </a:cubicBezTo>
                  <a:cubicBezTo>
                    <a:pt x="518597" y="198352"/>
                    <a:pt x="518597" y="109703"/>
                    <a:pt x="425515" y="56514"/>
                  </a:cubicBezTo>
                  <a:close/>
                </a:path>
              </a:pathLst>
            </a:custGeom>
            <a:solidFill>
              <a:srgbClr val="E0E0E6">
                <a:alpha val="17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CD0BA74E-FDDC-404F-8614-B7D89D21AC0B}"/>
                </a:ext>
              </a:extLst>
            </p:cNvPr>
            <p:cNvSpPr/>
            <p:nvPr/>
          </p:nvSpPr>
          <p:spPr>
            <a:xfrm>
              <a:off x="6534355" y="2932598"/>
              <a:ext cx="509732" cy="288109"/>
            </a:xfrm>
            <a:custGeom>
              <a:avLst/>
              <a:gdLst>
                <a:gd name="connsiteX0" fmla="*/ 423299 w 509731"/>
                <a:gd name="connsiteY0" fmla="*/ 56514 h 288109"/>
                <a:gd name="connsiteX1" fmla="*/ 86433 w 509731"/>
                <a:gd name="connsiteY1" fmla="*/ 56514 h 288109"/>
                <a:gd name="connsiteX2" fmla="*/ 86433 w 509731"/>
                <a:gd name="connsiteY2" fmla="*/ 251541 h 288109"/>
                <a:gd name="connsiteX3" fmla="*/ 423299 w 509731"/>
                <a:gd name="connsiteY3" fmla="*/ 251541 h 288109"/>
                <a:gd name="connsiteX4" fmla="*/ 423299 w 509731"/>
                <a:gd name="connsiteY4" fmla="*/ 56514 h 28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731" h="288109">
                  <a:moveTo>
                    <a:pt x="423299" y="56514"/>
                  </a:moveTo>
                  <a:cubicBezTo>
                    <a:pt x="330218" y="3324"/>
                    <a:pt x="179514" y="3324"/>
                    <a:pt x="86433" y="56514"/>
                  </a:cubicBezTo>
                  <a:cubicBezTo>
                    <a:pt x="-6649" y="109703"/>
                    <a:pt x="-6649" y="198352"/>
                    <a:pt x="86433" y="251541"/>
                  </a:cubicBezTo>
                  <a:cubicBezTo>
                    <a:pt x="179514" y="304731"/>
                    <a:pt x="330218" y="304731"/>
                    <a:pt x="423299" y="251541"/>
                  </a:cubicBezTo>
                  <a:cubicBezTo>
                    <a:pt x="516380" y="196136"/>
                    <a:pt x="516380" y="109703"/>
                    <a:pt x="423299" y="56514"/>
                  </a:cubicBezTo>
                  <a:close/>
                </a:path>
              </a:pathLst>
            </a:custGeom>
            <a:solidFill>
              <a:srgbClr val="DBDBE2">
                <a:alpha val="2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5E224895-13DC-494D-9207-0C09685D3654}"/>
                </a:ext>
              </a:extLst>
            </p:cNvPr>
            <p:cNvSpPr/>
            <p:nvPr/>
          </p:nvSpPr>
          <p:spPr>
            <a:xfrm>
              <a:off x="6537680" y="2934814"/>
              <a:ext cx="487569" cy="288109"/>
            </a:xfrm>
            <a:custGeom>
              <a:avLst/>
              <a:gdLst>
                <a:gd name="connsiteX0" fmla="*/ 486461 w 487569"/>
                <a:gd name="connsiteY0" fmla="*/ 151811 h 288109"/>
                <a:gd name="connsiteX1" fmla="*/ 251542 w 487569"/>
                <a:gd name="connsiteY1" fmla="*/ 287001 h 288109"/>
                <a:gd name="connsiteX2" fmla="*/ 16622 w 487569"/>
                <a:gd name="connsiteY2" fmla="*/ 151811 h 288109"/>
                <a:gd name="connsiteX3" fmla="*/ 251542 w 487569"/>
                <a:gd name="connsiteY3" fmla="*/ 16622 h 288109"/>
                <a:gd name="connsiteX4" fmla="*/ 486461 w 487569"/>
                <a:gd name="connsiteY4" fmla="*/ 151811 h 28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569" h="288109">
                  <a:moveTo>
                    <a:pt x="486461" y="151811"/>
                  </a:moveTo>
                  <a:cubicBezTo>
                    <a:pt x="486461" y="226475"/>
                    <a:pt x="381284" y="287001"/>
                    <a:pt x="251542" y="287001"/>
                  </a:cubicBezTo>
                  <a:cubicBezTo>
                    <a:pt x="121799" y="287001"/>
                    <a:pt x="16622" y="226475"/>
                    <a:pt x="16622" y="151811"/>
                  </a:cubicBezTo>
                  <a:cubicBezTo>
                    <a:pt x="16622" y="77148"/>
                    <a:pt x="121799" y="16622"/>
                    <a:pt x="251542" y="16622"/>
                  </a:cubicBezTo>
                  <a:cubicBezTo>
                    <a:pt x="381284" y="16622"/>
                    <a:pt x="486461" y="77148"/>
                    <a:pt x="486461" y="151811"/>
                  </a:cubicBezTo>
                  <a:close/>
                </a:path>
              </a:pathLst>
            </a:custGeom>
            <a:solidFill>
              <a:srgbClr val="D7D7DE">
                <a:alpha val="22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3D6C62F-EF16-4F04-9475-E07342F31F76}"/>
                </a:ext>
              </a:extLst>
            </p:cNvPr>
            <p:cNvSpPr/>
            <p:nvPr/>
          </p:nvSpPr>
          <p:spPr>
            <a:xfrm>
              <a:off x="6539896" y="2934814"/>
              <a:ext cx="487569" cy="288109"/>
            </a:xfrm>
            <a:custGeom>
              <a:avLst/>
              <a:gdLst>
                <a:gd name="connsiteX0" fmla="*/ 482029 w 487569"/>
                <a:gd name="connsiteY0" fmla="*/ 151811 h 288109"/>
                <a:gd name="connsiteX1" fmla="*/ 249325 w 487569"/>
                <a:gd name="connsiteY1" fmla="*/ 287001 h 288109"/>
                <a:gd name="connsiteX2" fmla="*/ 16622 w 487569"/>
                <a:gd name="connsiteY2" fmla="*/ 151811 h 288109"/>
                <a:gd name="connsiteX3" fmla="*/ 249325 w 487569"/>
                <a:gd name="connsiteY3" fmla="*/ 16622 h 288109"/>
                <a:gd name="connsiteX4" fmla="*/ 482029 w 487569"/>
                <a:gd name="connsiteY4" fmla="*/ 151811 h 28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569" h="288109">
                  <a:moveTo>
                    <a:pt x="482029" y="151811"/>
                  </a:moveTo>
                  <a:cubicBezTo>
                    <a:pt x="482029" y="226475"/>
                    <a:pt x="377844" y="287001"/>
                    <a:pt x="249325" y="287001"/>
                  </a:cubicBezTo>
                  <a:cubicBezTo>
                    <a:pt x="120807" y="287001"/>
                    <a:pt x="16622" y="226475"/>
                    <a:pt x="16622" y="151811"/>
                  </a:cubicBezTo>
                  <a:cubicBezTo>
                    <a:pt x="16622" y="77148"/>
                    <a:pt x="120807" y="16622"/>
                    <a:pt x="249325" y="16622"/>
                  </a:cubicBezTo>
                  <a:cubicBezTo>
                    <a:pt x="377844" y="16622"/>
                    <a:pt x="482029" y="77148"/>
                    <a:pt x="482029" y="151811"/>
                  </a:cubicBezTo>
                  <a:close/>
                </a:path>
              </a:pathLst>
            </a:custGeom>
            <a:solidFill>
              <a:srgbClr val="D2D2DB">
                <a:alpha val="24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6A37FB74-955B-4AD3-807C-DF41F43DC803}"/>
                </a:ext>
              </a:extLst>
            </p:cNvPr>
            <p:cNvSpPr/>
            <p:nvPr/>
          </p:nvSpPr>
          <p:spPr>
            <a:xfrm>
              <a:off x="6540450" y="2936476"/>
              <a:ext cx="487569" cy="288109"/>
            </a:xfrm>
            <a:custGeom>
              <a:avLst/>
              <a:gdLst>
                <a:gd name="connsiteX0" fmla="*/ 412772 w 487569"/>
                <a:gd name="connsiteY0" fmla="*/ 54852 h 288109"/>
                <a:gd name="connsiteX1" fmla="*/ 84771 w 487569"/>
                <a:gd name="connsiteY1" fmla="*/ 54852 h 288109"/>
                <a:gd name="connsiteX2" fmla="*/ 84771 w 487569"/>
                <a:gd name="connsiteY2" fmla="*/ 243231 h 288109"/>
                <a:gd name="connsiteX3" fmla="*/ 412772 w 487569"/>
                <a:gd name="connsiteY3" fmla="*/ 243231 h 288109"/>
                <a:gd name="connsiteX4" fmla="*/ 412772 w 487569"/>
                <a:gd name="connsiteY4" fmla="*/ 54852 h 28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569" h="288109">
                  <a:moveTo>
                    <a:pt x="412772" y="54852"/>
                  </a:moveTo>
                  <a:cubicBezTo>
                    <a:pt x="321907" y="3878"/>
                    <a:pt x="175636" y="3878"/>
                    <a:pt x="84771" y="54852"/>
                  </a:cubicBezTo>
                  <a:cubicBezTo>
                    <a:pt x="-6095" y="105825"/>
                    <a:pt x="-6095" y="192258"/>
                    <a:pt x="84771" y="243231"/>
                  </a:cubicBezTo>
                  <a:cubicBezTo>
                    <a:pt x="175636" y="294204"/>
                    <a:pt x="321907" y="294204"/>
                    <a:pt x="412772" y="243231"/>
                  </a:cubicBezTo>
                  <a:cubicBezTo>
                    <a:pt x="503637" y="192258"/>
                    <a:pt x="503637" y="108041"/>
                    <a:pt x="412772" y="54852"/>
                  </a:cubicBezTo>
                  <a:close/>
                </a:path>
              </a:pathLst>
            </a:custGeom>
            <a:solidFill>
              <a:srgbClr val="CECED7">
                <a:alpha val="27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7F711E06-700D-4DF3-B4A6-80F52F7FAAEE}"/>
                </a:ext>
              </a:extLst>
            </p:cNvPr>
            <p:cNvSpPr/>
            <p:nvPr/>
          </p:nvSpPr>
          <p:spPr>
            <a:xfrm>
              <a:off x="6546545" y="2938692"/>
              <a:ext cx="487569" cy="288109"/>
            </a:xfrm>
            <a:custGeom>
              <a:avLst/>
              <a:gdLst>
                <a:gd name="connsiteX0" fmla="*/ 406677 w 487569"/>
                <a:gd name="connsiteY0" fmla="*/ 54852 h 288109"/>
                <a:gd name="connsiteX1" fmla="*/ 83108 w 487569"/>
                <a:gd name="connsiteY1" fmla="*/ 54852 h 288109"/>
                <a:gd name="connsiteX2" fmla="*/ 83108 w 487569"/>
                <a:gd name="connsiteY2" fmla="*/ 241015 h 288109"/>
                <a:gd name="connsiteX3" fmla="*/ 406677 w 487569"/>
                <a:gd name="connsiteY3" fmla="*/ 241015 h 288109"/>
                <a:gd name="connsiteX4" fmla="*/ 406677 w 487569"/>
                <a:gd name="connsiteY4" fmla="*/ 54852 h 28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569" h="288109">
                  <a:moveTo>
                    <a:pt x="406677" y="54852"/>
                  </a:moveTo>
                  <a:cubicBezTo>
                    <a:pt x="318028" y="3878"/>
                    <a:pt x="171757" y="3878"/>
                    <a:pt x="83108" y="54852"/>
                  </a:cubicBezTo>
                  <a:cubicBezTo>
                    <a:pt x="-5541" y="105825"/>
                    <a:pt x="-5541" y="190041"/>
                    <a:pt x="83108" y="241015"/>
                  </a:cubicBezTo>
                  <a:cubicBezTo>
                    <a:pt x="171757" y="291988"/>
                    <a:pt x="318028" y="291988"/>
                    <a:pt x="406677" y="241015"/>
                  </a:cubicBezTo>
                  <a:cubicBezTo>
                    <a:pt x="495326" y="190041"/>
                    <a:pt x="495326" y="105825"/>
                    <a:pt x="406677" y="54852"/>
                  </a:cubicBezTo>
                  <a:close/>
                </a:path>
              </a:pathLst>
            </a:custGeom>
            <a:solidFill>
              <a:srgbClr val="C9C9D3">
                <a:alpha val="29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14F9E382-117F-41D3-B1A7-E08225AA645B}"/>
                </a:ext>
              </a:extLst>
            </p:cNvPr>
            <p:cNvSpPr/>
            <p:nvPr/>
          </p:nvSpPr>
          <p:spPr>
            <a:xfrm>
              <a:off x="6546545" y="2939246"/>
              <a:ext cx="465407" cy="288109"/>
            </a:xfrm>
            <a:custGeom>
              <a:avLst/>
              <a:gdLst>
                <a:gd name="connsiteX0" fmla="*/ 468732 w 465407"/>
                <a:gd name="connsiteY0" fmla="*/ 147379 h 288109"/>
                <a:gd name="connsiteX1" fmla="*/ 242677 w 465407"/>
                <a:gd name="connsiteY1" fmla="*/ 278136 h 288109"/>
                <a:gd name="connsiteX2" fmla="*/ 16622 w 465407"/>
                <a:gd name="connsiteY2" fmla="*/ 147379 h 288109"/>
                <a:gd name="connsiteX3" fmla="*/ 242677 w 465407"/>
                <a:gd name="connsiteY3" fmla="*/ 16622 h 288109"/>
                <a:gd name="connsiteX4" fmla="*/ 468732 w 465407"/>
                <a:gd name="connsiteY4" fmla="*/ 147379 h 28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407" h="288109">
                  <a:moveTo>
                    <a:pt x="468732" y="147379"/>
                  </a:moveTo>
                  <a:cubicBezTo>
                    <a:pt x="468732" y="219594"/>
                    <a:pt x="367523" y="278136"/>
                    <a:pt x="242677" y="278136"/>
                  </a:cubicBezTo>
                  <a:cubicBezTo>
                    <a:pt x="117830" y="278136"/>
                    <a:pt x="16622" y="219594"/>
                    <a:pt x="16622" y="147379"/>
                  </a:cubicBezTo>
                  <a:cubicBezTo>
                    <a:pt x="16622" y="75164"/>
                    <a:pt x="117830" y="16622"/>
                    <a:pt x="242677" y="16622"/>
                  </a:cubicBezTo>
                  <a:cubicBezTo>
                    <a:pt x="367523" y="16622"/>
                    <a:pt x="468732" y="75164"/>
                    <a:pt x="468732" y="147379"/>
                  </a:cubicBezTo>
                  <a:close/>
                </a:path>
              </a:pathLst>
            </a:custGeom>
            <a:solidFill>
              <a:srgbClr val="C5C5D0">
                <a:alpha val="32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7A558F87-AD11-4B04-B9F1-85C515ADC42A}"/>
                </a:ext>
              </a:extLst>
            </p:cNvPr>
            <p:cNvSpPr/>
            <p:nvPr/>
          </p:nvSpPr>
          <p:spPr>
            <a:xfrm>
              <a:off x="6548761" y="2939246"/>
              <a:ext cx="465407" cy="288109"/>
            </a:xfrm>
            <a:custGeom>
              <a:avLst/>
              <a:gdLst>
                <a:gd name="connsiteX0" fmla="*/ 464299 w 465407"/>
                <a:gd name="connsiteY0" fmla="*/ 147379 h 288109"/>
                <a:gd name="connsiteX1" fmla="*/ 240460 w 465407"/>
                <a:gd name="connsiteY1" fmla="*/ 278136 h 288109"/>
                <a:gd name="connsiteX2" fmla="*/ 16622 w 465407"/>
                <a:gd name="connsiteY2" fmla="*/ 147379 h 288109"/>
                <a:gd name="connsiteX3" fmla="*/ 240460 w 465407"/>
                <a:gd name="connsiteY3" fmla="*/ 16622 h 288109"/>
                <a:gd name="connsiteX4" fmla="*/ 464299 w 465407"/>
                <a:gd name="connsiteY4" fmla="*/ 147379 h 28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407" h="288109">
                  <a:moveTo>
                    <a:pt x="464299" y="147379"/>
                  </a:moveTo>
                  <a:cubicBezTo>
                    <a:pt x="464299" y="219594"/>
                    <a:pt x="364083" y="278136"/>
                    <a:pt x="240460" y="278136"/>
                  </a:cubicBezTo>
                  <a:cubicBezTo>
                    <a:pt x="116838" y="278136"/>
                    <a:pt x="16622" y="219594"/>
                    <a:pt x="16622" y="147379"/>
                  </a:cubicBezTo>
                  <a:cubicBezTo>
                    <a:pt x="16622" y="75164"/>
                    <a:pt x="116838" y="16622"/>
                    <a:pt x="240460" y="16622"/>
                  </a:cubicBezTo>
                  <a:cubicBezTo>
                    <a:pt x="364083" y="16622"/>
                    <a:pt x="464299" y="75164"/>
                    <a:pt x="464299" y="147379"/>
                  </a:cubicBezTo>
                  <a:close/>
                </a:path>
              </a:pathLst>
            </a:custGeom>
            <a:solidFill>
              <a:srgbClr val="C1C1CC">
                <a:alpha val="34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06B0242D-46C1-49BA-A78E-F1A0C8B986A1}"/>
                </a:ext>
              </a:extLst>
            </p:cNvPr>
            <p:cNvSpPr/>
            <p:nvPr/>
          </p:nvSpPr>
          <p:spPr>
            <a:xfrm>
              <a:off x="6550423" y="2940908"/>
              <a:ext cx="465407" cy="288109"/>
            </a:xfrm>
            <a:custGeom>
              <a:avLst/>
              <a:gdLst>
                <a:gd name="connsiteX0" fmla="*/ 396150 w 465407"/>
                <a:gd name="connsiteY0" fmla="*/ 54851 h 288109"/>
                <a:gd name="connsiteX1" fmla="*/ 81446 w 465407"/>
                <a:gd name="connsiteY1" fmla="*/ 54851 h 288109"/>
                <a:gd name="connsiteX2" fmla="*/ 81446 w 465407"/>
                <a:gd name="connsiteY2" fmla="*/ 236582 h 288109"/>
                <a:gd name="connsiteX3" fmla="*/ 396150 w 465407"/>
                <a:gd name="connsiteY3" fmla="*/ 236582 h 288109"/>
                <a:gd name="connsiteX4" fmla="*/ 396150 w 465407"/>
                <a:gd name="connsiteY4" fmla="*/ 54851 h 28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407" h="288109">
                  <a:moveTo>
                    <a:pt x="396150" y="54851"/>
                  </a:moveTo>
                  <a:cubicBezTo>
                    <a:pt x="309717" y="3878"/>
                    <a:pt x="167879" y="3878"/>
                    <a:pt x="81446" y="54851"/>
                  </a:cubicBezTo>
                  <a:cubicBezTo>
                    <a:pt x="-4987" y="105825"/>
                    <a:pt x="-4987" y="185609"/>
                    <a:pt x="81446" y="236582"/>
                  </a:cubicBezTo>
                  <a:cubicBezTo>
                    <a:pt x="167879" y="287555"/>
                    <a:pt x="309717" y="287555"/>
                    <a:pt x="396150" y="236582"/>
                  </a:cubicBezTo>
                  <a:cubicBezTo>
                    <a:pt x="482583" y="185609"/>
                    <a:pt x="482583" y="103609"/>
                    <a:pt x="396150" y="54851"/>
                  </a:cubicBezTo>
                  <a:close/>
                </a:path>
              </a:pathLst>
            </a:custGeom>
            <a:solidFill>
              <a:srgbClr val="BCBCC8">
                <a:alpha val="37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67495F6-E90C-4117-A303-AF57C57F549D}"/>
                </a:ext>
              </a:extLst>
            </p:cNvPr>
            <p:cNvSpPr/>
            <p:nvPr/>
          </p:nvSpPr>
          <p:spPr>
            <a:xfrm>
              <a:off x="6553193" y="2943679"/>
              <a:ext cx="465407" cy="265947"/>
            </a:xfrm>
            <a:custGeom>
              <a:avLst/>
              <a:gdLst>
                <a:gd name="connsiteX0" fmla="*/ 455434 w 465407"/>
                <a:gd name="connsiteY0" fmla="*/ 142946 h 265946"/>
                <a:gd name="connsiteX1" fmla="*/ 236028 w 465407"/>
                <a:gd name="connsiteY1" fmla="*/ 269271 h 265946"/>
                <a:gd name="connsiteX2" fmla="*/ 16622 w 465407"/>
                <a:gd name="connsiteY2" fmla="*/ 142946 h 265946"/>
                <a:gd name="connsiteX3" fmla="*/ 236028 w 465407"/>
                <a:gd name="connsiteY3" fmla="*/ 16622 h 265946"/>
                <a:gd name="connsiteX4" fmla="*/ 455434 w 465407"/>
                <a:gd name="connsiteY4" fmla="*/ 142946 h 26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407" h="265946">
                  <a:moveTo>
                    <a:pt x="455434" y="142946"/>
                  </a:moveTo>
                  <a:cubicBezTo>
                    <a:pt x="455434" y="212714"/>
                    <a:pt x="357203" y="269271"/>
                    <a:pt x="236028" y="269271"/>
                  </a:cubicBezTo>
                  <a:cubicBezTo>
                    <a:pt x="114853" y="269271"/>
                    <a:pt x="16622" y="212714"/>
                    <a:pt x="16622" y="142946"/>
                  </a:cubicBezTo>
                  <a:cubicBezTo>
                    <a:pt x="16622" y="73179"/>
                    <a:pt x="114853" y="16622"/>
                    <a:pt x="236028" y="16622"/>
                  </a:cubicBezTo>
                  <a:cubicBezTo>
                    <a:pt x="357203" y="16622"/>
                    <a:pt x="455434" y="73179"/>
                    <a:pt x="455434" y="142946"/>
                  </a:cubicBezTo>
                  <a:close/>
                </a:path>
              </a:pathLst>
            </a:custGeom>
            <a:solidFill>
              <a:srgbClr val="B8B8C5">
                <a:alpha val="39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F95AB220-BEC8-403A-8362-D1B5071225B5}"/>
                </a:ext>
              </a:extLst>
            </p:cNvPr>
            <p:cNvSpPr/>
            <p:nvPr/>
          </p:nvSpPr>
          <p:spPr>
            <a:xfrm>
              <a:off x="6556518" y="2944787"/>
              <a:ext cx="465407" cy="265947"/>
            </a:xfrm>
            <a:custGeom>
              <a:avLst/>
              <a:gdLst>
                <a:gd name="connsiteX0" fmla="*/ 387839 w 465407"/>
                <a:gd name="connsiteY0" fmla="*/ 53189 h 265946"/>
                <a:gd name="connsiteX1" fmla="*/ 79784 w 465407"/>
                <a:gd name="connsiteY1" fmla="*/ 53189 h 265946"/>
                <a:gd name="connsiteX2" fmla="*/ 79784 w 465407"/>
                <a:gd name="connsiteY2" fmla="*/ 230487 h 265946"/>
                <a:gd name="connsiteX3" fmla="*/ 387839 w 465407"/>
                <a:gd name="connsiteY3" fmla="*/ 230487 h 265946"/>
                <a:gd name="connsiteX4" fmla="*/ 387839 w 465407"/>
                <a:gd name="connsiteY4" fmla="*/ 53189 h 26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407" h="265946">
                  <a:moveTo>
                    <a:pt x="387839" y="53189"/>
                  </a:moveTo>
                  <a:cubicBezTo>
                    <a:pt x="303623" y="4432"/>
                    <a:pt x="164001" y="4432"/>
                    <a:pt x="79784" y="53189"/>
                  </a:cubicBezTo>
                  <a:cubicBezTo>
                    <a:pt x="-4432" y="101946"/>
                    <a:pt x="-4432" y="181730"/>
                    <a:pt x="79784" y="230487"/>
                  </a:cubicBezTo>
                  <a:cubicBezTo>
                    <a:pt x="164001" y="279244"/>
                    <a:pt x="303623" y="279244"/>
                    <a:pt x="387839" y="230487"/>
                  </a:cubicBezTo>
                  <a:cubicBezTo>
                    <a:pt x="472056" y="181730"/>
                    <a:pt x="472056" y="101946"/>
                    <a:pt x="387839" y="53189"/>
                  </a:cubicBezTo>
                  <a:close/>
                </a:path>
              </a:pathLst>
            </a:custGeom>
            <a:solidFill>
              <a:srgbClr val="B3B3C1">
                <a:alpha val="41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46DBA31-C42A-45E6-ADE4-92FEFFECC29B}"/>
                </a:ext>
              </a:extLst>
            </p:cNvPr>
            <p:cNvSpPr/>
            <p:nvPr/>
          </p:nvSpPr>
          <p:spPr>
            <a:xfrm>
              <a:off x="6556518" y="2944787"/>
              <a:ext cx="443245" cy="265947"/>
            </a:xfrm>
            <a:custGeom>
              <a:avLst/>
              <a:gdLst>
                <a:gd name="connsiteX0" fmla="*/ 385623 w 443244"/>
                <a:gd name="connsiteY0" fmla="*/ 53189 h 265946"/>
                <a:gd name="connsiteX1" fmla="*/ 79784 w 443244"/>
                <a:gd name="connsiteY1" fmla="*/ 53189 h 265946"/>
                <a:gd name="connsiteX2" fmla="*/ 79784 w 443244"/>
                <a:gd name="connsiteY2" fmla="*/ 230487 h 265946"/>
                <a:gd name="connsiteX3" fmla="*/ 385623 w 443244"/>
                <a:gd name="connsiteY3" fmla="*/ 230487 h 265946"/>
                <a:gd name="connsiteX4" fmla="*/ 385623 w 443244"/>
                <a:gd name="connsiteY4" fmla="*/ 53189 h 26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244" h="265946">
                  <a:moveTo>
                    <a:pt x="385623" y="53189"/>
                  </a:moveTo>
                  <a:cubicBezTo>
                    <a:pt x="301407" y="4432"/>
                    <a:pt x="164001" y="4432"/>
                    <a:pt x="79784" y="53189"/>
                  </a:cubicBezTo>
                  <a:cubicBezTo>
                    <a:pt x="-4432" y="101946"/>
                    <a:pt x="-4432" y="181730"/>
                    <a:pt x="79784" y="230487"/>
                  </a:cubicBezTo>
                  <a:cubicBezTo>
                    <a:pt x="164001" y="279244"/>
                    <a:pt x="301407" y="279244"/>
                    <a:pt x="385623" y="230487"/>
                  </a:cubicBezTo>
                  <a:cubicBezTo>
                    <a:pt x="469840" y="181730"/>
                    <a:pt x="469840" y="101946"/>
                    <a:pt x="385623" y="53189"/>
                  </a:cubicBezTo>
                  <a:close/>
                </a:path>
              </a:pathLst>
            </a:custGeom>
            <a:solidFill>
              <a:srgbClr val="AFAFBE">
                <a:alpha val="44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751D3DC9-15F8-4E25-9367-F8CA2D4B16F9}"/>
                </a:ext>
              </a:extLst>
            </p:cNvPr>
            <p:cNvSpPr/>
            <p:nvPr/>
          </p:nvSpPr>
          <p:spPr>
            <a:xfrm>
              <a:off x="6559842" y="2945895"/>
              <a:ext cx="443245" cy="265947"/>
            </a:xfrm>
            <a:custGeom>
              <a:avLst/>
              <a:gdLst>
                <a:gd name="connsiteX0" fmla="*/ 442137 w 443244"/>
                <a:gd name="connsiteY0" fmla="*/ 140730 h 265946"/>
                <a:gd name="connsiteX1" fmla="*/ 229379 w 443244"/>
                <a:gd name="connsiteY1" fmla="*/ 264839 h 265946"/>
                <a:gd name="connsiteX2" fmla="*/ 16622 w 443244"/>
                <a:gd name="connsiteY2" fmla="*/ 140730 h 265946"/>
                <a:gd name="connsiteX3" fmla="*/ 229379 w 443244"/>
                <a:gd name="connsiteY3" fmla="*/ 16622 h 265946"/>
                <a:gd name="connsiteX4" fmla="*/ 442137 w 443244"/>
                <a:gd name="connsiteY4" fmla="*/ 140730 h 26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244" h="265946">
                  <a:moveTo>
                    <a:pt x="442137" y="140730"/>
                  </a:moveTo>
                  <a:cubicBezTo>
                    <a:pt x="442137" y="209274"/>
                    <a:pt x="346882" y="264839"/>
                    <a:pt x="229379" y="264839"/>
                  </a:cubicBezTo>
                  <a:cubicBezTo>
                    <a:pt x="111877" y="264839"/>
                    <a:pt x="16622" y="209274"/>
                    <a:pt x="16622" y="140730"/>
                  </a:cubicBezTo>
                  <a:cubicBezTo>
                    <a:pt x="16622" y="72187"/>
                    <a:pt x="111877" y="16622"/>
                    <a:pt x="229379" y="16622"/>
                  </a:cubicBezTo>
                  <a:cubicBezTo>
                    <a:pt x="346882" y="16622"/>
                    <a:pt x="442137" y="72187"/>
                    <a:pt x="442137" y="140730"/>
                  </a:cubicBezTo>
                  <a:close/>
                </a:path>
              </a:pathLst>
            </a:custGeom>
            <a:solidFill>
              <a:srgbClr val="AAAABA">
                <a:alpha val="4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EFF0DB32-BFE1-4DDA-95A8-1BA534856482}"/>
                </a:ext>
              </a:extLst>
            </p:cNvPr>
            <p:cNvSpPr/>
            <p:nvPr/>
          </p:nvSpPr>
          <p:spPr>
            <a:xfrm>
              <a:off x="6562612" y="2948665"/>
              <a:ext cx="443245" cy="265947"/>
            </a:xfrm>
            <a:custGeom>
              <a:avLst/>
              <a:gdLst>
                <a:gd name="connsiteX0" fmla="*/ 377312 w 443244"/>
                <a:gd name="connsiteY0" fmla="*/ 51527 h 265946"/>
                <a:gd name="connsiteX1" fmla="*/ 78122 w 443244"/>
                <a:gd name="connsiteY1" fmla="*/ 51527 h 265946"/>
                <a:gd name="connsiteX2" fmla="*/ 78122 w 443244"/>
                <a:gd name="connsiteY2" fmla="*/ 224393 h 265946"/>
                <a:gd name="connsiteX3" fmla="*/ 377312 w 443244"/>
                <a:gd name="connsiteY3" fmla="*/ 224393 h 265946"/>
                <a:gd name="connsiteX4" fmla="*/ 377312 w 443244"/>
                <a:gd name="connsiteY4" fmla="*/ 51527 h 26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244" h="265946">
                  <a:moveTo>
                    <a:pt x="377312" y="51527"/>
                  </a:moveTo>
                  <a:cubicBezTo>
                    <a:pt x="295312" y="4986"/>
                    <a:pt x="160122" y="4986"/>
                    <a:pt x="78122" y="51527"/>
                  </a:cubicBezTo>
                  <a:cubicBezTo>
                    <a:pt x="-3878" y="98068"/>
                    <a:pt x="-3878" y="177852"/>
                    <a:pt x="78122" y="224393"/>
                  </a:cubicBezTo>
                  <a:cubicBezTo>
                    <a:pt x="160122" y="270933"/>
                    <a:pt x="295312" y="270933"/>
                    <a:pt x="377312" y="224393"/>
                  </a:cubicBezTo>
                  <a:cubicBezTo>
                    <a:pt x="459313" y="175636"/>
                    <a:pt x="459313" y="98068"/>
                    <a:pt x="377312" y="51527"/>
                  </a:cubicBezTo>
                  <a:close/>
                </a:path>
              </a:pathLst>
            </a:custGeom>
            <a:solidFill>
              <a:srgbClr val="A6A6B6">
                <a:alpha val="49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9A030D6-6942-4F18-B69A-4EB6E541E0D9}"/>
                </a:ext>
              </a:extLst>
            </p:cNvPr>
            <p:cNvSpPr/>
            <p:nvPr/>
          </p:nvSpPr>
          <p:spPr>
            <a:xfrm>
              <a:off x="6562612" y="2948665"/>
              <a:ext cx="443245" cy="265947"/>
            </a:xfrm>
            <a:custGeom>
              <a:avLst/>
              <a:gdLst>
                <a:gd name="connsiteX0" fmla="*/ 375096 w 443244"/>
                <a:gd name="connsiteY0" fmla="*/ 51527 h 265946"/>
                <a:gd name="connsiteX1" fmla="*/ 78122 w 443244"/>
                <a:gd name="connsiteY1" fmla="*/ 51527 h 265946"/>
                <a:gd name="connsiteX2" fmla="*/ 78122 w 443244"/>
                <a:gd name="connsiteY2" fmla="*/ 222177 h 265946"/>
                <a:gd name="connsiteX3" fmla="*/ 375096 w 443244"/>
                <a:gd name="connsiteY3" fmla="*/ 222177 h 265946"/>
                <a:gd name="connsiteX4" fmla="*/ 375096 w 443244"/>
                <a:gd name="connsiteY4" fmla="*/ 51527 h 26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244" h="265946">
                  <a:moveTo>
                    <a:pt x="375096" y="51527"/>
                  </a:moveTo>
                  <a:cubicBezTo>
                    <a:pt x="293096" y="4986"/>
                    <a:pt x="160122" y="4986"/>
                    <a:pt x="78122" y="51527"/>
                  </a:cubicBezTo>
                  <a:cubicBezTo>
                    <a:pt x="-3878" y="98068"/>
                    <a:pt x="-3878" y="175636"/>
                    <a:pt x="78122" y="222177"/>
                  </a:cubicBezTo>
                  <a:cubicBezTo>
                    <a:pt x="160122" y="268717"/>
                    <a:pt x="293096" y="268717"/>
                    <a:pt x="375096" y="222177"/>
                  </a:cubicBezTo>
                  <a:cubicBezTo>
                    <a:pt x="457096" y="175636"/>
                    <a:pt x="457096" y="98068"/>
                    <a:pt x="375096" y="51527"/>
                  </a:cubicBezTo>
                  <a:close/>
                </a:path>
              </a:pathLst>
            </a:custGeom>
            <a:solidFill>
              <a:srgbClr val="A1A1B3">
                <a:alpha val="51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DD27880C-24A7-4B54-8099-2FD6EF4827CC}"/>
                </a:ext>
              </a:extLst>
            </p:cNvPr>
            <p:cNvSpPr/>
            <p:nvPr/>
          </p:nvSpPr>
          <p:spPr>
            <a:xfrm>
              <a:off x="6568707" y="2950881"/>
              <a:ext cx="443245" cy="265947"/>
            </a:xfrm>
            <a:custGeom>
              <a:avLst/>
              <a:gdLst>
                <a:gd name="connsiteX0" fmla="*/ 369001 w 443244"/>
                <a:gd name="connsiteY0" fmla="*/ 51527 h 265946"/>
                <a:gd name="connsiteX1" fmla="*/ 76460 w 443244"/>
                <a:gd name="connsiteY1" fmla="*/ 51527 h 265946"/>
                <a:gd name="connsiteX2" fmla="*/ 76460 w 443244"/>
                <a:gd name="connsiteY2" fmla="*/ 219960 h 265946"/>
                <a:gd name="connsiteX3" fmla="*/ 369001 w 443244"/>
                <a:gd name="connsiteY3" fmla="*/ 219960 h 265946"/>
                <a:gd name="connsiteX4" fmla="*/ 369001 w 443244"/>
                <a:gd name="connsiteY4" fmla="*/ 51527 h 26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244" h="265946">
                  <a:moveTo>
                    <a:pt x="369001" y="51527"/>
                  </a:moveTo>
                  <a:cubicBezTo>
                    <a:pt x="289217" y="4987"/>
                    <a:pt x="156244" y="4987"/>
                    <a:pt x="76460" y="51527"/>
                  </a:cubicBezTo>
                  <a:cubicBezTo>
                    <a:pt x="-3324" y="98068"/>
                    <a:pt x="-3324" y="173420"/>
                    <a:pt x="76460" y="219960"/>
                  </a:cubicBezTo>
                  <a:cubicBezTo>
                    <a:pt x="156244" y="266501"/>
                    <a:pt x="289217" y="266501"/>
                    <a:pt x="369001" y="219960"/>
                  </a:cubicBezTo>
                  <a:cubicBezTo>
                    <a:pt x="448786" y="173420"/>
                    <a:pt x="448786" y="98068"/>
                    <a:pt x="369001" y="51527"/>
                  </a:cubicBezTo>
                  <a:close/>
                </a:path>
              </a:pathLst>
            </a:custGeom>
            <a:solidFill>
              <a:srgbClr val="9D9DAF">
                <a:alpha val="54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2DA2EC54-3F71-48B2-B32D-B5AB1935C770}"/>
                </a:ext>
              </a:extLst>
            </p:cNvPr>
            <p:cNvSpPr/>
            <p:nvPr/>
          </p:nvSpPr>
          <p:spPr>
            <a:xfrm>
              <a:off x="6568707" y="2950881"/>
              <a:ext cx="421083" cy="265947"/>
            </a:xfrm>
            <a:custGeom>
              <a:avLst/>
              <a:gdLst>
                <a:gd name="connsiteX0" fmla="*/ 366785 w 421082"/>
                <a:gd name="connsiteY0" fmla="*/ 51527 h 265946"/>
                <a:gd name="connsiteX1" fmla="*/ 76460 w 421082"/>
                <a:gd name="connsiteY1" fmla="*/ 51527 h 265946"/>
                <a:gd name="connsiteX2" fmla="*/ 76460 w 421082"/>
                <a:gd name="connsiteY2" fmla="*/ 219960 h 265946"/>
                <a:gd name="connsiteX3" fmla="*/ 366785 w 421082"/>
                <a:gd name="connsiteY3" fmla="*/ 219960 h 265946"/>
                <a:gd name="connsiteX4" fmla="*/ 366785 w 421082"/>
                <a:gd name="connsiteY4" fmla="*/ 51527 h 26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082" h="265946">
                  <a:moveTo>
                    <a:pt x="366785" y="51527"/>
                  </a:moveTo>
                  <a:cubicBezTo>
                    <a:pt x="287001" y="4987"/>
                    <a:pt x="156244" y="4987"/>
                    <a:pt x="76460" y="51527"/>
                  </a:cubicBezTo>
                  <a:cubicBezTo>
                    <a:pt x="-3324" y="98068"/>
                    <a:pt x="-3324" y="173420"/>
                    <a:pt x="76460" y="219960"/>
                  </a:cubicBezTo>
                  <a:cubicBezTo>
                    <a:pt x="156244" y="266501"/>
                    <a:pt x="287001" y="266501"/>
                    <a:pt x="366785" y="219960"/>
                  </a:cubicBezTo>
                  <a:cubicBezTo>
                    <a:pt x="446569" y="173420"/>
                    <a:pt x="446569" y="98068"/>
                    <a:pt x="366785" y="51527"/>
                  </a:cubicBezTo>
                  <a:close/>
                </a:path>
              </a:pathLst>
            </a:custGeom>
            <a:solidFill>
              <a:srgbClr val="9898AB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CF04021E-CC66-4997-876F-5513B0D0E3BD}"/>
                </a:ext>
              </a:extLst>
            </p:cNvPr>
            <p:cNvSpPr/>
            <p:nvPr/>
          </p:nvSpPr>
          <p:spPr>
            <a:xfrm>
              <a:off x="6570923" y="2950881"/>
              <a:ext cx="421083" cy="265947"/>
            </a:xfrm>
            <a:custGeom>
              <a:avLst/>
              <a:gdLst>
                <a:gd name="connsiteX0" fmla="*/ 362353 w 421082"/>
                <a:gd name="connsiteY0" fmla="*/ 51527 h 265946"/>
                <a:gd name="connsiteX1" fmla="*/ 76460 w 421082"/>
                <a:gd name="connsiteY1" fmla="*/ 51527 h 265946"/>
                <a:gd name="connsiteX2" fmla="*/ 76460 w 421082"/>
                <a:gd name="connsiteY2" fmla="*/ 217744 h 265946"/>
                <a:gd name="connsiteX3" fmla="*/ 362353 w 421082"/>
                <a:gd name="connsiteY3" fmla="*/ 217744 h 265946"/>
                <a:gd name="connsiteX4" fmla="*/ 362353 w 421082"/>
                <a:gd name="connsiteY4" fmla="*/ 51527 h 26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082" h="265946">
                  <a:moveTo>
                    <a:pt x="362353" y="51527"/>
                  </a:moveTo>
                  <a:cubicBezTo>
                    <a:pt x="282569" y="4987"/>
                    <a:pt x="154028" y="4987"/>
                    <a:pt x="76460" y="51527"/>
                  </a:cubicBezTo>
                  <a:cubicBezTo>
                    <a:pt x="-3324" y="98068"/>
                    <a:pt x="-3324" y="171203"/>
                    <a:pt x="76460" y="217744"/>
                  </a:cubicBezTo>
                  <a:cubicBezTo>
                    <a:pt x="156244" y="264285"/>
                    <a:pt x="284785" y="264285"/>
                    <a:pt x="362353" y="217744"/>
                  </a:cubicBezTo>
                  <a:cubicBezTo>
                    <a:pt x="442137" y="173420"/>
                    <a:pt x="442137" y="98068"/>
                    <a:pt x="362353" y="51527"/>
                  </a:cubicBezTo>
                  <a:close/>
                </a:path>
              </a:pathLst>
            </a:custGeom>
            <a:solidFill>
              <a:srgbClr val="9494A8">
                <a:alpha val="59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98D53A8A-E799-4163-860B-85028EA61EEC}"/>
                </a:ext>
              </a:extLst>
            </p:cNvPr>
            <p:cNvSpPr/>
            <p:nvPr/>
          </p:nvSpPr>
          <p:spPr>
            <a:xfrm>
              <a:off x="6572585" y="2954760"/>
              <a:ext cx="421083" cy="243785"/>
            </a:xfrm>
            <a:custGeom>
              <a:avLst/>
              <a:gdLst>
                <a:gd name="connsiteX0" fmla="*/ 358474 w 421082"/>
                <a:gd name="connsiteY0" fmla="*/ 49865 h 243784"/>
                <a:gd name="connsiteX1" fmla="*/ 74798 w 421082"/>
                <a:gd name="connsiteY1" fmla="*/ 49865 h 243784"/>
                <a:gd name="connsiteX2" fmla="*/ 74798 w 421082"/>
                <a:gd name="connsiteY2" fmla="*/ 213866 h 243784"/>
                <a:gd name="connsiteX3" fmla="*/ 358474 w 421082"/>
                <a:gd name="connsiteY3" fmla="*/ 213866 h 243784"/>
                <a:gd name="connsiteX4" fmla="*/ 358474 w 421082"/>
                <a:gd name="connsiteY4" fmla="*/ 49865 h 24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082" h="243784">
                  <a:moveTo>
                    <a:pt x="358474" y="49865"/>
                  </a:moveTo>
                  <a:cubicBezTo>
                    <a:pt x="280907" y="5541"/>
                    <a:pt x="152365" y="5541"/>
                    <a:pt x="74798" y="49865"/>
                  </a:cubicBezTo>
                  <a:cubicBezTo>
                    <a:pt x="-2770" y="94190"/>
                    <a:pt x="-2770" y="169541"/>
                    <a:pt x="74798" y="213866"/>
                  </a:cubicBezTo>
                  <a:cubicBezTo>
                    <a:pt x="152365" y="258190"/>
                    <a:pt x="280907" y="258190"/>
                    <a:pt x="358474" y="213866"/>
                  </a:cubicBezTo>
                  <a:cubicBezTo>
                    <a:pt x="438259" y="167325"/>
                    <a:pt x="438259" y="94190"/>
                    <a:pt x="358474" y="49865"/>
                  </a:cubicBezTo>
                  <a:close/>
                </a:path>
              </a:pathLst>
            </a:custGeom>
            <a:solidFill>
              <a:srgbClr val="8F8FA4">
                <a:alpha val="61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69076FF9-565C-407A-A837-A1872D803A4F}"/>
                </a:ext>
              </a:extLst>
            </p:cNvPr>
            <p:cNvSpPr/>
            <p:nvPr/>
          </p:nvSpPr>
          <p:spPr>
            <a:xfrm>
              <a:off x="6574802" y="2954760"/>
              <a:ext cx="421083" cy="243785"/>
            </a:xfrm>
            <a:custGeom>
              <a:avLst/>
              <a:gdLst>
                <a:gd name="connsiteX0" fmla="*/ 356258 w 421082"/>
                <a:gd name="connsiteY0" fmla="*/ 49865 h 243784"/>
                <a:gd name="connsiteX1" fmla="*/ 74798 w 421082"/>
                <a:gd name="connsiteY1" fmla="*/ 49865 h 243784"/>
                <a:gd name="connsiteX2" fmla="*/ 74798 w 421082"/>
                <a:gd name="connsiteY2" fmla="*/ 211650 h 243784"/>
                <a:gd name="connsiteX3" fmla="*/ 356258 w 421082"/>
                <a:gd name="connsiteY3" fmla="*/ 211650 h 243784"/>
                <a:gd name="connsiteX4" fmla="*/ 356258 w 421082"/>
                <a:gd name="connsiteY4" fmla="*/ 49865 h 24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082" h="243784">
                  <a:moveTo>
                    <a:pt x="356258" y="49865"/>
                  </a:moveTo>
                  <a:cubicBezTo>
                    <a:pt x="278690" y="5541"/>
                    <a:pt x="152365" y="5541"/>
                    <a:pt x="74798" y="49865"/>
                  </a:cubicBezTo>
                  <a:cubicBezTo>
                    <a:pt x="-2770" y="94190"/>
                    <a:pt x="-2770" y="167325"/>
                    <a:pt x="74798" y="211650"/>
                  </a:cubicBezTo>
                  <a:cubicBezTo>
                    <a:pt x="152365" y="255974"/>
                    <a:pt x="278690" y="255974"/>
                    <a:pt x="356258" y="211650"/>
                  </a:cubicBezTo>
                  <a:cubicBezTo>
                    <a:pt x="433826" y="167325"/>
                    <a:pt x="433826" y="94190"/>
                    <a:pt x="356258" y="49865"/>
                  </a:cubicBezTo>
                  <a:close/>
                </a:path>
              </a:pathLst>
            </a:custGeom>
            <a:solidFill>
              <a:srgbClr val="8B8BA1">
                <a:alpha val="63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FB37A83D-9654-435C-8CBA-0B1BD975E61C}"/>
                </a:ext>
              </a:extLst>
            </p:cNvPr>
            <p:cNvSpPr/>
            <p:nvPr/>
          </p:nvSpPr>
          <p:spPr>
            <a:xfrm>
              <a:off x="6578680" y="2956976"/>
              <a:ext cx="421083" cy="243785"/>
            </a:xfrm>
            <a:custGeom>
              <a:avLst/>
              <a:gdLst>
                <a:gd name="connsiteX0" fmla="*/ 350164 w 421082"/>
                <a:gd name="connsiteY0" fmla="*/ 49865 h 243784"/>
                <a:gd name="connsiteX1" fmla="*/ 73135 w 421082"/>
                <a:gd name="connsiteY1" fmla="*/ 49865 h 243784"/>
                <a:gd name="connsiteX2" fmla="*/ 73135 w 421082"/>
                <a:gd name="connsiteY2" fmla="*/ 209433 h 243784"/>
                <a:gd name="connsiteX3" fmla="*/ 350164 w 421082"/>
                <a:gd name="connsiteY3" fmla="*/ 209433 h 243784"/>
                <a:gd name="connsiteX4" fmla="*/ 350164 w 421082"/>
                <a:gd name="connsiteY4" fmla="*/ 49865 h 24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082" h="243784">
                  <a:moveTo>
                    <a:pt x="350164" y="49865"/>
                  </a:moveTo>
                  <a:cubicBezTo>
                    <a:pt x="274812" y="5541"/>
                    <a:pt x="148487" y="5541"/>
                    <a:pt x="73135" y="49865"/>
                  </a:cubicBezTo>
                  <a:cubicBezTo>
                    <a:pt x="-2216" y="94190"/>
                    <a:pt x="-2216" y="165109"/>
                    <a:pt x="73135" y="209433"/>
                  </a:cubicBezTo>
                  <a:cubicBezTo>
                    <a:pt x="148487" y="253758"/>
                    <a:pt x="274812" y="253758"/>
                    <a:pt x="350164" y="209433"/>
                  </a:cubicBezTo>
                  <a:cubicBezTo>
                    <a:pt x="425515" y="165109"/>
                    <a:pt x="425515" y="94190"/>
                    <a:pt x="350164" y="49865"/>
                  </a:cubicBezTo>
                  <a:close/>
                </a:path>
              </a:pathLst>
            </a:custGeom>
            <a:solidFill>
              <a:srgbClr val="86869D">
                <a:alpha val="6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9ADF65AB-05A9-44AE-A00B-937AA887D6FE}"/>
                </a:ext>
              </a:extLst>
            </p:cNvPr>
            <p:cNvSpPr/>
            <p:nvPr/>
          </p:nvSpPr>
          <p:spPr>
            <a:xfrm>
              <a:off x="6578680" y="2956976"/>
              <a:ext cx="398920" cy="243785"/>
            </a:xfrm>
            <a:custGeom>
              <a:avLst/>
              <a:gdLst>
                <a:gd name="connsiteX0" fmla="*/ 347947 w 398920"/>
                <a:gd name="connsiteY0" fmla="*/ 49865 h 243784"/>
                <a:gd name="connsiteX1" fmla="*/ 73135 w 398920"/>
                <a:gd name="connsiteY1" fmla="*/ 49865 h 243784"/>
                <a:gd name="connsiteX2" fmla="*/ 73135 w 398920"/>
                <a:gd name="connsiteY2" fmla="*/ 207217 h 243784"/>
                <a:gd name="connsiteX3" fmla="*/ 347947 w 398920"/>
                <a:gd name="connsiteY3" fmla="*/ 207217 h 243784"/>
                <a:gd name="connsiteX4" fmla="*/ 347947 w 398920"/>
                <a:gd name="connsiteY4" fmla="*/ 49865 h 24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920" h="243784">
                  <a:moveTo>
                    <a:pt x="347947" y="49865"/>
                  </a:moveTo>
                  <a:cubicBezTo>
                    <a:pt x="272596" y="5541"/>
                    <a:pt x="148487" y="5541"/>
                    <a:pt x="73135" y="49865"/>
                  </a:cubicBezTo>
                  <a:cubicBezTo>
                    <a:pt x="-2216" y="94190"/>
                    <a:pt x="-2216" y="165109"/>
                    <a:pt x="73135" y="207217"/>
                  </a:cubicBezTo>
                  <a:cubicBezTo>
                    <a:pt x="148487" y="251542"/>
                    <a:pt x="272596" y="251542"/>
                    <a:pt x="347947" y="207217"/>
                  </a:cubicBezTo>
                  <a:cubicBezTo>
                    <a:pt x="423299" y="165109"/>
                    <a:pt x="423299" y="94190"/>
                    <a:pt x="347947" y="49865"/>
                  </a:cubicBezTo>
                  <a:close/>
                </a:path>
              </a:pathLst>
            </a:custGeom>
            <a:solidFill>
              <a:srgbClr val="828299">
                <a:alpha val="68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FE1D3EA9-7DE1-40BA-8188-3AD8031AD83F}"/>
                </a:ext>
              </a:extLst>
            </p:cNvPr>
            <p:cNvSpPr/>
            <p:nvPr/>
          </p:nvSpPr>
          <p:spPr>
            <a:xfrm>
              <a:off x="6583112" y="2958638"/>
              <a:ext cx="398920" cy="243785"/>
            </a:xfrm>
            <a:custGeom>
              <a:avLst/>
              <a:gdLst>
                <a:gd name="connsiteX0" fmla="*/ 343515 w 398920"/>
                <a:gd name="connsiteY0" fmla="*/ 48203 h 243784"/>
                <a:gd name="connsiteX1" fmla="*/ 73135 w 398920"/>
                <a:gd name="connsiteY1" fmla="*/ 48203 h 243784"/>
                <a:gd name="connsiteX2" fmla="*/ 73135 w 398920"/>
                <a:gd name="connsiteY2" fmla="*/ 205555 h 243784"/>
                <a:gd name="connsiteX3" fmla="*/ 343515 w 398920"/>
                <a:gd name="connsiteY3" fmla="*/ 205555 h 243784"/>
                <a:gd name="connsiteX4" fmla="*/ 343515 w 398920"/>
                <a:gd name="connsiteY4" fmla="*/ 48203 h 24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920" h="243784">
                  <a:moveTo>
                    <a:pt x="343515" y="48203"/>
                  </a:moveTo>
                  <a:cubicBezTo>
                    <a:pt x="268163" y="6095"/>
                    <a:pt x="146271" y="6095"/>
                    <a:pt x="73135" y="48203"/>
                  </a:cubicBezTo>
                  <a:cubicBezTo>
                    <a:pt x="-2216" y="90311"/>
                    <a:pt x="-2216" y="161230"/>
                    <a:pt x="73135" y="205555"/>
                  </a:cubicBezTo>
                  <a:cubicBezTo>
                    <a:pt x="148487" y="247663"/>
                    <a:pt x="270380" y="247663"/>
                    <a:pt x="343515" y="205555"/>
                  </a:cubicBezTo>
                  <a:cubicBezTo>
                    <a:pt x="416650" y="163447"/>
                    <a:pt x="416650" y="92527"/>
                    <a:pt x="343515" y="48203"/>
                  </a:cubicBezTo>
                  <a:close/>
                </a:path>
              </a:pathLst>
            </a:custGeom>
            <a:solidFill>
              <a:srgbClr val="7E7E96">
                <a:alpha val="71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49E0F356-9ECE-4DE5-A15A-FA9304CD8E3E}"/>
                </a:ext>
              </a:extLst>
            </p:cNvPr>
            <p:cNvSpPr/>
            <p:nvPr/>
          </p:nvSpPr>
          <p:spPr>
            <a:xfrm>
              <a:off x="6584775" y="2960854"/>
              <a:ext cx="398920" cy="243785"/>
            </a:xfrm>
            <a:custGeom>
              <a:avLst/>
              <a:gdLst>
                <a:gd name="connsiteX0" fmla="*/ 339636 w 398920"/>
                <a:gd name="connsiteY0" fmla="*/ 48203 h 243784"/>
                <a:gd name="connsiteX1" fmla="*/ 71473 w 398920"/>
                <a:gd name="connsiteY1" fmla="*/ 48203 h 243784"/>
                <a:gd name="connsiteX2" fmla="*/ 71473 w 398920"/>
                <a:gd name="connsiteY2" fmla="*/ 203339 h 243784"/>
                <a:gd name="connsiteX3" fmla="*/ 339636 w 398920"/>
                <a:gd name="connsiteY3" fmla="*/ 203339 h 243784"/>
                <a:gd name="connsiteX4" fmla="*/ 339636 w 398920"/>
                <a:gd name="connsiteY4" fmla="*/ 48203 h 24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920" h="243784">
                  <a:moveTo>
                    <a:pt x="339636" y="48203"/>
                  </a:moveTo>
                  <a:cubicBezTo>
                    <a:pt x="266501" y="6095"/>
                    <a:pt x="144609" y="6095"/>
                    <a:pt x="71473" y="48203"/>
                  </a:cubicBezTo>
                  <a:cubicBezTo>
                    <a:pt x="-1662" y="90311"/>
                    <a:pt x="-1662" y="161230"/>
                    <a:pt x="71473" y="203339"/>
                  </a:cubicBezTo>
                  <a:cubicBezTo>
                    <a:pt x="144609" y="245447"/>
                    <a:pt x="266501" y="245447"/>
                    <a:pt x="339636" y="203339"/>
                  </a:cubicBezTo>
                  <a:cubicBezTo>
                    <a:pt x="412772" y="159014"/>
                    <a:pt x="412772" y="90311"/>
                    <a:pt x="339636" y="48203"/>
                  </a:cubicBezTo>
                  <a:close/>
                </a:path>
              </a:pathLst>
            </a:custGeom>
            <a:solidFill>
              <a:srgbClr val="797992">
                <a:alpha val="73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3F8FB3EB-21DA-4CBD-B184-2BFB2A431818}"/>
                </a:ext>
              </a:extLst>
            </p:cNvPr>
            <p:cNvSpPr/>
            <p:nvPr/>
          </p:nvSpPr>
          <p:spPr>
            <a:xfrm>
              <a:off x="6584775" y="2960854"/>
              <a:ext cx="398920" cy="243785"/>
            </a:xfrm>
            <a:custGeom>
              <a:avLst/>
              <a:gdLst>
                <a:gd name="connsiteX0" fmla="*/ 337420 w 398920"/>
                <a:gd name="connsiteY0" fmla="*/ 48203 h 243784"/>
                <a:gd name="connsiteX1" fmla="*/ 71473 w 398920"/>
                <a:gd name="connsiteY1" fmla="*/ 48203 h 243784"/>
                <a:gd name="connsiteX2" fmla="*/ 71473 w 398920"/>
                <a:gd name="connsiteY2" fmla="*/ 201122 h 243784"/>
                <a:gd name="connsiteX3" fmla="*/ 337420 w 398920"/>
                <a:gd name="connsiteY3" fmla="*/ 201122 h 243784"/>
                <a:gd name="connsiteX4" fmla="*/ 337420 w 398920"/>
                <a:gd name="connsiteY4" fmla="*/ 48203 h 24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920" h="243784">
                  <a:moveTo>
                    <a:pt x="337420" y="48203"/>
                  </a:moveTo>
                  <a:cubicBezTo>
                    <a:pt x="264285" y="6095"/>
                    <a:pt x="144609" y="6095"/>
                    <a:pt x="71473" y="48203"/>
                  </a:cubicBezTo>
                  <a:cubicBezTo>
                    <a:pt x="-1662" y="90311"/>
                    <a:pt x="-1662" y="159014"/>
                    <a:pt x="71473" y="201122"/>
                  </a:cubicBezTo>
                  <a:cubicBezTo>
                    <a:pt x="144609" y="243231"/>
                    <a:pt x="264285" y="243231"/>
                    <a:pt x="337420" y="201122"/>
                  </a:cubicBezTo>
                  <a:cubicBezTo>
                    <a:pt x="410556" y="159014"/>
                    <a:pt x="410556" y="90311"/>
                    <a:pt x="337420" y="48203"/>
                  </a:cubicBezTo>
                  <a:close/>
                </a:path>
              </a:pathLst>
            </a:custGeom>
            <a:solidFill>
              <a:srgbClr val="75758E">
                <a:alpha val="7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C79B035-FD90-44C2-AE7E-97A512BA9665}"/>
                </a:ext>
              </a:extLst>
            </p:cNvPr>
            <p:cNvSpPr/>
            <p:nvPr/>
          </p:nvSpPr>
          <p:spPr>
            <a:xfrm>
              <a:off x="6586437" y="2963625"/>
              <a:ext cx="398920" cy="243785"/>
            </a:xfrm>
            <a:custGeom>
              <a:avLst/>
              <a:gdLst>
                <a:gd name="connsiteX0" fmla="*/ 388948 w 398920"/>
                <a:gd name="connsiteY0" fmla="*/ 123000 h 243784"/>
                <a:gd name="connsiteX1" fmla="*/ 202785 w 398920"/>
                <a:gd name="connsiteY1" fmla="*/ 229379 h 243784"/>
                <a:gd name="connsiteX2" fmla="*/ 16622 w 398920"/>
                <a:gd name="connsiteY2" fmla="*/ 123000 h 243784"/>
                <a:gd name="connsiteX3" fmla="*/ 202785 w 398920"/>
                <a:gd name="connsiteY3" fmla="*/ 16622 h 243784"/>
                <a:gd name="connsiteX4" fmla="*/ 388948 w 398920"/>
                <a:gd name="connsiteY4" fmla="*/ 123000 h 24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920" h="243784">
                  <a:moveTo>
                    <a:pt x="388948" y="123000"/>
                  </a:moveTo>
                  <a:cubicBezTo>
                    <a:pt x="388948" y="181752"/>
                    <a:pt x="305599" y="229379"/>
                    <a:pt x="202785" y="229379"/>
                  </a:cubicBezTo>
                  <a:cubicBezTo>
                    <a:pt x="99970" y="229379"/>
                    <a:pt x="16622" y="181752"/>
                    <a:pt x="16622" y="123000"/>
                  </a:cubicBezTo>
                  <a:cubicBezTo>
                    <a:pt x="16622" y="64249"/>
                    <a:pt x="99970" y="16622"/>
                    <a:pt x="202785" y="16622"/>
                  </a:cubicBezTo>
                  <a:cubicBezTo>
                    <a:pt x="305599" y="16622"/>
                    <a:pt x="388948" y="64249"/>
                    <a:pt x="388948" y="123000"/>
                  </a:cubicBezTo>
                  <a:close/>
                </a:path>
              </a:pathLst>
            </a:custGeom>
            <a:solidFill>
              <a:srgbClr val="70708B">
                <a:alpha val="78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8BDFED1C-FB32-4FB6-BD92-4EEB438853F9}"/>
                </a:ext>
              </a:extLst>
            </p:cNvPr>
            <p:cNvSpPr/>
            <p:nvPr/>
          </p:nvSpPr>
          <p:spPr>
            <a:xfrm>
              <a:off x="6590869" y="2963071"/>
              <a:ext cx="376758" cy="243785"/>
            </a:xfrm>
            <a:custGeom>
              <a:avLst/>
              <a:gdLst>
                <a:gd name="connsiteX0" fmla="*/ 329109 w 376758"/>
                <a:gd name="connsiteY0" fmla="*/ 48203 h 243784"/>
                <a:gd name="connsiteX1" fmla="*/ 69811 w 376758"/>
                <a:gd name="connsiteY1" fmla="*/ 48203 h 243784"/>
                <a:gd name="connsiteX2" fmla="*/ 69811 w 376758"/>
                <a:gd name="connsiteY2" fmla="*/ 196690 h 243784"/>
                <a:gd name="connsiteX3" fmla="*/ 329109 w 376758"/>
                <a:gd name="connsiteY3" fmla="*/ 196690 h 243784"/>
                <a:gd name="connsiteX4" fmla="*/ 329109 w 376758"/>
                <a:gd name="connsiteY4" fmla="*/ 48203 h 24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758" h="243784">
                  <a:moveTo>
                    <a:pt x="329109" y="48203"/>
                  </a:moveTo>
                  <a:cubicBezTo>
                    <a:pt x="258190" y="6095"/>
                    <a:pt x="140730" y="6095"/>
                    <a:pt x="69811" y="48203"/>
                  </a:cubicBezTo>
                  <a:cubicBezTo>
                    <a:pt x="-1108" y="90311"/>
                    <a:pt x="-1108" y="156798"/>
                    <a:pt x="69811" y="196690"/>
                  </a:cubicBezTo>
                  <a:cubicBezTo>
                    <a:pt x="140730" y="238798"/>
                    <a:pt x="258190" y="238798"/>
                    <a:pt x="329109" y="196690"/>
                  </a:cubicBezTo>
                  <a:cubicBezTo>
                    <a:pt x="400029" y="156798"/>
                    <a:pt x="400029" y="90311"/>
                    <a:pt x="329109" y="48203"/>
                  </a:cubicBezTo>
                  <a:close/>
                </a:path>
              </a:pathLst>
            </a:custGeom>
            <a:solidFill>
              <a:srgbClr val="6C6C87">
                <a:alpha val="8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47FEEB13-21B4-4C90-827A-1B8009B57D44}"/>
                </a:ext>
              </a:extLst>
            </p:cNvPr>
            <p:cNvSpPr/>
            <p:nvPr/>
          </p:nvSpPr>
          <p:spPr>
            <a:xfrm>
              <a:off x="6593085" y="2964733"/>
              <a:ext cx="376758" cy="221622"/>
            </a:xfrm>
            <a:custGeom>
              <a:avLst/>
              <a:gdLst>
                <a:gd name="connsiteX0" fmla="*/ 324677 w 376758"/>
                <a:gd name="connsiteY0" fmla="*/ 46541 h 221622"/>
                <a:gd name="connsiteX1" fmla="*/ 69811 w 376758"/>
                <a:gd name="connsiteY1" fmla="*/ 46541 h 221622"/>
                <a:gd name="connsiteX2" fmla="*/ 69811 w 376758"/>
                <a:gd name="connsiteY2" fmla="*/ 195028 h 221622"/>
                <a:gd name="connsiteX3" fmla="*/ 324677 w 376758"/>
                <a:gd name="connsiteY3" fmla="*/ 195028 h 221622"/>
                <a:gd name="connsiteX4" fmla="*/ 324677 w 376758"/>
                <a:gd name="connsiteY4" fmla="*/ 46541 h 221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758" h="221622">
                  <a:moveTo>
                    <a:pt x="324677" y="46541"/>
                  </a:moveTo>
                  <a:cubicBezTo>
                    <a:pt x="253758" y="6649"/>
                    <a:pt x="138514" y="6649"/>
                    <a:pt x="69811" y="46541"/>
                  </a:cubicBezTo>
                  <a:cubicBezTo>
                    <a:pt x="-1108" y="86433"/>
                    <a:pt x="-1108" y="152919"/>
                    <a:pt x="69811" y="195028"/>
                  </a:cubicBezTo>
                  <a:cubicBezTo>
                    <a:pt x="140730" y="234920"/>
                    <a:pt x="255974" y="234920"/>
                    <a:pt x="324677" y="195028"/>
                  </a:cubicBezTo>
                  <a:cubicBezTo>
                    <a:pt x="395596" y="155136"/>
                    <a:pt x="395596" y="88649"/>
                    <a:pt x="324677" y="46541"/>
                  </a:cubicBezTo>
                  <a:close/>
                </a:path>
              </a:pathLst>
            </a:custGeom>
            <a:solidFill>
              <a:srgbClr val="676783">
                <a:alpha val="83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3FE66E91-0C1D-429E-90DA-7F4579BFB5FD}"/>
                </a:ext>
              </a:extLst>
            </p:cNvPr>
            <p:cNvSpPr/>
            <p:nvPr/>
          </p:nvSpPr>
          <p:spPr>
            <a:xfrm>
              <a:off x="6594748" y="2966949"/>
              <a:ext cx="376758" cy="221622"/>
            </a:xfrm>
            <a:custGeom>
              <a:avLst/>
              <a:gdLst>
                <a:gd name="connsiteX0" fmla="*/ 320798 w 376758"/>
                <a:gd name="connsiteY0" fmla="*/ 46541 h 221622"/>
                <a:gd name="connsiteX1" fmla="*/ 68149 w 376758"/>
                <a:gd name="connsiteY1" fmla="*/ 46541 h 221622"/>
                <a:gd name="connsiteX2" fmla="*/ 68149 w 376758"/>
                <a:gd name="connsiteY2" fmla="*/ 192812 h 221622"/>
                <a:gd name="connsiteX3" fmla="*/ 320798 w 376758"/>
                <a:gd name="connsiteY3" fmla="*/ 192812 h 221622"/>
                <a:gd name="connsiteX4" fmla="*/ 320798 w 376758"/>
                <a:gd name="connsiteY4" fmla="*/ 46541 h 221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758" h="221622">
                  <a:moveTo>
                    <a:pt x="320798" y="46541"/>
                  </a:moveTo>
                  <a:cubicBezTo>
                    <a:pt x="252096" y="6649"/>
                    <a:pt x="136852" y="6649"/>
                    <a:pt x="68149" y="46541"/>
                  </a:cubicBezTo>
                  <a:cubicBezTo>
                    <a:pt x="-554" y="86433"/>
                    <a:pt x="-554" y="152919"/>
                    <a:pt x="68149" y="192812"/>
                  </a:cubicBezTo>
                  <a:cubicBezTo>
                    <a:pt x="136852" y="232704"/>
                    <a:pt x="252096" y="232704"/>
                    <a:pt x="320798" y="192812"/>
                  </a:cubicBezTo>
                  <a:cubicBezTo>
                    <a:pt x="391718" y="152919"/>
                    <a:pt x="391718" y="86433"/>
                    <a:pt x="320798" y="46541"/>
                  </a:cubicBezTo>
                  <a:close/>
                </a:path>
              </a:pathLst>
            </a:custGeom>
            <a:solidFill>
              <a:srgbClr val="636380">
                <a:alpha val="8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104B7AC5-855C-498C-8014-F1AF504D2E99}"/>
                </a:ext>
              </a:extLst>
            </p:cNvPr>
            <p:cNvSpPr/>
            <p:nvPr/>
          </p:nvSpPr>
          <p:spPr>
            <a:xfrm>
              <a:off x="6596964" y="2966949"/>
              <a:ext cx="376758" cy="221622"/>
            </a:xfrm>
            <a:custGeom>
              <a:avLst/>
              <a:gdLst>
                <a:gd name="connsiteX0" fmla="*/ 318582 w 376758"/>
                <a:gd name="connsiteY0" fmla="*/ 46541 h 221622"/>
                <a:gd name="connsiteX1" fmla="*/ 68149 w 376758"/>
                <a:gd name="connsiteY1" fmla="*/ 46541 h 221622"/>
                <a:gd name="connsiteX2" fmla="*/ 68149 w 376758"/>
                <a:gd name="connsiteY2" fmla="*/ 190595 h 221622"/>
                <a:gd name="connsiteX3" fmla="*/ 318582 w 376758"/>
                <a:gd name="connsiteY3" fmla="*/ 190595 h 221622"/>
                <a:gd name="connsiteX4" fmla="*/ 318582 w 376758"/>
                <a:gd name="connsiteY4" fmla="*/ 46541 h 221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758" h="221622">
                  <a:moveTo>
                    <a:pt x="318582" y="46541"/>
                  </a:moveTo>
                  <a:cubicBezTo>
                    <a:pt x="249879" y="6649"/>
                    <a:pt x="136852" y="6649"/>
                    <a:pt x="68149" y="46541"/>
                  </a:cubicBezTo>
                  <a:cubicBezTo>
                    <a:pt x="-554" y="86433"/>
                    <a:pt x="-554" y="150703"/>
                    <a:pt x="68149" y="190595"/>
                  </a:cubicBezTo>
                  <a:cubicBezTo>
                    <a:pt x="136852" y="230487"/>
                    <a:pt x="249879" y="230487"/>
                    <a:pt x="318582" y="190595"/>
                  </a:cubicBezTo>
                  <a:cubicBezTo>
                    <a:pt x="387285" y="150703"/>
                    <a:pt x="387285" y="86433"/>
                    <a:pt x="318582" y="46541"/>
                  </a:cubicBezTo>
                  <a:close/>
                </a:path>
              </a:pathLst>
            </a:custGeom>
            <a:solidFill>
              <a:srgbClr val="5E5E7C">
                <a:alpha val="88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8D31278-2F28-476C-8214-ADA94BF9FD1A}"/>
                </a:ext>
              </a:extLst>
            </p:cNvPr>
            <p:cNvSpPr/>
            <p:nvPr/>
          </p:nvSpPr>
          <p:spPr>
            <a:xfrm>
              <a:off x="6599180" y="2969165"/>
              <a:ext cx="376758" cy="221622"/>
            </a:xfrm>
            <a:custGeom>
              <a:avLst/>
              <a:gdLst>
                <a:gd name="connsiteX0" fmla="*/ 314150 w 376758"/>
                <a:gd name="connsiteY0" fmla="*/ 46541 h 221622"/>
                <a:gd name="connsiteX1" fmla="*/ 68149 w 376758"/>
                <a:gd name="connsiteY1" fmla="*/ 46541 h 221622"/>
                <a:gd name="connsiteX2" fmla="*/ 68149 w 376758"/>
                <a:gd name="connsiteY2" fmla="*/ 188379 h 221622"/>
                <a:gd name="connsiteX3" fmla="*/ 314150 w 376758"/>
                <a:gd name="connsiteY3" fmla="*/ 188379 h 221622"/>
                <a:gd name="connsiteX4" fmla="*/ 314150 w 376758"/>
                <a:gd name="connsiteY4" fmla="*/ 46541 h 221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758" h="221622">
                  <a:moveTo>
                    <a:pt x="314150" y="46541"/>
                  </a:moveTo>
                  <a:cubicBezTo>
                    <a:pt x="245447" y="6649"/>
                    <a:pt x="134636" y="6649"/>
                    <a:pt x="68149" y="46541"/>
                  </a:cubicBezTo>
                  <a:cubicBezTo>
                    <a:pt x="-554" y="86433"/>
                    <a:pt x="-554" y="150703"/>
                    <a:pt x="68149" y="188379"/>
                  </a:cubicBezTo>
                  <a:cubicBezTo>
                    <a:pt x="136852" y="228271"/>
                    <a:pt x="247663" y="228271"/>
                    <a:pt x="314150" y="188379"/>
                  </a:cubicBezTo>
                  <a:cubicBezTo>
                    <a:pt x="382853" y="148487"/>
                    <a:pt x="382853" y="84217"/>
                    <a:pt x="314150" y="46541"/>
                  </a:cubicBezTo>
                  <a:close/>
                </a:path>
              </a:pathLst>
            </a:custGeom>
            <a:solidFill>
              <a:srgbClr val="5A5A79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C828AADF-0317-4CED-A475-69A6EF7A2603}"/>
                </a:ext>
              </a:extLst>
            </p:cNvPr>
            <p:cNvSpPr/>
            <p:nvPr/>
          </p:nvSpPr>
          <p:spPr>
            <a:xfrm>
              <a:off x="6600842" y="2970827"/>
              <a:ext cx="376758" cy="221622"/>
            </a:xfrm>
            <a:custGeom>
              <a:avLst/>
              <a:gdLst>
                <a:gd name="connsiteX0" fmla="*/ 310272 w 376758"/>
                <a:gd name="connsiteY0" fmla="*/ 44879 h 221622"/>
                <a:gd name="connsiteX1" fmla="*/ 66487 w 376758"/>
                <a:gd name="connsiteY1" fmla="*/ 44879 h 221622"/>
                <a:gd name="connsiteX2" fmla="*/ 66487 w 376758"/>
                <a:gd name="connsiteY2" fmla="*/ 184501 h 221622"/>
                <a:gd name="connsiteX3" fmla="*/ 310272 w 376758"/>
                <a:gd name="connsiteY3" fmla="*/ 184501 h 221622"/>
                <a:gd name="connsiteX4" fmla="*/ 310272 w 376758"/>
                <a:gd name="connsiteY4" fmla="*/ 44879 h 221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758" h="221622">
                  <a:moveTo>
                    <a:pt x="310272" y="44879"/>
                  </a:moveTo>
                  <a:cubicBezTo>
                    <a:pt x="243785" y="7203"/>
                    <a:pt x="132974" y="7203"/>
                    <a:pt x="66487" y="44879"/>
                  </a:cubicBezTo>
                  <a:cubicBezTo>
                    <a:pt x="0" y="82554"/>
                    <a:pt x="0" y="146825"/>
                    <a:pt x="66487" y="184501"/>
                  </a:cubicBezTo>
                  <a:cubicBezTo>
                    <a:pt x="132974" y="222177"/>
                    <a:pt x="243785" y="222177"/>
                    <a:pt x="310272" y="184501"/>
                  </a:cubicBezTo>
                  <a:cubicBezTo>
                    <a:pt x="378974" y="146825"/>
                    <a:pt x="378974" y="84771"/>
                    <a:pt x="310272" y="44879"/>
                  </a:cubicBezTo>
                  <a:close/>
                </a:path>
              </a:pathLst>
            </a:custGeom>
            <a:solidFill>
              <a:srgbClr val="555575">
                <a:alpha val="93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80DED20B-EE62-43D8-976F-4DB707A6A2EA}"/>
                </a:ext>
              </a:extLst>
            </p:cNvPr>
            <p:cNvSpPr/>
            <p:nvPr/>
          </p:nvSpPr>
          <p:spPr>
            <a:xfrm>
              <a:off x="6605275" y="2970827"/>
              <a:ext cx="354596" cy="221622"/>
            </a:xfrm>
            <a:custGeom>
              <a:avLst/>
              <a:gdLst>
                <a:gd name="connsiteX0" fmla="*/ 305839 w 354595"/>
                <a:gd name="connsiteY0" fmla="*/ 44879 h 221622"/>
                <a:gd name="connsiteX1" fmla="*/ 66487 w 354595"/>
                <a:gd name="connsiteY1" fmla="*/ 44879 h 221622"/>
                <a:gd name="connsiteX2" fmla="*/ 66487 w 354595"/>
                <a:gd name="connsiteY2" fmla="*/ 184501 h 221622"/>
                <a:gd name="connsiteX3" fmla="*/ 305839 w 354595"/>
                <a:gd name="connsiteY3" fmla="*/ 184501 h 221622"/>
                <a:gd name="connsiteX4" fmla="*/ 305839 w 354595"/>
                <a:gd name="connsiteY4" fmla="*/ 44879 h 221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595" h="221622">
                  <a:moveTo>
                    <a:pt x="305839" y="44879"/>
                  </a:moveTo>
                  <a:cubicBezTo>
                    <a:pt x="239352" y="7203"/>
                    <a:pt x="130757" y="7203"/>
                    <a:pt x="66487" y="44879"/>
                  </a:cubicBezTo>
                  <a:cubicBezTo>
                    <a:pt x="0" y="82554"/>
                    <a:pt x="0" y="144609"/>
                    <a:pt x="66487" y="184501"/>
                  </a:cubicBezTo>
                  <a:cubicBezTo>
                    <a:pt x="132974" y="222177"/>
                    <a:pt x="241568" y="222177"/>
                    <a:pt x="305839" y="184501"/>
                  </a:cubicBezTo>
                  <a:cubicBezTo>
                    <a:pt x="370110" y="146825"/>
                    <a:pt x="370110" y="84771"/>
                    <a:pt x="305839" y="44879"/>
                  </a:cubicBezTo>
                  <a:close/>
                </a:path>
              </a:pathLst>
            </a:custGeom>
            <a:solidFill>
              <a:srgbClr val="515171">
                <a:alpha val="9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C6F3104-50B4-4C5D-931E-E08C3A0239D1}"/>
                </a:ext>
              </a:extLst>
            </p:cNvPr>
            <p:cNvSpPr/>
            <p:nvPr/>
          </p:nvSpPr>
          <p:spPr>
            <a:xfrm>
              <a:off x="6604167" y="2972490"/>
              <a:ext cx="354596" cy="221622"/>
            </a:xfrm>
            <a:custGeom>
              <a:avLst/>
              <a:gdLst>
                <a:gd name="connsiteX0" fmla="*/ 353488 w 354595"/>
                <a:gd name="connsiteY0" fmla="*/ 114136 h 221622"/>
                <a:gd name="connsiteX1" fmla="*/ 185055 w 354595"/>
                <a:gd name="connsiteY1" fmla="*/ 211649 h 221622"/>
                <a:gd name="connsiteX2" fmla="*/ 16622 w 354595"/>
                <a:gd name="connsiteY2" fmla="*/ 114136 h 221622"/>
                <a:gd name="connsiteX3" fmla="*/ 185055 w 354595"/>
                <a:gd name="connsiteY3" fmla="*/ 16622 h 221622"/>
                <a:gd name="connsiteX4" fmla="*/ 353488 w 354595"/>
                <a:gd name="connsiteY4" fmla="*/ 114136 h 221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595" h="221622">
                  <a:moveTo>
                    <a:pt x="353488" y="114136"/>
                  </a:moveTo>
                  <a:cubicBezTo>
                    <a:pt x="353488" y="167991"/>
                    <a:pt x="278078" y="211649"/>
                    <a:pt x="185055" y="211649"/>
                  </a:cubicBezTo>
                  <a:cubicBezTo>
                    <a:pt x="92032" y="211649"/>
                    <a:pt x="16622" y="167991"/>
                    <a:pt x="16622" y="114136"/>
                  </a:cubicBezTo>
                  <a:cubicBezTo>
                    <a:pt x="16622" y="60280"/>
                    <a:pt x="92032" y="16622"/>
                    <a:pt x="185055" y="16622"/>
                  </a:cubicBezTo>
                  <a:cubicBezTo>
                    <a:pt x="278078" y="16622"/>
                    <a:pt x="353488" y="60280"/>
                    <a:pt x="353488" y="114136"/>
                  </a:cubicBezTo>
                  <a:close/>
                </a:path>
              </a:pathLst>
            </a:custGeom>
            <a:solidFill>
              <a:srgbClr val="4C4C6E">
                <a:alpha val="98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FEBB1691-B407-472B-BA0C-48E3581CD111}"/>
                </a:ext>
              </a:extLst>
            </p:cNvPr>
            <p:cNvSpPr/>
            <p:nvPr/>
          </p:nvSpPr>
          <p:spPr>
            <a:xfrm>
              <a:off x="6606383" y="2974706"/>
              <a:ext cx="354596" cy="221622"/>
            </a:xfrm>
            <a:custGeom>
              <a:avLst/>
              <a:gdLst>
                <a:gd name="connsiteX0" fmla="*/ 349055 w 354595"/>
                <a:gd name="connsiteY0" fmla="*/ 111919 h 221622"/>
                <a:gd name="connsiteX1" fmla="*/ 182839 w 354595"/>
                <a:gd name="connsiteY1" fmla="*/ 207217 h 221622"/>
                <a:gd name="connsiteX2" fmla="*/ 16622 w 354595"/>
                <a:gd name="connsiteY2" fmla="*/ 111919 h 221622"/>
                <a:gd name="connsiteX3" fmla="*/ 182839 w 354595"/>
                <a:gd name="connsiteY3" fmla="*/ 16622 h 221622"/>
                <a:gd name="connsiteX4" fmla="*/ 349055 w 354595"/>
                <a:gd name="connsiteY4" fmla="*/ 111919 h 221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595" h="221622">
                  <a:moveTo>
                    <a:pt x="349055" y="111919"/>
                  </a:moveTo>
                  <a:cubicBezTo>
                    <a:pt x="349055" y="164551"/>
                    <a:pt x="274638" y="207217"/>
                    <a:pt x="182839" y="207217"/>
                  </a:cubicBezTo>
                  <a:cubicBezTo>
                    <a:pt x="91040" y="207217"/>
                    <a:pt x="16622" y="164551"/>
                    <a:pt x="16622" y="111919"/>
                  </a:cubicBezTo>
                  <a:cubicBezTo>
                    <a:pt x="16622" y="59288"/>
                    <a:pt x="91040" y="16622"/>
                    <a:pt x="182839" y="16622"/>
                  </a:cubicBezTo>
                  <a:cubicBezTo>
                    <a:pt x="274638" y="16622"/>
                    <a:pt x="349055" y="59288"/>
                    <a:pt x="349055" y="111919"/>
                  </a:cubicBezTo>
                  <a:close/>
                </a:path>
              </a:pathLst>
            </a:custGeom>
            <a:solidFill>
              <a:srgbClr val="48486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80F8A76D-8089-499C-B7C8-B30C4488E2A2}"/>
                </a:ext>
              </a:extLst>
            </p:cNvPr>
            <p:cNvSpPr/>
            <p:nvPr/>
          </p:nvSpPr>
          <p:spPr>
            <a:xfrm>
              <a:off x="6574248" y="2950327"/>
              <a:ext cx="421083" cy="243785"/>
            </a:xfrm>
            <a:custGeom>
              <a:avLst/>
              <a:gdLst>
                <a:gd name="connsiteX0" fmla="*/ 347947 w 421082"/>
                <a:gd name="connsiteY0" fmla="*/ 49865 h 243784"/>
                <a:gd name="connsiteX1" fmla="*/ 73135 w 421082"/>
                <a:gd name="connsiteY1" fmla="*/ 49865 h 243784"/>
                <a:gd name="connsiteX2" fmla="*/ 73135 w 421082"/>
                <a:gd name="connsiteY2" fmla="*/ 207217 h 243784"/>
                <a:gd name="connsiteX3" fmla="*/ 347947 w 421082"/>
                <a:gd name="connsiteY3" fmla="*/ 207217 h 243784"/>
                <a:gd name="connsiteX4" fmla="*/ 347947 w 421082"/>
                <a:gd name="connsiteY4" fmla="*/ 49865 h 24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082" h="243784">
                  <a:moveTo>
                    <a:pt x="347947" y="49865"/>
                  </a:moveTo>
                  <a:cubicBezTo>
                    <a:pt x="272596" y="5541"/>
                    <a:pt x="148487" y="5541"/>
                    <a:pt x="73135" y="49865"/>
                  </a:cubicBezTo>
                  <a:cubicBezTo>
                    <a:pt x="-2216" y="94190"/>
                    <a:pt x="-2216" y="165109"/>
                    <a:pt x="73135" y="207217"/>
                  </a:cubicBezTo>
                  <a:cubicBezTo>
                    <a:pt x="148487" y="251542"/>
                    <a:pt x="272596" y="251542"/>
                    <a:pt x="347947" y="207217"/>
                  </a:cubicBezTo>
                  <a:cubicBezTo>
                    <a:pt x="423299" y="165109"/>
                    <a:pt x="423299" y="94190"/>
                    <a:pt x="347947" y="49865"/>
                  </a:cubicBezTo>
                  <a:close/>
                </a:path>
              </a:pathLst>
            </a:custGeom>
            <a:solidFill>
              <a:srgbClr val="48486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A2EFF0A9-7626-4632-913A-B1541873D7CC}"/>
                </a:ext>
              </a:extLst>
            </p:cNvPr>
            <p:cNvSpPr/>
            <p:nvPr/>
          </p:nvSpPr>
          <p:spPr>
            <a:xfrm>
              <a:off x="6574248" y="2925949"/>
              <a:ext cx="421083" cy="243785"/>
            </a:xfrm>
            <a:custGeom>
              <a:avLst/>
              <a:gdLst>
                <a:gd name="connsiteX0" fmla="*/ 347947 w 421082"/>
                <a:gd name="connsiteY0" fmla="*/ 49865 h 243784"/>
                <a:gd name="connsiteX1" fmla="*/ 73135 w 421082"/>
                <a:gd name="connsiteY1" fmla="*/ 49865 h 243784"/>
                <a:gd name="connsiteX2" fmla="*/ 73135 w 421082"/>
                <a:gd name="connsiteY2" fmla="*/ 207217 h 243784"/>
                <a:gd name="connsiteX3" fmla="*/ 347947 w 421082"/>
                <a:gd name="connsiteY3" fmla="*/ 207217 h 243784"/>
                <a:gd name="connsiteX4" fmla="*/ 347947 w 421082"/>
                <a:gd name="connsiteY4" fmla="*/ 49865 h 24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082" h="243784">
                  <a:moveTo>
                    <a:pt x="347947" y="49865"/>
                  </a:moveTo>
                  <a:cubicBezTo>
                    <a:pt x="272596" y="5541"/>
                    <a:pt x="148487" y="5541"/>
                    <a:pt x="73135" y="49865"/>
                  </a:cubicBezTo>
                  <a:cubicBezTo>
                    <a:pt x="-2216" y="94190"/>
                    <a:pt x="-2216" y="165109"/>
                    <a:pt x="73135" y="207217"/>
                  </a:cubicBezTo>
                  <a:cubicBezTo>
                    <a:pt x="148487" y="251542"/>
                    <a:pt x="272596" y="251542"/>
                    <a:pt x="347947" y="207217"/>
                  </a:cubicBezTo>
                  <a:cubicBezTo>
                    <a:pt x="423299" y="165109"/>
                    <a:pt x="423299" y="94190"/>
                    <a:pt x="347947" y="49865"/>
                  </a:cubicBezTo>
                  <a:close/>
                </a:path>
              </a:pathLst>
            </a:custGeom>
            <a:solidFill>
              <a:srgbClr val="48486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B8C3C01F-70B6-4B40-95BC-C18EDC9A7635}"/>
                </a:ext>
              </a:extLst>
            </p:cNvPr>
            <p:cNvSpPr/>
            <p:nvPr/>
          </p:nvSpPr>
          <p:spPr>
            <a:xfrm>
              <a:off x="6692816" y="2961725"/>
              <a:ext cx="199460" cy="155136"/>
            </a:xfrm>
            <a:custGeom>
              <a:avLst/>
              <a:gdLst>
                <a:gd name="connsiteX0" fmla="*/ 140730 w 199460"/>
                <a:gd name="connsiteY0" fmla="*/ 140414 h 155135"/>
                <a:gd name="connsiteX1" fmla="*/ 136298 w 199460"/>
                <a:gd name="connsiteY1" fmla="*/ 140414 h 155135"/>
                <a:gd name="connsiteX2" fmla="*/ 21054 w 199460"/>
                <a:gd name="connsiteY2" fmla="*/ 129333 h 155135"/>
                <a:gd name="connsiteX3" fmla="*/ 16622 w 199460"/>
                <a:gd name="connsiteY3" fmla="*/ 49549 h 155135"/>
                <a:gd name="connsiteX4" fmla="*/ 32135 w 199460"/>
                <a:gd name="connsiteY4" fmla="*/ 25170 h 155135"/>
                <a:gd name="connsiteX5" fmla="*/ 111919 w 199460"/>
                <a:gd name="connsiteY5" fmla="*/ 31819 h 155135"/>
                <a:gd name="connsiteX6" fmla="*/ 129649 w 199460"/>
                <a:gd name="connsiteY6" fmla="*/ 60630 h 155135"/>
                <a:gd name="connsiteX7" fmla="*/ 169541 w 199460"/>
                <a:gd name="connsiteY7" fmla="*/ 76143 h 155135"/>
                <a:gd name="connsiteX8" fmla="*/ 171757 w 199460"/>
                <a:gd name="connsiteY8" fmla="*/ 131549 h 155135"/>
                <a:gd name="connsiteX9" fmla="*/ 140730 w 199460"/>
                <a:gd name="connsiteY9" fmla="*/ 140414 h 15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9460" h="155135">
                  <a:moveTo>
                    <a:pt x="140730" y="140414"/>
                  </a:moveTo>
                  <a:cubicBezTo>
                    <a:pt x="140730" y="140414"/>
                    <a:pt x="136298" y="140414"/>
                    <a:pt x="136298" y="140414"/>
                  </a:cubicBezTo>
                  <a:lnTo>
                    <a:pt x="21054" y="129333"/>
                  </a:lnTo>
                  <a:lnTo>
                    <a:pt x="16622" y="49549"/>
                  </a:lnTo>
                  <a:cubicBezTo>
                    <a:pt x="16622" y="40684"/>
                    <a:pt x="21054" y="29603"/>
                    <a:pt x="32135" y="25170"/>
                  </a:cubicBezTo>
                  <a:cubicBezTo>
                    <a:pt x="52081" y="11873"/>
                    <a:pt x="87541" y="14089"/>
                    <a:pt x="111919" y="31819"/>
                  </a:cubicBezTo>
                  <a:cubicBezTo>
                    <a:pt x="123000" y="40684"/>
                    <a:pt x="129649" y="51765"/>
                    <a:pt x="129649" y="60630"/>
                  </a:cubicBezTo>
                  <a:cubicBezTo>
                    <a:pt x="145163" y="62846"/>
                    <a:pt x="158460" y="67278"/>
                    <a:pt x="169541" y="76143"/>
                  </a:cubicBezTo>
                  <a:cubicBezTo>
                    <a:pt x="191703" y="93873"/>
                    <a:pt x="193920" y="118252"/>
                    <a:pt x="171757" y="131549"/>
                  </a:cubicBezTo>
                  <a:cubicBezTo>
                    <a:pt x="162893" y="135981"/>
                    <a:pt x="151811" y="140414"/>
                    <a:pt x="140730" y="140414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17F63160-C25B-4FA7-8D25-F6CB39DE4098}"/>
                </a:ext>
              </a:extLst>
            </p:cNvPr>
            <p:cNvSpPr/>
            <p:nvPr/>
          </p:nvSpPr>
          <p:spPr>
            <a:xfrm>
              <a:off x="5957583" y="2592407"/>
              <a:ext cx="531894" cy="310271"/>
            </a:xfrm>
            <a:custGeom>
              <a:avLst/>
              <a:gdLst>
                <a:gd name="connsiteX0" fmla="*/ 452664 w 531893"/>
                <a:gd name="connsiteY0" fmla="*/ 59838 h 310271"/>
                <a:gd name="connsiteX1" fmla="*/ 91419 w 531893"/>
                <a:gd name="connsiteY1" fmla="*/ 59838 h 310271"/>
                <a:gd name="connsiteX2" fmla="*/ 91419 w 531893"/>
                <a:gd name="connsiteY2" fmla="*/ 268163 h 310271"/>
                <a:gd name="connsiteX3" fmla="*/ 452664 w 531893"/>
                <a:gd name="connsiteY3" fmla="*/ 268163 h 310271"/>
                <a:gd name="connsiteX4" fmla="*/ 452664 w 531893"/>
                <a:gd name="connsiteY4" fmla="*/ 59838 h 31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893" h="310271">
                  <a:moveTo>
                    <a:pt x="452664" y="59838"/>
                  </a:moveTo>
                  <a:cubicBezTo>
                    <a:pt x="352934" y="2216"/>
                    <a:pt x="191149" y="2216"/>
                    <a:pt x="91419" y="59838"/>
                  </a:cubicBezTo>
                  <a:cubicBezTo>
                    <a:pt x="-8311" y="117460"/>
                    <a:pt x="-8311" y="210541"/>
                    <a:pt x="91419" y="268163"/>
                  </a:cubicBezTo>
                  <a:cubicBezTo>
                    <a:pt x="191149" y="325785"/>
                    <a:pt x="352934" y="325785"/>
                    <a:pt x="452664" y="268163"/>
                  </a:cubicBezTo>
                  <a:cubicBezTo>
                    <a:pt x="550178" y="210541"/>
                    <a:pt x="550178" y="117460"/>
                    <a:pt x="452664" y="59838"/>
                  </a:cubicBez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1D6748E6-9341-4DE3-BEF6-C7FDE0FC0335}"/>
                </a:ext>
              </a:extLst>
            </p:cNvPr>
            <p:cNvSpPr/>
            <p:nvPr/>
          </p:nvSpPr>
          <p:spPr>
            <a:xfrm>
              <a:off x="5959245" y="2592407"/>
              <a:ext cx="531894" cy="310271"/>
            </a:xfrm>
            <a:custGeom>
              <a:avLst/>
              <a:gdLst>
                <a:gd name="connsiteX0" fmla="*/ 448786 w 531893"/>
                <a:gd name="connsiteY0" fmla="*/ 59838 h 310271"/>
                <a:gd name="connsiteX1" fmla="*/ 89757 w 531893"/>
                <a:gd name="connsiteY1" fmla="*/ 59838 h 310271"/>
                <a:gd name="connsiteX2" fmla="*/ 89757 w 531893"/>
                <a:gd name="connsiteY2" fmla="*/ 265947 h 310271"/>
                <a:gd name="connsiteX3" fmla="*/ 448786 w 531893"/>
                <a:gd name="connsiteY3" fmla="*/ 265947 h 310271"/>
                <a:gd name="connsiteX4" fmla="*/ 448786 w 531893"/>
                <a:gd name="connsiteY4" fmla="*/ 59838 h 31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893" h="310271">
                  <a:moveTo>
                    <a:pt x="448786" y="59838"/>
                  </a:moveTo>
                  <a:cubicBezTo>
                    <a:pt x="351272" y="2216"/>
                    <a:pt x="189487" y="2216"/>
                    <a:pt x="89757" y="59838"/>
                  </a:cubicBezTo>
                  <a:cubicBezTo>
                    <a:pt x="-7757" y="117460"/>
                    <a:pt x="-7757" y="210541"/>
                    <a:pt x="89757" y="265947"/>
                  </a:cubicBezTo>
                  <a:cubicBezTo>
                    <a:pt x="187271" y="323569"/>
                    <a:pt x="349055" y="323569"/>
                    <a:pt x="448786" y="265947"/>
                  </a:cubicBezTo>
                  <a:cubicBezTo>
                    <a:pt x="546299" y="210541"/>
                    <a:pt x="546299" y="117460"/>
                    <a:pt x="448786" y="59838"/>
                  </a:cubicBezTo>
                  <a:close/>
                </a:path>
              </a:pathLst>
            </a:custGeom>
            <a:solidFill>
              <a:srgbClr val="FBFBF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29D3F040-808B-4363-A5EF-869A5B6BA059}"/>
                </a:ext>
              </a:extLst>
            </p:cNvPr>
            <p:cNvSpPr/>
            <p:nvPr/>
          </p:nvSpPr>
          <p:spPr>
            <a:xfrm>
              <a:off x="5961461" y="2596285"/>
              <a:ext cx="531894" cy="310271"/>
            </a:xfrm>
            <a:custGeom>
              <a:avLst/>
              <a:gdLst>
                <a:gd name="connsiteX0" fmla="*/ 444353 w 531893"/>
                <a:gd name="connsiteY0" fmla="*/ 58176 h 310271"/>
                <a:gd name="connsiteX1" fmla="*/ 89757 w 531893"/>
                <a:gd name="connsiteY1" fmla="*/ 58176 h 310271"/>
                <a:gd name="connsiteX2" fmla="*/ 89757 w 531893"/>
                <a:gd name="connsiteY2" fmla="*/ 264285 h 310271"/>
                <a:gd name="connsiteX3" fmla="*/ 444353 w 531893"/>
                <a:gd name="connsiteY3" fmla="*/ 264285 h 310271"/>
                <a:gd name="connsiteX4" fmla="*/ 444353 w 531893"/>
                <a:gd name="connsiteY4" fmla="*/ 58176 h 31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893" h="310271">
                  <a:moveTo>
                    <a:pt x="444353" y="58176"/>
                  </a:moveTo>
                  <a:cubicBezTo>
                    <a:pt x="346839" y="2770"/>
                    <a:pt x="187271" y="2770"/>
                    <a:pt x="89757" y="58176"/>
                  </a:cubicBezTo>
                  <a:cubicBezTo>
                    <a:pt x="-7757" y="113582"/>
                    <a:pt x="-7757" y="206663"/>
                    <a:pt x="89757" y="264285"/>
                  </a:cubicBezTo>
                  <a:cubicBezTo>
                    <a:pt x="187271" y="319691"/>
                    <a:pt x="346839" y="319691"/>
                    <a:pt x="444353" y="264285"/>
                  </a:cubicBezTo>
                  <a:cubicBezTo>
                    <a:pt x="541867" y="206663"/>
                    <a:pt x="541867" y="113582"/>
                    <a:pt x="444353" y="58176"/>
                  </a:cubicBezTo>
                  <a:close/>
                </a:path>
              </a:pathLst>
            </a:custGeom>
            <a:solidFill>
              <a:srgbClr val="F6F6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9CEDDAFC-91FB-484D-B850-ABE3BE1995B1}"/>
                </a:ext>
              </a:extLst>
            </p:cNvPr>
            <p:cNvSpPr/>
            <p:nvPr/>
          </p:nvSpPr>
          <p:spPr>
            <a:xfrm>
              <a:off x="5963678" y="2596285"/>
              <a:ext cx="509732" cy="310271"/>
            </a:xfrm>
            <a:custGeom>
              <a:avLst/>
              <a:gdLst>
                <a:gd name="connsiteX0" fmla="*/ 442137 w 509731"/>
                <a:gd name="connsiteY0" fmla="*/ 58176 h 310271"/>
                <a:gd name="connsiteX1" fmla="*/ 89757 w 509731"/>
                <a:gd name="connsiteY1" fmla="*/ 58176 h 310271"/>
                <a:gd name="connsiteX2" fmla="*/ 89757 w 509731"/>
                <a:gd name="connsiteY2" fmla="*/ 262069 h 310271"/>
                <a:gd name="connsiteX3" fmla="*/ 442137 w 509731"/>
                <a:gd name="connsiteY3" fmla="*/ 262069 h 310271"/>
                <a:gd name="connsiteX4" fmla="*/ 442137 w 509731"/>
                <a:gd name="connsiteY4" fmla="*/ 58176 h 31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731" h="310271">
                  <a:moveTo>
                    <a:pt x="442137" y="58176"/>
                  </a:moveTo>
                  <a:cubicBezTo>
                    <a:pt x="344623" y="2770"/>
                    <a:pt x="187271" y="2770"/>
                    <a:pt x="89757" y="58176"/>
                  </a:cubicBezTo>
                  <a:cubicBezTo>
                    <a:pt x="-7757" y="113582"/>
                    <a:pt x="-7757" y="204447"/>
                    <a:pt x="89757" y="262069"/>
                  </a:cubicBezTo>
                  <a:cubicBezTo>
                    <a:pt x="187271" y="317474"/>
                    <a:pt x="344623" y="317474"/>
                    <a:pt x="442137" y="262069"/>
                  </a:cubicBezTo>
                  <a:cubicBezTo>
                    <a:pt x="537435" y="206663"/>
                    <a:pt x="537435" y="113582"/>
                    <a:pt x="442137" y="58176"/>
                  </a:cubicBezTo>
                  <a:close/>
                </a:path>
              </a:pathLst>
            </a:custGeom>
            <a:solidFill>
              <a:srgbClr val="F2F2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2D94DC50-10A8-4887-A2D0-7C965EFA9B8F}"/>
                </a:ext>
              </a:extLst>
            </p:cNvPr>
            <p:cNvSpPr/>
            <p:nvPr/>
          </p:nvSpPr>
          <p:spPr>
            <a:xfrm>
              <a:off x="5967556" y="2598502"/>
              <a:ext cx="509732" cy="310271"/>
            </a:xfrm>
            <a:custGeom>
              <a:avLst/>
              <a:gdLst>
                <a:gd name="connsiteX0" fmla="*/ 436042 w 509731"/>
                <a:gd name="connsiteY0" fmla="*/ 58176 h 310271"/>
                <a:gd name="connsiteX1" fmla="*/ 88095 w 509731"/>
                <a:gd name="connsiteY1" fmla="*/ 58176 h 310271"/>
                <a:gd name="connsiteX2" fmla="*/ 88095 w 509731"/>
                <a:gd name="connsiteY2" fmla="*/ 259852 h 310271"/>
                <a:gd name="connsiteX3" fmla="*/ 436042 w 509731"/>
                <a:gd name="connsiteY3" fmla="*/ 259852 h 310271"/>
                <a:gd name="connsiteX4" fmla="*/ 436042 w 509731"/>
                <a:gd name="connsiteY4" fmla="*/ 58176 h 31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731" h="310271">
                  <a:moveTo>
                    <a:pt x="436042" y="58176"/>
                  </a:moveTo>
                  <a:cubicBezTo>
                    <a:pt x="340745" y="2770"/>
                    <a:pt x="183393" y="2770"/>
                    <a:pt x="88095" y="58176"/>
                  </a:cubicBezTo>
                  <a:cubicBezTo>
                    <a:pt x="-7203" y="113582"/>
                    <a:pt x="-7203" y="204447"/>
                    <a:pt x="88095" y="259852"/>
                  </a:cubicBezTo>
                  <a:cubicBezTo>
                    <a:pt x="183393" y="315258"/>
                    <a:pt x="340745" y="315258"/>
                    <a:pt x="436042" y="259852"/>
                  </a:cubicBezTo>
                  <a:cubicBezTo>
                    <a:pt x="531340" y="202231"/>
                    <a:pt x="531340" y="113582"/>
                    <a:pt x="436042" y="58176"/>
                  </a:cubicBezTo>
                  <a:close/>
                </a:path>
              </a:pathLst>
            </a:custGeom>
            <a:solidFill>
              <a:srgbClr val="EDED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459F098D-D18C-4180-9E57-84DC5AFFCE08}"/>
                </a:ext>
              </a:extLst>
            </p:cNvPr>
            <p:cNvSpPr/>
            <p:nvPr/>
          </p:nvSpPr>
          <p:spPr>
            <a:xfrm>
              <a:off x="5967556" y="2598502"/>
              <a:ext cx="509732" cy="310271"/>
            </a:xfrm>
            <a:custGeom>
              <a:avLst/>
              <a:gdLst>
                <a:gd name="connsiteX0" fmla="*/ 433826 w 509731"/>
                <a:gd name="connsiteY0" fmla="*/ 58176 h 310271"/>
                <a:gd name="connsiteX1" fmla="*/ 88095 w 509731"/>
                <a:gd name="connsiteY1" fmla="*/ 58176 h 310271"/>
                <a:gd name="connsiteX2" fmla="*/ 88095 w 509731"/>
                <a:gd name="connsiteY2" fmla="*/ 257636 h 310271"/>
                <a:gd name="connsiteX3" fmla="*/ 433826 w 509731"/>
                <a:gd name="connsiteY3" fmla="*/ 257636 h 310271"/>
                <a:gd name="connsiteX4" fmla="*/ 433826 w 509731"/>
                <a:gd name="connsiteY4" fmla="*/ 58176 h 31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731" h="310271">
                  <a:moveTo>
                    <a:pt x="433826" y="58176"/>
                  </a:moveTo>
                  <a:cubicBezTo>
                    <a:pt x="338528" y="2770"/>
                    <a:pt x="183393" y="2770"/>
                    <a:pt x="88095" y="58176"/>
                  </a:cubicBezTo>
                  <a:cubicBezTo>
                    <a:pt x="-7203" y="113582"/>
                    <a:pt x="-7203" y="202231"/>
                    <a:pt x="88095" y="257636"/>
                  </a:cubicBezTo>
                  <a:cubicBezTo>
                    <a:pt x="183393" y="313042"/>
                    <a:pt x="338528" y="313042"/>
                    <a:pt x="433826" y="257636"/>
                  </a:cubicBezTo>
                  <a:cubicBezTo>
                    <a:pt x="529124" y="202231"/>
                    <a:pt x="529124" y="113582"/>
                    <a:pt x="433826" y="58176"/>
                  </a:cubicBezTo>
                  <a:close/>
                </a:path>
              </a:pathLst>
            </a:custGeom>
            <a:solidFill>
              <a:srgbClr val="E9E9ED">
                <a:alpha val="12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3F6587B2-3AC4-4A6F-A727-7B58B778ECA4}"/>
                </a:ext>
              </a:extLst>
            </p:cNvPr>
            <p:cNvSpPr/>
            <p:nvPr/>
          </p:nvSpPr>
          <p:spPr>
            <a:xfrm>
              <a:off x="5967556" y="2598502"/>
              <a:ext cx="509732" cy="310271"/>
            </a:xfrm>
            <a:custGeom>
              <a:avLst/>
              <a:gdLst>
                <a:gd name="connsiteX0" fmla="*/ 431610 w 509731"/>
                <a:gd name="connsiteY0" fmla="*/ 58176 h 310271"/>
                <a:gd name="connsiteX1" fmla="*/ 88095 w 509731"/>
                <a:gd name="connsiteY1" fmla="*/ 58176 h 310271"/>
                <a:gd name="connsiteX2" fmla="*/ 88095 w 509731"/>
                <a:gd name="connsiteY2" fmla="*/ 255420 h 310271"/>
                <a:gd name="connsiteX3" fmla="*/ 431610 w 509731"/>
                <a:gd name="connsiteY3" fmla="*/ 255420 h 310271"/>
                <a:gd name="connsiteX4" fmla="*/ 431610 w 509731"/>
                <a:gd name="connsiteY4" fmla="*/ 58176 h 31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731" h="310271">
                  <a:moveTo>
                    <a:pt x="431610" y="58176"/>
                  </a:moveTo>
                  <a:cubicBezTo>
                    <a:pt x="336312" y="2770"/>
                    <a:pt x="183393" y="2770"/>
                    <a:pt x="88095" y="58176"/>
                  </a:cubicBezTo>
                  <a:cubicBezTo>
                    <a:pt x="-7203" y="113582"/>
                    <a:pt x="-7203" y="202231"/>
                    <a:pt x="88095" y="255420"/>
                  </a:cubicBezTo>
                  <a:cubicBezTo>
                    <a:pt x="183393" y="310825"/>
                    <a:pt x="336312" y="310825"/>
                    <a:pt x="431610" y="255420"/>
                  </a:cubicBezTo>
                  <a:cubicBezTo>
                    <a:pt x="526908" y="202231"/>
                    <a:pt x="526908" y="113582"/>
                    <a:pt x="431610" y="58176"/>
                  </a:cubicBezTo>
                  <a:close/>
                </a:path>
              </a:pathLst>
            </a:custGeom>
            <a:solidFill>
              <a:srgbClr val="E4E4E9">
                <a:alpha val="1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8E471126-04E1-4E11-B8A2-71B768D25515}"/>
                </a:ext>
              </a:extLst>
            </p:cNvPr>
            <p:cNvSpPr/>
            <p:nvPr/>
          </p:nvSpPr>
          <p:spPr>
            <a:xfrm>
              <a:off x="5973651" y="2602380"/>
              <a:ext cx="509732" cy="288109"/>
            </a:xfrm>
            <a:custGeom>
              <a:avLst/>
              <a:gdLst>
                <a:gd name="connsiteX0" fmla="*/ 425515 w 509731"/>
                <a:gd name="connsiteY0" fmla="*/ 56514 h 288109"/>
                <a:gd name="connsiteX1" fmla="*/ 86433 w 509731"/>
                <a:gd name="connsiteY1" fmla="*/ 56514 h 288109"/>
                <a:gd name="connsiteX2" fmla="*/ 86433 w 509731"/>
                <a:gd name="connsiteY2" fmla="*/ 251541 h 288109"/>
                <a:gd name="connsiteX3" fmla="*/ 425515 w 509731"/>
                <a:gd name="connsiteY3" fmla="*/ 251541 h 288109"/>
                <a:gd name="connsiteX4" fmla="*/ 425515 w 509731"/>
                <a:gd name="connsiteY4" fmla="*/ 56514 h 28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731" h="288109">
                  <a:moveTo>
                    <a:pt x="425515" y="56514"/>
                  </a:moveTo>
                  <a:cubicBezTo>
                    <a:pt x="332434" y="3324"/>
                    <a:pt x="179514" y="3324"/>
                    <a:pt x="86433" y="56514"/>
                  </a:cubicBezTo>
                  <a:cubicBezTo>
                    <a:pt x="-6649" y="109703"/>
                    <a:pt x="-6649" y="198352"/>
                    <a:pt x="86433" y="251541"/>
                  </a:cubicBezTo>
                  <a:cubicBezTo>
                    <a:pt x="179514" y="304731"/>
                    <a:pt x="332434" y="304731"/>
                    <a:pt x="425515" y="251541"/>
                  </a:cubicBezTo>
                  <a:cubicBezTo>
                    <a:pt x="518597" y="198352"/>
                    <a:pt x="518597" y="109703"/>
                    <a:pt x="425515" y="56514"/>
                  </a:cubicBezTo>
                  <a:close/>
                </a:path>
              </a:pathLst>
            </a:custGeom>
            <a:solidFill>
              <a:srgbClr val="E0E0E6">
                <a:alpha val="17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9AAC307E-A23A-4A55-9E34-00CD84685B7C}"/>
                </a:ext>
              </a:extLst>
            </p:cNvPr>
            <p:cNvSpPr/>
            <p:nvPr/>
          </p:nvSpPr>
          <p:spPr>
            <a:xfrm>
              <a:off x="5973651" y="2602380"/>
              <a:ext cx="509732" cy="288109"/>
            </a:xfrm>
            <a:custGeom>
              <a:avLst/>
              <a:gdLst>
                <a:gd name="connsiteX0" fmla="*/ 423299 w 509731"/>
                <a:gd name="connsiteY0" fmla="*/ 56514 h 288109"/>
                <a:gd name="connsiteX1" fmla="*/ 86433 w 509731"/>
                <a:gd name="connsiteY1" fmla="*/ 56514 h 288109"/>
                <a:gd name="connsiteX2" fmla="*/ 86433 w 509731"/>
                <a:gd name="connsiteY2" fmla="*/ 251541 h 288109"/>
                <a:gd name="connsiteX3" fmla="*/ 423299 w 509731"/>
                <a:gd name="connsiteY3" fmla="*/ 251541 h 288109"/>
                <a:gd name="connsiteX4" fmla="*/ 423299 w 509731"/>
                <a:gd name="connsiteY4" fmla="*/ 56514 h 28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731" h="288109">
                  <a:moveTo>
                    <a:pt x="423299" y="56514"/>
                  </a:moveTo>
                  <a:cubicBezTo>
                    <a:pt x="330217" y="3324"/>
                    <a:pt x="179514" y="3324"/>
                    <a:pt x="86433" y="56514"/>
                  </a:cubicBezTo>
                  <a:cubicBezTo>
                    <a:pt x="-6649" y="109703"/>
                    <a:pt x="-6649" y="198352"/>
                    <a:pt x="86433" y="251541"/>
                  </a:cubicBezTo>
                  <a:cubicBezTo>
                    <a:pt x="179514" y="304731"/>
                    <a:pt x="330217" y="304731"/>
                    <a:pt x="423299" y="251541"/>
                  </a:cubicBezTo>
                  <a:cubicBezTo>
                    <a:pt x="516380" y="198352"/>
                    <a:pt x="516380" y="109703"/>
                    <a:pt x="423299" y="56514"/>
                  </a:cubicBezTo>
                  <a:close/>
                </a:path>
              </a:pathLst>
            </a:custGeom>
            <a:solidFill>
              <a:srgbClr val="DBDBE2">
                <a:alpha val="2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FE024D85-F598-4B05-95FB-04C6F533E872}"/>
                </a:ext>
              </a:extLst>
            </p:cNvPr>
            <p:cNvSpPr/>
            <p:nvPr/>
          </p:nvSpPr>
          <p:spPr>
            <a:xfrm>
              <a:off x="5977529" y="2604596"/>
              <a:ext cx="487569" cy="288109"/>
            </a:xfrm>
            <a:custGeom>
              <a:avLst/>
              <a:gdLst>
                <a:gd name="connsiteX0" fmla="*/ 417204 w 487569"/>
                <a:gd name="connsiteY0" fmla="*/ 56514 h 288109"/>
                <a:gd name="connsiteX1" fmla="*/ 84771 w 487569"/>
                <a:gd name="connsiteY1" fmla="*/ 56514 h 288109"/>
                <a:gd name="connsiteX2" fmla="*/ 84771 w 487569"/>
                <a:gd name="connsiteY2" fmla="*/ 249325 h 288109"/>
                <a:gd name="connsiteX3" fmla="*/ 417204 w 487569"/>
                <a:gd name="connsiteY3" fmla="*/ 249325 h 288109"/>
                <a:gd name="connsiteX4" fmla="*/ 417204 w 487569"/>
                <a:gd name="connsiteY4" fmla="*/ 56514 h 28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569" h="288109">
                  <a:moveTo>
                    <a:pt x="417204" y="56514"/>
                  </a:moveTo>
                  <a:cubicBezTo>
                    <a:pt x="326339" y="3324"/>
                    <a:pt x="175636" y="3324"/>
                    <a:pt x="84771" y="56514"/>
                  </a:cubicBezTo>
                  <a:cubicBezTo>
                    <a:pt x="-6095" y="109703"/>
                    <a:pt x="-6095" y="196136"/>
                    <a:pt x="84771" y="249325"/>
                  </a:cubicBezTo>
                  <a:cubicBezTo>
                    <a:pt x="175636" y="302515"/>
                    <a:pt x="326339" y="302515"/>
                    <a:pt x="417204" y="249325"/>
                  </a:cubicBezTo>
                  <a:cubicBezTo>
                    <a:pt x="510286" y="196136"/>
                    <a:pt x="510286" y="107487"/>
                    <a:pt x="417204" y="56514"/>
                  </a:cubicBezTo>
                  <a:close/>
                </a:path>
              </a:pathLst>
            </a:custGeom>
            <a:solidFill>
              <a:srgbClr val="D7D7DE">
                <a:alpha val="22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CC99BAD4-2CC0-4222-9177-37801B8B0381}"/>
                </a:ext>
              </a:extLst>
            </p:cNvPr>
            <p:cNvSpPr/>
            <p:nvPr/>
          </p:nvSpPr>
          <p:spPr>
            <a:xfrm>
              <a:off x="5979191" y="2604596"/>
              <a:ext cx="487569" cy="288109"/>
            </a:xfrm>
            <a:custGeom>
              <a:avLst/>
              <a:gdLst>
                <a:gd name="connsiteX0" fmla="*/ 482029 w 487569"/>
                <a:gd name="connsiteY0" fmla="*/ 151811 h 288109"/>
                <a:gd name="connsiteX1" fmla="*/ 249325 w 487569"/>
                <a:gd name="connsiteY1" fmla="*/ 287001 h 288109"/>
                <a:gd name="connsiteX2" fmla="*/ 16622 w 487569"/>
                <a:gd name="connsiteY2" fmla="*/ 151811 h 288109"/>
                <a:gd name="connsiteX3" fmla="*/ 249325 w 487569"/>
                <a:gd name="connsiteY3" fmla="*/ 16622 h 288109"/>
                <a:gd name="connsiteX4" fmla="*/ 482029 w 487569"/>
                <a:gd name="connsiteY4" fmla="*/ 151811 h 28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569" h="288109">
                  <a:moveTo>
                    <a:pt x="482029" y="151811"/>
                  </a:moveTo>
                  <a:cubicBezTo>
                    <a:pt x="482029" y="226475"/>
                    <a:pt x="377844" y="287001"/>
                    <a:pt x="249325" y="287001"/>
                  </a:cubicBezTo>
                  <a:cubicBezTo>
                    <a:pt x="120807" y="287001"/>
                    <a:pt x="16622" y="226475"/>
                    <a:pt x="16622" y="151811"/>
                  </a:cubicBezTo>
                  <a:cubicBezTo>
                    <a:pt x="16622" y="77148"/>
                    <a:pt x="120807" y="16622"/>
                    <a:pt x="249325" y="16622"/>
                  </a:cubicBezTo>
                  <a:cubicBezTo>
                    <a:pt x="377844" y="16622"/>
                    <a:pt x="482029" y="77148"/>
                    <a:pt x="482029" y="151811"/>
                  </a:cubicBezTo>
                  <a:close/>
                </a:path>
              </a:pathLst>
            </a:custGeom>
            <a:solidFill>
              <a:srgbClr val="D2D2DB">
                <a:alpha val="24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5E91F053-39AF-4CA9-A9AF-A4563C522BD4}"/>
                </a:ext>
              </a:extLst>
            </p:cNvPr>
            <p:cNvSpPr/>
            <p:nvPr/>
          </p:nvSpPr>
          <p:spPr>
            <a:xfrm>
              <a:off x="5979745" y="2606258"/>
              <a:ext cx="487569" cy="288109"/>
            </a:xfrm>
            <a:custGeom>
              <a:avLst/>
              <a:gdLst>
                <a:gd name="connsiteX0" fmla="*/ 412772 w 487569"/>
                <a:gd name="connsiteY0" fmla="*/ 54852 h 288109"/>
                <a:gd name="connsiteX1" fmla="*/ 84771 w 487569"/>
                <a:gd name="connsiteY1" fmla="*/ 54852 h 288109"/>
                <a:gd name="connsiteX2" fmla="*/ 84771 w 487569"/>
                <a:gd name="connsiteY2" fmla="*/ 243231 h 288109"/>
                <a:gd name="connsiteX3" fmla="*/ 412772 w 487569"/>
                <a:gd name="connsiteY3" fmla="*/ 243231 h 288109"/>
                <a:gd name="connsiteX4" fmla="*/ 412772 w 487569"/>
                <a:gd name="connsiteY4" fmla="*/ 54852 h 28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569" h="288109">
                  <a:moveTo>
                    <a:pt x="412772" y="54852"/>
                  </a:moveTo>
                  <a:cubicBezTo>
                    <a:pt x="321907" y="3878"/>
                    <a:pt x="175636" y="3878"/>
                    <a:pt x="84771" y="54852"/>
                  </a:cubicBezTo>
                  <a:cubicBezTo>
                    <a:pt x="-6095" y="105825"/>
                    <a:pt x="-6095" y="192258"/>
                    <a:pt x="84771" y="243231"/>
                  </a:cubicBezTo>
                  <a:cubicBezTo>
                    <a:pt x="175636" y="294204"/>
                    <a:pt x="321907" y="294204"/>
                    <a:pt x="412772" y="243231"/>
                  </a:cubicBezTo>
                  <a:cubicBezTo>
                    <a:pt x="503637" y="192258"/>
                    <a:pt x="503637" y="108041"/>
                    <a:pt x="412772" y="54852"/>
                  </a:cubicBezTo>
                  <a:close/>
                </a:path>
              </a:pathLst>
            </a:custGeom>
            <a:solidFill>
              <a:srgbClr val="CECED7">
                <a:alpha val="27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32B80B67-38A0-481A-8135-77F8CCD66B7F}"/>
                </a:ext>
              </a:extLst>
            </p:cNvPr>
            <p:cNvSpPr/>
            <p:nvPr/>
          </p:nvSpPr>
          <p:spPr>
            <a:xfrm>
              <a:off x="5983624" y="2606812"/>
              <a:ext cx="487569" cy="288109"/>
            </a:xfrm>
            <a:custGeom>
              <a:avLst/>
              <a:gdLst>
                <a:gd name="connsiteX0" fmla="*/ 473164 w 487569"/>
                <a:gd name="connsiteY0" fmla="*/ 149595 h 288109"/>
                <a:gd name="connsiteX1" fmla="*/ 244893 w 487569"/>
                <a:gd name="connsiteY1" fmla="*/ 282569 h 288109"/>
                <a:gd name="connsiteX2" fmla="*/ 16622 w 487569"/>
                <a:gd name="connsiteY2" fmla="*/ 149595 h 288109"/>
                <a:gd name="connsiteX3" fmla="*/ 244893 w 487569"/>
                <a:gd name="connsiteY3" fmla="*/ 16622 h 288109"/>
                <a:gd name="connsiteX4" fmla="*/ 473164 w 487569"/>
                <a:gd name="connsiteY4" fmla="*/ 149595 h 28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569" h="288109">
                  <a:moveTo>
                    <a:pt x="473164" y="149595"/>
                  </a:moveTo>
                  <a:cubicBezTo>
                    <a:pt x="473164" y="223034"/>
                    <a:pt x="370964" y="282569"/>
                    <a:pt x="244893" y="282569"/>
                  </a:cubicBezTo>
                  <a:cubicBezTo>
                    <a:pt x="118822" y="282569"/>
                    <a:pt x="16622" y="223034"/>
                    <a:pt x="16622" y="149595"/>
                  </a:cubicBezTo>
                  <a:cubicBezTo>
                    <a:pt x="16622" y="76156"/>
                    <a:pt x="118822" y="16622"/>
                    <a:pt x="244893" y="16622"/>
                  </a:cubicBezTo>
                  <a:cubicBezTo>
                    <a:pt x="370964" y="16622"/>
                    <a:pt x="473164" y="76156"/>
                    <a:pt x="473164" y="149595"/>
                  </a:cubicBezTo>
                  <a:close/>
                </a:path>
              </a:pathLst>
            </a:custGeom>
            <a:solidFill>
              <a:srgbClr val="C9C9D3">
                <a:alpha val="29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62CCA88A-19DA-4E35-9D33-D88D1FE8DE74}"/>
                </a:ext>
              </a:extLst>
            </p:cNvPr>
            <p:cNvSpPr/>
            <p:nvPr/>
          </p:nvSpPr>
          <p:spPr>
            <a:xfrm>
              <a:off x="5985840" y="2609029"/>
              <a:ext cx="465407" cy="288109"/>
            </a:xfrm>
            <a:custGeom>
              <a:avLst/>
              <a:gdLst>
                <a:gd name="connsiteX0" fmla="*/ 468732 w 465407"/>
                <a:gd name="connsiteY0" fmla="*/ 147379 h 288109"/>
                <a:gd name="connsiteX1" fmla="*/ 242677 w 465407"/>
                <a:gd name="connsiteY1" fmla="*/ 278136 h 288109"/>
                <a:gd name="connsiteX2" fmla="*/ 16622 w 465407"/>
                <a:gd name="connsiteY2" fmla="*/ 147379 h 288109"/>
                <a:gd name="connsiteX3" fmla="*/ 242677 w 465407"/>
                <a:gd name="connsiteY3" fmla="*/ 16622 h 288109"/>
                <a:gd name="connsiteX4" fmla="*/ 468732 w 465407"/>
                <a:gd name="connsiteY4" fmla="*/ 147379 h 28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407" h="288109">
                  <a:moveTo>
                    <a:pt x="468732" y="147379"/>
                  </a:moveTo>
                  <a:cubicBezTo>
                    <a:pt x="468732" y="219594"/>
                    <a:pt x="367523" y="278136"/>
                    <a:pt x="242677" y="278136"/>
                  </a:cubicBezTo>
                  <a:cubicBezTo>
                    <a:pt x="117830" y="278136"/>
                    <a:pt x="16622" y="219594"/>
                    <a:pt x="16622" y="147379"/>
                  </a:cubicBezTo>
                  <a:cubicBezTo>
                    <a:pt x="16622" y="75164"/>
                    <a:pt x="117830" y="16622"/>
                    <a:pt x="242677" y="16622"/>
                  </a:cubicBezTo>
                  <a:cubicBezTo>
                    <a:pt x="367523" y="16622"/>
                    <a:pt x="468732" y="75164"/>
                    <a:pt x="468732" y="147379"/>
                  </a:cubicBezTo>
                  <a:close/>
                </a:path>
              </a:pathLst>
            </a:custGeom>
            <a:solidFill>
              <a:srgbClr val="C5C5D0">
                <a:alpha val="32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D0E7117E-22DA-4098-A614-E15CDA8206A6}"/>
                </a:ext>
              </a:extLst>
            </p:cNvPr>
            <p:cNvSpPr/>
            <p:nvPr/>
          </p:nvSpPr>
          <p:spPr>
            <a:xfrm>
              <a:off x="5989718" y="2610691"/>
              <a:ext cx="465407" cy="288109"/>
            </a:xfrm>
            <a:custGeom>
              <a:avLst/>
              <a:gdLst>
                <a:gd name="connsiteX0" fmla="*/ 398366 w 465407"/>
                <a:gd name="connsiteY0" fmla="*/ 54851 h 288109"/>
                <a:gd name="connsiteX1" fmla="*/ 81446 w 465407"/>
                <a:gd name="connsiteY1" fmla="*/ 54851 h 288109"/>
                <a:gd name="connsiteX2" fmla="*/ 81446 w 465407"/>
                <a:gd name="connsiteY2" fmla="*/ 238798 h 288109"/>
                <a:gd name="connsiteX3" fmla="*/ 398366 w 465407"/>
                <a:gd name="connsiteY3" fmla="*/ 238798 h 288109"/>
                <a:gd name="connsiteX4" fmla="*/ 398366 w 465407"/>
                <a:gd name="connsiteY4" fmla="*/ 54851 h 28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407" h="288109">
                  <a:moveTo>
                    <a:pt x="398366" y="54851"/>
                  </a:moveTo>
                  <a:cubicBezTo>
                    <a:pt x="311934" y="3878"/>
                    <a:pt x="167879" y="3878"/>
                    <a:pt x="81446" y="54851"/>
                  </a:cubicBezTo>
                  <a:cubicBezTo>
                    <a:pt x="-4987" y="105825"/>
                    <a:pt x="-4987" y="187825"/>
                    <a:pt x="81446" y="238798"/>
                  </a:cubicBezTo>
                  <a:cubicBezTo>
                    <a:pt x="167879" y="289771"/>
                    <a:pt x="311934" y="289771"/>
                    <a:pt x="398366" y="238798"/>
                  </a:cubicBezTo>
                  <a:cubicBezTo>
                    <a:pt x="484799" y="187825"/>
                    <a:pt x="484799" y="103609"/>
                    <a:pt x="398366" y="54851"/>
                  </a:cubicBezTo>
                  <a:close/>
                </a:path>
              </a:pathLst>
            </a:custGeom>
            <a:solidFill>
              <a:srgbClr val="C1C1CC">
                <a:alpha val="34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269238D5-A666-4487-A1AB-DD098A1C9A47}"/>
                </a:ext>
              </a:extLst>
            </p:cNvPr>
            <p:cNvSpPr/>
            <p:nvPr/>
          </p:nvSpPr>
          <p:spPr>
            <a:xfrm>
              <a:off x="5990272" y="2611245"/>
              <a:ext cx="465407" cy="288109"/>
            </a:xfrm>
            <a:custGeom>
              <a:avLst/>
              <a:gdLst>
                <a:gd name="connsiteX0" fmla="*/ 459867 w 465407"/>
                <a:gd name="connsiteY0" fmla="*/ 145163 h 288109"/>
                <a:gd name="connsiteX1" fmla="*/ 238244 w 465407"/>
                <a:gd name="connsiteY1" fmla="*/ 273704 h 288109"/>
                <a:gd name="connsiteX2" fmla="*/ 16622 w 465407"/>
                <a:gd name="connsiteY2" fmla="*/ 145163 h 288109"/>
                <a:gd name="connsiteX3" fmla="*/ 238244 w 465407"/>
                <a:gd name="connsiteY3" fmla="*/ 16622 h 288109"/>
                <a:gd name="connsiteX4" fmla="*/ 459867 w 465407"/>
                <a:gd name="connsiteY4" fmla="*/ 145163 h 28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407" h="288109">
                  <a:moveTo>
                    <a:pt x="459867" y="145163"/>
                  </a:moveTo>
                  <a:cubicBezTo>
                    <a:pt x="459867" y="216154"/>
                    <a:pt x="360643" y="273704"/>
                    <a:pt x="238244" y="273704"/>
                  </a:cubicBezTo>
                  <a:cubicBezTo>
                    <a:pt x="115845" y="273704"/>
                    <a:pt x="16622" y="216154"/>
                    <a:pt x="16622" y="145163"/>
                  </a:cubicBezTo>
                  <a:cubicBezTo>
                    <a:pt x="16622" y="74171"/>
                    <a:pt x="115845" y="16622"/>
                    <a:pt x="238244" y="16622"/>
                  </a:cubicBezTo>
                  <a:cubicBezTo>
                    <a:pt x="360643" y="16622"/>
                    <a:pt x="459867" y="74171"/>
                    <a:pt x="459867" y="145163"/>
                  </a:cubicBezTo>
                  <a:close/>
                </a:path>
              </a:pathLst>
            </a:custGeom>
            <a:solidFill>
              <a:srgbClr val="BCBCC8">
                <a:alpha val="37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44C56C6F-60A1-47A9-B080-21D4AD41EE24}"/>
                </a:ext>
              </a:extLst>
            </p:cNvPr>
            <p:cNvSpPr/>
            <p:nvPr/>
          </p:nvSpPr>
          <p:spPr>
            <a:xfrm>
              <a:off x="5991934" y="2612353"/>
              <a:ext cx="465407" cy="265947"/>
            </a:xfrm>
            <a:custGeom>
              <a:avLst/>
              <a:gdLst>
                <a:gd name="connsiteX0" fmla="*/ 391718 w 465407"/>
                <a:gd name="connsiteY0" fmla="*/ 53189 h 265946"/>
                <a:gd name="connsiteX1" fmla="*/ 81446 w 465407"/>
                <a:gd name="connsiteY1" fmla="*/ 53189 h 265946"/>
                <a:gd name="connsiteX2" fmla="*/ 81446 w 465407"/>
                <a:gd name="connsiteY2" fmla="*/ 232704 h 265946"/>
                <a:gd name="connsiteX3" fmla="*/ 393934 w 465407"/>
                <a:gd name="connsiteY3" fmla="*/ 232704 h 265946"/>
                <a:gd name="connsiteX4" fmla="*/ 391718 w 465407"/>
                <a:gd name="connsiteY4" fmla="*/ 53189 h 26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407" h="265946">
                  <a:moveTo>
                    <a:pt x="391718" y="53189"/>
                  </a:moveTo>
                  <a:cubicBezTo>
                    <a:pt x="307501" y="4432"/>
                    <a:pt x="165663" y="4432"/>
                    <a:pt x="81446" y="53189"/>
                  </a:cubicBezTo>
                  <a:cubicBezTo>
                    <a:pt x="-4987" y="101946"/>
                    <a:pt x="-4987" y="183947"/>
                    <a:pt x="81446" y="232704"/>
                  </a:cubicBezTo>
                  <a:cubicBezTo>
                    <a:pt x="167879" y="281461"/>
                    <a:pt x="307501" y="281461"/>
                    <a:pt x="393934" y="232704"/>
                  </a:cubicBezTo>
                  <a:cubicBezTo>
                    <a:pt x="478151" y="183947"/>
                    <a:pt x="478151" y="104163"/>
                    <a:pt x="391718" y="53189"/>
                  </a:cubicBezTo>
                  <a:close/>
                </a:path>
              </a:pathLst>
            </a:custGeom>
            <a:solidFill>
              <a:srgbClr val="B8B8C5">
                <a:alpha val="39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123B8FB5-E565-4DC9-AFC7-282F27710778}"/>
                </a:ext>
              </a:extLst>
            </p:cNvPr>
            <p:cNvSpPr/>
            <p:nvPr/>
          </p:nvSpPr>
          <p:spPr>
            <a:xfrm>
              <a:off x="5995813" y="2614569"/>
              <a:ext cx="465407" cy="265947"/>
            </a:xfrm>
            <a:custGeom>
              <a:avLst/>
              <a:gdLst>
                <a:gd name="connsiteX0" fmla="*/ 387839 w 465407"/>
                <a:gd name="connsiteY0" fmla="*/ 53189 h 265946"/>
                <a:gd name="connsiteX1" fmla="*/ 79784 w 465407"/>
                <a:gd name="connsiteY1" fmla="*/ 53189 h 265946"/>
                <a:gd name="connsiteX2" fmla="*/ 79784 w 465407"/>
                <a:gd name="connsiteY2" fmla="*/ 230487 h 265946"/>
                <a:gd name="connsiteX3" fmla="*/ 387839 w 465407"/>
                <a:gd name="connsiteY3" fmla="*/ 230487 h 265946"/>
                <a:gd name="connsiteX4" fmla="*/ 387839 w 465407"/>
                <a:gd name="connsiteY4" fmla="*/ 53189 h 26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407" h="265946">
                  <a:moveTo>
                    <a:pt x="387839" y="53189"/>
                  </a:moveTo>
                  <a:cubicBezTo>
                    <a:pt x="303623" y="4432"/>
                    <a:pt x="164001" y="4432"/>
                    <a:pt x="79784" y="53189"/>
                  </a:cubicBezTo>
                  <a:cubicBezTo>
                    <a:pt x="-4432" y="101946"/>
                    <a:pt x="-4432" y="181730"/>
                    <a:pt x="79784" y="230487"/>
                  </a:cubicBezTo>
                  <a:cubicBezTo>
                    <a:pt x="164001" y="279244"/>
                    <a:pt x="303623" y="279244"/>
                    <a:pt x="387839" y="230487"/>
                  </a:cubicBezTo>
                  <a:cubicBezTo>
                    <a:pt x="472056" y="181730"/>
                    <a:pt x="472056" y="101946"/>
                    <a:pt x="387839" y="53189"/>
                  </a:cubicBezTo>
                  <a:close/>
                </a:path>
              </a:pathLst>
            </a:custGeom>
            <a:solidFill>
              <a:srgbClr val="B3B3C1">
                <a:alpha val="41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6A4511A-D1D2-4F7C-8808-992583DD9EC6}"/>
                </a:ext>
              </a:extLst>
            </p:cNvPr>
            <p:cNvSpPr/>
            <p:nvPr/>
          </p:nvSpPr>
          <p:spPr>
            <a:xfrm>
              <a:off x="5995813" y="2614569"/>
              <a:ext cx="465407" cy="265947"/>
            </a:xfrm>
            <a:custGeom>
              <a:avLst/>
              <a:gdLst>
                <a:gd name="connsiteX0" fmla="*/ 385623 w 465407"/>
                <a:gd name="connsiteY0" fmla="*/ 53189 h 265946"/>
                <a:gd name="connsiteX1" fmla="*/ 79784 w 465407"/>
                <a:gd name="connsiteY1" fmla="*/ 53189 h 265946"/>
                <a:gd name="connsiteX2" fmla="*/ 79784 w 465407"/>
                <a:gd name="connsiteY2" fmla="*/ 230487 h 265946"/>
                <a:gd name="connsiteX3" fmla="*/ 385623 w 465407"/>
                <a:gd name="connsiteY3" fmla="*/ 230487 h 265946"/>
                <a:gd name="connsiteX4" fmla="*/ 385623 w 465407"/>
                <a:gd name="connsiteY4" fmla="*/ 53189 h 26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407" h="265946">
                  <a:moveTo>
                    <a:pt x="385623" y="53189"/>
                  </a:moveTo>
                  <a:cubicBezTo>
                    <a:pt x="301407" y="4432"/>
                    <a:pt x="164001" y="4432"/>
                    <a:pt x="79784" y="53189"/>
                  </a:cubicBezTo>
                  <a:cubicBezTo>
                    <a:pt x="-4432" y="101946"/>
                    <a:pt x="-4432" y="181730"/>
                    <a:pt x="79784" y="230487"/>
                  </a:cubicBezTo>
                  <a:cubicBezTo>
                    <a:pt x="164001" y="279244"/>
                    <a:pt x="301407" y="279244"/>
                    <a:pt x="385623" y="230487"/>
                  </a:cubicBezTo>
                  <a:cubicBezTo>
                    <a:pt x="469840" y="181730"/>
                    <a:pt x="469840" y="101946"/>
                    <a:pt x="385623" y="53189"/>
                  </a:cubicBezTo>
                  <a:close/>
                </a:path>
              </a:pathLst>
            </a:custGeom>
            <a:solidFill>
              <a:srgbClr val="AFAFBE">
                <a:alpha val="44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4689028C-63F1-4826-AEF8-9893B03C5676}"/>
                </a:ext>
              </a:extLst>
            </p:cNvPr>
            <p:cNvSpPr/>
            <p:nvPr/>
          </p:nvSpPr>
          <p:spPr>
            <a:xfrm>
              <a:off x="5998029" y="2616785"/>
              <a:ext cx="443245" cy="265947"/>
            </a:xfrm>
            <a:custGeom>
              <a:avLst/>
              <a:gdLst>
                <a:gd name="connsiteX0" fmla="*/ 381191 w 443244"/>
                <a:gd name="connsiteY0" fmla="*/ 53189 h 265946"/>
                <a:gd name="connsiteX1" fmla="*/ 79784 w 443244"/>
                <a:gd name="connsiteY1" fmla="*/ 53189 h 265946"/>
                <a:gd name="connsiteX2" fmla="*/ 79784 w 443244"/>
                <a:gd name="connsiteY2" fmla="*/ 228271 h 265946"/>
                <a:gd name="connsiteX3" fmla="*/ 381191 w 443244"/>
                <a:gd name="connsiteY3" fmla="*/ 228271 h 265946"/>
                <a:gd name="connsiteX4" fmla="*/ 381191 w 443244"/>
                <a:gd name="connsiteY4" fmla="*/ 53189 h 26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244" h="265946">
                  <a:moveTo>
                    <a:pt x="381191" y="53189"/>
                  </a:moveTo>
                  <a:cubicBezTo>
                    <a:pt x="296974" y="4432"/>
                    <a:pt x="161784" y="4432"/>
                    <a:pt x="79784" y="53189"/>
                  </a:cubicBezTo>
                  <a:cubicBezTo>
                    <a:pt x="-4432" y="101946"/>
                    <a:pt x="-4432" y="179514"/>
                    <a:pt x="79784" y="228271"/>
                  </a:cubicBezTo>
                  <a:cubicBezTo>
                    <a:pt x="164001" y="277028"/>
                    <a:pt x="299190" y="277028"/>
                    <a:pt x="381191" y="228271"/>
                  </a:cubicBezTo>
                  <a:cubicBezTo>
                    <a:pt x="465407" y="179514"/>
                    <a:pt x="465407" y="99730"/>
                    <a:pt x="381191" y="53189"/>
                  </a:cubicBezTo>
                  <a:close/>
                </a:path>
              </a:pathLst>
            </a:custGeom>
            <a:solidFill>
              <a:srgbClr val="AAAABA">
                <a:alpha val="4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B8D6B9BF-AB42-4020-9808-5113428262CC}"/>
                </a:ext>
              </a:extLst>
            </p:cNvPr>
            <p:cNvSpPr/>
            <p:nvPr/>
          </p:nvSpPr>
          <p:spPr>
            <a:xfrm>
              <a:off x="6001353" y="2617894"/>
              <a:ext cx="443245" cy="265947"/>
            </a:xfrm>
            <a:custGeom>
              <a:avLst/>
              <a:gdLst>
                <a:gd name="connsiteX0" fmla="*/ 437704 w 443244"/>
                <a:gd name="connsiteY0" fmla="*/ 138514 h 265946"/>
                <a:gd name="connsiteX1" fmla="*/ 227163 w 443244"/>
                <a:gd name="connsiteY1" fmla="*/ 260407 h 265946"/>
                <a:gd name="connsiteX2" fmla="*/ 16622 w 443244"/>
                <a:gd name="connsiteY2" fmla="*/ 138514 h 265946"/>
                <a:gd name="connsiteX3" fmla="*/ 227163 w 443244"/>
                <a:gd name="connsiteY3" fmla="*/ 16622 h 265946"/>
                <a:gd name="connsiteX4" fmla="*/ 437704 w 443244"/>
                <a:gd name="connsiteY4" fmla="*/ 138514 h 26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244" h="265946">
                  <a:moveTo>
                    <a:pt x="437704" y="138514"/>
                  </a:moveTo>
                  <a:cubicBezTo>
                    <a:pt x="437704" y="205833"/>
                    <a:pt x="343442" y="260407"/>
                    <a:pt x="227163" y="260407"/>
                  </a:cubicBezTo>
                  <a:cubicBezTo>
                    <a:pt x="110884" y="260407"/>
                    <a:pt x="16622" y="205833"/>
                    <a:pt x="16622" y="138514"/>
                  </a:cubicBezTo>
                  <a:cubicBezTo>
                    <a:pt x="16622" y="71195"/>
                    <a:pt x="110884" y="16622"/>
                    <a:pt x="227163" y="16622"/>
                  </a:cubicBezTo>
                  <a:cubicBezTo>
                    <a:pt x="343442" y="16622"/>
                    <a:pt x="437704" y="71195"/>
                    <a:pt x="437704" y="138514"/>
                  </a:cubicBezTo>
                  <a:close/>
                </a:path>
              </a:pathLst>
            </a:custGeom>
            <a:solidFill>
              <a:srgbClr val="A6A6B6">
                <a:alpha val="49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D66451D8-8E5C-4EC8-91C4-35B2123EC650}"/>
                </a:ext>
              </a:extLst>
            </p:cNvPr>
            <p:cNvSpPr/>
            <p:nvPr/>
          </p:nvSpPr>
          <p:spPr>
            <a:xfrm>
              <a:off x="6001907" y="2618448"/>
              <a:ext cx="443245" cy="265947"/>
            </a:xfrm>
            <a:custGeom>
              <a:avLst/>
              <a:gdLst>
                <a:gd name="connsiteX0" fmla="*/ 375096 w 443244"/>
                <a:gd name="connsiteY0" fmla="*/ 51527 h 265946"/>
                <a:gd name="connsiteX1" fmla="*/ 78122 w 443244"/>
                <a:gd name="connsiteY1" fmla="*/ 51527 h 265946"/>
                <a:gd name="connsiteX2" fmla="*/ 78122 w 443244"/>
                <a:gd name="connsiteY2" fmla="*/ 222176 h 265946"/>
                <a:gd name="connsiteX3" fmla="*/ 375096 w 443244"/>
                <a:gd name="connsiteY3" fmla="*/ 222176 h 265946"/>
                <a:gd name="connsiteX4" fmla="*/ 375096 w 443244"/>
                <a:gd name="connsiteY4" fmla="*/ 51527 h 26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244" h="265946">
                  <a:moveTo>
                    <a:pt x="375096" y="51527"/>
                  </a:moveTo>
                  <a:cubicBezTo>
                    <a:pt x="293096" y="4987"/>
                    <a:pt x="160122" y="4987"/>
                    <a:pt x="78122" y="51527"/>
                  </a:cubicBezTo>
                  <a:cubicBezTo>
                    <a:pt x="-3878" y="98068"/>
                    <a:pt x="-3878" y="175636"/>
                    <a:pt x="78122" y="222176"/>
                  </a:cubicBezTo>
                  <a:cubicBezTo>
                    <a:pt x="160122" y="268717"/>
                    <a:pt x="293096" y="268717"/>
                    <a:pt x="375096" y="222176"/>
                  </a:cubicBezTo>
                  <a:cubicBezTo>
                    <a:pt x="457096" y="175636"/>
                    <a:pt x="457096" y="100284"/>
                    <a:pt x="375096" y="51527"/>
                  </a:cubicBezTo>
                  <a:close/>
                </a:path>
              </a:pathLst>
            </a:custGeom>
            <a:solidFill>
              <a:srgbClr val="A1A1B3">
                <a:alpha val="51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FE286225-593F-45B0-9CCB-BB658D1255E3}"/>
                </a:ext>
              </a:extLst>
            </p:cNvPr>
            <p:cNvSpPr/>
            <p:nvPr/>
          </p:nvSpPr>
          <p:spPr>
            <a:xfrm>
              <a:off x="6005786" y="2620664"/>
              <a:ext cx="443245" cy="265947"/>
            </a:xfrm>
            <a:custGeom>
              <a:avLst/>
              <a:gdLst>
                <a:gd name="connsiteX0" fmla="*/ 369001 w 443244"/>
                <a:gd name="connsiteY0" fmla="*/ 51527 h 265946"/>
                <a:gd name="connsiteX1" fmla="*/ 76460 w 443244"/>
                <a:gd name="connsiteY1" fmla="*/ 51527 h 265946"/>
                <a:gd name="connsiteX2" fmla="*/ 76460 w 443244"/>
                <a:gd name="connsiteY2" fmla="*/ 219960 h 265946"/>
                <a:gd name="connsiteX3" fmla="*/ 369001 w 443244"/>
                <a:gd name="connsiteY3" fmla="*/ 219960 h 265946"/>
                <a:gd name="connsiteX4" fmla="*/ 369001 w 443244"/>
                <a:gd name="connsiteY4" fmla="*/ 51527 h 26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244" h="265946">
                  <a:moveTo>
                    <a:pt x="369001" y="51527"/>
                  </a:moveTo>
                  <a:cubicBezTo>
                    <a:pt x="289217" y="4987"/>
                    <a:pt x="156244" y="4987"/>
                    <a:pt x="76460" y="51527"/>
                  </a:cubicBezTo>
                  <a:cubicBezTo>
                    <a:pt x="-3324" y="98068"/>
                    <a:pt x="-3324" y="173420"/>
                    <a:pt x="76460" y="219960"/>
                  </a:cubicBezTo>
                  <a:cubicBezTo>
                    <a:pt x="156244" y="266501"/>
                    <a:pt x="289217" y="266501"/>
                    <a:pt x="369001" y="219960"/>
                  </a:cubicBezTo>
                  <a:cubicBezTo>
                    <a:pt x="451002" y="173420"/>
                    <a:pt x="451002" y="98068"/>
                    <a:pt x="369001" y="51527"/>
                  </a:cubicBezTo>
                  <a:close/>
                </a:path>
              </a:pathLst>
            </a:custGeom>
            <a:solidFill>
              <a:srgbClr val="9D9DAF">
                <a:alpha val="54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17EA2FD3-8F3E-46EB-8985-01AD3EA75F63}"/>
                </a:ext>
              </a:extLst>
            </p:cNvPr>
            <p:cNvSpPr/>
            <p:nvPr/>
          </p:nvSpPr>
          <p:spPr>
            <a:xfrm>
              <a:off x="6005786" y="2622326"/>
              <a:ext cx="443245" cy="265947"/>
            </a:xfrm>
            <a:custGeom>
              <a:avLst/>
              <a:gdLst>
                <a:gd name="connsiteX0" fmla="*/ 428840 w 443244"/>
                <a:gd name="connsiteY0" fmla="*/ 134082 h 265946"/>
                <a:gd name="connsiteX1" fmla="*/ 222731 w 443244"/>
                <a:gd name="connsiteY1" fmla="*/ 251542 h 265946"/>
                <a:gd name="connsiteX2" fmla="*/ 16622 w 443244"/>
                <a:gd name="connsiteY2" fmla="*/ 134082 h 265946"/>
                <a:gd name="connsiteX3" fmla="*/ 222731 w 443244"/>
                <a:gd name="connsiteY3" fmla="*/ 16622 h 265946"/>
                <a:gd name="connsiteX4" fmla="*/ 428840 w 443244"/>
                <a:gd name="connsiteY4" fmla="*/ 134082 h 26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244" h="265946">
                  <a:moveTo>
                    <a:pt x="428840" y="134082"/>
                  </a:moveTo>
                  <a:cubicBezTo>
                    <a:pt x="428840" y="198953"/>
                    <a:pt x="336561" y="251542"/>
                    <a:pt x="222731" y="251542"/>
                  </a:cubicBezTo>
                  <a:cubicBezTo>
                    <a:pt x="108900" y="251542"/>
                    <a:pt x="16622" y="198953"/>
                    <a:pt x="16622" y="134082"/>
                  </a:cubicBezTo>
                  <a:cubicBezTo>
                    <a:pt x="16622" y="69210"/>
                    <a:pt x="108900" y="16622"/>
                    <a:pt x="222731" y="16622"/>
                  </a:cubicBezTo>
                  <a:cubicBezTo>
                    <a:pt x="336561" y="16622"/>
                    <a:pt x="428840" y="69210"/>
                    <a:pt x="428840" y="134082"/>
                  </a:cubicBezTo>
                  <a:close/>
                </a:path>
              </a:pathLst>
            </a:custGeom>
            <a:solidFill>
              <a:srgbClr val="9898AB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E0A891EF-A521-499F-8BB7-1742FCFBBB9A}"/>
                </a:ext>
              </a:extLst>
            </p:cNvPr>
            <p:cNvSpPr/>
            <p:nvPr/>
          </p:nvSpPr>
          <p:spPr>
            <a:xfrm>
              <a:off x="6010218" y="2622880"/>
              <a:ext cx="421083" cy="265947"/>
            </a:xfrm>
            <a:custGeom>
              <a:avLst/>
              <a:gdLst>
                <a:gd name="connsiteX0" fmla="*/ 362353 w 421082"/>
                <a:gd name="connsiteY0" fmla="*/ 51527 h 265946"/>
                <a:gd name="connsiteX1" fmla="*/ 76460 w 421082"/>
                <a:gd name="connsiteY1" fmla="*/ 51527 h 265946"/>
                <a:gd name="connsiteX2" fmla="*/ 76460 w 421082"/>
                <a:gd name="connsiteY2" fmla="*/ 217744 h 265946"/>
                <a:gd name="connsiteX3" fmla="*/ 362353 w 421082"/>
                <a:gd name="connsiteY3" fmla="*/ 217744 h 265946"/>
                <a:gd name="connsiteX4" fmla="*/ 362353 w 421082"/>
                <a:gd name="connsiteY4" fmla="*/ 51527 h 26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082" h="265946">
                  <a:moveTo>
                    <a:pt x="362353" y="51527"/>
                  </a:moveTo>
                  <a:cubicBezTo>
                    <a:pt x="282569" y="4987"/>
                    <a:pt x="154028" y="4987"/>
                    <a:pt x="76460" y="51527"/>
                  </a:cubicBezTo>
                  <a:cubicBezTo>
                    <a:pt x="-3324" y="98068"/>
                    <a:pt x="-3324" y="171203"/>
                    <a:pt x="76460" y="217744"/>
                  </a:cubicBezTo>
                  <a:cubicBezTo>
                    <a:pt x="156244" y="264285"/>
                    <a:pt x="284785" y="264285"/>
                    <a:pt x="362353" y="217744"/>
                  </a:cubicBezTo>
                  <a:cubicBezTo>
                    <a:pt x="439921" y="171203"/>
                    <a:pt x="439921" y="95852"/>
                    <a:pt x="362353" y="51527"/>
                  </a:cubicBezTo>
                  <a:close/>
                </a:path>
              </a:pathLst>
            </a:custGeom>
            <a:solidFill>
              <a:srgbClr val="9494A8">
                <a:alpha val="59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8F88CB3-D20E-4DFF-90A6-2ADBBFE783A3}"/>
                </a:ext>
              </a:extLst>
            </p:cNvPr>
            <p:cNvSpPr/>
            <p:nvPr/>
          </p:nvSpPr>
          <p:spPr>
            <a:xfrm>
              <a:off x="6011880" y="2624542"/>
              <a:ext cx="421083" cy="243785"/>
            </a:xfrm>
            <a:custGeom>
              <a:avLst/>
              <a:gdLst>
                <a:gd name="connsiteX0" fmla="*/ 358474 w 421082"/>
                <a:gd name="connsiteY0" fmla="*/ 49865 h 243784"/>
                <a:gd name="connsiteX1" fmla="*/ 74798 w 421082"/>
                <a:gd name="connsiteY1" fmla="*/ 49865 h 243784"/>
                <a:gd name="connsiteX2" fmla="*/ 74798 w 421082"/>
                <a:gd name="connsiteY2" fmla="*/ 213866 h 243784"/>
                <a:gd name="connsiteX3" fmla="*/ 358474 w 421082"/>
                <a:gd name="connsiteY3" fmla="*/ 213866 h 243784"/>
                <a:gd name="connsiteX4" fmla="*/ 358474 w 421082"/>
                <a:gd name="connsiteY4" fmla="*/ 49865 h 24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082" h="243784">
                  <a:moveTo>
                    <a:pt x="358474" y="49865"/>
                  </a:moveTo>
                  <a:cubicBezTo>
                    <a:pt x="280907" y="5541"/>
                    <a:pt x="152365" y="5541"/>
                    <a:pt x="74798" y="49865"/>
                  </a:cubicBezTo>
                  <a:cubicBezTo>
                    <a:pt x="-2770" y="94190"/>
                    <a:pt x="-2770" y="169541"/>
                    <a:pt x="74798" y="213866"/>
                  </a:cubicBezTo>
                  <a:cubicBezTo>
                    <a:pt x="152365" y="258190"/>
                    <a:pt x="280907" y="258190"/>
                    <a:pt x="358474" y="213866"/>
                  </a:cubicBezTo>
                  <a:cubicBezTo>
                    <a:pt x="436042" y="169541"/>
                    <a:pt x="436042" y="94190"/>
                    <a:pt x="358474" y="49865"/>
                  </a:cubicBezTo>
                  <a:close/>
                </a:path>
              </a:pathLst>
            </a:custGeom>
            <a:solidFill>
              <a:srgbClr val="8F8FA4">
                <a:alpha val="61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D5F053C7-9572-4760-99B2-84AF3D09F298}"/>
                </a:ext>
              </a:extLst>
            </p:cNvPr>
            <p:cNvSpPr/>
            <p:nvPr/>
          </p:nvSpPr>
          <p:spPr>
            <a:xfrm>
              <a:off x="6011880" y="2624542"/>
              <a:ext cx="421083" cy="243785"/>
            </a:xfrm>
            <a:custGeom>
              <a:avLst/>
              <a:gdLst>
                <a:gd name="connsiteX0" fmla="*/ 356258 w 421082"/>
                <a:gd name="connsiteY0" fmla="*/ 49865 h 243784"/>
                <a:gd name="connsiteX1" fmla="*/ 74798 w 421082"/>
                <a:gd name="connsiteY1" fmla="*/ 49865 h 243784"/>
                <a:gd name="connsiteX2" fmla="*/ 74798 w 421082"/>
                <a:gd name="connsiteY2" fmla="*/ 211650 h 243784"/>
                <a:gd name="connsiteX3" fmla="*/ 356258 w 421082"/>
                <a:gd name="connsiteY3" fmla="*/ 211650 h 243784"/>
                <a:gd name="connsiteX4" fmla="*/ 356258 w 421082"/>
                <a:gd name="connsiteY4" fmla="*/ 49865 h 24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082" h="243784">
                  <a:moveTo>
                    <a:pt x="356258" y="49865"/>
                  </a:moveTo>
                  <a:cubicBezTo>
                    <a:pt x="278690" y="5541"/>
                    <a:pt x="152365" y="5541"/>
                    <a:pt x="74798" y="49865"/>
                  </a:cubicBezTo>
                  <a:cubicBezTo>
                    <a:pt x="-2770" y="94190"/>
                    <a:pt x="-2770" y="167325"/>
                    <a:pt x="74798" y="211650"/>
                  </a:cubicBezTo>
                  <a:cubicBezTo>
                    <a:pt x="152365" y="255974"/>
                    <a:pt x="278690" y="255974"/>
                    <a:pt x="356258" y="211650"/>
                  </a:cubicBezTo>
                  <a:cubicBezTo>
                    <a:pt x="433826" y="167325"/>
                    <a:pt x="433826" y="96406"/>
                    <a:pt x="356258" y="49865"/>
                  </a:cubicBezTo>
                  <a:close/>
                </a:path>
              </a:pathLst>
            </a:custGeom>
            <a:solidFill>
              <a:srgbClr val="8B8BA1">
                <a:alpha val="63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EB506D63-066E-408D-8CC9-341F15305AEB}"/>
                </a:ext>
              </a:extLst>
            </p:cNvPr>
            <p:cNvSpPr/>
            <p:nvPr/>
          </p:nvSpPr>
          <p:spPr>
            <a:xfrm>
              <a:off x="6017975" y="2626758"/>
              <a:ext cx="421083" cy="243785"/>
            </a:xfrm>
            <a:custGeom>
              <a:avLst/>
              <a:gdLst>
                <a:gd name="connsiteX0" fmla="*/ 350164 w 421082"/>
                <a:gd name="connsiteY0" fmla="*/ 49865 h 243784"/>
                <a:gd name="connsiteX1" fmla="*/ 73135 w 421082"/>
                <a:gd name="connsiteY1" fmla="*/ 49865 h 243784"/>
                <a:gd name="connsiteX2" fmla="*/ 73135 w 421082"/>
                <a:gd name="connsiteY2" fmla="*/ 209433 h 243784"/>
                <a:gd name="connsiteX3" fmla="*/ 350164 w 421082"/>
                <a:gd name="connsiteY3" fmla="*/ 209433 h 243784"/>
                <a:gd name="connsiteX4" fmla="*/ 350164 w 421082"/>
                <a:gd name="connsiteY4" fmla="*/ 49865 h 24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082" h="243784">
                  <a:moveTo>
                    <a:pt x="350164" y="49865"/>
                  </a:moveTo>
                  <a:cubicBezTo>
                    <a:pt x="274812" y="5541"/>
                    <a:pt x="148487" y="5541"/>
                    <a:pt x="73135" y="49865"/>
                  </a:cubicBezTo>
                  <a:cubicBezTo>
                    <a:pt x="-2216" y="94190"/>
                    <a:pt x="-2216" y="165109"/>
                    <a:pt x="73135" y="209433"/>
                  </a:cubicBezTo>
                  <a:cubicBezTo>
                    <a:pt x="148487" y="253758"/>
                    <a:pt x="274812" y="253758"/>
                    <a:pt x="350164" y="209433"/>
                  </a:cubicBezTo>
                  <a:cubicBezTo>
                    <a:pt x="425515" y="165109"/>
                    <a:pt x="425515" y="94190"/>
                    <a:pt x="350164" y="49865"/>
                  </a:cubicBezTo>
                  <a:close/>
                </a:path>
              </a:pathLst>
            </a:custGeom>
            <a:solidFill>
              <a:srgbClr val="86869D">
                <a:alpha val="6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A73469B8-969C-4461-9D16-D421A456A41A}"/>
                </a:ext>
              </a:extLst>
            </p:cNvPr>
            <p:cNvSpPr/>
            <p:nvPr/>
          </p:nvSpPr>
          <p:spPr>
            <a:xfrm>
              <a:off x="6017975" y="2626758"/>
              <a:ext cx="398920" cy="243785"/>
            </a:xfrm>
            <a:custGeom>
              <a:avLst/>
              <a:gdLst>
                <a:gd name="connsiteX0" fmla="*/ 347947 w 398920"/>
                <a:gd name="connsiteY0" fmla="*/ 49865 h 243784"/>
                <a:gd name="connsiteX1" fmla="*/ 73135 w 398920"/>
                <a:gd name="connsiteY1" fmla="*/ 49865 h 243784"/>
                <a:gd name="connsiteX2" fmla="*/ 73135 w 398920"/>
                <a:gd name="connsiteY2" fmla="*/ 207217 h 243784"/>
                <a:gd name="connsiteX3" fmla="*/ 347947 w 398920"/>
                <a:gd name="connsiteY3" fmla="*/ 207217 h 243784"/>
                <a:gd name="connsiteX4" fmla="*/ 347947 w 398920"/>
                <a:gd name="connsiteY4" fmla="*/ 49865 h 24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920" h="243784">
                  <a:moveTo>
                    <a:pt x="347947" y="49865"/>
                  </a:moveTo>
                  <a:cubicBezTo>
                    <a:pt x="272596" y="5541"/>
                    <a:pt x="148487" y="5541"/>
                    <a:pt x="73135" y="49865"/>
                  </a:cubicBezTo>
                  <a:cubicBezTo>
                    <a:pt x="-2216" y="94190"/>
                    <a:pt x="-2216" y="165109"/>
                    <a:pt x="73135" y="207217"/>
                  </a:cubicBezTo>
                  <a:cubicBezTo>
                    <a:pt x="148487" y="251542"/>
                    <a:pt x="272596" y="251542"/>
                    <a:pt x="347947" y="207217"/>
                  </a:cubicBezTo>
                  <a:cubicBezTo>
                    <a:pt x="423299" y="165109"/>
                    <a:pt x="423299" y="94190"/>
                    <a:pt x="347947" y="49865"/>
                  </a:cubicBezTo>
                  <a:close/>
                </a:path>
              </a:pathLst>
            </a:custGeom>
            <a:solidFill>
              <a:srgbClr val="828299">
                <a:alpha val="68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8F3B5617-EF61-4BA8-A3F5-919E96070144}"/>
                </a:ext>
              </a:extLst>
            </p:cNvPr>
            <p:cNvSpPr/>
            <p:nvPr/>
          </p:nvSpPr>
          <p:spPr>
            <a:xfrm>
              <a:off x="6020191" y="2630637"/>
              <a:ext cx="398920" cy="243785"/>
            </a:xfrm>
            <a:custGeom>
              <a:avLst/>
              <a:gdLst>
                <a:gd name="connsiteX0" fmla="*/ 343515 w 398920"/>
                <a:gd name="connsiteY0" fmla="*/ 48203 h 243784"/>
                <a:gd name="connsiteX1" fmla="*/ 73135 w 398920"/>
                <a:gd name="connsiteY1" fmla="*/ 48203 h 243784"/>
                <a:gd name="connsiteX2" fmla="*/ 73135 w 398920"/>
                <a:gd name="connsiteY2" fmla="*/ 205555 h 243784"/>
                <a:gd name="connsiteX3" fmla="*/ 343515 w 398920"/>
                <a:gd name="connsiteY3" fmla="*/ 205555 h 243784"/>
                <a:gd name="connsiteX4" fmla="*/ 343515 w 398920"/>
                <a:gd name="connsiteY4" fmla="*/ 48203 h 24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920" h="243784">
                  <a:moveTo>
                    <a:pt x="343515" y="48203"/>
                  </a:moveTo>
                  <a:cubicBezTo>
                    <a:pt x="268163" y="6095"/>
                    <a:pt x="146271" y="6095"/>
                    <a:pt x="73135" y="48203"/>
                  </a:cubicBezTo>
                  <a:cubicBezTo>
                    <a:pt x="-2216" y="90311"/>
                    <a:pt x="-2216" y="161230"/>
                    <a:pt x="73135" y="205555"/>
                  </a:cubicBezTo>
                  <a:cubicBezTo>
                    <a:pt x="148487" y="247663"/>
                    <a:pt x="270379" y="247663"/>
                    <a:pt x="343515" y="205555"/>
                  </a:cubicBezTo>
                  <a:cubicBezTo>
                    <a:pt x="418867" y="161230"/>
                    <a:pt x="418867" y="90311"/>
                    <a:pt x="343515" y="48203"/>
                  </a:cubicBezTo>
                  <a:close/>
                </a:path>
              </a:pathLst>
            </a:custGeom>
            <a:solidFill>
              <a:srgbClr val="7E7E96">
                <a:alpha val="71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697C81E1-C401-4C23-B0F3-31F84FFFF1C8}"/>
                </a:ext>
              </a:extLst>
            </p:cNvPr>
            <p:cNvSpPr/>
            <p:nvPr/>
          </p:nvSpPr>
          <p:spPr>
            <a:xfrm>
              <a:off x="6021299" y="2631191"/>
              <a:ext cx="398920" cy="243785"/>
            </a:xfrm>
            <a:custGeom>
              <a:avLst/>
              <a:gdLst>
                <a:gd name="connsiteX0" fmla="*/ 397812 w 398920"/>
                <a:gd name="connsiteY0" fmla="*/ 125217 h 243784"/>
                <a:gd name="connsiteX1" fmla="*/ 207217 w 398920"/>
                <a:gd name="connsiteY1" fmla="*/ 233812 h 243784"/>
                <a:gd name="connsiteX2" fmla="*/ 16622 w 398920"/>
                <a:gd name="connsiteY2" fmla="*/ 125217 h 243784"/>
                <a:gd name="connsiteX3" fmla="*/ 207217 w 398920"/>
                <a:gd name="connsiteY3" fmla="*/ 16622 h 243784"/>
                <a:gd name="connsiteX4" fmla="*/ 397812 w 398920"/>
                <a:gd name="connsiteY4" fmla="*/ 125217 h 24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920" h="243784">
                  <a:moveTo>
                    <a:pt x="397812" y="125217"/>
                  </a:moveTo>
                  <a:cubicBezTo>
                    <a:pt x="397812" y="185192"/>
                    <a:pt x="312480" y="233812"/>
                    <a:pt x="207217" y="233812"/>
                  </a:cubicBezTo>
                  <a:cubicBezTo>
                    <a:pt x="101954" y="233812"/>
                    <a:pt x="16622" y="185192"/>
                    <a:pt x="16622" y="125217"/>
                  </a:cubicBezTo>
                  <a:cubicBezTo>
                    <a:pt x="16622" y="65241"/>
                    <a:pt x="101954" y="16622"/>
                    <a:pt x="207217" y="16622"/>
                  </a:cubicBezTo>
                  <a:cubicBezTo>
                    <a:pt x="312480" y="16622"/>
                    <a:pt x="397812" y="65241"/>
                    <a:pt x="397812" y="125217"/>
                  </a:cubicBezTo>
                  <a:close/>
                </a:path>
              </a:pathLst>
            </a:custGeom>
            <a:solidFill>
              <a:srgbClr val="797992">
                <a:alpha val="73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A20BFF91-D84B-4278-AFE5-C00090FFC02C}"/>
                </a:ext>
              </a:extLst>
            </p:cNvPr>
            <p:cNvSpPr/>
            <p:nvPr/>
          </p:nvSpPr>
          <p:spPr>
            <a:xfrm>
              <a:off x="6024070" y="2630637"/>
              <a:ext cx="398920" cy="243785"/>
            </a:xfrm>
            <a:custGeom>
              <a:avLst/>
              <a:gdLst>
                <a:gd name="connsiteX0" fmla="*/ 337420 w 398920"/>
                <a:gd name="connsiteY0" fmla="*/ 48203 h 243784"/>
                <a:gd name="connsiteX1" fmla="*/ 71473 w 398920"/>
                <a:gd name="connsiteY1" fmla="*/ 48203 h 243784"/>
                <a:gd name="connsiteX2" fmla="*/ 71473 w 398920"/>
                <a:gd name="connsiteY2" fmla="*/ 201122 h 243784"/>
                <a:gd name="connsiteX3" fmla="*/ 337420 w 398920"/>
                <a:gd name="connsiteY3" fmla="*/ 201122 h 243784"/>
                <a:gd name="connsiteX4" fmla="*/ 337420 w 398920"/>
                <a:gd name="connsiteY4" fmla="*/ 48203 h 24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920" h="243784">
                  <a:moveTo>
                    <a:pt x="337420" y="48203"/>
                  </a:moveTo>
                  <a:cubicBezTo>
                    <a:pt x="264285" y="6095"/>
                    <a:pt x="144609" y="6095"/>
                    <a:pt x="71473" y="48203"/>
                  </a:cubicBezTo>
                  <a:cubicBezTo>
                    <a:pt x="-1662" y="90311"/>
                    <a:pt x="-1662" y="159014"/>
                    <a:pt x="71473" y="201122"/>
                  </a:cubicBezTo>
                  <a:cubicBezTo>
                    <a:pt x="144609" y="243231"/>
                    <a:pt x="264285" y="243231"/>
                    <a:pt x="337420" y="201122"/>
                  </a:cubicBezTo>
                  <a:cubicBezTo>
                    <a:pt x="410556" y="161230"/>
                    <a:pt x="410556" y="90311"/>
                    <a:pt x="337420" y="48203"/>
                  </a:cubicBezTo>
                  <a:close/>
                </a:path>
              </a:pathLst>
            </a:custGeom>
            <a:solidFill>
              <a:srgbClr val="75758E">
                <a:alpha val="7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59A29DF-CD22-4590-9CCA-8B7AF61A776F}"/>
                </a:ext>
              </a:extLst>
            </p:cNvPr>
            <p:cNvSpPr/>
            <p:nvPr/>
          </p:nvSpPr>
          <p:spPr>
            <a:xfrm>
              <a:off x="6027114" y="2632853"/>
              <a:ext cx="398920" cy="243785"/>
            </a:xfrm>
            <a:custGeom>
              <a:avLst/>
              <a:gdLst>
                <a:gd name="connsiteX0" fmla="*/ 332160 w 398920"/>
                <a:gd name="connsiteY0" fmla="*/ 48203 h 243784"/>
                <a:gd name="connsiteX1" fmla="*/ 70645 w 398920"/>
                <a:gd name="connsiteY1" fmla="*/ 48203 h 243784"/>
                <a:gd name="connsiteX2" fmla="*/ 70645 w 398920"/>
                <a:gd name="connsiteY2" fmla="*/ 198906 h 243784"/>
                <a:gd name="connsiteX3" fmla="*/ 332160 w 398920"/>
                <a:gd name="connsiteY3" fmla="*/ 198906 h 243784"/>
                <a:gd name="connsiteX4" fmla="*/ 332160 w 398920"/>
                <a:gd name="connsiteY4" fmla="*/ 48203 h 24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920" h="243784">
                  <a:moveTo>
                    <a:pt x="332160" y="48203"/>
                  </a:moveTo>
                  <a:cubicBezTo>
                    <a:pt x="259024" y="6095"/>
                    <a:pt x="141565" y="6095"/>
                    <a:pt x="70645" y="48203"/>
                  </a:cubicBezTo>
                  <a:cubicBezTo>
                    <a:pt x="-274" y="90311"/>
                    <a:pt x="-2490" y="156798"/>
                    <a:pt x="70645" y="198906"/>
                  </a:cubicBezTo>
                  <a:cubicBezTo>
                    <a:pt x="143781" y="241014"/>
                    <a:pt x="261241" y="241014"/>
                    <a:pt x="332160" y="198906"/>
                  </a:cubicBezTo>
                  <a:cubicBezTo>
                    <a:pt x="405295" y="156798"/>
                    <a:pt x="405295" y="90311"/>
                    <a:pt x="332160" y="48203"/>
                  </a:cubicBezTo>
                  <a:close/>
                </a:path>
              </a:pathLst>
            </a:custGeom>
            <a:solidFill>
              <a:srgbClr val="70708B">
                <a:alpha val="78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D16F393-DEF7-4585-838B-2FA87D556855}"/>
                </a:ext>
              </a:extLst>
            </p:cNvPr>
            <p:cNvSpPr/>
            <p:nvPr/>
          </p:nvSpPr>
          <p:spPr>
            <a:xfrm>
              <a:off x="6027948" y="2633407"/>
              <a:ext cx="398920" cy="243785"/>
            </a:xfrm>
            <a:custGeom>
              <a:avLst/>
              <a:gdLst>
                <a:gd name="connsiteX0" fmla="*/ 384515 w 398920"/>
                <a:gd name="connsiteY0" fmla="*/ 123001 h 243784"/>
                <a:gd name="connsiteX1" fmla="*/ 200568 w 398920"/>
                <a:gd name="connsiteY1" fmla="*/ 229379 h 243784"/>
                <a:gd name="connsiteX2" fmla="*/ 16622 w 398920"/>
                <a:gd name="connsiteY2" fmla="*/ 123001 h 243784"/>
                <a:gd name="connsiteX3" fmla="*/ 200568 w 398920"/>
                <a:gd name="connsiteY3" fmla="*/ 16622 h 243784"/>
                <a:gd name="connsiteX4" fmla="*/ 384515 w 398920"/>
                <a:gd name="connsiteY4" fmla="*/ 123001 h 24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920" h="243784">
                  <a:moveTo>
                    <a:pt x="384515" y="123001"/>
                  </a:moveTo>
                  <a:cubicBezTo>
                    <a:pt x="384515" y="181752"/>
                    <a:pt x="302159" y="229379"/>
                    <a:pt x="200568" y="229379"/>
                  </a:cubicBezTo>
                  <a:cubicBezTo>
                    <a:pt x="98977" y="229379"/>
                    <a:pt x="16622" y="181752"/>
                    <a:pt x="16622" y="123001"/>
                  </a:cubicBezTo>
                  <a:cubicBezTo>
                    <a:pt x="16622" y="64249"/>
                    <a:pt x="98977" y="16622"/>
                    <a:pt x="200568" y="16622"/>
                  </a:cubicBezTo>
                  <a:cubicBezTo>
                    <a:pt x="302159" y="16622"/>
                    <a:pt x="384515" y="64249"/>
                    <a:pt x="384515" y="123001"/>
                  </a:cubicBezTo>
                  <a:close/>
                </a:path>
              </a:pathLst>
            </a:custGeom>
            <a:solidFill>
              <a:srgbClr val="6C6C87">
                <a:alpha val="8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30F90DC6-14DF-4D0B-A8A1-C6B2E741418D}"/>
                </a:ext>
              </a:extLst>
            </p:cNvPr>
            <p:cNvSpPr/>
            <p:nvPr/>
          </p:nvSpPr>
          <p:spPr>
            <a:xfrm>
              <a:off x="6032380" y="2636731"/>
              <a:ext cx="376758" cy="221622"/>
            </a:xfrm>
            <a:custGeom>
              <a:avLst/>
              <a:gdLst>
                <a:gd name="connsiteX0" fmla="*/ 324677 w 376758"/>
                <a:gd name="connsiteY0" fmla="*/ 46541 h 221622"/>
                <a:gd name="connsiteX1" fmla="*/ 69811 w 376758"/>
                <a:gd name="connsiteY1" fmla="*/ 46541 h 221622"/>
                <a:gd name="connsiteX2" fmla="*/ 69811 w 376758"/>
                <a:gd name="connsiteY2" fmla="*/ 195028 h 221622"/>
                <a:gd name="connsiteX3" fmla="*/ 324677 w 376758"/>
                <a:gd name="connsiteY3" fmla="*/ 195028 h 221622"/>
                <a:gd name="connsiteX4" fmla="*/ 324677 w 376758"/>
                <a:gd name="connsiteY4" fmla="*/ 46541 h 221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758" h="221622">
                  <a:moveTo>
                    <a:pt x="324677" y="46541"/>
                  </a:moveTo>
                  <a:cubicBezTo>
                    <a:pt x="253758" y="6649"/>
                    <a:pt x="138514" y="6649"/>
                    <a:pt x="69811" y="46541"/>
                  </a:cubicBezTo>
                  <a:cubicBezTo>
                    <a:pt x="-1108" y="86433"/>
                    <a:pt x="-1108" y="152920"/>
                    <a:pt x="69811" y="195028"/>
                  </a:cubicBezTo>
                  <a:cubicBezTo>
                    <a:pt x="140730" y="234920"/>
                    <a:pt x="255974" y="234920"/>
                    <a:pt x="324677" y="195028"/>
                  </a:cubicBezTo>
                  <a:cubicBezTo>
                    <a:pt x="395596" y="152920"/>
                    <a:pt x="395596" y="86433"/>
                    <a:pt x="324677" y="46541"/>
                  </a:cubicBezTo>
                  <a:close/>
                </a:path>
              </a:pathLst>
            </a:custGeom>
            <a:solidFill>
              <a:srgbClr val="676783">
                <a:alpha val="83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A286F1D1-F357-4911-AD5C-47CC6CEEFF12}"/>
                </a:ext>
              </a:extLst>
            </p:cNvPr>
            <p:cNvSpPr/>
            <p:nvPr/>
          </p:nvSpPr>
          <p:spPr>
            <a:xfrm>
              <a:off x="6034043" y="2636731"/>
              <a:ext cx="376758" cy="221622"/>
            </a:xfrm>
            <a:custGeom>
              <a:avLst/>
              <a:gdLst>
                <a:gd name="connsiteX0" fmla="*/ 320799 w 376758"/>
                <a:gd name="connsiteY0" fmla="*/ 46541 h 221622"/>
                <a:gd name="connsiteX1" fmla="*/ 68149 w 376758"/>
                <a:gd name="connsiteY1" fmla="*/ 46541 h 221622"/>
                <a:gd name="connsiteX2" fmla="*/ 68149 w 376758"/>
                <a:gd name="connsiteY2" fmla="*/ 192812 h 221622"/>
                <a:gd name="connsiteX3" fmla="*/ 320799 w 376758"/>
                <a:gd name="connsiteY3" fmla="*/ 192812 h 221622"/>
                <a:gd name="connsiteX4" fmla="*/ 320799 w 376758"/>
                <a:gd name="connsiteY4" fmla="*/ 46541 h 221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758" h="221622">
                  <a:moveTo>
                    <a:pt x="320799" y="46541"/>
                  </a:moveTo>
                  <a:cubicBezTo>
                    <a:pt x="252096" y="6649"/>
                    <a:pt x="136852" y="6649"/>
                    <a:pt x="68149" y="46541"/>
                  </a:cubicBezTo>
                  <a:cubicBezTo>
                    <a:pt x="-554" y="86433"/>
                    <a:pt x="-554" y="152920"/>
                    <a:pt x="68149" y="192812"/>
                  </a:cubicBezTo>
                  <a:cubicBezTo>
                    <a:pt x="136852" y="232704"/>
                    <a:pt x="252096" y="232704"/>
                    <a:pt x="320799" y="192812"/>
                  </a:cubicBezTo>
                  <a:cubicBezTo>
                    <a:pt x="389502" y="152920"/>
                    <a:pt x="389502" y="86433"/>
                    <a:pt x="320799" y="46541"/>
                  </a:cubicBezTo>
                  <a:close/>
                </a:path>
              </a:pathLst>
            </a:custGeom>
            <a:solidFill>
              <a:srgbClr val="636380">
                <a:alpha val="8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48" name="Freeform: Shape 647">
              <a:extLst>
                <a:ext uri="{FF2B5EF4-FFF2-40B4-BE49-F238E27FC236}">
                  <a16:creationId xmlns:a16="http://schemas.microsoft.com/office/drawing/2014/main" id="{2BF78BBA-3E60-4A91-A7B0-C7638AA9589A}"/>
                </a:ext>
              </a:extLst>
            </p:cNvPr>
            <p:cNvSpPr/>
            <p:nvPr/>
          </p:nvSpPr>
          <p:spPr>
            <a:xfrm>
              <a:off x="6034597" y="2637840"/>
              <a:ext cx="376758" cy="221622"/>
            </a:xfrm>
            <a:custGeom>
              <a:avLst/>
              <a:gdLst>
                <a:gd name="connsiteX0" fmla="*/ 371218 w 376758"/>
                <a:gd name="connsiteY0" fmla="*/ 118568 h 221622"/>
                <a:gd name="connsiteX1" fmla="*/ 193920 w 376758"/>
                <a:gd name="connsiteY1" fmla="*/ 220514 h 221622"/>
                <a:gd name="connsiteX2" fmla="*/ 16622 w 376758"/>
                <a:gd name="connsiteY2" fmla="*/ 118568 h 221622"/>
                <a:gd name="connsiteX3" fmla="*/ 193920 w 376758"/>
                <a:gd name="connsiteY3" fmla="*/ 16622 h 221622"/>
                <a:gd name="connsiteX4" fmla="*/ 371218 w 376758"/>
                <a:gd name="connsiteY4" fmla="*/ 118568 h 221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758" h="221622">
                  <a:moveTo>
                    <a:pt x="371218" y="118568"/>
                  </a:moveTo>
                  <a:cubicBezTo>
                    <a:pt x="371218" y="174872"/>
                    <a:pt x="291839" y="220514"/>
                    <a:pt x="193920" y="220514"/>
                  </a:cubicBezTo>
                  <a:cubicBezTo>
                    <a:pt x="96001" y="220514"/>
                    <a:pt x="16622" y="174872"/>
                    <a:pt x="16622" y="118568"/>
                  </a:cubicBezTo>
                  <a:cubicBezTo>
                    <a:pt x="16622" y="62265"/>
                    <a:pt x="96001" y="16622"/>
                    <a:pt x="193920" y="16622"/>
                  </a:cubicBezTo>
                  <a:cubicBezTo>
                    <a:pt x="291839" y="16622"/>
                    <a:pt x="371218" y="62265"/>
                    <a:pt x="371218" y="118568"/>
                  </a:cubicBezTo>
                  <a:close/>
                </a:path>
              </a:pathLst>
            </a:custGeom>
            <a:solidFill>
              <a:srgbClr val="5E5E7C">
                <a:alpha val="88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49" name="Freeform: Shape 648">
              <a:extLst>
                <a:ext uri="{FF2B5EF4-FFF2-40B4-BE49-F238E27FC236}">
                  <a16:creationId xmlns:a16="http://schemas.microsoft.com/office/drawing/2014/main" id="{02E6F183-9FBE-498E-9AC7-75AE35A919FF}"/>
                </a:ext>
              </a:extLst>
            </p:cNvPr>
            <p:cNvSpPr/>
            <p:nvPr/>
          </p:nvSpPr>
          <p:spPr>
            <a:xfrm>
              <a:off x="6038475" y="2638948"/>
              <a:ext cx="376758" cy="221622"/>
            </a:xfrm>
            <a:custGeom>
              <a:avLst/>
              <a:gdLst>
                <a:gd name="connsiteX0" fmla="*/ 314150 w 376758"/>
                <a:gd name="connsiteY0" fmla="*/ 46541 h 221622"/>
                <a:gd name="connsiteX1" fmla="*/ 68149 w 376758"/>
                <a:gd name="connsiteY1" fmla="*/ 46541 h 221622"/>
                <a:gd name="connsiteX2" fmla="*/ 68149 w 376758"/>
                <a:gd name="connsiteY2" fmla="*/ 188379 h 221622"/>
                <a:gd name="connsiteX3" fmla="*/ 314150 w 376758"/>
                <a:gd name="connsiteY3" fmla="*/ 188379 h 221622"/>
                <a:gd name="connsiteX4" fmla="*/ 314150 w 376758"/>
                <a:gd name="connsiteY4" fmla="*/ 46541 h 221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758" h="221622">
                  <a:moveTo>
                    <a:pt x="314150" y="46541"/>
                  </a:moveTo>
                  <a:cubicBezTo>
                    <a:pt x="245447" y="6649"/>
                    <a:pt x="134636" y="6649"/>
                    <a:pt x="68149" y="46541"/>
                  </a:cubicBezTo>
                  <a:cubicBezTo>
                    <a:pt x="-554" y="86433"/>
                    <a:pt x="-554" y="150703"/>
                    <a:pt x="68149" y="188379"/>
                  </a:cubicBezTo>
                  <a:cubicBezTo>
                    <a:pt x="136852" y="228271"/>
                    <a:pt x="247663" y="228271"/>
                    <a:pt x="314150" y="188379"/>
                  </a:cubicBezTo>
                  <a:cubicBezTo>
                    <a:pt x="380637" y="148487"/>
                    <a:pt x="380637" y="86433"/>
                    <a:pt x="314150" y="46541"/>
                  </a:cubicBezTo>
                  <a:close/>
                </a:path>
              </a:pathLst>
            </a:custGeom>
            <a:solidFill>
              <a:srgbClr val="5A5A79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50" name="Freeform: Shape 649">
              <a:extLst>
                <a:ext uri="{FF2B5EF4-FFF2-40B4-BE49-F238E27FC236}">
                  <a16:creationId xmlns:a16="http://schemas.microsoft.com/office/drawing/2014/main" id="{C805A015-BE0C-4233-B798-F7947AF55561}"/>
                </a:ext>
              </a:extLst>
            </p:cNvPr>
            <p:cNvSpPr/>
            <p:nvPr/>
          </p:nvSpPr>
          <p:spPr>
            <a:xfrm>
              <a:off x="6039029" y="2640056"/>
              <a:ext cx="376758" cy="221622"/>
            </a:xfrm>
            <a:custGeom>
              <a:avLst/>
              <a:gdLst>
                <a:gd name="connsiteX0" fmla="*/ 362353 w 376758"/>
                <a:gd name="connsiteY0" fmla="*/ 116352 h 221622"/>
                <a:gd name="connsiteX1" fmla="*/ 189487 w 376758"/>
                <a:gd name="connsiteY1" fmla="*/ 216082 h 221622"/>
                <a:gd name="connsiteX2" fmla="*/ 16622 w 376758"/>
                <a:gd name="connsiteY2" fmla="*/ 116352 h 221622"/>
                <a:gd name="connsiteX3" fmla="*/ 189487 w 376758"/>
                <a:gd name="connsiteY3" fmla="*/ 16622 h 221622"/>
                <a:gd name="connsiteX4" fmla="*/ 362353 w 376758"/>
                <a:gd name="connsiteY4" fmla="*/ 116352 h 221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758" h="221622">
                  <a:moveTo>
                    <a:pt x="362353" y="116352"/>
                  </a:moveTo>
                  <a:cubicBezTo>
                    <a:pt x="362353" y="171431"/>
                    <a:pt x="284958" y="216082"/>
                    <a:pt x="189487" y="216082"/>
                  </a:cubicBezTo>
                  <a:cubicBezTo>
                    <a:pt x="94016" y="216082"/>
                    <a:pt x="16622" y="171431"/>
                    <a:pt x="16622" y="116352"/>
                  </a:cubicBezTo>
                  <a:cubicBezTo>
                    <a:pt x="16622" y="61272"/>
                    <a:pt x="94016" y="16622"/>
                    <a:pt x="189487" y="16622"/>
                  </a:cubicBezTo>
                  <a:cubicBezTo>
                    <a:pt x="284958" y="16622"/>
                    <a:pt x="362353" y="61272"/>
                    <a:pt x="362353" y="116352"/>
                  </a:cubicBezTo>
                  <a:close/>
                </a:path>
              </a:pathLst>
            </a:custGeom>
            <a:solidFill>
              <a:srgbClr val="555575">
                <a:alpha val="93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51" name="Freeform: Shape 650">
              <a:extLst>
                <a:ext uri="{FF2B5EF4-FFF2-40B4-BE49-F238E27FC236}">
                  <a16:creationId xmlns:a16="http://schemas.microsoft.com/office/drawing/2014/main" id="{866C8B8E-689A-4D57-B8C5-979493B2AB9C}"/>
                </a:ext>
              </a:extLst>
            </p:cNvPr>
            <p:cNvSpPr/>
            <p:nvPr/>
          </p:nvSpPr>
          <p:spPr>
            <a:xfrm>
              <a:off x="6042354" y="2642826"/>
              <a:ext cx="354596" cy="221622"/>
            </a:xfrm>
            <a:custGeom>
              <a:avLst/>
              <a:gdLst>
                <a:gd name="connsiteX0" fmla="*/ 305839 w 354595"/>
                <a:gd name="connsiteY0" fmla="*/ 44879 h 221622"/>
                <a:gd name="connsiteX1" fmla="*/ 66487 w 354595"/>
                <a:gd name="connsiteY1" fmla="*/ 44879 h 221622"/>
                <a:gd name="connsiteX2" fmla="*/ 66487 w 354595"/>
                <a:gd name="connsiteY2" fmla="*/ 184501 h 221622"/>
                <a:gd name="connsiteX3" fmla="*/ 305839 w 354595"/>
                <a:gd name="connsiteY3" fmla="*/ 184501 h 221622"/>
                <a:gd name="connsiteX4" fmla="*/ 305839 w 354595"/>
                <a:gd name="connsiteY4" fmla="*/ 44879 h 221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595" h="221622">
                  <a:moveTo>
                    <a:pt x="305839" y="44879"/>
                  </a:moveTo>
                  <a:cubicBezTo>
                    <a:pt x="239352" y="7203"/>
                    <a:pt x="130757" y="7203"/>
                    <a:pt x="66487" y="44879"/>
                  </a:cubicBezTo>
                  <a:cubicBezTo>
                    <a:pt x="0" y="82554"/>
                    <a:pt x="0" y="144609"/>
                    <a:pt x="66487" y="184501"/>
                  </a:cubicBezTo>
                  <a:cubicBezTo>
                    <a:pt x="132974" y="222177"/>
                    <a:pt x="241569" y="222177"/>
                    <a:pt x="305839" y="184501"/>
                  </a:cubicBezTo>
                  <a:cubicBezTo>
                    <a:pt x="372326" y="144609"/>
                    <a:pt x="372326" y="82554"/>
                    <a:pt x="305839" y="44879"/>
                  </a:cubicBezTo>
                  <a:close/>
                </a:path>
              </a:pathLst>
            </a:custGeom>
            <a:solidFill>
              <a:srgbClr val="515171">
                <a:alpha val="9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52" name="Freeform: Shape 651">
              <a:extLst>
                <a:ext uri="{FF2B5EF4-FFF2-40B4-BE49-F238E27FC236}">
                  <a16:creationId xmlns:a16="http://schemas.microsoft.com/office/drawing/2014/main" id="{6E46A1BD-2230-46D9-9157-E6EFC9476F16}"/>
                </a:ext>
              </a:extLst>
            </p:cNvPr>
            <p:cNvSpPr/>
            <p:nvPr/>
          </p:nvSpPr>
          <p:spPr>
            <a:xfrm>
              <a:off x="6046232" y="2642826"/>
              <a:ext cx="354596" cy="221622"/>
            </a:xfrm>
            <a:custGeom>
              <a:avLst/>
              <a:gdLst>
                <a:gd name="connsiteX0" fmla="*/ 301961 w 354595"/>
                <a:gd name="connsiteY0" fmla="*/ 44879 h 221622"/>
                <a:gd name="connsiteX1" fmla="*/ 64825 w 354595"/>
                <a:gd name="connsiteY1" fmla="*/ 44879 h 221622"/>
                <a:gd name="connsiteX2" fmla="*/ 64825 w 354595"/>
                <a:gd name="connsiteY2" fmla="*/ 182285 h 221622"/>
                <a:gd name="connsiteX3" fmla="*/ 301961 w 354595"/>
                <a:gd name="connsiteY3" fmla="*/ 182285 h 221622"/>
                <a:gd name="connsiteX4" fmla="*/ 301961 w 354595"/>
                <a:gd name="connsiteY4" fmla="*/ 44879 h 221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595" h="221622">
                  <a:moveTo>
                    <a:pt x="301961" y="44879"/>
                  </a:moveTo>
                  <a:cubicBezTo>
                    <a:pt x="237690" y="7203"/>
                    <a:pt x="129095" y="7203"/>
                    <a:pt x="64825" y="44879"/>
                  </a:cubicBezTo>
                  <a:cubicBezTo>
                    <a:pt x="554" y="82554"/>
                    <a:pt x="554" y="144609"/>
                    <a:pt x="64825" y="182285"/>
                  </a:cubicBezTo>
                  <a:cubicBezTo>
                    <a:pt x="129095" y="219960"/>
                    <a:pt x="237690" y="219960"/>
                    <a:pt x="301961" y="182285"/>
                  </a:cubicBezTo>
                  <a:cubicBezTo>
                    <a:pt x="366231" y="144609"/>
                    <a:pt x="366231" y="82554"/>
                    <a:pt x="301961" y="44879"/>
                  </a:cubicBezTo>
                  <a:close/>
                </a:path>
              </a:pathLst>
            </a:custGeom>
            <a:solidFill>
              <a:srgbClr val="4C4C6E">
                <a:alpha val="98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53" name="Freeform: Shape 652">
              <a:extLst>
                <a:ext uri="{FF2B5EF4-FFF2-40B4-BE49-F238E27FC236}">
                  <a16:creationId xmlns:a16="http://schemas.microsoft.com/office/drawing/2014/main" id="{82105F81-38B3-4982-8113-B291527A2132}"/>
                </a:ext>
              </a:extLst>
            </p:cNvPr>
            <p:cNvSpPr/>
            <p:nvPr/>
          </p:nvSpPr>
          <p:spPr>
            <a:xfrm>
              <a:off x="6046232" y="2645042"/>
              <a:ext cx="354596" cy="221622"/>
            </a:xfrm>
            <a:custGeom>
              <a:avLst/>
              <a:gdLst>
                <a:gd name="connsiteX0" fmla="*/ 299744 w 354595"/>
                <a:gd name="connsiteY0" fmla="*/ 44879 h 221622"/>
                <a:gd name="connsiteX1" fmla="*/ 64825 w 354595"/>
                <a:gd name="connsiteY1" fmla="*/ 44879 h 221622"/>
                <a:gd name="connsiteX2" fmla="*/ 64825 w 354595"/>
                <a:gd name="connsiteY2" fmla="*/ 180068 h 221622"/>
                <a:gd name="connsiteX3" fmla="*/ 299744 w 354595"/>
                <a:gd name="connsiteY3" fmla="*/ 180068 h 221622"/>
                <a:gd name="connsiteX4" fmla="*/ 299744 w 354595"/>
                <a:gd name="connsiteY4" fmla="*/ 44879 h 221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595" h="221622">
                  <a:moveTo>
                    <a:pt x="299744" y="44879"/>
                  </a:moveTo>
                  <a:cubicBezTo>
                    <a:pt x="235474" y="7203"/>
                    <a:pt x="129095" y="7203"/>
                    <a:pt x="64825" y="44879"/>
                  </a:cubicBezTo>
                  <a:cubicBezTo>
                    <a:pt x="554" y="82554"/>
                    <a:pt x="554" y="142392"/>
                    <a:pt x="64825" y="180068"/>
                  </a:cubicBezTo>
                  <a:cubicBezTo>
                    <a:pt x="129095" y="217744"/>
                    <a:pt x="235474" y="217744"/>
                    <a:pt x="299744" y="180068"/>
                  </a:cubicBezTo>
                  <a:cubicBezTo>
                    <a:pt x="364015" y="142392"/>
                    <a:pt x="364015" y="80338"/>
                    <a:pt x="299744" y="44879"/>
                  </a:cubicBezTo>
                  <a:close/>
                </a:path>
              </a:pathLst>
            </a:custGeom>
            <a:solidFill>
              <a:srgbClr val="48486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54" name="Freeform: Shape 653">
              <a:extLst>
                <a:ext uri="{FF2B5EF4-FFF2-40B4-BE49-F238E27FC236}">
                  <a16:creationId xmlns:a16="http://schemas.microsoft.com/office/drawing/2014/main" id="{DFE3BA19-CB0B-4B94-A064-CE7F74A30C5F}"/>
                </a:ext>
              </a:extLst>
            </p:cNvPr>
            <p:cNvSpPr/>
            <p:nvPr/>
          </p:nvSpPr>
          <p:spPr>
            <a:xfrm>
              <a:off x="6017975" y="2628975"/>
              <a:ext cx="398920" cy="243785"/>
            </a:xfrm>
            <a:custGeom>
              <a:avLst/>
              <a:gdLst>
                <a:gd name="connsiteX0" fmla="*/ 347947 w 398920"/>
                <a:gd name="connsiteY0" fmla="*/ 49865 h 243784"/>
                <a:gd name="connsiteX1" fmla="*/ 73135 w 398920"/>
                <a:gd name="connsiteY1" fmla="*/ 49865 h 243784"/>
                <a:gd name="connsiteX2" fmla="*/ 73135 w 398920"/>
                <a:gd name="connsiteY2" fmla="*/ 207217 h 243784"/>
                <a:gd name="connsiteX3" fmla="*/ 347947 w 398920"/>
                <a:gd name="connsiteY3" fmla="*/ 207217 h 243784"/>
                <a:gd name="connsiteX4" fmla="*/ 347947 w 398920"/>
                <a:gd name="connsiteY4" fmla="*/ 49865 h 24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920" h="243784">
                  <a:moveTo>
                    <a:pt x="347947" y="49865"/>
                  </a:moveTo>
                  <a:cubicBezTo>
                    <a:pt x="272596" y="5541"/>
                    <a:pt x="148487" y="5541"/>
                    <a:pt x="73135" y="49865"/>
                  </a:cubicBezTo>
                  <a:cubicBezTo>
                    <a:pt x="-2216" y="94190"/>
                    <a:pt x="-2216" y="165109"/>
                    <a:pt x="73135" y="207217"/>
                  </a:cubicBezTo>
                  <a:cubicBezTo>
                    <a:pt x="148487" y="251542"/>
                    <a:pt x="272596" y="251542"/>
                    <a:pt x="347947" y="207217"/>
                  </a:cubicBezTo>
                  <a:cubicBezTo>
                    <a:pt x="423299" y="165109"/>
                    <a:pt x="423299" y="91973"/>
                    <a:pt x="347947" y="49865"/>
                  </a:cubicBezTo>
                  <a:close/>
                </a:path>
              </a:pathLst>
            </a:custGeom>
            <a:solidFill>
              <a:srgbClr val="D3DA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55" name="Freeform: Shape 654">
              <a:extLst>
                <a:ext uri="{FF2B5EF4-FFF2-40B4-BE49-F238E27FC236}">
                  <a16:creationId xmlns:a16="http://schemas.microsoft.com/office/drawing/2014/main" id="{6056A9BD-BB6E-46F4-937C-743584BCEE9B}"/>
                </a:ext>
              </a:extLst>
            </p:cNvPr>
            <p:cNvSpPr/>
            <p:nvPr/>
          </p:nvSpPr>
          <p:spPr>
            <a:xfrm>
              <a:off x="6017975" y="2604596"/>
              <a:ext cx="398920" cy="243785"/>
            </a:xfrm>
            <a:custGeom>
              <a:avLst/>
              <a:gdLst>
                <a:gd name="connsiteX0" fmla="*/ 347947 w 398920"/>
                <a:gd name="connsiteY0" fmla="*/ 49865 h 243784"/>
                <a:gd name="connsiteX1" fmla="*/ 73135 w 398920"/>
                <a:gd name="connsiteY1" fmla="*/ 49865 h 243784"/>
                <a:gd name="connsiteX2" fmla="*/ 73135 w 398920"/>
                <a:gd name="connsiteY2" fmla="*/ 207217 h 243784"/>
                <a:gd name="connsiteX3" fmla="*/ 347947 w 398920"/>
                <a:gd name="connsiteY3" fmla="*/ 207217 h 243784"/>
                <a:gd name="connsiteX4" fmla="*/ 347947 w 398920"/>
                <a:gd name="connsiteY4" fmla="*/ 49865 h 24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920" h="243784">
                  <a:moveTo>
                    <a:pt x="347947" y="49865"/>
                  </a:moveTo>
                  <a:cubicBezTo>
                    <a:pt x="272596" y="5541"/>
                    <a:pt x="148487" y="5541"/>
                    <a:pt x="73135" y="49865"/>
                  </a:cubicBezTo>
                  <a:cubicBezTo>
                    <a:pt x="-2216" y="94190"/>
                    <a:pt x="-2216" y="165109"/>
                    <a:pt x="73135" y="207217"/>
                  </a:cubicBezTo>
                  <a:cubicBezTo>
                    <a:pt x="148487" y="251542"/>
                    <a:pt x="272596" y="251542"/>
                    <a:pt x="347947" y="207217"/>
                  </a:cubicBezTo>
                  <a:cubicBezTo>
                    <a:pt x="423299" y="165109"/>
                    <a:pt x="423299" y="94190"/>
                    <a:pt x="347947" y="49865"/>
                  </a:cubicBezTo>
                  <a:close/>
                </a:path>
              </a:pathLst>
            </a:custGeom>
            <a:solidFill>
              <a:srgbClr val="FAFB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56" name="Freeform: Shape 655">
              <a:extLst>
                <a:ext uri="{FF2B5EF4-FFF2-40B4-BE49-F238E27FC236}">
                  <a16:creationId xmlns:a16="http://schemas.microsoft.com/office/drawing/2014/main" id="{4390C048-4C95-435B-A47B-F1626A1E180F}"/>
                </a:ext>
              </a:extLst>
            </p:cNvPr>
            <p:cNvSpPr/>
            <p:nvPr/>
          </p:nvSpPr>
          <p:spPr>
            <a:xfrm>
              <a:off x="6109948" y="2633961"/>
              <a:ext cx="221622" cy="177298"/>
            </a:xfrm>
            <a:custGeom>
              <a:avLst/>
              <a:gdLst>
                <a:gd name="connsiteX0" fmla="*/ 213866 w 221622"/>
                <a:gd name="connsiteY0" fmla="*/ 131311 h 177297"/>
                <a:gd name="connsiteX1" fmla="*/ 216082 w 221622"/>
                <a:gd name="connsiteY1" fmla="*/ 126879 h 177297"/>
                <a:gd name="connsiteX2" fmla="*/ 209433 w 221622"/>
                <a:gd name="connsiteY2" fmla="*/ 124663 h 177297"/>
                <a:gd name="connsiteX3" fmla="*/ 202785 w 221622"/>
                <a:gd name="connsiteY3" fmla="*/ 126879 h 177297"/>
                <a:gd name="connsiteX4" fmla="*/ 72027 w 221622"/>
                <a:gd name="connsiteY4" fmla="*/ 53743 h 177297"/>
                <a:gd name="connsiteX5" fmla="*/ 80892 w 221622"/>
                <a:gd name="connsiteY5" fmla="*/ 40446 h 177297"/>
                <a:gd name="connsiteX6" fmla="*/ 47649 w 221622"/>
                <a:gd name="connsiteY6" fmla="*/ 18284 h 177297"/>
                <a:gd name="connsiteX7" fmla="*/ 38784 w 221622"/>
                <a:gd name="connsiteY7" fmla="*/ 18284 h 177297"/>
                <a:gd name="connsiteX8" fmla="*/ 38784 w 221622"/>
                <a:gd name="connsiteY8" fmla="*/ 22716 h 177297"/>
                <a:gd name="connsiteX9" fmla="*/ 67595 w 221622"/>
                <a:gd name="connsiteY9" fmla="*/ 40446 h 177297"/>
                <a:gd name="connsiteX10" fmla="*/ 16622 w 221622"/>
                <a:gd name="connsiteY10" fmla="*/ 109149 h 177297"/>
                <a:gd name="connsiteX11" fmla="*/ 25487 w 221622"/>
                <a:gd name="connsiteY11" fmla="*/ 115798 h 177297"/>
                <a:gd name="connsiteX12" fmla="*/ 27703 w 221622"/>
                <a:gd name="connsiteY12" fmla="*/ 115798 h 177297"/>
                <a:gd name="connsiteX13" fmla="*/ 32135 w 221622"/>
                <a:gd name="connsiteY13" fmla="*/ 131311 h 177297"/>
                <a:gd name="connsiteX14" fmla="*/ 56514 w 221622"/>
                <a:gd name="connsiteY14" fmla="*/ 133528 h 177297"/>
                <a:gd name="connsiteX15" fmla="*/ 56514 w 221622"/>
                <a:gd name="connsiteY15" fmla="*/ 133528 h 177297"/>
                <a:gd name="connsiteX16" fmla="*/ 78676 w 221622"/>
                <a:gd name="connsiteY16" fmla="*/ 146825 h 177297"/>
                <a:gd name="connsiteX17" fmla="*/ 78676 w 221622"/>
                <a:gd name="connsiteY17" fmla="*/ 146825 h 177297"/>
                <a:gd name="connsiteX18" fmla="*/ 83108 w 221622"/>
                <a:gd name="connsiteY18" fmla="*/ 162338 h 177297"/>
                <a:gd name="connsiteX19" fmla="*/ 107487 w 221622"/>
                <a:gd name="connsiteY19" fmla="*/ 164555 h 177297"/>
                <a:gd name="connsiteX20" fmla="*/ 109703 w 221622"/>
                <a:gd name="connsiteY20" fmla="*/ 164555 h 177297"/>
                <a:gd name="connsiteX21" fmla="*/ 116352 w 221622"/>
                <a:gd name="connsiteY21" fmla="*/ 168987 h 177297"/>
                <a:gd name="connsiteX22" fmla="*/ 125217 w 221622"/>
                <a:gd name="connsiteY22" fmla="*/ 168987 h 177297"/>
                <a:gd name="connsiteX23" fmla="*/ 125217 w 221622"/>
                <a:gd name="connsiteY23" fmla="*/ 164555 h 177297"/>
                <a:gd name="connsiteX24" fmla="*/ 118568 w 221622"/>
                <a:gd name="connsiteY24" fmla="*/ 160122 h 177297"/>
                <a:gd name="connsiteX25" fmla="*/ 116352 w 221622"/>
                <a:gd name="connsiteY25" fmla="*/ 160122 h 177297"/>
                <a:gd name="connsiteX26" fmla="*/ 111919 w 221622"/>
                <a:gd name="connsiteY26" fmla="*/ 144609 h 177297"/>
                <a:gd name="connsiteX27" fmla="*/ 87541 w 221622"/>
                <a:gd name="connsiteY27" fmla="*/ 142392 h 177297"/>
                <a:gd name="connsiteX28" fmla="*/ 87541 w 221622"/>
                <a:gd name="connsiteY28" fmla="*/ 142392 h 177297"/>
                <a:gd name="connsiteX29" fmla="*/ 65379 w 221622"/>
                <a:gd name="connsiteY29" fmla="*/ 129095 h 177297"/>
                <a:gd name="connsiteX30" fmla="*/ 65379 w 221622"/>
                <a:gd name="connsiteY30" fmla="*/ 129095 h 177297"/>
                <a:gd name="connsiteX31" fmla="*/ 60946 w 221622"/>
                <a:gd name="connsiteY31" fmla="*/ 113582 h 177297"/>
                <a:gd name="connsiteX32" fmla="*/ 36568 w 221622"/>
                <a:gd name="connsiteY32" fmla="*/ 111365 h 177297"/>
                <a:gd name="connsiteX33" fmla="*/ 34352 w 221622"/>
                <a:gd name="connsiteY33" fmla="*/ 111365 h 177297"/>
                <a:gd name="connsiteX34" fmla="*/ 32135 w 221622"/>
                <a:gd name="connsiteY34" fmla="*/ 111365 h 177297"/>
                <a:gd name="connsiteX35" fmla="*/ 41000 w 221622"/>
                <a:gd name="connsiteY35" fmla="*/ 98068 h 177297"/>
                <a:gd name="connsiteX36" fmla="*/ 142946 w 221622"/>
                <a:gd name="connsiteY36" fmla="*/ 155690 h 177297"/>
                <a:gd name="connsiteX37" fmla="*/ 165109 w 221622"/>
                <a:gd name="connsiteY37" fmla="*/ 149041 h 177297"/>
                <a:gd name="connsiteX38" fmla="*/ 167325 w 221622"/>
                <a:gd name="connsiteY38" fmla="*/ 149041 h 177297"/>
                <a:gd name="connsiteX39" fmla="*/ 213866 w 221622"/>
                <a:gd name="connsiteY39" fmla="*/ 131311 h 177297"/>
                <a:gd name="connsiteX40" fmla="*/ 103054 w 221622"/>
                <a:gd name="connsiteY40" fmla="*/ 146825 h 177297"/>
                <a:gd name="connsiteX41" fmla="*/ 103054 w 221622"/>
                <a:gd name="connsiteY41" fmla="*/ 155690 h 177297"/>
                <a:gd name="connsiteX42" fmla="*/ 89757 w 221622"/>
                <a:gd name="connsiteY42" fmla="*/ 155690 h 177297"/>
                <a:gd name="connsiteX43" fmla="*/ 89757 w 221622"/>
                <a:gd name="connsiteY43" fmla="*/ 146825 h 177297"/>
                <a:gd name="connsiteX44" fmla="*/ 103054 w 221622"/>
                <a:gd name="connsiteY44" fmla="*/ 146825 h 177297"/>
                <a:gd name="connsiteX45" fmla="*/ 52081 w 221622"/>
                <a:gd name="connsiteY45" fmla="*/ 118014 h 177297"/>
                <a:gd name="connsiteX46" fmla="*/ 52081 w 221622"/>
                <a:gd name="connsiteY46" fmla="*/ 126879 h 177297"/>
                <a:gd name="connsiteX47" fmla="*/ 38784 w 221622"/>
                <a:gd name="connsiteY47" fmla="*/ 126879 h 177297"/>
                <a:gd name="connsiteX48" fmla="*/ 38784 w 221622"/>
                <a:gd name="connsiteY48" fmla="*/ 118014 h 177297"/>
                <a:gd name="connsiteX49" fmla="*/ 52081 w 221622"/>
                <a:gd name="connsiteY49" fmla="*/ 118014 h 177297"/>
                <a:gd name="connsiteX50" fmla="*/ 54297 w 221622"/>
                <a:gd name="connsiteY50" fmla="*/ 78122 h 177297"/>
                <a:gd name="connsiteX51" fmla="*/ 58730 w 221622"/>
                <a:gd name="connsiteY51" fmla="*/ 73689 h 177297"/>
                <a:gd name="connsiteX52" fmla="*/ 173974 w 221622"/>
                <a:gd name="connsiteY52" fmla="*/ 137960 h 177297"/>
                <a:gd name="connsiteX53" fmla="*/ 165109 w 221622"/>
                <a:gd name="connsiteY53" fmla="*/ 140176 h 177297"/>
                <a:gd name="connsiteX54" fmla="*/ 54297 w 221622"/>
                <a:gd name="connsiteY54" fmla="*/ 78122 h 177297"/>
                <a:gd name="connsiteX55" fmla="*/ 54297 w 221622"/>
                <a:gd name="connsiteY55" fmla="*/ 78122 h 177297"/>
                <a:gd name="connsiteX56" fmla="*/ 191703 w 221622"/>
                <a:gd name="connsiteY56" fmla="*/ 131311 h 177297"/>
                <a:gd name="connsiteX57" fmla="*/ 182839 w 221622"/>
                <a:gd name="connsiteY57" fmla="*/ 133528 h 177297"/>
                <a:gd name="connsiteX58" fmla="*/ 63162 w 221622"/>
                <a:gd name="connsiteY58" fmla="*/ 67041 h 177297"/>
                <a:gd name="connsiteX59" fmla="*/ 67595 w 221622"/>
                <a:gd name="connsiteY59" fmla="*/ 62608 h 177297"/>
                <a:gd name="connsiteX60" fmla="*/ 191703 w 221622"/>
                <a:gd name="connsiteY60" fmla="*/ 131311 h 177297"/>
                <a:gd name="connsiteX61" fmla="*/ 45433 w 221622"/>
                <a:gd name="connsiteY61" fmla="*/ 91419 h 177297"/>
                <a:gd name="connsiteX62" fmla="*/ 49865 w 221622"/>
                <a:gd name="connsiteY62" fmla="*/ 84771 h 177297"/>
                <a:gd name="connsiteX63" fmla="*/ 154028 w 221622"/>
                <a:gd name="connsiteY63" fmla="*/ 144609 h 177297"/>
                <a:gd name="connsiteX64" fmla="*/ 142946 w 221622"/>
                <a:gd name="connsiteY64" fmla="*/ 149041 h 177297"/>
                <a:gd name="connsiteX65" fmla="*/ 45433 w 221622"/>
                <a:gd name="connsiteY65" fmla="*/ 91419 h 177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221622" h="177297">
                  <a:moveTo>
                    <a:pt x="213866" y="131311"/>
                  </a:moveTo>
                  <a:cubicBezTo>
                    <a:pt x="216082" y="131311"/>
                    <a:pt x="218298" y="129095"/>
                    <a:pt x="216082" y="126879"/>
                  </a:cubicBezTo>
                  <a:cubicBezTo>
                    <a:pt x="213866" y="124663"/>
                    <a:pt x="211650" y="124663"/>
                    <a:pt x="209433" y="124663"/>
                  </a:cubicBezTo>
                  <a:lnTo>
                    <a:pt x="202785" y="126879"/>
                  </a:lnTo>
                  <a:lnTo>
                    <a:pt x="72027" y="53743"/>
                  </a:lnTo>
                  <a:lnTo>
                    <a:pt x="80892" y="40446"/>
                  </a:lnTo>
                  <a:lnTo>
                    <a:pt x="47649" y="18284"/>
                  </a:lnTo>
                  <a:cubicBezTo>
                    <a:pt x="45433" y="16068"/>
                    <a:pt x="41000" y="16068"/>
                    <a:pt x="38784" y="18284"/>
                  </a:cubicBezTo>
                  <a:cubicBezTo>
                    <a:pt x="36568" y="20500"/>
                    <a:pt x="36568" y="20500"/>
                    <a:pt x="38784" y="22716"/>
                  </a:cubicBezTo>
                  <a:lnTo>
                    <a:pt x="67595" y="40446"/>
                  </a:lnTo>
                  <a:lnTo>
                    <a:pt x="16622" y="109149"/>
                  </a:lnTo>
                  <a:lnTo>
                    <a:pt x="25487" y="115798"/>
                  </a:lnTo>
                  <a:cubicBezTo>
                    <a:pt x="25487" y="115798"/>
                    <a:pt x="25487" y="115798"/>
                    <a:pt x="27703" y="115798"/>
                  </a:cubicBezTo>
                  <a:cubicBezTo>
                    <a:pt x="23270" y="120230"/>
                    <a:pt x="25487" y="126879"/>
                    <a:pt x="32135" y="131311"/>
                  </a:cubicBezTo>
                  <a:cubicBezTo>
                    <a:pt x="38784" y="135744"/>
                    <a:pt x="49865" y="135744"/>
                    <a:pt x="56514" y="133528"/>
                  </a:cubicBezTo>
                  <a:cubicBezTo>
                    <a:pt x="56514" y="133528"/>
                    <a:pt x="56514" y="133528"/>
                    <a:pt x="56514" y="133528"/>
                  </a:cubicBezTo>
                  <a:lnTo>
                    <a:pt x="78676" y="146825"/>
                  </a:lnTo>
                  <a:cubicBezTo>
                    <a:pt x="78676" y="146825"/>
                    <a:pt x="78676" y="146825"/>
                    <a:pt x="78676" y="146825"/>
                  </a:cubicBezTo>
                  <a:cubicBezTo>
                    <a:pt x="74244" y="151257"/>
                    <a:pt x="76460" y="157906"/>
                    <a:pt x="83108" y="162338"/>
                  </a:cubicBezTo>
                  <a:cubicBezTo>
                    <a:pt x="89757" y="166771"/>
                    <a:pt x="100838" y="166771"/>
                    <a:pt x="107487" y="164555"/>
                  </a:cubicBezTo>
                  <a:cubicBezTo>
                    <a:pt x="107487" y="164555"/>
                    <a:pt x="107487" y="164555"/>
                    <a:pt x="109703" y="164555"/>
                  </a:cubicBezTo>
                  <a:lnTo>
                    <a:pt x="116352" y="168987"/>
                  </a:lnTo>
                  <a:cubicBezTo>
                    <a:pt x="118568" y="171203"/>
                    <a:pt x="123001" y="171203"/>
                    <a:pt x="125217" y="168987"/>
                  </a:cubicBezTo>
                  <a:cubicBezTo>
                    <a:pt x="127433" y="166771"/>
                    <a:pt x="127433" y="164555"/>
                    <a:pt x="125217" y="164555"/>
                  </a:cubicBezTo>
                  <a:lnTo>
                    <a:pt x="118568" y="160122"/>
                  </a:lnTo>
                  <a:cubicBezTo>
                    <a:pt x="118568" y="160122"/>
                    <a:pt x="116352" y="160122"/>
                    <a:pt x="116352" y="160122"/>
                  </a:cubicBezTo>
                  <a:cubicBezTo>
                    <a:pt x="120784" y="155690"/>
                    <a:pt x="118568" y="149041"/>
                    <a:pt x="111919" y="144609"/>
                  </a:cubicBezTo>
                  <a:cubicBezTo>
                    <a:pt x="105271" y="140176"/>
                    <a:pt x="94190" y="140176"/>
                    <a:pt x="87541" y="142392"/>
                  </a:cubicBezTo>
                  <a:cubicBezTo>
                    <a:pt x="87541" y="142392"/>
                    <a:pt x="87541" y="142392"/>
                    <a:pt x="87541" y="142392"/>
                  </a:cubicBezTo>
                  <a:lnTo>
                    <a:pt x="65379" y="129095"/>
                  </a:lnTo>
                  <a:cubicBezTo>
                    <a:pt x="65379" y="129095"/>
                    <a:pt x="65379" y="129095"/>
                    <a:pt x="65379" y="129095"/>
                  </a:cubicBezTo>
                  <a:cubicBezTo>
                    <a:pt x="69811" y="124663"/>
                    <a:pt x="67595" y="118014"/>
                    <a:pt x="60946" y="113582"/>
                  </a:cubicBezTo>
                  <a:cubicBezTo>
                    <a:pt x="54297" y="109149"/>
                    <a:pt x="43216" y="109149"/>
                    <a:pt x="36568" y="111365"/>
                  </a:cubicBezTo>
                  <a:cubicBezTo>
                    <a:pt x="36568" y="111365"/>
                    <a:pt x="36568" y="111365"/>
                    <a:pt x="34352" y="111365"/>
                  </a:cubicBezTo>
                  <a:lnTo>
                    <a:pt x="32135" y="111365"/>
                  </a:lnTo>
                  <a:lnTo>
                    <a:pt x="41000" y="98068"/>
                  </a:lnTo>
                  <a:lnTo>
                    <a:pt x="142946" y="155690"/>
                  </a:lnTo>
                  <a:lnTo>
                    <a:pt x="165109" y="149041"/>
                  </a:lnTo>
                  <a:cubicBezTo>
                    <a:pt x="165109" y="149041"/>
                    <a:pt x="167325" y="149041"/>
                    <a:pt x="167325" y="149041"/>
                  </a:cubicBezTo>
                  <a:lnTo>
                    <a:pt x="213866" y="131311"/>
                  </a:lnTo>
                  <a:close/>
                  <a:moveTo>
                    <a:pt x="103054" y="146825"/>
                  </a:moveTo>
                  <a:cubicBezTo>
                    <a:pt x="107487" y="149041"/>
                    <a:pt x="107487" y="153474"/>
                    <a:pt x="103054" y="155690"/>
                  </a:cubicBezTo>
                  <a:cubicBezTo>
                    <a:pt x="98622" y="157906"/>
                    <a:pt x="94190" y="157906"/>
                    <a:pt x="89757" y="155690"/>
                  </a:cubicBezTo>
                  <a:cubicBezTo>
                    <a:pt x="85325" y="153474"/>
                    <a:pt x="85325" y="149041"/>
                    <a:pt x="89757" y="146825"/>
                  </a:cubicBezTo>
                  <a:cubicBezTo>
                    <a:pt x="94190" y="144609"/>
                    <a:pt x="100838" y="144609"/>
                    <a:pt x="103054" y="146825"/>
                  </a:cubicBezTo>
                  <a:close/>
                  <a:moveTo>
                    <a:pt x="52081" y="118014"/>
                  </a:moveTo>
                  <a:cubicBezTo>
                    <a:pt x="56514" y="120230"/>
                    <a:pt x="56514" y="124663"/>
                    <a:pt x="52081" y="126879"/>
                  </a:cubicBezTo>
                  <a:cubicBezTo>
                    <a:pt x="47649" y="129095"/>
                    <a:pt x="43216" y="129095"/>
                    <a:pt x="38784" y="126879"/>
                  </a:cubicBezTo>
                  <a:cubicBezTo>
                    <a:pt x="34352" y="124663"/>
                    <a:pt x="34352" y="120230"/>
                    <a:pt x="38784" y="118014"/>
                  </a:cubicBezTo>
                  <a:cubicBezTo>
                    <a:pt x="41000" y="115798"/>
                    <a:pt x="47649" y="115798"/>
                    <a:pt x="52081" y="118014"/>
                  </a:cubicBezTo>
                  <a:close/>
                  <a:moveTo>
                    <a:pt x="54297" y="78122"/>
                  </a:moveTo>
                  <a:lnTo>
                    <a:pt x="58730" y="73689"/>
                  </a:lnTo>
                  <a:lnTo>
                    <a:pt x="173974" y="137960"/>
                  </a:lnTo>
                  <a:lnTo>
                    <a:pt x="165109" y="140176"/>
                  </a:lnTo>
                  <a:lnTo>
                    <a:pt x="54297" y="78122"/>
                  </a:lnTo>
                  <a:cubicBezTo>
                    <a:pt x="54297" y="78122"/>
                    <a:pt x="54297" y="78122"/>
                    <a:pt x="54297" y="78122"/>
                  </a:cubicBezTo>
                  <a:close/>
                  <a:moveTo>
                    <a:pt x="191703" y="131311"/>
                  </a:moveTo>
                  <a:lnTo>
                    <a:pt x="182839" y="133528"/>
                  </a:lnTo>
                  <a:lnTo>
                    <a:pt x="63162" y="67041"/>
                  </a:lnTo>
                  <a:lnTo>
                    <a:pt x="67595" y="62608"/>
                  </a:lnTo>
                  <a:lnTo>
                    <a:pt x="191703" y="131311"/>
                  </a:lnTo>
                  <a:close/>
                  <a:moveTo>
                    <a:pt x="45433" y="91419"/>
                  </a:moveTo>
                  <a:lnTo>
                    <a:pt x="49865" y="84771"/>
                  </a:lnTo>
                  <a:lnTo>
                    <a:pt x="154028" y="144609"/>
                  </a:lnTo>
                  <a:lnTo>
                    <a:pt x="142946" y="149041"/>
                  </a:lnTo>
                  <a:lnTo>
                    <a:pt x="45433" y="91419"/>
                  </a:lnTo>
                  <a:close/>
                </a:path>
              </a:pathLst>
            </a:custGeom>
            <a:solidFill>
              <a:srgbClr val="48486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57" name="Freeform: Shape 656">
              <a:extLst>
                <a:ext uri="{FF2B5EF4-FFF2-40B4-BE49-F238E27FC236}">
                  <a16:creationId xmlns:a16="http://schemas.microsoft.com/office/drawing/2014/main" id="{B9C94C79-02E5-4766-8936-398734C6454A}"/>
                </a:ext>
              </a:extLst>
            </p:cNvPr>
            <p:cNvSpPr/>
            <p:nvPr/>
          </p:nvSpPr>
          <p:spPr>
            <a:xfrm>
              <a:off x="5728758" y="4000818"/>
              <a:ext cx="132973" cy="132973"/>
            </a:xfrm>
            <a:custGeom>
              <a:avLst/>
              <a:gdLst>
                <a:gd name="connsiteX0" fmla="*/ 16622 w 132973"/>
                <a:gd name="connsiteY0" fmla="*/ 76460 h 132973"/>
                <a:gd name="connsiteX1" fmla="*/ 76460 w 132973"/>
                <a:gd name="connsiteY1" fmla="*/ 136298 h 132973"/>
                <a:gd name="connsiteX2" fmla="*/ 136298 w 132973"/>
                <a:gd name="connsiteY2" fmla="*/ 76460 h 132973"/>
                <a:gd name="connsiteX3" fmla="*/ 76460 w 132973"/>
                <a:gd name="connsiteY3" fmla="*/ 16622 h 132973"/>
                <a:gd name="connsiteX4" fmla="*/ 16622 w 132973"/>
                <a:gd name="connsiteY4" fmla="*/ 76460 h 13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973" h="132973">
                  <a:moveTo>
                    <a:pt x="16622" y="76460"/>
                  </a:moveTo>
                  <a:cubicBezTo>
                    <a:pt x="16622" y="109703"/>
                    <a:pt x="43216" y="136298"/>
                    <a:pt x="76460" y="136298"/>
                  </a:cubicBezTo>
                  <a:cubicBezTo>
                    <a:pt x="109703" y="136298"/>
                    <a:pt x="136298" y="109703"/>
                    <a:pt x="136298" y="76460"/>
                  </a:cubicBezTo>
                  <a:cubicBezTo>
                    <a:pt x="136298" y="43216"/>
                    <a:pt x="109703" y="16622"/>
                    <a:pt x="76460" y="16622"/>
                  </a:cubicBezTo>
                  <a:cubicBezTo>
                    <a:pt x="43216" y="16622"/>
                    <a:pt x="16622" y="43216"/>
                    <a:pt x="16622" y="76460"/>
                  </a:cubicBezTo>
                  <a:close/>
                </a:path>
              </a:pathLst>
            </a:custGeom>
            <a:solidFill>
              <a:srgbClr val="FFC10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58" name="Freeform: Shape 657">
              <a:extLst>
                <a:ext uri="{FF2B5EF4-FFF2-40B4-BE49-F238E27FC236}">
                  <a16:creationId xmlns:a16="http://schemas.microsoft.com/office/drawing/2014/main" id="{857249AE-F02E-48BD-8608-9F77C246B25D}"/>
                </a:ext>
              </a:extLst>
            </p:cNvPr>
            <p:cNvSpPr/>
            <p:nvPr/>
          </p:nvSpPr>
          <p:spPr>
            <a:xfrm>
              <a:off x="5409621" y="4483955"/>
              <a:ext cx="199460" cy="132973"/>
            </a:xfrm>
            <a:custGeom>
              <a:avLst/>
              <a:gdLst>
                <a:gd name="connsiteX0" fmla="*/ 189487 w 199460"/>
                <a:gd name="connsiteY0" fmla="*/ 16622 h 132973"/>
                <a:gd name="connsiteX1" fmla="*/ 189487 w 199460"/>
                <a:gd name="connsiteY1" fmla="*/ 47649 h 132973"/>
                <a:gd name="connsiteX2" fmla="*/ 178406 w 199460"/>
                <a:gd name="connsiteY2" fmla="*/ 67595 h 132973"/>
                <a:gd name="connsiteX3" fmla="*/ 85325 w 199460"/>
                <a:gd name="connsiteY3" fmla="*/ 125217 h 132973"/>
                <a:gd name="connsiteX4" fmla="*/ 54298 w 199460"/>
                <a:gd name="connsiteY4" fmla="*/ 125217 h 132973"/>
                <a:gd name="connsiteX5" fmla="*/ 25487 w 199460"/>
                <a:gd name="connsiteY5" fmla="*/ 109703 h 132973"/>
                <a:gd name="connsiteX6" fmla="*/ 16622 w 199460"/>
                <a:gd name="connsiteY6" fmla="*/ 91973 h 132973"/>
                <a:gd name="connsiteX7" fmla="*/ 16622 w 199460"/>
                <a:gd name="connsiteY7" fmla="*/ 74244 h 132973"/>
                <a:gd name="connsiteX8" fmla="*/ 25487 w 199460"/>
                <a:gd name="connsiteY8" fmla="*/ 72027 h 132973"/>
                <a:gd name="connsiteX9" fmla="*/ 87541 w 199460"/>
                <a:gd name="connsiteY9" fmla="*/ 34352 h 132973"/>
                <a:gd name="connsiteX10" fmla="*/ 87541 w 199460"/>
                <a:gd name="connsiteY10" fmla="*/ 16622 h 132973"/>
                <a:gd name="connsiteX11" fmla="*/ 189487 w 199460"/>
                <a:gd name="connsiteY11" fmla="*/ 16622 h 13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9460" h="132973">
                  <a:moveTo>
                    <a:pt x="189487" y="16622"/>
                  </a:moveTo>
                  <a:lnTo>
                    <a:pt x="189487" y="47649"/>
                  </a:lnTo>
                  <a:cubicBezTo>
                    <a:pt x="189487" y="56514"/>
                    <a:pt x="185055" y="63163"/>
                    <a:pt x="178406" y="67595"/>
                  </a:cubicBezTo>
                  <a:lnTo>
                    <a:pt x="85325" y="125217"/>
                  </a:lnTo>
                  <a:cubicBezTo>
                    <a:pt x="76460" y="131865"/>
                    <a:pt x="63162" y="131865"/>
                    <a:pt x="54298" y="125217"/>
                  </a:cubicBezTo>
                  <a:lnTo>
                    <a:pt x="25487" y="109703"/>
                  </a:lnTo>
                  <a:cubicBezTo>
                    <a:pt x="21054" y="105271"/>
                    <a:pt x="16622" y="98622"/>
                    <a:pt x="16622" y="91973"/>
                  </a:cubicBezTo>
                  <a:lnTo>
                    <a:pt x="16622" y="74244"/>
                  </a:lnTo>
                  <a:cubicBezTo>
                    <a:pt x="16622" y="74244"/>
                    <a:pt x="21054" y="76460"/>
                    <a:pt x="25487" y="72027"/>
                  </a:cubicBezTo>
                  <a:lnTo>
                    <a:pt x="87541" y="34352"/>
                  </a:lnTo>
                  <a:lnTo>
                    <a:pt x="87541" y="16622"/>
                  </a:lnTo>
                  <a:lnTo>
                    <a:pt x="189487" y="16622"/>
                  </a:lnTo>
                  <a:close/>
                </a:path>
              </a:pathLst>
            </a:custGeom>
            <a:solidFill>
              <a:srgbClr val="48486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59" name="Freeform: Shape 658">
              <a:extLst>
                <a:ext uri="{FF2B5EF4-FFF2-40B4-BE49-F238E27FC236}">
                  <a16:creationId xmlns:a16="http://schemas.microsoft.com/office/drawing/2014/main" id="{CA2061B5-0A38-444A-B30F-3CCABD519187}"/>
                </a:ext>
              </a:extLst>
            </p:cNvPr>
            <p:cNvSpPr/>
            <p:nvPr/>
          </p:nvSpPr>
          <p:spPr>
            <a:xfrm>
              <a:off x="5410729" y="4466225"/>
              <a:ext cx="199460" cy="132973"/>
            </a:xfrm>
            <a:custGeom>
              <a:avLst/>
              <a:gdLst>
                <a:gd name="connsiteX0" fmla="*/ 188379 w 199460"/>
                <a:gd name="connsiteY0" fmla="*/ 16622 h 132973"/>
                <a:gd name="connsiteX1" fmla="*/ 188379 w 199460"/>
                <a:gd name="connsiteY1" fmla="*/ 47649 h 132973"/>
                <a:gd name="connsiteX2" fmla="*/ 177298 w 199460"/>
                <a:gd name="connsiteY2" fmla="*/ 67595 h 132973"/>
                <a:gd name="connsiteX3" fmla="*/ 84217 w 199460"/>
                <a:gd name="connsiteY3" fmla="*/ 125217 h 132973"/>
                <a:gd name="connsiteX4" fmla="*/ 53189 w 199460"/>
                <a:gd name="connsiteY4" fmla="*/ 125217 h 132973"/>
                <a:gd name="connsiteX5" fmla="*/ 26595 w 199460"/>
                <a:gd name="connsiteY5" fmla="*/ 107487 h 132973"/>
                <a:gd name="connsiteX6" fmla="*/ 26595 w 199460"/>
                <a:gd name="connsiteY6" fmla="*/ 74244 h 132973"/>
                <a:gd name="connsiteX7" fmla="*/ 88649 w 199460"/>
                <a:gd name="connsiteY7" fmla="*/ 36568 h 132973"/>
                <a:gd name="connsiteX8" fmla="*/ 88649 w 199460"/>
                <a:gd name="connsiteY8" fmla="*/ 16622 h 132973"/>
                <a:gd name="connsiteX9" fmla="*/ 188379 w 199460"/>
                <a:gd name="connsiteY9" fmla="*/ 16622 h 13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9460" h="132973">
                  <a:moveTo>
                    <a:pt x="188379" y="16622"/>
                  </a:moveTo>
                  <a:lnTo>
                    <a:pt x="188379" y="47649"/>
                  </a:lnTo>
                  <a:cubicBezTo>
                    <a:pt x="188379" y="56514"/>
                    <a:pt x="183947" y="63163"/>
                    <a:pt x="177298" y="67595"/>
                  </a:cubicBezTo>
                  <a:lnTo>
                    <a:pt x="84217" y="125217"/>
                  </a:lnTo>
                  <a:cubicBezTo>
                    <a:pt x="75352" y="131865"/>
                    <a:pt x="62054" y="131865"/>
                    <a:pt x="53189" y="125217"/>
                  </a:cubicBezTo>
                  <a:lnTo>
                    <a:pt x="26595" y="107487"/>
                  </a:lnTo>
                  <a:cubicBezTo>
                    <a:pt x="13297" y="98622"/>
                    <a:pt x="13297" y="80892"/>
                    <a:pt x="26595" y="74244"/>
                  </a:cubicBezTo>
                  <a:lnTo>
                    <a:pt x="88649" y="36568"/>
                  </a:lnTo>
                  <a:lnTo>
                    <a:pt x="88649" y="16622"/>
                  </a:lnTo>
                  <a:lnTo>
                    <a:pt x="188379" y="1662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60" name="Freeform: Shape 659">
              <a:extLst>
                <a:ext uri="{FF2B5EF4-FFF2-40B4-BE49-F238E27FC236}">
                  <a16:creationId xmlns:a16="http://schemas.microsoft.com/office/drawing/2014/main" id="{EAB9BB40-EB84-4385-B90B-9CCFE240B7E3}"/>
                </a:ext>
              </a:extLst>
            </p:cNvPr>
            <p:cNvSpPr/>
            <p:nvPr/>
          </p:nvSpPr>
          <p:spPr>
            <a:xfrm>
              <a:off x="5484973" y="4499468"/>
              <a:ext cx="66487" cy="44324"/>
            </a:xfrm>
            <a:custGeom>
              <a:avLst/>
              <a:gdLst>
                <a:gd name="connsiteX0" fmla="*/ 52081 w 66486"/>
                <a:gd name="connsiteY0" fmla="*/ 43216 h 44324"/>
                <a:gd name="connsiteX1" fmla="*/ 52081 w 66486"/>
                <a:gd name="connsiteY1" fmla="*/ 36568 h 44324"/>
                <a:gd name="connsiteX2" fmla="*/ 16622 w 66486"/>
                <a:gd name="connsiteY2" fmla="*/ 16622 h 44324"/>
                <a:gd name="connsiteX3" fmla="*/ 16622 w 66486"/>
                <a:gd name="connsiteY3" fmla="*/ 21054 h 44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486" h="44324">
                  <a:moveTo>
                    <a:pt x="52081" y="43216"/>
                  </a:moveTo>
                  <a:lnTo>
                    <a:pt x="52081" y="36568"/>
                  </a:lnTo>
                  <a:lnTo>
                    <a:pt x="16622" y="16622"/>
                  </a:lnTo>
                  <a:lnTo>
                    <a:pt x="16622" y="21054"/>
                  </a:lnTo>
                  <a:close/>
                </a:path>
              </a:pathLst>
            </a:custGeom>
            <a:solidFill>
              <a:srgbClr val="48486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F1752BA9-B5C4-4B7F-BC79-DDCC2149B511}"/>
                </a:ext>
              </a:extLst>
            </p:cNvPr>
            <p:cNvSpPr/>
            <p:nvPr/>
          </p:nvSpPr>
          <p:spPr>
            <a:xfrm>
              <a:off x="5469459" y="4510550"/>
              <a:ext cx="66487" cy="44324"/>
            </a:xfrm>
            <a:custGeom>
              <a:avLst/>
              <a:gdLst>
                <a:gd name="connsiteX0" fmla="*/ 54298 w 66486"/>
                <a:gd name="connsiteY0" fmla="*/ 43216 h 44324"/>
                <a:gd name="connsiteX1" fmla="*/ 54298 w 66486"/>
                <a:gd name="connsiteY1" fmla="*/ 36568 h 44324"/>
                <a:gd name="connsiteX2" fmla="*/ 18838 w 66486"/>
                <a:gd name="connsiteY2" fmla="*/ 16622 h 44324"/>
                <a:gd name="connsiteX3" fmla="*/ 16622 w 66486"/>
                <a:gd name="connsiteY3" fmla="*/ 21054 h 44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486" h="44324">
                  <a:moveTo>
                    <a:pt x="54298" y="43216"/>
                  </a:moveTo>
                  <a:lnTo>
                    <a:pt x="54298" y="36568"/>
                  </a:lnTo>
                  <a:lnTo>
                    <a:pt x="18838" y="16622"/>
                  </a:lnTo>
                  <a:lnTo>
                    <a:pt x="16622" y="21054"/>
                  </a:lnTo>
                  <a:close/>
                </a:path>
              </a:pathLst>
            </a:custGeom>
            <a:solidFill>
              <a:srgbClr val="48486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BAA8EC35-138C-437C-8C0E-BA93D95EAD89}"/>
                </a:ext>
              </a:extLst>
            </p:cNvPr>
            <p:cNvSpPr/>
            <p:nvPr/>
          </p:nvSpPr>
          <p:spPr>
            <a:xfrm>
              <a:off x="5453946" y="4523847"/>
              <a:ext cx="66487" cy="44324"/>
            </a:xfrm>
            <a:custGeom>
              <a:avLst/>
              <a:gdLst>
                <a:gd name="connsiteX0" fmla="*/ 52081 w 66486"/>
                <a:gd name="connsiteY0" fmla="*/ 43216 h 44324"/>
                <a:gd name="connsiteX1" fmla="*/ 52081 w 66486"/>
                <a:gd name="connsiteY1" fmla="*/ 36568 h 44324"/>
                <a:gd name="connsiteX2" fmla="*/ 16622 w 66486"/>
                <a:gd name="connsiteY2" fmla="*/ 16622 h 44324"/>
                <a:gd name="connsiteX3" fmla="*/ 16622 w 66486"/>
                <a:gd name="connsiteY3" fmla="*/ 21054 h 44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486" h="44324">
                  <a:moveTo>
                    <a:pt x="52081" y="43216"/>
                  </a:moveTo>
                  <a:lnTo>
                    <a:pt x="52081" y="36568"/>
                  </a:lnTo>
                  <a:lnTo>
                    <a:pt x="16622" y="16622"/>
                  </a:lnTo>
                  <a:lnTo>
                    <a:pt x="16622" y="21054"/>
                  </a:lnTo>
                  <a:close/>
                </a:path>
              </a:pathLst>
            </a:custGeom>
            <a:solidFill>
              <a:srgbClr val="48486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63" name="Freeform: Shape 662">
              <a:extLst>
                <a:ext uri="{FF2B5EF4-FFF2-40B4-BE49-F238E27FC236}">
                  <a16:creationId xmlns:a16="http://schemas.microsoft.com/office/drawing/2014/main" id="{9DDBFC74-8661-4851-B964-B80506B99D0D}"/>
                </a:ext>
              </a:extLst>
            </p:cNvPr>
            <p:cNvSpPr/>
            <p:nvPr/>
          </p:nvSpPr>
          <p:spPr>
            <a:xfrm>
              <a:off x="5481095" y="4437968"/>
              <a:ext cx="132973" cy="88649"/>
            </a:xfrm>
            <a:custGeom>
              <a:avLst/>
              <a:gdLst>
                <a:gd name="connsiteX0" fmla="*/ 102500 w 132973"/>
                <a:gd name="connsiteY0" fmla="*/ 67041 h 88648"/>
                <a:gd name="connsiteX1" fmla="*/ 102500 w 132973"/>
                <a:gd name="connsiteY1" fmla="*/ 24933 h 88648"/>
                <a:gd name="connsiteX2" fmla="*/ 31581 w 132973"/>
                <a:gd name="connsiteY2" fmla="*/ 24933 h 88648"/>
                <a:gd name="connsiteX3" fmla="*/ 31581 w 132973"/>
                <a:gd name="connsiteY3" fmla="*/ 67041 h 88648"/>
                <a:gd name="connsiteX4" fmla="*/ 102500 w 132973"/>
                <a:gd name="connsiteY4" fmla="*/ 67041 h 88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973" h="88648">
                  <a:moveTo>
                    <a:pt x="102500" y="67041"/>
                  </a:moveTo>
                  <a:cubicBezTo>
                    <a:pt x="122446" y="55960"/>
                    <a:pt x="122446" y="36014"/>
                    <a:pt x="102500" y="24933"/>
                  </a:cubicBezTo>
                  <a:cubicBezTo>
                    <a:pt x="82554" y="13851"/>
                    <a:pt x="51527" y="13851"/>
                    <a:pt x="31581" y="24933"/>
                  </a:cubicBezTo>
                  <a:cubicBezTo>
                    <a:pt x="11635" y="36014"/>
                    <a:pt x="11635" y="55960"/>
                    <a:pt x="31581" y="67041"/>
                  </a:cubicBezTo>
                  <a:cubicBezTo>
                    <a:pt x="51527" y="78122"/>
                    <a:pt x="82554" y="78122"/>
                    <a:pt x="102500" y="67041"/>
                  </a:cubicBezTo>
                  <a:close/>
                </a:path>
              </a:pathLst>
            </a:custGeom>
            <a:solidFill>
              <a:srgbClr val="48486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64" name="Freeform: Shape 663">
              <a:extLst>
                <a:ext uri="{FF2B5EF4-FFF2-40B4-BE49-F238E27FC236}">
                  <a16:creationId xmlns:a16="http://schemas.microsoft.com/office/drawing/2014/main" id="{4F6E6976-C458-492E-8667-F232CFAEA303}"/>
                </a:ext>
              </a:extLst>
            </p:cNvPr>
            <p:cNvSpPr/>
            <p:nvPr/>
          </p:nvSpPr>
          <p:spPr>
            <a:xfrm>
              <a:off x="5499378" y="4447941"/>
              <a:ext cx="88649" cy="66487"/>
            </a:xfrm>
            <a:custGeom>
              <a:avLst/>
              <a:gdLst>
                <a:gd name="connsiteX0" fmla="*/ 73135 w 88648"/>
                <a:gd name="connsiteY0" fmla="*/ 48203 h 66486"/>
                <a:gd name="connsiteX1" fmla="*/ 73135 w 88648"/>
                <a:gd name="connsiteY1" fmla="*/ 21608 h 66486"/>
                <a:gd name="connsiteX2" fmla="*/ 26595 w 88648"/>
                <a:gd name="connsiteY2" fmla="*/ 21608 h 66486"/>
                <a:gd name="connsiteX3" fmla="*/ 26595 w 88648"/>
                <a:gd name="connsiteY3" fmla="*/ 48203 h 66486"/>
                <a:gd name="connsiteX4" fmla="*/ 73135 w 88648"/>
                <a:gd name="connsiteY4" fmla="*/ 48203 h 66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648" h="66486">
                  <a:moveTo>
                    <a:pt x="73135" y="48203"/>
                  </a:moveTo>
                  <a:cubicBezTo>
                    <a:pt x="86433" y="41554"/>
                    <a:pt x="86433" y="28257"/>
                    <a:pt x="73135" y="21608"/>
                  </a:cubicBezTo>
                  <a:cubicBezTo>
                    <a:pt x="59838" y="14960"/>
                    <a:pt x="39892" y="14960"/>
                    <a:pt x="26595" y="21608"/>
                  </a:cubicBezTo>
                  <a:cubicBezTo>
                    <a:pt x="13297" y="28257"/>
                    <a:pt x="13297" y="41554"/>
                    <a:pt x="26595" y="48203"/>
                  </a:cubicBezTo>
                  <a:cubicBezTo>
                    <a:pt x="37676" y="57068"/>
                    <a:pt x="59838" y="57068"/>
                    <a:pt x="73135" y="48203"/>
                  </a:cubicBezTo>
                  <a:close/>
                </a:path>
              </a:pathLst>
            </a:custGeom>
            <a:solidFill>
              <a:srgbClr val="36365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65" name="Freeform: Shape 664">
              <a:extLst>
                <a:ext uri="{FF2B5EF4-FFF2-40B4-BE49-F238E27FC236}">
                  <a16:creationId xmlns:a16="http://schemas.microsoft.com/office/drawing/2014/main" id="{4DD23C41-246C-46F0-B488-3615A7BAFAB0}"/>
                </a:ext>
              </a:extLst>
            </p:cNvPr>
            <p:cNvSpPr/>
            <p:nvPr/>
          </p:nvSpPr>
          <p:spPr>
            <a:xfrm>
              <a:off x="5502703" y="4539361"/>
              <a:ext cx="199460" cy="132973"/>
            </a:xfrm>
            <a:custGeom>
              <a:avLst/>
              <a:gdLst>
                <a:gd name="connsiteX0" fmla="*/ 189487 w 199460"/>
                <a:gd name="connsiteY0" fmla="*/ 16622 h 132973"/>
                <a:gd name="connsiteX1" fmla="*/ 189487 w 199460"/>
                <a:gd name="connsiteY1" fmla="*/ 47649 h 132973"/>
                <a:gd name="connsiteX2" fmla="*/ 178406 w 199460"/>
                <a:gd name="connsiteY2" fmla="*/ 67595 h 132973"/>
                <a:gd name="connsiteX3" fmla="*/ 85325 w 199460"/>
                <a:gd name="connsiteY3" fmla="*/ 125217 h 132973"/>
                <a:gd name="connsiteX4" fmla="*/ 54298 w 199460"/>
                <a:gd name="connsiteY4" fmla="*/ 125217 h 132973"/>
                <a:gd name="connsiteX5" fmla="*/ 25487 w 199460"/>
                <a:gd name="connsiteY5" fmla="*/ 109703 h 132973"/>
                <a:gd name="connsiteX6" fmla="*/ 16622 w 199460"/>
                <a:gd name="connsiteY6" fmla="*/ 94190 h 132973"/>
                <a:gd name="connsiteX7" fmla="*/ 16622 w 199460"/>
                <a:gd name="connsiteY7" fmla="*/ 76460 h 132973"/>
                <a:gd name="connsiteX8" fmla="*/ 25487 w 199460"/>
                <a:gd name="connsiteY8" fmla="*/ 74244 h 132973"/>
                <a:gd name="connsiteX9" fmla="*/ 87541 w 199460"/>
                <a:gd name="connsiteY9" fmla="*/ 36568 h 132973"/>
                <a:gd name="connsiteX10" fmla="*/ 87541 w 199460"/>
                <a:gd name="connsiteY10" fmla="*/ 16622 h 132973"/>
                <a:gd name="connsiteX11" fmla="*/ 189487 w 199460"/>
                <a:gd name="connsiteY11" fmla="*/ 16622 h 13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9460" h="132973">
                  <a:moveTo>
                    <a:pt x="189487" y="16622"/>
                  </a:moveTo>
                  <a:lnTo>
                    <a:pt x="189487" y="47649"/>
                  </a:lnTo>
                  <a:cubicBezTo>
                    <a:pt x="189487" y="56514"/>
                    <a:pt x="185055" y="63163"/>
                    <a:pt x="178406" y="67595"/>
                  </a:cubicBezTo>
                  <a:lnTo>
                    <a:pt x="85325" y="125217"/>
                  </a:lnTo>
                  <a:cubicBezTo>
                    <a:pt x="76460" y="131865"/>
                    <a:pt x="63162" y="131865"/>
                    <a:pt x="54298" y="125217"/>
                  </a:cubicBezTo>
                  <a:lnTo>
                    <a:pt x="25487" y="109703"/>
                  </a:lnTo>
                  <a:cubicBezTo>
                    <a:pt x="18838" y="107487"/>
                    <a:pt x="16622" y="100838"/>
                    <a:pt x="16622" y="94190"/>
                  </a:cubicBezTo>
                  <a:lnTo>
                    <a:pt x="16622" y="76460"/>
                  </a:lnTo>
                  <a:cubicBezTo>
                    <a:pt x="16622" y="76460"/>
                    <a:pt x="21054" y="78676"/>
                    <a:pt x="25487" y="74244"/>
                  </a:cubicBezTo>
                  <a:lnTo>
                    <a:pt x="87541" y="36568"/>
                  </a:lnTo>
                  <a:lnTo>
                    <a:pt x="87541" y="16622"/>
                  </a:lnTo>
                  <a:lnTo>
                    <a:pt x="189487" y="16622"/>
                  </a:lnTo>
                  <a:close/>
                </a:path>
              </a:pathLst>
            </a:custGeom>
            <a:solidFill>
              <a:srgbClr val="48486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44BF5DFC-7486-4EA6-9553-F102CD30DCC3}"/>
                </a:ext>
              </a:extLst>
            </p:cNvPr>
            <p:cNvSpPr/>
            <p:nvPr/>
          </p:nvSpPr>
          <p:spPr>
            <a:xfrm>
              <a:off x="5503811" y="4523847"/>
              <a:ext cx="199460" cy="132973"/>
            </a:xfrm>
            <a:custGeom>
              <a:avLst/>
              <a:gdLst>
                <a:gd name="connsiteX0" fmla="*/ 188379 w 199460"/>
                <a:gd name="connsiteY0" fmla="*/ 16622 h 132973"/>
                <a:gd name="connsiteX1" fmla="*/ 188379 w 199460"/>
                <a:gd name="connsiteY1" fmla="*/ 47649 h 132973"/>
                <a:gd name="connsiteX2" fmla="*/ 177298 w 199460"/>
                <a:gd name="connsiteY2" fmla="*/ 67595 h 132973"/>
                <a:gd name="connsiteX3" fmla="*/ 84217 w 199460"/>
                <a:gd name="connsiteY3" fmla="*/ 125217 h 132973"/>
                <a:gd name="connsiteX4" fmla="*/ 53189 w 199460"/>
                <a:gd name="connsiteY4" fmla="*/ 125217 h 132973"/>
                <a:gd name="connsiteX5" fmla="*/ 26595 w 199460"/>
                <a:gd name="connsiteY5" fmla="*/ 107487 h 132973"/>
                <a:gd name="connsiteX6" fmla="*/ 26595 w 199460"/>
                <a:gd name="connsiteY6" fmla="*/ 74243 h 132973"/>
                <a:gd name="connsiteX7" fmla="*/ 88649 w 199460"/>
                <a:gd name="connsiteY7" fmla="*/ 36568 h 132973"/>
                <a:gd name="connsiteX8" fmla="*/ 88649 w 199460"/>
                <a:gd name="connsiteY8" fmla="*/ 16622 h 132973"/>
                <a:gd name="connsiteX9" fmla="*/ 188379 w 199460"/>
                <a:gd name="connsiteY9" fmla="*/ 16622 h 13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9460" h="132973">
                  <a:moveTo>
                    <a:pt x="188379" y="16622"/>
                  </a:moveTo>
                  <a:lnTo>
                    <a:pt x="188379" y="47649"/>
                  </a:lnTo>
                  <a:cubicBezTo>
                    <a:pt x="188379" y="56514"/>
                    <a:pt x="183947" y="63162"/>
                    <a:pt x="177298" y="67595"/>
                  </a:cubicBezTo>
                  <a:lnTo>
                    <a:pt x="84217" y="125217"/>
                  </a:lnTo>
                  <a:cubicBezTo>
                    <a:pt x="75352" y="131865"/>
                    <a:pt x="62054" y="131865"/>
                    <a:pt x="53189" y="125217"/>
                  </a:cubicBezTo>
                  <a:lnTo>
                    <a:pt x="26595" y="107487"/>
                  </a:lnTo>
                  <a:cubicBezTo>
                    <a:pt x="13297" y="98622"/>
                    <a:pt x="13297" y="80892"/>
                    <a:pt x="26595" y="74243"/>
                  </a:cubicBezTo>
                  <a:lnTo>
                    <a:pt x="88649" y="36568"/>
                  </a:lnTo>
                  <a:lnTo>
                    <a:pt x="88649" y="16622"/>
                  </a:lnTo>
                  <a:lnTo>
                    <a:pt x="188379" y="1662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F6411EF2-24C7-4C20-B060-5BCCA6239370}"/>
                </a:ext>
              </a:extLst>
            </p:cNvPr>
            <p:cNvSpPr/>
            <p:nvPr/>
          </p:nvSpPr>
          <p:spPr>
            <a:xfrm>
              <a:off x="5578054" y="4554874"/>
              <a:ext cx="66487" cy="44324"/>
            </a:xfrm>
            <a:custGeom>
              <a:avLst/>
              <a:gdLst>
                <a:gd name="connsiteX0" fmla="*/ 52081 w 66486"/>
                <a:gd name="connsiteY0" fmla="*/ 43216 h 44324"/>
                <a:gd name="connsiteX1" fmla="*/ 52081 w 66486"/>
                <a:gd name="connsiteY1" fmla="*/ 36568 h 44324"/>
                <a:gd name="connsiteX2" fmla="*/ 16622 w 66486"/>
                <a:gd name="connsiteY2" fmla="*/ 16622 h 44324"/>
                <a:gd name="connsiteX3" fmla="*/ 16622 w 66486"/>
                <a:gd name="connsiteY3" fmla="*/ 21054 h 44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486" h="44324">
                  <a:moveTo>
                    <a:pt x="52081" y="43216"/>
                  </a:moveTo>
                  <a:lnTo>
                    <a:pt x="52081" y="36568"/>
                  </a:lnTo>
                  <a:lnTo>
                    <a:pt x="16622" y="16622"/>
                  </a:lnTo>
                  <a:lnTo>
                    <a:pt x="16622" y="21054"/>
                  </a:lnTo>
                  <a:close/>
                </a:path>
              </a:pathLst>
            </a:custGeom>
            <a:solidFill>
              <a:srgbClr val="48486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698787C1-CD32-4607-8BA2-2B3B50382CBD}"/>
                </a:ext>
              </a:extLst>
            </p:cNvPr>
            <p:cNvSpPr/>
            <p:nvPr/>
          </p:nvSpPr>
          <p:spPr>
            <a:xfrm>
              <a:off x="5564757" y="4565955"/>
              <a:ext cx="66487" cy="44324"/>
            </a:xfrm>
            <a:custGeom>
              <a:avLst/>
              <a:gdLst>
                <a:gd name="connsiteX0" fmla="*/ 52081 w 66486"/>
                <a:gd name="connsiteY0" fmla="*/ 43216 h 44324"/>
                <a:gd name="connsiteX1" fmla="*/ 52081 w 66486"/>
                <a:gd name="connsiteY1" fmla="*/ 38784 h 44324"/>
                <a:gd name="connsiteX2" fmla="*/ 16622 w 66486"/>
                <a:gd name="connsiteY2" fmla="*/ 16622 h 44324"/>
                <a:gd name="connsiteX3" fmla="*/ 16622 w 66486"/>
                <a:gd name="connsiteY3" fmla="*/ 23270 h 44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486" h="44324">
                  <a:moveTo>
                    <a:pt x="52081" y="43216"/>
                  </a:moveTo>
                  <a:lnTo>
                    <a:pt x="52081" y="38784"/>
                  </a:lnTo>
                  <a:lnTo>
                    <a:pt x="16622" y="16622"/>
                  </a:lnTo>
                  <a:lnTo>
                    <a:pt x="16622" y="23270"/>
                  </a:lnTo>
                  <a:close/>
                </a:path>
              </a:pathLst>
            </a:custGeom>
            <a:solidFill>
              <a:srgbClr val="48486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69" name="Freeform: Shape 668">
              <a:extLst>
                <a:ext uri="{FF2B5EF4-FFF2-40B4-BE49-F238E27FC236}">
                  <a16:creationId xmlns:a16="http://schemas.microsoft.com/office/drawing/2014/main" id="{F1908437-A000-42CD-8C94-87389FE408C3}"/>
                </a:ext>
              </a:extLst>
            </p:cNvPr>
            <p:cNvSpPr/>
            <p:nvPr/>
          </p:nvSpPr>
          <p:spPr>
            <a:xfrm>
              <a:off x="5547027" y="4579253"/>
              <a:ext cx="66487" cy="44324"/>
            </a:xfrm>
            <a:custGeom>
              <a:avLst/>
              <a:gdLst>
                <a:gd name="connsiteX0" fmla="*/ 52081 w 66486"/>
                <a:gd name="connsiteY0" fmla="*/ 43216 h 44324"/>
                <a:gd name="connsiteX1" fmla="*/ 52081 w 66486"/>
                <a:gd name="connsiteY1" fmla="*/ 36568 h 44324"/>
                <a:gd name="connsiteX2" fmla="*/ 16622 w 66486"/>
                <a:gd name="connsiteY2" fmla="*/ 16622 h 44324"/>
                <a:gd name="connsiteX3" fmla="*/ 16622 w 66486"/>
                <a:gd name="connsiteY3" fmla="*/ 23270 h 44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486" h="44324">
                  <a:moveTo>
                    <a:pt x="52081" y="43216"/>
                  </a:moveTo>
                  <a:lnTo>
                    <a:pt x="52081" y="36568"/>
                  </a:lnTo>
                  <a:lnTo>
                    <a:pt x="16622" y="16622"/>
                  </a:lnTo>
                  <a:lnTo>
                    <a:pt x="16622" y="23270"/>
                  </a:lnTo>
                  <a:close/>
                </a:path>
              </a:pathLst>
            </a:custGeom>
            <a:solidFill>
              <a:srgbClr val="48486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70" name="Freeform: Shape 669">
              <a:extLst>
                <a:ext uri="{FF2B5EF4-FFF2-40B4-BE49-F238E27FC236}">
                  <a16:creationId xmlns:a16="http://schemas.microsoft.com/office/drawing/2014/main" id="{948D731E-6257-4224-82E2-56870657C2DC}"/>
                </a:ext>
              </a:extLst>
            </p:cNvPr>
            <p:cNvSpPr/>
            <p:nvPr/>
          </p:nvSpPr>
          <p:spPr>
            <a:xfrm>
              <a:off x="5576392" y="4493374"/>
              <a:ext cx="132973" cy="88649"/>
            </a:xfrm>
            <a:custGeom>
              <a:avLst/>
              <a:gdLst>
                <a:gd name="connsiteX0" fmla="*/ 102500 w 132973"/>
                <a:gd name="connsiteY0" fmla="*/ 67041 h 88648"/>
                <a:gd name="connsiteX1" fmla="*/ 102500 w 132973"/>
                <a:gd name="connsiteY1" fmla="*/ 24933 h 88648"/>
                <a:gd name="connsiteX2" fmla="*/ 31581 w 132973"/>
                <a:gd name="connsiteY2" fmla="*/ 24933 h 88648"/>
                <a:gd name="connsiteX3" fmla="*/ 31581 w 132973"/>
                <a:gd name="connsiteY3" fmla="*/ 67041 h 88648"/>
                <a:gd name="connsiteX4" fmla="*/ 102500 w 132973"/>
                <a:gd name="connsiteY4" fmla="*/ 67041 h 88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973" h="88648">
                  <a:moveTo>
                    <a:pt x="102500" y="67041"/>
                  </a:moveTo>
                  <a:cubicBezTo>
                    <a:pt x="122446" y="55960"/>
                    <a:pt x="122446" y="36014"/>
                    <a:pt x="102500" y="24933"/>
                  </a:cubicBezTo>
                  <a:cubicBezTo>
                    <a:pt x="82554" y="13851"/>
                    <a:pt x="51527" y="13851"/>
                    <a:pt x="31581" y="24933"/>
                  </a:cubicBezTo>
                  <a:cubicBezTo>
                    <a:pt x="11635" y="36014"/>
                    <a:pt x="11635" y="55960"/>
                    <a:pt x="31581" y="67041"/>
                  </a:cubicBezTo>
                  <a:cubicBezTo>
                    <a:pt x="49311" y="78122"/>
                    <a:pt x="82554" y="78122"/>
                    <a:pt x="102500" y="67041"/>
                  </a:cubicBezTo>
                  <a:close/>
                </a:path>
              </a:pathLst>
            </a:custGeom>
            <a:solidFill>
              <a:srgbClr val="48486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E16C96F2-4C3B-4025-9368-B45A64AA3DC9}"/>
                </a:ext>
              </a:extLst>
            </p:cNvPr>
            <p:cNvSpPr/>
            <p:nvPr/>
          </p:nvSpPr>
          <p:spPr>
            <a:xfrm>
              <a:off x="5592460" y="4505563"/>
              <a:ext cx="88649" cy="66487"/>
            </a:xfrm>
            <a:custGeom>
              <a:avLst/>
              <a:gdLst>
                <a:gd name="connsiteX0" fmla="*/ 73135 w 88648"/>
                <a:gd name="connsiteY0" fmla="*/ 48203 h 66486"/>
                <a:gd name="connsiteX1" fmla="*/ 73135 w 88648"/>
                <a:gd name="connsiteY1" fmla="*/ 21608 h 66486"/>
                <a:gd name="connsiteX2" fmla="*/ 26595 w 88648"/>
                <a:gd name="connsiteY2" fmla="*/ 21608 h 66486"/>
                <a:gd name="connsiteX3" fmla="*/ 26595 w 88648"/>
                <a:gd name="connsiteY3" fmla="*/ 48203 h 66486"/>
                <a:gd name="connsiteX4" fmla="*/ 73135 w 88648"/>
                <a:gd name="connsiteY4" fmla="*/ 48203 h 66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648" h="66486">
                  <a:moveTo>
                    <a:pt x="73135" y="48203"/>
                  </a:moveTo>
                  <a:cubicBezTo>
                    <a:pt x="86433" y="41554"/>
                    <a:pt x="86433" y="28257"/>
                    <a:pt x="73135" y="21608"/>
                  </a:cubicBezTo>
                  <a:cubicBezTo>
                    <a:pt x="59838" y="14960"/>
                    <a:pt x="39892" y="14960"/>
                    <a:pt x="26595" y="21608"/>
                  </a:cubicBezTo>
                  <a:cubicBezTo>
                    <a:pt x="13297" y="28257"/>
                    <a:pt x="13297" y="41554"/>
                    <a:pt x="26595" y="48203"/>
                  </a:cubicBezTo>
                  <a:cubicBezTo>
                    <a:pt x="39892" y="54852"/>
                    <a:pt x="59838" y="54852"/>
                    <a:pt x="73135" y="48203"/>
                  </a:cubicBezTo>
                  <a:close/>
                </a:path>
              </a:pathLst>
            </a:custGeom>
            <a:solidFill>
              <a:srgbClr val="36365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AD295BBD-F19D-417F-9991-5E0AE229E6E0}"/>
                </a:ext>
              </a:extLst>
            </p:cNvPr>
            <p:cNvSpPr/>
            <p:nvPr/>
          </p:nvSpPr>
          <p:spPr>
            <a:xfrm>
              <a:off x="5491622" y="3943196"/>
              <a:ext cx="354596" cy="576218"/>
            </a:xfrm>
            <a:custGeom>
              <a:avLst/>
              <a:gdLst>
                <a:gd name="connsiteX0" fmla="*/ 56514 w 354595"/>
                <a:gd name="connsiteY0" fmla="*/ 561813 h 576218"/>
                <a:gd name="connsiteX1" fmla="*/ 96406 w 354595"/>
                <a:gd name="connsiteY1" fmla="*/ 521921 h 576218"/>
                <a:gd name="connsiteX2" fmla="*/ 96406 w 354595"/>
                <a:gd name="connsiteY2" fmla="*/ 326893 h 576218"/>
                <a:gd name="connsiteX3" fmla="*/ 149595 w 354595"/>
                <a:gd name="connsiteY3" fmla="*/ 236028 h 576218"/>
                <a:gd name="connsiteX4" fmla="*/ 302515 w 354595"/>
                <a:gd name="connsiteY4" fmla="*/ 154028 h 576218"/>
                <a:gd name="connsiteX5" fmla="*/ 342407 w 354595"/>
                <a:gd name="connsiteY5" fmla="*/ 65379 h 576218"/>
                <a:gd name="connsiteX6" fmla="*/ 342407 w 354595"/>
                <a:gd name="connsiteY6" fmla="*/ 56513 h 576218"/>
                <a:gd name="connsiteX7" fmla="*/ 302515 w 354595"/>
                <a:gd name="connsiteY7" fmla="*/ 16622 h 576218"/>
                <a:gd name="connsiteX8" fmla="*/ 262623 w 354595"/>
                <a:gd name="connsiteY8" fmla="*/ 56513 h 576218"/>
                <a:gd name="connsiteX9" fmla="*/ 262623 w 354595"/>
                <a:gd name="connsiteY9" fmla="*/ 65379 h 576218"/>
                <a:gd name="connsiteX10" fmla="*/ 251542 w 354595"/>
                <a:gd name="connsiteY10" fmla="*/ 83108 h 576218"/>
                <a:gd name="connsiteX11" fmla="*/ 109703 w 354595"/>
                <a:gd name="connsiteY11" fmla="*/ 165109 h 576218"/>
                <a:gd name="connsiteX12" fmla="*/ 16622 w 354595"/>
                <a:gd name="connsiteY12" fmla="*/ 326893 h 576218"/>
                <a:gd name="connsiteX13" fmla="*/ 16622 w 354595"/>
                <a:gd name="connsiteY13" fmla="*/ 521921 h 576218"/>
                <a:gd name="connsiteX14" fmla="*/ 56514 w 354595"/>
                <a:gd name="connsiteY14" fmla="*/ 561813 h 576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4595" h="576218">
                  <a:moveTo>
                    <a:pt x="56514" y="561813"/>
                  </a:moveTo>
                  <a:cubicBezTo>
                    <a:pt x="78676" y="561813"/>
                    <a:pt x="96406" y="544083"/>
                    <a:pt x="96406" y="521921"/>
                  </a:cubicBezTo>
                  <a:lnTo>
                    <a:pt x="96406" y="326893"/>
                  </a:lnTo>
                  <a:cubicBezTo>
                    <a:pt x="96406" y="289217"/>
                    <a:pt x="116352" y="255974"/>
                    <a:pt x="149595" y="236028"/>
                  </a:cubicBezTo>
                  <a:lnTo>
                    <a:pt x="302515" y="154028"/>
                  </a:lnTo>
                  <a:cubicBezTo>
                    <a:pt x="333542" y="136298"/>
                    <a:pt x="342407" y="103054"/>
                    <a:pt x="342407" y="65379"/>
                  </a:cubicBezTo>
                  <a:lnTo>
                    <a:pt x="342407" y="56513"/>
                  </a:lnTo>
                  <a:cubicBezTo>
                    <a:pt x="342407" y="34351"/>
                    <a:pt x="324677" y="16622"/>
                    <a:pt x="302515" y="16622"/>
                  </a:cubicBezTo>
                  <a:cubicBezTo>
                    <a:pt x="280352" y="16622"/>
                    <a:pt x="262623" y="34351"/>
                    <a:pt x="262623" y="56513"/>
                  </a:cubicBezTo>
                  <a:lnTo>
                    <a:pt x="262623" y="65379"/>
                  </a:lnTo>
                  <a:cubicBezTo>
                    <a:pt x="262623" y="72027"/>
                    <a:pt x="258190" y="78676"/>
                    <a:pt x="251542" y="83108"/>
                  </a:cubicBezTo>
                  <a:lnTo>
                    <a:pt x="109703" y="165109"/>
                  </a:lnTo>
                  <a:cubicBezTo>
                    <a:pt x="52081" y="198352"/>
                    <a:pt x="16622" y="260406"/>
                    <a:pt x="16622" y="326893"/>
                  </a:cubicBezTo>
                  <a:lnTo>
                    <a:pt x="16622" y="521921"/>
                  </a:lnTo>
                  <a:cubicBezTo>
                    <a:pt x="16622" y="541867"/>
                    <a:pt x="34351" y="561813"/>
                    <a:pt x="56514" y="561813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3E8628D2-6103-4FDF-9EBF-59EDC625AA42}"/>
                </a:ext>
              </a:extLst>
            </p:cNvPr>
            <p:cNvSpPr/>
            <p:nvPr/>
          </p:nvSpPr>
          <p:spPr>
            <a:xfrm>
              <a:off x="5491622" y="3940980"/>
              <a:ext cx="310271" cy="576218"/>
            </a:xfrm>
            <a:custGeom>
              <a:avLst/>
              <a:gdLst>
                <a:gd name="connsiteX0" fmla="*/ 109703 w 310271"/>
                <a:gd name="connsiteY0" fmla="*/ 165109 h 576218"/>
                <a:gd name="connsiteX1" fmla="*/ 251542 w 310271"/>
                <a:gd name="connsiteY1" fmla="*/ 83108 h 576218"/>
                <a:gd name="connsiteX2" fmla="*/ 262623 w 310271"/>
                <a:gd name="connsiteY2" fmla="*/ 65379 h 576218"/>
                <a:gd name="connsiteX3" fmla="*/ 262623 w 310271"/>
                <a:gd name="connsiteY3" fmla="*/ 56514 h 576218"/>
                <a:gd name="connsiteX4" fmla="*/ 302515 w 310271"/>
                <a:gd name="connsiteY4" fmla="*/ 16622 h 576218"/>
                <a:gd name="connsiteX5" fmla="*/ 309163 w 310271"/>
                <a:gd name="connsiteY5" fmla="*/ 16622 h 576218"/>
                <a:gd name="connsiteX6" fmla="*/ 273704 w 310271"/>
                <a:gd name="connsiteY6" fmla="*/ 56514 h 576218"/>
                <a:gd name="connsiteX7" fmla="*/ 273704 w 310271"/>
                <a:gd name="connsiteY7" fmla="*/ 65379 h 576218"/>
                <a:gd name="connsiteX8" fmla="*/ 262623 w 310271"/>
                <a:gd name="connsiteY8" fmla="*/ 83108 h 576218"/>
                <a:gd name="connsiteX9" fmla="*/ 120784 w 310271"/>
                <a:gd name="connsiteY9" fmla="*/ 165109 h 576218"/>
                <a:gd name="connsiteX10" fmla="*/ 27703 w 310271"/>
                <a:gd name="connsiteY10" fmla="*/ 326893 h 576218"/>
                <a:gd name="connsiteX11" fmla="*/ 27703 w 310271"/>
                <a:gd name="connsiteY11" fmla="*/ 521921 h 576218"/>
                <a:gd name="connsiteX12" fmla="*/ 63162 w 310271"/>
                <a:gd name="connsiteY12" fmla="*/ 561813 h 576218"/>
                <a:gd name="connsiteX13" fmla="*/ 56514 w 310271"/>
                <a:gd name="connsiteY13" fmla="*/ 561813 h 576218"/>
                <a:gd name="connsiteX14" fmla="*/ 16622 w 310271"/>
                <a:gd name="connsiteY14" fmla="*/ 521921 h 576218"/>
                <a:gd name="connsiteX15" fmla="*/ 16622 w 310271"/>
                <a:gd name="connsiteY15" fmla="*/ 326893 h 576218"/>
                <a:gd name="connsiteX16" fmla="*/ 109703 w 310271"/>
                <a:gd name="connsiteY16" fmla="*/ 165109 h 576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0271" h="576218">
                  <a:moveTo>
                    <a:pt x="109703" y="165109"/>
                  </a:moveTo>
                  <a:lnTo>
                    <a:pt x="251542" y="83108"/>
                  </a:lnTo>
                  <a:cubicBezTo>
                    <a:pt x="258190" y="78676"/>
                    <a:pt x="262623" y="72027"/>
                    <a:pt x="262623" y="65379"/>
                  </a:cubicBezTo>
                  <a:lnTo>
                    <a:pt x="262623" y="56514"/>
                  </a:lnTo>
                  <a:cubicBezTo>
                    <a:pt x="262623" y="34352"/>
                    <a:pt x="280352" y="16622"/>
                    <a:pt x="302515" y="16622"/>
                  </a:cubicBezTo>
                  <a:cubicBezTo>
                    <a:pt x="304731" y="16622"/>
                    <a:pt x="306947" y="16622"/>
                    <a:pt x="309163" y="16622"/>
                  </a:cubicBezTo>
                  <a:cubicBezTo>
                    <a:pt x="289217" y="18838"/>
                    <a:pt x="273704" y="36568"/>
                    <a:pt x="273704" y="56514"/>
                  </a:cubicBezTo>
                  <a:lnTo>
                    <a:pt x="273704" y="65379"/>
                  </a:lnTo>
                  <a:cubicBezTo>
                    <a:pt x="273704" y="72027"/>
                    <a:pt x="269271" y="78676"/>
                    <a:pt x="262623" y="83108"/>
                  </a:cubicBezTo>
                  <a:lnTo>
                    <a:pt x="120784" y="165109"/>
                  </a:lnTo>
                  <a:cubicBezTo>
                    <a:pt x="63162" y="198352"/>
                    <a:pt x="27703" y="260406"/>
                    <a:pt x="27703" y="326893"/>
                  </a:cubicBezTo>
                  <a:lnTo>
                    <a:pt x="27703" y="521921"/>
                  </a:lnTo>
                  <a:cubicBezTo>
                    <a:pt x="27703" y="541867"/>
                    <a:pt x="43216" y="559597"/>
                    <a:pt x="63162" y="561813"/>
                  </a:cubicBezTo>
                  <a:cubicBezTo>
                    <a:pt x="60946" y="561813"/>
                    <a:pt x="58730" y="561813"/>
                    <a:pt x="56514" y="561813"/>
                  </a:cubicBezTo>
                  <a:cubicBezTo>
                    <a:pt x="34351" y="561813"/>
                    <a:pt x="16622" y="544083"/>
                    <a:pt x="16622" y="521921"/>
                  </a:cubicBezTo>
                  <a:lnTo>
                    <a:pt x="16622" y="326893"/>
                  </a:lnTo>
                  <a:cubicBezTo>
                    <a:pt x="16622" y="260406"/>
                    <a:pt x="52081" y="198352"/>
                    <a:pt x="109703" y="165109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6547AC35-DE2E-4A42-A4D7-B6E8A6D11111}"/>
                </a:ext>
              </a:extLst>
            </p:cNvPr>
            <p:cNvSpPr/>
            <p:nvPr/>
          </p:nvSpPr>
          <p:spPr>
            <a:xfrm>
              <a:off x="5586732" y="3996385"/>
              <a:ext cx="354596" cy="576218"/>
            </a:xfrm>
            <a:custGeom>
              <a:avLst/>
              <a:gdLst>
                <a:gd name="connsiteX0" fmla="*/ 56701 w 354595"/>
                <a:gd name="connsiteY0" fmla="*/ 561813 h 576218"/>
                <a:gd name="connsiteX1" fmla="*/ 96593 w 354595"/>
                <a:gd name="connsiteY1" fmla="*/ 521921 h 576218"/>
                <a:gd name="connsiteX2" fmla="*/ 96593 w 354595"/>
                <a:gd name="connsiteY2" fmla="*/ 326893 h 576218"/>
                <a:gd name="connsiteX3" fmla="*/ 149782 w 354595"/>
                <a:gd name="connsiteY3" fmla="*/ 236028 h 576218"/>
                <a:gd name="connsiteX4" fmla="*/ 307134 w 354595"/>
                <a:gd name="connsiteY4" fmla="*/ 162893 h 576218"/>
                <a:gd name="connsiteX5" fmla="*/ 342594 w 354595"/>
                <a:gd name="connsiteY5" fmla="*/ 65379 h 576218"/>
                <a:gd name="connsiteX6" fmla="*/ 342594 w 354595"/>
                <a:gd name="connsiteY6" fmla="*/ 56514 h 576218"/>
                <a:gd name="connsiteX7" fmla="*/ 302702 w 354595"/>
                <a:gd name="connsiteY7" fmla="*/ 16622 h 576218"/>
                <a:gd name="connsiteX8" fmla="*/ 262810 w 354595"/>
                <a:gd name="connsiteY8" fmla="*/ 56514 h 576218"/>
                <a:gd name="connsiteX9" fmla="*/ 262810 w 354595"/>
                <a:gd name="connsiteY9" fmla="*/ 65379 h 576218"/>
                <a:gd name="connsiteX10" fmla="*/ 251729 w 354595"/>
                <a:gd name="connsiteY10" fmla="*/ 83108 h 576218"/>
                <a:gd name="connsiteX11" fmla="*/ 109890 w 354595"/>
                <a:gd name="connsiteY11" fmla="*/ 165109 h 576218"/>
                <a:gd name="connsiteX12" fmla="*/ 16809 w 354595"/>
                <a:gd name="connsiteY12" fmla="*/ 326893 h 576218"/>
                <a:gd name="connsiteX13" fmla="*/ 16809 w 354595"/>
                <a:gd name="connsiteY13" fmla="*/ 521921 h 576218"/>
                <a:gd name="connsiteX14" fmla="*/ 56701 w 354595"/>
                <a:gd name="connsiteY14" fmla="*/ 561813 h 576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4595" h="576218">
                  <a:moveTo>
                    <a:pt x="56701" y="561813"/>
                  </a:moveTo>
                  <a:cubicBezTo>
                    <a:pt x="78863" y="561813"/>
                    <a:pt x="96593" y="544083"/>
                    <a:pt x="96593" y="521921"/>
                  </a:cubicBezTo>
                  <a:lnTo>
                    <a:pt x="96593" y="326893"/>
                  </a:lnTo>
                  <a:cubicBezTo>
                    <a:pt x="96593" y="289217"/>
                    <a:pt x="116539" y="255974"/>
                    <a:pt x="149782" y="236028"/>
                  </a:cubicBezTo>
                  <a:lnTo>
                    <a:pt x="307134" y="162893"/>
                  </a:lnTo>
                  <a:cubicBezTo>
                    <a:pt x="338161" y="145163"/>
                    <a:pt x="342594" y="103054"/>
                    <a:pt x="342594" y="65379"/>
                  </a:cubicBezTo>
                  <a:lnTo>
                    <a:pt x="342594" y="56514"/>
                  </a:lnTo>
                  <a:cubicBezTo>
                    <a:pt x="342594" y="34352"/>
                    <a:pt x="324864" y="16622"/>
                    <a:pt x="302702" y="16622"/>
                  </a:cubicBezTo>
                  <a:cubicBezTo>
                    <a:pt x="280539" y="16622"/>
                    <a:pt x="262810" y="34352"/>
                    <a:pt x="262810" y="56514"/>
                  </a:cubicBezTo>
                  <a:lnTo>
                    <a:pt x="262810" y="65379"/>
                  </a:lnTo>
                  <a:cubicBezTo>
                    <a:pt x="262810" y="72027"/>
                    <a:pt x="258377" y="78676"/>
                    <a:pt x="251729" y="83108"/>
                  </a:cubicBezTo>
                  <a:lnTo>
                    <a:pt x="109890" y="165109"/>
                  </a:lnTo>
                  <a:cubicBezTo>
                    <a:pt x="52268" y="198352"/>
                    <a:pt x="16809" y="260406"/>
                    <a:pt x="16809" y="326893"/>
                  </a:cubicBezTo>
                  <a:lnTo>
                    <a:pt x="16809" y="521921"/>
                  </a:lnTo>
                  <a:cubicBezTo>
                    <a:pt x="14592" y="541867"/>
                    <a:pt x="32322" y="561813"/>
                    <a:pt x="56701" y="561813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8E7900D5-6B65-403E-B296-91D2A41FD102}"/>
                </a:ext>
              </a:extLst>
            </p:cNvPr>
            <p:cNvSpPr/>
            <p:nvPr/>
          </p:nvSpPr>
          <p:spPr>
            <a:xfrm>
              <a:off x="5569190" y="4020764"/>
              <a:ext cx="332434" cy="199460"/>
            </a:xfrm>
            <a:custGeom>
              <a:avLst/>
              <a:gdLst>
                <a:gd name="connsiteX0" fmla="*/ 198352 w 332433"/>
                <a:gd name="connsiteY0" fmla="*/ 191703 h 199460"/>
                <a:gd name="connsiteX1" fmla="*/ 309163 w 332433"/>
                <a:gd name="connsiteY1" fmla="*/ 140730 h 199460"/>
                <a:gd name="connsiteX2" fmla="*/ 309163 w 332433"/>
                <a:gd name="connsiteY2" fmla="*/ 114135 h 199460"/>
                <a:gd name="connsiteX3" fmla="*/ 140730 w 332433"/>
                <a:gd name="connsiteY3" fmla="*/ 16622 h 199460"/>
                <a:gd name="connsiteX4" fmla="*/ 16622 w 332433"/>
                <a:gd name="connsiteY4" fmla="*/ 89757 h 199460"/>
                <a:gd name="connsiteX5" fmla="*/ 198352 w 332433"/>
                <a:gd name="connsiteY5" fmla="*/ 191703 h 1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2433" h="199460">
                  <a:moveTo>
                    <a:pt x="198352" y="191703"/>
                  </a:moveTo>
                  <a:lnTo>
                    <a:pt x="309163" y="140730"/>
                  </a:lnTo>
                  <a:cubicBezTo>
                    <a:pt x="320245" y="134081"/>
                    <a:pt x="320245" y="120784"/>
                    <a:pt x="309163" y="114135"/>
                  </a:cubicBezTo>
                  <a:lnTo>
                    <a:pt x="140730" y="16622"/>
                  </a:lnTo>
                  <a:lnTo>
                    <a:pt x="16622" y="89757"/>
                  </a:lnTo>
                  <a:lnTo>
                    <a:pt x="198352" y="191703"/>
                  </a:lnTo>
                  <a:close/>
                </a:path>
              </a:pathLst>
            </a:custGeom>
            <a:solidFill>
              <a:srgbClr val="EFED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76" name="Freeform: Shape 675">
              <a:extLst>
                <a:ext uri="{FF2B5EF4-FFF2-40B4-BE49-F238E27FC236}">
                  <a16:creationId xmlns:a16="http://schemas.microsoft.com/office/drawing/2014/main" id="{5150F7CC-6296-4E9F-B26D-BF36D8848A16}"/>
                </a:ext>
              </a:extLst>
            </p:cNvPr>
            <p:cNvSpPr/>
            <p:nvPr/>
          </p:nvSpPr>
          <p:spPr>
            <a:xfrm>
              <a:off x="5571406" y="4031845"/>
              <a:ext cx="288109" cy="177298"/>
            </a:xfrm>
            <a:custGeom>
              <a:avLst/>
              <a:gdLst>
                <a:gd name="connsiteX0" fmla="*/ 180622 w 288109"/>
                <a:gd name="connsiteY0" fmla="*/ 169541 h 177297"/>
                <a:gd name="connsiteX1" fmla="*/ 275920 w 288109"/>
                <a:gd name="connsiteY1" fmla="*/ 127433 h 177297"/>
                <a:gd name="connsiteX2" fmla="*/ 275920 w 288109"/>
                <a:gd name="connsiteY2" fmla="*/ 105271 h 177297"/>
                <a:gd name="connsiteX3" fmla="*/ 123000 w 288109"/>
                <a:gd name="connsiteY3" fmla="*/ 16622 h 177297"/>
                <a:gd name="connsiteX4" fmla="*/ 16622 w 288109"/>
                <a:gd name="connsiteY4" fmla="*/ 80892 h 177297"/>
                <a:gd name="connsiteX5" fmla="*/ 180622 w 288109"/>
                <a:gd name="connsiteY5" fmla="*/ 169541 h 177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109" h="177297">
                  <a:moveTo>
                    <a:pt x="180622" y="169541"/>
                  </a:moveTo>
                  <a:lnTo>
                    <a:pt x="275920" y="127433"/>
                  </a:lnTo>
                  <a:cubicBezTo>
                    <a:pt x="284785" y="123000"/>
                    <a:pt x="284785" y="109703"/>
                    <a:pt x="275920" y="105271"/>
                  </a:cubicBezTo>
                  <a:lnTo>
                    <a:pt x="123000" y="16622"/>
                  </a:lnTo>
                  <a:lnTo>
                    <a:pt x="16622" y="80892"/>
                  </a:lnTo>
                  <a:lnTo>
                    <a:pt x="180622" y="169541"/>
                  </a:lnTo>
                  <a:close/>
                </a:path>
              </a:pathLst>
            </a:custGeom>
            <a:solidFill>
              <a:srgbClr val="FBFAF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77" name="Freeform: Shape 676">
              <a:extLst>
                <a:ext uri="{FF2B5EF4-FFF2-40B4-BE49-F238E27FC236}">
                  <a16:creationId xmlns:a16="http://schemas.microsoft.com/office/drawing/2014/main" id="{B62AA621-FC74-4038-A53C-4A2D7BCA695C}"/>
                </a:ext>
              </a:extLst>
            </p:cNvPr>
            <p:cNvSpPr/>
            <p:nvPr/>
          </p:nvSpPr>
          <p:spPr>
            <a:xfrm>
              <a:off x="5657838" y="3698258"/>
              <a:ext cx="132973" cy="421083"/>
            </a:xfrm>
            <a:custGeom>
              <a:avLst/>
              <a:gdLst>
                <a:gd name="connsiteX0" fmla="*/ 43216 w 132973"/>
                <a:gd name="connsiteY0" fmla="*/ 407830 h 421082"/>
                <a:gd name="connsiteX1" fmla="*/ 67595 w 132973"/>
                <a:gd name="connsiteY1" fmla="*/ 383452 h 421082"/>
                <a:gd name="connsiteX2" fmla="*/ 67595 w 132973"/>
                <a:gd name="connsiteY2" fmla="*/ 288154 h 421082"/>
                <a:gd name="connsiteX3" fmla="*/ 89757 w 132973"/>
                <a:gd name="connsiteY3" fmla="*/ 150748 h 421082"/>
                <a:gd name="connsiteX4" fmla="*/ 118568 w 132973"/>
                <a:gd name="connsiteY4" fmla="*/ 48802 h 421082"/>
                <a:gd name="connsiteX5" fmla="*/ 100838 w 132973"/>
                <a:gd name="connsiteY5" fmla="*/ 17775 h 421082"/>
                <a:gd name="connsiteX6" fmla="*/ 69811 w 132973"/>
                <a:gd name="connsiteY6" fmla="*/ 35504 h 421082"/>
                <a:gd name="connsiteX7" fmla="*/ 41000 w 132973"/>
                <a:gd name="connsiteY7" fmla="*/ 137451 h 421082"/>
                <a:gd name="connsiteX8" fmla="*/ 16622 w 132973"/>
                <a:gd name="connsiteY8" fmla="*/ 288154 h 421082"/>
                <a:gd name="connsiteX9" fmla="*/ 16622 w 132973"/>
                <a:gd name="connsiteY9" fmla="*/ 383452 h 421082"/>
                <a:gd name="connsiteX10" fmla="*/ 43216 w 132973"/>
                <a:gd name="connsiteY10" fmla="*/ 407830 h 421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2973" h="421082">
                  <a:moveTo>
                    <a:pt x="43216" y="407830"/>
                  </a:moveTo>
                  <a:cubicBezTo>
                    <a:pt x="56514" y="407830"/>
                    <a:pt x="67595" y="396749"/>
                    <a:pt x="67595" y="383452"/>
                  </a:cubicBezTo>
                  <a:lnTo>
                    <a:pt x="67595" y="288154"/>
                  </a:lnTo>
                  <a:cubicBezTo>
                    <a:pt x="67595" y="230532"/>
                    <a:pt x="76460" y="203938"/>
                    <a:pt x="89757" y="150748"/>
                  </a:cubicBezTo>
                  <a:lnTo>
                    <a:pt x="118568" y="48802"/>
                  </a:lnTo>
                  <a:cubicBezTo>
                    <a:pt x="123000" y="35504"/>
                    <a:pt x="114136" y="22207"/>
                    <a:pt x="100838" y="17775"/>
                  </a:cubicBezTo>
                  <a:cubicBezTo>
                    <a:pt x="87541" y="13342"/>
                    <a:pt x="74244" y="22207"/>
                    <a:pt x="69811" y="35504"/>
                  </a:cubicBezTo>
                  <a:lnTo>
                    <a:pt x="41000" y="137451"/>
                  </a:lnTo>
                  <a:cubicBezTo>
                    <a:pt x="23270" y="197289"/>
                    <a:pt x="16622" y="228316"/>
                    <a:pt x="16622" y="288154"/>
                  </a:cubicBezTo>
                  <a:lnTo>
                    <a:pt x="16622" y="383452"/>
                  </a:lnTo>
                  <a:cubicBezTo>
                    <a:pt x="18838" y="396749"/>
                    <a:pt x="29919" y="407830"/>
                    <a:pt x="43216" y="407830"/>
                  </a:cubicBezTo>
                  <a:close/>
                </a:path>
              </a:pathLst>
            </a:custGeom>
            <a:solidFill>
              <a:srgbClr val="5C629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78" name="Freeform: Shape 677">
              <a:extLst>
                <a:ext uri="{FF2B5EF4-FFF2-40B4-BE49-F238E27FC236}">
                  <a16:creationId xmlns:a16="http://schemas.microsoft.com/office/drawing/2014/main" id="{46F7C6E1-75E1-4B87-BAB7-9FB769A10E97}"/>
                </a:ext>
              </a:extLst>
            </p:cNvPr>
            <p:cNvSpPr/>
            <p:nvPr/>
          </p:nvSpPr>
          <p:spPr>
            <a:xfrm>
              <a:off x="5660055" y="3698991"/>
              <a:ext cx="110811" cy="421083"/>
            </a:xfrm>
            <a:custGeom>
              <a:avLst/>
              <a:gdLst>
                <a:gd name="connsiteX0" fmla="*/ 41000 w 110811"/>
                <a:gd name="connsiteY0" fmla="*/ 136718 h 421082"/>
                <a:gd name="connsiteX1" fmla="*/ 69811 w 110811"/>
                <a:gd name="connsiteY1" fmla="*/ 34771 h 421082"/>
                <a:gd name="connsiteX2" fmla="*/ 98622 w 110811"/>
                <a:gd name="connsiteY2" fmla="*/ 17042 h 421082"/>
                <a:gd name="connsiteX3" fmla="*/ 80892 w 110811"/>
                <a:gd name="connsiteY3" fmla="*/ 34771 h 421082"/>
                <a:gd name="connsiteX4" fmla="*/ 54298 w 110811"/>
                <a:gd name="connsiteY4" fmla="*/ 136718 h 421082"/>
                <a:gd name="connsiteX5" fmla="*/ 29919 w 110811"/>
                <a:gd name="connsiteY5" fmla="*/ 287421 h 421082"/>
                <a:gd name="connsiteX6" fmla="*/ 29919 w 110811"/>
                <a:gd name="connsiteY6" fmla="*/ 382719 h 421082"/>
                <a:gd name="connsiteX7" fmla="*/ 47649 w 110811"/>
                <a:gd name="connsiteY7" fmla="*/ 407097 h 421082"/>
                <a:gd name="connsiteX8" fmla="*/ 41000 w 110811"/>
                <a:gd name="connsiteY8" fmla="*/ 407097 h 421082"/>
                <a:gd name="connsiteX9" fmla="*/ 16622 w 110811"/>
                <a:gd name="connsiteY9" fmla="*/ 382719 h 421082"/>
                <a:gd name="connsiteX10" fmla="*/ 16622 w 110811"/>
                <a:gd name="connsiteY10" fmla="*/ 287421 h 421082"/>
                <a:gd name="connsiteX11" fmla="*/ 41000 w 110811"/>
                <a:gd name="connsiteY11" fmla="*/ 136718 h 421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0811" h="421082">
                  <a:moveTo>
                    <a:pt x="41000" y="136718"/>
                  </a:moveTo>
                  <a:lnTo>
                    <a:pt x="69811" y="34771"/>
                  </a:lnTo>
                  <a:cubicBezTo>
                    <a:pt x="74244" y="21474"/>
                    <a:pt x="87541" y="14825"/>
                    <a:pt x="98622" y="17042"/>
                  </a:cubicBezTo>
                  <a:cubicBezTo>
                    <a:pt x="89757" y="19258"/>
                    <a:pt x="83108" y="25906"/>
                    <a:pt x="80892" y="34771"/>
                  </a:cubicBezTo>
                  <a:lnTo>
                    <a:pt x="54298" y="136718"/>
                  </a:lnTo>
                  <a:cubicBezTo>
                    <a:pt x="36568" y="196556"/>
                    <a:pt x="29919" y="227583"/>
                    <a:pt x="29919" y="287421"/>
                  </a:cubicBezTo>
                  <a:lnTo>
                    <a:pt x="29919" y="382719"/>
                  </a:lnTo>
                  <a:cubicBezTo>
                    <a:pt x="29919" y="393800"/>
                    <a:pt x="38784" y="404881"/>
                    <a:pt x="47649" y="407097"/>
                  </a:cubicBezTo>
                  <a:cubicBezTo>
                    <a:pt x="45433" y="407097"/>
                    <a:pt x="43216" y="407097"/>
                    <a:pt x="41000" y="407097"/>
                  </a:cubicBezTo>
                  <a:cubicBezTo>
                    <a:pt x="27703" y="407097"/>
                    <a:pt x="16622" y="396016"/>
                    <a:pt x="16622" y="382719"/>
                  </a:cubicBezTo>
                  <a:lnTo>
                    <a:pt x="16622" y="287421"/>
                  </a:lnTo>
                  <a:cubicBezTo>
                    <a:pt x="16622" y="227583"/>
                    <a:pt x="25487" y="194340"/>
                    <a:pt x="41000" y="136718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79" name="Freeform: Shape 678">
              <a:extLst>
                <a:ext uri="{FF2B5EF4-FFF2-40B4-BE49-F238E27FC236}">
                  <a16:creationId xmlns:a16="http://schemas.microsoft.com/office/drawing/2014/main" id="{A0DD2F52-87C8-4DD5-9B04-67D53B89BE02}"/>
                </a:ext>
              </a:extLst>
            </p:cNvPr>
            <p:cNvSpPr/>
            <p:nvPr/>
          </p:nvSpPr>
          <p:spPr>
            <a:xfrm>
              <a:off x="5711028" y="3640787"/>
              <a:ext cx="265947" cy="465407"/>
            </a:xfrm>
            <a:custGeom>
              <a:avLst/>
              <a:gdLst>
                <a:gd name="connsiteX0" fmla="*/ 120784 w 265946"/>
                <a:gd name="connsiteY0" fmla="*/ 22056 h 465407"/>
                <a:gd name="connsiteX1" fmla="*/ 140730 w 265946"/>
                <a:gd name="connsiteY1" fmla="*/ 33137 h 465407"/>
                <a:gd name="connsiteX2" fmla="*/ 262623 w 265946"/>
                <a:gd name="connsiteY2" fmla="*/ 217084 h 465407"/>
                <a:gd name="connsiteX3" fmla="*/ 240460 w 265946"/>
                <a:gd name="connsiteY3" fmla="*/ 467518 h 465407"/>
                <a:gd name="connsiteX4" fmla="*/ 36568 w 265946"/>
                <a:gd name="connsiteY4" fmla="*/ 361139 h 465407"/>
                <a:gd name="connsiteX5" fmla="*/ 16622 w 265946"/>
                <a:gd name="connsiteY5" fmla="*/ 112922 h 465407"/>
                <a:gd name="connsiteX6" fmla="*/ 120784 w 265946"/>
                <a:gd name="connsiteY6" fmla="*/ 22056 h 46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946" h="465407">
                  <a:moveTo>
                    <a:pt x="120784" y="22056"/>
                  </a:moveTo>
                  <a:lnTo>
                    <a:pt x="140730" y="33137"/>
                  </a:lnTo>
                  <a:cubicBezTo>
                    <a:pt x="207217" y="70813"/>
                    <a:pt x="253758" y="139516"/>
                    <a:pt x="262623" y="217084"/>
                  </a:cubicBezTo>
                  <a:cubicBezTo>
                    <a:pt x="273704" y="305733"/>
                    <a:pt x="240460" y="467518"/>
                    <a:pt x="240460" y="467518"/>
                  </a:cubicBezTo>
                  <a:cubicBezTo>
                    <a:pt x="138514" y="460869"/>
                    <a:pt x="36568" y="361139"/>
                    <a:pt x="36568" y="361139"/>
                  </a:cubicBezTo>
                  <a:cubicBezTo>
                    <a:pt x="54298" y="248111"/>
                    <a:pt x="18838" y="190490"/>
                    <a:pt x="16622" y="112922"/>
                  </a:cubicBezTo>
                  <a:cubicBezTo>
                    <a:pt x="16622" y="73030"/>
                    <a:pt x="72027" y="-4538"/>
                    <a:pt x="120784" y="22056"/>
                  </a:cubicBezTo>
                  <a:close/>
                </a:path>
              </a:pathLst>
            </a:custGeom>
            <a:solidFill>
              <a:srgbClr val="5C629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80" name="Freeform: Shape 679">
              <a:extLst>
                <a:ext uri="{FF2B5EF4-FFF2-40B4-BE49-F238E27FC236}">
                  <a16:creationId xmlns:a16="http://schemas.microsoft.com/office/drawing/2014/main" id="{ABEA8EE0-0872-41C3-A127-A6FCEE6A88E6}"/>
                </a:ext>
              </a:extLst>
            </p:cNvPr>
            <p:cNvSpPr/>
            <p:nvPr/>
          </p:nvSpPr>
          <p:spPr>
            <a:xfrm>
              <a:off x="5711028" y="3640787"/>
              <a:ext cx="199460" cy="376758"/>
            </a:xfrm>
            <a:custGeom>
              <a:avLst/>
              <a:gdLst>
                <a:gd name="connsiteX0" fmla="*/ 16622 w 199460"/>
                <a:gd name="connsiteY0" fmla="*/ 112922 h 376758"/>
                <a:gd name="connsiteX1" fmla="*/ 120784 w 199460"/>
                <a:gd name="connsiteY1" fmla="*/ 22056 h 376758"/>
                <a:gd name="connsiteX2" fmla="*/ 140730 w 199460"/>
                <a:gd name="connsiteY2" fmla="*/ 33137 h 376758"/>
                <a:gd name="connsiteX3" fmla="*/ 196136 w 199460"/>
                <a:gd name="connsiteY3" fmla="*/ 77462 h 376758"/>
                <a:gd name="connsiteX4" fmla="*/ 145163 w 199460"/>
                <a:gd name="connsiteY4" fmla="*/ 39786 h 376758"/>
                <a:gd name="connsiteX5" fmla="*/ 125217 w 199460"/>
                <a:gd name="connsiteY5" fmla="*/ 28705 h 376758"/>
                <a:gd name="connsiteX6" fmla="*/ 21054 w 199460"/>
                <a:gd name="connsiteY6" fmla="*/ 119570 h 376758"/>
                <a:gd name="connsiteX7" fmla="*/ 41000 w 199460"/>
                <a:gd name="connsiteY7" fmla="*/ 367788 h 376758"/>
                <a:gd name="connsiteX8" fmla="*/ 34351 w 199460"/>
                <a:gd name="connsiteY8" fmla="*/ 363355 h 376758"/>
                <a:gd name="connsiteX9" fmla="*/ 16622 w 199460"/>
                <a:gd name="connsiteY9" fmla="*/ 112922 h 376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9460" h="376758">
                  <a:moveTo>
                    <a:pt x="16622" y="112922"/>
                  </a:moveTo>
                  <a:cubicBezTo>
                    <a:pt x="16622" y="73030"/>
                    <a:pt x="72027" y="-4538"/>
                    <a:pt x="120784" y="22056"/>
                  </a:cubicBezTo>
                  <a:lnTo>
                    <a:pt x="140730" y="33137"/>
                  </a:lnTo>
                  <a:cubicBezTo>
                    <a:pt x="160676" y="44219"/>
                    <a:pt x="180622" y="59732"/>
                    <a:pt x="196136" y="77462"/>
                  </a:cubicBezTo>
                  <a:cubicBezTo>
                    <a:pt x="180622" y="61948"/>
                    <a:pt x="165109" y="48651"/>
                    <a:pt x="145163" y="39786"/>
                  </a:cubicBezTo>
                  <a:lnTo>
                    <a:pt x="125217" y="28705"/>
                  </a:lnTo>
                  <a:cubicBezTo>
                    <a:pt x="76460" y="-106"/>
                    <a:pt x="21054" y="79678"/>
                    <a:pt x="21054" y="119570"/>
                  </a:cubicBezTo>
                  <a:cubicBezTo>
                    <a:pt x="21054" y="194922"/>
                    <a:pt x="58730" y="252544"/>
                    <a:pt x="41000" y="367788"/>
                  </a:cubicBezTo>
                  <a:cubicBezTo>
                    <a:pt x="36568" y="363355"/>
                    <a:pt x="34351" y="363355"/>
                    <a:pt x="34351" y="363355"/>
                  </a:cubicBezTo>
                  <a:cubicBezTo>
                    <a:pt x="54298" y="245895"/>
                    <a:pt x="16622" y="188273"/>
                    <a:pt x="16622" y="112922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81" name="Freeform: Shape 680">
              <a:extLst>
                <a:ext uri="{FF2B5EF4-FFF2-40B4-BE49-F238E27FC236}">
                  <a16:creationId xmlns:a16="http://schemas.microsoft.com/office/drawing/2014/main" id="{9B301D8D-312E-42A6-92F9-C12C6BB13353}"/>
                </a:ext>
              </a:extLst>
            </p:cNvPr>
            <p:cNvSpPr/>
            <p:nvPr/>
          </p:nvSpPr>
          <p:spPr>
            <a:xfrm>
              <a:off x="5801893" y="3637357"/>
              <a:ext cx="66487" cy="88649"/>
            </a:xfrm>
            <a:custGeom>
              <a:avLst/>
              <a:gdLst>
                <a:gd name="connsiteX0" fmla="*/ 36568 w 66486"/>
                <a:gd name="connsiteY0" fmla="*/ 91973 h 88648"/>
                <a:gd name="connsiteX1" fmla="*/ 43216 w 66486"/>
                <a:gd name="connsiteY1" fmla="*/ 91973 h 88648"/>
                <a:gd name="connsiteX2" fmla="*/ 63162 w 66486"/>
                <a:gd name="connsiteY2" fmla="*/ 72027 h 88648"/>
                <a:gd name="connsiteX3" fmla="*/ 63162 w 66486"/>
                <a:gd name="connsiteY3" fmla="*/ 16622 h 88648"/>
                <a:gd name="connsiteX4" fmla="*/ 16622 w 66486"/>
                <a:gd name="connsiteY4" fmla="*/ 16622 h 88648"/>
                <a:gd name="connsiteX5" fmla="*/ 16622 w 66486"/>
                <a:gd name="connsiteY5" fmla="*/ 72027 h 88648"/>
                <a:gd name="connsiteX6" fmla="*/ 36568 w 66486"/>
                <a:gd name="connsiteY6" fmla="*/ 91973 h 88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486" h="88648">
                  <a:moveTo>
                    <a:pt x="36568" y="91973"/>
                  </a:moveTo>
                  <a:lnTo>
                    <a:pt x="43216" y="91973"/>
                  </a:lnTo>
                  <a:cubicBezTo>
                    <a:pt x="54297" y="91973"/>
                    <a:pt x="63162" y="83108"/>
                    <a:pt x="63162" y="72027"/>
                  </a:cubicBezTo>
                  <a:lnTo>
                    <a:pt x="63162" y="16622"/>
                  </a:lnTo>
                  <a:lnTo>
                    <a:pt x="16622" y="16622"/>
                  </a:lnTo>
                  <a:lnTo>
                    <a:pt x="16622" y="72027"/>
                  </a:lnTo>
                  <a:cubicBezTo>
                    <a:pt x="16622" y="83108"/>
                    <a:pt x="25487" y="91973"/>
                    <a:pt x="36568" y="91973"/>
                  </a:cubicBezTo>
                  <a:close/>
                </a:path>
              </a:pathLst>
            </a:custGeom>
            <a:solidFill>
              <a:srgbClr val="F2B1B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82" name="Freeform: Shape 681">
              <a:extLst>
                <a:ext uri="{FF2B5EF4-FFF2-40B4-BE49-F238E27FC236}">
                  <a16:creationId xmlns:a16="http://schemas.microsoft.com/office/drawing/2014/main" id="{D912313E-174A-41B9-B777-46DE1249D9F9}"/>
                </a:ext>
              </a:extLst>
            </p:cNvPr>
            <p:cNvSpPr/>
            <p:nvPr/>
          </p:nvSpPr>
          <p:spPr>
            <a:xfrm>
              <a:off x="5815190" y="3659519"/>
              <a:ext cx="66487" cy="132973"/>
            </a:xfrm>
            <a:custGeom>
              <a:avLst/>
              <a:gdLst>
                <a:gd name="connsiteX0" fmla="*/ 49865 w 66486"/>
                <a:gd name="connsiteY0" fmla="*/ 16622 h 132973"/>
                <a:gd name="connsiteX1" fmla="*/ 63162 w 66486"/>
                <a:gd name="connsiteY1" fmla="*/ 23270 h 132973"/>
                <a:gd name="connsiteX2" fmla="*/ 43216 w 66486"/>
                <a:gd name="connsiteY2" fmla="*/ 134082 h 132973"/>
                <a:gd name="connsiteX3" fmla="*/ 16622 w 66486"/>
                <a:gd name="connsiteY3" fmla="*/ 67595 h 13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486" h="132973">
                  <a:moveTo>
                    <a:pt x="49865" y="16622"/>
                  </a:moveTo>
                  <a:lnTo>
                    <a:pt x="63162" y="23270"/>
                  </a:lnTo>
                  <a:lnTo>
                    <a:pt x="43216" y="134082"/>
                  </a:lnTo>
                  <a:lnTo>
                    <a:pt x="16622" y="675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83" name="Freeform: Shape 682">
              <a:extLst>
                <a:ext uri="{FF2B5EF4-FFF2-40B4-BE49-F238E27FC236}">
                  <a16:creationId xmlns:a16="http://schemas.microsoft.com/office/drawing/2014/main" id="{0CFBF26F-4003-4D3E-A66B-26D9EFC9FE78}"/>
                </a:ext>
              </a:extLst>
            </p:cNvPr>
            <p:cNvSpPr/>
            <p:nvPr/>
          </p:nvSpPr>
          <p:spPr>
            <a:xfrm>
              <a:off x="5768650" y="3641789"/>
              <a:ext cx="66487" cy="110811"/>
            </a:xfrm>
            <a:custGeom>
              <a:avLst/>
              <a:gdLst>
                <a:gd name="connsiteX0" fmla="*/ 63162 w 66486"/>
                <a:gd name="connsiteY0" fmla="*/ 85325 h 110811"/>
                <a:gd name="connsiteX1" fmla="*/ 49865 w 66486"/>
                <a:gd name="connsiteY1" fmla="*/ 16622 h 110811"/>
                <a:gd name="connsiteX2" fmla="*/ 43216 w 66486"/>
                <a:gd name="connsiteY2" fmla="*/ 16622 h 110811"/>
                <a:gd name="connsiteX3" fmla="*/ 16622 w 66486"/>
                <a:gd name="connsiteY3" fmla="*/ 109703 h 110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486" h="110811">
                  <a:moveTo>
                    <a:pt x="63162" y="85325"/>
                  </a:moveTo>
                  <a:lnTo>
                    <a:pt x="49865" y="16622"/>
                  </a:lnTo>
                  <a:lnTo>
                    <a:pt x="43216" y="16622"/>
                  </a:lnTo>
                  <a:lnTo>
                    <a:pt x="16622" y="10970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84" name="Freeform: Shape 683">
              <a:extLst>
                <a:ext uri="{FF2B5EF4-FFF2-40B4-BE49-F238E27FC236}">
                  <a16:creationId xmlns:a16="http://schemas.microsoft.com/office/drawing/2014/main" id="{03B765A3-00B5-45A6-8E46-8ED66750BFBC}"/>
                </a:ext>
              </a:extLst>
            </p:cNvPr>
            <p:cNvSpPr/>
            <p:nvPr/>
          </p:nvSpPr>
          <p:spPr>
            <a:xfrm>
              <a:off x="5747666" y="3761465"/>
              <a:ext cx="199460" cy="421083"/>
            </a:xfrm>
            <a:custGeom>
              <a:avLst/>
              <a:gdLst>
                <a:gd name="connsiteX0" fmla="*/ 42038 w 199460"/>
                <a:gd name="connsiteY0" fmla="*/ 417759 h 421082"/>
                <a:gd name="connsiteX1" fmla="*/ 61984 w 199460"/>
                <a:gd name="connsiteY1" fmla="*/ 408894 h 421082"/>
                <a:gd name="connsiteX2" fmla="*/ 135119 w 199460"/>
                <a:gd name="connsiteY2" fmla="*/ 313596 h 421082"/>
                <a:gd name="connsiteX3" fmla="*/ 192741 w 199460"/>
                <a:gd name="connsiteY3" fmla="*/ 134082 h 421082"/>
                <a:gd name="connsiteX4" fmla="*/ 186092 w 199460"/>
                <a:gd name="connsiteY4" fmla="*/ 41000 h 421082"/>
                <a:gd name="connsiteX5" fmla="*/ 159498 w 199460"/>
                <a:gd name="connsiteY5" fmla="*/ 16622 h 421082"/>
                <a:gd name="connsiteX6" fmla="*/ 135119 w 199460"/>
                <a:gd name="connsiteY6" fmla="*/ 43217 h 421082"/>
                <a:gd name="connsiteX7" fmla="*/ 141768 w 199460"/>
                <a:gd name="connsiteY7" fmla="*/ 136298 h 421082"/>
                <a:gd name="connsiteX8" fmla="*/ 95227 w 199460"/>
                <a:gd name="connsiteY8" fmla="*/ 284785 h 421082"/>
                <a:gd name="connsiteX9" fmla="*/ 22092 w 199460"/>
                <a:gd name="connsiteY9" fmla="*/ 380083 h 421082"/>
                <a:gd name="connsiteX10" fmla="*/ 26524 w 199460"/>
                <a:gd name="connsiteY10" fmla="*/ 415542 h 421082"/>
                <a:gd name="connsiteX11" fmla="*/ 42038 w 199460"/>
                <a:gd name="connsiteY11" fmla="*/ 417759 h 421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9460" h="421082">
                  <a:moveTo>
                    <a:pt x="42038" y="417759"/>
                  </a:moveTo>
                  <a:cubicBezTo>
                    <a:pt x="48686" y="417759"/>
                    <a:pt x="57551" y="415542"/>
                    <a:pt x="61984" y="408894"/>
                  </a:cubicBezTo>
                  <a:lnTo>
                    <a:pt x="135119" y="313596"/>
                  </a:lnTo>
                  <a:cubicBezTo>
                    <a:pt x="175011" y="262623"/>
                    <a:pt x="194957" y="198352"/>
                    <a:pt x="192741" y="134082"/>
                  </a:cubicBezTo>
                  <a:lnTo>
                    <a:pt x="186092" y="41000"/>
                  </a:lnTo>
                  <a:cubicBezTo>
                    <a:pt x="186092" y="27703"/>
                    <a:pt x="175011" y="16622"/>
                    <a:pt x="159498" y="16622"/>
                  </a:cubicBezTo>
                  <a:cubicBezTo>
                    <a:pt x="146200" y="16622"/>
                    <a:pt x="135119" y="27703"/>
                    <a:pt x="135119" y="43217"/>
                  </a:cubicBezTo>
                  <a:lnTo>
                    <a:pt x="141768" y="136298"/>
                  </a:lnTo>
                  <a:cubicBezTo>
                    <a:pt x="143984" y="189487"/>
                    <a:pt x="128471" y="242677"/>
                    <a:pt x="95227" y="284785"/>
                  </a:cubicBezTo>
                  <a:lnTo>
                    <a:pt x="22092" y="380083"/>
                  </a:lnTo>
                  <a:cubicBezTo>
                    <a:pt x="13227" y="391164"/>
                    <a:pt x="15443" y="406677"/>
                    <a:pt x="26524" y="415542"/>
                  </a:cubicBezTo>
                  <a:cubicBezTo>
                    <a:pt x="33173" y="415542"/>
                    <a:pt x="37605" y="417759"/>
                    <a:pt x="42038" y="417759"/>
                  </a:cubicBezTo>
                  <a:close/>
                </a:path>
              </a:pathLst>
            </a:custGeom>
            <a:solidFill>
              <a:srgbClr val="F2B1B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85" name="Freeform: Shape 684">
              <a:extLst>
                <a:ext uri="{FF2B5EF4-FFF2-40B4-BE49-F238E27FC236}">
                  <a16:creationId xmlns:a16="http://schemas.microsoft.com/office/drawing/2014/main" id="{FDF58D82-52A8-46CF-9956-D035E078A95D}"/>
                </a:ext>
              </a:extLst>
            </p:cNvPr>
            <p:cNvSpPr/>
            <p:nvPr/>
          </p:nvSpPr>
          <p:spPr>
            <a:xfrm>
              <a:off x="5745618" y="4068651"/>
              <a:ext cx="110811" cy="66487"/>
            </a:xfrm>
            <a:custGeom>
              <a:avLst/>
              <a:gdLst>
                <a:gd name="connsiteX0" fmla="*/ 28572 w 110811"/>
                <a:gd name="connsiteY0" fmla="*/ 61816 h 66486"/>
                <a:gd name="connsiteX1" fmla="*/ 101708 w 110811"/>
                <a:gd name="connsiteY1" fmla="*/ 35221 h 66486"/>
                <a:gd name="connsiteX2" fmla="*/ 106140 w 110811"/>
                <a:gd name="connsiteY2" fmla="*/ 24140 h 66486"/>
                <a:gd name="connsiteX3" fmla="*/ 106140 w 110811"/>
                <a:gd name="connsiteY3" fmla="*/ 21924 h 66486"/>
                <a:gd name="connsiteX4" fmla="*/ 95059 w 110811"/>
                <a:gd name="connsiteY4" fmla="*/ 17491 h 66486"/>
                <a:gd name="connsiteX5" fmla="*/ 21924 w 110811"/>
                <a:gd name="connsiteY5" fmla="*/ 44086 h 66486"/>
                <a:gd name="connsiteX6" fmla="*/ 17491 w 110811"/>
                <a:gd name="connsiteY6" fmla="*/ 55167 h 66486"/>
                <a:gd name="connsiteX7" fmla="*/ 17491 w 110811"/>
                <a:gd name="connsiteY7" fmla="*/ 57383 h 66486"/>
                <a:gd name="connsiteX8" fmla="*/ 28572 w 110811"/>
                <a:gd name="connsiteY8" fmla="*/ 61816 h 66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811" h="66486">
                  <a:moveTo>
                    <a:pt x="28572" y="61816"/>
                  </a:moveTo>
                  <a:lnTo>
                    <a:pt x="101708" y="35221"/>
                  </a:lnTo>
                  <a:cubicBezTo>
                    <a:pt x="106140" y="33005"/>
                    <a:pt x="108356" y="28572"/>
                    <a:pt x="106140" y="24140"/>
                  </a:cubicBezTo>
                  <a:lnTo>
                    <a:pt x="106140" y="21924"/>
                  </a:lnTo>
                  <a:cubicBezTo>
                    <a:pt x="103924" y="17491"/>
                    <a:pt x="99491" y="15275"/>
                    <a:pt x="95059" y="17491"/>
                  </a:cubicBezTo>
                  <a:lnTo>
                    <a:pt x="21924" y="44086"/>
                  </a:lnTo>
                  <a:cubicBezTo>
                    <a:pt x="17491" y="46302"/>
                    <a:pt x="15275" y="50735"/>
                    <a:pt x="17491" y="55167"/>
                  </a:cubicBezTo>
                  <a:lnTo>
                    <a:pt x="17491" y="57383"/>
                  </a:lnTo>
                  <a:cubicBezTo>
                    <a:pt x="19707" y="59599"/>
                    <a:pt x="24140" y="61816"/>
                    <a:pt x="28572" y="61816"/>
                  </a:cubicBezTo>
                  <a:close/>
                </a:path>
              </a:pathLst>
            </a:custGeom>
            <a:solidFill>
              <a:srgbClr val="F2B1B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86" name="Freeform: Shape 685">
              <a:extLst>
                <a:ext uri="{FF2B5EF4-FFF2-40B4-BE49-F238E27FC236}">
                  <a16:creationId xmlns:a16="http://schemas.microsoft.com/office/drawing/2014/main" id="{7783D57E-F358-404E-998D-A4434F7E6C01}"/>
                </a:ext>
              </a:extLst>
            </p:cNvPr>
            <p:cNvSpPr/>
            <p:nvPr/>
          </p:nvSpPr>
          <p:spPr>
            <a:xfrm>
              <a:off x="5547027" y="3954277"/>
              <a:ext cx="243785" cy="265947"/>
            </a:xfrm>
            <a:custGeom>
              <a:avLst/>
              <a:gdLst>
                <a:gd name="connsiteX0" fmla="*/ 16622 w 243784"/>
                <a:gd name="connsiteY0" fmla="*/ 16622 h 265946"/>
                <a:gd name="connsiteX1" fmla="*/ 18838 w 243784"/>
                <a:gd name="connsiteY1" fmla="*/ 16622 h 265946"/>
                <a:gd name="connsiteX2" fmla="*/ 25487 w 243784"/>
                <a:gd name="connsiteY2" fmla="*/ 16622 h 265946"/>
                <a:gd name="connsiteX3" fmla="*/ 207217 w 243784"/>
                <a:gd name="connsiteY3" fmla="*/ 120784 h 265946"/>
                <a:gd name="connsiteX4" fmla="*/ 216082 w 243784"/>
                <a:gd name="connsiteY4" fmla="*/ 134081 h 265946"/>
                <a:gd name="connsiteX5" fmla="*/ 231596 w 243784"/>
                <a:gd name="connsiteY5" fmla="*/ 258190 h 265946"/>
                <a:gd name="connsiteX6" fmla="*/ 229379 w 243784"/>
                <a:gd name="connsiteY6" fmla="*/ 260406 h 265946"/>
                <a:gd name="connsiteX7" fmla="*/ 227163 w 243784"/>
                <a:gd name="connsiteY7" fmla="*/ 262622 h 265946"/>
                <a:gd name="connsiteX8" fmla="*/ 41000 w 243784"/>
                <a:gd name="connsiteY8" fmla="*/ 154028 h 265946"/>
                <a:gd name="connsiteX9" fmla="*/ 34351 w 243784"/>
                <a:gd name="connsiteY9" fmla="*/ 140730 h 265946"/>
                <a:gd name="connsiteX10" fmla="*/ 16622 w 243784"/>
                <a:gd name="connsiteY10" fmla="*/ 16622 h 26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3784" h="265946">
                  <a:moveTo>
                    <a:pt x="16622" y="16622"/>
                  </a:moveTo>
                  <a:lnTo>
                    <a:pt x="18838" y="16622"/>
                  </a:lnTo>
                  <a:cubicBezTo>
                    <a:pt x="21054" y="16622"/>
                    <a:pt x="23270" y="16622"/>
                    <a:pt x="25487" y="16622"/>
                  </a:cubicBezTo>
                  <a:lnTo>
                    <a:pt x="207217" y="120784"/>
                  </a:lnTo>
                  <a:cubicBezTo>
                    <a:pt x="211649" y="123000"/>
                    <a:pt x="216082" y="129649"/>
                    <a:pt x="216082" y="134081"/>
                  </a:cubicBezTo>
                  <a:lnTo>
                    <a:pt x="231596" y="258190"/>
                  </a:lnTo>
                  <a:cubicBezTo>
                    <a:pt x="231596" y="260406"/>
                    <a:pt x="231596" y="260406"/>
                    <a:pt x="229379" y="260406"/>
                  </a:cubicBezTo>
                  <a:lnTo>
                    <a:pt x="227163" y="262622"/>
                  </a:lnTo>
                  <a:lnTo>
                    <a:pt x="41000" y="154028"/>
                  </a:lnTo>
                  <a:cubicBezTo>
                    <a:pt x="36568" y="151811"/>
                    <a:pt x="34351" y="145162"/>
                    <a:pt x="34351" y="140730"/>
                  </a:cubicBezTo>
                  <a:lnTo>
                    <a:pt x="16622" y="16622"/>
                  </a:lnTo>
                  <a:close/>
                </a:path>
              </a:pathLst>
            </a:custGeom>
            <a:solidFill>
              <a:srgbClr val="E1E1E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87" name="Freeform: Shape 686">
              <a:extLst>
                <a:ext uri="{FF2B5EF4-FFF2-40B4-BE49-F238E27FC236}">
                  <a16:creationId xmlns:a16="http://schemas.microsoft.com/office/drawing/2014/main" id="{10C345B1-F464-4147-A194-594C7CF90049}"/>
                </a:ext>
              </a:extLst>
            </p:cNvPr>
            <p:cNvSpPr/>
            <p:nvPr/>
          </p:nvSpPr>
          <p:spPr>
            <a:xfrm>
              <a:off x="5544811" y="3953408"/>
              <a:ext cx="243785" cy="265947"/>
            </a:xfrm>
            <a:custGeom>
              <a:avLst/>
              <a:gdLst>
                <a:gd name="connsiteX0" fmla="*/ 16622 w 243784"/>
                <a:gd name="connsiteY0" fmla="*/ 21924 h 265946"/>
                <a:gd name="connsiteX1" fmla="*/ 23270 w 243784"/>
                <a:gd name="connsiteY1" fmla="*/ 17491 h 265946"/>
                <a:gd name="connsiteX2" fmla="*/ 207217 w 243784"/>
                <a:gd name="connsiteY2" fmla="*/ 123870 h 265946"/>
                <a:gd name="connsiteX3" fmla="*/ 216082 w 243784"/>
                <a:gd name="connsiteY3" fmla="*/ 137167 h 265946"/>
                <a:gd name="connsiteX4" fmla="*/ 233812 w 243784"/>
                <a:gd name="connsiteY4" fmla="*/ 259060 h 265946"/>
                <a:gd name="connsiteX5" fmla="*/ 227163 w 243784"/>
                <a:gd name="connsiteY5" fmla="*/ 263492 h 265946"/>
                <a:gd name="connsiteX6" fmla="*/ 43216 w 243784"/>
                <a:gd name="connsiteY6" fmla="*/ 159329 h 265946"/>
                <a:gd name="connsiteX7" fmla="*/ 36568 w 243784"/>
                <a:gd name="connsiteY7" fmla="*/ 146032 h 265946"/>
                <a:gd name="connsiteX8" fmla="*/ 16622 w 243784"/>
                <a:gd name="connsiteY8" fmla="*/ 21924 h 26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784" h="265946">
                  <a:moveTo>
                    <a:pt x="16622" y="21924"/>
                  </a:moveTo>
                  <a:cubicBezTo>
                    <a:pt x="16622" y="17491"/>
                    <a:pt x="21054" y="15275"/>
                    <a:pt x="23270" y="17491"/>
                  </a:cubicBezTo>
                  <a:lnTo>
                    <a:pt x="207217" y="123870"/>
                  </a:lnTo>
                  <a:cubicBezTo>
                    <a:pt x="211649" y="126086"/>
                    <a:pt x="213866" y="132735"/>
                    <a:pt x="216082" y="137167"/>
                  </a:cubicBezTo>
                  <a:lnTo>
                    <a:pt x="233812" y="259060"/>
                  </a:lnTo>
                  <a:cubicBezTo>
                    <a:pt x="233812" y="263492"/>
                    <a:pt x="229379" y="265708"/>
                    <a:pt x="227163" y="263492"/>
                  </a:cubicBezTo>
                  <a:lnTo>
                    <a:pt x="43216" y="159329"/>
                  </a:lnTo>
                  <a:cubicBezTo>
                    <a:pt x="38784" y="157113"/>
                    <a:pt x="36568" y="150465"/>
                    <a:pt x="36568" y="146032"/>
                  </a:cubicBezTo>
                  <a:lnTo>
                    <a:pt x="16622" y="21924"/>
                  </a:lnTo>
                  <a:close/>
                </a:path>
              </a:pathLst>
            </a:custGeom>
            <a:solidFill>
              <a:srgbClr val="F3F2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88" name="Freeform: Shape 687">
              <a:extLst>
                <a:ext uri="{FF2B5EF4-FFF2-40B4-BE49-F238E27FC236}">
                  <a16:creationId xmlns:a16="http://schemas.microsoft.com/office/drawing/2014/main" id="{3087EA30-D722-4067-8166-6E519013E625}"/>
                </a:ext>
              </a:extLst>
            </p:cNvPr>
            <p:cNvSpPr/>
            <p:nvPr/>
          </p:nvSpPr>
          <p:spPr>
            <a:xfrm>
              <a:off x="5626235" y="4065894"/>
              <a:ext cx="44324" cy="44324"/>
            </a:xfrm>
            <a:custGeom>
              <a:avLst/>
              <a:gdLst>
                <a:gd name="connsiteX0" fmla="*/ 26063 w 44324"/>
                <a:gd name="connsiteY0" fmla="*/ 18032 h 44324"/>
                <a:gd name="connsiteX1" fmla="*/ 43793 w 44324"/>
                <a:gd name="connsiteY1" fmla="*/ 37979 h 44324"/>
                <a:gd name="connsiteX2" fmla="*/ 34928 w 44324"/>
                <a:gd name="connsiteY2" fmla="*/ 49060 h 44324"/>
                <a:gd name="connsiteX3" fmla="*/ 17198 w 44324"/>
                <a:gd name="connsiteY3" fmla="*/ 29114 h 44324"/>
                <a:gd name="connsiteX4" fmla="*/ 26063 w 44324"/>
                <a:gd name="connsiteY4" fmla="*/ 18032 h 44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24" h="44324">
                  <a:moveTo>
                    <a:pt x="26063" y="18032"/>
                  </a:moveTo>
                  <a:cubicBezTo>
                    <a:pt x="32712" y="20249"/>
                    <a:pt x="41577" y="29114"/>
                    <a:pt x="43793" y="37979"/>
                  </a:cubicBezTo>
                  <a:cubicBezTo>
                    <a:pt x="46009" y="46843"/>
                    <a:pt x="41577" y="51276"/>
                    <a:pt x="34928" y="49060"/>
                  </a:cubicBezTo>
                  <a:cubicBezTo>
                    <a:pt x="28279" y="46843"/>
                    <a:pt x="19414" y="37979"/>
                    <a:pt x="17198" y="29114"/>
                  </a:cubicBezTo>
                  <a:cubicBezTo>
                    <a:pt x="14982" y="20249"/>
                    <a:pt x="19414" y="13600"/>
                    <a:pt x="26063" y="18032"/>
                  </a:cubicBezTo>
                  <a:close/>
                </a:path>
              </a:pathLst>
            </a:custGeom>
            <a:solidFill>
              <a:srgbClr val="E8E7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89" name="Freeform: Shape 688">
              <a:extLst>
                <a:ext uri="{FF2B5EF4-FFF2-40B4-BE49-F238E27FC236}">
                  <a16:creationId xmlns:a16="http://schemas.microsoft.com/office/drawing/2014/main" id="{34543993-5C12-44BE-BF60-8F598AF4A2A2}"/>
                </a:ext>
              </a:extLst>
            </p:cNvPr>
            <p:cNvSpPr/>
            <p:nvPr/>
          </p:nvSpPr>
          <p:spPr>
            <a:xfrm>
              <a:off x="5793028" y="3779480"/>
              <a:ext cx="155136" cy="310271"/>
            </a:xfrm>
            <a:custGeom>
              <a:avLst/>
              <a:gdLst>
                <a:gd name="connsiteX0" fmla="*/ 65379 w 155135"/>
                <a:gd name="connsiteY0" fmla="*/ 204716 h 310271"/>
                <a:gd name="connsiteX1" fmla="*/ 94190 w 155135"/>
                <a:gd name="connsiteY1" fmla="*/ 118283 h 310271"/>
                <a:gd name="connsiteX2" fmla="*/ 111919 w 155135"/>
                <a:gd name="connsiteY2" fmla="*/ 25202 h 310271"/>
                <a:gd name="connsiteX3" fmla="*/ 136298 w 155135"/>
                <a:gd name="connsiteY3" fmla="*/ 22985 h 310271"/>
                <a:gd name="connsiteX4" fmla="*/ 142947 w 155135"/>
                <a:gd name="connsiteY4" fmla="*/ 116067 h 310271"/>
                <a:gd name="connsiteX5" fmla="*/ 85325 w 155135"/>
                <a:gd name="connsiteY5" fmla="*/ 297797 h 310271"/>
                <a:gd name="connsiteX6" fmla="*/ 76460 w 155135"/>
                <a:gd name="connsiteY6" fmla="*/ 306662 h 310271"/>
                <a:gd name="connsiteX7" fmla="*/ 16622 w 155135"/>
                <a:gd name="connsiteY7" fmla="*/ 273419 h 310271"/>
                <a:gd name="connsiteX8" fmla="*/ 65379 w 155135"/>
                <a:gd name="connsiteY8" fmla="*/ 204716 h 31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135" h="310271">
                  <a:moveTo>
                    <a:pt x="65379" y="204716"/>
                  </a:moveTo>
                  <a:cubicBezTo>
                    <a:pt x="80892" y="175905"/>
                    <a:pt x="96406" y="142661"/>
                    <a:pt x="94190" y="118283"/>
                  </a:cubicBezTo>
                  <a:cubicBezTo>
                    <a:pt x="94190" y="118283"/>
                    <a:pt x="96406" y="25202"/>
                    <a:pt x="111919" y="25202"/>
                  </a:cubicBezTo>
                  <a:cubicBezTo>
                    <a:pt x="127433" y="25202"/>
                    <a:pt x="136298" y="7472"/>
                    <a:pt x="136298" y="22985"/>
                  </a:cubicBezTo>
                  <a:lnTo>
                    <a:pt x="142947" y="116067"/>
                  </a:lnTo>
                  <a:cubicBezTo>
                    <a:pt x="145163" y="182554"/>
                    <a:pt x="125217" y="246824"/>
                    <a:pt x="85325" y="297797"/>
                  </a:cubicBezTo>
                  <a:lnTo>
                    <a:pt x="76460" y="306662"/>
                  </a:lnTo>
                  <a:cubicBezTo>
                    <a:pt x="54298" y="297797"/>
                    <a:pt x="34352" y="284500"/>
                    <a:pt x="16622" y="273419"/>
                  </a:cubicBezTo>
                  <a:cubicBezTo>
                    <a:pt x="36568" y="251257"/>
                    <a:pt x="52081" y="229094"/>
                    <a:pt x="65379" y="204716"/>
                  </a:cubicBezTo>
                  <a:close/>
                </a:path>
              </a:pathLst>
            </a:custGeom>
            <a:solidFill>
              <a:srgbClr val="231F20">
                <a:alpha val="33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90" name="Freeform: Shape 689">
              <a:extLst>
                <a:ext uri="{FF2B5EF4-FFF2-40B4-BE49-F238E27FC236}">
                  <a16:creationId xmlns:a16="http://schemas.microsoft.com/office/drawing/2014/main" id="{55EC310F-3FF2-4969-9042-EA40F8E10D04}"/>
                </a:ext>
              </a:extLst>
            </p:cNvPr>
            <p:cNvSpPr/>
            <p:nvPr/>
          </p:nvSpPr>
          <p:spPr>
            <a:xfrm>
              <a:off x="5799677" y="3757033"/>
              <a:ext cx="155136" cy="354596"/>
            </a:xfrm>
            <a:custGeom>
              <a:avLst/>
              <a:gdLst>
                <a:gd name="connsiteX0" fmla="*/ 16622 w 155135"/>
                <a:gd name="connsiteY0" fmla="*/ 320244 h 354595"/>
                <a:gd name="connsiteX1" fmla="*/ 41000 w 155135"/>
                <a:gd name="connsiteY1" fmla="*/ 287001 h 354595"/>
                <a:gd name="connsiteX2" fmla="*/ 87541 w 155135"/>
                <a:gd name="connsiteY2" fmla="*/ 140730 h 354595"/>
                <a:gd name="connsiteX3" fmla="*/ 80892 w 155135"/>
                <a:gd name="connsiteY3" fmla="*/ 47649 h 354595"/>
                <a:gd name="connsiteX4" fmla="*/ 107487 w 155135"/>
                <a:gd name="connsiteY4" fmla="*/ 16622 h 354595"/>
                <a:gd name="connsiteX5" fmla="*/ 138514 w 155135"/>
                <a:gd name="connsiteY5" fmla="*/ 43216 h 354595"/>
                <a:gd name="connsiteX6" fmla="*/ 145163 w 155135"/>
                <a:gd name="connsiteY6" fmla="*/ 136298 h 354595"/>
                <a:gd name="connsiteX7" fmla="*/ 87541 w 155135"/>
                <a:gd name="connsiteY7" fmla="*/ 318028 h 354595"/>
                <a:gd name="connsiteX8" fmla="*/ 54297 w 155135"/>
                <a:gd name="connsiteY8" fmla="*/ 355704 h 354595"/>
                <a:gd name="connsiteX9" fmla="*/ 16622 w 155135"/>
                <a:gd name="connsiteY9" fmla="*/ 320244 h 354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5135" h="354595">
                  <a:moveTo>
                    <a:pt x="16622" y="320244"/>
                  </a:moveTo>
                  <a:lnTo>
                    <a:pt x="41000" y="287001"/>
                  </a:lnTo>
                  <a:cubicBezTo>
                    <a:pt x="41000" y="287001"/>
                    <a:pt x="91973" y="191704"/>
                    <a:pt x="87541" y="140730"/>
                  </a:cubicBezTo>
                  <a:lnTo>
                    <a:pt x="80892" y="47649"/>
                  </a:lnTo>
                  <a:cubicBezTo>
                    <a:pt x="80892" y="32135"/>
                    <a:pt x="91973" y="18838"/>
                    <a:pt x="107487" y="16622"/>
                  </a:cubicBezTo>
                  <a:cubicBezTo>
                    <a:pt x="123000" y="16622"/>
                    <a:pt x="136298" y="27703"/>
                    <a:pt x="138514" y="43216"/>
                  </a:cubicBezTo>
                  <a:lnTo>
                    <a:pt x="145163" y="136298"/>
                  </a:lnTo>
                  <a:cubicBezTo>
                    <a:pt x="147379" y="202785"/>
                    <a:pt x="127433" y="267055"/>
                    <a:pt x="87541" y="318028"/>
                  </a:cubicBezTo>
                  <a:lnTo>
                    <a:pt x="54297" y="355704"/>
                  </a:lnTo>
                  <a:lnTo>
                    <a:pt x="16622" y="320244"/>
                  </a:lnTo>
                  <a:close/>
                </a:path>
              </a:pathLst>
            </a:custGeom>
            <a:solidFill>
              <a:srgbClr val="5C629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91" name="Freeform: Shape 690">
              <a:extLst>
                <a:ext uri="{FF2B5EF4-FFF2-40B4-BE49-F238E27FC236}">
                  <a16:creationId xmlns:a16="http://schemas.microsoft.com/office/drawing/2014/main" id="{5131C5EF-3C06-43CF-B948-65BC1D051A96}"/>
                </a:ext>
              </a:extLst>
            </p:cNvPr>
            <p:cNvSpPr/>
            <p:nvPr/>
          </p:nvSpPr>
          <p:spPr>
            <a:xfrm>
              <a:off x="5724325" y="3497735"/>
              <a:ext cx="177298" cy="177298"/>
            </a:xfrm>
            <a:custGeom>
              <a:avLst/>
              <a:gdLst>
                <a:gd name="connsiteX0" fmla="*/ 125217 w 177297"/>
                <a:gd name="connsiteY0" fmla="*/ 167325 h 177297"/>
                <a:gd name="connsiteX1" fmla="*/ 142947 w 177297"/>
                <a:gd name="connsiteY1" fmla="*/ 162893 h 177297"/>
                <a:gd name="connsiteX2" fmla="*/ 167325 w 177297"/>
                <a:gd name="connsiteY2" fmla="*/ 127433 h 177297"/>
                <a:gd name="connsiteX3" fmla="*/ 145163 w 177297"/>
                <a:gd name="connsiteY3" fmla="*/ 16622 h 177297"/>
                <a:gd name="connsiteX4" fmla="*/ 16622 w 177297"/>
                <a:gd name="connsiteY4" fmla="*/ 43216 h 177297"/>
                <a:gd name="connsiteX5" fmla="*/ 29919 w 177297"/>
                <a:gd name="connsiteY5" fmla="*/ 105271 h 177297"/>
                <a:gd name="connsiteX6" fmla="*/ 125217 w 177297"/>
                <a:gd name="connsiteY6" fmla="*/ 167325 h 177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297" h="177297">
                  <a:moveTo>
                    <a:pt x="125217" y="167325"/>
                  </a:moveTo>
                  <a:lnTo>
                    <a:pt x="142947" y="162893"/>
                  </a:lnTo>
                  <a:cubicBezTo>
                    <a:pt x="158460" y="160676"/>
                    <a:pt x="169541" y="142946"/>
                    <a:pt x="167325" y="127433"/>
                  </a:cubicBezTo>
                  <a:lnTo>
                    <a:pt x="145163" y="16622"/>
                  </a:lnTo>
                  <a:lnTo>
                    <a:pt x="16622" y="43216"/>
                  </a:lnTo>
                  <a:lnTo>
                    <a:pt x="29919" y="105271"/>
                  </a:lnTo>
                  <a:cubicBezTo>
                    <a:pt x="38784" y="147379"/>
                    <a:pt x="80892" y="176190"/>
                    <a:pt x="125217" y="167325"/>
                  </a:cubicBezTo>
                  <a:close/>
                </a:path>
              </a:pathLst>
            </a:custGeom>
            <a:solidFill>
              <a:srgbClr val="F2B1B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92" name="Freeform: Shape 691">
              <a:extLst>
                <a:ext uri="{FF2B5EF4-FFF2-40B4-BE49-F238E27FC236}">
                  <a16:creationId xmlns:a16="http://schemas.microsoft.com/office/drawing/2014/main" id="{F44F27F6-11FF-4B87-8A73-AA21D671A50B}"/>
                </a:ext>
              </a:extLst>
            </p:cNvPr>
            <p:cNvSpPr/>
            <p:nvPr/>
          </p:nvSpPr>
          <p:spPr>
            <a:xfrm>
              <a:off x="5726541" y="3497735"/>
              <a:ext cx="155136" cy="177298"/>
            </a:xfrm>
            <a:custGeom>
              <a:avLst/>
              <a:gdLst>
                <a:gd name="connsiteX0" fmla="*/ 142947 w 155135"/>
                <a:gd name="connsiteY0" fmla="*/ 16622 h 177297"/>
                <a:gd name="connsiteX1" fmla="*/ 142947 w 155135"/>
                <a:gd name="connsiteY1" fmla="*/ 16622 h 177297"/>
                <a:gd name="connsiteX2" fmla="*/ 25487 w 155135"/>
                <a:gd name="connsiteY2" fmla="*/ 43216 h 177297"/>
                <a:gd name="connsiteX3" fmla="*/ 36568 w 155135"/>
                <a:gd name="connsiteY3" fmla="*/ 103054 h 177297"/>
                <a:gd name="connsiteX4" fmla="*/ 114136 w 155135"/>
                <a:gd name="connsiteY4" fmla="*/ 169541 h 177297"/>
                <a:gd name="connsiteX5" fmla="*/ 27703 w 155135"/>
                <a:gd name="connsiteY5" fmla="*/ 103054 h 177297"/>
                <a:gd name="connsiteX6" fmla="*/ 16622 w 155135"/>
                <a:gd name="connsiteY6" fmla="*/ 43216 h 177297"/>
                <a:gd name="connsiteX7" fmla="*/ 142947 w 155135"/>
                <a:gd name="connsiteY7" fmla="*/ 16622 h 177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135" h="177297">
                  <a:moveTo>
                    <a:pt x="142947" y="16622"/>
                  </a:moveTo>
                  <a:lnTo>
                    <a:pt x="142947" y="16622"/>
                  </a:lnTo>
                  <a:lnTo>
                    <a:pt x="25487" y="43216"/>
                  </a:lnTo>
                  <a:lnTo>
                    <a:pt x="36568" y="103054"/>
                  </a:lnTo>
                  <a:cubicBezTo>
                    <a:pt x="43216" y="140730"/>
                    <a:pt x="76460" y="167325"/>
                    <a:pt x="114136" y="169541"/>
                  </a:cubicBezTo>
                  <a:cubicBezTo>
                    <a:pt x="74244" y="171757"/>
                    <a:pt x="36568" y="142946"/>
                    <a:pt x="27703" y="103054"/>
                  </a:cubicBezTo>
                  <a:lnTo>
                    <a:pt x="16622" y="43216"/>
                  </a:lnTo>
                  <a:lnTo>
                    <a:pt x="142947" y="16622"/>
                  </a:lnTo>
                  <a:close/>
                </a:path>
              </a:pathLst>
            </a:custGeom>
            <a:solidFill>
              <a:srgbClr val="F5C5C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60F42922-9453-4CF4-9EEA-71FF6A2A99AC}"/>
                </a:ext>
              </a:extLst>
            </p:cNvPr>
            <p:cNvSpPr/>
            <p:nvPr/>
          </p:nvSpPr>
          <p:spPr>
            <a:xfrm>
              <a:off x="5704379" y="3465980"/>
              <a:ext cx="221622" cy="199460"/>
            </a:xfrm>
            <a:custGeom>
              <a:avLst/>
              <a:gdLst>
                <a:gd name="connsiteX0" fmla="*/ 16622 w 221622"/>
                <a:gd name="connsiteY0" fmla="*/ 68323 h 199460"/>
                <a:gd name="connsiteX1" fmla="*/ 38784 w 221622"/>
                <a:gd name="connsiteY1" fmla="*/ 50593 h 199460"/>
                <a:gd name="connsiteX2" fmla="*/ 67595 w 221622"/>
                <a:gd name="connsiteY2" fmla="*/ 39512 h 199460"/>
                <a:gd name="connsiteX3" fmla="*/ 114136 w 221622"/>
                <a:gd name="connsiteY3" fmla="*/ 17350 h 199460"/>
                <a:gd name="connsiteX4" fmla="*/ 162893 w 221622"/>
                <a:gd name="connsiteY4" fmla="*/ 32863 h 199460"/>
                <a:gd name="connsiteX5" fmla="*/ 193920 w 221622"/>
                <a:gd name="connsiteY5" fmla="*/ 32863 h 199460"/>
                <a:gd name="connsiteX6" fmla="*/ 211649 w 221622"/>
                <a:gd name="connsiteY6" fmla="*/ 61674 h 199460"/>
                <a:gd name="connsiteX7" fmla="*/ 218298 w 221622"/>
                <a:gd name="connsiteY7" fmla="*/ 130377 h 199460"/>
                <a:gd name="connsiteX8" fmla="*/ 213866 w 221622"/>
                <a:gd name="connsiteY8" fmla="*/ 145890 h 199460"/>
                <a:gd name="connsiteX9" fmla="*/ 202785 w 221622"/>
                <a:gd name="connsiteY9" fmla="*/ 187999 h 199460"/>
                <a:gd name="connsiteX10" fmla="*/ 200568 w 221622"/>
                <a:gd name="connsiteY10" fmla="*/ 192431 h 199460"/>
                <a:gd name="connsiteX11" fmla="*/ 191703 w 221622"/>
                <a:gd name="connsiteY11" fmla="*/ 192431 h 199460"/>
                <a:gd name="connsiteX12" fmla="*/ 187271 w 221622"/>
                <a:gd name="connsiteY12" fmla="*/ 185783 h 199460"/>
                <a:gd name="connsiteX13" fmla="*/ 187271 w 221622"/>
                <a:gd name="connsiteY13" fmla="*/ 154756 h 199460"/>
                <a:gd name="connsiteX14" fmla="*/ 178406 w 221622"/>
                <a:gd name="connsiteY14" fmla="*/ 139242 h 199460"/>
                <a:gd name="connsiteX15" fmla="*/ 151811 w 221622"/>
                <a:gd name="connsiteY15" fmla="*/ 141458 h 199460"/>
                <a:gd name="connsiteX16" fmla="*/ 98622 w 221622"/>
                <a:gd name="connsiteY16" fmla="*/ 97134 h 199460"/>
                <a:gd name="connsiteX17" fmla="*/ 16622 w 221622"/>
                <a:gd name="connsiteY17" fmla="*/ 68323 h 199460"/>
                <a:gd name="connsiteX18" fmla="*/ 16622 w 221622"/>
                <a:gd name="connsiteY18" fmla="*/ 68323 h 1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1622" h="199460">
                  <a:moveTo>
                    <a:pt x="16622" y="68323"/>
                  </a:moveTo>
                  <a:cubicBezTo>
                    <a:pt x="18838" y="57242"/>
                    <a:pt x="27703" y="50593"/>
                    <a:pt x="38784" y="50593"/>
                  </a:cubicBezTo>
                  <a:cubicBezTo>
                    <a:pt x="47649" y="50593"/>
                    <a:pt x="58730" y="48377"/>
                    <a:pt x="67595" y="39512"/>
                  </a:cubicBezTo>
                  <a:cubicBezTo>
                    <a:pt x="78676" y="26214"/>
                    <a:pt x="98622" y="21782"/>
                    <a:pt x="114136" y="17350"/>
                  </a:cubicBezTo>
                  <a:cubicBezTo>
                    <a:pt x="131865" y="15133"/>
                    <a:pt x="151811" y="17350"/>
                    <a:pt x="162893" y="32863"/>
                  </a:cubicBezTo>
                  <a:cubicBezTo>
                    <a:pt x="169541" y="23998"/>
                    <a:pt x="185055" y="23998"/>
                    <a:pt x="193920" y="32863"/>
                  </a:cubicBezTo>
                  <a:cubicBezTo>
                    <a:pt x="202785" y="39512"/>
                    <a:pt x="207217" y="50593"/>
                    <a:pt x="211649" y="61674"/>
                  </a:cubicBezTo>
                  <a:cubicBezTo>
                    <a:pt x="218298" y="83836"/>
                    <a:pt x="222731" y="105999"/>
                    <a:pt x="218298" y="130377"/>
                  </a:cubicBezTo>
                  <a:cubicBezTo>
                    <a:pt x="216082" y="137026"/>
                    <a:pt x="216082" y="141458"/>
                    <a:pt x="213866" y="145890"/>
                  </a:cubicBezTo>
                  <a:cubicBezTo>
                    <a:pt x="209433" y="159188"/>
                    <a:pt x="207217" y="174701"/>
                    <a:pt x="202785" y="187999"/>
                  </a:cubicBezTo>
                  <a:cubicBezTo>
                    <a:pt x="202785" y="190215"/>
                    <a:pt x="200568" y="192431"/>
                    <a:pt x="200568" y="192431"/>
                  </a:cubicBezTo>
                  <a:cubicBezTo>
                    <a:pt x="198352" y="194648"/>
                    <a:pt x="196136" y="192431"/>
                    <a:pt x="191703" y="192431"/>
                  </a:cubicBezTo>
                  <a:cubicBezTo>
                    <a:pt x="189487" y="190215"/>
                    <a:pt x="187271" y="187999"/>
                    <a:pt x="187271" y="185783"/>
                  </a:cubicBezTo>
                  <a:cubicBezTo>
                    <a:pt x="180622" y="174701"/>
                    <a:pt x="187271" y="168053"/>
                    <a:pt x="187271" y="154756"/>
                  </a:cubicBezTo>
                  <a:cubicBezTo>
                    <a:pt x="187271" y="148107"/>
                    <a:pt x="185055" y="141458"/>
                    <a:pt x="178406" y="139242"/>
                  </a:cubicBezTo>
                  <a:cubicBezTo>
                    <a:pt x="169541" y="134809"/>
                    <a:pt x="160676" y="139242"/>
                    <a:pt x="151811" y="141458"/>
                  </a:cubicBezTo>
                  <a:cubicBezTo>
                    <a:pt x="131865" y="145890"/>
                    <a:pt x="87541" y="123728"/>
                    <a:pt x="98622" y="97134"/>
                  </a:cubicBezTo>
                  <a:cubicBezTo>
                    <a:pt x="67595" y="99350"/>
                    <a:pt x="27703" y="103782"/>
                    <a:pt x="16622" y="68323"/>
                  </a:cubicBezTo>
                  <a:lnTo>
                    <a:pt x="16622" y="68323"/>
                  </a:lnTo>
                  <a:close/>
                </a:path>
              </a:pathLst>
            </a:custGeom>
            <a:solidFill>
              <a:srgbClr val="48486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8C943FFA-8382-4567-B86B-3B05A30459B8}"/>
                </a:ext>
              </a:extLst>
            </p:cNvPr>
            <p:cNvSpPr/>
            <p:nvPr/>
          </p:nvSpPr>
          <p:spPr>
            <a:xfrm>
              <a:off x="5702163" y="3463764"/>
              <a:ext cx="199460" cy="88649"/>
            </a:xfrm>
            <a:custGeom>
              <a:avLst/>
              <a:gdLst>
                <a:gd name="connsiteX0" fmla="*/ 41000 w 199460"/>
                <a:gd name="connsiteY0" fmla="*/ 50593 h 88648"/>
                <a:gd name="connsiteX1" fmla="*/ 69811 w 199460"/>
                <a:gd name="connsiteY1" fmla="*/ 39512 h 88648"/>
                <a:gd name="connsiteX2" fmla="*/ 116352 w 199460"/>
                <a:gd name="connsiteY2" fmla="*/ 17350 h 88648"/>
                <a:gd name="connsiteX3" fmla="*/ 165109 w 199460"/>
                <a:gd name="connsiteY3" fmla="*/ 32863 h 88648"/>
                <a:gd name="connsiteX4" fmla="*/ 196136 w 199460"/>
                <a:gd name="connsiteY4" fmla="*/ 32863 h 88648"/>
                <a:gd name="connsiteX5" fmla="*/ 200568 w 199460"/>
                <a:gd name="connsiteY5" fmla="*/ 39512 h 88648"/>
                <a:gd name="connsiteX6" fmla="*/ 169541 w 199460"/>
                <a:gd name="connsiteY6" fmla="*/ 41728 h 88648"/>
                <a:gd name="connsiteX7" fmla="*/ 120784 w 199460"/>
                <a:gd name="connsiteY7" fmla="*/ 26214 h 88648"/>
                <a:gd name="connsiteX8" fmla="*/ 74244 w 199460"/>
                <a:gd name="connsiteY8" fmla="*/ 48377 h 88648"/>
                <a:gd name="connsiteX9" fmla="*/ 45433 w 199460"/>
                <a:gd name="connsiteY9" fmla="*/ 59458 h 88648"/>
                <a:gd name="connsiteX10" fmla="*/ 23270 w 199460"/>
                <a:gd name="connsiteY10" fmla="*/ 77188 h 88648"/>
                <a:gd name="connsiteX11" fmla="*/ 29919 w 199460"/>
                <a:gd name="connsiteY11" fmla="*/ 90485 h 88648"/>
                <a:gd name="connsiteX12" fmla="*/ 16622 w 199460"/>
                <a:gd name="connsiteY12" fmla="*/ 70539 h 88648"/>
                <a:gd name="connsiteX13" fmla="*/ 41000 w 199460"/>
                <a:gd name="connsiteY13" fmla="*/ 50593 h 88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9460" h="88648">
                  <a:moveTo>
                    <a:pt x="41000" y="50593"/>
                  </a:moveTo>
                  <a:cubicBezTo>
                    <a:pt x="49865" y="50593"/>
                    <a:pt x="60946" y="48377"/>
                    <a:pt x="69811" y="39512"/>
                  </a:cubicBezTo>
                  <a:cubicBezTo>
                    <a:pt x="80892" y="26214"/>
                    <a:pt x="100838" y="21782"/>
                    <a:pt x="116352" y="17350"/>
                  </a:cubicBezTo>
                  <a:cubicBezTo>
                    <a:pt x="134082" y="15133"/>
                    <a:pt x="154028" y="17350"/>
                    <a:pt x="165109" y="32863"/>
                  </a:cubicBezTo>
                  <a:cubicBezTo>
                    <a:pt x="171757" y="23998"/>
                    <a:pt x="187271" y="23998"/>
                    <a:pt x="196136" y="32863"/>
                  </a:cubicBezTo>
                  <a:cubicBezTo>
                    <a:pt x="198352" y="35079"/>
                    <a:pt x="200568" y="37296"/>
                    <a:pt x="200568" y="39512"/>
                  </a:cubicBezTo>
                  <a:cubicBezTo>
                    <a:pt x="191703" y="32863"/>
                    <a:pt x="176190" y="32863"/>
                    <a:pt x="169541" y="41728"/>
                  </a:cubicBezTo>
                  <a:cubicBezTo>
                    <a:pt x="158460" y="28431"/>
                    <a:pt x="138514" y="23998"/>
                    <a:pt x="120784" y="26214"/>
                  </a:cubicBezTo>
                  <a:cubicBezTo>
                    <a:pt x="103054" y="28431"/>
                    <a:pt x="85325" y="35079"/>
                    <a:pt x="74244" y="48377"/>
                  </a:cubicBezTo>
                  <a:cubicBezTo>
                    <a:pt x="65379" y="57242"/>
                    <a:pt x="54298" y="59458"/>
                    <a:pt x="45433" y="59458"/>
                  </a:cubicBezTo>
                  <a:cubicBezTo>
                    <a:pt x="34351" y="59458"/>
                    <a:pt x="25487" y="68323"/>
                    <a:pt x="23270" y="77188"/>
                  </a:cubicBezTo>
                  <a:cubicBezTo>
                    <a:pt x="25487" y="83836"/>
                    <a:pt x="27703" y="88269"/>
                    <a:pt x="29919" y="90485"/>
                  </a:cubicBezTo>
                  <a:cubicBezTo>
                    <a:pt x="23270" y="86053"/>
                    <a:pt x="18838" y="79404"/>
                    <a:pt x="16622" y="70539"/>
                  </a:cubicBezTo>
                  <a:cubicBezTo>
                    <a:pt x="21054" y="59458"/>
                    <a:pt x="29919" y="50593"/>
                    <a:pt x="41000" y="50593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95" name="Freeform: Shape 694">
              <a:extLst>
                <a:ext uri="{FF2B5EF4-FFF2-40B4-BE49-F238E27FC236}">
                  <a16:creationId xmlns:a16="http://schemas.microsoft.com/office/drawing/2014/main" id="{22FEE6FF-939A-4599-A24F-694575CA01DD}"/>
                </a:ext>
              </a:extLst>
            </p:cNvPr>
            <p:cNvSpPr/>
            <p:nvPr/>
          </p:nvSpPr>
          <p:spPr>
            <a:xfrm>
              <a:off x="10975256" y="3408388"/>
              <a:ext cx="44324" cy="1130275"/>
            </a:xfrm>
            <a:custGeom>
              <a:avLst/>
              <a:gdLst>
                <a:gd name="connsiteX0" fmla="*/ 16689 w 44324"/>
                <a:gd name="connsiteY0" fmla="*/ 1127018 h 1130274"/>
                <a:gd name="connsiteX1" fmla="*/ 21178 w 44324"/>
                <a:gd name="connsiteY1" fmla="*/ 16689 h 1130274"/>
                <a:gd name="connsiteX2" fmla="*/ 30043 w 44324"/>
                <a:gd name="connsiteY2" fmla="*/ 16725 h 1130274"/>
                <a:gd name="connsiteX3" fmla="*/ 25554 w 44324"/>
                <a:gd name="connsiteY3" fmla="*/ 1127054 h 1130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324" h="1130274">
                  <a:moveTo>
                    <a:pt x="16689" y="1127018"/>
                  </a:moveTo>
                  <a:lnTo>
                    <a:pt x="21178" y="16689"/>
                  </a:lnTo>
                  <a:lnTo>
                    <a:pt x="30043" y="16725"/>
                  </a:lnTo>
                  <a:lnTo>
                    <a:pt x="25554" y="1127054"/>
                  </a:lnTo>
                  <a:close/>
                </a:path>
              </a:pathLst>
            </a:custGeom>
            <a:solidFill>
              <a:srgbClr val="48486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96" name="Freeform: Shape 695">
              <a:extLst>
                <a:ext uri="{FF2B5EF4-FFF2-40B4-BE49-F238E27FC236}">
                  <a16:creationId xmlns:a16="http://schemas.microsoft.com/office/drawing/2014/main" id="{C51BF838-24A8-4CB9-9FA1-C9294589B8F2}"/>
                </a:ext>
              </a:extLst>
            </p:cNvPr>
            <p:cNvSpPr/>
            <p:nvPr/>
          </p:nvSpPr>
          <p:spPr>
            <a:xfrm>
              <a:off x="10870399" y="3246829"/>
              <a:ext cx="265947" cy="332434"/>
            </a:xfrm>
            <a:custGeom>
              <a:avLst/>
              <a:gdLst>
                <a:gd name="connsiteX0" fmla="*/ 138514 w 265946"/>
                <a:gd name="connsiteY0" fmla="*/ 32608 h 332433"/>
                <a:gd name="connsiteX1" fmla="*/ 16622 w 265946"/>
                <a:gd name="connsiteY1" fmla="*/ 103527 h 332433"/>
                <a:gd name="connsiteX2" fmla="*/ 138514 w 265946"/>
                <a:gd name="connsiteY2" fmla="*/ 314068 h 332433"/>
                <a:gd name="connsiteX3" fmla="*/ 260406 w 265946"/>
                <a:gd name="connsiteY3" fmla="*/ 243149 h 332433"/>
                <a:gd name="connsiteX4" fmla="*/ 138514 w 265946"/>
                <a:gd name="connsiteY4" fmla="*/ 32608 h 332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5946" h="332433">
                  <a:moveTo>
                    <a:pt x="138514" y="32608"/>
                  </a:moveTo>
                  <a:cubicBezTo>
                    <a:pt x="72027" y="-5068"/>
                    <a:pt x="16622" y="25959"/>
                    <a:pt x="16622" y="103527"/>
                  </a:cubicBezTo>
                  <a:cubicBezTo>
                    <a:pt x="16622" y="181095"/>
                    <a:pt x="72027" y="276392"/>
                    <a:pt x="138514" y="314068"/>
                  </a:cubicBezTo>
                  <a:cubicBezTo>
                    <a:pt x="205001" y="351744"/>
                    <a:pt x="260406" y="320717"/>
                    <a:pt x="260406" y="243149"/>
                  </a:cubicBezTo>
                  <a:cubicBezTo>
                    <a:pt x="260406" y="165581"/>
                    <a:pt x="205001" y="70283"/>
                    <a:pt x="138514" y="32608"/>
                  </a:cubicBezTo>
                  <a:close/>
                </a:path>
              </a:pathLst>
            </a:custGeom>
            <a:solidFill>
              <a:srgbClr val="99A7D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97" name="Freeform: Shape 696">
              <a:extLst>
                <a:ext uri="{FF2B5EF4-FFF2-40B4-BE49-F238E27FC236}">
                  <a16:creationId xmlns:a16="http://schemas.microsoft.com/office/drawing/2014/main" id="{588B50D2-035E-4D94-9579-B3F267938466}"/>
                </a:ext>
              </a:extLst>
            </p:cNvPr>
            <p:cNvSpPr/>
            <p:nvPr/>
          </p:nvSpPr>
          <p:spPr>
            <a:xfrm>
              <a:off x="10859318" y="3246829"/>
              <a:ext cx="265947" cy="332434"/>
            </a:xfrm>
            <a:custGeom>
              <a:avLst/>
              <a:gdLst>
                <a:gd name="connsiteX0" fmla="*/ 138514 w 265946"/>
                <a:gd name="connsiteY0" fmla="*/ 32608 h 332433"/>
                <a:gd name="connsiteX1" fmla="*/ 16622 w 265946"/>
                <a:gd name="connsiteY1" fmla="*/ 103527 h 332433"/>
                <a:gd name="connsiteX2" fmla="*/ 138514 w 265946"/>
                <a:gd name="connsiteY2" fmla="*/ 314068 h 332433"/>
                <a:gd name="connsiteX3" fmla="*/ 260406 w 265946"/>
                <a:gd name="connsiteY3" fmla="*/ 243149 h 332433"/>
                <a:gd name="connsiteX4" fmla="*/ 138514 w 265946"/>
                <a:gd name="connsiteY4" fmla="*/ 32608 h 332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5946" h="332433">
                  <a:moveTo>
                    <a:pt x="138514" y="32608"/>
                  </a:moveTo>
                  <a:cubicBezTo>
                    <a:pt x="72027" y="-5068"/>
                    <a:pt x="16622" y="25959"/>
                    <a:pt x="16622" y="103527"/>
                  </a:cubicBezTo>
                  <a:cubicBezTo>
                    <a:pt x="16622" y="181095"/>
                    <a:pt x="72027" y="276392"/>
                    <a:pt x="138514" y="314068"/>
                  </a:cubicBezTo>
                  <a:cubicBezTo>
                    <a:pt x="205001" y="351744"/>
                    <a:pt x="260406" y="320717"/>
                    <a:pt x="260406" y="243149"/>
                  </a:cubicBezTo>
                  <a:cubicBezTo>
                    <a:pt x="260406" y="165581"/>
                    <a:pt x="207217" y="70283"/>
                    <a:pt x="138514" y="32608"/>
                  </a:cubicBezTo>
                  <a:close/>
                </a:path>
              </a:pathLst>
            </a:custGeom>
            <a:solidFill>
              <a:srgbClr val="F7F7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98" name="Freeform: Shape 697">
              <a:extLst>
                <a:ext uri="{FF2B5EF4-FFF2-40B4-BE49-F238E27FC236}">
                  <a16:creationId xmlns:a16="http://schemas.microsoft.com/office/drawing/2014/main" id="{056C51E1-5E81-47FA-BBBA-2ACB72ED5A69}"/>
                </a:ext>
              </a:extLst>
            </p:cNvPr>
            <p:cNvSpPr/>
            <p:nvPr/>
          </p:nvSpPr>
          <p:spPr>
            <a:xfrm>
              <a:off x="10870399" y="3807534"/>
              <a:ext cx="265947" cy="332434"/>
            </a:xfrm>
            <a:custGeom>
              <a:avLst/>
              <a:gdLst>
                <a:gd name="connsiteX0" fmla="*/ 138514 w 265946"/>
                <a:gd name="connsiteY0" fmla="*/ 32608 h 332433"/>
                <a:gd name="connsiteX1" fmla="*/ 16622 w 265946"/>
                <a:gd name="connsiteY1" fmla="*/ 103527 h 332433"/>
                <a:gd name="connsiteX2" fmla="*/ 138514 w 265946"/>
                <a:gd name="connsiteY2" fmla="*/ 314068 h 332433"/>
                <a:gd name="connsiteX3" fmla="*/ 260406 w 265946"/>
                <a:gd name="connsiteY3" fmla="*/ 243149 h 332433"/>
                <a:gd name="connsiteX4" fmla="*/ 138514 w 265946"/>
                <a:gd name="connsiteY4" fmla="*/ 32608 h 332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5946" h="332433">
                  <a:moveTo>
                    <a:pt x="138514" y="32608"/>
                  </a:moveTo>
                  <a:cubicBezTo>
                    <a:pt x="72027" y="-5068"/>
                    <a:pt x="16622" y="25959"/>
                    <a:pt x="16622" y="103527"/>
                  </a:cubicBezTo>
                  <a:cubicBezTo>
                    <a:pt x="16622" y="181095"/>
                    <a:pt x="72027" y="276392"/>
                    <a:pt x="138514" y="314068"/>
                  </a:cubicBezTo>
                  <a:cubicBezTo>
                    <a:pt x="205001" y="351744"/>
                    <a:pt x="260406" y="320717"/>
                    <a:pt x="260406" y="243149"/>
                  </a:cubicBezTo>
                  <a:cubicBezTo>
                    <a:pt x="260406" y="165581"/>
                    <a:pt x="205001" y="70283"/>
                    <a:pt x="138514" y="32608"/>
                  </a:cubicBezTo>
                  <a:close/>
                </a:path>
              </a:pathLst>
            </a:custGeom>
            <a:solidFill>
              <a:srgbClr val="FFC10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99" name="Freeform: Shape 698">
              <a:extLst>
                <a:ext uri="{FF2B5EF4-FFF2-40B4-BE49-F238E27FC236}">
                  <a16:creationId xmlns:a16="http://schemas.microsoft.com/office/drawing/2014/main" id="{3D63D459-33CF-419C-8E29-A67A0BD99B9A}"/>
                </a:ext>
              </a:extLst>
            </p:cNvPr>
            <p:cNvSpPr/>
            <p:nvPr/>
          </p:nvSpPr>
          <p:spPr>
            <a:xfrm>
              <a:off x="10859318" y="3807534"/>
              <a:ext cx="265947" cy="332434"/>
            </a:xfrm>
            <a:custGeom>
              <a:avLst/>
              <a:gdLst>
                <a:gd name="connsiteX0" fmla="*/ 138514 w 265946"/>
                <a:gd name="connsiteY0" fmla="*/ 32608 h 332433"/>
                <a:gd name="connsiteX1" fmla="*/ 16622 w 265946"/>
                <a:gd name="connsiteY1" fmla="*/ 103527 h 332433"/>
                <a:gd name="connsiteX2" fmla="*/ 138514 w 265946"/>
                <a:gd name="connsiteY2" fmla="*/ 314068 h 332433"/>
                <a:gd name="connsiteX3" fmla="*/ 260406 w 265946"/>
                <a:gd name="connsiteY3" fmla="*/ 243149 h 332433"/>
                <a:gd name="connsiteX4" fmla="*/ 138514 w 265946"/>
                <a:gd name="connsiteY4" fmla="*/ 32608 h 332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5946" h="332433">
                  <a:moveTo>
                    <a:pt x="138514" y="32608"/>
                  </a:moveTo>
                  <a:cubicBezTo>
                    <a:pt x="72027" y="-5068"/>
                    <a:pt x="16622" y="25959"/>
                    <a:pt x="16622" y="103527"/>
                  </a:cubicBezTo>
                  <a:cubicBezTo>
                    <a:pt x="16622" y="181095"/>
                    <a:pt x="72027" y="276392"/>
                    <a:pt x="138514" y="314068"/>
                  </a:cubicBezTo>
                  <a:cubicBezTo>
                    <a:pt x="205001" y="351744"/>
                    <a:pt x="260406" y="320717"/>
                    <a:pt x="260406" y="243149"/>
                  </a:cubicBezTo>
                  <a:cubicBezTo>
                    <a:pt x="260406" y="165581"/>
                    <a:pt x="207217" y="70283"/>
                    <a:pt x="138514" y="3260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00" name="Freeform: Shape 699">
              <a:extLst>
                <a:ext uri="{FF2B5EF4-FFF2-40B4-BE49-F238E27FC236}">
                  <a16:creationId xmlns:a16="http://schemas.microsoft.com/office/drawing/2014/main" id="{0D9A76B2-70A3-4FF8-BBF1-130E13274402}"/>
                </a:ext>
              </a:extLst>
            </p:cNvPr>
            <p:cNvSpPr/>
            <p:nvPr/>
          </p:nvSpPr>
          <p:spPr>
            <a:xfrm>
              <a:off x="10870399" y="4366023"/>
              <a:ext cx="265947" cy="332434"/>
            </a:xfrm>
            <a:custGeom>
              <a:avLst/>
              <a:gdLst>
                <a:gd name="connsiteX0" fmla="*/ 138514 w 265946"/>
                <a:gd name="connsiteY0" fmla="*/ 32607 h 332433"/>
                <a:gd name="connsiteX1" fmla="*/ 16622 w 265946"/>
                <a:gd name="connsiteY1" fmla="*/ 103527 h 332433"/>
                <a:gd name="connsiteX2" fmla="*/ 138514 w 265946"/>
                <a:gd name="connsiteY2" fmla="*/ 314068 h 332433"/>
                <a:gd name="connsiteX3" fmla="*/ 260406 w 265946"/>
                <a:gd name="connsiteY3" fmla="*/ 243149 h 332433"/>
                <a:gd name="connsiteX4" fmla="*/ 138514 w 265946"/>
                <a:gd name="connsiteY4" fmla="*/ 32607 h 332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5946" h="332433">
                  <a:moveTo>
                    <a:pt x="138514" y="32607"/>
                  </a:moveTo>
                  <a:cubicBezTo>
                    <a:pt x="72027" y="-5068"/>
                    <a:pt x="16622" y="25959"/>
                    <a:pt x="16622" y="103527"/>
                  </a:cubicBezTo>
                  <a:cubicBezTo>
                    <a:pt x="16622" y="181095"/>
                    <a:pt x="72027" y="276392"/>
                    <a:pt x="138514" y="314068"/>
                  </a:cubicBezTo>
                  <a:cubicBezTo>
                    <a:pt x="205001" y="351744"/>
                    <a:pt x="260406" y="320717"/>
                    <a:pt x="260406" y="243149"/>
                  </a:cubicBezTo>
                  <a:cubicBezTo>
                    <a:pt x="260406" y="167797"/>
                    <a:pt x="205001" y="72500"/>
                    <a:pt x="138514" y="32607"/>
                  </a:cubicBezTo>
                  <a:close/>
                </a:path>
              </a:pathLst>
            </a:custGeom>
            <a:solidFill>
              <a:srgbClr val="5C629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2D0FD691-2E45-446F-A32D-8F62B63B2CA6}"/>
                </a:ext>
              </a:extLst>
            </p:cNvPr>
            <p:cNvSpPr/>
            <p:nvPr/>
          </p:nvSpPr>
          <p:spPr>
            <a:xfrm>
              <a:off x="10859318" y="4366023"/>
              <a:ext cx="265947" cy="332434"/>
            </a:xfrm>
            <a:custGeom>
              <a:avLst/>
              <a:gdLst>
                <a:gd name="connsiteX0" fmla="*/ 138514 w 265946"/>
                <a:gd name="connsiteY0" fmla="*/ 32607 h 332433"/>
                <a:gd name="connsiteX1" fmla="*/ 16622 w 265946"/>
                <a:gd name="connsiteY1" fmla="*/ 103527 h 332433"/>
                <a:gd name="connsiteX2" fmla="*/ 138514 w 265946"/>
                <a:gd name="connsiteY2" fmla="*/ 314068 h 332433"/>
                <a:gd name="connsiteX3" fmla="*/ 260406 w 265946"/>
                <a:gd name="connsiteY3" fmla="*/ 243149 h 332433"/>
                <a:gd name="connsiteX4" fmla="*/ 138514 w 265946"/>
                <a:gd name="connsiteY4" fmla="*/ 32607 h 332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5946" h="332433">
                  <a:moveTo>
                    <a:pt x="138514" y="32607"/>
                  </a:moveTo>
                  <a:cubicBezTo>
                    <a:pt x="72027" y="-5068"/>
                    <a:pt x="16622" y="25959"/>
                    <a:pt x="16622" y="103527"/>
                  </a:cubicBezTo>
                  <a:cubicBezTo>
                    <a:pt x="16622" y="181095"/>
                    <a:pt x="72027" y="276392"/>
                    <a:pt x="138514" y="314068"/>
                  </a:cubicBezTo>
                  <a:cubicBezTo>
                    <a:pt x="205001" y="351744"/>
                    <a:pt x="260406" y="320717"/>
                    <a:pt x="260406" y="243149"/>
                  </a:cubicBezTo>
                  <a:cubicBezTo>
                    <a:pt x="260406" y="167797"/>
                    <a:pt x="207217" y="72500"/>
                    <a:pt x="138514" y="32607"/>
                  </a:cubicBezTo>
                  <a:close/>
                </a:path>
              </a:pathLst>
            </a:custGeom>
            <a:solidFill>
              <a:srgbClr val="48486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102833FB-811A-43AE-A345-2B19C0E22957}"/>
                </a:ext>
              </a:extLst>
            </p:cNvPr>
            <p:cNvSpPr/>
            <p:nvPr/>
          </p:nvSpPr>
          <p:spPr>
            <a:xfrm>
              <a:off x="10930238" y="4458707"/>
              <a:ext cx="132973" cy="155136"/>
            </a:xfrm>
            <a:custGeom>
              <a:avLst/>
              <a:gdLst>
                <a:gd name="connsiteX0" fmla="*/ 123000 w 132973"/>
                <a:gd name="connsiteY0" fmla="*/ 110573 h 155135"/>
                <a:gd name="connsiteX1" fmla="*/ 114135 w 132973"/>
                <a:gd name="connsiteY1" fmla="*/ 99492 h 155135"/>
                <a:gd name="connsiteX2" fmla="*/ 111919 w 132973"/>
                <a:gd name="connsiteY2" fmla="*/ 97275 h 155135"/>
                <a:gd name="connsiteX3" fmla="*/ 118568 w 132973"/>
                <a:gd name="connsiteY3" fmla="*/ 90627 h 155135"/>
                <a:gd name="connsiteX4" fmla="*/ 109703 w 132973"/>
                <a:gd name="connsiteY4" fmla="*/ 79545 h 155135"/>
                <a:gd name="connsiteX5" fmla="*/ 91973 w 132973"/>
                <a:gd name="connsiteY5" fmla="*/ 70681 h 155135"/>
                <a:gd name="connsiteX6" fmla="*/ 76460 w 132973"/>
                <a:gd name="connsiteY6" fmla="*/ 61816 h 155135"/>
                <a:gd name="connsiteX7" fmla="*/ 78676 w 132973"/>
                <a:gd name="connsiteY7" fmla="*/ 55167 h 155135"/>
                <a:gd name="connsiteX8" fmla="*/ 78676 w 132973"/>
                <a:gd name="connsiteY8" fmla="*/ 52951 h 155135"/>
                <a:gd name="connsiteX9" fmla="*/ 78676 w 132973"/>
                <a:gd name="connsiteY9" fmla="*/ 52951 h 155135"/>
                <a:gd name="connsiteX10" fmla="*/ 78676 w 132973"/>
                <a:gd name="connsiteY10" fmla="*/ 39653 h 155135"/>
                <a:gd name="connsiteX11" fmla="*/ 78676 w 132973"/>
                <a:gd name="connsiteY11" fmla="*/ 33005 h 155135"/>
                <a:gd name="connsiteX12" fmla="*/ 78676 w 132973"/>
                <a:gd name="connsiteY12" fmla="*/ 30789 h 155135"/>
                <a:gd name="connsiteX13" fmla="*/ 78676 w 132973"/>
                <a:gd name="connsiteY13" fmla="*/ 26356 h 155135"/>
                <a:gd name="connsiteX14" fmla="*/ 74243 w 132973"/>
                <a:gd name="connsiteY14" fmla="*/ 19707 h 155135"/>
                <a:gd name="connsiteX15" fmla="*/ 69811 w 132973"/>
                <a:gd name="connsiteY15" fmla="*/ 17491 h 155135"/>
                <a:gd name="connsiteX16" fmla="*/ 63162 w 132973"/>
                <a:gd name="connsiteY16" fmla="*/ 21924 h 155135"/>
                <a:gd name="connsiteX17" fmla="*/ 58730 w 132973"/>
                <a:gd name="connsiteY17" fmla="*/ 41870 h 155135"/>
                <a:gd name="connsiteX18" fmla="*/ 49865 w 132973"/>
                <a:gd name="connsiteY18" fmla="*/ 52951 h 155135"/>
                <a:gd name="connsiteX19" fmla="*/ 49865 w 132973"/>
                <a:gd name="connsiteY19" fmla="*/ 52951 h 155135"/>
                <a:gd name="connsiteX20" fmla="*/ 49865 w 132973"/>
                <a:gd name="connsiteY20" fmla="*/ 52951 h 155135"/>
                <a:gd name="connsiteX21" fmla="*/ 43216 w 132973"/>
                <a:gd name="connsiteY21" fmla="*/ 50734 h 155135"/>
                <a:gd name="connsiteX22" fmla="*/ 43216 w 132973"/>
                <a:gd name="connsiteY22" fmla="*/ 41870 h 155135"/>
                <a:gd name="connsiteX23" fmla="*/ 41000 w 132973"/>
                <a:gd name="connsiteY23" fmla="*/ 39653 h 155135"/>
                <a:gd name="connsiteX24" fmla="*/ 16622 w 132973"/>
                <a:gd name="connsiteY24" fmla="*/ 28572 h 155135"/>
                <a:gd name="connsiteX25" fmla="*/ 18838 w 132973"/>
                <a:gd name="connsiteY25" fmla="*/ 81762 h 155135"/>
                <a:gd name="connsiteX26" fmla="*/ 18838 w 132973"/>
                <a:gd name="connsiteY26" fmla="*/ 108356 h 155135"/>
                <a:gd name="connsiteX27" fmla="*/ 43216 w 132973"/>
                <a:gd name="connsiteY27" fmla="*/ 119438 h 155135"/>
                <a:gd name="connsiteX28" fmla="*/ 43216 w 132973"/>
                <a:gd name="connsiteY28" fmla="*/ 119438 h 155135"/>
                <a:gd name="connsiteX29" fmla="*/ 45432 w 132973"/>
                <a:gd name="connsiteY29" fmla="*/ 119438 h 155135"/>
                <a:gd name="connsiteX30" fmla="*/ 45432 w 132973"/>
                <a:gd name="connsiteY30" fmla="*/ 119438 h 155135"/>
                <a:gd name="connsiteX31" fmla="*/ 45432 w 132973"/>
                <a:gd name="connsiteY31" fmla="*/ 112789 h 155135"/>
                <a:gd name="connsiteX32" fmla="*/ 49865 w 132973"/>
                <a:gd name="connsiteY32" fmla="*/ 115005 h 155135"/>
                <a:gd name="connsiteX33" fmla="*/ 52081 w 132973"/>
                <a:gd name="connsiteY33" fmla="*/ 115005 h 155135"/>
                <a:gd name="connsiteX34" fmla="*/ 52081 w 132973"/>
                <a:gd name="connsiteY34" fmla="*/ 115005 h 155135"/>
                <a:gd name="connsiteX35" fmla="*/ 54297 w 132973"/>
                <a:gd name="connsiteY35" fmla="*/ 115005 h 155135"/>
                <a:gd name="connsiteX36" fmla="*/ 56513 w 132973"/>
                <a:gd name="connsiteY36" fmla="*/ 117221 h 155135"/>
                <a:gd name="connsiteX37" fmla="*/ 65379 w 132973"/>
                <a:gd name="connsiteY37" fmla="*/ 130519 h 155135"/>
                <a:gd name="connsiteX38" fmla="*/ 69811 w 132973"/>
                <a:gd name="connsiteY38" fmla="*/ 134951 h 155135"/>
                <a:gd name="connsiteX39" fmla="*/ 103054 w 132973"/>
                <a:gd name="connsiteY39" fmla="*/ 150465 h 155135"/>
                <a:gd name="connsiteX40" fmla="*/ 109703 w 132973"/>
                <a:gd name="connsiteY40" fmla="*/ 146032 h 155135"/>
                <a:gd name="connsiteX41" fmla="*/ 100838 w 132973"/>
                <a:gd name="connsiteY41" fmla="*/ 130519 h 155135"/>
                <a:gd name="connsiteX42" fmla="*/ 107487 w 132973"/>
                <a:gd name="connsiteY42" fmla="*/ 134951 h 155135"/>
                <a:gd name="connsiteX43" fmla="*/ 114135 w 132973"/>
                <a:gd name="connsiteY43" fmla="*/ 130519 h 155135"/>
                <a:gd name="connsiteX44" fmla="*/ 105271 w 132973"/>
                <a:gd name="connsiteY44" fmla="*/ 115005 h 155135"/>
                <a:gd name="connsiteX45" fmla="*/ 114135 w 132973"/>
                <a:gd name="connsiteY45" fmla="*/ 119438 h 155135"/>
                <a:gd name="connsiteX46" fmla="*/ 123000 w 132973"/>
                <a:gd name="connsiteY46" fmla="*/ 110573 h 15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32973" h="155135">
                  <a:moveTo>
                    <a:pt x="123000" y="110573"/>
                  </a:moveTo>
                  <a:cubicBezTo>
                    <a:pt x="123000" y="106140"/>
                    <a:pt x="118568" y="101708"/>
                    <a:pt x="114135" y="99492"/>
                  </a:cubicBezTo>
                  <a:lnTo>
                    <a:pt x="111919" y="97275"/>
                  </a:lnTo>
                  <a:cubicBezTo>
                    <a:pt x="116352" y="99492"/>
                    <a:pt x="120784" y="97275"/>
                    <a:pt x="118568" y="90627"/>
                  </a:cubicBezTo>
                  <a:cubicBezTo>
                    <a:pt x="118568" y="86194"/>
                    <a:pt x="114135" y="81762"/>
                    <a:pt x="109703" y="79545"/>
                  </a:cubicBezTo>
                  <a:lnTo>
                    <a:pt x="91973" y="70681"/>
                  </a:lnTo>
                  <a:lnTo>
                    <a:pt x="76460" y="61816"/>
                  </a:lnTo>
                  <a:cubicBezTo>
                    <a:pt x="76460" y="61816"/>
                    <a:pt x="76460" y="59600"/>
                    <a:pt x="78676" y="55167"/>
                  </a:cubicBezTo>
                  <a:cubicBezTo>
                    <a:pt x="78676" y="55167"/>
                    <a:pt x="78676" y="52951"/>
                    <a:pt x="78676" y="52951"/>
                  </a:cubicBezTo>
                  <a:cubicBezTo>
                    <a:pt x="78676" y="52951"/>
                    <a:pt x="78676" y="52951"/>
                    <a:pt x="78676" y="52951"/>
                  </a:cubicBezTo>
                  <a:cubicBezTo>
                    <a:pt x="78676" y="48518"/>
                    <a:pt x="80892" y="44086"/>
                    <a:pt x="78676" y="39653"/>
                  </a:cubicBezTo>
                  <a:cubicBezTo>
                    <a:pt x="78676" y="39653"/>
                    <a:pt x="78676" y="37437"/>
                    <a:pt x="78676" y="33005"/>
                  </a:cubicBezTo>
                  <a:cubicBezTo>
                    <a:pt x="78676" y="33005"/>
                    <a:pt x="78676" y="30789"/>
                    <a:pt x="78676" y="30789"/>
                  </a:cubicBezTo>
                  <a:cubicBezTo>
                    <a:pt x="78676" y="28572"/>
                    <a:pt x="78676" y="26356"/>
                    <a:pt x="78676" y="26356"/>
                  </a:cubicBezTo>
                  <a:cubicBezTo>
                    <a:pt x="78676" y="24140"/>
                    <a:pt x="76460" y="19707"/>
                    <a:pt x="74243" y="19707"/>
                  </a:cubicBezTo>
                  <a:cubicBezTo>
                    <a:pt x="74243" y="17491"/>
                    <a:pt x="72027" y="17491"/>
                    <a:pt x="69811" y="17491"/>
                  </a:cubicBezTo>
                  <a:cubicBezTo>
                    <a:pt x="67595" y="15275"/>
                    <a:pt x="63162" y="17491"/>
                    <a:pt x="63162" y="21924"/>
                  </a:cubicBezTo>
                  <a:cubicBezTo>
                    <a:pt x="63162" y="28572"/>
                    <a:pt x="60946" y="37437"/>
                    <a:pt x="58730" y="41870"/>
                  </a:cubicBezTo>
                  <a:cubicBezTo>
                    <a:pt x="56513" y="44086"/>
                    <a:pt x="49865" y="52951"/>
                    <a:pt x="49865" y="52951"/>
                  </a:cubicBezTo>
                  <a:lnTo>
                    <a:pt x="49865" y="52951"/>
                  </a:lnTo>
                  <a:lnTo>
                    <a:pt x="49865" y="52951"/>
                  </a:lnTo>
                  <a:lnTo>
                    <a:pt x="43216" y="50734"/>
                  </a:lnTo>
                  <a:lnTo>
                    <a:pt x="43216" y="41870"/>
                  </a:lnTo>
                  <a:cubicBezTo>
                    <a:pt x="43216" y="41870"/>
                    <a:pt x="43216" y="39653"/>
                    <a:pt x="41000" y="39653"/>
                  </a:cubicBezTo>
                  <a:lnTo>
                    <a:pt x="16622" y="28572"/>
                  </a:lnTo>
                  <a:lnTo>
                    <a:pt x="18838" y="81762"/>
                  </a:lnTo>
                  <a:lnTo>
                    <a:pt x="18838" y="108356"/>
                  </a:lnTo>
                  <a:lnTo>
                    <a:pt x="43216" y="119438"/>
                  </a:lnTo>
                  <a:lnTo>
                    <a:pt x="43216" y="119438"/>
                  </a:lnTo>
                  <a:cubicBezTo>
                    <a:pt x="43216" y="119438"/>
                    <a:pt x="45432" y="119438"/>
                    <a:pt x="45432" y="119438"/>
                  </a:cubicBezTo>
                  <a:lnTo>
                    <a:pt x="45432" y="119438"/>
                  </a:lnTo>
                  <a:lnTo>
                    <a:pt x="45432" y="112789"/>
                  </a:lnTo>
                  <a:lnTo>
                    <a:pt x="49865" y="115005"/>
                  </a:lnTo>
                  <a:cubicBezTo>
                    <a:pt x="49865" y="115005"/>
                    <a:pt x="49865" y="115005"/>
                    <a:pt x="52081" y="115005"/>
                  </a:cubicBezTo>
                  <a:cubicBezTo>
                    <a:pt x="52081" y="115005"/>
                    <a:pt x="52081" y="115005"/>
                    <a:pt x="52081" y="115005"/>
                  </a:cubicBezTo>
                  <a:cubicBezTo>
                    <a:pt x="52081" y="115005"/>
                    <a:pt x="52081" y="115005"/>
                    <a:pt x="54297" y="115005"/>
                  </a:cubicBezTo>
                  <a:cubicBezTo>
                    <a:pt x="54297" y="115005"/>
                    <a:pt x="56513" y="117221"/>
                    <a:pt x="56513" y="117221"/>
                  </a:cubicBezTo>
                  <a:lnTo>
                    <a:pt x="65379" y="130519"/>
                  </a:lnTo>
                  <a:cubicBezTo>
                    <a:pt x="67595" y="132735"/>
                    <a:pt x="67595" y="134951"/>
                    <a:pt x="69811" y="134951"/>
                  </a:cubicBezTo>
                  <a:lnTo>
                    <a:pt x="103054" y="150465"/>
                  </a:lnTo>
                  <a:cubicBezTo>
                    <a:pt x="107487" y="152681"/>
                    <a:pt x="109703" y="150465"/>
                    <a:pt x="109703" y="146032"/>
                  </a:cubicBezTo>
                  <a:cubicBezTo>
                    <a:pt x="109703" y="141600"/>
                    <a:pt x="107487" y="132735"/>
                    <a:pt x="100838" y="130519"/>
                  </a:cubicBezTo>
                  <a:lnTo>
                    <a:pt x="107487" y="134951"/>
                  </a:lnTo>
                  <a:cubicBezTo>
                    <a:pt x="111919" y="137167"/>
                    <a:pt x="114135" y="134951"/>
                    <a:pt x="114135" y="130519"/>
                  </a:cubicBezTo>
                  <a:cubicBezTo>
                    <a:pt x="114135" y="126086"/>
                    <a:pt x="111919" y="117221"/>
                    <a:pt x="105271" y="115005"/>
                  </a:cubicBezTo>
                  <a:lnTo>
                    <a:pt x="114135" y="119438"/>
                  </a:lnTo>
                  <a:cubicBezTo>
                    <a:pt x="120784" y="121654"/>
                    <a:pt x="125217" y="117221"/>
                    <a:pt x="123000" y="11057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476922BF-1995-4A0D-85AB-3C867E039016}"/>
                </a:ext>
              </a:extLst>
            </p:cNvPr>
            <p:cNvSpPr/>
            <p:nvPr/>
          </p:nvSpPr>
          <p:spPr>
            <a:xfrm>
              <a:off x="10930238" y="3301838"/>
              <a:ext cx="110811" cy="221622"/>
            </a:xfrm>
            <a:custGeom>
              <a:avLst/>
              <a:gdLst>
                <a:gd name="connsiteX0" fmla="*/ 96406 w 110811"/>
                <a:gd name="connsiteY0" fmla="*/ 57383 h 221622"/>
                <a:gd name="connsiteX1" fmla="*/ 25486 w 110811"/>
                <a:gd name="connsiteY1" fmla="*/ 17491 h 221622"/>
                <a:gd name="connsiteX2" fmla="*/ 16622 w 110811"/>
                <a:gd name="connsiteY2" fmla="*/ 21924 h 221622"/>
                <a:gd name="connsiteX3" fmla="*/ 16622 w 110811"/>
                <a:gd name="connsiteY3" fmla="*/ 165978 h 221622"/>
                <a:gd name="connsiteX4" fmla="*/ 25486 w 110811"/>
                <a:gd name="connsiteY4" fmla="*/ 179276 h 221622"/>
                <a:gd name="connsiteX5" fmla="*/ 96406 w 110811"/>
                <a:gd name="connsiteY5" fmla="*/ 219168 h 221622"/>
                <a:gd name="connsiteX6" fmla="*/ 105271 w 110811"/>
                <a:gd name="connsiteY6" fmla="*/ 214735 h 221622"/>
                <a:gd name="connsiteX7" fmla="*/ 105271 w 110811"/>
                <a:gd name="connsiteY7" fmla="*/ 70681 h 221622"/>
                <a:gd name="connsiteX8" fmla="*/ 96406 w 110811"/>
                <a:gd name="connsiteY8" fmla="*/ 57383 h 221622"/>
                <a:gd name="connsiteX9" fmla="*/ 98622 w 110811"/>
                <a:gd name="connsiteY9" fmla="*/ 201438 h 221622"/>
                <a:gd name="connsiteX10" fmla="*/ 23270 w 110811"/>
                <a:gd name="connsiteY10" fmla="*/ 157113 h 221622"/>
                <a:gd name="connsiteX11" fmla="*/ 23270 w 110811"/>
                <a:gd name="connsiteY11" fmla="*/ 39653 h 221622"/>
                <a:gd name="connsiteX12" fmla="*/ 98622 w 110811"/>
                <a:gd name="connsiteY12" fmla="*/ 83978 h 221622"/>
                <a:gd name="connsiteX13" fmla="*/ 98622 w 110811"/>
                <a:gd name="connsiteY13" fmla="*/ 201438 h 221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0811" h="221622">
                  <a:moveTo>
                    <a:pt x="96406" y="57383"/>
                  </a:moveTo>
                  <a:lnTo>
                    <a:pt x="25486" y="17491"/>
                  </a:lnTo>
                  <a:cubicBezTo>
                    <a:pt x="21054" y="15275"/>
                    <a:pt x="16622" y="17491"/>
                    <a:pt x="16622" y="21924"/>
                  </a:cubicBezTo>
                  <a:lnTo>
                    <a:pt x="16622" y="165978"/>
                  </a:lnTo>
                  <a:cubicBezTo>
                    <a:pt x="16622" y="170411"/>
                    <a:pt x="21054" y="177059"/>
                    <a:pt x="25486" y="179276"/>
                  </a:cubicBezTo>
                  <a:lnTo>
                    <a:pt x="96406" y="219168"/>
                  </a:lnTo>
                  <a:cubicBezTo>
                    <a:pt x="100838" y="221384"/>
                    <a:pt x="105271" y="219168"/>
                    <a:pt x="105271" y="214735"/>
                  </a:cubicBezTo>
                  <a:lnTo>
                    <a:pt x="105271" y="70681"/>
                  </a:lnTo>
                  <a:cubicBezTo>
                    <a:pt x="105271" y="66248"/>
                    <a:pt x="100838" y="59599"/>
                    <a:pt x="96406" y="57383"/>
                  </a:cubicBezTo>
                  <a:close/>
                  <a:moveTo>
                    <a:pt x="98622" y="201438"/>
                  </a:moveTo>
                  <a:lnTo>
                    <a:pt x="23270" y="157113"/>
                  </a:lnTo>
                  <a:lnTo>
                    <a:pt x="23270" y="39653"/>
                  </a:lnTo>
                  <a:lnTo>
                    <a:pt x="98622" y="83978"/>
                  </a:lnTo>
                  <a:lnTo>
                    <a:pt x="98622" y="201438"/>
                  </a:lnTo>
                  <a:close/>
                </a:path>
              </a:pathLst>
            </a:custGeom>
            <a:solidFill>
              <a:srgbClr val="48486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93CD0DB-4C6B-4623-AFED-9E150935D20A}"/>
                </a:ext>
              </a:extLst>
            </p:cNvPr>
            <p:cNvSpPr/>
            <p:nvPr/>
          </p:nvSpPr>
          <p:spPr>
            <a:xfrm>
              <a:off x="10959048" y="3912723"/>
              <a:ext cx="88649" cy="132973"/>
            </a:xfrm>
            <a:custGeom>
              <a:avLst/>
              <a:gdLst>
                <a:gd name="connsiteX0" fmla="*/ 49865 w 88648"/>
                <a:gd name="connsiteY0" fmla="*/ 131311 h 132973"/>
                <a:gd name="connsiteX1" fmla="*/ 38784 w 88648"/>
                <a:gd name="connsiteY1" fmla="*/ 129095 h 132973"/>
                <a:gd name="connsiteX2" fmla="*/ 18838 w 88648"/>
                <a:gd name="connsiteY2" fmla="*/ 118014 h 132973"/>
                <a:gd name="connsiteX3" fmla="*/ 25487 w 88648"/>
                <a:gd name="connsiteY3" fmla="*/ 106933 h 132973"/>
                <a:gd name="connsiteX4" fmla="*/ 45433 w 88648"/>
                <a:gd name="connsiteY4" fmla="*/ 118014 h 132973"/>
                <a:gd name="connsiteX5" fmla="*/ 54298 w 88648"/>
                <a:gd name="connsiteY5" fmla="*/ 118014 h 132973"/>
                <a:gd name="connsiteX6" fmla="*/ 58730 w 88648"/>
                <a:gd name="connsiteY6" fmla="*/ 111365 h 132973"/>
                <a:gd name="connsiteX7" fmla="*/ 58730 w 88648"/>
                <a:gd name="connsiteY7" fmla="*/ 95852 h 132973"/>
                <a:gd name="connsiteX8" fmla="*/ 56514 w 88648"/>
                <a:gd name="connsiteY8" fmla="*/ 89203 h 132973"/>
                <a:gd name="connsiteX9" fmla="*/ 29919 w 88648"/>
                <a:gd name="connsiteY9" fmla="*/ 73690 h 132973"/>
                <a:gd name="connsiteX10" fmla="*/ 16622 w 88648"/>
                <a:gd name="connsiteY10" fmla="*/ 51527 h 132973"/>
                <a:gd name="connsiteX11" fmla="*/ 16622 w 88648"/>
                <a:gd name="connsiteY11" fmla="*/ 33797 h 132973"/>
                <a:gd name="connsiteX12" fmla="*/ 25487 w 88648"/>
                <a:gd name="connsiteY12" fmla="*/ 18284 h 132973"/>
                <a:gd name="connsiteX13" fmla="*/ 43217 w 88648"/>
                <a:gd name="connsiteY13" fmla="*/ 18284 h 132973"/>
                <a:gd name="connsiteX14" fmla="*/ 67595 w 88648"/>
                <a:gd name="connsiteY14" fmla="*/ 33797 h 132973"/>
                <a:gd name="connsiteX15" fmla="*/ 60946 w 88648"/>
                <a:gd name="connsiteY15" fmla="*/ 44879 h 132973"/>
                <a:gd name="connsiteX16" fmla="*/ 36568 w 88648"/>
                <a:gd name="connsiteY16" fmla="*/ 29365 h 132973"/>
                <a:gd name="connsiteX17" fmla="*/ 32136 w 88648"/>
                <a:gd name="connsiteY17" fmla="*/ 29365 h 132973"/>
                <a:gd name="connsiteX18" fmla="*/ 29919 w 88648"/>
                <a:gd name="connsiteY18" fmla="*/ 33797 h 132973"/>
                <a:gd name="connsiteX19" fmla="*/ 29919 w 88648"/>
                <a:gd name="connsiteY19" fmla="*/ 51527 h 132973"/>
                <a:gd name="connsiteX20" fmla="*/ 36568 w 88648"/>
                <a:gd name="connsiteY20" fmla="*/ 62608 h 132973"/>
                <a:gd name="connsiteX21" fmla="*/ 63163 w 88648"/>
                <a:gd name="connsiteY21" fmla="*/ 78122 h 132973"/>
                <a:gd name="connsiteX22" fmla="*/ 72027 w 88648"/>
                <a:gd name="connsiteY22" fmla="*/ 93635 h 132973"/>
                <a:gd name="connsiteX23" fmla="*/ 72027 w 88648"/>
                <a:gd name="connsiteY23" fmla="*/ 109149 h 132973"/>
                <a:gd name="connsiteX24" fmla="*/ 60946 w 88648"/>
                <a:gd name="connsiteY24" fmla="*/ 126879 h 132973"/>
                <a:gd name="connsiteX25" fmla="*/ 49865 w 88648"/>
                <a:gd name="connsiteY25" fmla="*/ 131311 h 13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8648" h="132973">
                  <a:moveTo>
                    <a:pt x="49865" y="131311"/>
                  </a:moveTo>
                  <a:cubicBezTo>
                    <a:pt x="45433" y="131311"/>
                    <a:pt x="43217" y="131311"/>
                    <a:pt x="38784" y="129095"/>
                  </a:cubicBezTo>
                  <a:lnTo>
                    <a:pt x="18838" y="118014"/>
                  </a:lnTo>
                  <a:lnTo>
                    <a:pt x="25487" y="106933"/>
                  </a:lnTo>
                  <a:lnTo>
                    <a:pt x="45433" y="118014"/>
                  </a:lnTo>
                  <a:cubicBezTo>
                    <a:pt x="47649" y="120230"/>
                    <a:pt x="52081" y="120230"/>
                    <a:pt x="54298" y="118014"/>
                  </a:cubicBezTo>
                  <a:cubicBezTo>
                    <a:pt x="56514" y="115798"/>
                    <a:pt x="58730" y="113582"/>
                    <a:pt x="58730" y="111365"/>
                  </a:cubicBezTo>
                  <a:lnTo>
                    <a:pt x="58730" y="95852"/>
                  </a:lnTo>
                  <a:cubicBezTo>
                    <a:pt x="58730" y="93635"/>
                    <a:pt x="56514" y="91419"/>
                    <a:pt x="56514" y="89203"/>
                  </a:cubicBezTo>
                  <a:lnTo>
                    <a:pt x="29919" y="73690"/>
                  </a:lnTo>
                  <a:cubicBezTo>
                    <a:pt x="21054" y="69257"/>
                    <a:pt x="16622" y="60392"/>
                    <a:pt x="16622" y="51527"/>
                  </a:cubicBezTo>
                  <a:lnTo>
                    <a:pt x="16622" y="33797"/>
                  </a:lnTo>
                  <a:cubicBezTo>
                    <a:pt x="16622" y="27149"/>
                    <a:pt x="18838" y="22716"/>
                    <a:pt x="25487" y="18284"/>
                  </a:cubicBezTo>
                  <a:cubicBezTo>
                    <a:pt x="29919" y="16068"/>
                    <a:pt x="36568" y="16068"/>
                    <a:pt x="43217" y="18284"/>
                  </a:cubicBezTo>
                  <a:lnTo>
                    <a:pt x="67595" y="33797"/>
                  </a:lnTo>
                  <a:lnTo>
                    <a:pt x="60946" y="44879"/>
                  </a:lnTo>
                  <a:lnTo>
                    <a:pt x="36568" y="29365"/>
                  </a:lnTo>
                  <a:cubicBezTo>
                    <a:pt x="34352" y="27149"/>
                    <a:pt x="32136" y="29365"/>
                    <a:pt x="32136" y="29365"/>
                  </a:cubicBezTo>
                  <a:cubicBezTo>
                    <a:pt x="32136" y="29365"/>
                    <a:pt x="29919" y="31581"/>
                    <a:pt x="29919" y="33797"/>
                  </a:cubicBezTo>
                  <a:lnTo>
                    <a:pt x="29919" y="51527"/>
                  </a:lnTo>
                  <a:cubicBezTo>
                    <a:pt x="29919" y="55960"/>
                    <a:pt x="32136" y="60392"/>
                    <a:pt x="36568" y="62608"/>
                  </a:cubicBezTo>
                  <a:lnTo>
                    <a:pt x="63163" y="78122"/>
                  </a:lnTo>
                  <a:cubicBezTo>
                    <a:pt x="69811" y="82554"/>
                    <a:pt x="72027" y="86987"/>
                    <a:pt x="72027" y="93635"/>
                  </a:cubicBezTo>
                  <a:lnTo>
                    <a:pt x="72027" y="109149"/>
                  </a:lnTo>
                  <a:cubicBezTo>
                    <a:pt x="72027" y="115798"/>
                    <a:pt x="67595" y="122446"/>
                    <a:pt x="60946" y="126879"/>
                  </a:cubicBezTo>
                  <a:cubicBezTo>
                    <a:pt x="56514" y="131311"/>
                    <a:pt x="52081" y="131311"/>
                    <a:pt x="49865" y="13131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B25288EA-ACE7-41F9-9B9F-5FC5C225E55A}"/>
                </a:ext>
              </a:extLst>
            </p:cNvPr>
            <p:cNvSpPr/>
            <p:nvPr/>
          </p:nvSpPr>
          <p:spPr>
            <a:xfrm>
              <a:off x="10978994" y="3903304"/>
              <a:ext cx="44324" cy="44324"/>
            </a:xfrm>
            <a:custGeom>
              <a:avLst/>
              <a:gdLst>
                <a:gd name="connsiteX0" fmla="*/ 16622 w 44324"/>
                <a:gd name="connsiteY0" fmla="*/ 16622 h 44324"/>
                <a:gd name="connsiteX1" fmla="*/ 29919 w 44324"/>
                <a:gd name="connsiteY1" fmla="*/ 16622 h 44324"/>
                <a:gd name="connsiteX2" fmla="*/ 29919 w 44324"/>
                <a:gd name="connsiteY2" fmla="*/ 34352 h 44324"/>
                <a:gd name="connsiteX3" fmla="*/ 16622 w 44324"/>
                <a:gd name="connsiteY3" fmla="*/ 34352 h 44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324" h="44324">
                  <a:moveTo>
                    <a:pt x="16622" y="16622"/>
                  </a:moveTo>
                  <a:lnTo>
                    <a:pt x="29919" y="16622"/>
                  </a:lnTo>
                  <a:lnTo>
                    <a:pt x="29919" y="34352"/>
                  </a:lnTo>
                  <a:lnTo>
                    <a:pt x="16622" y="3435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99A7318E-FFDF-47C0-B2BF-0F67F05365A8}"/>
                </a:ext>
              </a:extLst>
            </p:cNvPr>
            <p:cNvSpPr/>
            <p:nvPr/>
          </p:nvSpPr>
          <p:spPr>
            <a:xfrm>
              <a:off x="10978994" y="4020764"/>
              <a:ext cx="44324" cy="44324"/>
            </a:xfrm>
            <a:custGeom>
              <a:avLst/>
              <a:gdLst>
                <a:gd name="connsiteX0" fmla="*/ 16622 w 44324"/>
                <a:gd name="connsiteY0" fmla="*/ 16622 h 44324"/>
                <a:gd name="connsiteX1" fmla="*/ 29919 w 44324"/>
                <a:gd name="connsiteY1" fmla="*/ 16622 h 44324"/>
                <a:gd name="connsiteX2" fmla="*/ 29919 w 44324"/>
                <a:gd name="connsiteY2" fmla="*/ 34352 h 44324"/>
                <a:gd name="connsiteX3" fmla="*/ 16622 w 44324"/>
                <a:gd name="connsiteY3" fmla="*/ 34352 h 44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324" h="44324">
                  <a:moveTo>
                    <a:pt x="16622" y="16622"/>
                  </a:moveTo>
                  <a:lnTo>
                    <a:pt x="29919" y="16622"/>
                  </a:lnTo>
                  <a:lnTo>
                    <a:pt x="29919" y="34352"/>
                  </a:lnTo>
                  <a:lnTo>
                    <a:pt x="16622" y="3435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1478FFEA-C648-4771-B281-65897DF6763D}"/>
                </a:ext>
              </a:extLst>
            </p:cNvPr>
            <p:cNvSpPr/>
            <p:nvPr/>
          </p:nvSpPr>
          <p:spPr>
            <a:xfrm>
              <a:off x="7156007" y="3488870"/>
              <a:ext cx="132973" cy="155136"/>
            </a:xfrm>
            <a:custGeom>
              <a:avLst/>
              <a:gdLst>
                <a:gd name="connsiteX0" fmla="*/ 74244 w 132973"/>
                <a:gd name="connsiteY0" fmla="*/ 16622 h 155135"/>
                <a:gd name="connsiteX1" fmla="*/ 89757 w 132973"/>
                <a:gd name="connsiteY1" fmla="*/ 21054 h 155135"/>
                <a:gd name="connsiteX2" fmla="*/ 116352 w 132973"/>
                <a:gd name="connsiteY2" fmla="*/ 91973 h 155135"/>
                <a:gd name="connsiteX3" fmla="*/ 100838 w 132973"/>
                <a:gd name="connsiteY3" fmla="*/ 154028 h 155135"/>
                <a:gd name="connsiteX4" fmla="*/ 98622 w 132973"/>
                <a:gd name="connsiteY4" fmla="*/ 156244 h 155135"/>
                <a:gd name="connsiteX5" fmla="*/ 96406 w 132973"/>
                <a:gd name="connsiteY5" fmla="*/ 154028 h 155135"/>
                <a:gd name="connsiteX6" fmla="*/ 111919 w 132973"/>
                <a:gd name="connsiteY6" fmla="*/ 91973 h 155135"/>
                <a:gd name="connsiteX7" fmla="*/ 87541 w 132973"/>
                <a:gd name="connsiteY7" fmla="*/ 25487 h 155135"/>
                <a:gd name="connsiteX8" fmla="*/ 63162 w 132973"/>
                <a:gd name="connsiteY8" fmla="*/ 25487 h 155135"/>
                <a:gd name="connsiteX9" fmla="*/ 63162 w 132973"/>
                <a:gd name="connsiteY9" fmla="*/ 25487 h 155135"/>
                <a:gd name="connsiteX10" fmla="*/ 32135 w 132973"/>
                <a:gd name="connsiteY10" fmla="*/ 65379 h 155135"/>
                <a:gd name="connsiteX11" fmla="*/ 21054 w 132973"/>
                <a:gd name="connsiteY11" fmla="*/ 105271 h 155135"/>
                <a:gd name="connsiteX12" fmla="*/ 18838 w 132973"/>
                <a:gd name="connsiteY12" fmla="*/ 107487 h 155135"/>
                <a:gd name="connsiteX13" fmla="*/ 16622 w 132973"/>
                <a:gd name="connsiteY13" fmla="*/ 105271 h 155135"/>
                <a:gd name="connsiteX14" fmla="*/ 27703 w 132973"/>
                <a:gd name="connsiteY14" fmla="*/ 63162 h 155135"/>
                <a:gd name="connsiteX15" fmla="*/ 60946 w 132973"/>
                <a:gd name="connsiteY15" fmla="*/ 21054 h 155135"/>
                <a:gd name="connsiteX16" fmla="*/ 60946 w 132973"/>
                <a:gd name="connsiteY16" fmla="*/ 21054 h 155135"/>
                <a:gd name="connsiteX17" fmla="*/ 74244 w 132973"/>
                <a:gd name="connsiteY17" fmla="*/ 16622 h 15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2973" h="155135">
                  <a:moveTo>
                    <a:pt x="74244" y="16622"/>
                  </a:moveTo>
                  <a:cubicBezTo>
                    <a:pt x="78676" y="16622"/>
                    <a:pt x="85325" y="18838"/>
                    <a:pt x="89757" y="21054"/>
                  </a:cubicBezTo>
                  <a:cubicBezTo>
                    <a:pt x="114135" y="36568"/>
                    <a:pt x="116352" y="63162"/>
                    <a:pt x="116352" y="91973"/>
                  </a:cubicBezTo>
                  <a:lnTo>
                    <a:pt x="100838" y="154028"/>
                  </a:lnTo>
                  <a:cubicBezTo>
                    <a:pt x="100838" y="156244"/>
                    <a:pt x="98622" y="156244"/>
                    <a:pt x="98622" y="156244"/>
                  </a:cubicBezTo>
                  <a:cubicBezTo>
                    <a:pt x="96406" y="156244"/>
                    <a:pt x="96406" y="154028"/>
                    <a:pt x="96406" y="154028"/>
                  </a:cubicBezTo>
                  <a:lnTo>
                    <a:pt x="111919" y="91973"/>
                  </a:lnTo>
                  <a:cubicBezTo>
                    <a:pt x="111919" y="65379"/>
                    <a:pt x="109703" y="38784"/>
                    <a:pt x="87541" y="25487"/>
                  </a:cubicBezTo>
                  <a:cubicBezTo>
                    <a:pt x="80892" y="21054"/>
                    <a:pt x="69811" y="21054"/>
                    <a:pt x="63162" y="25487"/>
                  </a:cubicBezTo>
                  <a:lnTo>
                    <a:pt x="63162" y="25487"/>
                  </a:lnTo>
                  <a:cubicBezTo>
                    <a:pt x="47649" y="34352"/>
                    <a:pt x="36568" y="49865"/>
                    <a:pt x="32135" y="65379"/>
                  </a:cubicBezTo>
                  <a:lnTo>
                    <a:pt x="21054" y="105271"/>
                  </a:lnTo>
                  <a:cubicBezTo>
                    <a:pt x="21054" y="107487"/>
                    <a:pt x="18838" y="107487"/>
                    <a:pt x="18838" y="107487"/>
                  </a:cubicBezTo>
                  <a:cubicBezTo>
                    <a:pt x="16622" y="107487"/>
                    <a:pt x="16622" y="105271"/>
                    <a:pt x="16622" y="105271"/>
                  </a:cubicBezTo>
                  <a:lnTo>
                    <a:pt x="27703" y="63162"/>
                  </a:lnTo>
                  <a:cubicBezTo>
                    <a:pt x="32135" y="45433"/>
                    <a:pt x="43216" y="29919"/>
                    <a:pt x="60946" y="21054"/>
                  </a:cubicBezTo>
                  <a:cubicBezTo>
                    <a:pt x="60946" y="21054"/>
                    <a:pt x="60946" y="21054"/>
                    <a:pt x="60946" y="21054"/>
                  </a:cubicBezTo>
                  <a:cubicBezTo>
                    <a:pt x="63162" y="16622"/>
                    <a:pt x="69811" y="16622"/>
                    <a:pt x="74244" y="16622"/>
                  </a:cubicBezTo>
                  <a:close/>
                </a:path>
              </a:pathLst>
            </a:custGeom>
            <a:solidFill>
              <a:srgbClr val="48486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1512B940-39EE-4D8E-AC23-7C623924228C}"/>
                </a:ext>
              </a:extLst>
            </p:cNvPr>
            <p:cNvSpPr/>
            <p:nvPr/>
          </p:nvSpPr>
          <p:spPr>
            <a:xfrm>
              <a:off x="7246872" y="3495519"/>
              <a:ext cx="88649" cy="110811"/>
            </a:xfrm>
            <a:custGeom>
              <a:avLst/>
              <a:gdLst>
                <a:gd name="connsiteX0" fmla="*/ 74244 w 88648"/>
                <a:gd name="connsiteY0" fmla="*/ 29919 h 110811"/>
                <a:gd name="connsiteX1" fmla="*/ 45433 w 88648"/>
                <a:gd name="connsiteY1" fmla="*/ 36568 h 110811"/>
                <a:gd name="connsiteX2" fmla="*/ 25487 w 88648"/>
                <a:gd name="connsiteY2" fmla="*/ 16622 h 110811"/>
                <a:gd name="connsiteX3" fmla="*/ 16622 w 88648"/>
                <a:gd name="connsiteY3" fmla="*/ 98622 h 110811"/>
                <a:gd name="connsiteX4" fmla="*/ 74244 w 88648"/>
                <a:gd name="connsiteY4" fmla="*/ 96406 h 110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648" h="110811">
                  <a:moveTo>
                    <a:pt x="74244" y="29919"/>
                  </a:moveTo>
                  <a:lnTo>
                    <a:pt x="45433" y="36568"/>
                  </a:lnTo>
                  <a:lnTo>
                    <a:pt x="25487" y="16622"/>
                  </a:lnTo>
                  <a:lnTo>
                    <a:pt x="16622" y="98622"/>
                  </a:lnTo>
                  <a:lnTo>
                    <a:pt x="74244" y="96406"/>
                  </a:lnTo>
                  <a:close/>
                </a:path>
              </a:pathLst>
            </a:custGeom>
            <a:solidFill>
              <a:srgbClr val="FFC10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09" name="Freeform: Shape 708">
              <a:extLst>
                <a:ext uri="{FF2B5EF4-FFF2-40B4-BE49-F238E27FC236}">
                  <a16:creationId xmlns:a16="http://schemas.microsoft.com/office/drawing/2014/main" id="{A7AF65D7-68D4-446C-AFB7-F85BB1C127D8}"/>
                </a:ext>
              </a:extLst>
            </p:cNvPr>
            <p:cNvSpPr/>
            <p:nvPr/>
          </p:nvSpPr>
          <p:spPr>
            <a:xfrm>
              <a:off x="7082871" y="3495519"/>
              <a:ext cx="199460" cy="332434"/>
            </a:xfrm>
            <a:custGeom>
              <a:avLst/>
              <a:gdLst>
                <a:gd name="connsiteX0" fmla="*/ 189487 w 199460"/>
                <a:gd name="connsiteY0" fmla="*/ 16622 h 332433"/>
                <a:gd name="connsiteX1" fmla="*/ 165109 w 199460"/>
                <a:gd name="connsiteY1" fmla="*/ 247109 h 332433"/>
                <a:gd name="connsiteX2" fmla="*/ 16622 w 199460"/>
                <a:gd name="connsiteY2" fmla="*/ 333542 h 332433"/>
                <a:gd name="connsiteX3" fmla="*/ 41000 w 199460"/>
                <a:gd name="connsiteY3" fmla="*/ 105271 h 332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9460" h="332433">
                  <a:moveTo>
                    <a:pt x="189487" y="16622"/>
                  </a:moveTo>
                  <a:lnTo>
                    <a:pt x="165109" y="247109"/>
                  </a:lnTo>
                  <a:lnTo>
                    <a:pt x="16622" y="333542"/>
                  </a:lnTo>
                  <a:lnTo>
                    <a:pt x="41000" y="105271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10" name="Freeform: Shape 709">
              <a:extLst>
                <a:ext uri="{FF2B5EF4-FFF2-40B4-BE49-F238E27FC236}">
                  <a16:creationId xmlns:a16="http://schemas.microsoft.com/office/drawing/2014/main" id="{2F30F313-2CAE-4F14-9ECB-2DE0FCB33757}"/>
                </a:ext>
              </a:extLst>
            </p:cNvPr>
            <p:cNvSpPr/>
            <p:nvPr/>
          </p:nvSpPr>
          <p:spPr>
            <a:xfrm>
              <a:off x="7156007" y="3508816"/>
              <a:ext cx="177298" cy="376758"/>
            </a:xfrm>
            <a:custGeom>
              <a:avLst/>
              <a:gdLst>
                <a:gd name="connsiteX0" fmla="*/ 165109 w 177297"/>
                <a:gd name="connsiteY0" fmla="*/ 16622 h 376758"/>
                <a:gd name="connsiteX1" fmla="*/ 165109 w 177297"/>
                <a:gd name="connsiteY1" fmla="*/ 273704 h 376758"/>
                <a:gd name="connsiteX2" fmla="*/ 16622 w 177297"/>
                <a:gd name="connsiteY2" fmla="*/ 360137 h 376758"/>
                <a:gd name="connsiteX3" fmla="*/ 16622 w 177297"/>
                <a:gd name="connsiteY3" fmla="*/ 103054 h 376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297" h="376758">
                  <a:moveTo>
                    <a:pt x="165109" y="16622"/>
                  </a:moveTo>
                  <a:lnTo>
                    <a:pt x="165109" y="273704"/>
                  </a:lnTo>
                  <a:lnTo>
                    <a:pt x="16622" y="360137"/>
                  </a:lnTo>
                  <a:lnTo>
                    <a:pt x="16622" y="103054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11" name="Freeform: Shape 710">
              <a:extLst>
                <a:ext uri="{FF2B5EF4-FFF2-40B4-BE49-F238E27FC236}">
                  <a16:creationId xmlns:a16="http://schemas.microsoft.com/office/drawing/2014/main" id="{872EB0DB-F087-4EE5-AD0F-5F9EA2F17C97}"/>
                </a:ext>
              </a:extLst>
            </p:cNvPr>
            <p:cNvSpPr/>
            <p:nvPr/>
          </p:nvSpPr>
          <p:spPr>
            <a:xfrm>
              <a:off x="7082871" y="3584167"/>
              <a:ext cx="88649" cy="288109"/>
            </a:xfrm>
            <a:custGeom>
              <a:avLst/>
              <a:gdLst>
                <a:gd name="connsiteX0" fmla="*/ 89757 w 88648"/>
                <a:gd name="connsiteY0" fmla="*/ 27703 h 288109"/>
                <a:gd name="connsiteX1" fmla="*/ 76460 w 88648"/>
                <a:gd name="connsiteY1" fmla="*/ 16622 h 288109"/>
                <a:gd name="connsiteX2" fmla="*/ 41000 w 88648"/>
                <a:gd name="connsiteY2" fmla="*/ 16622 h 288109"/>
                <a:gd name="connsiteX3" fmla="*/ 16622 w 88648"/>
                <a:gd name="connsiteY3" fmla="*/ 244893 h 288109"/>
                <a:gd name="connsiteX4" fmla="*/ 52081 w 88648"/>
                <a:gd name="connsiteY4" fmla="*/ 258190 h 288109"/>
                <a:gd name="connsiteX5" fmla="*/ 89757 w 88648"/>
                <a:gd name="connsiteY5" fmla="*/ 284785 h 28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648" h="288109">
                  <a:moveTo>
                    <a:pt x="89757" y="27703"/>
                  </a:moveTo>
                  <a:lnTo>
                    <a:pt x="76460" y="16622"/>
                  </a:lnTo>
                  <a:lnTo>
                    <a:pt x="41000" y="16622"/>
                  </a:lnTo>
                  <a:lnTo>
                    <a:pt x="16622" y="244893"/>
                  </a:lnTo>
                  <a:lnTo>
                    <a:pt x="52081" y="258190"/>
                  </a:lnTo>
                  <a:lnTo>
                    <a:pt x="89757" y="28478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12" name="Freeform: Shape 711">
              <a:extLst>
                <a:ext uri="{FF2B5EF4-FFF2-40B4-BE49-F238E27FC236}">
                  <a16:creationId xmlns:a16="http://schemas.microsoft.com/office/drawing/2014/main" id="{0E7A92D5-B801-4636-A213-C64ACEF9FCFF}"/>
                </a:ext>
              </a:extLst>
            </p:cNvPr>
            <p:cNvSpPr/>
            <p:nvPr/>
          </p:nvSpPr>
          <p:spPr>
            <a:xfrm>
              <a:off x="7272862" y="3569952"/>
              <a:ext cx="22162" cy="44324"/>
            </a:xfrm>
            <a:custGeom>
              <a:avLst/>
              <a:gdLst>
                <a:gd name="connsiteX0" fmla="*/ 21658 w 22162"/>
                <a:gd name="connsiteY0" fmla="*/ 17540 h 44324"/>
                <a:gd name="connsiteX1" fmla="*/ 26091 w 22162"/>
                <a:gd name="connsiteY1" fmla="*/ 19756 h 44324"/>
                <a:gd name="connsiteX2" fmla="*/ 21658 w 22162"/>
                <a:gd name="connsiteY2" fmla="*/ 28621 h 44324"/>
                <a:gd name="connsiteX3" fmla="*/ 17226 w 22162"/>
                <a:gd name="connsiteY3" fmla="*/ 26405 h 44324"/>
                <a:gd name="connsiteX4" fmla="*/ 21658 w 22162"/>
                <a:gd name="connsiteY4" fmla="*/ 17540 h 44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62" h="44324">
                  <a:moveTo>
                    <a:pt x="21658" y="17540"/>
                  </a:moveTo>
                  <a:cubicBezTo>
                    <a:pt x="23874" y="15323"/>
                    <a:pt x="26091" y="17540"/>
                    <a:pt x="26091" y="19756"/>
                  </a:cubicBezTo>
                  <a:cubicBezTo>
                    <a:pt x="26091" y="24188"/>
                    <a:pt x="23874" y="28621"/>
                    <a:pt x="21658" y="28621"/>
                  </a:cubicBezTo>
                  <a:cubicBezTo>
                    <a:pt x="19442" y="30837"/>
                    <a:pt x="17226" y="28621"/>
                    <a:pt x="17226" y="26405"/>
                  </a:cubicBezTo>
                  <a:cubicBezTo>
                    <a:pt x="15010" y="21972"/>
                    <a:pt x="19442" y="17540"/>
                    <a:pt x="21658" y="17540"/>
                  </a:cubicBezTo>
                  <a:close/>
                </a:path>
              </a:pathLst>
            </a:custGeom>
            <a:solidFill>
              <a:srgbClr val="BF910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13" name="Freeform: Shape 712">
              <a:extLst>
                <a:ext uri="{FF2B5EF4-FFF2-40B4-BE49-F238E27FC236}">
                  <a16:creationId xmlns:a16="http://schemas.microsoft.com/office/drawing/2014/main" id="{F3283BED-8563-441C-B9BC-626487DA7482}"/>
                </a:ext>
              </a:extLst>
            </p:cNvPr>
            <p:cNvSpPr/>
            <p:nvPr/>
          </p:nvSpPr>
          <p:spPr>
            <a:xfrm>
              <a:off x="7191466" y="3616493"/>
              <a:ext cx="22162" cy="44324"/>
            </a:xfrm>
            <a:custGeom>
              <a:avLst/>
              <a:gdLst>
                <a:gd name="connsiteX0" fmla="*/ 21054 w 22162"/>
                <a:gd name="connsiteY0" fmla="*/ 17540 h 44324"/>
                <a:gd name="connsiteX1" fmla="*/ 25487 w 22162"/>
                <a:gd name="connsiteY1" fmla="*/ 19756 h 44324"/>
                <a:gd name="connsiteX2" fmla="*/ 21054 w 22162"/>
                <a:gd name="connsiteY2" fmla="*/ 28621 h 44324"/>
                <a:gd name="connsiteX3" fmla="*/ 16622 w 22162"/>
                <a:gd name="connsiteY3" fmla="*/ 26405 h 44324"/>
                <a:gd name="connsiteX4" fmla="*/ 21054 w 22162"/>
                <a:gd name="connsiteY4" fmla="*/ 17540 h 44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62" h="44324">
                  <a:moveTo>
                    <a:pt x="21054" y="17540"/>
                  </a:moveTo>
                  <a:cubicBezTo>
                    <a:pt x="23270" y="15324"/>
                    <a:pt x="25487" y="17540"/>
                    <a:pt x="25487" y="19756"/>
                  </a:cubicBezTo>
                  <a:cubicBezTo>
                    <a:pt x="25487" y="24188"/>
                    <a:pt x="23270" y="28621"/>
                    <a:pt x="21054" y="28621"/>
                  </a:cubicBezTo>
                  <a:cubicBezTo>
                    <a:pt x="18838" y="30837"/>
                    <a:pt x="16622" y="28621"/>
                    <a:pt x="16622" y="26405"/>
                  </a:cubicBezTo>
                  <a:cubicBezTo>
                    <a:pt x="16622" y="21972"/>
                    <a:pt x="18838" y="19756"/>
                    <a:pt x="21054" y="17540"/>
                  </a:cubicBezTo>
                  <a:close/>
                </a:path>
              </a:pathLst>
            </a:custGeom>
            <a:solidFill>
              <a:srgbClr val="BF910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6D5CCF2B-FCA1-4D4A-B9E7-91041A93609A}"/>
                </a:ext>
              </a:extLst>
            </p:cNvPr>
            <p:cNvSpPr/>
            <p:nvPr/>
          </p:nvSpPr>
          <p:spPr>
            <a:xfrm>
              <a:off x="7177251" y="3488870"/>
              <a:ext cx="110811" cy="155136"/>
            </a:xfrm>
            <a:custGeom>
              <a:avLst/>
              <a:gdLst>
                <a:gd name="connsiteX0" fmla="*/ 59648 w 110811"/>
                <a:gd name="connsiteY0" fmla="*/ 16622 h 155135"/>
                <a:gd name="connsiteX1" fmla="*/ 44134 w 110811"/>
                <a:gd name="connsiteY1" fmla="*/ 21054 h 155135"/>
                <a:gd name="connsiteX2" fmla="*/ 17540 w 110811"/>
                <a:gd name="connsiteY2" fmla="*/ 65379 h 155135"/>
                <a:gd name="connsiteX3" fmla="*/ 19756 w 110811"/>
                <a:gd name="connsiteY3" fmla="*/ 109703 h 155135"/>
                <a:gd name="connsiteX4" fmla="*/ 30837 w 110811"/>
                <a:gd name="connsiteY4" fmla="*/ 156244 h 155135"/>
                <a:gd name="connsiteX5" fmla="*/ 33053 w 110811"/>
                <a:gd name="connsiteY5" fmla="*/ 158460 h 155135"/>
                <a:gd name="connsiteX6" fmla="*/ 35269 w 110811"/>
                <a:gd name="connsiteY6" fmla="*/ 156244 h 155135"/>
                <a:gd name="connsiteX7" fmla="*/ 24188 w 110811"/>
                <a:gd name="connsiteY7" fmla="*/ 109703 h 155135"/>
                <a:gd name="connsiteX8" fmla="*/ 21972 w 110811"/>
                <a:gd name="connsiteY8" fmla="*/ 65379 h 155135"/>
                <a:gd name="connsiteX9" fmla="*/ 44134 w 110811"/>
                <a:gd name="connsiteY9" fmla="*/ 27703 h 155135"/>
                <a:gd name="connsiteX10" fmla="*/ 68513 w 110811"/>
                <a:gd name="connsiteY10" fmla="*/ 27703 h 155135"/>
                <a:gd name="connsiteX11" fmla="*/ 68513 w 110811"/>
                <a:gd name="connsiteY11" fmla="*/ 27703 h 155135"/>
                <a:gd name="connsiteX12" fmla="*/ 99540 w 110811"/>
                <a:gd name="connsiteY12" fmla="*/ 67595 h 155135"/>
                <a:gd name="connsiteX13" fmla="*/ 110621 w 110811"/>
                <a:gd name="connsiteY13" fmla="*/ 109703 h 155135"/>
                <a:gd name="connsiteX14" fmla="*/ 112837 w 110811"/>
                <a:gd name="connsiteY14" fmla="*/ 111919 h 155135"/>
                <a:gd name="connsiteX15" fmla="*/ 115054 w 110811"/>
                <a:gd name="connsiteY15" fmla="*/ 109703 h 155135"/>
                <a:gd name="connsiteX16" fmla="*/ 103972 w 110811"/>
                <a:gd name="connsiteY16" fmla="*/ 67595 h 155135"/>
                <a:gd name="connsiteX17" fmla="*/ 70729 w 110811"/>
                <a:gd name="connsiteY17" fmla="*/ 25487 h 155135"/>
                <a:gd name="connsiteX18" fmla="*/ 70729 w 110811"/>
                <a:gd name="connsiteY18" fmla="*/ 25487 h 155135"/>
                <a:gd name="connsiteX19" fmla="*/ 59648 w 110811"/>
                <a:gd name="connsiteY19" fmla="*/ 16622 h 15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0811" h="155135">
                  <a:moveTo>
                    <a:pt x="59648" y="16622"/>
                  </a:moveTo>
                  <a:cubicBezTo>
                    <a:pt x="55215" y="16622"/>
                    <a:pt x="48567" y="18838"/>
                    <a:pt x="44134" y="21054"/>
                  </a:cubicBezTo>
                  <a:cubicBezTo>
                    <a:pt x="26405" y="29919"/>
                    <a:pt x="19756" y="47649"/>
                    <a:pt x="17540" y="65379"/>
                  </a:cubicBezTo>
                  <a:cubicBezTo>
                    <a:pt x="15323" y="80892"/>
                    <a:pt x="17540" y="94190"/>
                    <a:pt x="19756" y="109703"/>
                  </a:cubicBezTo>
                  <a:lnTo>
                    <a:pt x="30837" y="156244"/>
                  </a:lnTo>
                  <a:cubicBezTo>
                    <a:pt x="30837" y="158460"/>
                    <a:pt x="33053" y="158460"/>
                    <a:pt x="33053" y="158460"/>
                  </a:cubicBezTo>
                  <a:cubicBezTo>
                    <a:pt x="33053" y="158460"/>
                    <a:pt x="35269" y="156244"/>
                    <a:pt x="35269" y="156244"/>
                  </a:cubicBezTo>
                  <a:lnTo>
                    <a:pt x="24188" y="109703"/>
                  </a:lnTo>
                  <a:cubicBezTo>
                    <a:pt x="19756" y="94190"/>
                    <a:pt x="19756" y="78676"/>
                    <a:pt x="21972" y="65379"/>
                  </a:cubicBezTo>
                  <a:cubicBezTo>
                    <a:pt x="24188" y="49865"/>
                    <a:pt x="30837" y="36568"/>
                    <a:pt x="44134" y="27703"/>
                  </a:cubicBezTo>
                  <a:cubicBezTo>
                    <a:pt x="52999" y="23270"/>
                    <a:pt x="61864" y="23270"/>
                    <a:pt x="68513" y="27703"/>
                  </a:cubicBezTo>
                  <a:cubicBezTo>
                    <a:pt x="68513" y="27703"/>
                    <a:pt x="68513" y="27703"/>
                    <a:pt x="68513" y="27703"/>
                  </a:cubicBezTo>
                  <a:cubicBezTo>
                    <a:pt x="84026" y="36568"/>
                    <a:pt x="95108" y="52081"/>
                    <a:pt x="99540" y="67595"/>
                  </a:cubicBezTo>
                  <a:lnTo>
                    <a:pt x="110621" y="109703"/>
                  </a:lnTo>
                  <a:cubicBezTo>
                    <a:pt x="110621" y="111919"/>
                    <a:pt x="112837" y="111919"/>
                    <a:pt x="112837" y="111919"/>
                  </a:cubicBezTo>
                  <a:cubicBezTo>
                    <a:pt x="115054" y="111919"/>
                    <a:pt x="115054" y="109703"/>
                    <a:pt x="115054" y="109703"/>
                  </a:cubicBezTo>
                  <a:lnTo>
                    <a:pt x="103972" y="67595"/>
                  </a:lnTo>
                  <a:cubicBezTo>
                    <a:pt x="99540" y="49865"/>
                    <a:pt x="88459" y="34352"/>
                    <a:pt x="70729" y="25487"/>
                  </a:cubicBezTo>
                  <a:cubicBezTo>
                    <a:pt x="70729" y="25487"/>
                    <a:pt x="70729" y="25487"/>
                    <a:pt x="70729" y="25487"/>
                  </a:cubicBezTo>
                  <a:cubicBezTo>
                    <a:pt x="70729" y="16622"/>
                    <a:pt x="66297" y="16622"/>
                    <a:pt x="59648" y="16622"/>
                  </a:cubicBezTo>
                  <a:close/>
                </a:path>
              </a:pathLst>
            </a:custGeom>
            <a:solidFill>
              <a:srgbClr val="48486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AF83E63F-8C6C-4B5F-BAA2-8C2D96197437}"/>
                </a:ext>
              </a:extLst>
            </p:cNvPr>
            <p:cNvSpPr/>
            <p:nvPr/>
          </p:nvSpPr>
          <p:spPr>
            <a:xfrm>
              <a:off x="7184817" y="3181643"/>
              <a:ext cx="110811" cy="354596"/>
            </a:xfrm>
            <a:custGeom>
              <a:avLst/>
              <a:gdLst>
                <a:gd name="connsiteX0" fmla="*/ 38784 w 110811"/>
                <a:gd name="connsiteY0" fmla="*/ 343795 h 354595"/>
                <a:gd name="connsiteX1" fmla="*/ 38784 w 110811"/>
                <a:gd name="connsiteY1" fmla="*/ 343795 h 354595"/>
                <a:gd name="connsiteX2" fmla="*/ 16622 w 110811"/>
                <a:gd name="connsiteY2" fmla="*/ 321633 h 354595"/>
                <a:gd name="connsiteX3" fmla="*/ 23270 w 110811"/>
                <a:gd name="connsiteY3" fmla="*/ 221903 h 354595"/>
                <a:gd name="connsiteX4" fmla="*/ 36568 w 110811"/>
                <a:gd name="connsiteY4" fmla="*/ 137686 h 354595"/>
                <a:gd name="connsiteX5" fmla="*/ 60946 w 110811"/>
                <a:gd name="connsiteY5" fmla="*/ 44605 h 354595"/>
                <a:gd name="connsiteX6" fmla="*/ 78676 w 110811"/>
                <a:gd name="connsiteY6" fmla="*/ 18010 h 354595"/>
                <a:gd name="connsiteX7" fmla="*/ 105271 w 110811"/>
                <a:gd name="connsiteY7" fmla="*/ 31307 h 354595"/>
                <a:gd name="connsiteX8" fmla="*/ 69811 w 110811"/>
                <a:gd name="connsiteY8" fmla="*/ 175362 h 354595"/>
                <a:gd name="connsiteX9" fmla="*/ 58730 w 110811"/>
                <a:gd name="connsiteY9" fmla="*/ 326065 h 354595"/>
                <a:gd name="connsiteX10" fmla="*/ 38784 w 110811"/>
                <a:gd name="connsiteY10" fmla="*/ 343795 h 354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811" h="354595">
                  <a:moveTo>
                    <a:pt x="38784" y="343795"/>
                  </a:moveTo>
                  <a:cubicBezTo>
                    <a:pt x="38784" y="343795"/>
                    <a:pt x="38784" y="343795"/>
                    <a:pt x="38784" y="343795"/>
                  </a:cubicBezTo>
                  <a:cubicBezTo>
                    <a:pt x="25487" y="343795"/>
                    <a:pt x="16622" y="332714"/>
                    <a:pt x="16622" y="321633"/>
                  </a:cubicBezTo>
                  <a:lnTo>
                    <a:pt x="23270" y="221903"/>
                  </a:lnTo>
                  <a:cubicBezTo>
                    <a:pt x="25487" y="193092"/>
                    <a:pt x="29919" y="164281"/>
                    <a:pt x="36568" y="137686"/>
                  </a:cubicBezTo>
                  <a:lnTo>
                    <a:pt x="60946" y="44605"/>
                  </a:lnTo>
                  <a:cubicBezTo>
                    <a:pt x="67595" y="29091"/>
                    <a:pt x="67595" y="20226"/>
                    <a:pt x="78676" y="18010"/>
                  </a:cubicBezTo>
                  <a:cubicBezTo>
                    <a:pt x="89757" y="13578"/>
                    <a:pt x="103054" y="20226"/>
                    <a:pt x="105271" y="31307"/>
                  </a:cubicBezTo>
                  <a:lnTo>
                    <a:pt x="69811" y="175362"/>
                  </a:lnTo>
                  <a:lnTo>
                    <a:pt x="58730" y="326065"/>
                  </a:lnTo>
                  <a:cubicBezTo>
                    <a:pt x="58730" y="334930"/>
                    <a:pt x="49865" y="343795"/>
                    <a:pt x="38784" y="343795"/>
                  </a:cubicBezTo>
                  <a:close/>
                </a:path>
              </a:pathLst>
            </a:custGeom>
            <a:solidFill>
              <a:srgbClr val="F2B1B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EDB00AD3-76DF-4636-B40F-D5AA009E128E}"/>
                </a:ext>
              </a:extLst>
            </p:cNvPr>
            <p:cNvSpPr/>
            <p:nvPr/>
          </p:nvSpPr>
          <p:spPr>
            <a:xfrm>
              <a:off x="7187034" y="3471140"/>
              <a:ext cx="66487" cy="66487"/>
            </a:xfrm>
            <a:custGeom>
              <a:avLst/>
              <a:gdLst>
                <a:gd name="connsiteX0" fmla="*/ 65379 w 66486"/>
                <a:gd name="connsiteY0" fmla="*/ 41000 h 66486"/>
                <a:gd name="connsiteX1" fmla="*/ 41000 w 66486"/>
                <a:gd name="connsiteY1" fmla="*/ 65379 h 66486"/>
                <a:gd name="connsiteX2" fmla="*/ 16622 w 66486"/>
                <a:gd name="connsiteY2" fmla="*/ 41000 h 66486"/>
                <a:gd name="connsiteX3" fmla="*/ 41000 w 66486"/>
                <a:gd name="connsiteY3" fmla="*/ 16622 h 66486"/>
                <a:gd name="connsiteX4" fmla="*/ 65379 w 66486"/>
                <a:gd name="connsiteY4" fmla="*/ 41000 h 66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486" h="66486">
                  <a:moveTo>
                    <a:pt x="65379" y="41000"/>
                  </a:moveTo>
                  <a:cubicBezTo>
                    <a:pt x="65379" y="54297"/>
                    <a:pt x="54298" y="65379"/>
                    <a:pt x="41000" y="65379"/>
                  </a:cubicBezTo>
                  <a:cubicBezTo>
                    <a:pt x="27703" y="65379"/>
                    <a:pt x="16622" y="54297"/>
                    <a:pt x="16622" y="41000"/>
                  </a:cubicBezTo>
                  <a:cubicBezTo>
                    <a:pt x="16622" y="27703"/>
                    <a:pt x="27703" y="16622"/>
                    <a:pt x="41000" y="16622"/>
                  </a:cubicBezTo>
                  <a:cubicBezTo>
                    <a:pt x="54298" y="16622"/>
                    <a:pt x="65379" y="27703"/>
                    <a:pt x="65379" y="41000"/>
                  </a:cubicBezTo>
                  <a:close/>
                </a:path>
              </a:pathLst>
            </a:custGeom>
            <a:solidFill>
              <a:srgbClr val="F2B1B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16380048-4286-434F-938F-CE325330A9F5}"/>
                </a:ext>
              </a:extLst>
            </p:cNvPr>
            <p:cNvSpPr/>
            <p:nvPr/>
          </p:nvSpPr>
          <p:spPr>
            <a:xfrm>
              <a:off x="7181683" y="3481303"/>
              <a:ext cx="44324" cy="44324"/>
            </a:xfrm>
            <a:custGeom>
              <a:avLst/>
              <a:gdLst>
                <a:gd name="connsiteX0" fmla="*/ 33053 w 44324"/>
                <a:gd name="connsiteY0" fmla="*/ 24188 h 44324"/>
                <a:gd name="connsiteX1" fmla="*/ 26405 w 44324"/>
                <a:gd name="connsiteY1" fmla="*/ 35269 h 44324"/>
                <a:gd name="connsiteX2" fmla="*/ 19756 w 44324"/>
                <a:gd name="connsiteY2" fmla="*/ 37486 h 44324"/>
                <a:gd name="connsiteX3" fmla="*/ 19756 w 44324"/>
                <a:gd name="connsiteY3" fmla="*/ 37486 h 44324"/>
                <a:gd name="connsiteX4" fmla="*/ 17540 w 44324"/>
                <a:gd name="connsiteY4" fmla="*/ 30837 h 44324"/>
                <a:gd name="connsiteX5" fmla="*/ 24188 w 44324"/>
                <a:gd name="connsiteY5" fmla="*/ 19756 h 44324"/>
                <a:gd name="connsiteX6" fmla="*/ 30837 w 44324"/>
                <a:gd name="connsiteY6" fmla="*/ 17540 h 44324"/>
                <a:gd name="connsiteX7" fmla="*/ 30837 w 44324"/>
                <a:gd name="connsiteY7" fmla="*/ 17540 h 44324"/>
                <a:gd name="connsiteX8" fmla="*/ 33053 w 44324"/>
                <a:gd name="connsiteY8" fmla="*/ 24188 h 44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324" h="44324">
                  <a:moveTo>
                    <a:pt x="33053" y="24188"/>
                  </a:moveTo>
                  <a:lnTo>
                    <a:pt x="26405" y="35269"/>
                  </a:lnTo>
                  <a:cubicBezTo>
                    <a:pt x="24188" y="37486"/>
                    <a:pt x="21972" y="39702"/>
                    <a:pt x="19756" y="37486"/>
                  </a:cubicBezTo>
                  <a:lnTo>
                    <a:pt x="19756" y="37486"/>
                  </a:lnTo>
                  <a:cubicBezTo>
                    <a:pt x="17540" y="35269"/>
                    <a:pt x="15323" y="33053"/>
                    <a:pt x="17540" y="30837"/>
                  </a:cubicBezTo>
                  <a:lnTo>
                    <a:pt x="24188" y="19756"/>
                  </a:lnTo>
                  <a:cubicBezTo>
                    <a:pt x="26405" y="17540"/>
                    <a:pt x="28621" y="15323"/>
                    <a:pt x="30837" y="17540"/>
                  </a:cubicBezTo>
                  <a:lnTo>
                    <a:pt x="30837" y="17540"/>
                  </a:lnTo>
                  <a:cubicBezTo>
                    <a:pt x="33053" y="19756"/>
                    <a:pt x="33053" y="21972"/>
                    <a:pt x="33053" y="24188"/>
                  </a:cubicBezTo>
                  <a:close/>
                </a:path>
              </a:pathLst>
            </a:custGeom>
            <a:solidFill>
              <a:srgbClr val="F2B1B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DDCF3B59-1E05-4831-805E-FA4FE495840E}"/>
                </a:ext>
              </a:extLst>
            </p:cNvPr>
            <p:cNvSpPr/>
            <p:nvPr/>
          </p:nvSpPr>
          <p:spPr>
            <a:xfrm>
              <a:off x="7235791" y="3845682"/>
              <a:ext cx="155136" cy="177298"/>
            </a:xfrm>
            <a:custGeom>
              <a:avLst/>
              <a:gdLst>
                <a:gd name="connsiteX0" fmla="*/ 114136 w 155135"/>
                <a:gd name="connsiteY0" fmla="*/ 16622 h 177297"/>
                <a:gd name="connsiteX1" fmla="*/ 147379 w 155135"/>
                <a:gd name="connsiteY1" fmla="*/ 72027 h 177297"/>
                <a:gd name="connsiteX2" fmla="*/ 145163 w 155135"/>
                <a:gd name="connsiteY2" fmla="*/ 89757 h 177297"/>
                <a:gd name="connsiteX3" fmla="*/ 111919 w 155135"/>
                <a:gd name="connsiteY3" fmla="*/ 136298 h 177297"/>
                <a:gd name="connsiteX4" fmla="*/ 91973 w 155135"/>
                <a:gd name="connsiteY4" fmla="*/ 151812 h 177297"/>
                <a:gd name="connsiteX5" fmla="*/ 52081 w 155135"/>
                <a:gd name="connsiteY5" fmla="*/ 162893 h 177297"/>
                <a:gd name="connsiteX6" fmla="*/ 32135 w 155135"/>
                <a:gd name="connsiteY6" fmla="*/ 160676 h 177297"/>
                <a:gd name="connsiteX7" fmla="*/ 23270 w 155135"/>
                <a:gd name="connsiteY7" fmla="*/ 154028 h 177297"/>
                <a:gd name="connsiteX8" fmla="*/ 16622 w 155135"/>
                <a:gd name="connsiteY8" fmla="*/ 138514 h 177297"/>
                <a:gd name="connsiteX9" fmla="*/ 25487 w 155135"/>
                <a:gd name="connsiteY9" fmla="*/ 140730 h 177297"/>
                <a:gd name="connsiteX10" fmla="*/ 65379 w 155135"/>
                <a:gd name="connsiteY10" fmla="*/ 103055 h 177297"/>
                <a:gd name="connsiteX11" fmla="*/ 65379 w 155135"/>
                <a:gd name="connsiteY11" fmla="*/ 76460 h 177297"/>
                <a:gd name="connsiteX12" fmla="*/ 54297 w 155135"/>
                <a:gd name="connsiteY12" fmla="*/ 43216 h 177297"/>
                <a:gd name="connsiteX13" fmla="*/ 114136 w 155135"/>
                <a:gd name="connsiteY13" fmla="*/ 16622 h 177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135" h="177297">
                  <a:moveTo>
                    <a:pt x="114136" y="16622"/>
                  </a:moveTo>
                  <a:lnTo>
                    <a:pt x="147379" y="72027"/>
                  </a:lnTo>
                  <a:cubicBezTo>
                    <a:pt x="149595" y="78676"/>
                    <a:pt x="149595" y="85325"/>
                    <a:pt x="145163" y="89757"/>
                  </a:cubicBezTo>
                  <a:lnTo>
                    <a:pt x="111919" y="136298"/>
                  </a:lnTo>
                  <a:lnTo>
                    <a:pt x="91973" y="151812"/>
                  </a:lnTo>
                  <a:cubicBezTo>
                    <a:pt x="83108" y="165109"/>
                    <a:pt x="67595" y="165109"/>
                    <a:pt x="52081" y="162893"/>
                  </a:cubicBezTo>
                  <a:lnTo>
                    <a:pt x="32135" y="160676"/>
                  </a:lnTo>
                  <a:cubicBezTo>
                    <a:pt x="27703" y="160676"/>
                    <a:pt x="25487" y="158460"/>
                    <a:pt x="23270" y="154028"/>
                  </a:cubicBezTo>
                  <a:lnTo>
                    <a:pt x="16622" y="138514"/>
                  </a:lnTo>
                  <a:cubicBezTo>
                    <a:pt x="16622" y="134082"/>
                    <a:pt x="21054" y="142946"/>
                    <a:pt x="25487" y="140730"/>
                  </a:cubicBezTo>
                  <a:lnTo>
                    <a:pt x="65379" y="103055"/>
                  </a:lnTo>
                  <a:lnTo>
                    <a:pt x="65379" y="76460"/>
                  </a:lnTo>
                  <a:lnTo>
                    <a:pt x="54297" y="43216"/>
                  </a:lnTo>
                  <a:lnTo>
                    <a:pt x="114136" y="16622"/>
                  </a:lnTo>
                  <a:close/>
                </a:path>
              </a:pathLst>
            </a:custGeom>
            <a:solidFill>
              <a:srgbClr val="48486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074B8B41-3536-4D7C-B852-4538E5A1AB72}"/>
                </a:ext>
              </a:extLst>
            </p:cNvPr>
            <p:cNvSpPr/>
            <p:nvPr/>
          </p:nvSpPr>
          <p:spPr>
            <a:xfrm>
              <a:off x="7237522" y="3850114"/>
              <a:ext cx="155136" cy="155136"/>
            </a:xfrm>
            <a:custGeom>
              <a:avLst/>
              <a:gdLst>
                <a:gd name="connsiteX0" fmla="*/ 123485 w 155135"/>
                <a:gd name="connsiteY0" fmla="*/ 16622 h 155135"/>
                <a:gd name="connsiteX1" fmla="*/ 141215 w 155135"/>
                <a:gd name="connsiteY1" fmla="*/ 52081 h 155135"/>
                <a:gd name="connsiteX2" fmla="*/ 138999 w 155135"/>
                <a:gd name="connsiteY2" fmla="*/ 69811 h 155135"/>
                <a:gd name="connsiteX3" fmla="*/ 103539 w 155135"/>
                <a:gd name="connsiteY3" fmla="*/ 120785 h 155135"/>
                <a:gd name="connsiteX4" fmla="*/ 92458 w 155135"/>
                <a:gd name="connsiteY4" fmla="*/ 131866 h 155135"/>
                <a:gd name="connsiteX5" fmla="*/ 48134 w 155135"/>
                <a:gd name="connsiteY5" fmla="*/ 142947 h 155135"/>
                <a:gd name="connsiteX6" fmla="*/ 28188 w 155135"/>
                <a:gd name="connsiteY6" fmla="*/ 140730 h 155135"/>
                <a:gd name="connsiteX7" fmla="*/ 19323 w 155135"/>
                <a:gd name="connsiteY7" fmla="*/ 120785 h 155135"/>
                <a:gd name="connsiteX8" fmla="*/ 41485 w 155135"/>
                <a:gd name="connsiteY8" fmla="*/ 105271 h 155135"/>
                <a:gd name="connsiteX9" fmla="*/ 56999 w 155135"/>
                <a:gd name="connsiteY9" fmla="*/ 83108 h 155135"/>
                <a:gd name="connsiteX10" fmla="*/ 50350 w 155135"/>
                <a:gd name="connsiteY10" fmla="*/ 49865 h 155135"/>
                <a:gd name="connsiteX11" fmla="*/ 52566 w 155135"/>
                <a:gd name="connsiteY11" fmla="*/ 49865 h 155135"/>
                <a:gd name="connsiteX12" fmla="*/ 123485 w 155135"/>
                <a:gd name="connsiteY12" fmla="*/ 16622 h 15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135" h="155135">
                  <a:moveTo>
                    <a:pt x="123485" y="16622"/>
                  </a:moveTo>
                  <a:lnTo>
                    <a:pt x="141215" y="52081"/>
                  </a:lnTo>
                  <a:cubicBezTo>
                    <a:pt x="143431" y="58730"/>
                    <a:pt x="143431" y="65379"/>
                    <a:pt x="138999" y="69811"/>
                  </a:cubicBezTo>
                  <a:lnTo>
                    <a:pt x="103539" y="120785"/>
                  </a:lnTo>
                  <a:lnTo>
                    <a:pt x="92458" y="131866"/>
                  </a:lnTo>
                  <a:cubicBezTo>
                    <a:pt x="83593" y="145163"/>
                    <a:pt x="63647" y="145163"/>
                    <a:pt x="48134" y="142947"/>
                  </a:cubicBezTo>
                  <a:lnTo>
                    <a:pt x="28188" y="140730"/>
                  </a:lnTo>
                  <a:cubicBezTo>
                    <a:pt x="19323" y="140730"/>
                    <a:pt x="12674" y="129649"/>
                    <a:pt x="19323" y="120785"/>
                  </a:cubicBezTo>
                  <a:lnTo>
                    <a:pt x="41485" y="105271"/>
                  </a:lnTo>
                  <a:lnTo>
                    <a:pt x="56999" y="83108"/>
                  </a:lnTo>
                  <a:lnTo>
                    <a:pt x="50350" y="49865"/>
                  </a:lnTo>
                  <a:lnTo>
                    <a:pt x="52566" y="49865"/>
                  </a:lnTo>
                  <a:lnTo>
                    <a:pt x="123485" y="16622"/>
                  </a:lnTo>
                  <a:close/>
                </a:path>
              </a:pathLst>
            </a:custGeom>
            <a:solidFill>
              <a:srgbClr val="5C629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3BFF5070-60A2-4B63-8544-9A19C5E12342}"/>
                </a:ext>
              </a:extLst>
            </p:cNvPr>
            <p:cNvSpPr/>
            <p:nvPr/>
          </p:nvSpPr>
          <p:spPr>
            <a:xfrm>
              <a:off x="7270265" y="3843184"/>
              <a:ext cx="88649" cy="88649"/>
            </a:xfrm>
            <a:custGeom>
              <a:avLst/>
              <a:gdLst>
                <a:gd name="connsiteX0" fmla="*/ 73012 w 88648"/>
                <a:gd name="connsiteY0" fmla="*/ 16904 h 88648"/>
                <a:gd name="connsiteX1" fmla="*/ 86310 w 88648"/>
                <a:gd name="connsiteY1" fmla="*/ 47931 h 88648"/>
                <a:gd name="connsiteX2" fmla="*/ 35337 w 88648"/>
                <a:gd name="connsiteY2" fmla="*/ 72310 h 88648"/>
                <a:gd name="connsiteX3" fmla="*/ 22039 w 88648"/>
                <a:gd name="connsiteY3" fmla="*/ 41282 h 88648"/>
                <a:gd name="connsiteX4" fmla="*/ 73012 w 88648"/>
                <a:gd name="connsiteY4" fmla="*/ 16904 h 88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648" h="88648">
                  <a:moveTo>
                    <a:pt x="73012" y="16904"/>
                  </a:moveTo>
                  <a:cubicBezTo>
                    <a:pt x="90742" y="19120"/>
                    <a:pt x="97391" y="32418"/>
                    <a:pt x="86310" y="47931"/>
                  </a:cubicBezTo>
                  <a:cubicBezTo>
                    <a:pt x="75229" y="63445"/>
                    <a:pt x="53066" y="74526"/>
                    <a:pt x="35337" y="72310"/>
                  </a:cubicBezTo>
                  <a:cubicBezTo>
                    <a:pt x="17607" y="70093"/>
                    <a:pt x="10958" y="56796"/>
                    <a:pt x="22039" y="41282"/>
                  </a:cubicBezTo>
                  <a:cubicBezTo>
                    <a:pt x="30904" y="25769"/>
                    <a:pt x="55282" y="14688"/>
                    <a:pt x="73012" y="16904"/>
                  </a:cubicBezTo>
                  <a:close/>
                </a:path>
              </a:pathLst>
            </a:custGeom>
            <a:solidFill>
              <a:srgbClr val="48486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1B5469C8-B701-48AE-ABA8-AC0716F7F5BC}"/>
                </a:ext>
              </a:extLst>
            </p:cNvPr>
            <p:cNvSpPr/>
            <p:nvPr/>
          </p:nvSpPr>
          <p:spPr>
            <a:xfrm>
              <a:off x="7286840" y="3854547"/>
              <a:ext cx="66487" cy="44324"/>
            </a:xfrm>
            <a:custGeom>
              <a:avLst/>
              <a:gdLst>
                <a:gd name="connsiteX0" fmla="*/ 49789 w 66486"/>
                <a:gd name="connsiteY0" fmla="*/ 16622 h 44324"/>
                <a:gd name="connsiteX1" fmla="*/ 58654 w 66486"/>
                <a:gd name="connsiteY1" fmla="*/ 34351 h 44324"/>
                <a:gd name="connsiteX2" fmla="*/ 27627 w 66486"/>
                <a:gd name="connsiteY2" fmla="*/ 47649 h 44324"/>
                <a:gd name="connsiteX3" fmla="*/ 18762 w 66486"/>
                <a:gd name="connsiteY3" fmla="*/ 29919 h 44324"/>
                <a:gd name="connsiteX4" fmla="*/ 49789 w 66486"/>
                <a:gd name="connsiteY4" fmla="*/ 16622 h 44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486" h="44324">
                  <a:moveTo>
                    <a:pt x="49789" y="16622"/>
                  </a:moveTo>
                  <a:cubicBezTo>
                    <a:pt x="60870" y="16622"/>
                    <a:pt x="63087" y="25486"/>
                    <a:pt x="58654" y="34351"/>
                  </a:cubicBezTo>
                  <a:cubicBezTo>
                    <a:pt x="52005" y="43216"/>
                    <a:pt x="38708" y="49865"/>
                    <a:pt x="27627" y="47649"/>
                  </a:cubicBezTo>
                  <a:cubicBezTo>
                    <a:pt x="16546" y="47649"/>
                    <a:pt x="14330" y="38784"/>
                    <a:pt x="18762" y="29919"/>
                  </a:cubicBezTo>
                  <a:cubicBezTo>
                    <a:pt x="25411" y="23270"/>
                    <a:pt x="38708" y="16622"/>
                    <a:pt x="49789" y="1662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99BCDDB6-3289-447C-9770-7D49689248B7}"/>
                </a:ext>
              </a:extLst>
            </p:cNvPr>
            <p:cNvSpPr/>
            <p:nvPr/>
          </p:nvSpPr>
          <p:spPr>
            <a:xfrm>
              <a:off x="7257953" y="3940980"/>
              <a:ext cx="177298" cy="155136"/>
            </a:xfrm>
            <a:custGeom>
              <a:avLst/>
              <a:gdLst>
                <a:gd name="connsiteX0" fmla="*/ 156244 w 177297"/>
                <a:gd name="connsiteY0" fmla="*/ 16622 h 155135"/>
                <a:gd name="connsiteX1" fmla="*/ 162893 w 177297"/>
                <a:gd name="connsiteY1" fmla="*/ 80892 h 155135"/>
                <a:gd name="connsiteX2" fmla="*/ 154028 w 177297"/>
                <a:gd name="connsiteY2" fmla="*/ 96406 h 155135"/>
                <a:gd name="connsiteX3" fmla="*/ 85325 w 177297"/>
                <a:gd name="connsiteY3" fmla="*/ 136298 h 155135"/>
                <a:gd name="connsiteX4" fmla="*/ 41000 w 177297"/>
                <a:gd name="connsiteY4" fmla="*/ 136298 h 155135"/>
                <a:gd name="connsiteX5" fmla="*/ 23270 w 177297"/>
                <a:gd name="connsiteY5" fmla="*/ 127433 h 155135"/>
                <a:gd name="connsiteX6" fmla="*/ 16622 w 177297"/>
                <a:gd name="connsiteY6" fmla="*/ 118568 h 155135"/>
                <a:gd name="connsiteX7" fmla="*/ 16622 w 177297"/>
                <a:gd name="connsiteY7" fmla="*/ 100838 h 155135"/>
                <a:gd name="connsiteX8" fmla="*/ 23270 w 177297"/>
                <a:gd name="connsiteY8" fmla="*/ 105271 h 155135"/>
                <a:gd name="connsiteX9" fmla="*/ 72027 w 177297"/>
                <a:gd name="connsiteY9" fmla="*/ 78676 h 155135"/>
                <a:gd name="connsiteX10" fmla="*/ 83108 w 177297"/>
                <a:gd name="connsiteY10" fmla="*/ 56514 h 155135"/>
                <a:gd name="connsiteX11" fmla="*/ 87541 w 177297"/>
                <a:gd name="connsiteY11" fmla="*/ 21054 h 155135"/>
                <a:gd name="connsiteX12" fmla="*/ 156244 w 177297"/>
                <a:gd name="connsiteY12" fmla="*/ 16622 h 15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297" h="155135">
                  <a:moveTo>
                    <a:pt x="156244" y="16622"/>
                  </a:moveTo>
                  <a:lnTo>
                    <a:pt x="162893" y="80892"/>
                  </a:lnTo>
                  <a:cubicBezTo>
                    <a:pt x="162893" y="87541"/>
                    <a:pt x="158460" y="94190"/>
                    <a:pt x="154028" y="96406"/>
                  </a:cubicBezTo>
                  <a:lnTo>
                    <a:pt x="85325" y="136298"/>
                  </a:lnTo>
                  <a:cubicBezTo>
                    <a:pt x="72027" y="145163"/>
                    <a:pt x="54297" y="145163"/>
                    <a:pt x="41000" y="136298"/>
                  </a:cubicBezTo>
                  <a:lnTo>
                    <a:pt x="23270" y="127433"/>
                  </a:lnTo>
                  <a:cubicBezTo>
                    <a:pt x="18838" y="125217"/>
                    <a:pt x="16622" y="123001"/>
                    <a:pt x="16622" y="118568"/>
                  </a:cubicBezTo>
                  <a:lnTo>
                    <a:pt x="16622" y="100838"/>
                  </a:lnTo>
                  <a:cubicBezTo>
                    <a:pt x="16622" y="96406"/>
                    <a:pt x="18838" y="107487"/>
                    <a:pt x="23270" y="105271"/>
                  </a:cubicBezTo>
                  <a:lnTo>
                    <a:pt x="72027" y="78676"/>
                  </a:lnTo>
                  <a:lnTo>
                    <a:pt x="83108" y="56514"/>
                  </a:lnTo>
                  <a:lnTo>
                    <a:pt x="87541" y="21054"/>
                  </a:lnTo>
                  <a:lnTo>
                    <a:pt x="156244" y="16622"/>
                  </a:lnTo>
                  <a:close/>
                </a:path>
              </a:pathLst>
            </a:custGeom>
            <a:solidFill>
              <a:srgbClr val="48486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27F7D90E-36BF-4CD0-B3E1-A559CB238FA2}"/>
                </a:ext>
              </a:extLst>
            </p:cNvPr>
            <p:cNvSpPr/>
            <p:nvPr/>
          </p:nvSpPr>
          <p:spPr>
            <a:xfrm>
              <a:off x="7257953" y="3952061"/>
              <a:ext cx="177298" cy="132973"/>
            </a:xfrm>
            <a:custGeom>
              <a:avLst/>
              <a:gdLst>
                <a:gd name="connsiteX0" fmla="*/ 162893 w 177297"/>
                <a:gd name="connsiteY0" fmla="*/ 16622 h 132973"/>
                <a:gd name="connsiteX1" fmla="*/ 162893 w 177297"/>
                <a:gd name="connsiteY1" fmla="*/ 56514 h 132973"/>
                <a:gd name="connsiteX2" fmla="*/ 154028 w 177297"/>
                <a:gd name="connsiteY2" fmla="*/ 72027 h 132973"/>
                <a:gd name="connsiteX3" fmla="*/ 85325 w 177297"/>
                <a:gd name="connsiteY3" fmla="*/ 111919 h 132973"/>
                <a:gd name="connsiteX4" fmla="*/ 41000 w 177297"/>
                <a:gd name="connsiteY4" fmla="*/ 111919 h 132973"/>
                <a:gd name="connsiteX5" fmla="*/ 23270 w 177297"/>
                <a:gd name="connsiteY5" fmla="*/ 103054 h 132973"/>
                <a:gd name="connsiteX6" fmla="*/ 23270 w 177297"/>
                <a:gd name="connsiteY6" fmla="*/ 80892 h 132973"/>
                <a:gd name="connsiteX7" fmla="*/ 72027 w 177297"/>
                <a:gd name="connsiteY7" fmla="*/ 54297 h 132973"/>
                <a:gd name="connsiteX8" fmla="*/ 80892 w 177297"/>
                <a:gd name="connsiteY8" fmla="*/ 21054 h 132973"/>
                <a:gd name="connsiteX9" fmla="*/ 83108 w 177297"/>
                <a:gd name="connsiteY9" fmla="*/ 21054 h 132973"/>
                <a:gd name="connsiteX10" fmla="*/ 162893 w 177297"/>
                <a:gd name="connsiteY10" fmla="*/ 16622 h 13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7297" h="132973">
                  <a:moveTo>
                    <a:pt x="162893" y="16622"/>
                  </a:moveTo>
                  <a:lnTo>
                    <a:pt x="162893" y="56514"/>
                  </a:lnTo>
                  <a:cubicBezTo>
                    <a:pt x="162893" y="63163"/>
                    <a:pt x="158460" y="69811"/>
                    <a:pt x="154028" y="72027"/>
                  </a:cubicBezTo>
                  <a:lnTo>
                    <a:pt x="85325" y="111919"/>
                  </a:lnTo>
                  <a:cubicBezTo>
                    <a:pt x="72027" y="120784"/>
                    <a:pt x="54297" y="120784"/>
                    <a:pt x="41000" y="111919"/>
                  </a:cubicBezTo>
                  <a:lnTo>
                    <a:pt x="23270" y="103054"/>
                  </a:lnTo>
                  <a:cubicBezTo>
                    <a:pt x="14405" y="98622"/>
                    <a:pt x="14405" y="85325"/>
                    <a:pt x="23270" y="80892"/>
                  </a:cubicBezTo>
                  <a:lnTo>
                    <a:pt x="72027" y="54297"/>
                  </a:lnTo>
                  <a:lnTo>
                    <a:pt x="80892" y="21054"/>
                  </a:lnTo>
                  <a:lnTo>
                    <a:pt x="83108" y="21054"/>
                  </a:lnTo>
                  <a:lnTo>
                    <a:pt x="162893" y="16622"/>
                  </a:lnTo>
                  <a:close/>
                </a:path>
              </a:pathLst>
            </a:custGeom>
            <a:solidFill>
              <a:srgbClr val="5C629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364998CA-1E63-4F14-A369-355AD5EB2DB0}"/>
                </a:ext>
              </a:extLst>
            </p:cNvPr>
            <p:cNvSpPr/>
            <p:nvPr/>
          </p:nvSpPr>
          <p:spPr>
            <a:xfrm>
              <a:off x="7321669" y="3929899"/>
              <a:ext cx="110811" cy="66487"/>
            </a:xfrm>
            <a:custGeom>
              <a:avLst/>
              <a:gdLst>
                <a:gd name="connsiteX0" fmla="*/ 85879 w 110811"/>
                <a:gd name="connsiteY0" fmla="*/ 23271 h 66486"/>
                <a:gd name="connsiteX1" fmla="*/ 85879 w 110811"/>
                <a:gd name="connsiteY1" fmla="*/ 56514 h 66486"/>
                <a:gd name="connsiteX2" fmla="*/ 28257 w 110811"/>
                <a:gd name="connsiteY2" fmla="*/ 56514 h 66486"/>
                <a:gd name="connsiteX3" fmla="*/ 28257 w 110811"/>
                <a:gd name="connsiteY3" fmla="*/ 23271 h 66486"/>
                <a:gd name="connsiteX4" fmla="*/ 85879 w 110811"/>
                <a:gd name="connsiteY4" fmla="*/ 23271 h 66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811" h="66486">
                  <a:moveTo>
                    <a:pt x="85879" y="23271"/>
                  </a:moveTo>
                  <a:cubicBezTo>
                    <a:pt x="101392" y="32135"/>
                    <a:pt x="101392" y="47649"/>
                    <a:pt x="85879" y="56514"/>
                  </a:cubicBezTo>
                  <a:cubicBezTo>
                    <a:pt x="70365" y="65379"/>
                    <a:pt x="43770" y="65379"/>
                    <a:pt x="28257" y="56514"/>
                  </a:cubicBezTo>
                  <a:cubicBezTo>
                    <a:pt x="12743" y="47649"/>
                    <a:pt x="12743" y="32135"/>
                    <a:pt x="28257" y="23271"/>
                  </a:cubicBezTo>
                  <a:cubicBezTo>
                    <a:pt x="43770" y="14405"/>
                    <a:pt x="70365" y="14405"/>
                    <a:pt x="85879" y="23271"/>
                  </a:cubicBezTo>
                  <a:close/>
                </a:path>
              </a:pathLst>
            </a:custGeom>
            <a:solidFill>
              <a:srgbClr val="48486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C1B9DCF-6E0F-429C-856F-804306FC5D9C}"/>
                </a:ext>
              </a:extLst>
            </p:cNvPr>
            <p:cNvSpPr/>
            <p:nvPr/>
          </p:nvSpPr>
          <p:spPr>
            <a:xfrm>
              <a:off x="7339953" y="3940426"/>
              <a:ext cx="66487" cy="44324"/>
            </a:xfrm>
            <a:custGeom>
              <a:avLst/>
              <a:gdLst>
                <a:gd name="connsiteX0" fmla="*/ 56514 w 66486"/>
                <a:gd name="connsiteY0" fmla="*/ 21608 h 44324"/>
                <a:gd name="connsiteX1" fmla="*/ 56514 w 66486"/>
                <a:gd name="connsiteY1" fmla="*/ 41554 h 44324"/>
                <a:gd name="connsiteX2" fmla="*/ 23270 w 66486"/>
                <a:gd name="connsiteY2" fmla="*/ 41554 h 44324"/>
                <a:gd name="connsiteX3" fmla="*/ 23270 w 66486"/>
                <a:gd name="connsiteY3" fmla="*/ 21608 h 44324"/>
                <a:gd name="connsiteX4" fmla="*/ 56514 w 66486"/>
                <a:gd name="connsiteY4" fmla="*/ 21608 h 44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486" h="44324">
                  <a:moveTo>
                    <a:pt x="56514" y="21608"/>
                  </a:moveTo>
                  <a:cubicBezTo>
                    <a:pt x="65379" y="26041"/>
                    <a:pt x="65379" y="34906"/>
                    <a:pt x="56514" y="41554"/>
                  </a:cubicBezTo>
                  <a:cubicBezTo>
                    <a:pt x="47649" y="45987"/>
                    <a:pt x="32135" y="45987"/>
                    <a:pt x="23270" y="41554"/>
                  </a:cubicBezTo>
                  <a:cubicBezTo>
                    <a:pt x="14405" y="37122"/>
                    <a:pt x="14405" y="28257"/>
                    <a:pt x="23270" y="21608"/>
                  </a:cubicBezTo>
                  <a:cubicBezTo>
                    <a:pt x="32135" y="14960"/>
                    <a:pt x="47649" y="14960"/>
                    <a:pt x="56514" y="2160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4295AE47-B95C-42F3-BE12-FBE6E3C98B9C}"/>
                </a:ext>
              </a:extLst>
            </p:cNvPr>
            <p:cNvSpPr/>
            <p:nvPr/>
          </p:nvSpPr>
          <p:spPr>
            <a:xfrm>
              <a:off x="7339953" y="3874493"/>
              <a:ext cx="66487" cy="110811"/>
            </a:xfrm>
            <a:custGeom>
              <a:avLst/>
              <a:gdLst>
                <a:gd name="connsiteX0" fmla="*/ 38784 w 66486"/>
                <a:gd name="connsiteY0" fmla="*/ 105271 h 110811"/>
                <a:gd name="connsiteX1" fmla="*/ 16622 w 66486"/>
                <a:gd name="connsiteY1" fmla="*/ 83108 h 110811"/>
                <a:gd name="connsiteX2" fmla="*/ 16622 w 66486"/>
                <a:gd name="connsiteY2" fmla="*/ 38784 h 110811"/>
                <a:gd name="connsiteX3" fmla="*/ 38784 w 66486"/>
                <a:gd name="connsiteY3" fmla="*/ 16622 h 110811"/>
                <a:gd name="connsiteX4" fmla="*/ 60946 w 66486"/>
                <a:gd name="connsiteY4" fmla="*/ 38784 h 110811"/>
                <a:gd name="connsiteX5" fmla="*/ 60946 w 66486"/>
                <a:gd name="connsiteY5" fmla="*/ 83108 h 110811"/>
                <a:gd name="connsiteX6" fmla="*/ 38784 w 66486"/>
                <a:gd name="connsiteY6" fmla="*/ 105271 h 110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486" h="110811">
                  <a:moveTo>
                    <a:pt x="38784" y="105271"/>
                  </a:moveTo>
                  <a:cubicBezTo>
                    <a:pt x="27703" y="105271"/>
                    <a:pt x="16622" y="96406"/>
                    <a:pt x="16622" y="83108"/>
                  </a:cubicBezTo>
                  <a:lnTo>
                    <a:pt x="16622" y="38784"/>
                  </a:lnTo>
                  <a:cubicBezTo>
                    <a:pt x="16622" y="27703"/>
                    <a:pt x="25487" y="16622"/>
                    <a:pt x="38784" y="16622"/>
                  </a:cubicBezTo>
                  <a:cubicBezTo>
                    <a:pt x="49865" y="16622"/>
                    <a:pt x="60946" y="25486"/>
                    <a:pt x="60946" y="38784"/>
                  </a:cubicBezTo>
                  <a:lnTo>
                    <a:pt x="60946" y="83108"/>
                  </a:lnTo>
                  <a:cubicBezTo>
                    <a:pt x="60946" y="96406"/>
                    <a:pt x="52081" y="105271"/>
                    <a:pt x="38784" y="105271"/>
                  </a:cubicBezTo>
                  <a:close/>
                </a:path>
              </a:pathLst>
            </a:custGeom>
            <a:solidFill>
              <a:srgbClr val="EF9E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077BDB90-E443-4FC7-8AA1-42EBE9486BAA}"/>
                </a:ext>
              </a:extLst>
            </p:cNvPr>
            <p:cNvSpPr/>
            <p:nvPr/>
          </p:nvSpPr>
          <p:spPr>
            <a:xfrm>
              <a:off x="7257045" y="3800450"/>
              <a:ext cx="88649" cy="110811"/>
            </a:xfrm>
            <a:custGeom>
              <a:avLst/>
              <a:gdLst>
                <a:gd name="connsiteX0" fmla="*/ 61854 w 88648"/>
                <a:gd name="connsiteY0" fmla="*/ 99530 h 110811"/>
                <a:gd name="connsiteX1" fmla="*/ 41908 w 88648"/>
                <a:gd name="connsiteY1" fmla="*/ 88448 h 110811"/>
                <a:gd name="connsiteX2" fmla="*/ 19746 w 88648"/>
                <a:gd name="connsiteY2" fmla="*/ 48557 h 110811"/>
                <a:gd name="connsiteX3" fmla="*/ 28611 w 88648"/>
                <a:gd name="connsiteY3" fmla="*/ 19746 h 110811"/>
                <a:gd name="connsiteX4" fmla="*/ 57421 w 88648"/>
                <a:gd name="connsiteY4" fmla="*/ 28610 h 110811"/>
                <a:gd name="connsiteX5" fmla="*/ 79584 w 88648"/>
                <a:gd name="connsiteY5" fmla="*/ 68502 h 110811"/>
                <a:gd name="connsiteX6" fmla="*/ 70719 w 88648"/>
                <a:gd name="connsiteY6" fmla="*/ 97313 h 110811"/>
                <a:gd name="connsiteX7" fmla="*/ 61854 w 88648"/>
                <a:gd name="connsiteY7" fmla="*/ 99530 h 110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648" h="110811">
                  <a:moveTo>
                    <a:pt x="61854" y="99530"/>
                  </a:moveTo>
                  <a:cubicBezTo>
                    <a:pt x="55205" y="99530"/>
                    <a:pt x="46340" y="95097"/>
                    <a:pt x="41908" y="88448"/>
                  </a:cubicBezTo>
                  <a:lnTo>
                    <a:pt x="19746" y="48557"/>
                  </a:lnTo>
                  <a:cubicBezTo>
                    <a:pt x="13097" y="37475"/>
                    <a:pt x="17529" y="24178"/>
                    <a:pt x="28611" y="19746"/>
                  </a:cubicBezTo>
                  <a:cubicBezTo>
                    <a:pt x="39692" y="13097"/>
                    <a:pt x="52989" y="17529"/>
                    <a:pt x="57421" y="28610"/>
                  </a:cubicBezTo>
                  <a:lnTo>
                    <a:pt x="79584" y="68502"/>
                  </a:lnTo>
                  <a:cubicBezTo>
                    <a:pt x="86232" y="79584"/>
                    <a:pt x="81800" y="92881"/>
                    <a:pt x="70719" y="97313"/>
                  </a:cubicBezTo>
                  <a:cubicBezTo>
                    <a:pt x="68502" y="97313"/>
                    <a:pt x="66286" y="99530"/>
                    <a:pt x="61854" y="99530"/>
                  </a:cubicBezTo>
                  <a:close/>
                </a:path>
              </a:pathLst>
            </a:custGeom>
            <a:solidFill>
              <a:srgbClr val="EF9E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AAD42C48-45DF-4011-A6B8-78D633CF98FC}"/>
                </a:ext>
              </a:extLst>
            </p:cNvPr>
            <p:cNvSpPr/>
            <p:nvPr/>
          </p:nvSpPr>
          <p:spPr>
            <a:xfrm>
              <a:off x="7242439" y="3369194"/>
              <a:ext cx="199460" cy="221622"/>
            </a:xfrm>
            <a:custGeom>
              <a:avLst/>
              <a:gdLst>
                <a:gd name="connsiteX0" fmla="*/ 16622 w 199460"/>
                <a:gd name="connsiteY0" fmla="*/ 16622 h 221622"/>
                <a:gd name="connsiteX1" fmla="*/ 16622 w 199460"/>
                <a:gd name="connsiteY1" fmla="*/ 147379 h 221622"/>
                <a:gd name="connsiteX2" fmla="*/ 134082 w 199460"/>
                <a:gd name="connsiteY2" fmla="*/ 216082 h 221622"/>
                <a:gd name="connsiteX3" fmla="*/ 185055 w 199460"/>
                <a:gd name="connsiteY3" fmla="*/ 187271 h 221622"/>
                <a:gd name="connsiteX4" fmla="*/ 187271 w 199460"/>
                <a:gd name="connsiteY4" fmla="*/ 114136 h 221622"/>
                <a:gd name="connsiteX5" fmla="*/ 16622 w 199460"/>
                <a:gd name="connsiteY5" fmla="*/ 16622 h 221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9460" h="221622">
                  <a:moveTo>
                    <a:pt x="16622" y="16622"/>
                  </a:moveTo>
                  <a:lnTo>
                    <a:pt x="16622" y="147379"/>
                  </a:lnTo>
                  <a:lnTo>
                    <a:pt x="134082" y="216082"/>
                  </a:lnTo>
                  <a:cubicBezTo>
                    <a:pt x="156244" y="229379"/>
                    <a:pt x="185055" y="213866"/>
                    <a:pt x="185055" y="187271"/>
                  </a:cubicBezTo>
                  <a:lnTo>
                    <a:pt x="187271" y="114136"/>
                  </a:lnTo>
                  <a:lnTo>
                    <a:pt x="16622" y="16622"/>
                  </a:lnTo>
                  <a:close/>
                </a:path>
              </a:pathLst>
            </a:custGeom>
            <a:solidFill>
              <a:srgbClr val="48486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92997073-7543-4706-924F-B3C954B53A1F}"/>
                </a:ext>
              </a:extLst>
            </p:cNvPr>
            <p:cNvSpPr/>
            <p:nvPr/>
          </p:nvSpPr>
          <p:spPr>
            <a:xfrm>
              <a:off x="7315575" y="3437897"/>
              <a:ext cx="110811" cy="509732"/>
            </a:xfrm>
            <a:custGeom>
              <a:avLst/>
              <a:gdLst>
                <a:gd name="connsiteX0" fmla="*/ 63162 w 110811"/>
                <a:gd name="connsiteY0" fmla="*/ 513056 h 509731"/>
                <a:gd name="connsiteX1" fmla="*/ 27703 w 110811"/>
                <a:gd name="connsiteY1" fmla="*/ 477597 h 509731"/>
                <a:gd name="connsiteX2" fmla="*/ 16622 w 110811"/>
                <a:gd name="connsiteY2" fmla="*/ 43216 h 509731"/>
                <a:gd name="connsiteX3" fmla="*/ 63162 w 110811"/>
                <a:gd name="connsiteY3" fmla="*/ 16622 h 509731"/>
                <a:gd name="connsiteX4" fmla="*/ 98622 w 110811"/>
                <a:gd name="connsiteY4" fmla="*/ 52081 h 509731"/>
                <a:gd name="connsiteX5" fmla="*/ 98622 w 110811"/>
                <a:gd name="connsiteY5" fmla="*/ 479813 h 509731"/>
                <a:gd name="connsiteX6" fmla="*/ 63162 w 110811"/>
                <a:gd name="connsiteY6" fmla="*/ 513056 h 509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811" h="509731">
                  <a:moveTo>
                    <a:pt x="63162" y="513056"/>
                  </a:moveTo>
                  <a:cubicBezTo>
                    <a:pt x="43216" y="513056"/>
                    <a:pt x="27703" y="497542"/>
                    <a:pt x="27703" y="477597"/>
                  </a:cubicBezTo>
                  <a:lnTo>
                    <a:pt x="16622" y="43216"/>
                  </a:lnTo>
                  <a:cubicBezTo>
                    <a:pt x="16622" y="23270"/>
                    <a:pt x="45433" y="16622"/>
                    <a:pt x="63162" y="16622"/>
                  </a:cubicBezTo>
                  <a:cubicBezTo>
                    <a:pt x="83108" y="16622"/>
                    <a:pt x="98622" y="32135"/>
                    <a:pt x="98622" y="52081"/>
                  </a:cubicBezTo>
                  <a:lnTo>
                    <a:pt x="98622" y="479813"/>
                  </a:lnTo>
                  <a:cubicBezTo>
                    <a:pt x="98622" y="497542"/>
                    <a:pt x="83108" y="513056"/>
                    <a:pt x="63162" y="513056"/>
                  </a:cubicBezTo>
                  <a:close/>
                </a:path>
              </a:pathLst>
            </a:custGeom>
            <a:solidFill>
              <a:srgbClr val="48486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50FF979A-B020-408A-8737-1047AFAC11DA}"/>
                </a:ext>
              </a:extLst>
            </p:cNvPr>
            <p:cNvSpPr/>
            <p:nvPr/>
          </p:nvSpPr>
          <p:spPr>
            <a:xfrm>
              <a:off x="7167088" y="3429298"/>
              <a:ext cx="177298" cy="465407"/>
            </a:xfrm>
            <a:custGeom>
              <a:avLst/>
              <a:gdLst>
                <a:gd name="connsiteX0" fmla="*/ 138514 w 177297"/>
                <a:gd name="connsiteY0" fmla="*/ 457385 h 465407"/>
                <a:gd name="connsiteX1" fmla="*/ 109703 w 177297"/>
                <a:gd name="connsiteY1" fmla="*/ 439655 h 465407"/>
                <a:gd name="connsiteX2" fmla="*/ 25487 w 177297"/>
                <a:gd name="connsiteY2" fmla="*/ 297816 h 465407"/>
                <a:gd name="connsiteX3" fmla="*/ 18838 w 177297"/>
                <a:gd name="connsiteY3" fmla="*/ 244627 h 465407"/>
                <a:gd name="connsiteX4" fmla="*/ 89757 w 177297"/>
                <a:gd name="connsiteY4" fmla="*/ 40734 h 465407"/>
                <a:gd name="connsiteX5" fmla="*/ 134082 w 177297"/>
                <a:gd name="connsiteY5" fmla="*/ 18572 h 465407"/>
                <a:gd name="connsiteX6" fmla="*/ 165109 w 177297"/>
                <a:gd name="connsiteY6" fmla="*/ 76194 h 465407"/>
                <a:gd name="connsiteX7" fmla="*/ 94190 w 177297"/>
                <a:gd name="connsiteY7" fmla="*/ 249059 h 465407"/>
                <a:gd name="connsiteX8" fmla="*/ 96406 w 177297"/>
                <a:gd name="connsiteY8" fmla="*/ 282303 h 465407"/>
                <a:gd name="connsiteX9" fmla="*/ 171758 w 177297"/>
                <a:gd name="connsiteY9" fmla="*/ 408628 h 465407"/>
                <a:gd name="connsiteX10" fmla="*/ 160676 w 177297"/>
                <a:gd name="connsiteY10" fmla="*/ 455168 h 465407"/>
                <a:gd name="connsiteX11" fmla="*/ 138514 w 177297"/>
                <a:gd name="connsiteY11" fmla="*/ 457385 h 46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7297" h="465407">
                  <a:moveTo>
                    <a:pt x="138514" y="457385"/>
                  </a:moveTo>
                  <a:cubicBezTo>
                    <a:pt x="127433" y="457385"/>
                    <a:pt x="114136" y="450736"/>
                    <a:pt x="109703" y="439655"/>
                  </a:cubicBezTo>
                  <a:lnTo>
                    <a:pt x="25487" y="297816"/>
                  </a:lnTo>
                  <a:cubicBezTo>
                    <a:pt x="16622" y="282303"/>
                    <a:pt x="14405" y="262357"/>
                    <a:pt x="18838" y="244627"/>
                  </a:cubicBezTo>
                  <a:lnTo>
                    <a:pt x="89757" y="40734"/>
                  </a:lnTo>
                  <a:cubicBezTo>
                    <a:pt x="96406" y="23004"/>
                    <a:pt x="116352" y="11923"/>
                    <a:pt x="134082" y="18572"/>
                  </a:cubicBezTo>
                  <a:cubicBezTo>
                    <a:pt x="151811" y="25221"/>
                    <a:pt x="171758" y="58464"/>
                    <a:pt x="165109" y="76194"/>
                  </a:cubicBezTo>
                  <a:lnTo>
                    <a:pt x="94190" y="249059"/>
                  </a:lnTo>
                  <a:cubicBezTo>
                    <a:pt x="89757" y="260140"/>
                    <a:pt x="89757" y="271222"/>
                    <a:pt x="96406" y="282303"/>
                  </a:cubicBezTo>
                  <a:lnTo>
                    <a:pt x="171758" y="408628"/>
                  </a:lnTo>
                  <a:cubicBezTo>
                    <a:pt x="180622" y="424141"/>
                    <a:pt x="176190" y="446303"/>
                    <a:pt x="160676" y="455168"/>
                  </a:cubicBezTo>
                  <a:cubicBezTo>
                    <a:pt x="151811" y="455168"/>
                    <a:pt x="145163" y="457385"/>
                    <a:pt x="138514" y="457385"/>
                  </a:cubicBezTo>
                  <a:close/>
                </a:path>
              </a:pathLst>
            </a:custGeom>
            <a:solidFill>
              <a:srgbClr val="48486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3C093709-C49A-426D-A464-21622F0BDBB6}"/>
                </a:ext>
              </a:extLst>
            </p:cNvPr>
            <p:cNvSpPr/>
            <p:nvPr/>
          </p:nvSpPr>
          <p:spPr>
            <a:xfrm>
              <a:off x="7342169" y="3539843"/>
              <a:ext cx="132973" cy="155136"/>
            </a:xfrm>
            <a:custGeom>
              <a:avLst/>
              <a:gdLst>
                <a:gd name="connsiteX0" fmla="*/ 74244 w 132973"/>
                <a:gd name="connsiteY0" fmla="*/ 16622 h 155135"/>
                <a:gd name="connsiteX1" fmla="*/ 89757 w 132973"/>
                <a:gd name="connsiteY1" fmla="*/ 21054 h 155135"/>
                <a:gd name="connsiteX2" fmla="*/ 116352 w 132973"/>
                <a:gd name="connsiteY2" fmla="*/ 91974 h 155135"/>
                <a:gd name="connsiteX3" fmla="*/ 100838 w 132973"/>
                <a:gd name="connsiteY3" fmla="*/ 154028 h 155135"/>
                <a:gd name="connsiteX4" fmla="*/ 98622 w 132973"/>
                <a:gd name="connsiteY4" fmla="*/ 156244 h 155135"/>
                <a:gd name="connsiteX5" fmla="*/ 96406 w 132973"/>
                <a:gd name="connsiteY5" fmla="*/ 154028 h 155135"/>
                <a:gd name="connsiteX6" fmla="*/ 111919 w 132973"/>
                <a:gd name="connsiteY6" fmla="*/ 91974 h 155135"/>
                <a:gd name="connsiteX7" fmla="*/ 87541 w 132973"/>
                <a:gd name="connsiteY7" fmla="*/ 25487 h 155135"/>
                <a:gd name="connsiteX8" fmla="*/ 63163 w 132973"/>
                <a:gd name="connsiteY8" fmla="*/ 25487 h 155135"/>
                <a:gd name="connsiteX9" fmla="*/ 63163 w 132973"/>
                <a:gd name="connsiteY9" fmla="*/ 25487 h 155135"/>
                <a:gd name="connsiteX10" fmla="*/ 32135 w 132973"/>
                <a:gd name="connsiteY10" fmla="*/ 65379 h 155135"/>
                <a:gd name="connsiteX11" fmla="*/ 21054 w 132973"/>
                <a:gd name="connsiteY11" fmla="*/ 105271 h 155135"/>
                <a:gd name="connsiteX12" fmla="*/ 18838 w 132973"/>
                <a:gd name="connsiteY12" fmla="*/ 107487 h 155135"/>
                <a:gd name="connsiteX13" fmla="*/ 16622 w 132973"/>
                <a:gd name="connsiteY13" fmla="*/ 105271 h 155135"/>
                <a:gd name="connsiteX14" fmla="*/ 27703 w 132973"/>
                <a:gd name="connsiteY14" fmla="*/ 63163 h 155135"/>
                <a:gd name="connsiteX15" fmla="*/ 60946 w 132973"/>
                <a:gd name="connsiteY15" fmla="*/ 21054 h 155135"/>
                <a:gd name="connsiteX16" fmla="*/ 60946 w 132973"/>
                <a:gd name="connsiteY16" fmla="*/ 21054 h 155135"/>
                <a:gd name="connsiteX17" fmla="*/ 74244 w 132973"/>
                <a:gd name="connsiteY17" fmla="*/ 16622 h 15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2973" h="155135">
                  <a:moveTo>
                    <a:pt x="74244" y="16622"/>
                  </a:moveTo>
                  <a:cubicBezTo>
                    <a:pt x="78676" y="16622"/>
                    <a:pt x="85325" y="18838"/>
                    <a:pt x="89757" y="21054"/>
                  </a:cubicBezTo>
                  <a:cubicBezTo>
                    <a:pt x="114136" y="36568"/>
                    <a:pt x="116352" y="63163"/>
                    <a:pt x="116352" y="91974"/>
                  </a:cubicBezTo>
                  <a:lnTo>
                    <a:pt x="100838" y="154028"/>
                  </a:lnTo>
                  <a:cubicBezTo>
                    <a:pt x="100838" y="156244"/>
                    <a:pt x="98622" y="156244"/>
                    <a:pt x="98622" y="156244"/>
                  </a:cubicBezTo>
                  <a:cubicBezTo>
                    <a:pt x="96406" y="156244"/>
                    <a:pt x="96406" y="154028"/>
                    <a:pt x="96406" y="154028"/>
                  </a:cubicBezTo>
                  <a:lnTo>
                    <a:pt x="111919" y="91974"/>
                  </a:lnTo>
                  <a:cubicBezTo>
                    <a:pt x="111919" y="65379"/>
                    <a:pt x="109703" y="38784"/>
                    <a:pt x="87541" y="25487"/>
                  </a:cubicBezTo>
                  <a:cubicBezTo>
                    <a:pt x="80892" y="21054"/>
                    <a:pt x="69811" y="21054"/>
                    <a:pt x="63163" y="25487"/>
                  </a:cubicBezTo>
                  <a:lnTo>
                    <a:pt x="63163" y="25487"/>
                  </a:lnTo>
                  <a:cubicBezTo>
                    <a:pt x="47649" y="34352"/>
                    <a:pt x="36568" y="49865"/>
                    <a:pt x="32135" y="65379"/>
                  </a:cubicBezTo>
                  <a:lnTo>
                    <a:pt x="21054" y="105271"/>
                  </a:lnTo>
                  <a:cubicBezTo>
                    <a:pt x="21054" y="107487"/>
                    <a:pt x="18838" y="107487"/>
                    <a:pt x="18838" y="107487"/>
                  </a:cubicBezTo>
                  <a:cubicBezTo>
                    <a:pt x="16622" y="107487"/>
                    <a:pt x="16622" y="105271"/>
                    <a:pt x="16622" y="105271"/>
                  </a:cubicBezTo>
                  <a:lnTo>
                    <a:pt x="27703" y="63163"/>
                  </a:lnTo>
                  <a:cubicBezTo>
                    <a:pt x="32135" y="45433"/>
                    <a:pt x="43216" y="29919"/>
                    <a:pt x="60946" y="21054"/>
                  </a:cubicBezTo>
                  <a:cubicBezTo>
                    <a:pt x="60946" y="21054"/>
                    <a:pt x="60946" y="21054"/>
                    <a:pt x="60946" y="21054"/>
                  </a:cubicBezTo>
                  <a:cubicBezTo>
                    <a:pt x="63163" y="18838"/>
                    <a:pt x="69811" y="16622"/>
                    <a:pt x="74244" y="16622"/>
                  </a:cubicBezTo>
                  <a:close/>
                </a:path>
              </a:pathLst>
            </a:custGeom>
            <a:solidFill>
              <a:srgbClr val="48486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18AA7D4A-770D-4A39-AC0D-AF12D21184BB}"/>
                </a:ext>
              </a:extLst>
            </p:cNvPr>
            <p:cNvSpPr/>
            <p:nvPr/>
          </p:nvSpPr>
          <p:spPr>
            <a:xfrm>
              <a:off x="7433035" y="3546492"/>
              <a:ext cx="88649" cy="110811"/>
            </a:xfrm>
            <a:custGeom>
              <a:avLst/>
              <a:gdLst>
                <a:gd name="connsiteX0" fmla="*/ 74244 w 88648"/>
                <a:gd name="connsiteY0" fmla="*/ 29919 h 110811"/>
                <a:gd name="connsiteX1" fmla="*/ 45433 w 88648"/>
                <a:gd name="connsiteY1" fmla="*/ 38784 h 110811"/>
                <a:gd name="connsiteX2" fmla="*/ 25486 w 88648"/>
                <a:gd name="connsiteY2" fmla="*/ 16622 h 110811"/>
                <a:gd name="connsiteX3" fmla="*/ 16622 w 88648"/>
                <a:gd name="connsiteY3" fmla="*/ 98622 h 110811"/>
                <a:gd name="connsiteX4" fmla="*/ 74244 w 88648"/>
                <a:gd name="connsiteY4" fmla="*/ 96406 h 110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648" h="110811">
                  <a:moveTo>
                    <a:pt x="74244" y="29919"/>
                  </a:moveTo>
                  <a:lnTo>
                    <a:pt x="45433" y="38784"/>
                  </a:lnTo>
                  <a:lnTo>
                    <a:pt x="25486" y="16622"/>
                  </a:lnTo>
                  <a:lnTo>
                    <a:pt x="16622" y="98622"/>
                  </a:lnTo>
                  <a:lnTo>
                    <a:pt x="74244" y="96406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33" name="Freeform: Shape 732">
              <a:extLst>
                <a:ext uri="{FF2B5EF4-FFF2-40B4-BE49-F238E27FC236}">
                  <a16:creationId xmlns:a16="http://schemas.microsoft.com/office/drawing/2014/main" id="{BD6C8FF1-8A94-4C05-A2E7-49E6487D784B}"/>
                </a:ext>
              </a:extLst>
            </p:cNvPr>
            <p:cNvSpPr/>
            <p:nvPr/>
          </p:nvSpPr>
          <p:spPr>
            <a:xfrm>
              <a:off x="7269034" y="3546492"/>
              <a:ext cx="199460" cy="332434"/>
            </a:xfrm>
            <a:custGeom>
              <a:avLst/>
              <a:gdLst>
                <a:gd name="connsiteX0" fmla="*/ 189487 w 199460"/>
                <a:gd name="connsiteY0" fmla="*/ 16622 h 332433"/>
                <a:gd name="connsiteX1" fmla="*/ 165109 w 199460"/>
                <a:gd name="connsiteY1" fmla="*/ 249325 h 332433"/>
                <a:gd name="connsiteX2" fmla="*/ 16622 w 199460"/>
                <a:gd name="connsiteY2" fmla="*/ 333542 h 332433"/>
                <a:gd name="connsiteX3" fmla="*/ 41000 w 199460"/>
                <a:gd name="connsiteY3" fmla="*/ 105271 h 332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9460" h="332433">
                  <a:moveTo>
                    <a:pt x="189487" y="16622"/>
                  </a:moveTo>
                  <a:lnTo>
                    <a:pt x="165109" y="249325"/>
                  </a:lnTo>
                  <a:lnTo>
                    <a:pt x="16622" y="333542"/>
                  </a:lnTo>
                  <a:lnTo>
                    <a:pt x="41000" y="105271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34" name="Freeform: Shape 733">
              <a:extLst>
                <a:ext uri="{FF2B5EF4-FFF2-40B4-BE49-F238E27FC236}">
                  <a16:creationId xmlns:a16="http://schemas.microsoft.com/office/drawing/2014/main" id="{68EEB3B4-35D5-4AAC-B09F-8DE0BD7A0C09}"/>
                </a:ext>
              </a:extLst>
            </p:cNvPr>
            <p:cNvSpPr/>
            <p:nvPr/>
          </p:nvSpPr>
          <p:spPr>
            <a:xfrm>
              <a:off x="7342169" y="3559789"/>
              <a:ext cx="177298" cy="376758"/>
            </a:xfrm>
            <a:custGeom>
              <a:avLst/>
              <a:gdLst>
                <a:gd name="connsiteX0" fmla="*/ 165109 w 177297"/>
                <a:gd name="connsiteY0" fmla="*/ 16622 h 376758"/>
                <a:gd name="connsiteX1" fmla="*/ 165109 w 177297"/>
                <a:gd name="connsiteY1" fmla="*/ 275920 h 376758"/>
                <a:gd name="connsiteX2" fmla="*/ 16622 w 177297"/>
                <a:gd name="connsiteY2" fmla="*/ 362353 h 376758"/>
                <a:gd name="connsiteX3" fmla="*/ 16622 w 177297"/>
                <a:gd name="connsiteY3" fmla="*/ 103054 h 376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297" h="376758">
                  <a:moveTo>
                    <a:pt x="165109" y="16622"/>
                  </a:moveTo>
                  <a:lnTo>
                    <a:pt x="165109" y="275920"/>
                  </a:lnTo>
                  <a:lnTo>
                    <a:pt x="16622" y="362353"/>
                  </a:lnTo>
                  <a:lnTo>
                    <a:pt x="16622" y="103054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ABD3519B-C05A-42A6-9DFD-F0672706A04F}"/>
                </a:ext>
              </a:extLst>
            </p:cNvPr>
            <p:cNvSpPr/>
            <p:nvPr/>
          </p:nvSpPr>
          <p:spPr>
            <a:xfrm>
              <a:off x="7269034" y="3635141"/>
              <a:ext cx="88649" cy="288109"/>
            </a:xfrm>
            <a:custGeom>
              <a:avLst/>
              <a:gdLst>
                <a:gd name="connsiteX0" fmla="*/ 89757 w 88648"/>
                <a:gd name="connsiteY0" fmla="*/ 27703 h 288109"/>
                <a:gd name="connsiteX1" fmla="*/ 76460 w 88648"/>
                <a:gd name="connsiteY1" fmla="*/ 16622 h 288109"/>
                <a:gd name="connsiteX2" fmla="*/ 41000 w 88648"/>
                <a:gd name="connsiteY2" fmla="*/ 16622 h 288109"/>
                <a:gd name="connsiteX3" fmla="*/ 16622 w 88648"/>
                <a:gd name="connsiteY3" fmla="*/ 244893 h 288109"/>
                <a:gd name="connsiteX4" fmla="*/ 52081 w 88648"/>
                <a:gd name="connsiteY4" fmla="*/ 258190 h 288109"/>
                <a:gd name="connsiteX5" fmla="*/ 89757 w 88648"/>
                <a:gd name="connsiteY5" fmla="*/ 287001 h 28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648" h="288109">
                  <a:moveTo>
                    <a:pt x="89757" y="27703"/>
                  </a:moveTo>
                  <a:lnTo>
                    <a:pt x="76460" y="16622"/>
                  </a:lnTo>
                  <a:lnTo>
                    <a:pt x="41000" y="16622"/>
                  </a:lnTo>
                  <a:lnTo>
                    <a:pt x="16622" y="244893"/>
                  </a:lnTo>
                  <a:lnTo>
                    <a:pt x="52081" y="258190"/>
                  </a:lnTo>
                  <a:lnTo>
                    <a:pt x="89757" y="287001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EEB12D68-0273-49B5-B3EA-CB1EC7544B21}"/>
                </a:ext>
              </a:extLst>
            </p:cNvPr>
            <p:cNvSpPr/>
            <p:nvPr/>
          </p:nvSpPr>
          <p:spPr>
            <a:xfrm>
              <a:off x="7458760" y="3620925"/>
              <a:ext cx="22162" cy="44324"/>
            </a:xfrm>
            <a:custGeom>
              <a:avLst/>
              <a:gdLst>
                <a:gd name="connsiteX0" fmla="*/ 21923 w 22162"/>
                <a:gd name="connsiteY0" fmla="*/ 17540 h 44324"/>
                <a:gd name="connsiteX1" fmla="*/ 26356 w 22162"/>
                <a:gd name="connsiteY1" fmla="*/ 19756 h 44324"/>
                <a:gd name="connsiteX2" fmla="*/ 21923 w 22162"/>
                <a:gd name="connsiteY2" fmla="*/ 28621 h 44324"/>
                <a:gd name="connsiteX3" fmla="*/ 17491 w 22162"/>
                <a:gd name="connsiteY3" fmla="*/ 26405 h 44324"/>
                <a:gd name="connsiteX4" fmla="*/ 21923 w 22162"/>
                <a:gd name="connsiteY4" fmla="*/ 17540 h 44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62" h="44324">
                  <a:moveTo>
                    <a:pt x="21923" y="17540"/>
                  </a:moveTo>
                  <a:cubicBezTo>
                    <a:pt x="24140" y="15323"/>
                    <a:pt x="26356" y="17540"/>
                    <a:pt x="26356" y="19756"/>
                  </a:cubicBezTo>
                  <a:cubicBezTo>
                    <a:pt x="26356" y="21972"/>
                    <a:pt x="24140" y="28621"/>
                    <a:pt x="21923" y="28621"/>
                  </a:cubicBezTo>
                  <a:cubicBezTo>
                    <a:pt x="19707" y="30837"/>
                    <a:pt x="17491" y="28621"/>
                    <a:pt x="17491" y="26405"/>
                  </a:cubicBezTo>
                  <a:cubicBezTo>
                    <a:pt x="15275" y="24188"/>
                    <a:pt x="17491" y="19756"/>
                    <a:pt x="21923" y="17540"/>
                  </a:cubicBezTo>
                  <a:close/>
                </a:path>
              </a:pathLst>
            </a:custGeom>
            <a:solidFill>
              <a:srgbClr val="BF910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37" name="Freeform: Shape 736">
              <a:extLst>
                <a:ext uri="{FF2B5EF4-FFF2-40B4-BE49-F238E27FC236}">
                  <a16:creationId xmlns:a16="http://schemas.microsoft.com/office/drawing/2014/main" id="{5CA14B91-D7C1-47AE-9370-2BC193CDF100}"/>
                </a:ext>
              </a:extLst>
            </p:cNvPr>
            <p:cNvSpPr/>
            <p:nvPr/>
          </p:nvSpPr>
          <p:spPr>
            <a:xfrm>
              <a:off x="7377629" y="3667466"/>
              <a:ext cx="22162" cy="44324"/>
            </a:xfrm>
            <a:custGeom>
              <a:avLst/>
              <a:gdLst>
                <a:gd name="connsiteX0" fmla="*/ 21054 w 22162"/>
                <a:gd name="connsiteY0" fmla="*/ 17540 h 44324"/>
                <a:gd name="connsiteX1" fmla="*/ 25486 w 22162"/>
                <a:gd name="connsiteY1" fmla="*/ 19756 h 44324"/>
                <a:gd name="connsiteX2" fmla="*/ 21054 w 22162"/>
                <a:gd name="connsiteY2" fmla="*/ 28621 h 44324"/>
                <a:gd name="connsiteX3" fmla="*/ 16622 w 22162"/>
                <a:gd name="connsiteY3" fmla="*/ 26405 h 44324"/>
                <a:gd name="connsiteX4" fmla="*/ 21054 w 22162"/>
                <a:gd name="connsiteY4" fmla="*/ 17540 h 44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62" h="44324">
                  <a:moveTo>
                    <a:pt x="21054" y="17540"/>
                  </a:moveTo>
                  <a:cubicBezTo>
                    <a:pt x="23270" y="15324"/>
                    <a:pt x="25486" y="17540"/>
                    <a:pt x="25486" y="19756"/>
                  </a:cubicBezTo>
                  <a:cubicBezTo>
                    <a:pt x="25486" y="24188"/>
                    <a:pt x="23270" y="28621"/>
                    <a:pt x="21054" y="28621"/>
                  </a:cubicBezTo>
                  <a:cubicBezTo>
                    <a:pt x="18838" y="30837"/>
                    <a:pt x="16622" y="28621"/>
                    <a:pt x="16622" y="26405"/>
                  </a:cubicBezTo>
                  <a:cubicBezTo>
                    <a:pt x="16622" y="24188"/>
                    <a:pt x="18838" y="19756"/>
                    <a:pt x="21054" y="17540"/>
                  </a:cubicBezTo>
                  <a:close/>
                </a:path>
              </a:pathLst>
            </a:custGeom>
            <a:solidFill>
              <a:srgbClr val="BF910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38" name="Freeform: Shape 737">
              <a:extLst>
                <a:ext uri="{FF2B5EF4-FFF2-40B4-BE49-F238E27FC236}">
                  <a16:creationId xmlns:a16="http://schemas.microsoft.com/office/drawing/2014/main" id="{0F7471B1-6747-45F0-9E9B-3B68915334C3}"/>
                </a:ext>
              </a:extLst>
            </p:cNvPr>
            <p:cNvSpPr/>
            <p:nvPr/>
          </p:nvSpPr>
          <p:spPr>
            <a:xfrm>
              <a:off x="7363414" y="3539843"/>
              <a:ext cx="110811" cy="155136"/>
            </a:xfrm>
            <a:custGeom>
              <a:avLst/>
              <a:gdLst>
                <a:gd name="connsiteX0" fmla="*/ 59648 w 110811"/>
                <a:gd name="connsiteY0" fmla="*/ 16622 h 155135"/>
                <a:gd name="connsiteX1" fmla="*/ 44134 w 110811"/>
                <a:gd name="connsiteY1" fmla="*/ 21054 h 155135"/>
                <a:gd name="connsiteX2" fmla="*/ 17540 w 110811"/>
                <a:gd name="connsiteY2" fmla="*/ 65379 h 155135"/>
                <a:gd name="connsiteX3" fmla="*/ 19756 w 110811"/>
                <a:gd name="connsiteY3" fmla="*/ 109703 h 155135"/>
                <a:gd name="connsiteX4" fmla="*/ 30837 w 110811"/>
                <a:gd name="connsiteY4" fmla="*/ 156244 h 155135"/>
                <a:gd name="connsiteX5" fmla="*/ 33053 w 110811"/>
                <a:gd name="connsiteY5" fmla="*/ 158460 h 155135"/>
                <a:gd name="connsiteX6" fmla="*/ 35270 w 110811"/>
                <a:gd name="connsiteY6" fmla="*/ 156244 h 155135"/>
                <a:gd name="connsiteX7" fmla="*/ 24188 w 110811"/>
                <a:gd name="connsiteY7" fmla="*/ 109703 h 155135"/>
                <a:gd name="connsiteX8" fmla="*/ 21972 w 110811"/>
                <a:gd name="connsiteY8" fmla="*/ 65379 h 155135"/>
                <a:gd name="connsiteX9" fmla="*/ 44134 w 110811"/>
                <a:gd name="connsiteY9" fmla="*/ 27703 h 155135"/>
                <a:gd name="connsiteX10" fmla="*/ 68513 w 110811"/>
                <a:gd name="connsiteY10" fmla="*/ 27703 h 155135"/>
                <a:gd name="connsiteX11" fmla="*/ 68513 w 110811"/>
                <a:gd name="connsiteY11" fmla="*/ 27703 h 155135"/>
                <a:gd name="connsiteX12" fmla="*/ 99540 w 110811"/>
                <a:gd name="connsiteY12" fmla="*/ 67595 h 155135"/>
                <a:gd name="connsiteX13" fmla="*/ 110621 w 110811"/>
                <a:gd name="connsiteY13" fmla="*/ 109703 h 155135"/>
                <a:gd name="connsiteX14" fmla="*/ 112837 w 110811"/>
                <a:gd name="connsiteY14" fmla="*/ 111919 h 155135"/>
                <a:gd name="connsiteX15" fmla="*/ 115054 w 110811"/>
                <a:gd name="connsiteY15" fmla="*/ 109703 h 155135"/>
                <a:gd name="connsiteX16" fmla="*/ 103972 w 110811"/>
                <a:gd name="connsiteY16" fmla="*/ 67595 h 155135"/>
                <a:gd name="connsiteX17" fmla="*/ 70729 w 110811"/>
                <a:gd name="connsiteY17" fmla="*/ 25487 h 155135"/>
                <a:gd name="connsiteX18" fmla="*/ 70729 w 110811"/>
                <a:gd name="connsiteY18" fmla="*/ 25487 h 155135"/>
                <a:gd name="connsiteX19" fmla="*/ 59648 w 110811"/>
                <a:gd name="connsiteY19" fmla="*/ 16622 h 15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0811" h="155135">
                  <a:moveTo>
                    <a:pt x="59648" y="16622"/>
                  </a:moveTo>
                  <a:cubicBezTo>
                    <a:pt x="55216" y="16622"/>
                    <a:pt x="48567" y="18838"/>
                    <a:pt x="44134" y="21054"/>
                  </a:cubicBezTo>
                  <a:cubicBezTo>
                    <a:pt x="26405" y="29919"/>
                    <a:pt x="19756" y="47649"/>
                    <a:pt x="17540" y="65379"/>
                  </a:cubicBezTo>
                  <a:cubicBezTo>
                    <a:pt x="15323" y="80892"/>
                    <a:pt x="17540" y="94190"/>
                    <a:pt x="19756" y="109703"/>
                  </a:cubicBezTo>
                  <a:lnTo>
                    <a:pt x="30837" y="156244"/>
                  </a:lnTo>
                  <a:cubicBezTo>
                    <a:pt x="30837" y="158460"/>
                    <a:pt x="33053" y="158460"/>
                    <a:pt x="33053" y="158460"/>
                  </a:cubicBezTo>
                  <a:cubicBezTo>
                    <a:pt x="33053" y="158460"/>
                    <a:pt x="35270" y="156244"/>
                    <a:pt x="35270" y="156244"/>
                  </a:cubicBezTo>
                  <a:lnTo>
                    <a:pt x="24188" y="109703"/>
                  </a:lnTo>
                  <a:cubicBezTo>
                    <a:pt x="19756" y="94190"/>
                    <a:pt x="19756" y="78676"/>
                    <a:pt x="21972" y="65379"/>
                  </a:cubicBezTo>
                  <a:cubicBezTo>
                    <a:pt x="24188" y="49865"/>
                    <a:pt x="30837" y="36568"/>
                    <a:pt x="44134" y="27703"/>
                  </a:cubicBezTo>
                  <a:cubicBezTo>
                    <a:pt x="52999" y="23270"/>
                    <a:pt x="61864" y="23270"/>
                    <a:pt x="68513" y="27703"/>
                  </a:cubicBezTo>
                  <a:cubicBezTo>
                    <a:pt x="68513" y="27703"/>
                    <a:pt x="68513" y="27703"/>
                    <a:pt x="68513" y="27703"/>
                  </a:cubicBezTo>
                  <a:cubicBezTo>
                    <a:pt x="84026" y="36568"/>
                    <a:pt x="95108" y="52081"/>
                    <a:pt x="99540" y="67595"/>
                  </a:cubicBezTo>
                  <a:lnTo>
                    <a:pt x="110621" y="109703"/>
                  </a:lnTo>
                  <a:cubicBezTo>
                    <a:pt x="110621" y="111919"/>
                    <a:pt x="112837" y="111919"/>
                    <a:pt x="112837" y="111919"/>
                  </a:cubicBezTo>
                  <a:cubicBezTo>
                    <a:pt x="115054" y="111919"/>
                    <a:pt x="115054" y="109703"/>
                    <a:pt x="115054" y="109703"/>
                  </a:cubicBezTo>
                  <a:lnTo>
                    <a:pt x="103972" y="67595"/>
                  </a:lnTo>
                  <a:cubicBezTo>
                    <a:pt x="99540" y="49865"/>
                    <a:pt x="88459" y="34352"/>
                    <a:pt x="70729" y="25487"/>
                  </a:cubicBezTo>
                  <a:cubicBezTo>
                    <a:pt x="70729" y="25487"/>
                    <a:pt x="70729" y="25487"/>
                    <a:pt x="70729" y="25487"/>
                  </a:cubicBezTo>
                  <a:cubicBezTo>
                    <a:pt x="70729" y="18838"/>
                    <a:pt x="64081" y="16622"/>
                    <a:pt x="59648" y="16622"/>
                  </a:cubicBezTo>
                  <a:close/>
                </a:path>
              </a:pathLst>
            </a:custGeom>
            <a:solidFill>
              <a:srgbClr val="48486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39" name="Freeform: Shape 738">
              <a:extLst>
                <a:ext uri="{FF2B5EF4-FFF2-40B4-BE49-F238E27FC236}">
                  <a16:creationId xmlns:a16="http://schemas.microsoft.com/office/drawing/2014/main" id="{D0E90B9F-FEE4-418F-A70F-D3D862F66B71}"/>
                </a:ext>
              </a:extLst>
            </p:cNvPr>
            <p:cNvSpPr/>
            <p:nvPr/>
          </p:nvSpPr>
          <p:spPr>
            <a:xfrm>
              <a:off x="7198115" y="2987916"/>
              <a:ext cx="132973" cy="243785"/>
            </a:xfrm>
            <a:custGeom>
              <a:avLst/>
              <a:gdLst>
                <a:gd name="connsiteX0" fmla="*/ 107487 w 132973"/>
                <a:gd name="connsiteY0" fmla="*/ 67682 h 243784"/>
                <a:gd name="connsiteX1" fmla="*/ 96406 w 132973"/>
                <a:gd name="connsiteY1" fmla="*/ 49952 h 243784"/>
                <a:gd name="connsiteX2" fmla="*/ 74244 w 132973"/>
                <a:gd name="connsiteY2" fmla="*/ 23357 h 243784"/>
                <a:gd name="connsiteX3" fmla="*/ 16622 w 132973"/>
                <a:gd name="connsiteY3" fmla="*/ 52168 h 243784"/>
                <a:gd name="connsiteX4" fmla="*/ 32135 w 132973"/>
                <a:gd name="connsiteY4" fmla="*/ 87627 h 243784"/>
                <a:gd name="connsiteX5" fmla="*/ 43216 w 132973"/>
                <a:gd name="connsiteY5" fmla="*/ 136384 h 243784"/>
                <a:gd name="connsiteX6" fmla="*/ 49865 w 132973"/>
                <a:gd name="connsiteY6" fmla="*/ 151898 h 243784"/>
                <a:gd name="connsiteX7" fmla="*/ 56514 w 132973"/>
                <a:gd name="connsiteY7" fmla="*/ 156331 h 243784"/>
                <a:gd name="connsiteX8" fmla="*/ 60946 w 132973"/>
                <a:gd name="connsiteY8" fmla="*/ 165195 h 243784"/>
                <a:gd name="connsiteX9" fmla="*/ 72027 w 132973"/>
                <a:gd name="connsiteY9" fmla="*/ 191790 h 243784"/>
                <a:gd name="connsiteX10" fmla="*/ 91973 w 132973"/>
                <a:gd name="connsiteY10" fmla="*/ 222817 h 243784"/>
                <a:gd name="connsiteX11" fmla="*/ 125217 w 132973"/>
                <a:gd name="connsiteY11" fmla="*/ 218385 h 243784"/>
                <a:gd name="connsiteX12" fmla="*/ 127433 w 132973"/>
                <a:gd name="connsiteY12" fmla="*/ 207304 h 243784"/>
                <a:gd name="connsiteX13" fmla="*/ 123001 w 132973"/>
                <a:gd name="connsiteY13" fmla="*/ 129736 h 243784"/>
                <a:gd name="connsiteX14" fmla="*/ 107487 w 132973"/>
                <a:gd name="connsiteY14" fmla="*/ 67682 h 24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2973" h="243784">
                  <a:moveTo>
                    <a:pt x="107487" y="67682"/>
                  </a:moveTo>
                  <a:cubicBezTo>
                    <a:pt x="105271" y="61033"/>
                    <a:pt x="100838" y="56600"/>
                    <a:pt x="96406" y="49952"/>
                  </a:cubicBezTo>
                  <a:cubicBezTo>
                    <a:pt x="89757" y="41087"/>
                    <a:pt x="83108" y="30006"/>
                    <a:pt x="74244" y="23357"/>
                  </a:cubicBezTo>
                  <a:cubicBezTo>
                    <a:pt x="52081" y="5627"/>
                    <a:pt x="16622" y="25573"/>
                    <a:pt x="16622" y="52168"/>
                  </a:cubicBezTo>
                  <a:cubicBezTo>
                    <a:pt x="16622" y="63249"/>
                    <a:pt x="27703" y="76546"/>
                    <a:pt x="32135" y="87627"/>
                  </a:cubicBezTo>
                  <a:cubicBezTo>
                    <a:pt x="36568" y="103141"/>
                    <a:pt x="38784" y="120871"/>
                    <a:pt x="43216" y="136384"/>
                  </a:cubicBezTo>
                  <a:cubicBezTo>
                    <a:pt x="45433" y="143033"/>
                    <a:pt x="45433" y="147466"/>
                    <a:pt x="49865" y="151898"/>
                  </a:cubicBezTo>
                  <a:cubicBezTo>
                    <a:pt x="52081" y="154114"/>
                    <a:pt x="54298" y="156331"/>
                    <a:pt x="56514" y="156331"/>
                  </a:cubicBezTo>
                  <a:cubicBezTo>
                    <a:pt x="58730" y="158547"/>
                    <a:pt x="60946" y="162979"/>
                    <a:pt x="60946" y="165195"/>
                  </a:cubicBezTo>
                  <a:cubicBezTo>
                    <a:pt x="65379" y="174060"/>
                    <a:pt x="67595" y="182925"/>
                    <a:pt x="72027" y="191790"/>
                  </a:cubicBezTo>
                  <a:cubicBezTo>
                    <a:pt x="76460" y="202871"/>
                    <a:pt x="80892" y="213952"/>
                    <a:pt x="91973" y="222817"/>
                  </a:cubicBezTo>
                  <a:cubicBezTo>
                    <a:pt x="103054" y="229466"/>
                    <a:pt x="118568" y="229466"/>
                    <a:pt x="125217" y="218385"/>
                  </a:cubicBezTo>
                  <a:cubicBezTo>
                    <a:pt x="127433" y="216169"/>
                    <a:pt x="127433" y="211736"/>
                    <a:pt x="127433" y="207304"/>
                  </a:cubicBezTo>
                  <a:cubicBezTo>
                    <a:pt x="131865" y="180709"/>
                    <a:pt x="129649" y="154114"/>
                    <a:pt x="123001" y="129736"/>
                  </a:cubicBezTo>
                  <a:cubicBezTo>
                    <a:pt x="118568" y="112006"/>
                    <a:pt x="116352" y="85411"/>
                    <a:pt x="107487" y="67682"/>
                  </a:cubicBezTo>
                  <a:close/>
                </a:path>
              </a:pathLst>
            </a:custGeom>
            <a:solidFill>
              <a:srgbClr val="FFC10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40" name="Freeform: Shape 739">
              <a:extLst>
                <a:ext uri="{FF2B5EF4-FFF2-40B4-BE49-F238E27FC236}">
                  <a16:creationId xmlns:a16="http://schemas.microsoft.com/office/drawing/2014/main" id="{05798381-1AC0-48E3-A216-497E4D84C3B7}"/>
                </a:ext>
              </a:extLst>
            </p:cNvPr>
            <p:cNvSpPr/>
            <p:nvPr/>
          </p:nvSpPr>
          <p:spPr>
            <a:xfrm>
              <a:off x="7218538" y="3152473"/>
              <a:ext cx="221622" cy="398920"/>
            </a:xfrm>
            <a:custGeom>
              <a:avLst/>
              <a:gdLst>
                <a:gd name="connsiteX0" fmla="*/ 100361 w 221622"/>
                <a:gd name="connsiteY0" fmla="*/ 22801 h 398920"/>
                <a:gd name="connsiteX1" fmla="*/ 171280 w 221622"/>
                <a:gd name="connsiteY1" fmla="*/ 62693 h 398920"/>
                <a:gd name="connsiteX2" fmla="*/ 197875 w 221622"/>
                <a:gd name="connsiteY2" fmla="*/ 109233 h 398920"/>
                <a:gd name="connsiteX3" fmla="*/ 213388 w 221622"/>
                <a:gd name="connsiteY3" fmla="*/ 379613 h 398920"/>
                <a:gd name="connsiteX4" fmla="*/ 25009 w 221622"/>
                <a:gd name="connsiteY4" fmla="*/ 326423 h 398920"/>
                <a:gd name="connsiteX5" fmla="*/ 27225 w 221622"/>
                <a:gd name="connsiteY5" fmla="*/ 175720 h 398920"/>
                <a:gd name="connsiteX6" fmla="*/ 27225 w 221622"/>
                <a:gd name="connsiteY6" fmla="*/ 175720 h 398920"/>
                <a:gd name="connsiteX7" fmla="*/ 18361 w 221622"/>
                <a:gd name="connsiteY7" fmla="*/ 135828 h 398920"/>
                <a:gd name="connsiteX8" fmla="*/ 27225 w 221622"/>
                <a:gd name="connsiteY8" fmla="*/ 100368 h 398920"/>
                <a:gd name="connsiteX9" fmla="*/ 27225 w 221622"/>
                <a:gd name="connsiteY9" fmla="*/ 67125 h 398920"/>
                <a:gd name="connsiteX10" fmla="*/ 100361 w 221622"/>
                <a:gd name="connsiteY10" fmla="*/ 22801 h 39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1622" h="398920">
                  <a:moveTo>
                    <a:pt x="100361" y="22801"/>
                  </a:moveTo>
                  <a:lnTo>
                    <a:pt x="171280" y="62693"/>
                  </a:lnTo>
                  <a:cubicBezTo>
                    <a:pt x="189010" y="71558"/>
                    <a:pt x="193442" y="91504"/>
                    <a:pt x="197875" y="109233"/>
                  </a:cubicBezTo>
                  <a:cubicBezTo>
                    <a:pt x="222253" y="184585"/>
                    <a:pt x="213388" y="379613"/>
                    <a:pt x="213388" y="379613"/>
                  </a:cubicBezTo>
                  <a:cubicBezTo>
                    <a:pt x="169064" y="406208"/>
                    <a:pt x="51604" y="368532"/>
                    <a:pt x="25009" y="326423"/>
                  </a:cubicBezTo>
                  <a:cubicBezTo>
                    <a:pt x="25009" y="326423"/>
                    <a:pt x="47172" y="235558"/>
                    <a:pt x="27225" y="175720"/>
                  </a:cubicBezTo>
                  <a:lnTo>
                    <a:pt x="27225" y="175720"/>
                  </a:lnTo>
                  <a:cubicBezTo>
                    <a:pt x="18361" y="164639"/>
                    <a:pt x="13928" y="149125"/>
                    <a:pt x="18361" y="135828"/>
                  </a:cubicBezTo>
                  <a:lnTo>
                    <a:pt x="27225" y="100368"/>
                  </a:lnTo>
                  <a:lnTo>
                    <a:pt x="27225" y="67125"/>
                  </a:lnTo>
                  <a:cubicBezTo>
                    <a:pt x="29442" y="27233"/>
                    <a:pt x="69334" y="5071"/>
                    <a:pt x="100361" y="2280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41" name="Freeform: Shape 740">
              <a:extLst>
                <a:ext uri="{FF2B5EF4-FFF2-40B4-BE49-F238E27FC236}">
                  <a16:creationId xmlns:a16="http://schemas.microsoft.com/office/drawing/2014/main" id="{689D7BD8-7DF3-43DE-89C3-18ADF273584F}"/>
                </a:ext>
              </a:extLst>
            </p:cNvPr>
            <p:cNvSpPr/>
            <p:nvPr/>
          </p:nvSpPr>
          <p:spPr>
            <a:xfrm>
              <a:off x="7277899" y="3149788"/>
              <a:ext cx="155136" cy="398920"/>
            </a:xfrm>
            <a:custGeom>
              <a:avLst/>
              <a:gdLst>
                <a:gd name="connsiteX0" fmla="*/ 140730 w 155135"/>
                <a:gd name="connsiteY0" fmla="*/ 109703 h 398920"/>
                <a:gd name="connsiteX1" fmla="*/ 114135 w 155135"/>
                <a:gd name="connsiteY1" fmla="*/ 63162 h 398920"/>
                <a:gd name="connsiteX2" fmla="*/ 43216 w 155135"/>
                <a:gd name="connsiteY2" fmla="*/ 23270 h 398920"/>
                <a:gd name="connsiteX3" fmla="*/ 16622 w 155135"/>
                <a:gd name="connsiteY3" fmla="*/ 16622 h 398920"/>
                <a:gd name="connsiteX4" fmla="*/ 36568 w 155135"/>
                <a:gd name="connsiteY4" fmla="*/ 23270 h 398920"/>
                <a:gd name="connsiteX5" fmla="*/ 107487 w 155135"/>
                <a:gd name="connsiteY5" fmla="*/ 63162 h 398920"/>
                <a:gd name="connsiteX6" fmla="*/ 134082 w 155135"/>
                <a:gd name="connsiteY6" fmla="*/ 109703 h 398920"/>
                <a:gd name="connsiteX7" fmla="*/ 149595 w 155135"/>
                <a:gd name="connsiteY7" fmla="*/ 380082 h 398920"/>
                <a:gd name="connsiteX8" fmla="*/ 111919 w 155135"/>
                <a:gd name="connsiteY8" fmla="*/ 388947 h 398920"/>
                <a:gd name="connsiteX9" fmla="*/ 156244 w 155135"/>
                <a:gd name="connsiteY9" fmla="*/ 380082 h 398920"/>
                <a:gd name="connsiteX10" fmla="*/ 140730 w 155135"/>
                <a:gd name="connsiteY10" fmla="*/ 109703 h 39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135" h="398920">
                  <a:moveTo>
                    <a:pt x="140730" y="109703"/>
                  </a:moveTo>
                  <a:cubicBezTo>
                    <a:pt x="134082" y="91973"/>
                    <a:pt x="129649" y="72027"/>
                    <a:pt x="114135" y="63162"/>
                  </a:cubicBezTo>
                  <a:lnTo>
                    <a:pt x="43216" y="23270"/>
                  </a:lnTo>
                  <a:cubicBezTo>
                    <a:pt x="34351" y="18838"/>
                    <a:pt x="25486" y="16622"/>
                    <a:pt x="16622" y="16622"/>
                  </a:cubicBezTo>
                  <a:cubicBezTo>
                    <a:pt x="23270" y="16622"/>
                    <a:pt x="29919" y="18838"/>
                    <a:pt x="36568" y="23270"/>
                  </a:cubicBezTo>
                  <a:lnTo>
                    <a:pt x="107487" y="63162"/>
                  </a:lnTo>
                  <a:cubicBezTo>
                    <a:pt x="125217" y="72027"/>
                    <a:pt x="129649" y="91973"/>
                    <a:pt x="134082" y="109703"/>
                  </a:cubicBezTo>
                  <a:cubicBezTo>
                    <a:pt x="158460" y="185055"/>
                    <a:pt x="149595" y="380082"/>
                    <a:pt x="149595" y="380082"/>
                  </a:cubicBezTo>
                  <a:cubicBezTo>
                    <a:pt x="140730" y="386731"/>
                    <a:pt x="127433" y="388947"/>
                    <a:pt x="111919" y="388947"/>
                  </a:cubicBezTo>
                  <a:cubicBezTo>
                    <a:pt x="129649" y="388947"/>
                    <a:pt x="145163" y="386731"/>
                    <a:pt x="156244" y="380082"/>
                  </a:cubicBezTo>
                  <a:cubicBezTo>
                    <a:pt x="156244" y="380082"/>
                    <a:pt x="165109" y="185055"/>
                    <a:pt x="140730" y="109703"/>
                  </a:cubicBezTo>
                  <a:close/>
                </a:path>
              </a:pathLst>
            </a:custGeom>
            <a:solidFill>
              <a:srgbClr val="EF9EA3">
                <a:alpha val="2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42" name="Freeform: Shape 741">
              <a:extLst>
                <a:ext uri="{FF2B5EF4-FFF2-40B4-BE49-F238E27FC236}">
                  <a16:creationId xmlns:a16="http://schemas.microsoft.com/office/drawing/2014/main" id="{60105AD6-8D21-44C9-95A6-DB18FF05222C}"/>
                </a:ext>
              </a:extLst>
            </p:cNvPr>
            <p:cNvSpPr/>
            <p:nvPr/>
          </p:nvSpPr>
          <p:spPr>
            <a:xfrm>
              <a:off x="7222493" y="3010165"/>
              <a:ext cx="132973" cy="155136"/>
            </a:xfrm>
            <a:custGeom>
              <a:avLst/>
              <a:gdLst>
                <a:gd name="connsiteX0" fmla="*/ 129649 w 132973"/>
                <a:gd name="connsiteY0" fmla="*/ 142946 h 155135"/>
                <a:gd name="connsiteX1" fmla="*/ 107487 w 132973"/>
                <a:gd name="connsiteY1" fmla="*/ 142946 h 155135"/>
                <a:gd name="connsiteX2" fmla="*/ 16622 w 132973"/>
                <a:gd name="connsiteY2" fmla="*/ 52081 h 155135"/>
                <a:gd name="connsiteX3" fmla="*/ 16622 w 132973"/>
                <a:gd name="connsiteY3" fmla="*/ 52081 h 155135"/>
                <a:gd name="connsiteX4" fmla="*/ 52081 w 132973"/>
                <a:gd name="connsiteY4" fmla="*/ 16622 h 155135"/>
                <a:gd name="connsiteX5" fmla="*/ 129649 w 132973"/>
                <a:gd name="connsiteY5" fmla="*/ 16622 h 155135"/>
                <a:gd name="connsiteX6" fmla="*/ 129649 w 132973"/>
                <a:gd name="connsiteY6" fmla="*/ 142946 h 15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973" h="155135">
                  <a:moveTo>
                    <a:pt x="129649" y="142946"/>
                  </a:moveTo>
                  <a:lnTo>
                    <a:pt x="107487" y="142946"/>
                  </a:lnTo>
                  <a:cubicBezTo>
                    <a:pt x="56514" y="142946"/>
                    <a:pt x="16622" y="103054"/>
                    <a:pt x="16622" y="52081"/>
                  </a:cubicBezTo>
                  <a:lnTo>
                    <a:pt x="16622" y="52081"/>
                  </a:lnTo>
                  <a:cubicBezTo>
                    <a:pt x="16622" y="32135"/>
                    <a:pt x="32135" y="16622"/>
                    <a:pt x="52081" y="16622"/>
                  </a:cubicBezTo>
                  <a:lnTo>
                    <a:pt x="129649" y="16622"/>
                  </a:lnTo>
                  <a:lnTo>
                    <a:pt x="129649" y="142946"/>
                  </a:lnTo>
                  <a:close/>
                </a:path>
              </a:pathLst>
            </a:custGeom>
            <a:solidFill>
              <a:srgbClr val="F2B1B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43" name="Freeform: Shape 742">
              <a:extLst>
                <a:ext uri="{FF2B5EF4-FFF2-40B4-BE49-F238E27FC236}">
                  <a16:creationId xmlns:a16="http://schemas.microsoft.com/office/drawing/2014/main" id="{BF6C6ACB-6186-481C-BF95-802F77E7FC66}"/>
                </a:ext>
              </a:extLst>
            </p:cNvPr>
            <p:cNvSpPr/>
            <p:nvPr/>
          </p:nvSpPr>
          <p:spPr>
            <a:xfrm>
              <a:off x="7288980" y="3109895"/>
              <a:ext cx="66487" cy="110811"/>
            </a:xfrm>
            <a:custGeom>
              <a:avLst/>
              <a:gdLst>
                <a:gd name="connsiteX0" fmla="*/ 38784 w 66486"/>
                <a:gd name="connsiteY0" fmla="*/ 103054 h 110811"/>
                <a:gd name="connsiteX1" fmla="*/ 38784 w 66486"/>
                <a:gd name="connsiteY1" fmla="*/ 103054 h 110811"/>
                <a:gd name="connsiteX2" fmla="*/ 16622 w 66486"/>
                <a:gd name="connsiteY2" fmla="*/ 80892 h 110811"/>
                <a:gd name="connsiteX3" fmla="*/ 16622 w 66486"/>
                <a:gd name="connsiteY3" fmla="*/ 16622 h 110811"/>
                <a:gd name="connsiteX4" fmla="*/ 63162 w 66486"/>
                <a:gd name="connsiteY4" fmla="*/ 16622 h 110811"/>
                <a:gd name="connsiteX5" fmla="*/ 63162 w 66486"/>
                <a:gd name="connsiteY5" fmla="*/ 78676 h 110811"/>
                <a:gd name="connsiteX6" fmla="*/ 38784 w 66486"/>
                <a:gd name="connsiteY6" fmla="*/ 103054 h 110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486" h="110811">
                  <a:moveTo>
                    <a:pt x="38784" y="103054"/>
                  </a:moveTo>
                  <a:lnTo>
                    <a:pt x="38784" y="103054"/>
                  </a:lnTo>
                  <a:cubicBezTo>
                    <a:pt x="25486" y="103054"/>
                    <a:pt x="16622" y="91973"/>
                    <a:pt x="16622" y="80892"/>
                  </a:cubicBezTo>
                  <a:lnTo>
                    <a:pt x="16622" y="16622"/>
                  </a:lnTo>
                  <a:lnTo>
                    <a:pt x="63162" y="16622"/>
                  </a:lnTo>
                  <a:lnTo>
                    <a:pt x="63162" y="78676"/>
                  </a:lnTo>
                  <a:cubicBezTo>
                    <a:pt x="63162" y="91973"/>
                    <a:pt x="52081" y="103054"/>
                    <a:pt x="38784" y="103054"/>
                  </a:cubicBezTo>
                  <a:close/>
                </a:path>
              </a:pathLst>
            </a:custGeom>
            <a:solidFill>
              <a:srgbClr val="F2B1B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44" name="Freeform: Shape 743">
              <a:extLst>
                <a:ext uri="{FF2B5EF4-FFF2-40B4-BE49-F238E27FC236}">
                  <a16:creationId xmlns:a16="http://schemas.microsoft.com/office/drawing/2014/main" id="{31C82053-F2E8-4307-BAE0-1C9B5AE76565}"/>
                </a:ext>
              </a:extLst>
            </p:cNvPr>
            <p:cNvSpPr/>
            <p:nvPr/>
          </p:nvSpPr>
          <p:spPr>
            <a:xfrm>
              <a:off x="7322630" y="3200837"/>
              <a:ext cx="110811" cy="354596"/>
            </a:xfrm>
            <a:custGeom>
              <a:avLst/>
              <a:gdLst>
                <a:gd name="connsiteX0" fmla="*/ 58323 w 110811"/>
                <a:gd name="connsiteY0" fmla="*/ 337898 h 354595"/>
                <a:gd name="connsiteX1" fmla="*/ 102648 w 110811"/>
                <a:gd name="connsiteY1" fmla="*/ 333466 h 354595"/>
                <a:gd name="connsiteX2" fmla="*/ 111513 w 110811"/>
                <a:gd name="connsiteY2" fmla="*/ 204925 h 354595"/>
                <a:gd name="connsiteX3" fmla="*/ 111513 w 110811"/>
                <a:gd name="connsiteY3" fmla="*/ 202709 h 354595"/>
                <a:gd name="connsiteX4" fmla="*/ 51675 w 110811"/>
                <a:gd name="connsiteY4" fmla="*/ 27627 h 354595"/>
                <a:gd name="connsiteX5" fmla="*/ 25080 w 110811"/>
                <a:gd name="connsiteY5" fmla="*/ 18762 h 354595"/>
                <a:gd name="connsiteX6" fmla="*/ 18431 w 110811"/>
                <a:gd name="connsiteY6" fmla="*/ 43141 h 354595"/>
                <a:gd name="connsiteX7" fmla="*/ 56107 w 110811"/>
                <a:gd name="connsiteY7" fmla="*/ 180546 h 354595"/>
                <a:gd name="connsiteX8" fmla="*/ 62756 w 110811"/>
                <a:gd name="connsiteY8" fmla="*/ 240384 h 354595"/>
                <a:gd name="connsiteX9" fmla="*/ 58323 w 110811"/>
                <a:gd name="connsiteY9" fmla="*/ 337898 h 354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811" h="354595">
                  <a:moveTo>
                    <a:pt x="58323" y="337898"/>
                  </a:moveTo>
                  <a:cubicBezTo>
                    <a:pt x="73837" y="340115"/>
                    <a:pt x="89350" y="337898"/>
                    <a:pt x="102648" y="333466"/>
                  </a:cubicBezTo>
                  <a:lnTo>
                    <a:pt x="111513" y="204925"/>
                  </a:lnTo>
                  <a:cubicBezTo>
                    <a:pt x="111513" y="204925"/>
                    <a:pt x="111513" y="204925"/>
                    <a:pt x="111513" y="202709"/>
                  </a:cubicBezTo>
                  <a:lnTo>
                    <a:pt x="51675" y="27627"/>
                  </a:lnTo>
                  <a:cubicBezTo>
                    <a:pt x="47242" y="16546"/>
                    <a:pt x="36161" y="14330"/>
                    <a:pt x="25080" y="18762"/>
                  </a:cubicBezTo>
                  <a:cubicBezTo>
                    <a:pt x="13999" y="23195"/>
                    <a:pt x="16215" y="32059"/>
                    <a:pt x="18431" y="43141"/>
                  </a:cubicBezTo>
                  <a:lnTo>
                    <a:pt x="56107" y="180546"/>
                  </a:lnTo>
                  <a:cubicBezTo>
                    <a:pt x="62756" y="200493"/>
                    <a:pt x="64972" y="220439"/>
                    <a:pt x="62756" y="240384"/>
                  </a:cubicBezTo>
                  <a:lnTo>
                    <a:pt x="58323" y="337898"/>
                  </a:lnTo>
                  <a:close/>
                </a:path>
              </a:pathLst>
            </a:custGeom>
            <a:solidFill>
              <a:srgbClr val="EF9EA3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45" name="Freeform: Shape 744">
              <a:extLst>
                <a:ext uri="{FF2B5EF4-FFF2-40B4-BE49-F238E27FC236}">
                  <a16:creationId xmlns:a16="http://schemas.microsoft.com/office/drawing/2014/main" id="{6ACD9FF2-04E9-4415-B4ED-F914D2C26AE7}"/>
                </a:ext>
              </a:extLst>
            </p:cNvPr>
            <p:cNvSpPr/>
            <p:nvPr/>
          </p:nvSpPr>
          <p:spPr>
            <a:xfrm>
              <a:off x="7325245" y="3199372"/>
              <a:ext cx="110811" cy="376758"/>
            </a:xfrm>
            <a:custGeom>
              <a:avLst/>
              <a:gdLst>
                <a:gd name="connsiteX0" fmla="*/ 84519 w 110811"/>
                <a:gd name="connsiteY0" fmla="*/ 377039 h 376758"/>
                <a:gd name="connsiteX1" fmla="*/ 84519 w 110811"/>
                <a:gd name="connsiteY1" fmla="*/ 377039 h 376758"/>
                <a:gd name="connsiteX2" fmla="*/ 62357 w 110811"/>
                <a:gd name="connsiteY2" fmla="*/ 354876 h 376758"/>
                <a:gd name="connsiteX3" fmla="*/ 71222 w 110811"/>
                <a:gd name="connsiteY3" fmla="*/ 244065 h 376758"/>
                <a:gd name="connsiteX4" fmla="*/ 64573 w 110811"/>
                <a:gd name="connsiteY4" fmla="*/ 184227 h 376758"/>
                <a:gd name="connsiteX5" fmla="*/ 18033 w 110811"/>
                <a:gd name="connsiteY5" fmla="*/ 46821 h 376758"/>
                <a:gd name="connsiteX6" fmla="*/ 29114 w 110811"/>
                <a:gd name="connsiteY6" fmla="*/ 18010 h 376758"/>
                <a:gd name="connsiteX7" fmla="*/ 57925 w 110811"/>
                <a:gd name="connsiteY7" fmla="*/ 31307 h 376758"/>
                <a:gd name="connsiteX8" fmla="*/ 108898 w 110811"/>
                <a:gd name="connsiteY8" fmla="*/ 182011 h 376758"/>
                <a:gd name="connsiteX9" fmla="*/ 115546 w 110811"/>
                <a:gd name="connsiteY9" fmla="*/ 230768 h 376758"/>
                <a:gd name="connsiteX10" fmla="*/ 106682 w 110811"/>
                <a:gd name="connsiteY10" fmla="*/ 357092 h 376758"/>
                <a:gd name="connsiteX11" fmla="*/ 84519 w 110811"/>
                <a:gd name="connsiteY11" fmla="*/ 377039 h 376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0811" h="376758">
                  <a:moveTo>
                    <a:pt x="84519" y="377039"/>
                  </a:moveTo>
                  <a:cubicBezTo>
                    <a:pt x="84519" y="377039"/>
                    <a:pt x="84519" y="377039"/>
                    <a:pt x="84519" y="377039"/>
                  </a:cubicBezTo>
                  <a:cubicBezTo>
                    <a:pt x="71222" y="377039"/>
                    <a:pt x="62357" y="365957"/>
                    <a:pt x="62357" y="354876"/>
                  </a:cubicBezTo>
                  <a:lnTo>
                    <a:pt x="71222" y="244065"/>
                  </a:lnTo>
                  <a:cubicBezTo>
                    <a:pt x="73438" y="224119"/>
                    <a:pt x="71222" y="204173"/>
                    <a:pt x="64573" y="184227"/>
                  </a:cubicBezTo>
                  <a:lnTo>
                    <a:pt x="18033" y="46821"/>
                  </a:lnTo>
                  <a:cubicBezTo>
                    <a:pt x="13600" y="35740"/>
                    <a:pt x="20249" y="22443"/>
                    <a:pt x="29114" y="18010"/>
                  </a:cubicBezTo>
                  <a:cubicBezTo>
                    <a:pt x="40195" y="13578"/>
                    <a:pt x="53492" y="20226"/>
                    <a:pt x="57925" y="31307"/>
                  </a:cubicBezTo>
                  <a:lnTo>
                    <a:pt x="108898" y="182011"/>
                  </a:lnTo>
                  <a:cubicBezTo>
                    <a:pt x="113330" y="197524"/>
                    <a:pt x="115546" y="215254"/>
                    <a:pt x="115546" y="230768"/>
                  </a:cubicBezTo>
                  <a:lnTo>
                    <a:pt x="106682" y="357092"/>
                  </a:lnTo>
                  <a:cubicBezTo>
                    <a:pt x="104465" y="368173"/>
                    <a:pt x="95600" y="377039"/>
                    <a:pt x="84519" y="377039"/>
                  </a:cubicBezTo>
                  <a:close/>
                </a:path>
              </a:pathLst>
            </a:custGeom>
            <a:solidFill>
              <a:srgbClr val="F2B1B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46" name="Freeform: Shape 745">
              <a:extLst>
                <a:ext uri="{FF2B5EF4-FFF2-40B4-BE49-F238E27FC236}">
                  <a16:creationId xmlns:a16="http://schemas.microsoft.com/office/drawing/2014/main" id="{5BF5E9E5-CFA7-4CCF-A703-FF614E609AC9}"/>
                </a:ext>
              </a:extLst>
            </p:cNvPr>
            <p:cNvSpPr/>
            <p:nvPr/>
          </p:nvSpPr>
          <p:spPr>
            <a:xfrm>
              <a:off x="7342169" y="3200207"/>
              <a:ext cx="110811" cy="376758"/>
            </a:xfrm>
            <a:custGeom>
              <a:avLst/>
              <a:gdLst>
                <a:gd name="connsiteX0" fmla="*/ 41000 w 110811"/>
                <a:gd name="connsiteY0" fmla="*/ 30473 h 376758"/>
                <a:gd name="connsiteX1" fmla="*/ 16622 w 110811"/>
                <a:gd name="connsiteY1" fmla="*/ 17176 h 376758"/>
                <a:gd name="connsiteX2" fmla="*/ 32135 w 110811"/>
                <a:gd name="connsiteY2" fmla="*/ 30473 h 376758"/>
                <a:gd name="connsiteX3" fmla="*/ 85325 w 110811"/>
                <a:gd name="connsiteY3" fmla="*/ 183393 h 376758"/>
                <a:gd name="connsiteX4" fmla="*/ 91973 w 110811"/>
                <a:gd name="connsiteY4" fmla="*/ 229933 h 376758"/>
                <a:gd name="connsiteX5" fmla="*/ 83108 w 110811"/>
                <a:gd name="connsiteY5" fmla="*/ 358474 h 376758"/>
                <a:gd name="connsiteX6" fmla="*/ 65379 w 110811"/>
                <a:gd name="connsiteY6" fmla="*/ 378420 h 376758"/>
                <a:gd name="connsiteX7" fmla="*/ 67595 w 110811"/>
                <a:gd name="connsiteY7" fmla="*/ 378420 h 376758"/>
                <a:gd name="connsiteX8" fmla="*/ 69811 w 110811"/>
                <a:gd name="connsiteY8" fmla="*/ 378420 h 376758"/>
                <a:gd name="connsiteX9" fmla="*/ 91973 w 110811"/>
                <a:gd name="connsiteY9" fmla="*/ 358474 h 376758"/>
                <a:gd name="connsiteX10" fmla="*/ 100838 w 110811"/>
                <a:gd name="connsiteY10" fmla="*/ 229933 h 376758"/>
                <a:gd name="connsiteX11" fmla="*/ 96406 w 110811"/>
                <a:gd name="connsiteY11" fmla="*/ 185609 h 376758"/>
                <a:gd name="connsiteX12" fmla="*/ 41000 w 110811"/>
                <a:gd name="connsiteY12" fmla="*/ 30473 h 376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0811" h="376758">
                  <a:moveTo>
                    <a:pt x="41000" y="30473"/>
                  </a:moveTo>
                  <a:cubicBezTo>
                    <a:pt x="36568" y="19392"/>
                    <a:pt x="27703" y="14960"/>
                    <a:pt x="16622" y="17176"/>
                  </a:cubicBezTo>
                  <a:cubicBezTo>
                    <a:pt x="23270" y="19392"/>
                    <a:pt x="29919" y="23824"/>
                    <a:pt x="32135" y="30473"/>
                  </a:cubicBezTo>
                  <a:lnTo>
                    <a:pt x="85325" y="183393"/>
                  </a:lnTo>
                  <a:cubicBezTo>
                    <a:pt x="89757" y="198906"/>
                    <a:pt x="91973" y="214420"/>
                    <a:pt x="91973" y="229933"/>
                  </a:cubicBezTo>
                  <a:lnTo>
                    <a:pt x="83108" y="358474"/>
                  </a:lnTo>
                  <a:cubicBezTo>
                    <a:pt x="83108" y="367339"/>
                    <a:pt x="74244" y="376204"/>
                    <a:pt x="65379" y="378420"/>
                  </a:cubicBezTo>
                  <a:cubicBezTo>
                    <a:pt x="65379" y="378420"/>
                    <a:pt x="67595" y="378420"/>
                    <a:pt x="67595" y="378420"/>
                  </a:cubicBezTo>
                  <a:cubicBezTo>
                    <a:pt x="67595" y="378420"/>
                    <a:pt x="67595" y="378420"/>
                    <a:pt x="69811" y="378420"/>
                  </a:cubicBezTo>
                  <a:cubicBezTo>
                    <a:pt x="80892" y="378420"/>
                    <a:pt x="89757" y="369556"/>
                    <a:pt x="91973" y="358474"/>
                  </a:cubicBezTo>
                  <a:lnTo>
                    <a:pt x="100838" y="229933"/>
                  </a:lnTo>
                  <a:cubicBezTo>
                    <a:pt x="100838" y="214420"/>
                    <a:pt x="100838" y="201122"/>
                    <a:pt x="96406" y="185609"/>
                  </a:cubicBezTo>
                  <a:lnTo>
                    <a:pt x="41000" y="30473"/>
                  </a:lnTo>
                  <a:close/>
                </a:path>
              </a:pathLst>
            </a:custGeom>
            <a:solidFill>
              <a:srgbClr val="EF9EA3">
                <a:alpha val="2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47" name="Freeform: Shape 746">
              <a:extLst>
                <a:ext uri="{FF2B5EF4-FFF2-40B4-BE49-F238E27FC236}">
                  <a16:creationId xmlns:a16="http://schemas.microsoft.com/office/drawing/2014/main" id="{96072827-E01C-475F-8CF8-3921BBDAB188}"/>
                </a:ext>
              </a:extLst>
            </p:cNvPr>
            <p:cNvSpPr/>
            <p:nvPr/>
          </p:nvSpPr>
          <p:spPr>
            <a:xfrm>
              <a:off x="7320856" y="3192745"/>
              <a:ext cx="110811" cy="177298"/>
            </a:xfrm>
            <a:custGeom>
              <a:avLst/>
              <a:gdLst>
                <a:gd name="connsiteX0" fmla="*/ 75611 w 110811"/>
                <a:gd name="connsiteY0" fmla="*/ 170909 h 177297"/>
                <a:gd name="connsiteX1" fmla="*/ 51233 w 110811"/>
                <a:gd name="connsiteY1" fmla="*/ 153179 h 177297"/>
                <a:gd name="connsiteX2" fmla="*/ 17989 w 110811"/>
                <a:gd name="connsiteY2" fmla="*/ 51233 h 177297"/>
                <a:gd name="connsiteX3" fmla="*/ 33503 w 110811"/>
                <a:gd name="connsiteY3" fmla="*/ 17989 h 177297"/>
                <a:gd name="connsiteX4" fmla="*/ 66746 w 110811"/>
                <a:gd name="connsiteY4" fmla="*/ 33503 h 177297"/>
                <a:gd name="connsiteX5" fmla="*/ 99989 w 110811"/>
                <a:gd name="connsiteY5" fmla="*/ 135449 h 177297"/>
                <a:gd name="connsiteX6" fmla="*/ 84476 w 110811"/>
                <a:gd name="connsiteY6" fmla="*/ 168692 h 177297"/>
                <a:gd name="connsiteX7" fmla="*/ 75611 w 110811"/>
                <a:gd name="connsiteY7" fmla="*/ 170909 h 177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811" h="177297">
                  <a:moveTo>
                    <a:pt x="75611" y="170909"/>
                  </a:moveTo>
                  <a:cubicBezTo>
                    <a:pt x="64530" y="170909"/>
                    <a:pt x="55665" y="164260"/>
                    <a:pt x="51233" y="153179"/>
                  </a:cubicBezTo>
                  <a:lnTo>
                    <a:pt x="17989" y="51233"/>
                  </a:lnTo>
                  <a:cubicBezTo>
                    <a:pt x="13557" y="37935"/>
                    <a:pt x="20205" y="22422"/>
                    <a:pt x="33503" y="17989"/>
                  </a:cubicBezTo>
                  <a:cubicBezTo>
                    <a:pt x="46800" y="13557"/>
                    <a:pt x="62314" y="20205"/>
                    <a:pt x="66746" y="33503"/>
                  </a:cubicBezTo>
                  <a:lnTo>
                    <a:pt x="99989" y="135449"/>
                  </a:lnTo>
                  <a:cubicBezTo>
                    <a:pt x="104422" y="148746"/>
                    <a:pt x="97773" y="164260"/>
                    <a:pt x="84476" y="168692"/>
                  </a:cubicBezTo>
                  <a:cubicBezTo>
                    <a:pt x="82260" y="170909"/>
                    <a:pt x="77827" y="170909"/>
                    <a:pt x="75611" y="17090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48" name="Freeform: Shape 747">
              <a:extLst>
                <a:ext uri="{FF2B5EF4-FFF2-40B4-BE49-F238E27FC236}">
                  <a16:creationId xmlns:a16="http://schemas.microsoft.com/office/drawing/2014/main" id="{1011E33B-B85E-48F6-8E98-FD1A2609F4DD}"/>
                </a:ext>
              </a:extLst>
            </p:cNvPr>
            <p:cNvSpPr/>
            <p:nvPr/>
          </p:nvSpPr>
          <p:spPr>
            <a:xfrm>
              <a:off x="7229142" y="2971426"/>
              <a:ext cx="221622" cy="354596"/>
            </a:xfrm>
            <a:custGeom>
              <a:avLst/>
              <a:gdLst>
                <a:gd name="connsiteX0" fmla="*/ 173974 w 221622"/>
                <a:gd name="connsiteY0" fmla="*/ 161740 h 354595"/>
                <a:gd name="connsiteX1" fmla="*/ 160676 w 221622"/>
                <a:gd name="connsiteY1" fmla="*/ 112983 h 354595"/>
                <a:gd name="connsiteX2" fmla="*/ 147379 w 221622"/>
                <a:gd name="connsiteY2" fmla="*/ 35415 h 354595"/>
                <a:gd name="connsiteX3" fmla="*/ 80892 w 221622"/>
                <a:gd name="connsiteY3" fmla="*/ 17685 h 354595"/>
                <a:gd name="connsiteX4" fmla="*/ 16622 w 221622"/>
                <a:gd name="connsiteY4" fmla="*/ 30983 h 354595"/>
                <a:gd name="connsiteX5" fmla="*/ 16622 w 221622"/>
                <a:gd name="connsiteY5" fmla="*/ 39848 h 354595"/>
                <a:gd name="connsiteX6" fmla="*/ 32135 w 221622"/>
                <a:gd name="connsiteY6" fmla="*/ 79740 h 354595"/>
                <a:gd name="connsiteX7" fmla="*/ 54298 w 221622"/>
                <a:gd name="connsiteY7" fmla="*/ 97470 h 354595"/>
                <a:gd name="connsiteX8" fmla="*/ 65379 w 221622"/>
                <a:gd name="connsiteY8" fmla="*/ 128497 h 354595"/>
                <a:gd name="connsiteX9" fmla="*/ 94190 w 221622"/>
                <a:gd name="connsiteY9" fmla="*/ 161740 h 354595"/>
                <a:gd name="connsiteX10" fmla="*/ 114136 w 221622"/>
                <a:gd name="connsiteY10" fmla="*/ 226011 h 354595"/>
                <a:gd name="connsiteX11" fmla="*/ 136298 w 221622"/>
                <a:gd name="connsiteY11" fmla="*/ 301362 h 354595"/>
                <a:gd name="connsiteX12" fmla="*/ 142947 w 221622"/>
                <a:gd name="connsiteY12" fmla="*/ 308011 h 354595"/>
                <a:gd name="connsiteX13" fmla="*/ 149595 w 221622"/>
                <a:gd name="connsiteY13" fmla="*/ 321308 h 354595"/>
                <a:gd name="connsiteX14" fmla="*/ 182839 w 221622"/>
                <a:gd name="connsiteY14" fmla="*/ 343471 h 354595"/>
                <a:gd name="connsiteX15" fmla="*/ 200568 w 221622"/>
                <a:gd name="connsiteY15" fmla="*/ 336822 h 354595"/>
                <a:gd name="connsiteX16" fmla="*/ 207217 w 221622"/>
                <a:gd name="connsiteY16" fmla="*/ 323524 h 354595"/>
                <a:gd name="connsiteX17" fmla="*/ 196136 w 221622"/>
                <a:gd name="connsiteY17" fmla="*/ 219362 h 354595"/>
                <a:gd name="connsiteX18" fmla="*/ 182839 w 221622"/>
                <a:gd name="connsiteY18" fmla="*/ 197200 h 354595"/>
                <a:gd name="connsiteX19" fmla="*/ 173974 w 221622"/>
                <a:gd name="connsiteY19" fmla="*/ 161740 h 354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21622" h="354595">
                  <a:moveTo>
                    <a:pt x="173974" y="161740"/>
                  </a:moveTo>
                  <a:cubicBezTo>
                    <a:pt x="167325" y="144010"/>
                    <a:pt x="162893" y="126280"/>
                    <a:pt x="160676" y="112983"/>
                  </a:cubicBezTo>
                  <a:cubicBezTo>
                    <a:pt x="158460" y="84172"/>
                    <a:pt x="171757" y="57577"/>
                    <a:pt x="147379" y="35415"/>
                  </a:cubicBezTo>
                  <a:cubicBezTo>
                    <a:pt x="129649" y="19902"/>
                    <a:pt x="105271" y="17685"/>
                    <a:pt x="80892" y="17685"/>
                  </a:cubicBezTo>
                  <a:cubicBezTo>
                    <a:pt x="65379" y="17685"/>
                    <a:pt x="25487" y="11037"/>
                    <a:pt x="16622" y="30983"/>
                  </a:cubicBezTo>
                  <a:cubicBezTo>
                    <a:pt x="16622" y="33199"/>
                    <a:pt x="16622" y="37631"/>
                    <a:pt x="16622" y="39848"/>
                  </a:cubicBezTo>
                  <a:cubicBezTo>
                    <a:pt x="16622" y="55361"/>
                    <a:pt x="21054" y="68659"/>
                    <a:pt x="32135" y="79740"/>
                  </a:cubicBezTo>
                  <a:cubicBezTo>
                    <a:pt x="38784" y="86388"/>
                    <a:pt x="47649" y="90821"/>
                    <a:pt x="54298" y="97470"/>
                  </a:cubicBezTo>
                  <a:cubicBezTo>
                    <a:pt x="60946" y="106334"/>
                    <a:pt x="58730" y="119632"/>
                    <a:pt x="65379" y="128497"/>
                  </a:cubicBezTo>
                  <a:cubicBezTo>
                    <a:pt x="74244" y="139578"/>
                    <a:pt x="80892" y="152875"/>
                    <a:pt x="94190" y="161740"/>
                  </a:cubicBezTo>
                  <a:cubicBezTo>
                    <a:pt x="118568" y="181686"/>
                    <a:pt x="114136" y="194983"/>
                    <a:pt x="114136" y="226011"/>
                  </a:cubicBezTo>
                  <a:cubicBezTo>
                    <a:pt x="114136" y="252605"/>
                    <a:pt x="116352" y="283633"/>
                    <a:pt x="136298" y="301362"/>
                  </a:cubicBezTo>
                  <a:cubicBezTo>
                    <a:pt x="138514" y="303578"/>
                    <a:pt x="140730" y="305795"/>
                    <a:pt x="142947" y="308011"/>
                  </a:cubicBezTo>
                  <a:cubicBezTo>
                    <a:pt x="145163" y="312443"/>
                    <a:pt x="147379" y="316876"/>
                    <a:pt x="149595" y="321308"/>
                  </a:cubicBezTo>
                  <a:cubicBezTo>
                    <a:pt x="156244" y="334606"/>
                    <a:pt x="169541" y="341254"/>
                    <a:pt x="182839" y="343471"/>
                  </a:cubicBezTo>
                  <a:cubicBezTo>
                    <a:pt x="189487" y="343471"/>
                    <a:pt x="196136" y="341254"/>
                    <a:pt x="200568" y="336822"/>
                  </a:cubicBezTo>
                  <a:cubicBezTo>
                    <a:pt x="205001" y="332389"/>
                    <a:pt x="207217" y="327957"/>
                    <a:pt x="207217" y="323524"/>
                  </a:cubicBezTo>
                  <a:cubicBezTo>
                    <a:pt x="218298" y="290281"/>
                    <a:pt x="213866" y="250389"/>
                    <a:pt x="196136" y="219362"/>
                  </a:cubicBezTo>
                  <a:cubicBezTo>
                    <a:pt x="191703" y="212713"/>
                    <a:pt x="187271" y="203848"/>
                    <a:pt x="182839" y="197200"/>
                  </a:cubicBezTo>
                  <a:cubicBezTo>
                    <a:pt x="182839" y="183902"/>
                    <a:pt x="178406" y="172821"/>
                    <a:pt x="173974" y="16174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49" name="Freeform: Shape 748">
              <a:extLst>
                <a:ext uri="{FF2B5EF4-FFF2-40B4-BE49-F238E27FC236}">
                  <a16:creationId xmlns:a16="http://schemas.microsoft.com/office/drawing/2014/main" id="{195FB644-5CBE-43BD-A0EB-ED84F8B48F46}"/>
                </a:ext>
              </a:extLst>
            </p:cNvPr>
            <p:cNvSpPr/>
            <p:nvPr/>
          </p:nvSpPr>
          <p:spPr>
            <a:xfrm>
              <a:off x="7373197" y="3522113"/>
              <a:ext cx="66487" cy="66487"/>
            </a:xfrm>
            <a:custGeom>
              <a:avLst/>
              <a:gdLst>
                <a:gd name="connsiteX0" fmla="*/ 65379 w 66486"/>
                <a:gd name="connsiteY0" fmla="*/ 41000 h 66486"/>
                <a:gd name="connsiteX1" fmla="*/ 41000 w 66486"/>
                <a:gd name="connsiteY1" fmla="*/ 65379 h 66486"/>
                <a:gd name="connsiteX2" fmla="*/ 16622 w 66486"/>
                <a:gd name="connsiteY2" fmla="*/ 41000 h 66486"/>
                <a:gd name="connsiteX3" fmla="*/ 41000 w 66486"/>
                <a:gd name="connsiteY3" fmla="*/ 16622 h 66486"/>
                <a:gd name="connsiteX4" fmla="*/ 65379 w 66486"/>
                <a:gd name="connsiteY4" fmla="*/ 41000 h 66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486" h="66486">
                  <a:moveTo>
                    <a:pt x="65379" y="41000"/>
                  </a:moveTo>
                  <a:cubicBezTo>
                    <a:pt x="65379" y="54298"/>
                    <a:pt x="54298" y="65379"/>
                    <a:pt x="41000" y="65379"/>
                  </a:cubicBezTo>
                  <a:cubicBezTo>
                    <a:pt x="27703" y="65379"/>
                    <a:pt x="16622" y="54298"/>
                    <a:pt x="16622" y="41000"/>
                  </a:cubicBezTo>
                  <a:cubicBezTo>
                    <a:pt x="16622" y="27703"/>
                    <a:pt x="27703" y="16622"/>
                    <a:pt x="41000" y="16622"/>
                  </a:cubicBezTo>
                  <a:cubicBezTo>
                    <a:pt x="54298" y="16622"/>
                    <a:pt x="65379" y="27703"/>
                    <a:pt x="65379" y="41000"/>
                  </a:cubicBezTo>
                  <a:close/>
                </a:path>
              </a:pathLst>
            </a:custGeom>
            <a:solidFill>
              <a:srgbClr val="F2B1B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50" name="Freeform: Shape 749">
              <a:extLst>
                <a:ext uri="{FF2B5EF4-FFF2-40B4-BE49-F238E27FC236}">
                  <a16:creationId xmlns:a16="http://schemas.microsoft.com/office/drawing/2014/main" id="{37431CD9-8425-4790-9D26-C0AA471CF841}"/>
                </a:ext>
              </a:extLst>
            </p:cNvPr>
            <p:cNvSpPr/>
            <p:nvPr/>
          </p:nvSpPr>
          <p:spPr>
            <a:xfrm>
              <a:off x="7365630" y="3534493"/>
              <a:ext cx="44324" cy="44324"/>
            </a:xfrm>
            <a:custGeom>
              <a:avLst/>
              <a:gdLst>
                <a:gd name="connsiteX0" fmla="*/ 33053 w 44324"/>
                <a:gd name="connsiteY0" fmla="*/ 24188 h 44324"/>
                <a:gd name="connsiteX1" fmla="*/ 26405 w 44324"/>
                <a:gd name="connsiteY1" fmla="*/ 35269 h 44324"/>
                <a:gd name="connsiteX2" fmla="*/ 19756 w 44324"/>
                <a:gd name="connsiteY2" fmla="*/ 37486 h 44324"/>
                <a:gd name="connsiteX3" fmla="*/ 19756 w 44324"/>
                <a:gd name="connsiteY3" fmla="*/ 37486 h 44324"/>
                <a:gd name="connsiteX4" fmla="*/ 17540 w 44324"/>
                <a:gd name="connsiteY4" fmla="*/ 30837 h 44324"/>
                <a:gd name="connsiteX5" fmla="*/ 24188 w 44324"/>
                <a:gd name="connsiteY5" fmla="*/ 19756 h 44324"/>
                <a:gd name="connsiteX6" fmla="*/ 30837 w 44324"/>
                <a:gd name="connsiteY6" fmla="*/ 17540 h 44324"/>
                <a:gd name="connsiteX7" fmla="*/ 30837 w 44324"/>
                <a:gd name="connsiteY7" fmla="*/ 17540 h 44324"/>
                <a:gd name="connsiteX8" fmla="*/ 33053 w 44324"/>
                <a:gd name="connsiteY8" fmla="*/ 24188 h 44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324" h="44324">
                  <a:moveTo>
                    <a:pt x="33053" y="24188"/>
                  </a:moveTo>
                  <a:lnTo>
                    <a:pt x="26405" y="35269"/>
                  </a:lnTo>
                  <a:cubicBezTo>
                    <a:pt x="24188" y="37486"/>
                    <a:pt x="21972" y="39702"/>
                    <a:pt x="19756" y="37486"/>
                  </a:cubicBezTo>
                  <a:lnTo>
                    <a:pt x="19756" y="37486"/>
                  </a:lnTo>
                  <a:cubicBezTo>
                    <a:pt x="17540" y="35269"/>
                    <a:pt x="15323" y="33053"/>
                    <a:pt x="17540" y="30837"/>
                  </a:cubicBezTo>
                  <a:lnTo>
                    <a:pt x="24188" y="19756"/>
                  </a:lnTo>
                  <a:cubicBezTo>
                    <a:pt x="26405" y="17540"/>
                    <a:pt x="28621" y="15324"/>
                    <a:pt x="30837" y="17540"/>
                  </a:cubicBezTo>
                  <a:lnTo>
                    <a:pt x="30837" y="17540"/>
                  </a:lnTo>
                  <a:cubicBezTo>
                    <a:pt x="35269" y="17540"/>
                    <a:pt x="35269" y="21972"/>
                    <a:pt x="33053" y="24188"/>
                  </a:cubicBezTo>
                  <a:close/>
                </a:path>
              </a:pathLst>
            </a:custGeom>
            <a:solidFill>
              <a:srgbClr val="F2B1B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10EDF436-3BFD-4F54-A92F-D70C1DC66F26}"/>
                </a:ext>
              </a:extLst>
            </p:cNvPr>
            <p:cNvSpPr/>
            <p:nvPr/>
          </p:nvSpPr>
          <p:spPr>
            <a:xfrm>
              <a:off x="9081906" y="6248070"/>
              <a:ext cx="199460" cy="155136"/>
            </a:xfrm>
            <a:custGeom>
              <a:avLst/>
              <a:gdLst>
                <a:gd name="connsiteX0" fmla="*/ 158460 w 199460"/>
                <a:gd name="connsiteY0" fmla="*/ 16622 h 155135"/>
                <a:gd name="connsiteX1" fmla="*/ 185055 w 199460"/>
                <a:gd name="connsiteY1" fmla="*/ 63162 h 155135"/>
                <a:gd name="connsiteX2" fmla="*/ 185055 w 199460"/>
                <a:gd name="connsiteY2" fmla="*/ 74243 h 155135"/>
                <a:gd name="connsiteX3" fmla="*/ 162893 w 199460"/>
                <a:gd name="connsiteY3" fmla="*/ 103054 h 155135"/>
                <a:gd name="connsiteX4" fmla="*/ 149595 w 199460"/>
                <a:gd name="connsiteY4" fmla="*/ 114135 h 155135"/>
                <a:gd name="connsiteX5" fmla="*/ 116352 w 199460"/>
                <a:gd name="connsiteY5" fmla="*/ 134081 h 155135"/>
                <a:gd name="connsiteX6" fmla="*/ 63163 w 199460"/>
                <a:gd name="connsiteY6" fmla="*/ 140730 h 155135"/>
                <a:gd name="connsiteX7" fmla="*/ 16622 w 199460"/>
                <a:gd name="connsiteY7" fmla="*/ 116352 h 155135"/>
                <a:gd name="connsiteX8" fmla="*/ 18838 w 199460"/>
                <a:gd name="connsiteY8" fmla="*/ 105271 h 155135"/>
                <a:gd name="connsiteX9" fmla="*/ 47649 w 199460"/>
                <a:gd name="connsiteY9" fmla="*/ 89757 h 155135"/>
                <a:gd name="connsiteX10" fmla="*/ 54297 w 199460"/>
                <a:gd name="connsiteY10" fmla="*/ 91973 h 155135"/>
                <a:gd name="connsiteX11" fmla="*/ 65379 w 199460"/>
                <a:gd name="connsiteY11" fmla="*/ 91973 h 155135"/>
                <a:gd name="connsiteX12" fmla="*/ 89757 w 199460"/>
                <a:gd name="connsiteY12" fmla="*/ 63162 h 155135"/>
                <a:gd name="connsiteX13" fmla="*/ 89757 w 199460"/>
                <a:gd name="connsiteY13" fmla="*/ 54297 h 155135"/>
                <a:gd name="connsiteX14" fmla="*/ 158460 w 199460"/>
                <a:gd name="connsiteY14" fmla="*/ 16622 h 15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9460" h="155135">
                  <a:moveTo>
                    <a:pt x="158460" y="16622"/>
                  </a:moveTo>
                  <a:lnTo>
                    <a:pt x="185055" y="63162"/>
                  </a:lnTo>
                  <a:cubicBezTo>
                    <a:pt x="187271" y="65379"/>
                    <a:pt x="187271" y="69811"/>
                    <a:pt x="185055" y="74243"/>
                  </a:cubicBezTo>
                  <a:lnTo>
                    <a:pt x="162893" y="103054"/>
                  </a:lnTo>
                  <a:cubicBezTo>
                    <a:pt x="158460" y="107487"/>
                    <a:pt x="154028" y="111919"/>
                    <a:pt x="149595" y="114135"/>
                  </a:cubicBezTo>
                  <a:lnTo>
                    <a:pt x="116352" y="134081"/>
                  </a:lnTo>
                  <a:cubicBezTo>
                    <a:pt x="100838" y="145162"/>
                    <a:pt x="80892" y="147379"/>
                    <a:pt x="63163" y="140730"/>
                  </a:cubicBezTo>
                  <a:lnTo>
                    <a:pt x="16622" y="116352"/>
                  </a:lnTo>
                  <a:lnTo>
                    <a:pt x="18838" y="105271"/>
                  </a:lnTo>
                  <a:cubicBezTo>
                    <a:pt x="21054" y="91973"/>
                    <a:pt x="34352" y="85324"/>
                    <a:pt x="47649" y="89757"/>
                  </a:cubicBezTo>
                  <a:lnTo>
                    <a:pt x="54297" y="91973"/>
                  </a:lnTo>
                  <a:lnTo>
                    <a:pt x="65379" y="91973"/>
                  </a:lnTo>
                  <a:cubicBezTo>
                    <a:pt x="80892" y="89757"/>
                    <a:pt x="89757" y="78676"/>
                    <a:pt x="89757" y="63162"/>
                  </a:cubicBezTo>
                  <a:lnTo>
                    <a:pt x="89757" y="54297"/>
                  </a:lnTo>
                  <a:lnTo>
                    <a:pt x="158460" y="16622"/>
                  </a:lnTo>
                  <a:close/>
                </a:path>
              </a:pathLst>
            </a:custGeom>
            <a:solidFill>
              <a:srgbClr val="36365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D22FCBE9-F1EA-42AC-8C64-802B30E26B60}"/>
                </a:ext>
              </a:extLst>
            </p:cNvPr>
            <p:cNvSpPr/>
            <p:nvPr/>
          </p:nvSpPr>
          <p:spPr>
            <a:xfrm>
              <a:off x="9102106" y="5368483"/>
              <a:ext cx="177298" cy="443245"/>
            </a:xfrm>
            <a:custGeom>
              <a:avLst/>
              <a:gdLst>
                <a:gd name="connsiteX0" fmla="*/ 42963 w 177297"/>
                <a:gd name="connsiteY0" fmla="*/ 444099 h 443244"/>
                <a:gd name="connsiteX1" fmla="*/ 31881 w 177297"/>
                <a:gd name="connsiteY1" fmla="*/ 439667 h 443244"/>
                <a:gd name="connsiteX2" fmla="*/ 25233 w 177297"/>
                <a:gd name="connsiteY2" fmla="*/ 404207 h 443244"/>
                <a:gd name="connsiteX3" fmla="*/ 105017 w 177297"/>
                <a:gd name="connsiteY3" fmla="*/ 284531 h 443244"/>
                <a:gd name="connsiteX4" fmla="*/ 98368 w 177297"/>
                <a:gd name="connsiteY4" fmla="*/ 147125 h 443244"/>
                <a:gd name="connsiteX5" fmla="*/ 23016 w 177297"/>
                <a:gd name="connsiteY5" fmla="*/ 58476 h 443244"/>
                <a:gd name="connsiteX6" fmla="*/ 25233 w 177297"/>
                <a:gd name="connsiteY6" fmla="*/ 23016 h 443244"/>
                <a:gd name="connsiteX7" fmla="*/ 60692 w 177297"/>
                <a:gd name="connsiteY7" fmla="*/ 25233 h 443244"/>
                <a:gd name="connsiteX8" fmla="*/ 136044 w 177297"/>
                <a:gd name="connsiteY8" fmla="*/ 113882 h 443244"/>
                <a:gd name="connsiteX9" fmla="*/ 147125 w 177297"/>
                <a:gd name="connsiteY9" fmla="*/ 313342 h 443244"/>
                <a:gd name="connsiteX10" fmla="*/ 67341 w 177297"/>
                <a:gd name="connsiteY10" fmla="*/ 433018 h 443244"/>
                <a:gd name="connsiteX11" fmla="*/ 42963 w 177297"/>
                <a:gd name="connsiteY11" fmla="*/ 444099 h 443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7297" h="443244">
                  <a:moveTo>
                    <a:pt x="42963" y="444099"/>
                  </a:moveTo>
                  <a:cubicBezTo>
                    <a:pt x="38530" y="444099"/>
                    <a:pt x="34097" y="441883"/>
                    <a:pt x="31881" y="439667"/>
                  </a:cubicBezTo>
                  <a:cubicBezTo>
                    <a:pt x="20800" y="430802"/>
                    <a:pt x="16368" y="415288"/>
                    <a:pt x="25233" y="404207"/>
                  </a:cubicBezTo>
                  <a:lnTo>
                    <a:pt x="105017" y="284531"/>
                  </a:lnTo>
                  <a:cubicBezTo>
                    <a:pt x="133828" y="242423"/>
                    <a:pt x="129395" y="187017"/>
                    <a:pt x="98368" y="147125"/>
                  </a:cubicBezTo>
                  <a:lnTo>
                    <a:pt x="23016" y="58476"/>
                  </a:lnTo>
                  <a:cubicBezTo>
                    <a:pt x="14152" y="47395"/>
                    <a:pt x="14152" y="31881"/>
                    <a:pt x="25233" y="23016"/>
                  </a:cubicBezTo>
                  <a:cubicBezTo>
                    <a:pt x="36314" y="14152"/>
                    <a:pt x="51827" y="14152"/>
                    <a:pt x="60692" y="25233"/>
                  </a:cubicBezTo>
                  <a:lnTo>
                    <a:pt x="136044" y="113882"/>
                  </a:lnTo>
                  <a:cubicBezTo>
                    <a:pt x="182585" y="169287"/>
                    <a:pt x="187017" y="251288"/>
                    <a:pt x="147125" y="313342"/>
                  </a:cubicBezTo>
                  <a:lnTo>
                    <a:pt x="67341" y="433018"/>
                  </a:lnTo>
                  <a:cubicBezTo>
                    <a:pt x="62908" y="439667"/>
                    <a:pt x="51827" y="444099"/>
                    <a:pt x="42963" y="444099"/>
                  </a:cubicBezTo>
                  <a:close/>
                </a:path>
              </a:pathLst>
            </a:custGeom>
            <a:solidFill>
              <a:srgbClr val="F2B1B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92AF44FA-BA25-4F2B-B6B0-6B473D6B2041}"/>
                </a:ext>
              </a:extLst>
            </p:cNvPr>
            <p:cNvSpPr/>
            <p:nvPr/>
          </p:nvSpPr>
          <p:spPr>
            <a:xfrm>
              <a:off x="9096973" y="5363350"/>
              <a:ext cx="155136" cy="177298"/>
            </a:xfrm>
            <a:custGeom>
              <a:avLst/>
              <a:gdLst>
                <a:gd name="connsiteX0" fmla="*/ 119014 w 155135"/>
                <a:gd name="connsiteY0" fmla="*/ 165555 h 177297"/>
                <a:gd name="connsiteX1" fmla="*/ 99069 w 155135"/>
                <a:gd name="connsiteY1" fmla="*/ 154474 h 177297"/>
                <a:gd name="connsiteX2" fmla="*/ 23717 w 155135"/>
                <a:gd name="connsiteY2" fmla="*/ 65825 h 177297"/>
                <a:gd name="connsiteX3" fmla="*/ 28149 w 155135"/>
                <a:gd name="connsiteY3" fmla="*/ 23717 h 177297"/>
                <a:gd name="connsiteX4" fmla="*/ 70258 w 155135"/>
                <a:gd name="connsiteY4" fmla="*/ 28149 h 177297"/>
                <a:gd name="connsiteX5" fmla="*/ 145609 w 155135"/>
                <a:gd name="connsiteY5" fmla="*/ 116798 h 177297"/>
                <a:gd name="connsiteX6" fmla="*/ 141177 w 155135"/>
                <a:gd name="connsiteY6" fmla="*/ 158907 h 177297"/>
                <a:gd name="connsiteX7" fmla="*/ 119014 w 155135"/>
                <a:gd name="connsiteY7" fmla="*/ 165555 h 177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135" h="177297">
                  <a:moveTo>
                    <a:pt x="119014" y="165555"/>
                  </a:moveTo>
                  <a:cubicBezTo>
                    <a:pt x="112366" y="165555"/>
                    <a:pt x="105717" y="161123"/>
                    <a:pt x="99069" y="154474"/>
                  </a:cubicBezTo>
                  <a:lnTo>
                    <a:pt x="23717" y="65825"/>
                  </a:lnTo>
                  <a:cubicBezTo>
                    <a:pt x="12636" y="52528"/>
                    <a:pt x="14852" y="34798"/>
                    <a:pt x="28149" y="23717"/>
                  </a:cubicBezTo>
                  <a:cubicBezTo>
                    <a:pt x="41447" y="12636"/>
                    <a:pt x="59176" y="14852"/>
                    <a:pt x="70258" y="28149"/>
                  </a:cubicBezTo>
                  <a:lnTo>
                    <a:pt x="145609" y="116798"/>
                  </a:lnTo>
                  <a:cubicBezTo>
                    <a:pt x="156690" y="130096"/>
                    <a:pt x="154474" y="147825"/>
                    <a:pt x="141177" y="158907"/>
                  </a:cubicBezTo>
                  <a:cubicBezTo>
                    <a:pt x="134528" y="163339"/>
                    <a:pt x="125663" y="165555"/>
                    <a:pt x="119014" y="165555"/>
                  </a:cubicBezTo>
                  <a:close/>
                </a:path>
              </a:pathLst>
            </a:custGeom>
            <a:solidFill>
              <a:srgbClr val="EDF0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4D064E5D-249B-4AE7-8C94-D41411AB5EB5}"/>
                </a:ext>
              </a:extLst>
            </p:cNvPr>
            <p:cNvSpPr/>
            <p:nvPr/>
          </p:nvSpPr>
          <p:spPr>
            <a:xfrm>
              <a:off x="8884662" y="6391879"/>
              <a:ext cx="221622" cy="110811"/>
            </a:xfrm>
            <a:custGeom>
              <a:avLst/>
              <a:gdLst>
                <a:gd name="connsiteX0" fmla="*/ 193920 w 221622"/>
                <a:gd name="connsiteY0" fmla="*/ 23515 h 110811"/>
                <a:gd name="connsiteX1" fmla="*/ 207217 w 221622"/>
                <a:gd name="connsiteY1" fmla="*/ 67840 h 110811"/>
                <a:gd name="connsiteX2" fmla="*/ 191703 w 221622"/>
                <a:gd name="connsiteY2" fmla="*/ 94435 h 110811"/>
                <a:gd name="connsiteX3" fmla="*/ 185055 w 221622"/>
                <a:gd name="connsiteY3" fmla="*/ 98867 h 110811"/>
                <a:gd name="connsiteX4" fmla="*/ 100838 w 221622"/>
                <a:gd name="connsiteY4" fmla="*/ 101083 h 110811"/>
                <a:gd name="connsiteX5" fmla="*/ 23271 w 221622"/>
                <a:gd name="connsiteY5" fmla="*/ 58975 h 110811"/>
                <a:gd name="connsiteX6" fmla="*/ 23271 w 221622"/>
                <a:gd name="connsiteY6" fmla="*/ 36813 h 110811"/>
                <a:gd name="connsiteX7" fmla="*/ 23271 w 221622"/>
                <a:gd name="connsiteY7" fmla="*/ 36813 h 110811"/>
                <a:gd name="connsiteX8" fmla="*/ 72027 w 221622"/>
                <a:gd name="connsiteY8" fmla="*/ 16867 h 110811"/>
                <a:gd name="connsiteX9" fmla="*/ 94190 w 221622"/>
                <a:gd name="connsiteY9" fmla="*/ 19083 h 110811"/>
                <a:gd name="connsiteX10" fmla="*/ 129649 w 221622"/>
                <a:gd name="connsiteY10" fmla="*/ 23515 h 110811"/>
                <a:gd name="connsiteX11" fmla="*/ 193920 w 221622"/>
                <a:gd name="connsiteY11" fmla="*/ 23515 h 110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1622" h="110811">
                  <a:moveTo>
                    <a:pt x="193920" y="23515"/>
                  </a:moveTo>
                  <a:lnTo>
                    <a:pt x="207217" y="67840"/>
                  </a:lnTo>
                  <a:cubicBezTo>
                    <a:pt x="207217" y="78921"/>
                    <a:pt x="200569" y="87786"/>
                    <a:pt x="191703" y="94435"/>
                  </a:cubicBezTo>
                  <a:lnTo>
                    <a:pt x="185055" y="98867"/>
                  </a:lnTo>
                  <a:cubicBezTo>
                    <a:pt x="158460" y="114381"/>
                    <a:pt x="127433" y="114381"/>
                    <a:pt x="100838" y="101083"/>
                  </a:cubicBezTo>
                  <a:lnTo>
                    <a:pt x="23271" y="58975"/>
                  </a:lnTo>
                  <a:cubicBezTo>
                    <a:pt x="14405" y="54542"/>
                    <a:pt x="14405" y="41246"/>
                    <a:pt x="23271" y="36813"/>
                  </a:cubicBezTo>
                  <a:lnTo>
                    <a:pt x="23271" y="36813"/>
                  </a:lnTo>
                  <a:cubicBezTo>
                    <a:pt x="38784" y="27948"/>
                    <a:pt x="56514" y="14651"/>
                    <a:pt x="72027" y="16867"/>
                  </a:cubicBezTo>
                  <a:cubicBezTo>
                    <a:pt x="78676" y="16867"/>
                    <a:pt x="87541" y="19083"/>
                    <a:pt x="94190" y="19083"/>
                  </a:cubicBezTo>
                  <a:lnTo>
                    <a:pt x="129649" y="23515"/>
                  </a:lnTo>
                  <a:lnTo>
                    <a:pt x="193920" y="23515"/>
                  </a:lnTo>
                  <a:close/>
                </a:path>
              </a:pathLst>
            </a:custGeom>
            <a:solidFill>
              <a:srgbClr val="36365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CDC9B28D-A1FA-4E8E-8CF6-E59F7FC63BBF}"/>
                </a:ext>
              </a:extLst>
            </p:cNvPr>
            <p:cNvSpPr/>
            <p:nvPr/>
          </p:nvSpPr>
          <p:spPr>
            <a:xfrm>
              <a:off x="9022068" y="5760347"/>
              <a:ext cx="221622" cy="554056"/>
            </a:xfrm>
            <a:custGeom>
              <a:avLst/>
              <a:gdLst>
                <a:gd name="connsiteX0" fmla="*/ 173974 w 221622"/>
                <a:gd name="connsiteY0" fmla="*/ 548669 h 554056"/>
                <a:gd name="connsiteX1" fmla="*/ 140730 w 221622"/>
                <a:gd name="connsiteY1" fmla="*/ 519858 h 554056"/>
                <a:gd name="connsiteX2" fmla="*/ 16622 w 221622"/>
                <a:gd name="connsiteY2" fmla="*/ 256127 h 554056"/>
                <a:gd name="connsiteX3" fmla="*/ 85325 w 221622"/>
                <a:gd name="connsiteY3" fmla="*/ 61099 h 554056"/>
                <a:gd name="connsiteX4" fmla="*/ 145163 w 221622"/>
                <a:gd name="connsiteY4" fmla="*/ 16775 h 554056"/>
                <a:gd name="connsiteX5" fmla="*/ 191703 w 221622"/>
                <a:gd name="connsiteY5" fmla="*/ 78829 h 554056"/>
                <a:gd name="connsiteX6" fmla="*/ 156244 w 221622"/>
                <a:gd name="connsiteY6" fmla="*/ 160830 h 554056"/>
                <a:gd name="connsiteX7" fmla="*/ 136298 w 221622"/>
                <a:gd name="connsiteY7" fmla="*/ 247262 h 554056"/>
                <a:gd name="connsiteX8" fmla="*/ 218298 w 221622"/>
                <a:gd name="connsiteY8" fmla="*/ 491047 h 554056"/>
                <a:gd name="connsiteX9" fmla="*/ 189487 w 221622"/>
                <a:gd name="connsiteY9" fmla="*/ 546453 h 554056"/>
                <a:gd name="connsiteX10" fmla="*/ 173974 w 221622"/>
                <a:gd name="connsiteY10" fmla="*/ 548669 h 55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1622" h="554056">
                  <a:moveTo>
                    <a:pt x="173974" y="548669"/>
                  </a:moveTo>
                  <a:cubicBezTo>
                    <a:pt x="156244" y="548669"/>
                    <a:pt x="145163" y="537588"/>
                    <a:pt x="140730" y="519858"/>
                  </a:cubicBezTo>
                  <a:lnTo>
                    <a:pt x="16622" y="256127"/>
                  </a:lnTo>
                  <a:lnTo>
                    <a:pt x="85325" y="61099"/>
                  </a:lnTo>
                  <a:cubicBezTo>
                    <a:pt x="85325" y="36721"/>
                    <a:pt x="120784" y="14559"/>
                    <a:pt x="145163" y="16775"/>
                  </a:cubicBezTo>
                  <a:cubicBezTo>
                    <a:pt x="162893" y="16775"/>
                    <a:pt x="191703" y="32288"/>
                    <a:pt x="191703" y="78829"/>
                  </a:cubicBezTo>
                  <a:cubicBezTo>
                    <a:pt x="191703" y="109856"/>
                    <a:pt x="178406" y="138667"/>
                    <a:pt x="156244" y="160830"/>
                  </a:cubicBezTo>
                  <a:lnTo>
                    <a:pt x="136298" y="247262"/>
                  </a:lnTo>
                  <a:lnTo>
                    <a:pt x="218298" y="491047"/>
                  </a:lnTo>
                  <a:cubicBezTo>
                    <a:pt x="224947" y="515426"/>
                    <a:pt x="211650" y="539804"/>
                    <a:pt x="189487" y="546453"/>
                  </a:cubicBezTo>
                  <a:cubicBezTo>
                    <a:pt x="182839" y="548669"/>
                    <a:pt x="178406" y="548669"/>
                    <a:pt x="173974" y="548669"/>
                  </a:cubicBezTo>
                  <a:close/>
                </a:path>
              </a:pathLst>
            </a:custGeom>
            <a:solidFill>
              <a:srgbClr val="48486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56" name="Freeform: Shape 755">
              <a:extLst>
                <a:ext uri="{FF2B5EF4-FFF2-40B4-BE49-F238E27FC236}">
                  <a16:creationId xmlns:a16="http://schemas.microsoft.com/office/drawing/2014/main" id="{101971C0-8F09-44DD-B588-44A7BA6D4844}"/>
                </a:ext>
              </a:extLst>
            </p:cNvPr>
            <p:cNvSpPr/>
            <p:nvPr/>
          </p:nvSpPr>
          <p:spPr>
            <a:xfrm>
              <a:off x="8968879" y="5760332"/>
              <a:ext cx="155136" cy="709192"/>
            </a:xfrm>
            <a:custGeom>
              <a:avLst/>
              <a:gdLst>
                <a:gd name="connsiteX0" fmla="*/ 74243 w 155135"/>
                <a:gd name="connsiteY0" fmla="*/ 699387 h 709191"/>
                <a:gd name="connsiteX1" fmla="*/ 29919 w 155135"/>
                <a:gd name="connsiteY1" fmla="*/ 657279 h 709191"/>
                <a:gd name="connsiteX2" fmla="*/ 16622 w 155135"/>
                <a:gd name="connsiteY2" fmla="*/ 366953 h 709191"/>
                <a:gd name="connsiteX3" fmla="*/ 29919 w 155135"/>
                <a:gd name="connsiteY3" fmla="*/ 58898 h 709191"/>
                <a:gd name="connsiteX4" fmla="*/ 76460 w 155135"/>
                <a:gd name="connsiteY4" fmla="*/ 16790 h 709191"/>
                <a:gd name="connsiteX5" fmla="*/ 151811 w 155135"/>
                <a:gd name="connsiteY5" fmla="*/ 67763 h 709191"/>
                <a:gd name="connsiteX6" fmla="*/ 105271 w 155135"/>
                <a:gd name="connsiteY6" fmla="*/ 364737 h 709191"/>
                <a:gd name="connsiteX7" fmla="*/ 109703 w 155135"/>
                <a:gd name="connsiteY7" fmla="*/ 650631 h 709191"/>
                <a:gd name="connsiteX8" fmla="*/ 74243 w 155135"/>
                <a:gd name="connsiteY8" fmla="*/ 699387 h 709191"/>
                <a:gd name="connsiteX9" fmla="*/ 74243 w 155135"/>
                <a:gd name="connsiteY9" fmla="*/ 699387 h 709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5135" h="709191">
                  <a:moveTo>
                    <a:pt x="74243" y="699387"/>
                  </a:moveTo>
                  <a:cubicBezTo>
                    <a:pt x="49865" y="699387"/>
                    <a:pt x="32135" y="681658"/>
                    <a:pt x="29919" y="657279"/>
                  </a:cubicBezTo>
                  <a:lnTo>
                    <a:pt x="16622" y="366953"/>
                  </a:lnTo>
                  <a:lnTo>
                    <a:pt x="29919" y="58898"/>
                  </a:lnTo>
                  <a:cubicBezTo>
                    <a:pt x="29919" y="34520"/>
                    <a:pt x="52081" y="14574"/>
                    <a:pt x="76460" y="16790"/>
                  </a:cubicBezTo>
                  <a:cubicBezTo>
                    <a:pt x="100838" y="16790"/>
                    <a:pt x="154028" y="43385"/>
                    <a:pt x="151811" y="67763"/>
                  </a:cubicBezTo>
                  <a:lnTo>
                    <a:pt x="105271" y="364737"/>
                  </a:lnTo>
                  <a:lnTo>
                    <a:pt x="109703" y="650631"/>
                  </a:lnTo>
                  <a:cubicBezTo>
                    <a:pt x="111919" y="675009"/>
                    <a:pt x="100838" y="699387"/>
                    <a:pt x="74243" y="699387"/>
                  </a:cubicBezTo>
                  <a:cubicBezTo>
                    <a:pt x="76460" y="699387"/>
                    <a:pt x="74243" y="699387"/>
                    <a:pt x="74243" y="699387"/>
                  </a:cubicBezTo>
                  <a:close/>
                </a:path>
              </a:pathLst>
            </a:custGeom>
            <a:solidFill>
              <a:srgbClr val="4D4D6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57" name="Freeform: Shape 756">
              <a:extLst>
                <a:ext uri="{FF2B5EF4-FFF2-40B4-BE49-F238E27FC236}">
                  <a16:creationId xmlns:a16="http://schemas.microsoft.com/office/drawing/2014/main" id="{7C519FD5-F5DB-453C-A48B-105B637B401D}"/>
                </a:ext>
              </a:extLst>
            </p:cNvPr>
            <p:cNvSpPr/>
            <p:nvPr/>
          </p:nvSpPr>
          <p:spPr>
            <a:xfrm>
              <a:off x="8967168" y="5499462"/>
              <a:ext cx="243785" cy="443245"/>
            </a:xfrm>
            <a:custGeom>
              <a:avLst/>
              <a:gdLst>
                <a:gd name="connsiteX0" fmla="*/ 222225 w 243784"/>
                <a:gd name="connsiteY0" fmla="*/ 191228 h 443244"/>
                <a:gd name="connsiteX1" fmla="*/ 239955 w 243784"/>
                <a:gd name="connsiteY1" fmla="*/ 324201 h 443244"/>
                <a:gd name="connsiteX2" fmla="*/ 215576 w 243784"/>
                <a:gd name="connsiteY2" fmla="*/ 364093 h 443244"/>
                <a:gd name="connsiteX3" fmla="*/ 106981 w 243784"/>
                <a:gd name="connsiteY3" fmla="*/ 426148 h 443244"/>
                <a:gd name="connsiteX4" fmla="*/ 40495 w 243784"/>
                <a:gd name="connsiteY4" fmla="*/ 388472 h 443244"/>
                <a:gd name="connsiteX5" fmla="*/ 40495 w 243784"/>
                <a:gd name="connsiteY5" fmla="*/ 120309 h 443244"/>
                <a:gd name="connsiteX6" fmla="*/ 20548 w 243784"/>
                <a:gd name="connsiteY6" fmla="*/ 107011 h 443244"/>
                <a:gd name="connsiteX7" fmla="*/ 173468 w 243784"/>
                <a:gd name="connsiteY7" fmla="*/ 18362 h 443244"/>
                <a:gd name="connsiteX8" fmla="*/ 222225 w 243784"/>
                <a:gd name="connsiteY8" fmla="*/ 191228 h 443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784" h="443244">
                  <a:moveTo>
                    <a:pt x="222225" y="191228"/>
                  </a:moveTo>
                  <a:lnTo>
                    <a:pt x="239955" y="324201"/>
                  </a:lnTo>
                  <a:cubicBezTo>
                    <a:pt x="239955" y="341931"/>
                    <a:pt x="231090" y="357445"/>
                    <a:pt x="215576" y="364093"/>
                  </a:cubicBezTo>
                  <a:lnTo>
                    <a:pt x="106981" y="426148"/>
                  </a:lnTo>
                  <a:cubicBezTo>
                    <a:pt x="78170" y="443878"/>
                    <a:pt x="40495" y="421715"/>
                    <a:pt x="40495" y="388472"/>
                  </a:cubicBezTo>
                  <a:lnTo>
                    <a:pt x="40495" y="120309"/>
                  </a:lnTo>
                  <a:cubicBezTo>
                    <a:pt x="40495" y="102579"/>
                    <a:pt x="5035" y="115876"/>
                    <a:pt x="20548" y="107011"/>
                  </a:cubicBezTo>
                  <a:lnTo>
                    <a:pt x="173468" y="18362"/>
                  </a:lnTo>
                  <a:cubicBezTo>
                    <a:pt x="204495" y="-1584"/>
                    <a:pt x="222225" y="155768"/>
                    <a:pt x="222225" y="191228"/>
                  </a:cubicBezTo>
                  <a:close/>
                </a:path>
              </a:pathLst>
            </a:custGeom>
            <a:solidFill>
              <a:srgbClr val="4D4D6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58" name="Freeform: Shape 757">
              <a:extLst>
                <a:ext uri="{FF2B5EF4-FFF2-40B4-BE49-F238E27FC236}">
                  <a16:creationId xmlns:a16="http://schemas.microsoft.com/office/drawing/2014/main" id="{8FFD445A-2CE6-464F-BE33-233430C31963}"/>
                </a:ext>
              </a:extLst>
            </p:cNvPr>
            <p:cNvSpPr/>
            <p:nvPr/>
          </p:nvSpPr>
          <p:spPr>
            <a:xfrm>
              <a:off x="8962550" y="5357148"/>
              <a:ext cx="243785" cy="509732"/>
            </a:xfrm>
            <a:custGeom>
              <a:avLst/>
              <a:gdLst>
                <a:gd name="connsiteX0" fmla="*/ 242357 w 243784"/>
                <a:gd name="connsiteY0" fmla="*/ 98622 h 509731"/>
                <a:gd name="connsiteX1" fmla="*/ 233492 w 243784"/>
                <a:gd name="connsiteY1" fmla="*/ 227163 h 509731"/>
                <a:gd name="connsiteX2" fmla="*/ 237925 w 243784"/>
                <a:gd name="connsiteY2" fmla="*/ 309163 h 509731"/>
                <a:gd name="connsiteX3" fmla="*/ 244573 w 243784"/>
                <a:gd name="connsiteY3" fmla="*/ 442137 h 509731"/>
                <a:gd name="connsiteX4" fmla="*/ 158140 w 243784"/>
                <a:gd name="connsiteY4" fmla="*/ 484245 h 509731"/>
                <a:gd name="connsiteX5" fmla="*/ 29599 w 243784"/>
                <a:gd name="connsiteY5" fmla="*/ 493110 h 509731"/>
                <a:gd name="connsiteX6" fmla="*/ 27383 w 243784"/>
                <a:gd name="connsiteY6" fmla="*/ 360136 h 509731"/>
                <a:gd name="connsiteX7" fmla="*/ 20734 w 243784"/>
                <a:gd name="connsiteY7" fmla="*/ 262623 h 509731"/>
                <a:gd name="connsiteX8" fmla="*/ 69491 w 243784"/>
                <a:gd name="connsiteY8" fmla="*/ 65379 h 509731"/>
                <a:gd name="connsiteX9" fmla="*/ 78356 w 243784"/>
                <a:gd name="connsiteY9" fmla="*/ 60946 h 509731"/>
                <a:gd name="connsiteX10" fmla="*/ 149276 w 243784"/>
                <a:gd name="connsiteY10" fmla="*/ 23270 h 509731"/>
                <a:gd name="connsiteX11" fmla="*/ 202465 w 243784"/>
                <a:gd name="connsiteY11" fmla="*/ 23270 h 509731"/>
                <a:gd name="connsiteX12" fmla="*/ 202465 w 243784"/>
                <a:gd name="connsiteY12" fmla="*/ 23270 h 509731"/>
                <a:gd name="connsiteX13" fmla="*/ 242357 w 243784"/>
                <a:gd name="connsiteY13" fmla="*/ 98622 h 509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3784" h="509731">
                  <a:moveTo>
                    <a:pt x="242357" y="98622"/>
                  </a:moveTo>
                  <a:lnTo>
                    <a:pt x="233492" y="227163"/>
                  </a:lnTo>
                  <a:cubicBezTo>
                    <a:pt x="235708" y="253758"/>
                    <a:pt x="235708" y="282569"/>
                    <a:pt x="237925" y="309163"/>
                  </a:cubicBezTo>
                  <a:cubicBezTo>
                    <a:pt x="240141" y="324677"/>
                    <a:pt x="249006" y="426623"/>
                    <a:pt x="244573" y="442137"/>
                  </a:cubicBezTo>
                  <a:cubicBezTo>
                    <a:pt x="242357" y="451002"/>
                    <a:pt x="160357" y="482029"/>
                    <a:pt x="158140" y="484245"/>
                  </a:cubicBezTo>
                  <a:cubicBezTo>
                    <a:pt x="111600" y="504191"/>
                    <a:pt x="65059" y="513056"/>
                    <a:pt x="29599" y="493110"/>
                  </a:cubicBezTo>
                  <a:cubicBezTo>
                    <a:pt x="29599" y="493110"/>
                    <a:pt x="27383" y="360136"/>
                    <a:pt x="27383" y="360136"/>
                  </a:cubicBezTo>
                  <a:lnTo>
                    <a:pt x="20734" y="262623"/>
                  </a:lnTo>
                  <a:cubicBezTo>
                    <a:pt x="16302" y="196136"/>
                    <a:pt x="3005" y="105271"/>
                    <a:pt x="69491" y="65379"/>
                  </a:cubicBezTo>
                  <a:cubicBezTo>
                    <a:pt x="71708" y="63162"/>
                    <a:pt x="76140" y="60946"/>
                    <a:pt x="78356" y="60946"/>
                  </a:cubicBezTo>
                  <a:lnTo>
                    <a:pt x="149276" y="23270"/>
                  </a:lnTo>
                  <a:cubicBezTo>
                    <a:pt x="164789" y="14405"/>
                    <a:pt x="186951" y="14405"/>
                    <a:pt x="202465" y="23270"/>
                  </a:cubicBezTo>
                  <a:lnTo>
                    <a:pt x="202465" y="23270"/>
                  </a:lnTo>
                  <a:cubicBezTo>
                    <a:pt x="226843" y="36568"/>
                    <a:pt x="244573" y="65379"/>
                    <a:pt x="242357" y="98622"/>
                  </a:cubicBezTo>
                  <a:close/>
                </a:path>
              </a:pathLst>
            </a:custGeom>
            <a:solidFill>
              <a:srgbClr val="EDF0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59" name="Freeform: Shape 758">
              <a:extLst>
                <a:ext uri="{FF2B5EF4-FFF2-40B4-BE49-F238E27FC236}">
                  <a16:creationId xmlns:a16="http://schemas.microsoft.com/office/drawing/2014/main" id="{42321FFF-97D3-437A-AC83-BF345DDD5FE5}"/>
                </a:ext>
              </a:extLst>
            </p:cNvPr>
            <p:cNvSpPr/>
            <p:nvPr/>
          </p:nvSpPr>
          <p:spPr>
            <a:xfrm>
              <a:off x="9055311" y="5261850"/>
              <a:ext cx="66487" cy="155136"/>
            </a:xfrm>
            <a:custGeom>
              <a:avLst/>
              <a:gdLst>
                <a:gd name="connsiteX0" fmla="*/ 41000 w 66486"/>
                <a:gd name="connsiteY0" fmla="*/ 158460 h 155135"/>
                <a:gd name="connsiteX1" fmla="*/ 65379 w 66486"/>
                <a:gd name="connsiteY1" fmla="*/ 134081 h 155135"/>
                <a:gd name="connsiteX2" fmla="*/ 65379 w 66486"/>
                <a:gd name="connsiteY2" fmla="*/ 41000 h 155135"/>
                <a:gd name="connsiteX3" fmla="*/ 41000 w 66486"/>
                <a:gd name="connsiteY3" fmla="*/ 16622 h 155135"/>
                <a:gd name="connsiteX4" fmla="*/ 16622 w 66486"/>
                <a:gd name="connsiteY4" fmla="*/ 41000 h 155135"/>
                <a:gd name="connsiteX5" fmla="*/ 16622 w 66486"/>
                <a:gd name="connsiteY5" fmla="*/ 134081 h 155135"/>
                <a:gd name="connsiteX6" fmla="*/ 41000 w 66486"/>
                <a:gd name="connsiteY6" fmla="*/ 158460 h 15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486" h="155135">
                  <a:moveTo>
                    <a:pt x="41000" y="158460"/>
                  </a:moveTo>
                  <a:cubicBezTo>
                    <a:pt x="54297" y="158460"/>
                    <a:pt x="65379" y="147379"/>
                    <a:pt x="65379" y="134081"/>
                  </a:cubicBezTo>
                  <a:lnTo>
                    <a:pt x="65379" y="41000"/>
                  </a:lnTo>
                  <a:cubicBezTo>
                    <a:pt x="65379" y="27703"/>
                    <a:pt x="54297" y="16622"/>
                    <a:pt x="41000" y="16622"/>
                  </a:cubicBezTo>
                  <a:cubicBezTo>
                    <a:pt x="27703" y="16622"/>
                    <a:pt x="16622" y="27703"/>
                    <a:pt x="16622" y="41000"/>
                  </a:cubicBezTo>
                  <a:lnTo>
                    <a:pt x="16622" y="134081"/>
                  </a:lnTo>
                  <a:cubicBezTo>
                    <a:pt x="18838" y="147379"/>
                    <a:pt x="27703" y="158460"/>
                    <a:pt x="41000" y="158460"/>
                  </a:cubicBezTo>
                  <a:close/>
                </a:path>
              </a:pathLst>
            </a:custGeom>
            <a:solidFill>
              <a:srgbClr val="F2B1B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60" name="Freeform: Shape 759">
              <a:extLst>
                <a:ext uri="{FF2B5EF4-FFF2-40B4-BE49-F238E27FC236}">
                  <a16:creationId xmlns:a16="http://schemas.microsoft.com/office/drawing/2014/main" id="{6DEB6E40-532B-4DD5-9F4D-514AAEB59B5E}"/>
                </a:ext>
              </a:extLst>
            </p:cNvPr>
            <p:cNvSpPr/>
            <p:nvPr/>
          </p:nvSpPr>
          <p:spPr>
            <a:xfrm>
              <a:off x="8968879" y="5202012"/>
              <a:ext cx="155136" cy="177298"/>
            </a:xfrm>
            <a:custGeom>
              <a:avLst/>
              <a:gdLst>
                <a:gd name="connsiteX0" fmla="*/ 114135 w 155135"/>
                <a:gd name="connsiteY0" fmla="*/ 178406 h 177297"/>
                <a:gd name="connsiteX1" fmla="*/ 151811 w 155135"/>
                <a:gd name="connsiteY1" fmla="*/ 173974 h 177297"/>
                <a:gd name="connsiteX2" fmla="*/ 134081 w 155135"/>
                <a:gd name="connsiteY2" fmla="*/ 16622 h 177297"/>
                <a:gd name="connsiteX3" fmla="*/ 16622 w 155135"/>
                <a:gd name="connsiteY3" fmla="*/ 29919 h 177297"/>
                <a:gd name="connsiteX4" fmla="*/ 25486 w 155135"/>
                <a:gd name="connsiteY4" fmla="*/ 109703 h 177297"/>
                <a:gd name="connsiteX5" fmla="*/ 114135 w 155135"/>
                <a:gd name="connsiteY5" fmla="*/ 178406 h 177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135" h="177297">
                  <a:moveTo>
                    <a:pt x="114135" y="178406"/>
                  </a:moveTo>
                  <a:lnTo>
                    <a:pt x="151811" y="173974"/>
                  </a:lnTo>
                  <a:lnTo>
                    <a:pt x="134081" y="16622"/>
                  </a:lnTo>
                  <a:lnTo>
                    <a:pt x="16622" y="29919"/>
                  </a:lnTo>
                  <a:lnTo>
                    <a:pt x="25486" y="109703"/>
                  </a:lnTo>
                  <a:cubicBezTo>
                    <a:pt x="32135" y="151812"/>
                    <a:pt x="69811" y="182839"/>
                    <a:pt x="114135" y="178406"/>
                  </a:cubicBezTo>
                  <a:close/>
                </a:path>
              </a:pathLst>
            </a:custGeom>
            <a:solidFill>
              <a:srgbClr val="F2B1B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61" name="Freeform: Shape 760">
              <a:extLst>
                <a:ext uri="{FF2B5EF4-FFF2-40B4-BE49-F238E27FC236}">
                  <a16:creationId xmlns:a16="http://schemas.microsoft.com/office/drawing/2014/main" id="{641D2182-CC11-40DC-8250-DCF184DFEEE4}"/>
                </a:ext>
              </a:extLst>
            </p:cNvPr>
            <p:cNvSpPr/>
            <p:nvPr/>
          </p:nvSpPr>
          <p:spPr>
            <a:xfrm>
              <a:off x="8971095" y="5215309"/>
              <a:ext cx="132973" cy="177298"/>
            </a:xfrm>
            <a:custGeom>
              <a:avLst/>
              <a:gdLst>
                <a:gd name="connsiteX0" fmla="*/ 25487 w 132973"/>
                <a:gd name="connsiteY0" fmla="*/ 16622 h 177297"/>
                <a:gd name="connsiteX1" fmla="*/ 34352 w 132973"/>
                <a:gd name="connsiteY1" fmla="*/ 98622 h 177297"/>
                <a:gd name="connsiteX2" fmla="*/ 118568 w 132973"/>
                <a:gd name="connsiteY2" fmla="*/ 165109 h 177297"/>
                <a:gd name="connsiteX3" fmla="*/ 109703 w 132973"/>
                <a:gd name="connsiteY3" fmla="*/ 165109 h 177297"/>
                <a:gd name="connsiteX4" fmla="*/ 25487 w 132973"/>
                <a:gd name="connsiteY4" fmla="*/ 98622 h 177297"/>
                <a:gd name="connsiteX5" fmla="*/ 16622 w 132973"/>
                <a:gd name="connsiteY5" fmla="*/ 16622 h 177297"/>
                <a:gd name="connsiteX6" fmla="*/ 25487 w 132973"/>
                <a:gd name="connsiteY6" fmla="*/ 16622 h 177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973" h="177297">
                  <a:moveTo>
                    <a:pt x="25487" y="16622"/>
                  </a:moveTo>
                  <a:lnTo>
                    <a:pt x="34352" y="98622"/>
                  </a:lnTo>
                  <a:cubicBezTo>
                    <a:pt x="38784" y="140730"/>
                    <a:pt x="76460" y="171757"/>
                    <a:pt x="118568" y="165109"/>
                  </a:cubicBezTo>
                  <a:lnTo>
                    <a:pt x="109703" y="165109"/>
                  </a:lnTo>
                  <a:cubicBezTo>
                    <a:pt x="67595" y="169541"/>
                    <a:pt x="29919" y="138514"/>
                    <a:pt x="25487" y="98622"/>
                  </a:cubicBezTo>
                  <a:lnTo>
                    <a:pt x="16622" y="16622"/>
                  </a:lnTo>
                  <a:lnTo>
                    <a:pt x="25487" y="16622"/>
                  </a:lnTo>
                  <a:close/>
                </a:path>
              </a:pathLst>
            </a:custGeom>
            <a:solidFill>
              <a:srgbClr val="F5C5C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62" name="Freeform: Shape 761">
              <a:extLst>
                <a:ext uri="{FF2B5EF4-FFF2-40B4-BE49-F238E27FC236}">
                  <a16:creationId xmlns:a16="http://schemas.microsoft.com/office/drawing/2014/main" id="{91A077EA-E088-4E67-AABA-462ACB110A9E}"/>
                </a:ext>
              </a:extLst>
            </p:cNvPr>
            <p:cNvSpPr/>
            <p:nvPr/>
          </p:nvSpPr>
          <p:spPr>
            <a:xfrm>
              <a:off x="8944500" y="5162674"/>
              <a:ext cx="199460" cy="199460"/>
            </a:xfrm>
            <a:custGeom>
              <a:avLst/>
              <a:gdLst>
                <a:gd name="connsiteX0" fmla="*/ 78676 w 199460"/>
                <a:gd name="connsiteY0" fmla="*/ 98068 h 199460"/>
                <a:gd name="connsiteX1" fmla="*/ 83108 w 199460"/>
                <a:gd name="connsiteY1" fmla="*/ 118014 h 199460"/>
                <a:gd name="connsiteX2" fmla="*/ 80892 w 199460"/>
                <a:gd name="connsiteY2" fmla="*/ 135744 h 199460"/>
                <a:gd name="connsiteX3" fmla="*/ 94190 w 199460"/>
                <a:gd name="connsiteY3" fmla="*/ 133527 h 199460"/>
                <a:gd name="connsiteX4" fmla="*/ 103054 w 199460"/>
                <a:gd name="connsiteY4" fmla="*/ 149041 h 199460"/>
                <a:gd name="connsiteX5" fmla="*/ 162893 w 199460"/>
                <a:gd name="connsiteY5" fmla="*/ 204447 h 199460"/>
                <a:gd name="connsiteX6" fmla="*/ 193920 w 199460"/>
                <a:gd name="connsiteY6" fmla="*/ 166771 h 199460"/>
                <a:gd name="connsiteX7" fmla="*/ 193920 w 199460"/>
                <a:gd name="connsiteY7" fmla="*/ 89203 h 199460"/>
                <a:gd name="connsiteX8" fmla="*/ 180622 w 199460"/>
                <a:gd name="connsiteY8" fmla="*/ 42662 h 199460"/>
                <a:gd name="connsiteX9" fmla="*/ 138514 w 199460"/>
                <a:gd name="connsiteY9" fmla="*/ 18284 h 199460"/>
                <a:gd name="connsiteX10" fmla="*/ 89757 w 199460"/>
                <a:gd name="connsiteY10" fmla="*/ 18284 h 199460"/>
                <a:gd name="connsiteX11" fmla="*/ 41000 w 199460"/>
                <a:gd name="connsiteY11" fmla="*/ 24932 h 199460"/>
                <a:gd name="connsiteX12" fmla="*/ 16622 w 199460"/>
                <a:gd name="connsiteY12" fmla="*/ 51527 h 199460"/>
                <a:gd name="connsiteX13" fmla="*/ 45433 w 199460"/>
                <a:gd name="connsiteY13" fmla="*/ 86987 h 199460"/>
                <a:gd name="connsiteX14" fmla="*/ 78676 w 199460"/>
                <a:gd name="connsiteY14" fmla="*/ 98068 h 1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9460" h="199460">
                  <a:moveTo>
                    <a:pt x="78676" y="98068"/>
                  </a:moveTo>
                  <a:cubicBezTo>
                    <a:pt x="85325" y="102500"/>
                    <a:pt x="87541" y="106933"/>
                    <a:pt x="83108" y="118014"/>
                  </a:cubicBezTo>
                  <a:cubicBezTo>
                    <a:pt x="80892" y="122446"/>
                    <a:pt x="76460" y="131311"/>
                    <a:pt x="80892" y="135744"/>
                  </a:cubicBezTo>
                  <a:cubicBezTo>
                    <a:pt x="85325" y="140176"/>
                    <a:pt x="89757" y="135744"/>
                    <a:pt x="94190" y="133527"/>
                  </a:cubicBezTo>
                  <a:cubicBezTo>
                    <a:pt x="105271" y="131311"/>
                    <a:pt x="100838" y="144608"/>
                    <a:pt x="103054" y="149041"/>
                  </a:cubicBezTo>
                  <a:cubicBezTo>
                    <a:pt x="107487" y="175636"/>
                    <a:pt x="134082" y="206663"/>
                    <a:pt x="162893" y="204447"/>
                  </a:cubicBezTo>
                  <a:cubicBezTo>
                    <a:pt x="180622" y="204447"/>
                    <a:pt x="189487" y="184501"/>
                    <a:pt x="193920" y="166771"/>
                  </a:cubicBezTo>
                  <a:cubicBezTo>
                    <a:pt x="198352" y="140176"/>
                    <a:pt x="196136" y="113581"/>
                    <a:pt x="193920" y="89203"/>
                  </a:cubicBezTo>
                  <a:cubicBezTo>
                    <a:pt x="191703" y="73689"/>
                    <a:pt x="189487" y="55959"/>
                    <a:pt x="180622" y="42662"/>
                  </a:cubicBezTo>
                  <a:cubicBezTo>
                    <a:pt x="171757" y="29365"/>
                    <a:pt x="156244" y="22716"/>
                    <a:pt x="138514" y="18284"/>
                  </a:cubicBezTo>
                  <a:cubicBezTo>
                    <a:pt x="123001" y="16068"/>
                    <a:pt x="105271" y="16068"/>
                    <a:pt x="89757" y="18284"/>
                  </a:cubicBezTo>
                  <a:cubicBezTo>
                    <a:pt x="74244" y="20500"/>
                    <a:pt x="56514" y="20500"/>
                    <a:pt x="41000" y="24932"/>
                  </a:cubicBezTo>
                  <a:cubicBezTo>
                    <a:pt x="29919" y="29365"/>
                    <a:pt x="16622" y="38230"/>
                    <a:pt x="16622" y="51527"/>
                  </a:cubicBezTo>
                  <a:cubicBezTo>
                    <a:pt x="16622" y="69257"/>
                    <a:pt x="32135" y="80338"/>
                    <a:pt x="45433" y="86987"/>
                  </a:cubicBezTo>
                  <a:cubicBezTo>
                    <a:pt x="52081" y="91419"/>
                    <a:pt x="69811" y="91419"/>
                    <a:pt x="78676" y="98068"/>
                  </a:cubicBezTo>
                  <a:close/>
                </a:path>
              </a:pathLst>
            </a:custGeom>
            <a:solidFill>
              <a:srgbClr val="48486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63" name="Freeform: Shape 762">
              <a:extLst>
                <a:ext uri="{FF2B5EF4-FFF2-40B4-BE49-F238E27FC236}">
                  <a16:creationId xmlns:a16="http://schemas.microsoft.com/office/drawing/2014/main" id="{0DDBEB1E-8AD2-4054-BA7E-DB47DDBE5920}"/>
                </a:ext>
              </a:extLst>
            </p:cNvPr>
            <p:cNvSpPr/>
            <p:nvPr/>
          </p:nvSpPr>
          <p:spPr>
            <a:xfrm>
              <a:off x="8966662" y="5469022"/>
              <a:ext cx="110811" cy="243785"/>
            </a:xfrm>
            <a:custGeom>
              <a:avLst/>
              <a:gdLst>
                <a:gd name="connsiteX0" fmla="*/ 80892 w 110811"/>
                <a:gd name="connsiteY0" fmla="*/ 17775 h 243784"/>
                <a:gd name="connsiteX1" fmla="*/ 49865 w 110811"/>
                <a:gd name="connsiteY1" fmla="*/ 35505 h 243784"/>
                <a:gd name="connsiteX2" fmla="*/ 16622 w 110811"/>
                <a:gd name="connsiteY2" fmla="*/ 150748 h 243784"/>
                <a:gd name="connsiteX3" fmla="*/ 23270 w 110811"/>
                <a:gd name="connsiteY3" fmla="*/ 239397 h 243784"/>
                <a:gd name="connsiteX4" fmla="*/ 56514 w 110811"/>
                <a:gd name="connsiteY4" fmla="*/ 199505 h 243784"/>
                <a:gd name="connsiteX5" fmla="*/ 98622 w 110811"/>
                <a:gd name="connsiteY5" fmla="*/ 51018 h 243784"/>
                <a:gd name="connsiteX6" fmla="*/ 80892 w 110811"/>
                <a:gd name="connsiteY6" fmla="*/ 17775 h 24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811" h="243784">
                  <a:moveTo>
                    <a:pt x="80892" y="17775"/>
                  </a:moveTo>
                  <a:cubicBezTo>
                    <a:pt x="67595" y="13342"/>
                    <a:pt x="52081" y="22207"/>
                    <a:pt x="49865" y="35505"/>
                  </a:cubicBezTo>
                  <a:lnTo>
                    <a:pt x="16622" y="150748"/>
                  </a:lnTo>
                  <a:lnTo>
                    <a:pt x="23270" y="239397"/>
                  </a:lnTo>
                  <a:cubicBezTo>
                    <a:pt x="38784" y="230532"/>
                    <a:pt x="52081" y="217235"/>
                    <a:pt x="56514" y="199505"/>
                  </a:cubicBezTo>
                  <a:lnTo>
                    <a:pt x="98622" y="51018"/>
                  </a:lnTo>
                  <a:cubicBezTo>
                    <a:pt x="103054" y="35505"/>
                    <a:pt x="94190" y="22207"/>
                    <a:pt x="80892" y="17775"/>
                  </a:cubicBezTo>
                  <a:close/>
                </a:path>
              </a:pathLst>
            </a:custGeom>
            <a:solidFill>
              <a:srgbClr val="231F20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7A0CAA30-BA79-44DC-85D1-6B2391EB4A34}"/>
                </a:ext>
              </a:extLst>
            </p:cNvPr>
            <p:cNvSpPr/>
            <p:nvPr/>
          </p:nvSpPr>
          <p:spPr>
            <a:xfrm>
              <a:off x="8819553" y="5444429"/>
              <a:ext cx="243785" cy="243785"/>
            </a:xfrm>
            <a:custGeom>
              <a:avLst/>
              <a:gdLst>
                <a:gd name="connsiteX0" fmla="*/ 137136 w 243784"/>
                <a:gd name="connsiteY0" fmla="*/ 239612 h 243784"/>
                <a:gd name="connsiteX1" fmla="*/ 79514 w 243784"/>
                <a:gd name="connsiteY1" fmla="*/ 204152 h 243784"/>
                <a:gd name="connsiteX2" fmla="*/ 19676 w 243784"/>
                <a:gd name="connsiteY2" fmla="*/ 97773 h 243784"/>
                <a:gd name="connsiteX3" fmla="*/ 30757 w 243784"/>
                <a:gd name="connsiteY3" fmla="*/ 62314 h 243784"/>
                <a:gd name="connsiteX4" fmla="*/ 66217 w 243784"/>
                <a:gd name="connsiteY4" fmla="*/ 73395 h 243784"/>
                <a:gd name="connsiteX5" fmla="*/ 123839 w 243784"/>
                <a:gd name="connsiteY5" fmla="*/ 181990 h 243784"/>
                <a:gd name="connsiteX6" fmla="*/ 137136 w 243784"/>
                <a:gd name="connsiteY6" fmla="*/ 188639 h 243784"/>
                <a:gd name="connsiteX7" fmla="*/ 150433 w 243784"/>
                <a:gd name="connsiteY7" fmla="*/ 179774 h 243784"/>
                <a:gd name="connsiteX8" fmla="*/ 199191 w 243784"/>
                <a:gd name="connsiteY8" fmla="*/ 33503 h 243784"/>
                <a:gd name="connsiteX9" fmla="*/ 232434 w 243784"/>
                <a:gd name="connsiteY9" fmla="*/ 17989 h 243784"/>
                <a:gd name="connsiteX10" fmla="*/ 247948 w 243784"/>
                <a:gd name="connsiteY10" fmla="*/ 51233 h 243784"/>
                <a:gd name="connsiteX11" fmla="*/ 199191 w 243784"/>
                <a:gd name="connsiteY11" fmla="*/ 197504 h 243784"/>
                <a:gd name="connsiteX12" fmla="*/ 141569 w 243784"/>
                <a:gd name="connsiteY12" fmla="*/ 241828 h 243784"/>
                <a:gd name="connsiteX13" fmla="*/ 137136 w 243784"/>
                <a:gd name="connsiteY13" fmla="*/ 239612 h 24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3784" h="243784">
                  <a:moveTo>
                    <a:pt x="137136" y="239612"/>
                  </a:moveTo>
                  <a:cubicBezTo>
                    <a:pt x="112758" y="239612"/>
                    <a:pt x="90595" y="226315"/>
                    <a:pt x="79514" y="204152"/>
                  </a:cubicBezTo>
                  <a:lnTo>
                    <a:pt x="19676" y="97773"/>
                  </a:lnTo>
                  <a:cubicBezTo>
                    <a:pt x="13028" y="84476"/>
                    <a:pt x="17460" y="68962"/>
                    <a:pt x="30757" y="62314"/>
                  </a:cubicBezTo>
                  <a:cubicBezTo>
                    <a:pt x="44055" y="55665"/>
                    <a:pt x="59568" y="60098"/>
                    <a:pt x="66217" y="73395"/>
                  </a:cubicBezTo>
                  <a:lnTo>
                    <a:pt x="123839" y="181990"/>
                  </a:lnTo>
                  <a:cubicBezTo>
                    <a:pt x="128271" y="188639"/>
                    <a:pt x="134920" y="190855"/>
                    <a:pt x="137136" y="188639"/>
                  </a:cubicBezTo>
                  <a:cubicBezTo>
                    <a:pt x="139352" y="188639"/>
                    <a:pt x="146001" y="186422"/>
                    <a:pt x="150433" y="179774"/>
                  </a:cubicBezTo>
                  <a:lnTo>
                    <a:pt x="199191" y="33503"/>
                  </a:lnTo>
                  <a:cubicBezTo>
                    <a:pt x="203623" y="20206"/>
                    <a:pt x="219137" y="13557"/>
                    <a:pt x="232434" y="17989"/>
                  </a:cubicBezTo>
                  <a:cubicBezTo>
                    <a:pt x="245731" y="22422"/>
                    <a:pt x="252380" y="37935"/>
                    <a:pt x="247948" y="51233"/>
                  </a:cubicBezTo>
                  <a:lnTo>
                    <a:pt x="199191" y="197504"/>
                  </a:lnTo>
                  <a:cubicBezTo>
                    <a:pt x="190326" y="224098"/>
                    <a:pt x="168163" y="239612"/>
                    <a:pt x="141569" y="241828"/>
                  </a:cubicBezTo>
                  <a:cubicBezTo>
                    <a:pt x="139352" y="239612"/>
                    <a:pt x="139352" y="239612"/>
                    <a:pt x="137136" y="239612"/>
                  </a:cubicBezTo>
                  <a:close/>
                </a:path>
              </a:pathLst>
            </a:custGeom>
            <a:solidFill>
              <a:srgbClr val="F2B1B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37C47AE8-AA27-4B23-AB56-C822109C95EB}"/>
                </a:ext>
              </a:extLst>
            </p:cNvPr>
            <p:cNvSpPr/>
            <p:nvPr/>
          </p:nvSpPr>
          <p:spPr>
            <a:xfrm>
              <a:off x="8971078" y="5439131"/>
              <a:ext cx="110811" cy="155136"/>
            </a:xfrm>
            <a:custGeom>
              <a:avLst/>
              <a:gdLst>
                <a:gd name="connsiteX0" fmla="*/ 45450 w 110811"/>
                <a:gd name="connsiteY0" fmla="*/ 158477 h 155135"/>
                <a:gd name="connsiteX1" fmla="*/ 36585 w 110811"/>
                <a:gd name="connsiteY1" fmla="*/ 156261 h 155135"/>
                <a:gd name="connsiteX2" fmla="*/ 18855 w 110811"/>
                <a:gd name="connsiteY2" fmla="*/ 118585 h 155135"/>
                <a:gd name="connsiteX3" fmla="*/ 45450 w 110811"/>
                <a:gd name="connsiteY3" fmla="*/ 36585 h 155135"/>
                <a:gd name="connsiteX4" fmla="*/ 83126 w 110811"/>
                <a:gd name="connsiteY4" fmla="*/ 18855 h 155135"/>
                <a:gd name="connsiteX5" fmla="*/ 100855 w 110811"/>
                <a:gd name="connsiteY5" fmla="*/ 56531 h 155135"/>
                <a:gd name="connsiteX6" fmla="*/ 74261 w 110811"/>
                <a:gd name="connsiteY6" fmla="*/ 138532 h 155135"/>
                <a:gd name="connsiteX7" fmla="*/ 45450 w 110811"/>
                <a:gd name="connsiteY7" fmla="*/ 158477 h 15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811" h="155135">
                  <a:moveTo>
                    <a:pt x="45450" y="158477"/>
                  </a:moveTo>
                  <a:cubicBezTo>
                    <a:pt x="43233" y="158477"/>
                    <a:pt x="38801" y="158477"/>
                    <a:pt x="36585" y="156261"/>
                  </a:cubicBezTo>
                  <a:cubicBezTo>
                    <a:pt x="21071" y="151829"/>
                    <a:pt x="12206" y="134099"/>
                    <a:pt x="18855" y="118585"/>
                  </a:cubicBezTo>
                  <a:lnTo>
                    <a:pt x="45450" y="36585"/>
                  </a:lnTo>
                  <a:cubicBezTo>
                    <a:pt x="49882" y="21072"/>
                    <a:pt x="67612" y="12206"/>
                    <a:pt x="83126" y="18855"/>
                  </a:cubicBezTo>
                  <a:cubicBezTo>
                    <a:pt x="98639" y="23288"/>
                    <a:pt x="107504" y="41017"/>
                    <a:pt x="100855" y="56531"/>
                  </a:cubicBezTo>
                  <a:lnTo>
                    <a:pt x="74261" y="138532"/>
                  </a:lnTo>
                  <a:cubicBezTo>
                    <a:pt x="69828" y="149613"/>
                    <a:pt x="56531" y="158477"/>
                    <a:pt x="45450" y="158477"/>
                  </a:cubicBezTo>
                  <a:close/>
                </a:path>
              </a:pathLst>
            </a:custGeom>
            <a:solidFill>
              <a:srgbClr val="EDF0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D89C8D8D-C225-4B97-85A1-EAEA22201F9E}"/>
                </a:ext>
              </a:extLst>
            </p:cNvPr>
            <p:cNvSpPr/>
            <p:nvPr/>
          </p:nvSpPr>
          <p:spPr>
            <a:xfrm>
              <a:off x="8771634" y="5416986"/>
              <a:ext cx="132973" cy="110811"/>
            </a:xfrm>
            <a:custGeom>
              <a:avLst/>
              <a:gdLst>
                <a:gd name="connsiteX0" fmla="*/ 16622 w 132973"/>
                <a:gd name="connsiteY0" fmla="*/ 16622 h 110811"/>
                <a:gd name="connsiteX1" fmla="*/ 72027 w 132973"/>
                <a:gd name="connsiteY1" fmla="*/ 114135 h 110811"/>
                <a:gd name="connsiteX2" fmla="*/ 127433 w 132973"/>
                <a:gd name="connsiteY2" fmla="*/ 114135 h 110811"/>
                <a:gd name="connsiteX3" fmla="*/ 72027 w 132973"/>
                <a:gd name="connsiteY3" fmla="*/ 16622 h 110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973" h="110811">
                  <a:moveTo>
                    <a:pt x="16622" y="16622"/>
                  </a:moveTo>
                  <a:lnTo>
                    <a:pt x="72027" y="114135"/>
                  </a:lnTo>
                  <a:lnTo>
                    <a:pt x="127433" y="114135"/>
                  </a:lnTo>
                  <a:lnTo>
                    <a:pt x="72027" y="16622"/>
                  </a:lnTo>
                  <a:close/>
                </a:path>
              </a:pathLst>
            </a:custGeom>
            <a:solidFill>
              <a:srgbClr val="48486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42D61ED7-C400-4779-B3B7-845D590F6786}"/>
                </a:ext>
              </a:extLst>
            </p:cNvPr>
            <p:cNvSpPr/>
            <p:nvPr/>
          </p:nvSpPr>
          <p:spPr>
            <a:xfrm>
              <a:off x="8780500" y="5425850"/>
              <a:ext cx="132973" cy="110811"/>
            </a:xfrm>
            <a:custGeom>
              <a:avLst/>
              <a:gdLst>
                <a:gd name="connsiteX0" fmla="*/ 16622 w 132973"/>
                <a:gd name="connsiteY0" fmla="*/ 16622 h 110811"/>
                <a:gd name="connsiteX1" fmla="*/ 65379 w 132973"/>
                <a:gd name="connsiteY1" fmla="*/ 105271 h 110811"/>
                <a:gd name="connsiteX2" fmla="*/ 116352 w 132973"/>
                <a:gd name="connsiteY2" fmla="*/ 107487 h 110811"/>
                <a:gd name="connsiteX3" fmla="*/ 67595 w 132973"/>
                <a:gd name="connsiteY3" fmla="*/ 18838 h 110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973" h="110811">
                  <a:moveTo>
                    <a:pt x="16622" y="16622"/>
                  </a:moveTo>
                  <a:lnTo>
                    <a:pt x="65379" y="105271"/>
                  </a:lnTo>
                  <a:lnTo>
                    <a:pt x="116352" y="107487"/>
                  </a:lnTo>
                  <a:lnTo>
                    <a:pt x="67595" y="18838"/>
                  </a:lnTo>
                  <a:close/>
                </a:path>
              </a:pathLst>
            </a:custGeom>
            <a:solidFill>
              <a:srgbClr val="FFC10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533C6CB9-23BD-4087-BF84-7AEAB5386586}"/>
                </a:ext>
              </a:extLst>
            </p:cNvPr>
            <p:cNvSpPr/>
            <p:nvPr/>
          </p:nvSpPr>
          <p:spPr>
            <a:xfrm>
              <a:off x="8799576" y="5469305"/>
              <a:ext cx="88649" cy="132973"/>
            </a:xfrm>
            <a:custGeom>
              <a:avLst/>
              <a:gdLst>
                <a:gd name="connsiteX0" fmla="*/ 72897 w 88648"/>
                <a:gd name="connsiteY0" fmla="*/ 130519 h 132973"/>
                <a:gd name="connsiteX1" fmla="*/ 66248 w 88648"/>
                <a:gd name="connsiteY1" fmla="*/ 126086 h 132973"/>
                <a:gd name="connsiteX2" fmla="*/ 17491 w 88648"/>
                <a:gd name="connsiteY2" fmla="*/ 26356 h 132973"/>
                <a:gd name="connsiteX3" fmla="*/ 21924 w 88648"/>
                <a:gd name="connsiteY3" fmla="*/ 17491 h 132973"/>
                <a:gd name="connsiteX4" fmla="*/ 30789 w 88648"/>
                <a:gd name="connsiteY4" fmla="*/ 21924 h 132973"/>
                <a:gd name="connsiteX5" fmla="*/ 79546 w 88648"/>
                <a:gd name="connsiteY5" fmla="*/ 121654 h 132973"/>
                <a:gd name="connsiteX6" fmla="*/ 75113 w 88648"/>
                <a:gd name="connsiteY6" fmla="*/ 130519 h 132973"/>
                <a:gd name="connsiteX7" fmla="*/ 72897 w 88648"/>
                <a:gd name="connsiteY7" fmla="*/ 130519 h 13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648" h="132973">
                  <a:moveTo>
                    <a:pt x="72897" y="130519"/>
                  </a:moveTo>
                  <a:cubicBezTo>
                    <a:pt x="70680" y="130519"/>
                    <a:pt x="68464" y="128302"/>
                    <a:pt x="66248" y="126086"/>
                  </a:cubicBezTo>
                  <a:lnTo>
                    <a:pt x="17491" y="26356"/>
                  </a:lnTo>
                  <a:cubicBezTo>
                    <a:pt x="15275" y="21924"/>
                    <a:pt x="17491" y="17491"/>
                    <a:pt x="21924" y="17491"/>
                  </a:cubicBezTo>
                  <a:cubicBezTo>
                    <a:pt x="26356" y="15275"/>
                    <a:pt x="30789" y="17491"/>
                    <a:pt x="30789" y="21924"/>
                  </a:cubicBezTo>
                  <a:lnTo>
                    <a:pt x="79546" y="121654"/>
                  </a:lnTo>
                  <a:cubicBezTo>
                    <a:pt x="81762" y="126086"/>
                    <a:pt x="79546" y="130519"/>
                    <a:pt x="75113" y="130519"/>
                  </a:cubicBezTo>
                  <a:cubicBezTo>
                    <a:pt x="75113" y="130519"/>
                    <a:pt x="75113" y="130519"/>
                    <a:pt x="72897" y="130519"/>
                  </a:cubicBezTo>
                  <a:close/>
                </a:path>
              </a:pathLst>
            </a:custGeom>
            <a:solidFill>
              <a:srgbClr val="F2B1B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69" name="Freeform: Shape 768">
              <a:extLst>
                <a:ext uri="{FF2B5EF4-FFF2-40B4-BE49-F238E27FC236}">
                  <a16:creationId xmlns:a16="http://schemas.microsoft.com/office/drawing/2014/main" id="{E89C3D19-8D75-4761-9454-D3C09C34AB45}"/>
                </a:ext>
              </a:extLst>
            </p:cNvPr>
            <p:cNvSpPr/>
            <p:nvPr/>
          </p:nvSpPr>
          <p:spPr>
            <a:xfrm>
              <a:off x="8839468" y="5491468"/>
              <a:ext cx="66487" cy="88649"/>
            </a:xfrm>
            <a:custGeom>
              <a:avLst/>
              <a:gdLst>
                <a:gd name="connsiteX0" fmla="*/ 44086 w 66486"/>
                <a:gd name="connsiteY0" fmla="*/ 72897 h 88648"/>
                <a:gd name="connsiteX1" fmla="*/ 37437 w 66486"/>
                <a:gd name="connsiteY1" fmla="*/ 68464 h 88648"/>
                <a:gd name="connsiteX2" fmla="*/ 17491 w 66486"/>
                <a:gd name="connsiteY2" fmla="*/ 26356 h 88648"/>
                <a:gd name="connsiteX3" fmla="*/ 21924 w 66486"/>
                <a:gd name="connsiteY3" fmla="*/ 17491 h 88648"/>
                <a:gd name="connsiteX4" fmla="*/ 30788 w 66486"/>
                <a:gd name="connsiteY4" fmla="*/ 21924 h 88648"/>
                <a:gd name="connsiteX5" fmla="*/ 50735 w 66486"/>
                <a:gd name="connsiteY5" fmla="*/ 64032 h 88648"/>
                <a:gd name="connsiteX6" fmla="*/ 46302 w 66486"/>
                <a:gd name="connsiteY6" fmla="*/ 72897 h 88648"/>
                <a:gd name="connsiteX7" fmla="*/ 44086 w 66486"/>
                <a:gd name="connsiteY7" fmla="*/ 72897 h 88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486" h="88648">
                  <a:moveTo>
                    <a:pt x="44086" y="72897"/>
                  </a:moveTo>
                  <a:cubicBezTo>
                    <a:pt x="41869" y="72897"/>
                    <a:pt x="39653" y="70680"/>
                    <a:pt x="37437" y="68464"/>
                  </a:cubicBezTo>
                  <a:lnTo>
                    <a:pt x="17491" y="26356"/>
                  </a:lnTo>
                  <a:cubicBezTo>
                    <a:pt x="15275" y="21924"/>
                    <a:pt x="17491" y="17491"/>
                    <a:pt x="21924" y="17491"/>
                  </a:cubicBezTo>
                  <a:cubicBezTo>
                    <a:pt x="26356" y="15275"/>
                    <a:pt x="30788" y="17491"/>
                    <a:pt x="30788" y="21924"/>
                  </a:cubicBezTo>
                  <a:lnTo>
                    <a:pt x="50735" y="64032"/>
                  </a:lnTo>
                  <a:cubicBezTo>
                    <a:pt x="52951" y="68464"/>
                    <a:pt x="50735" y="72897"/>
                    <a:pt x="46302" y="72897"/>
                  </a:cubicBezTo>
                  <a:cubicBezTo>
                    <a:pt x="46302" y="70680"/>
                    <a:pt x="44086" y="72897"/>
                    <a:pt x="44086" y="72897"/>
                  </a:cubicBezTo>
                  <a:close/>
                </a:path>
              </a:pathLst>
            </a:custGeom>
            <a:solidFill>
              <a:srgbClr val="F2B1B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70" name="Freeform: Shape 769">
              <a:extLst>
                <a:ext uri="{FF2B5EF4-FFF2-40B4-BE49-F238E27FC236}">
                  <a16:creationId xmlns:a16="http://schemas.microsoft.com/office/drawing/2014/main" id="{1CE4002E-4FA0-4FD8-9290-B3EEB8D5AAC5}"/>
                </a:ext>
              </a:extLst>
            </p:cNvPr>
            <p:cNvSpPr/>
            <p:nvPr/>
          </p:nvSpPr>
          <p:spPr>
            <a:xfrm>
              <a:off x="8851419" y="5505635"/>
              <a:ext cx="66487" cy="66487"/>
            </a:xfrm>
            <a:custGeom>
              <a:avLst/>
              <a:gdLst>
                <a:gd name="connsiteX0" fmla="*/ 16622 w 66486"/>
                <a:gd name="connsiteY0" fmla="*/ 34351 h 66486"/>
                <a:gd name="connsiteX1" fmla="*/ 34352 w 66486"/>
                <a:gd name="connsiteY1" fmla="*/ 52081 h 66486"/>
                <a:gd name="connsiteX2" fmla="*/ 52081 w 66486"/>
                <a:gd name="connsiteY2" fmla="*/ 34351 h 66486"/>
                <a:gd name="connsiteX3" fmla="*/ 34352 w 66486"/>
                <a:gd name="connsiteY3" fmla="*/ 16622 h 66486"/>
                <a:gd name="connsiteX4" fmla="*/ 16622 w 66486"/>
                <a:gd name="connsiteY4" fmla="*/ 34351 h 66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486" h="66486">
                  <a:moveTo>
                    <a:pt x="16622" y="34351"/>
                  </a:moveTo>
                  <a:cubicBezTo>
                    <a:pt x="16622" y="43216"/>
                    <a:pt x="23270" y="52081"/>
                    <a:pt x="34352" y="52081"/>
                  </a:cubicBezTo>
                  <a:cubicBezTo>
                    <a:pt x="43216" y="52081"/>
                    <a:pt x="52081" y="45432"/>
                    <a:pt x="52081" y="34351"/>
                  </a:cubicBezTo>
                  <a:cubicBezTo>
                    <a:pt x="52081" y="25486"/>
                    <a:pt x="45433" y="16622"/>
                    <a:pt x="34352" y="16622"/>
                  </a:cubicBezTo>
                  <a:cubicBezTo>
                    <a:pt x="23270" y="16622"/>
                    <a:pt x="16622" y="23270"/>
                    <a:pt x="16622" y="34351"/>
                  </a:cubicBezTo>
                  <a:close/>
                </a:path>
              </a:pathLst>
            </a:custGeom>
            <a:solidFill>
              <a:srgbClr val="F2B1B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7C5E7918-3959-48F1-B0EA-C897AA6B25D2}"/>
                </a:ext>
              </a:extLst>
            </p:cNvPr>
            <p:cNvSpPr/>
            <p:nvPr/>
          </p:nvSpPr>
          <p:spPr>
            <a:xfrm>
              <a:off x="6198597" y="5472146"/>
              <a:ext cx="221622" cy="110811"/>
            </a:xfrm>
            <a:custGeom>
              <a:avLst/>
              <a:gdLst>
                <a:gd name="connsiteX0" fmla="*/ 16622 w 221622"/>
                <a:gd name="connsiteY0" fmla="*/ 25732 h 110811"/>
                <a:gd name="connsiteX1" fmla="*/ 16622 w 221622"/>
                <a:gd name="connsiteY1" fmla="*/ 72273 h 110811"/>
                <a:gd name="connsiteX2" fmla="*/ 32135 w 221622"/>
                <a:gd name="connsiteY2" fmla="*/ 98867 h 110811"/>
                <a:gd name="connsiteX3" fmla="*/ 38784 w 221622"/>
                <a:gd name="connsiteY3" fmla="*/ 103300 h 110811"/>
                <a:gd name="connsiteX4" fmla="*/ 127433 w 221622"/>
                <a:gd name="connsiteY4" fmla="*/ 105516 h 110811"/>
                <a:gd name="connsiteX5" fmla="*/ 209433 w 221622"/>
                <a:gd name="connsiteY5" fmla="*/ 61191 h 110811"/>
                <a:gd name="connsiteX6" fmla="*/ 209433 w 221622"/>
                <a:gd name="connsiteY6" fmla="*/ 36813 h 110811"/>
                <a:gd name="connsiteX7" fmla="*/ 209433 w 221622"/>
                <a:gd name="connsiteY7" fmla="*/ 36813 h 110811"/>
                <a:gd name="connsiteX8" fmla="*/ 158460 w 221622"/>
                <a:gd name="connsiteY8" fmla="*/ 16867 h 110811"/>
                <a:gd name="connsiteX9" fmla="*/ 134082 w 221622"/>
                <a:gd name="connsiteY9" fmla="*/ 19083 h 110811"/>
                <a:gd name="connsiteX10" fmla="*/ 96406 w 221622"/>
                <a:gd name="connsiteY10" fmla="*/ 23515 h 110811"/>
                <a:gd name="connsiteX11" fmla="*/ 16622 w 221622"/>
                <a:gd name="connsiteY11" fmla="*/ 25732 h 110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1622" h="110811">
                  <a:moveTo>
                    <a:pt x="16622" y="25732"/>
                  </a:moveTo>
                  <a:lnTo>
                    <a:pt x="16622" y="72273"/>
                  </a:lnTo>
                  <a:cubicBezTo>
                    <a:pt x="16622" y="83354"/>
                    <a:pt x="23270" y="94435"/>
                    <a:pt x="32135" y="98867"/>
                  </a:cubicBezTo>
                  <a:lnTo>
                    <a:pt x="38784" y="103300"/>
                  </a:lnTo>
                  <a:cubicBezTo>
                    <a:pt x="65379" y="118813"/>
                    <a:pt x="98622" y="118813"/>
                    <a:pt x="127433" y="105516"/>
                  </a:cubicBezTo>
                  <a:lnTo>
                    <a:pt x="209433" y="61191"/>
                  </a:lnTo>
                  <a:cubicBezTo>
                    <a:pt x="218298" y="56759"/>
                    <a:pt x="218298" y="41245"/>
                    <a:pt x="209433" y="36813"/>
                  </a:cubicBezTo>
                  <a:lnTo>
                    <a:pt x="209433" y="36813"/>
                  </a:lnTo>
                  <a:cubicBezTo>
                    <a:pt x="193920" y="27948"/>
                    <a:pt x="176190" y="14651"/>
                    <a:pt x="158460" y="16867"/>
                  </a:cubicBezTo>
                  <a:cubicBezTo>
                    <a:pt x="149595" y="16867"/>
                    <a:pt x="142947" y="19083"/>
                    <a:pt x="134082" y="19083"/>
                  </a:cubicBezTo>
                  <a:lnTo>
                    <a:pt x="96406" y="23515"/>
                  </a:lnTo>
                  <a:lnTo>
                    <a:pt x="16622" y="25732"/>
                  </a:lnTo>
                  <a:close/>
                </a:path>
              </a:pathLst>
            </a:custGeom>
            <a:solidFill>
              <a:srgbClr val="99A7D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A789F05B-3F68-448C-A879-2CF5A6D0A290}"/>
                </a:ext>
              </a:extLst>
            </p:cNvPr>
            <p:cNvSpPr/>
            <p:nvPr/>
          </p:nvSpPr>
          <p:spPr>
            <a:xfrm>
              <a:off x="6196381" y="5498986"/>
              <a:ext cx="221622" cy="88649"/>
            </a:xfrm>
            <a:custGeom>
              <a:avLst/>
              <a:gdLst>
                <a:gd name="connsiteX0" fmla="*/ 209433 w 221622"/>
                <a:gd name="connsiteY0" fmla="*/ 23270 h 88648"/>
                <a:gd name="connsiteX1" fmla="*/ 127433 w 221622"/>
                <a:gd name="connsiteY1" fmla="*/ 67595 h 88648"/>
                <a:gd name="connsiteX2" fmla="*/ 38784 w 221622"/>
                <a:gd name="connsiteY2" fmla="*/ 65379 h 88648"/>
                <a:gd name="connsiteX3" fmla="*/ 32135 w 221622"/>
                <a:gd name="connsiteY3" fmla="*/ 60946 h 88648"/>
                <a:gd name="connsiteX4" fmla="*/ 16622 w 221622"/>
                <a:gd name="connsiteY4" fmla="*/ 34352 h 88648"/>
                <a:gd name="connsiteX5" fmla="*/ 16622 w 221622"/>
                <a:gd name="connsiteY5" fmla="*/ 45433 h 88648"/>
                <a:gd name="connsiteX6" fmla="*/ 32135 w 221622"/>
                <a:gd name="connsiteY6" fmla="*/ 72027 h 88648"/>
                <a:gd name="connsiteX7" fmla="*/ 38784 w 221622"/>
                <a:gd name="connsiteY7" fmla="*/ 76460 h 88648"/>
                <a:gd name="connsiteX8" fmla="*/ 127433 w 221622"/>
                <a:gd name="connsiteY8" fmla="*/ 78676 h 88648"/>
                <a:gd name="connsiteX9" fmla="*/ 209433 w 221622"/>
                <a:gd name="connsiteY9" fmla="*/ 34352 h 88648"/>
                <a:gd name="connsiteX10" fmla="*/ 216082 w 221622"/>
                <a:gd name="connsiteY10" fmla="*/ 16622 h 88648"/>
                <a:gd name="connsiteX11" fmla="*/ 209433 w 221622"/>
                <a:gd name="connsiteY11" fmla="*/ 23270 h 88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1622" h="88648">
                  <a:moveTo>
                    <a:pt x="209433" y="23270"/>
                  </a:moveTo>
                  <a:lnTo>
                    <a:pt x="127433" y="67595"/>
                  </a:lnTo>
                  <a:cubicBezTo>
                    <a:pt x="100838" y="83108"/>
                    <a:pt x="67595" y="83108"/>
                    <a:pt x="38784" y="65379"/>
                  </a:cubicBezTo>
                  <a:lnTo>
                    <a:pt x="32135" y="60946"/>
                  </a:lnTo>
                  <a:cubicBezTo>
                    <a:pt x="23270" y="54297"/>
                    <a:pt x="16622" y="45433"/>
                    <a:pt x="16622" y="34352"/>
                  </a:cubicBezTo>
                  <a:lnTo>
                    <a:pt x="16622" y="45433"/>
                  </a:lnTo>
                  <a:cubicBezTo>
                    <a:pt x="16622" y="56514"/>
                    <a:pt x="23270" y="67595"/>
                    <a:pt x="32135" y="72027"/>
                  </a:cubicBezTo>
                  <a:lnTo>
                    <a:pt x="38784" y="76460"/>
                  </a:lnTo>
                  <a:cubicBezTo>
                    <a:pt x="65379" y="91973"/>
                    <a:pt x="98622" y="91973"/>
                    <a:pt x="127433" y="78676"/>
                  </a:cubicBezTo>
                  <a:lnTo>
                    <a:pt x="209433" y="34352"/>
                  </a:lnTo>
                  <a:cubicBezTo>
                    <a:pt x="216082" y="29919"/>
                    <a:pt x="218298" y="23270"/>
                    <a:pt x="216082" y="16622"/>
                  </a:cubicBezTo>
                  <a:cubicBezTo>
                    <a:pt x="216082" y="18838"/>
                    <a:pt x="213866" y="21054"/>
                    <a:pt x="209433" y="23270"/>
                  </a:cubicBezTo>
                  <a:close/>
                </a:path>
              </a:pathLst>
            </a:custGeom>
            <a:solidFill>
              <a:srgbClr val="36365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73" name="Freeform: Shape 772">
              <a:extLst>
                <a:ext uri="{FF2B5EF4-FFF2-40B4-BE49-F238E27FC236}">
                  <a16:creationId xmlns:a16="http://schemas.microsoft.com/office/drawing/2014/main" id="{8FF19A4F-309D-41A4-B846-630A7D64FCA8}"/>
                </a:ext>
              </a:extLst>
            </p:cNvPr>
            <p:cNvSpPr/>
            <p:nvPr/>
          </p:nvSpPr>
          <p:spPr>
            <a:xfrm>
              <a:off x="6316057" y="5474607"/>
              <a:ext cx="44324" cy="44324"/>
            </a:xfrm>
            <a:custGeom>
              <a:avLst/>
              <a:gdLst>
                <a:gd name="connsiteX0" fmla="*/ 29919 w 44324"/>
                <a:gd name="connsiteY0" fmla="*/ 43216 h 44324"/>
                <a:gd name="connsiteX1" fmla="*/ 38784 w 44324"/>
                <a:gd name="connsiteY1" fmla="*/ 38784 h 44324"/>
                <a:gd name="connsiteX2" fmla="*/ 27703 w 44324"/>
                <a:gd name="connsiteY2" fmla="*/ 16622 h 44324"/>
                <a:gd name="connsiteX3" fmla="*/ 16622 w 44324"/>
                <a:gd name="connsiteY3" fmla="*/ 16622 h 44324"/>
                <a:gd name="connsiteX4" fmla="*/ 29919 w 44324"/>
                <a:gd name="connsiteY4" fmla="*/ 43216 h 44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24" h="44324">
                  <a:moveTo>
                    <a:pt x="29919" y="43216"/>
                  </a:moveTo>
                  <a:lnTo>
                    <a:pt x="38784" y="38784"/>
                  </a:lnTo>
                  <a:lnTo>
                    <a:pt x="27703" y="16622"/>
                  </a:lnTo>
                  <a:cubicBezTo>
                    <a:pt x="23270" y="16622"/>
                    <a:pt x="21054" y="16622"/>
                    <a:pt x="16622" y="16622"/>
                  </a:cubicBezTo>
                  <a:lnTo>
                    <a:pt x="29919" y="4321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74" name="Freeform: Shape 773">
              <a:extLst>
                <a:ext uri="{FF2B5EF4-FFF2-40B4-BE49-F238E27FC236}">
                  <a16:creationId xmlns:a16="http://schemas.microsoft.com/office/drawing/2014/main" id="{9D7FC809-6291-45D2-8036-4573DB0DAF02}"/>
                </a:ext>
              </a:extLst>
            </p:cNvPr>
            <p:cNvSpPr/>
            <p:nvPr/>
          </p:nvSpPr>
          <p:spPr>
            <a:xfrm>
              <a:off x="6296111" y="5474607"/>
              <a:ext cx="44324" cy="44324"/>
            </a:xfrm>
            <a:custGeom>
              <a:avLst/>
              <a:gdLst>
                <a:gd name="connsiteX0" fmla="*/ 29919 w 44324"/>
                <a:gd name="connsiteY0" fmla="*/ 47649 h 44324"/>
                <a:gd name="connsiteX1" fmla="*/ 41000 w 44324"/>
                <a:gd name="connsiteY1" fmla="*/ 43216 h 44324"/>
                <a:gd name="connsiteX2" fmla="*/ 27703 w 44324"/>
                <a:gd name="connsiteY2" fmla="*/ 16622 h 44324"/>
                <a:gd name="connsiteX3" fmla="*/ 16622 w 44324"/>
                <a:gd name="connsiteY3" fmla="*/ 18838 h 44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324" h="44324">
                  <a:moveTo>
                    <a:pt x="29919" y="47649"/>
                  </a:moveTo>
                  <a:lnTo>
                    <a:pt x="41000" y="43216"/>
                  </a:lnTo>
                  <a:lnTo>
                    <a:pt x="27703" y="16622"/>
                  </a:lnTo>
                  <a:lnTo>
                    <a:pt x="16622" y="1883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75" name="Freeform: Shape 774">
              <a:extLst>
                <a:ext uri="{FF2B5EF4-FFF2-40B4-BE49-F238E27FC236}">
                  <a16:creationId xmlns:a16="http://schemas.microsoft.com/office/drawing/2014/main" id="{437A5E54-1783-42DD-A81B-4A7AFBBDF603}"/>
                </a:ext>
              </a:extLst>
            </p:cNvPr>
            <p:cNvSpPr/>
            <p:nvPr/>
          </p:nvSpPr>
          <p:spPr>
            <a:xfrm>
              <a:off x="6329355" y="5565227"/>
              <a:ext cx="221622" cy="110811"/>
            </a:xfrm>
            <a:custGeom>
              <a:avLst/>
              <a:gdLst>
                <a:gd name="connsiteX0" fmla="*/ 16622 w 221622"/>
                <a:gd name="connsiteY0" fmla="*/ 25732 h 110811"/>
                <a:gd name="connsiteX1" fmla="*/ 16622 w 221622"/>
                <a:gd name="connsiteY1" fmla="*/ 72273 h 110811"/>
                <a:gd name="connsiteX2" fmla="*/ 32135 w 221622"/>
                <a:gd name="connsiteY2" fmla="*/ 98867 h 110811"/>
                <a:gd name="connsiteX3" fmla="*/ 38784 w 221622"/>
                <a:gd name="connsiteY3" fmla="*/ 103300 h 110811"/>
                <a:gd name="connsiteX4" fmla="*/ 127433 w 221622"/>
                <a:gd name="connsiteY4" fmla="*/ 105516 h 110811"/>
                <a:gd name="connsiteX5" fmla="*/ 209433 w 221622"/>
                <a:gd name="connsiteY5" fmla="*/ 61191 h 110811"/>
                <a:gd name="connsiteX6" fmla="*/ 209433 w 221622"/>
                <a:gd name="connsiteY6" fmla="*/ 36813 h 110811"/>
                <a:gd name="connsiteX7" fmla="*/ 209433 w 221622"/>
                <a:gd name="connsiteY7" fmla="*/ 36813 h 110811"/>
                <a:gd name="connsiteX8" fmla="*/ 158460 w 221622"/>
                <a:gd name="connsiteY8" fmla="*/ 16867 h 110811"/>
                <a:gd name="connsiteX9" fmla="*/ 134082 w 221622"/>
                <a:gd name="connsiteY9" fmla="*/ 19083 h 110811"/>
                <a:gd name="connsiteX10" fmla="*/ 96406 w 221622"/>
                <a:gd name="connsiteY10" fmla="*/ 23516 h 110811"/>
                <a:gd name="connsiteX11" fmla="*/ 16622 w 221622"/>
                <a:gd name="connsiteY11" fmla="*/ 25732 h 110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1622" h="110811">
                  <a:moveTo>
                    <a:pt x="16622" y="25732"/>
                  </a:moveTo>
                  <a:lnTo>
                    <a:pt x="16622" y="72273"/>
                  </a:lnTo>
                  <a:cubicBezTo>
                    <a:pt x="16622" y="83354"/>
                    <a:pt x="23270" y="94435"/>
                    <a:pt x="32135" y="98867"/>
                  </a:cubicBezTo>
                  <a:lnTo>
                    <a:pt x="38784" y="103300"/>
                  </a:lnTo>
                  <a:cubicBezTo>
                    <a:pt x="65379" y="118813"/>
                    <a:pt x="98622" y="118813"/>
                    <a:pt x="127433" y="105516"/>
                  </a:cubicBezTo>
                  <a:lnTo>
                    <a:pt x="209433" y="61191"/>
                  </a:lnTo>
                  <a:cubicBezTo>
                    <a:pt x="218298" y="56759"/>
                    <a:pt x="218298" y="41245"/>
                    <a:pt x="209433" y="36813"/>
                  </a:cubicBezTo>
                  <a:lnTo>
                    <a:pt x="209433" y="36813"/>
                  </a:lnTo>
                  <a:cubicBezTo>
                    <a:pt x="193920" y="27948"/>
                    <a:pt x="176190" y="14651"/>
                    <a:pt x="158460" y="16867"/>
                  </a:cubicBezTo>
                  <a:cubicBezTo>
                    <a:pt x="149595" y="16867"/>
                    <a:pt x="142947" y="19083"/>
                    <a:pt x="134082" y="19083"/>
                  </a:cubicBezTo>
                  <a:lnTo>
                    <a:pt x="96406" y="23516"/>
                  </a:lnTo>
                  <a:lnTo>
                    <a:pt x="16622" y="25732"/>
                  </a:lnTo>
                  <a:close/>
                </a:path>
              </a:pathLst>
            </a:custGeom>
            <a:solidFill>
              <a:srgbClr val="99A7D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76" name="Freeform: Shape 775">
              <a:extLst>
                <a:ext uri="{FF2B5EF4-FFF2-40B4-BE49-F238E27FC236}">
                  <a16:creationId xmlns:a16="http://schemas.microsoft.com/office/drawing/2014/main" id="{C4F18226-78B1-4CC1-8D07-EBA4E65EEB3C}"/>
                </a:ext>
              </a:extLst>
            </p:cNvPr>
            <p:cNvSpPr/>
            <p:nvPr/>
          </p:nvSpPr>
          <p:spPr>
            <a:xfrm>
              <a:off x="6329355" y="5592067"/>
              <a:ext cx="221622" cy="88649"/>
            </a:xfrm>
            <a:custGeom>
              <a:avLst/>
              <a:gdLst>
                <a:gd name="connsiteX0" fmla="*/ 209433 w 221622"/>
                <a:gd name="connsiteY0" fmla="*/ 23270 h 88648"/>
                <a:gd name="connsiteX1" fmla="*/ 127433 w 221622"/>
                <a:gd name="connsiteY1" fmla="*/ 67595 h 88648"/>
                <a:gd name="connsiteX2" fmla="*/ 38784 w 221622"/>
                <a:gd name="connsiteY2" fmla="*/ 65379 h 88648"/>
                <a:gd name="connsiteX3" fmla="*/ 32135 w 221622"/>
                <a:gd name="connsiteY3" fmla="*/ 60946 h 88648"/>
                <a:gd name="connsiteX4" fmla="*/ 16622 w 221622"/>
                <a:gd name="connsiteY4" fmla="*/ 34352 h 88648"/>
                <a:gd name="connsiteX5" fmla="*/ 16622 w 221622"/>
                <a:gd name="connsiteY5" fmla="*/ 45433 h 88648"/>
                <a:gd name="connsiteX6" fmla="*/ 32135 w 221622"/>
                <a:gd name="connsiteY6" fmla="*/ 72027 h 88648"/>
                <a:gd name="connsiteX7" fmla="*/ 38784 w 221622"/>
                <a:gd name="connsiteY7" fmla="*/ 76460 h 88648"/>
                <a:gd name="connsiteX8" fmla="*/ 127433 w 221622"/>
                <a:gd name="connsiteY8" fmla="*/ 78676 h 88648"/>
                <a:gd name="connsiteX9" fmla="*/ 209433 w 221622"/>
                <a:gd name="connsiteY9" fmla="*/ 34352 h 88648"/>
                <a:gd name="connsiteX10" fmla="*/ 216082 w 221622"/>
                <a:gd name="connsiteY10" fmla="*/ 16622 h 88648"/>
                <a:gd name="connsiteX11" fmla="*/ 209433 w 221622"/>
                <a:gd name="connsiteY11" fmla="*/ 23270 h 88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1622" h="88648">
                  <a:moveTo>
                    <a:pt x="209433" y="23270"/>
                  </a:moveTo>
                  <a:lnTo>
                    <a:pt x="127433" y="67595"/>
                  </a:lnTo>
                  <a:cubicBezTo>
                    <a:pt x="100838" y="83108"/>
                    <a:pt x="67595" y="83108"/>
                    <a:pt x="38784" y="65379"/>
                  </a:cubicBezTo>
                  <a:lnTo>
                    <a:pt x="32135" y="60946"/>
                  </a:lnTo>
                  <a:cubicBezTo>
                    <a:pt x="23270" y="54297"/>
                    <a:pt x="16622" y="45433"/>
                    <a:pt x="16622" y="34352"/>
                  </a:cubicBezTo>
                  <a:lnTo>
                    <a:pt x="16622" y="45433"/>
                  </a:lnTo>
                  <a:cubicBezTo>
                    <a:pt x="16622" y="56514"/>
                    <a:pt x="23270" y="67595"/>
                    <a:pt x="32135" y="72027"/>
                  </a:cubicBezTo>
                  <a:lnTo>
                    <a:pt x="38784" y="76460"/>
                  </a:lnTo>
                  <a:cubicBezTo>
                    <a:pt x="65379" y="91973"/>
                    <a:pt x="98622" y="91973"/>
                    <a:pt x="127433" y="78676"/>
                  </a:cubicBezTo>
                  <a:lnTo>
                    <a:pt x="209433" y="34352"/>
                  </a:lnTo>
                  <a:cubicBezTo>
                    <a:pt x="216082" y="29919"/>
                    <a:pt x="218298" y="23270"/>
                    <a:pt x="216082" y="16622"/>
                  </a:cubicBezTo>
                  <a:cubicBezTo>
                    <a:pt x="213866" y="18838"/>
                    <a:pt x="211649" y="21054"/>
                    <a:pt x="209433" y="23270"/>
                  </a:cubicBezTo>
                  <a:close/>
                </a:path>
              </a:pathLst>
            </a:custGeom>
            <a:solidFill>
              <a:srgbClr val="36365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77" name="Freeform: Shape 776">
              <a:extLst>
                <a:ext uri="{FF2B5EF4-FFF2-40B4-BE49-F238E27FC236}">
                  <a16:creationId xmlns:a16="http://schemas.microsoft.com/office/drawing/2014/main" id="{20557098-CD16-4EF9-AD41-EB9CAA8A23D3}"/>
                </a:ext>
              </a:extLst>
            </p:cNvPr>
            <p:cNvSpPr/>
            <p:nvPr/>
          </p:nvSpPr>
          <p:spPr>
            <a:xfrm>
              <a:off x="6109763" y="4553837"/>
              <a:ext cx="177298" cy="376758"/>
            </a:xfrm>
            <a:custGeom>
              <a:avLst/>
              <a:gdLst>
                <a:gd name="connsiteX0" fmla="*/ 132050 w 177297"/>
                <a:gd name="connsiteY0" fmla="*/ 367823 h 376758"/>
                <a:gd name="connsiteX1" fmla="*/ 114321 w 177297"/>
                <a:gd name="connsiteY1" fmla="*/ 361174 h 376758"/>
                <a:gd name="connsiteX2" fmla="*/ 67780 w 177297"/>
                <a:gd name="connsiteY2" fmla="*/ 316850 h 376758"/>
                <a:gd name="connsiteX3" fmla="*/ 16807 w 177297"/>
                <a:gd name="connsiteY3" fmla="*/ 188308 h 376758"/>
                <a:gd name="connsiteX4" fmla="*/ 78861 w 177297"/>
                <a:gd name="connsiteY4" fmla="*/ 64200 h 376758"/>
                <a:gd name="connsiteX5" fmla="*/ 129834 w 177297"/>
                <a:gd name="connsiteY5" fmla="*/ 22092 h 376758"/>
                <a:gd name="connsiteX6" fmla="*/ 165294 w 177297"/>
                <a:gd name="connsiteY6" fmla="*/ 26524 h 376758"/>
                <a:gd name="connsiteX7" fmla="*/ 160861 w 177297"/>
                <a:gd name="connsiteY7" fmla="*/ 61984 h 376758"/>
                <a:gd name="connsiteX8" fmla="*/ 109888 w 177297"/>
                <a:gd name="connsiteY8" fmla="*/ 104092 h 376758"/>
                <a:gd name="connsiteX9" fmla="*/ 65564 w 177297"/>
                <a:gd name="connsiteY9" fmla="*/ 190525 h 376758"/>
                <a:gd name="connsiteX10" fmla="*/ 101023 w 177297"/>
                <a:gd name="connsiteY10" fmla="*/ 281390 h 376758"/>
                <a:gd name="connsiteX11" fmla="*/ 147564 w 177297"/>
                <a:gd name="connsiteY11" fmla="*/ 325715 h 376758"/>
                <a:gd name="connsiteX12" fmla="*/ 147564 w 177297"/>
                <a:gd name="connsiteY12" fmla="*/ 361174 h 376758"/>
                <a:gd name="connsiteX13" fmla="*/ 132050 w 177297"/>
                <a:gd name="connsiteY13" fmla="*/ 367823 h 376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7297" h="376758">
                  <a:moveTo>
                    <a:pt x="132050" y="367823"/>
                  </a:moveTo>
                  <a:cubicBezTo>
                    <a:pt x="125402" y="367823"/>
                    <a:pt x="118753" y="365606"/>
                    <a:pt x="114321" y="361174"/>
                  </a:cubicBezTo>
                  <a:lnTo>
                    <a:pt x="67780" y="316850"/>
                  </a:lnTo>
                  <a:cubicBezTo>
                    <a:pt x="32320" y="283606"/>
                    <a:pt x="14591" y="237066"/>
                    <a:pt x="16807" y="188308"/>
                  </a:cubicBezTo>
                  <a:cubicBezTo>
                    <a:pt x="19023" y="139552"/>
                    <a:pt x="41185" y="95227"/>
                    <a:pt x="78861" y="64200"/>
                  </a:cubicBezTo>
                  <a:lnTo>
                    <a:pt x="129834" y="22092"/>
                  </a:lnTo>
                  <a:cubicBezTo>
                    <a:pt x="140915" y="13227"/>
                    <a:pt x="156429" y="15443"/>
                    <a:pt x="165294" y="26524"/>
                  </a:cubicBezTo>
                  <a:cubicBezTo>
                    <a:pt x="174159" y="37605"/>
                    <a:pt x="171942" y="53119"/>
                    <a:pt x="160861" y="61984"/>
                  </a:cubicBezTo>
                  <a:lnTo>
                    <a:pt x="109888" y="104092"/>
                  </a:lnTo>
                  <a:cubicBezTo>
                    <a:pt x="83293" y="126254"/>
                    <a:pt x="67780" y="157281"/>
                    <a:pt x="65564" y="190525"/>
                  </a:cubicBezTo>
                  <a:cubicBezTo>
                    <a:pt x="63347" y="223768"/>
                    <a:pt x="76645" y="257012"/>
                    <a:pt x="101023" y="281390"/>
                  </a:cubicBezTo>
                  <a:lnTo>
                    <a:pt x="147564" y="325715"/>
                  </a:lnTo>
                  <a:cubicBezTo>
                    <a:pt x="156429" y="334579"/>
                    <a:pt x="158645" y="350093"/>
                    <a:pt x="147564" y="361174"/>
                  </a:cubicBezTo>
                  <a:cubicBezTo>
                    <a:pt x="145348" y="365606"/>
                    <a:pt x="138699" y="367823"/>
                    <a:pt x="132050" y="367823"/>
                  </a:cubicBezTo>
                  <a:close/>
                </a:path>
              </a:pathLst>
            </a:custGeom>
            <a:solidFill>
              <a:srgbClr val="5C629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78" name="Freeform: Shape 777">
              <a:extLst>
                <a:ext uri="{FF2B5EF4-FFF2-40B4-BE49-F238E27FC236}">
                  <a16:creationId xmlns:a16="http://schemas.microsoft.com/office/drawing/2014/main" id="{B2123BA2-09EE-4E7F-A55B-89C4559F7682}"/>
                </a:ext>
              </a:extLst>
            </p:cNvPr>
            <p:cNvSpPr/>
            <p:nvPr/>
          </p:nvSpPr>
          <p:spPr>
            <a:xfrm>
              <a:off x="6194165" y="4862929"/>
              <a:ext cx="132973" cy="687030"/>
            </a:xfrm>
            <a:custGeom>
              <a:avLst/>
              <a:gdLst>
                <a:gd name="connsiteX0" fmla="*/ 60946 w 132973"/>
                <a:gd name="connsiteY0" fmla="*/ 683705 h 687029"/>
                <a:gd name="connsiteX1" fmla="*/ 21054 w 132973"/>
                <a:gd name="connsiteY1" fmla="*/ 639381 h 687029"/>
                <a:gd name="connsiteX2" fmla="*/ 34351 w 132973"/>
                <a:gd name="connsiteY2" fmla="*/ 362353 h 687029"/>
                <a:gd name="connsiteX3" fmla="*/ 16622 w 132973"/>
                <a:gd name="connsiteY3" fmla="*/ 60946 h 687029"/>
                <a:gd name="connsiteX4" fmla="*/ 60946 w 132973"/>
                <a:gd name="connsiteY4" fmla="*/ 16622 h 687029"/>
                <a:gd name="connsiteX5" fmla="*/ 131865 w 132973"/>
                <a:gd name="connsiteY5" fmla="*/ 60946 h 687029"/>
                <a:gd name="connsiteX6" fmla="*/ 105271 w 132973"/>
                <a:gd name="connsiteY6" fmla="*/ 639381 h 687029"/>
                <a:gd name="connsiteX7" fmla="*/ 60946 w 132973"/>
                <a:gd name="connsiteY7" fmla="*/ 683705 h 687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2973" h="687029">
                  <a:moveTo>
                    <a:pt x="60946" y="683705"/>
                  </a:moveTo>
                  <a:cubicBezTo>
                    <a:pt x="36568" y="683705"/>
                    <a:pt x="21054" y="663759"/>
                    <a:pt x="21054" y="639381"/>
                  </a:cubicBezTo>
                  <a:lnTo>
                    <a:pt x="34351" y="362353"/>
                  </a:lnTo>
                  <a:lnTo>
                    <a:pt x="16622" y="60946"/>
                  </a:lnTo>
                  <a:cubicBezTo>
                    <a:pt x="16622" y="36568"/>
                    <a:pt x="36568" y="16622"/>
                    <a:pt x="60946" y="16622"/>
                  </a:cubicBezTo>
                  <a:cubicBezTo>
                    <a:pt x="85325" y="16622"/>
                    <a:pt x="131865" y="36568"/>
                    <a:pt x="131865" y="60946"/>
                  </a:cubicBezTo>
                  <a:lnTo>
                    <a:pt x="105271" y="639381"/>
                  </a:lnTo>
                  <a:cubicBezTo>
                    <a:pt x="105271" y="663759"/>
                    <a:pt x="85325" y="683705"/>
                    <a:pt x="60946" y="683705"/>
                  </a:cubicBezTo>
                  <a:close/>
                </a:path>
              </a:pathLst>
            </a:custGeom>
            <a:solidFill>
              <a:srgbClr val="48486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79" name="Freeform: Shape 778">
              <a:extLst>
                <a:ext uri="{FF2B5EF4-FFF2-40B4-BE49-F238E27FC236}">
                  <a16:creationId xmlns:a16="http://schemas.microsoft.com/office/drawing/2014/main" id="{1DF337DE-84A4-42A9-A9CF-B285795E740B}"/>
                </a:ext>
              </a:extLst>
            </p:cNvPr>
            <p:cNvSpPr/>
            <p:nvPr/>
          </p:nvSpPr>
          <p:spPr>
            <a:xfrm>
              <a:off x="6302760" y="4953795"/>
              <a:ext cx="132973" cy="687030"/>
            </a:xfrm>
            <a:custGeom>
              <a:avLst/>
              <a:gdLst>
                <a:gd name="connsiteX0" fmla="*/ 87541 w 132973"/>
                <a:gd name="connsiteY0" fmla="*/ 685922 h 687029"/>
                <a:gd name="connsiteX1" fmla="*/ 43216 w 132973"/>
                <a:gd name="connsiteY1" fmla="*/ 641597 h 687029"/>
                <a:gd name="connsiteX2" fmla="*/ 49865 w 132973"/>
                <a:gd name="connsiteY2" fmla="*/ 344623 h 687029"/>
                <a:gd name="connsiteX3" fmla="*/ 16622 w 132973"/>
                <a:gd name="connsiteY3" fmla="*/ 60946 h 687029"/>
                <a:gd name="connsiteX4" fmla="*/ 87541 w 132973"/>
                <a:gd name="connsiteY4" fmla="*/ 16622 h 687029"/>
                <a:gd name="connsiteX5" fmla="*/ 131865 w 132973"/>
                <a:gd name="connsiteY5" fmla="*/ 60946 h 687029"/>
                <a:gd name="connsiteX6" fmla="*/ 131865 w 132973"/>
                <a:gd name="connsiteY6" fmla="*/ 639381 h 687029"/>
                <a:gd name="connsiteX7" fmla="*/ 87541 w 132973"/>
                <a:gd name="connsiteY7" fmla="*/ 685922 h 687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2973" h="687029">
                  <a:moveTo>
                    <a:pt x="87541" y="685922"/>
                  </a:moveTo>
                  <a:cubicBezTo>
                    <a:pt x="63162" y="685922"/>
                    <a:pt x="43216" y="665976"/>
                    <a:pt x="43216" y="641597"/>
                  </a:cubicBezTo>
                  <a:lnTo>
                    <a:pt x="49865" y="344623"/>
                  </a:lnTo>
                  <a:lnTo>
                    <a:pt x="16622" y="60946"/>
                  </a:lnTo>
                  <a:cubicBezTo>
                    <a:pt x="16622" y="36568"/>
                    <a:pt x="63162" y="16622"/>
                    <a:pt x="87541" y="16622"/>
                  </a:cubicBezTo>
                  <a:cubicBezTo>
                    <a:pt x="111919" y="16622"/>
                    <a:pt x="131865" y="36568"/>
                    <a:pt x="131865" y="60946"/>
                  </a:cubicBezTo>
                  <a:lnTo>
                    <a:pt x="131865" y="639381"/>
                  </a:lnTo>
                  <a:cubicBezTo>
                    <a:pt x="131865" y="668192"/>
                    <a:pt x="111919" y="685922"/>
                    <a:pt x="87541" y="685922"/>
                  </a:cubicBezTo>
                  <a:close/>
                </a:path>
              </a:pathLst>
            </a:custGeom>
            <a:solidFill>
              <a:srgbClr val="48486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80" name="Freeform: Shape 779">
              <a:extLst>
                <a:ext uri="{FF2B5EF4-FFF2-40B4-BE49-F238E27FC236}">
                  <a16:creationId xmlns:a16="http://schemas.microsoft.com/office/drawing/2014/main" id="{9F8474B0-3BB1-4C83-A68C-70BBEA7311CF}"/>
                </a:ext>
              </a:extLst>
            </p:cNvPr>
            <p:cNvSpPr/>
            <p:nvPr/>
          </p:nvSpPr>
          <p:spPr>
            <a:xfrm>
              <a:off x="6189732" y="4671302"/>
              <a:ext cx="265947" cy="465407"/>
            </a:xfrm>
            <a:custGeom>
              <a:avLst/>
              <a:gdLst>
                <a:gd name="connsiteX0" fmla="*/ 34351 w 265946"/>
                <a:gd name="connsiteY0" fmla="*/ 201600 h 465407"/>
                <a:gd name="connsiteX1" fmla="*/ 16622 w 265946"/>
                <a:gd name="connsiteY1" fmla="*/ 341223 h 465407"/>
                <a:gd name="connsiteX2" fmla="*/ 41000 w 265946"/>
                <a:gd name="connsiteY2" fmla="*/ 383331 h 465407"/>
                <a:gd name="connsiteX3" fmla="*/ 156244 w 265946"/>
                <a:gd name="connsiteY3" fmla="*/ 447601 h 465407"/>
                <a:gd name="connsiteX4" fmla="*/ 224947 w 265946"/>
                <a:gd name="connsiteY4" fmla="*/ 407709 h 465407"/>
                <a:gd name="connsiteX5" fmla="*/ 224947 w 265946"/>
                <a:gd name="connsiteY5" fmla="*/ 124032 h 465407"/>
                <a:gd name="connsiteX6" fmla="*/ 247109 w 265946"/>
                <a:gd name="connsiteY6" fmla="*/ 110735 h 465407"/>
                <a:gd name="connsiteX7" fmla="*/ 87541 w 265946"/>
                <a:gd name="connsiteY7" fmla="*/ 17654 h 465407"/>
                <a:gd name="connsiteX8" fmla="*/ 34351 w 265946"/>
                <a:gd name="connsiteY8" fmla="*/ 201600 h 46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946" h="465407">
                  <a:moveTo>
                    <a:pt x="34351" y="201600"/>
                  </a:moveTo>
                  <a:lnTo>
                    <a:pt x="16622" y="341223"/>
                  </a:lnTo>
                  <a:cubicBezTo>
                    <a:pt x="16622" y="358952"/>
                    <a:pt x="25487" y="374466"/>
                    <a:pt x="41000" y="383331"/>
                  </a:cubicBezTo>
                  <a:lnTo>
                    <a:pt x="156244" y="447601"/>
                  </a:lnTo>
                  <a:cubicBezTo>
                    <a:pt x="187271" y="465331"/>
                    <a:pt x="224947" y="443169"/>
                    <a:pt x="224947" y="407709"/>
                  </a:cubicBezTo>
                  <a:lnTo>
                    <a:pt x="224947" y="124032"/>
                  </a:lnTo>
                  <a:cubicBezTo>
                    <a:pt x="224947" y="106303"/>
                    <a:pt x="262623" y="119600"/>
                    <a:pt x="247109" y="110735"/>
                  </a:cubicBezTo>
                  <a:lnTo>
                    <a:pt x="87541" y="17654"/>
                  </a:lnTo>
                  <a:cubicBezTo>
                    <a:pt x="54298" y="2140"/>
                    <a:pt x="34351" y="166141"/>
                    <a:pt x="34351" y="201600"/>
                  </a:cubicBezTo>
                  <a:close/>
                </a:path>
              </a:pathLst>
            </a:custGeom>
            <a:solidFill>
              <a:srgbClr val="48486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81" name="Freeform: Shape 780">
              <a:extLst>
                <a:ext uri="{FF2B5EF4-FFF2-40B4-BE49-F238E27FC236}">
                  <a16:creationId xmlns:a16="http://schemas.microsoft.com/office/drawing/2014/main" id="{ECFC373D-5F5B-4181-BEC4-5FB61CF33CF5}"/>
                </a:ext>
              </a:extLst>
            </p:cNvPr>
            <p:cNvSpPr/>
            <p:nvPr/>
          </p:nvSpPr>
          <p:spPr>
            <a:xfrm>
              <a:off x="6180868" y="4803091"/>
              <a:ext cx="88649" cy="132973"/>
            </a:xfrm>
            <a:custGeom>
              <a:avLst/>
              <a:gdLst>
                <a:gd name="connsiteX0" fmla="*/ 78676 w 88648"/>
                <a:gd name="connsiteY0" fmla="*/ 74244 h 132973"/>
                <a:gd name="connsiteX1" fmla="*/ 78676 w 88648"/>
                <a:gd name="connsiteY1" fmla="*/ 109703 h 132973"/>
                <a:gd name="connsiteX2" fmla="*/ 60946 w 88648"/>
                <a:gd name="connsiteY2" fmla="*/ 116352 h 132973"/>
                <a:gd name="connsiteX3" fmla="*/ 43216 w 88648"/>
                <a:gd name="connsiteY3" fmla="*/ 109703 h 132973"/>
                <a:gd name="connsiteX4" fmla="*/ 16622 w 88648"/>
                <a:gd name="connsiteY4" fmla="*/ 83108 h 132973"/>
                <a:gd name="connsiteX5" fmla="*/ 18838 w 88648"/>
                <a:gd name="connsiteY5" fmla="*/ 67595 h 132973"/>
                <a:gd name="connsiteX6" fmla="*/ 21054 w 88648"/>
                <a:gd name="connsiteY6" fmla="*/ 16622 h 132973"/>
                <a:gd name="connsiteX7" fmla="*/ 32135 w 88648"/>
                <a:gd name="connsiteY7" fmla="*/ 29919 h 132973"/>
                <a:gd name="connsiteX8" fmla="*/ 78676 w 88648"/>
                <a:gd name="connsiteY8" fmla="*/ 74244 h 13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648" h="132973">
                  <a:moveTo>
                    <a:pt x="78676" y="74244"/>
                  </a:moveTo>
                  <a:cubicBezTo>
                    <a:pt x="87541" y="83108"/>
                    <a:pt x="89757" y="98622"/>
                    <a:pt x="78676" y="109703"/>
                  </a:cubicBezTo>
                  <a:cubicBezTo>
                    <a:pt x="74244" y="114136"/>
                    <a:pt x="67595" y="116352"/>
                    <a:pt x="60946" y="116352"/>
                  </a:cubicBezTo>
                  <a:cubicBezTo>
                    <a:pt x="54298" y="116352"/>
                    <a:pt x="47649" y="114136"/>
                    <a:pt x="43216" y="109703"/>
                  </a:cubicBezTo>
                  <a:lnTo>
                    <a:pt x="16622" y="83108"/>
                  </a:lnTo>
                  <a:cubicBezTo>
                    <a:pt x="16622" y="76460"/>
                    <a:pt x="18838" y="69811"/>
                    <a:pt x="18838" y="67595"/>
                  </a:cubicBezTo>
                  <a:cubicBezTo>
                    <a:pt x="21054" y="49865"/>
                    <a:pt x="21054" y="34352"/>
                    <a:pt x="21054" y="16622"/>
                  </a:cubicBezTo>
                  <a:cubicBezTo>
                    <a:pt x="25487" y="21054"/>
                    <a:pt x="27703" y="25487"/>
                    <a:pt x="32135" y="29919"/>
                  </a:cubicBezTo>
                  <a:lnTo>
                    <a:pt x="78676" y="74244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82" name="Freeform: Shape 781">
              <a:extLst>
                <a:ext uri="{FF2B5EF4-FFF2-40B4-BE49-F238E27FC236}">
                  <a16:creationId xmlns:a16="http://schemas.microsoft.com/office/drawing/2014/main" id="{106D335E-B1B2-4C16-899B-3FE02E0ACF1D}"/>
                </a:ext>
              </a:extLst>
            </p:cNvPr>
            <p:cNvSpPr/>
            <p:nvPr/>
          </p:nvSpPr>
          <p:spPr>
            <a:xfrm>
              <a:off x="6188509" y="4548780"/>
              <a:ext cx="265947" cy="554056"/>
            </a:xfrm>
            <a:custGeom>
              <a:avLst/>
              <a:gdLst>
                <a:gd name="connsiteX0" fmla="*/ 20062 w 265946"/>
                <a:gd name="connsiteY0" fmla="*/ 100284 h 554056"/>
                <a:gd name="connsiteX1" fmla="*/ 28927 w 265946"/>
                <a:gd name="connsiteY1" fmla="*/ 235474 h 554056"/>
                <a:gd name="connsiteX2" fmla="*/ 24494 w 265946"/>
                <a:gd name="connsiteY2" fmla="*/ 321907 h 554056"/>
                <a:gd name="connsiteX3" fmla="*/ 17846 w 265946"/>
                <a:gd name="connsiteY3" fmla="*/ 461529 h 554056"/>
                <a:gd name="connsiteX4" fmla="*/ 86549 w 265946"/>
                <a:gd name="connsiteY4" fmla="*/ 514718 h 554056"/>
                <a:gd name="connsiteX5" fmla="*/ 97630 w 265946"/>
                <a:gd name="connsiteY5" fmla="*/ 430502 h 554056"/>
                <a:gd name="connsiteX6" fmla="*/ 108711 w 265946"/>
                <a:gd name="connsiteY6" fmla="*/ 525799 h 554056"/>
                <a:gd name="connsiteX7" fmla="*/ 252765 w 265946"/>
                <a:gd name="connsiteY7" fmla="*/ 543529 h 554056"/>
                <a:gd name="connsiteX8" fmla="*/ 248333 w 265946"/>
                <a:gd name="connsiteY8" fmla="*/ 379529 h 554056"/>
                <a:gd name="connsiteX9" fmla="*/ 257198 w 265946"/>
                <a:gd name="connsiteY9" fmla="*/ 277582 h 554056"/>
                <a:gd name="connsiteX10" fmla="*/ 206225 w 265946"/>
                <a:gd name="connsiteY10" fmla="*/ 69257 h 554056"/>
                <a:gd name="connsiteX11" fmla="*/ 197360 w 265946"/>
                <a:gd name="connsiteY11" fmla="*/ 64825 h 554056"/>
                <a:gd name="connsiteX12" fmla="*/ 124224 w 265946"/>
                <a:gd name="connsiteY12" fmla="*/ 24933 h 554056"/>
                <a:gd name="connsiteX13" fmla="*/ 68819 w 265946"/>
                <a:gd name="connsiteY13" fmla="*/ 24933 h 554056"/>
                <a:gd name="connsiteX14" fmla="*/ 68819 w 265946"/>
                <a:gd name="connsiteY14" fmla="*/ 24933 h 554056"/>
                <a:gd name="connsiteX15" fmla="*/ 20062 w 265946"/>
                <a:gd name="connsiteY15" fmla="*/ 100284 h 55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5946" h="554056">
                  <a:moveTo>
                    <a:pt x="20062" y="100284"/>
                  </a:moveTo>
                  <a:lnTo>
                    <a:pt x="28927" y="235474"/>
                  </a:lnTo>
                  <a:cubicBezTo>
                    <a:pt x="26711" y="264285"/>
                    <a:pt x="26711" y="293096"/>
                    <a:pt x="24494" y="321907"/>
                  </a:cubicBezTo>
                  <a:cubicBezTo>
                    <a:pt x="22278" y="337420"/>
                    <a:pt x="13413" y="443799"/>
                    <a:pt x="17846" y="461529"/>
                  </a:cubicBezTo>
                  <a:cubicBezTo>
                    <a:pt x="20062" y="472610"/>
                    <a:pt x="48873" y="494772"/>
                    <a:pt x="86549" y="514718"/>
                  </a:cubicBezTo>
                  <a:cubicBezTo>
                    <a:pt x="90981" y="516934"/>
                    <a:pt x="93197" y="428285"/>
                    <a:pt x="97630" y="430502"/>
                  </a:cubicBezTo>
                  <a:cubicBezTo>
                    <a:pt x="102062" y="432718"/>
                    <a:pt x="104278" y="523583"/>
                    <a:pt x="108711" y="525799"/>
                  </a:cubicBezTo>
                  <a:cubicBezTo>
                    <a:pt x="157468" y="547961"/>
                    <a:pt x="215090" y="561259"/>
                    <a:pt x="252765" y="543529"/>
                  </a:cubicBezTo>
                  <a:cubicBezTo>
                    <a:pt x="252765" y="543529"/>
                    <a:pt x="248333" y="379529"/>
                    <a:pt x="248333" y="379529"/>
                  </a:cubicBezTo>
                  <a:lnTo>
                    <a:pt x="257198" y="277582"/>
                  </a:lnTo>
                  <a:cubicBezTo>
                    <a:pt x="261630" y="206663"/>
                    <a:pt x="274928" y="113582"/>
                    <a:pt x="206225" y="69257"/>
                  </a:cubicBezTo>
                  <a:cubicBezTo>
                    <a:pt x="204009" y="67041"/>
                    <a:pt x="199576" y="64825"/>
                    <a:pt x="197360" y="64825"/>
                  </a:cubicBezTo>
                  <a:lnTo>
                    <a:pt x="124224" y="24933"/>
                  </a:lnTo>
                  <a:cubicBezTo>
                    <a:pt x="106495" y="13851"/>
                    <a:pt x="84332" y="13851"/>
                    <a:pt x="68819" y="24933"/>
                  </a:cubicBezTo>
                  <a:lnTo>
                    <a:pt x="68819" y="24933"/>
                  </a:lnTo>
                  <a:cubicBezTo>
                    <a:pt x="35575" y="36014"/>
                    <a:pt x="17846" y="67041"/>
                    <a:pt x="20062" y="100284"/>
                  </a:cubicBezTo>
                  <a:close/>
                </a:path>
              </a:pathLst>
            </a:custGeom>
            <a:solidFill>
              <a:srgbClr val="5C629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83" name="Freeform: Shape 782">
              <a:extLst>
                <a:ext uri="{FF2B5EF4-FFF2-40B4-BE49-F238E27FC236}">
                  <a16:creationId xmlns:a16="http://schemas.microsoft.com/office/drawing/2014/main" id="{2CFA724D-AC90-409A-B403-878010A48282}"/>
                </a:ext>
              </a:extLst>
            </p:cNvPr>
            <p:cNvSpPr/>
            <p:nvPr/>
          </p:nvSpPr>
          <p:spPr>
            <a:xfrm>
              <a:off x="6280598" y="4450712"/>
              <a:ext cx="66487" cy="177298"/>
            </a:xfrm>
            <a:custGeom>
              <a:avLst/>
              <a:gdLst>
                <a:gd name="connsiteX0" fmla="*/ 41000 w 66486"/>
                <a:gd name="connsiteY0" fmla="*/ 162893 h 177297"/>
                <a:gd name="connsiteX1" fmla="*/ 16622 w 66486"/>
                <a:gd name="connsiteY1" fmla="*/ 138514 h 177297"/>
                <a:gd name="connsiteX2" fmla="*/ 16622 w 66486"/>
                <a:gd name="connsiteY2" fmla="*/ 41000 h 177297"/>
                <a:gd name="connsiteX3" fmla="*/ 41000 w 66486"/>
                <a:gd name="connsiteY3" fmla="*/ 16622 h 177297"/>
                <a:gd name="connsiteX4" fmla="*/ 65379 w 66486"/>
                <a:gd name="connsiteY4" fmla="*/ 41000 h 177297"/>
                <a:gd name="connsiteX5" fmla="*/ 65379 w 66486"/>
                <a:gd name="connsiteY5" fmla="*/ 138514 h 177297"/>
                <a:gd name="connsiteX6" fmla="*/ 41000 w 66486"/>
                <a:gd name="connsiteY6" fmla="*/ 162893 h 177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486" h="177297">
                  <a:moveTo>
                    <a:pt x="41000" y="162893"/>
                  </a:moveTo>
                  <a:cubicBezTo>
                    <a:pt x="27703" y="162893"/>
                    <a:pt x="16622" y="151812"/>
                    <a:pt x="16622" y="138514"/>
                  </a:cubicBezTo>
                  <a:lnTo>
                    <a:pt x="16622" y="41000"/>
                  </a:lnTo>
                  <a:cubicBezTo>
                    <a:pt x="16622" y="27703"/>
                    <a:pt x="27703" y="16622"/>
                    <a:pt x="41000" y="16622"/>
                  </a:cubicBezTo>
                  <a:cubicBezTo>
                    <a:pt x="54298" y="16622"/>
                    <a:pt x="65379" y="27703"/>
                    <a:pt x="65379" y="41000"/>
                  </a:cubicBezTo>
                  <a:lnTo>
                    <a:pt x="65379" y="138514"/>
                  </a:lnTo>
                  <a:cubicBezTo>
                    <a:pt x="65379" y="151812"/>
                    <a:pt x="54298" y="162893"/>
                    <a:pt x="41000" y="162893"/>
                  </a:cubicBezTo>
                  <a:close/>
                </a:path>
              </a:pathLst>
            </a:custGeom>
            <a:solidFill>
              <a:srgbClr val="F2B1B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84" name="Freeform: Shape 783">
              <a:extLst>
                <a:ext uri="{FF2B5EF4-FFF2-40B4-BE49-F238E27FC236}">
                  <a16:creationId xmlns:a16="http://schemas.microsoft.com/office/drawing/2014/main" id="{B5042750-7876-4F8C-820D-1163D9B70202}"/>
                </a:ext>
              </a:extLst>
            </p:cNvPr>
            <p:cNvSpPr/>
            <p:nvPr/>
          </p:nvSpPr>
          <p:spPr>
            <a:xfrm>
              <a:off x="6282814" y="4399738"/>
              <a:ext cx="155136" cy="199460"/>
            </a:xfrm>
            <a:custGeom>
              <a:avLst/>
              <a:gdLst>
                <a:gd name="connsiteX0" fmla="*/ 58730 w 155135"/>
                <a:gd name="connsiteY0" fmla="*/ 182839 h 199460"/>
                <a:gd name="connsiteX1" fmla="*/ 16622 w 155135"/>
                <a:gd name="connsiteY1" fmla="*/ 182839 h 199460"/>
                <a:gd name="connsiteX2" fmla="*/ 16622 w 155135"/>
                <a:gd name="connsiteY2" fmla="*/ 16622 h 199460"/>
                <a:gd name="connsiteX3" fmla="*/ 140730 w 155135"/>
                <a:gd name="connsiteY3" fmla="*/ 16622 h 199460"/>
                <a:gd name="connsiteX4" fmla="*/ 140730 w 155135"/>
                <a:gd name="connsiteY4" fmla="*/ 100838 h 199460"/>
                <a:gd name="connsiteX5" fmla="*/ 58730 w 155135"/>
                <a:gd name="connsiteY5" fmla="*/ 182839 h 1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135" h="199460">
                  <a:moveTo>
                    <a:pt x="58730" y="182839"/>
                  </a:moveTo>
                  <a:lnTo>
                    <a:pt x="16622" y="182839"/>
                  </a:lnTo>
                  <a:lnTo>
                    <a:pt x="16622" y="16622"/>
                  </a:lnTo>
                  <a:lnTo>
                    <a:pt x="140730" y="16622"/>
                  </a:lnTo>
                  <a:lnTo>
                    <a:pt x="140730" y="100838"/>
                  </a:lnTo>
                  <a:cubicBezTo>
                    <a:pt x="140730" y="147379"/>
                    <a:pt x="103054" y="182839"/>
                    <a:pt x="58730" y="182839"/>
                  </a:cubicBezTo>
                  <a:close/>
                </a:path>
              </a:pathLst>
            </a:custGeom>
            <a:solidFill>
              <a:srgbClr val="F2B1B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85" name="Freeform: Shape 784">
              <a:extLst>
                <a:ext uri="{FF2B5EF4-FFF2-40B4-BE49-F238E27FC236}">
                  <a16:creationId xmlns:a16="http://schemas.microsoft.com/office/drawing/2014/main" id="{5E4401E4-4671-4AE4-9CA4-70F162BF0024}"/>
                </a:ext>
              </a:extLst>
            </p:cNvPr>
            <p:cNvSpPr/>
            <p:nvPr/>
          </p:nvSpPr>
          <p:spPr>
            <a:xfrm>
              <a:off x="6318274" y="4399738"/>
              <a:ext cx="110811" cy="199460"/>
            </a:xfrm>
            <a:custGeom>
              <a:avLst/>
              <a:gdLst>
                <a:gd name="connsiteX0" fmla="*/ 96406 w 110811"/>
                <a:gd name="connsiteY0" fmla="*/ 16622 h 199460"/>
                <a:gd name="connsiteX1" fmla="*/ 96406 w 110811"/>
                <a:gd name="connsiteY1" fmla="*/ 103055 h 199460"/>
                <a:gd name="connsiteX2" fmla="*/ 16622 w 110811"/>
                <a:gd name="connsiteY2" fmla="*/ 182839 h 199460"/>
                <a:gd name="connsiteX3" fmla="*/ 25487 w 110811"/>
                <a:gd name="connsiteY3" fmla="*/ 182839 h 199460"/>
                <a:gd name="connsiteX4" fmla="*/ 105271 w 110811"/>
                <a:gd name="connsiteY4" fmla="*/ 103055 h 199460"/>
                <a:gd name="connsiteX5" fmla="*/ 105271 w 110811"/>
                <a:gd name="connsiteY5" fmla="*/ 16622 h 199460"/>
                <a:gd name="connsiteX6" fmla="*/ 96406 w 110811"/>
                <a:gd name="connsiteY6" fmla="*/ 16622 h 1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811" h="199460">
                  <a:moveTo>
                    <a:pt x="96406" y="16622"/>
                  </a:moveTo>
                  <a:lnTo>
                    <a:pt x="96406" y="103055"/>
                  </a:lnTo>
                  <a:cubicBezTo>
                    <a:pt x="96406" y="147379"/>
                    <a:pt x="60946" y="182839"/>
                    <a:pt x="16622" y="182839"/>
                  </a:cubicBezTo>
                  <a:lnTo>
                    <a:pt x="25487" y="182839"/>
                  </a:lnTo>
                  <a:cubicBezTo>
                    <a:pt x="69811" y="182839"/>
                    <a:pt x="105271" y="147379"/>
                    <a:pt x="105271" y="103055"/>
                  </a:cubicBezTo>
                  <a:lnTo>
                    <a:pt x="105271" y="16622"/>
                  </a:lnTo>
                  <a:lnTo>
                    <a:pt x="96406" y="16622"/>
                  </a:lnTo>
                  <a:close/>
                </a:path>
              </a:pathLst>
            </a:custGeom>
            <a:solidFill>
              <a:srgbClr val="F5C5C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86" name="Freeform: Shape 785">
              <a:extLst>
                <a:ext uri="{FF2B5EF4-FFF2-40B4-BE49-F238E27FC236}">
                  <a16:creationId xmlns:a16="http://schemas.microsoft.com/office/drawing/2014/main" id="{63687347-DEDC-441D-AD7C-6C51CF7C29E4}"/>
                </a:ext>
              </a:extLst>
            </p:cNvPr>
            <p:cNvSpPr/>
            <p:nvPr/>
          </p:nvSpPr>
          <p:spPr>
            <a:xfrm>
              <a:off x="6232984" y="4348176"/>
              <a:ext cx="221622" cy="221622"/>
            </a:xfrm>
            <a:custGeom>
              <a:avLst/>
              <a:gdLst>
                <a:gd name="connsiteX0" fmla="*/ 217155 w 221622"/>
                <a:gd name="connsiteY0" fmla="*/ 34941 h 221622"/>
                <a:gd name="connsiteX1" fmla="*/ 181695 w 221622"/>
                <a:gd name="connsiteY1" fmla="*/ 21644 h 221622"/>
                <a:gd name="connsiteX2" fmla="*/ 163965 w 221622"/>
                <a:gd name="connsiteY2" fmla="*/ 23860 h 221622"/>
                <a:gd name="connsiteX3" fmla="*/ 141803 w 221622"/>
                <a:gd name="connsiteY3" fmla="*/ 17211 h 221622"/>
                <a:gd name="connsiteX4" fmla="*/ 126289 w 221622"/>
                <a:gd name="connsiteY4" fmla="*/ 21644 h 221622"/>
                <a:gd name="connsiteX5" fmla="*/ 99695 w 221622"/>
                <a:gd name="connsiteY5" fmla="*/ 17211 h 221622"/>
                <a:gd name="connsiteX6" fmla="*/ 81965 w 221622"/>
                <a:gd name="connsiteY6" fmla="*/ 19427 h 221622"/>
                <a:gd name="connsiteX7" fmla="*/ 64235 w 221622"/>
                <a:gd name="connsiteY7" fmla="*/ 21644 h 221622"/>
                <a:gd name="connsiteX8" fmla="*/ 46505 w 221622"/>
                <a:gd name="connsiteY8" fmla="*/ 41590 h 221622"/>
                <a:gd name="connsiteX9" fmla="*/ 26559 w 221622"/>
                <a:gd name="connsiteY9" fmla="*/ 50454 h 221622"/>
                <a:gd name="connsiteX10" fmla="*/ 22127 w 221622"/>
                <a:gd name="connsiteY10" fmla="*/ 70401 h 221622"/>
                <a:gd name="connsiteX11" fmla="*/ 24343 w 221622"/>
                <a:gd name="connsiteY11" fmla="*/ 79265 h 221622"/>
                <a:gd name="connsiteX12" fmla="*/ 19911 w 221622"/>
                <a:gd name="connsiteY12" fmla="*/ 83698 h 221622"/>
                <a:gd name="connsiteX13" fmla="*/ 24343 w 221622"/>
                <a:gd name="connsiteY13" fmla="*/ 108076 h 221622"/>
                <a:gd name="connsiteX14" fmla="*/ 26559 w 221622"/>
                <a:gd name="connsiteY14" fmla="*/ 112509 h 221622"/>
                <a:gd name="connsiteX15" fmla="*/ 24343 w 221622"/>
                <a:gd name="connsiteY15" fmla="*/ 119158 h 221622"/>
                <a:gd name="connsiteX16" fmla="*/ 26559 w 221622"/>
                <a:gd name="connsiteY16" fmla="*/ 150185 h 221622"/>
                <a:gd name="connsiteX17" fmla="*/ 37640 w 221622"/>
                <a:gd name="connsiteY17" fmla="*/ 161266 h 221622"/>
                <a:gd name="connsiteX18" fmla="*/ 35424 w 221622"/>
                <a:gd name="connsiteY18" fmla="*/ 170131 h 221622"/>
                <a:gd name="connsiteX19" fmla="*/ 48722 w 221622"/>
                <a:gd name="connsiteY19" fmla="*/ 196725 h 221622"/>
                <a:gd name="connsiteX20" fmla="*/ 66451 w 221622"/>
                <a:gd name="connsiteY20" fmla="*/ 225536 h 221622"/>
                <a:gd name="connsiteX21" fmla="*/ 95262 w 221622"/>
                <a:gd name="connsiteY21" fmla="*/ 198942 h 221622"/>
                <a:gd name="connsiteX22" fmla="*/ 104127 w 221622"/>
                <a:gd name="connsiteY22" fmla="*/ 194509 h 221622"/>
                <a:gd name="connsiteX23" fmla="*/ 108560 w 221622"/>
                <a:gd name="connsiteY23" fmla="*/ 183428 h 221622"/>
                <a:gd name="connsiteX24" fmla="*/ 112992 w 221622"/>
                <a:gd name="connsiteY24" fmla="*/ 161266 h 221622"/>
                <a:gd name="connsiteX25" fmla="*/ 115208 w 221622"/>
                <a:gd name="connsiteY25" fmla="*/ 125806 h 221622"/>
                <a:gd name="connsiteX26" fmla="*/ 132938 w 221622"/>
                <a:gd name="connsiteY26" fmla="*/ 123590 h 221622"/>
                <a:gd name="connsiteX27" fmla="*/ 146235 w 221622"/>
                <a:gd name="connsiteY27" fmla="*/ 99212 h 221622"/>
                <a:gd name="connsiteX28" fmla="*/ 157317 w 221622"/>
                <a:gd name="connsiteY28" fmla="*/ 88131 h 221622"/>
                <a:gd name="connsiteX29" fmla="*/ 159533 w 221622"/>
                <a:gd name="connsiteY29" fmla="*/ 70401 h 221622"/>
                <a:gd name="connsiteX30" fmla="*/ 197209 w 221622"/>
                <a:gd name="connsiteY30" fmla="*/ 70401 h 221622"/>
                <a:gd name="connsiteX31" fmla="*/ 219371 w 221622"/>
                <a:gd name="connsiteY31" fmla="*/ 48238 h 221622"/>
                <a:gd name="connsiteX32" fmla="*/ 217155 w 221622"/>
                <a:gd name="connsiteY32" fmla="*/ 34941 h 221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21622" h="221622">
                  <a:moveTo>
                    <a:pt x="217155" y="34941"/>
                  </a:moveTo>
                  <a:cubicBezTo>
                    <a:pt x="210506" y="21644"/>
                    <a:pt x="197209" y="12779"/>
                    <a:pt x="181695" y="21644"/>
                  </a:cubicBezTo>
                  <a:cubicBezTo>
                    <a:pt x="175046" y="26076"/>
                    <a:pt x="170614" y="26076"/>
                    <a:pt x="163965" y="23860"/>
                  </a:cubicBezTo>
                  <a:cubicBezTo>
                    <a:pt x="155100" y="19427"/>
                    <a:pt x="152884" y="14995"/>
                    <a:pt x="141803" y="17211"/>
                  </a:cubicBezTo>
                  <a:cubicBezTo>
                    <a:pt x="137371" y="17211"/>
                    <a:pt x="130722" y="21644"/>
                    <a:pt x="126289" y="21644"/>
                  </a:cubicBezTo>
                  <a:cubicBezTo>
                    <a:pt x="117425" y="21644"/>
                    <a:pt x="110776" y="14995"/>
                    <a:pt x="99695" y="17211"/>
                  </a:cubicBezTo>
                  <a:cubicBezTo>
                    <a:pt x="90830" y="19427"/>
                    <a:pt x="90830" y="19427"/>
                    <a:pt x="81965" y="19427"/>
                  </a:cubicBezTo>
                  <a:cubicBezTo>
                    <a:pt x="75316" y="19427"/>
                    <a:pt x="70884" y="19427"/>
                    <a:pt x="64235" y="21644"/>
                  </a:cubicBezTo>
                  <a:cubicBezTo>
                    <a:pt x="53154" y="26076"/>
                    <a:pt x="53154" y="34941"/>
                    <a:pt x="46505" y="41590"/>
                  </a:cubicBezTo>
                  <a:cubicBezTo>
                    <a:pt x="42073" y="48238"/>
                    <a:pt x="33208" y="43806"/>
                    <a:pt x="26559" y="50454"/>
                  </a:cubicBezTo>
                  <a:cubicBezTo>
                    <a:pt x="19911" y="54887"/>
                    <a:pt x="19911" y="63752"/>
                    <a:pt x="22127" y="70401"/>
                  </a:cubicBezTo>
                  <a:cubicBezTo>
                    <a:pt x="24343" y="72617"/>
                    <a:pt x="26559" y="77049"/>
                    <a:pt x="24343" y="79265"/>
                  </a:cubicBezTo>
                  <a:cubicBezTo>
                    <a:pt x="24343" y="81482"/>
                    <a:pt x="19911" y="83698"/>
                    <a:pt x="19911" y="83698"/>
                  </a:cubicBezTo>
                  <a:cubicBezTo>
                    <a:pt x="13262" y="90347"/>
                    <a:pt x="17694" y="101428"/>
                    <a:pt x="24343" y="108076"/>
                  </a:cubicBezTo>
                  <a:cubicBezTo>
                    <a:pt x="24343" y="110293"/>
                    <a:pt x="26559" y="110293"/>
                    <a:pt x="26559" y="112509"/>
                  </a:cubicBezTo>
                  <a:cubicBezTo>
                    <a:pt x="26559" y="114725"/>
                    <a:pt x="24343" y="116941"/>
                    <a:pt x="24343" y="119158"/>
                  </a:cubicBezTo>
                  <a:cubicBezTo>
                    <a:pt x="17694" y="128022"/>
                    <a:pt x="19911" y="141320"/>
                    <a:pt x="26559" y="150185"/>
                  </a:cubicBezTo>
                  <a:cubicBezTo>
                    <a:pt x="30992" y="154617"/>
                    <a:pt x="35424" y="156833"/>
                    <a:pt x="37640" y="161266"/>
                  </a:cubicBezTo>
                  <a:cubicBezTo>
                    <a:pt x="37640" y="163482"/>
                    <a:pt x="37640" y="167914"/>
                    <a:pt x="35424" y="170131"/>
                  </a:cubicBezTo>
                  <a:cubicBezTo>
                    <a:pt x="33208" y="181212"/>
                    <a:pt x="37640" y="192293"/>
                    <a:pt x="48722" y="196725"/>
                  </a:cubicBezTo>
                  <a:cubicBezTo>
                    <a:pt x="59803" y="203374"/>
                    <a:pt x="48722" y="223320"/>
                    <a:pt x="66451" y="225536"/>
                  </a:cubicBezTo>
                  <a:cubicBezTo>
                    <a:pt x="79749" y="227752"/>
                    <a:pt x="93046" y="210023"/>
                    <a:pt x="95262" y="198942"/>
                  </a:cubicBezTo>
                  <a:cubicBezTo>
                    <a:pt x="95262" y="201158"/>
                    <a:pt x="104127" y="196725"/>
                    <a:pt x="104127" y="194509"/>
                  </a:cubicBezTo>
                  <a:cubicBezTo>
                    <a:pt x="106343" y="192293"/>
                    <a:pt x="106343" y="187861"/>
                    <a:pt x="108560" y="183428"/>
                  </a:cubicBezTo>
                  <a:cubicBezTo>
                    <a:pt x="110776" y="176780"/>
                    <a:pt x="112992" y="170131"/>
                    <a:pt x="112992" y="161266"/>
                  </a:cubicBezTo>
                  <a:cubicBezTo>
                    <a:pt x="112992" y="159050"/>
                    <a:pt x="112992" y="125806"/>
                    <a:pt x="115208" y="125806"/>
                  </a:cubicBezTo>
                  <a:cubicBezTo>
                    <a:pt x="121857" y="125806"/>
                    <a:pt x="128506" y="125806"/>
                    <a:pt x="132938" y="123590"/>
                  </a:cubicBezTo>
                  <a:cubicBezTo>
                    <a:pt x="146235" y="119158"/>
                    <a:pt x="141803" y="110293"/>
                    <a:pt x="146235" y="99212"/>
                  </a:cubicBezTo>
                  <a:cubicBezTo>
                    <a:pt x="148452" y="94779"/>
                    <a:pt x="155100" y="92563"/>
                    <a:pt x="157317" y="88131"/>
                  </a:cubicBezTo>
                  <a:cubicBezTo>
                    <a:pt x="159533" y="83698"/>
                    <a:pt x="159533" y="77049"/>
                    <a:pt x="159533" y="70401"/>
                  </a:cubicBezTo>
                  <a:cubicBezTo>
                    <a:pt x="170614" y="72617"/>
                    <a:pt x="186127" y="74833"/>
                    <a:pt x="197209" y="70401"/>
                  </a:cubicBezTo>
                  <a:cubicBezTo>
                    <a:pt x="206074" y="65968"/>
                    <a:pt x="219371" y="59320"/>
                    <a:pt x="219371" y="48238"/>
                  </a:cubicBezTo>
                  <a:cubicBezTo>
                    <a:pt x="221587" y="43806"/>
                    <a:pt x="219371" y="39373"/>
                    <a:pt x="217155" y="34941"/>
                  </a:cubicBezTo>
                  <a:close/>
                </a:path>
              </a:pathLst>
            </a:custGeom>
            <a:solidFill>
              <a:srgbClr val="36365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87" name="Freeform: Shape 786">
              <a:extLst>
                <a:ext uri="{FF2B5EF4-FFF2-40B4-BE49-F238E27FC236}">
                  <a16:creationId xmlns:a16="http://schemas.microsoft.com/office/drawing/2014/main" id="{D9F98D9A-B712-429F-8EF3-14FDA2E35F09}"/>
                </a:ext>
              </a:extLst>
            </p:cNvPr>
            <p:cNvSpPr/>
            <p:nvPr/>
          </p:nvSpPr>
          <p:spPr>
            <a:xfrm>
              <a:off x="6393625" y="4352773"/>
              <a:ext cx="66487" cy="66487"/>
            </a:xfrm>
            <a:custGeom>
              <a:avLst/>
              <a:gdLst>
                <a:gd name="connsiteX0" fmla="*/ 60946 w 66486"/>
                <a:gd name="connsiteY0" fmla="*/ 45857 h 66486"/>
                <a:gd name="connsiteX1" fmla="*/ 38784 w 66486"/>
                <a:gd name="connsiteY1" fmla="*/ 68019 h 66486"/>
                <a:gd name="connsiteX2" fmla="*/ 16622 w 66486"/>
                <a:gd name="connsiteY2" fmla="*/ 70236 h 66486"/>
                <a:gd name="connsiteX3" fmla="*/ 27703 w 66486"/>
                <a:gd name="connsiteY3" fmla="*/ 68019 h 66486"/>
                <a:gd name="connsiteX4" fmla="*/ 49865 w 66486"/>
                <a:gd name="connsiteY4" fmla="*/ 45857 h 66486"/>
                <a:gd name="connsiteX5" fmla="*/ 47649 w 66486"/>
                <a:gd name="connsiteY5" fmla="*/ 32560 h 66486"/>
                <a:gd name="connsiteX6" fmla="*/ 29919 w 66486"/>
                <a:gd name="connsiteY6" fmla="*/ 17046 h 66486"/>
                <a:gd name="connsiteX7" fmla="*/ 58730 w 66486"/>
                <a:gd name="connsiteY7" fmla="*/ 32560 h 66486"/>
                <a:gd name="connsiteX8" fmla="*/ 60946 w 66486"/>
                <a:gd name="connsiteY8" fmla="*/ 45857 h 66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486" h="66486">
                  <a:moveTo>
                    <a:pt x="60946" y="45857"/>
                  </a:moveTo>
                  <a:cubicBezTo>
                    <a:pt x="60946" y="56938"/>
                    <a:pt x="47649" y="63587"/>
                    <a:pt x="38784" y="68019"/>
                  </a:cubicBezTo>
                  <a:cubicBezTo>
                    <a:pt x="32135" y="70236"/>
                    <a:pt x="25487" y="70236"/>
                    <a:pt x="16622" y="70236"/>
                  </a:cubicBezTo>
                  <a:cubicBezTo>
                    <a:pt x="21054" y="70236"/>
                    <a:pt x="23270" y="68019"/>
                    <a:pt x="27703" y="68019"/>
                  </a:cubicBezTo>
                  <a:cubicBezTo>
                    <a:pt x="36568" y="63587"/>
                    <a:pt x="49865" y="56938"/>
                    <a:pt x="49865" y="45857"/>
                  </a:cubicBezTo>
                  <a:cubicBezTo>
                    <a:pt x="49865" y="41425"/>
                    <a:pt x="49865" y="36992"/>
                    <a:pt x="47649" y="32560"/>
                  </a:cubicBezTo>
                  <a:cubicBezTo>
                    <a:pt x="43216" y="23695"/>
                    <a:pt x="36568" y="19262"/>
                    <a:pt x="29919" y="17046"/>
                  </a:cubicBezTo>
                  <a:cubicBezTo>
                    <a:pt x="43216" y="14830"/>
                    <a:pt x="54297" y="21479"/>
                    <a:pt x="58730" y="32560"/>
                  </a:cubicBezTo>
                  <a:cubicBezTo>
                    <a:pt x="58730" y="34776"/>
                    <a:pt x="60946" y="39209"/>
                    <a:pt x="60946" y="45857"/>
                  </a:cubicBezTo>
                  <a:close/>
                </a:path>
              </a:pathLst>
            </a:custGeom>
            <a:solidFill>
              <a:srgbClr val="EF9EA3">
                <a:alpha val="2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88" name="Freeform: Shape 787">
              <a:extLst>
                <a:ext uri="{FF2B5EF4-FFF2-40B4-BE49-F238E27FC236}">
                  <a16:creationId xmlns:a16="http://schemas.microsoft.com/office/drawing/2014/main" id="{B352FBA0-5BEB-42A1-8C6D-93789D4D7477}"/>
                </a:ext>
              </a:extLst>
            </p:cNvPr>
            <p:cNvSpPr/>
            <p:nvPr/>
          </p:nvSpPr>
          <p:spPr>
            <a:xfrm>
              <a:off x="6324922" y="4452928"/>
              <a:ext cx="66487" cy="66487"/>
            </a:xfrm>
            <a:custGeom>
              <a:avLst/>
              <a:gdLst>
                <a:gd name="connsiteX0" fmla="*/ 52081 w 66486"/>
                <a:gd name="connsiteY0" fmla="*/ 34351 h 66486"/>
                <a:gd name="connsiteX1" fmla="*/ 34351 w 66486"/>
                <a:gd name="connsiteY1" fmla="*/ 52081 h 66486"/>
                <a:gd name="connsiteX2" fmla="*/ 16622 w 66486"/>
                <a:gd name="connsiteY2" fmla="*/ 34351 h 66486"/>
                <a:gd name="connsiteX3" fmla="*/ 34351 w 66486"/>
                <a:gd name="connsiteY3" fmla="*/ 16622 h 66486"/>
                <a:gd name="connsiteX4" fmla="*/ 52081 w 66486"/>
                <a:gd name="connsiteY4" fmla="*/ 34351 h 66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486" h="66486">
                  <a:moveTo>
                    <a:pt x="52081" y="34351"/>
                  </a:moveTo>
                  <a:cubicBezTo>
                    <a:pt x="52081" y="45432"/>
                    <a:pt x="43216" y="52081"/>
                    <a:pt x="34351" y="52081"/>
                  </a:cubicBezTo>
                  <a:cubicBezTo>
                    <a:pt x="23270" y="52081"/>
                    <a:pt x="16622" y="43216"/>
                    <a:pt x="16622" y="34351"/>
                  </a:cubicBezTo>
                  <a:cubicBezTo>
                    <a:pt x="16622" y="23270"/>
                    <a:pt x="25487" y="16622"/>
                    <a:pt x="34351" y="16622"/>
                  </a:cubicBezTo>
                  <a:cubicBezTo>
                    <a:pt x="45433" y="16622"/>
                    <a:pt x="52081" y="25486"/>
                    <a:pt x="52081" y="34351"/>
                  </a:cubicBezTo>
                  <a:close/>
                </a:path>
              </a:pathLst>
            </a:custGeom>
            <a:solidFill>
              <a:srgbClr val="F2B1B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89" name="Freeform: Shape 788">
              <a:extLst>
                <a:ext uri="{FF2B5EF4-FFF2-40B4-BE49-F238E27FC236}">
                  <a16:creationId xmlns:a16="http://schemas.microsoft.com/office/drawing/2014/main" id="{AAB169B3-AEED-4D44-B4A0-CD23260785BD}"/>
                </a:ext>
              </a:extLst>
            </p:cNvPr>
            <p:cNvSpPr/>
            <p:nvPr/>
          </p:nvSpPr>
          <p:spPr>
            <a:xfrm>
              <a:off x="6449031" y="5567689"/>
              <a:ext cx="44324" cy="44324"/>
            </a:xfrm>
            <a:custGeom>
              <a:avLst/>
              <a:gdLst>
                <a:gd name="connsiteX0" fmla="*/ 29919 w 44324"/>
                <a:gd name="connsiteY0" fmla="*/ 43217 h 44324"/>
                <a:gd name="connsiteX1" fmla="*/ 38784 w 44324"/>
                <a:gd name="connsiteY1" fmla="*/ 38784 h 44324"/>
                <a:gd name="connsiteX2" fmla="*/ 27703 w 44324"/>
                <a:gd name="connsiteY2" fmla="*/ 16622 h 44324"/>
                <a:gd name="connsiteX3" fmla="*/ 16622 w 44324"/>
                <a:gd name="connsiteY3" fmla="*/ 16622 h 44324"/>
                <a:gd name="connsiteX4" fmla="*/ 29919 w 44324"/>
                <a:gd name="connsiteY4" fmla="*/ 43217 h 44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24" h="44324">
                  <a:moveTo>
                    <a:pt x="29919" y="43217"/>
                  </a:moveTo>
                  <a:lnTo>
                    <a:pt x="38784" y="38784"/>
                  </a:lnTo>
                  <a:lnTo>
                    <a:pt x="27703" y="16622"/>
                  </a:lnTo>
                  <a:cubicBezTo>
                    <a:pt x="23270" y="16622"/>
                    <a:pt x="21054" y="16622"/>
                    <a:pt x="16622" y="16622"/>
                  </a:cubicBezTo>
                  <a:lnTo>
                    <a:pt x="29919" y="4321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90" name="Freeform: Shape 789">
              <a:extLst>
                <a:ext uri="{FF2B5EF4-FFF2-40B4-BE49-F238E27FC236}">
                  <a16:creationId xmlns:a16="http://schemas.microsoft.com/office/drawing/2014/main" id="{FEC52F6A-6AC0-4980-BF88-AB327021AA40}"/>
                </a:ext>
              </a:extLst>
            </p:cNvPr>
            <p:cNvSpPr/>
            <p:nvPr/>
          </p:nvSpPr>
          <p:spPr>
            <a:xfrm>
              <a:off x="6429085" y="5567689"/>
              <a:ext cx="44324" cy="44324"/>
            </a:xfrm>
            <a:custGeom>
              <a:avLst/>
              <a:gdLst>
                <a:gd name="connsiteX0" fmla="*/ 29919 w 44324"/>
                <a:gd name="connsiteY0" fmla="*/ 47649 h 44324"/>
                <a:gd name="connsiteX1" fmla="*/ 38784 w 44324"/>
                <a:gd name="connsiteY1" fmla="*/ 43217 h 44324"/>
                <a:gd name="connsiteX2" fmla="*/ 27703 w 44324"/>
                <a:gd name="connsiteY2" fmla="*/ 16622 h 44324"/>
                <a:gd name="connsiteX3" fmla="*/ 16622 w 44324"/>
                <a:gd name="connsiteY3" fmla="*/ 18838 h 44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324" h="44324">
                  <a:moveTo>
                    <a:pt x="29919" y="47649"/>
                  </a:moveTo>
                  <a:lnTo>
                    <a:pt x="38784" y="43217"/>
                  </a:lnTo>
                  <a:lnTo>
                    <a:pt x="27703" y="16622"/>
                  </a:lnTo>
                  <a:lnTo>
                    <a:pt x="16622" y="1883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91" name="Freeform: Shape 790">
              <a:extLst>
                <a:ext uri="{FF2B5EF4-FFF2-40B4-BE49-F238E27FC236}">
                  <a16:creationId xmlns:a16="http://schemas.microsoft.com/office/drawing/2014/main" id="{B996C6A1-9CEC-4C10-8A40-DA8A0ADB861A}"/>
                </a:ext>
              </a:extLst>
            </p:cNvPr>
            <p:cNvSpPr/>
            <p:nvPr/>
          </p:nvSpPr>
          <p:spPr>
            <a:xfrm>
              <a:off x="6342370" y="4436506"/>
              <a:ext cx="376758" cy="288109"/>
            </a:xfrm>
            <a:custGeom>
              <a:avLst/>
              <a:gdLst>
                <a:gd name="connsiteX0" fmla="*/ 41283 w 376758"/>
                <a:gd name="connsiteY0" fmla="*/ 287909 h 288109"/>
                <a:gd name="connsiteX1" fmla="*/ 41283 w 376758"/>
                <a:gd name="connsiteY1" fmla="*/ 287909 h 288109"/>
                <a:gd name="connsiteX2" fmla="*/ 167607 w 376758"/>
                <a:gd name="connsiteY2" fmla="*/ 283476 h 288109"/>
                <a:gd name="connsiteX3" fmla="*/ 269554 w 376758"/>
                <a:gd name="connsiteY3" fmla="*/ 221422 h 288109"/>
                <a:gd name="connsiteX4" fmla="*/ 362635 w 376758"/>
                <a:gd name="connsiteY4" fmla="*/ 52989 h 288109"/>
                <a:gd name="connsiteX5" fmla="*/ 353770 w 376758"/>
                <a:gd name="connsiteY5" fmla="*/ 19746 h 288109"/>
                <a:gd name="connsiteX6" fmla="*/ 320527 w 376758"/>
                <a:gd name="connsiteY6" fmla="*/ 28610 h 288109"/>
                <a:gd name="connsiteX7" fmla="*/ 227445 w 376758"/>
                <a:gd name="connsiteY7" fmla="*/ 197044 h 288109"/>
                <a:gd name="connsiteX8" fmla="*/ 167607 w 376758"/>
                <a:gd name="connsiteY8" fmla="*/ 234719 h 288109"/>
                <a:gd name="connsiteX9" fmla="*/ 41283 w 376758"/>
                <a:gd name="connsiteY9" fmla="*/ 239152 h 288109"/>
                <a:gd name="connsiteX10" fmla="*/ 16904 w 376758"/>
                <a:gd name="connsiteY10" fmla="*/ 265747 h 288109"/>
                <a:gd name="connsiteX11" fmla="*/ 41283 w 376758"/>
                <a:gd name="connsiteY11" fmla="*/ 287909 h 28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6758" h="288109">
                  <a:moveTo>
                    <a:pt x="41283" y="287909"/>
                  </a:moveTo>
                  <a:cubicBezTo>
                    <a:pt x="41283" y="287909"/>
                    <a:pt x="41283" y="287909"/>
                    <a:pt x="41283" y="287909"/>
                  </a:cubicBezTo>
                  <a:lnTo>
                    <a:pt x="167607" y="283476"/>
                  </a:lnTo>
                  <a:cubicBezTo>
                    <a:pt x="209716" y="281260"/>
                    <a:pt x="249608" y="259098"/>
                    <a:pt x="269554" y="221422"/>
                  </a:cubicBezTo>
                  <a:lnTo>
                    <a:pt x="362635" y="52989"/>
                  </a:lnTo>
                  <a:cubicBezTo>
                    <a:pt x="369284" y="41908"/>
                    <a:pt x="364851" y="26394"/>
                    <a:pt x="353770" y="19746"/>
                  </a:cubicBezTo>
                  <a:cubicBezTo>
                    <a:pt x="342689" y="13097"/>
                    <a:pt x="327176" y="17529"/>
                    <a:pt x="320527" y="28610"/>
                  </a:cubicBezTo>
                  <a:lnTo>
                    <a:pt x="227445" y="197044"/>
                  </a:lnTo>
                  <a:cubicBezTo>
                    <a:pt x="216364" y="219206"/>
                    <a:pt x="191986" y="232503"/>
                    <a:pt x="167607" y="234719"/>
                  </a:cubicBezTo>
                  <a:lnTo>
                    <a:pt x="41283" y="239152"/>
                  </a:lnTo>
                  <a:cubicBezTo>
                    <a:pt x="27985" y="239152"/>
                    <a:pt x="16904" y="250233"/>
                    <a:pt x="16904" y="265747"/>
                  </a:cubicBezTo>
                  <a:cubicBezTo>
                    <a:pt x="14688" y="276828"/>
                    <a:pt x="25769" y="287909"/>
                    <a:pt x="41283" y="287909"/>
                  </a:cubicBezTo>
                  <a:close/>
                </a:path>
              </a:pathLst>
            </a:custGeom>
            <a:solidFill>
              <a:srgbClr val="F2B1B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92" name="Freeform: Shape 791">
              <a:extLst>
                <a:ext uri="{FF2B5EF4-FFF2-40B4-BE49-F238E27FC236}">
                  <a16:creationId xmlns:a16="http://schemas.microsoft.com/office/drawing/2014/main" id="{98503AF5-428F-4474-8DBC-118CE5409335}"/>
                </a:ext>
              </a:extLst>
            </p:cNvPr>
            <p:cNvSpPr/>
            <p:nvPr/>
          </p:nvSpPr>
          <p:spPr>
            <a:xfrm>
              <a:off x="6338220" y="4465387"/>
              <a:ext cx="354596" cy="265947"/>
            </a:xfrm>
            <a:custGeom>
              <a:avLst/>
              <a:gdLst>
                <a:gd name="connsiteX0" fmla="*/ 45433 w 354595"/>
                <a:gd name="connsiteY0" fmla="*/ 261245 h 265946"/>
                <a:gd name="connsiteX1" fmla="*/ 45433 w 354595"/>
                <a:gd name="connsiteY1" fmla="*/ 261245 h 265946"/>
                <a:gd name="connsiteX2" fmla="*/ 171757 w 354595"/>
                <a:gd name="connsiteY2" fmla="*/ 256812 h 265946"/>
                <a:gd name="connsiteX3" fmla="*/ 275920 w 354595"/>
                <a:gd name="connsiteY3" fmla="*/ 192542 h 265946"/>
                <a:gd name="connsiteX4" fmla="*/ 349055 w 354595"/>
                <a:gd name="connsiteY4" fmla="*/ 57352 h 265946"/>
                <a:gd name="connsiteX5" fmla="*/ 337974 w 354595"/>
                <a:gd name="connsiteY5" fmla="*/ 19676 h 265946"/>
                <a:gd name="connsiteX6" fmla="*/ 300298 w 354595"/>
                <a:gd name="connsiteY6" fmla="*/ 30757 h 265946"/>
                <a:gd name="connsiteX7" fmla="*/ 227163 w 354595"/>
                <a:gd name="connsiteY7" fmla="*/ 165947 h 265946"/>
                <a:gd name="connsiteX8" fmla="*/ 169541 w 354595"/>
                <a:gd name="connsiteY8" fmla="*/ 201407 h 265946"/>
                <a:gd name="connsiteX9" fmla="*/ 43216 w 354595"/>
                <a:gd name="connsiteY9" fmla="*/ 205839 h 265946"/>
                <a:gd name="connsiteX10" fmla="*/ 16622 w 354595"/>
                <a:gd name="connsiteY10" fmla="*/ 234650 h 265946"/>
                <a:gd name="connsiteX11" fmla="*/ 45433 w 354595"/>
                <a:gd name="connsiteY11" fmla="*/ 261245 h 26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4595" h="265946">
                  <a:moveTo>
                    <a:pt x="45433" y="261245"/>
                  </a:moveTo>
                  <a:cubicBezTo>
                    <a:pt x="45433" y="261245"/>
                    <a:pt x="45433" y="261245"/>
                    <a:pt x="45433" y="261245"/>
                  </a:cubicBezTo>
                  <a:lnTo>
                    <a:pt x="171757" y="256812"/>
                  </a:lnTo>
                  <a:cubicBezTo>
                    <a:pt x="216082" y="254596"/>
                    <a:pt x="255974" y="230218"/>
                    <a:pt x="275920" y="192542"/>
                  </a:cubicBezTo>
                  <a:lnTo>
                    <a:pt x="349055" y="57352"/>
                  </a:lnTo>
                  <a:cubicBezTo>
                    <a:pt x="355704" y="44055"/>
                    <a:pt x="351272" y="26325"/>
                    <a:pt x="337974" y="19676"/>
                  </a:cubicBezTo>
                  <a:cubicBezTo>
                    <a:pt x="324677" y="13028"/>
                    <a:pt x="306947" y="17460"/>
                    <a:pt x="300298" y="30757"/>
                  </a:cubicBezTo>
                  <a:lnTo>
                    <a:pt x="227163" y="165947"/>
                  </a:lnTo>
                  <a:cubicBezTo>
                    <a:pt x="216082" y="188109"/>
                    <a:pt x="193920" y="201407"/>
                    <a:pt x="169541" y="201407"/>
                  </a:cubicBezTo>
                  <a:lnTo>
                    <a:pt x="43216" y="205839"/>
                  </a:lnTo>
                  <a:cubicBezTo>
                    <a:pt x="27703" y="205839"/>
                    <a:pt x="16622" y="219137"/>
                    <a:pt x="16622" y="234650"/>
                  </a:cubicBezTo>
                  <a:cubicBezTo>
                    <a:pt x="16622" y="250164"/>
                    <a:pt x="29919" y="261245"/>
                    <a:pt x="45433" y="261245"/>
                  </a:cubicBezTo>
                  <a:close/>
                </a:path>
              </a:pathLst>
            </a:custGeom>
            <a:solidFill>
              <a:srgbClr val="5C629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93" name="Freeform: Shape 792">
              <a:extLst>
                <a:ext uri="{FF2B5EF4-FFF2-40B4-BE49-F238E27FC236}">
                  <a16:creationId xmlns:a16="http://schemas.microsoft.com/office/drawing/2014/main" id="{6BBF06EB-F4FF-4D49-8ABD-1710C9E07C80}"/>
                </a:ext>
              </a:extLst>
            </p:cNvPr>
            <p:cNvSpPr/>
            <p:nvPr/>
          </p:nvSpPr>
          <p:spPr>
            <a:xfrm>
              <a:off x="6638708" y="4401037"/>
              <a:ext cx="66487" cy="88649"/>
            </a:xfrm>
            <a:custGeom>
              <a:avLst/>
              <a:gdLst>
                <a:gd name="connsiteX0" fmla="*/ 19756 w 66486"/>
                <a:gd name="connsiteY0" fmla="*/ 79594 h 88648"/>
                <a:gd name="connsiteX1" fmla="*/ 19756 w 66486"/>
                <a:gd name="connsiteY1" fmla="*/ 79594 h 88648"/>
                <a:gd name="connsiteX2" fmla="*/ 26405 w 66486"/>
                <a:gd name="connsiteY2" fmla="*/ 77378 h 88648"/>
                <a:gd name="connsiteX3" fmla="*/ 57432 w 66486"/>
                <a:gd name="connsiteY3" fmla="*/ 24188 h 88648"/>
                <a:gd name="connsiteX4" fmla="*/ 55216 w 66486"/>
                <a:gd name="connsiteY4" fmla="*/ 17540 h 88648"/>
                <a:gd name="connsiteX5" fmla="*/ 55216 w 66486"/>
                <a:gd name="connsiteY5" fmla="*/ 17540 h 88648"/>
                <a:gd name="connsiteX6" fmla="*/ 48567 w 66486"/>
                <a:gd name="connsiteY6" fmla="*/ 19756 h 88648"/>
                <a:gd name="connsiteX7" fmla="*/ 17540 w 66486"/>
                <a:gd name="connsiteY7" fmla="*/ 72945 h 88648"/>
                <a:gd name="connsiteX8" fmla="*/ 19756 w 66486"/>
                <a:gd name="connsiteY8" fmla="*/ 79594 h 88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486" h="88648">
                  <a:moveTo>
                    <a:pt x="19756" y="79594"/>
                  </a:moveTo>
                  <a:lnTo>
                    <a:pt x="19756" y="79594"/>
                  </a:lnTo>
                  <a:cubicBezTo>
                    <a:pt x="21972" y="81810"/>
                    <a:pt x="24188" y="79594"/>
                    <a:pt x="26405" y="77378"/>
                  </a:cubicBezTo>
                  <a:lnTo>
                    <a:pt x="57432" y="24188"/>
                  </a:lnTo>
                  <a:cubicBezTo>
                    <a:pt x="59648" y="21972"/>
                    <a:pt x="57432" y="19756"/>
                    <a:pt x="55216" y="17540"/>
                  </a:cubicBezTo>
                  <a:lnTo>
                    <a:pt x="55216" y="17540"/>
                  </a:lnTo>
                  <a:cubicBezTo>
                    <a:pt x="52999" y="15323"/>
                    <a:pt x="50783" y="17540"/>
                    <a:pt x="48567" y="19756"/>
                  </a:cubicBezTo>
                  <a:lnTo>
                    <a:pt x="17540" y="72945"/>
                  </a:lnTo>
                  <a:cubicBezTo>
                    <a:pt x="15323" y="75161"/>
                    <a:pt x="17540" y="77378"/>
                    <a:pt x="19756" y="79594"/>
                  </a:cubicBezTo>
                  <a:close/>
                </a:path>
              </a:pathLst>
            </a:custGeom>
            <a:solidFill>
              <a:srgbClr val="F2B1B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94" name="Freeform: Shape 793">
              <a:extLst>
                <a:ext uri="{FF2B5EF4-FFF2-40B4-BE49-F238E27FC236}">
                  <a16:creationId xmlns:a16="http://schemas.microsoft.com/office/drawing/2014/main" id="{9FA9B47F-BA30-498C-8C51-EEA21D49DDE8}"/>
                </a:ext>
              </a:extLst>
            </p:cNvPr>
            <p:cNvSpPr/>
            <p:nvPr/>
          </p:nvSpPr>
          <p:spPr>
            <a:xfrm>
              <a:off x="9458664" y="5721162"/>
              <a:ext cx="842165" cy="487569"/>
            </a:xfrm>
            <a:custGeom>
              <a:avLst/>
              <a:gdLst>
                <a:gd name="connsiteX0" fmla="*/ 29919 w 842165"/>
                <a:gd name="connsiteY0" fmla="*/ 273150 h 487569"/>
                <a:gd name="connsiteX1" fmla="*/ 29919 w 842165"/>
                <a:gd name="connsiteY1" fmla="*/ 235474 h 487569"/>
                <a:gd name="connsiteX2" fmla="*/ 393380 w 842165"/>
                <a:gd name="connsiteY2" fmla="*/ 24933 h 487569"/>
                <a:gd name="connsiteX3" fmla="*/ 459867 w 842165"/>
                <a:gd name="connsiteY3" fmla="*/ 24933 h 487569"/>
                <a:gd name="connsiteX4" fmla="*/ 823328 w 842165"/>
                <a:gd name="connsiteY4" fmla="*/ 235474 h 487569"/>
                <a:gd name="connsiteX5" fmla="*/ 823328 w 842165"/>
                <a:gd name="connsiteY5" fmla="*/ 273150 h 487569"/>
                <a:gd name="connsiteX6" fmla="*/ 459867 w 842165"/>
                <a:gd name="connsiteY6" fmla="*/ 483691 h 487569"/>
                <a:gd name="connsiteX7" fmla="*/ 393380 w 842165"/>
                <a:gd name="connsiteY7" fmla="*/ 483691 h 487569"/>
                <a:gd name="connsiteX8" fmla="*/ 29919 w 842165"/>
                <a:gd name="connsiteY8" fmla="*/ 273150 h 487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2165" h="487569">
                  <a:moveTo>
                    <a:pt x="29919" y="273150"/>
                  </a:moveTo>
                  <a:cubicBezTo>
                    <a:pt x="12189" y="262069"/>
                    <a:pt x="12189" y="244339"/>
                    <a:pt x="29919" y="235474"/>
                  </a:cubicBezTo>
                  <a:lnTo>
                    <a:pt x="393380" y="24933"/>
                  </a:lnTo>
                  <a:cubicBezTo>
                    <a:pt x="411110" y="13851"/>
                    <a:pt x="442137" y="13851"/>
                    <a:pt x="459867" y="24933"/>
                  </a:cubicBezTo>
                  <a:lnTo>
                    <a:pt x="823328" y="235474"/>
                  </a:lnTo>
                  <a:cubicBezTo>
                    <a:pt x="841057" y="246555"/>
                    <a:pt x="841057" y="264285"/>
                    <a:pt x="823328" y="273150"/>
                  </a:cubicBezTo>
                  <a:lnTo>
                    <a:pt x="459867" y="483691"/>
                  </a:lnTo>
                  <a:cubicBezTo>
                    <a:pt x="442137" y="494772"/>
                    <a:pt x="411110" y="494772"/>
                    <a:pt x="393380" y="483691"/>
                  </a:cubicBezTo>
                  <a:lnTo>
                    <a:pt x="29919" y="27315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95" name="Freeform: Shape 794">
              <a:extLst>
                <a:ext uri="{FF2B5EF4-FFF2-40B4-BE49-F238E27FC236}">
                  <a16:creationId xmlns:a16="http://schemas.microsoft.com/office/drawing/2014/main" id="{C48B61C9-8127-418E-AA80-D960CB87E2CA}"/>
                </a:ext>
              </a:extLst>
            </p:cNvPr>
            <p:cNvSpPr/>
            <p:nvPr/>
          </p:nvSpPr>
          <p:spPr>
            <a:xfrm>
              <a:off x="9463097" y="5723379"/>
              <a:ext cx="842165" cy="487569"/>
            </a:xfrm>
            <a:custGeom>
              <a:avLst/>
              <a:gdLst>
                <a:gd name="connsiteX0" fmla="*/ 29919 w 842165"/>
                <a:gd name="connsiteY0" fmla="*/ 270933 h 487569"/>
                <a:gd name="connsiteX1" fmla="*/ 29919 w 842165"/>
                <a:gd name="connsiteY1" fmla="*/ 233258 h 487569"/>
                <a:gd name="connsiteX2" fmla="*/ 391164 w 842165"/>
                <a:gd name="connsiteY2" fmla="*/ 24933 h 487569"/>
                <a:gd name="connsiteX3" fmla="*/ 457651 w 842165"/>
                <a:gd name="connsiteY3" fmla="*/ 24933 h 487569"/>
                <a:gd name="connsiteX4" fmla="*/ 818895 w 842165"/>
                <a:gd name="connsiteY4" fmla="*/ 233258 h 487569"/>
                <a:gd name="connsiteX5" fmla="*/ 818895 w 842165"/>
                <a:gd name="connsiteY5" fmla="*/ 270933 h 487569"/>
                <a:gd name="connsiteX6" fmla="*/ 457651 w 842165"/>
                <a:gd name="connsiteY6" fmla="*/ 479259 h 487569"/>
                <a:gd name="connsiteX7" fmla="*/ 391164 w 842165"/>
                <a:gd name="connsiteY7" fmla="*/ 479259 h 487569"/>
                <a:gd name="connsiteX8" fmla="*/ 29919 w 842165"/>
                <a:gd name="connsiteY8" fmla="*/ 270933 h 487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2165" h="487569">
                  <a:moveTo>
                    <a:pt x="29919" y="270933"/>
                  </a:moveTo>
                  <a:cubicBezTo>
                    <a:pt x="12189" y="259852"/>
                    <a:pt x="12189" y="244339"/>
                    <a:pt x="29919" y="233258"/>
                  </a:cubicBezTo>
                  <a:lnTo>
                    <a:pt x="391164" y="24933"/>
                  </a:lnTo>
                  <a:cubicBezTo>
                    <a:pt x="408894" y="13851"/>
                    <a:pt x="439921" y="13851"/>
                    <a:pt x="457651" y="24933"/>
                  </a:cubicBezTo>
                  <a:lnTo>
                    <a:pt x="818895" y="233258"/>
                  </a:lnTo>
                  <a:cubicBezTo>
                    <a:pt x="836625" y="244339"/>
                    <a:pt x="836625" y="259852"/>
                    <a:pt x="818895" y="270933"/>
                  </a:cubicBezTo>
                  <a:lnTo>
                    <a:pt x="457651" y="479259"/>
                  </a:lnTo>
                  <a:cubicBezTo>
                    <a:pt x="439921" y="490340"/>
                    <a:pt x="408894" y="490340"/>
                    <a:pt x="391164" y="479259"/>
                  </a:cubicBezTo>
                  <a:lnTo>
                    <a:pt x="29919" y="270933"/>
                  </a:lnTo>
                  <a:close/>
                </a:path>
              </a:pathLst>
            </a:custGeom>
            <a:solidFill>
              <a:srgbClr val="FBFBF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96" name="Freeform: Shape 795">
              <a:extLst>
                <a:ext uri="{FF2B5EF4-FFF2-40B4-BE49-F238E27FC236}">
                  <a16:creationId xmlns:a16="http://schemas.microsoft.com/office/drawing/2014/main" id="{CE0F55D7-F4FE-4D83-80C7-CFEFE445DEC8}"/>
                </a:ext>
              </a:extLst>
            </p:cNvPr>
            <p:cNvSpPr/>
            <p:nvPr/>
          </p:nvSpPr>
          <p:spPr>
            <a:xfrm>
              <a:off x="9465313" y="5725595"/>
              <a:ext cx="820003" cy="487569"/>
            </a:xfrm>
            <a:custGeom>
              <a:avLst/>
              <a:gdLst>
                <a:gd name="connsiteX0" fmla="*/ 29919 w 820003"/>
                <a:gd name="connsiteY0" fmla="*/ 268717 h 487569"/>
                <a:gd name="connsiteX1" fmla="*/ 29919 w 820003"/>
                <a:gd name="connsiteY1" fmla="*/ 231042 h 487569"/>
                <a:gd name="connsiteX2" fmla="*/ 386731 w 820003"/>
                <a:gd name="connsiteY2" fmla="*/ 24933 h 487569"/>
                <a:gd name="connsiteX3" fmla="*/ 451002 w 820003"/>
                <a:gd name="connsiteY3" fmla="*/ 24933 h 487569"/>
                <a:gd name="connsiteX4" fmla="*/ 807814 w 820003"/>
                <a:gd name="connsiteY4" fmla="*/ 231042 h 487569"/>
                <a:gd name="connsiteX5" fmla="*/ 807814 w 820003"/>
                <a:gd name="connsiteY5" fmla="*/ 268717 h 487569"/>
                <a:gd name="connsiteX6" fmla="*/ 451002 w 820003"/>
                <a:gd name="connsiteY6" fmla="*/ 474826 h 487569"/>
                <a:gd name="connsiteX7" fmla="*/ 386731 w 820003"/>
                <a:gd name="connsiteY7" fmla="*/ 474826 h 487569"/>
                <a:gd name="connsiteX8" fmla="*/ 29919 w 820003"/>
                <a:gd name="connsiteY8" fmla="*/ 268717 h 487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0003" h="487569">
                  <a:moveTo>
                    <a:pt x="29919" y="268717"/>
                  </a:moveTo>
                  <a:cubicBezTo>
                    <a:pt x="12189" y="257636"/>
                    <a:pt x="12189" y="242123"/>
                    <a:pt x="29919" y="231042"/>
                  </a:cubicBezTo>
                  <a:lnTo>
                    <a:pt x="386731" y="24933"/>
                  </a:lnTo>
                  <a:cubicBezTo>
                    <a:pt x="404461" y="13851"/>
                    <a:pt x="433272" y="13851"/>
                    <a:pt x="451002" y="24933"/>
                  </a:cubicBezTo>
                  <a:lnTo>
                    <a:pt x="807814" y="231042"/>
                  </a:lnTo>
                  <a:cubicBezTo>
                    <a:pt x="825544" y="242123"/>
                    <a:pt x="825544" y="257636"/>
                    <a:pt x="807814" y="268717"/>
                  </a:cubicBezTo>
                  <a:lnTo>
                    <a:pt x="451002" y="474826"/>
                  </a:lnTo>
                  <a:cubicBezTo>
                    <a:pt x="433272" y="485907"/>
                    <a:pt x="404461" y="485907"/>
                    <a:pt x="386731" y="474826"/>
                  </a:cubicBezTo>
                  <a:lnTo>
                    <a:pt x="29919" y="268717"/>
                  </a:lnTo>
                  <a:close/>
                </a:path>
              </a:pathLst>
            </a:custGeom>
            <a:solidFill>
              <a:srgbClr val="F6F6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97" name="Freeform: Shape 796">
              <a:extLst>
                <a:ext uri="{FF2B5EF4-FFF2-40B4-BE49-F238E27FC236}">
                  <a16:creationId xmlns:a16="http://schemas.microsoft.com/office/drawing/2014/main" id="{CB081F55-452A-4D88-BF74-C85A61B221FC}"/>
                </a:ext>
              </a:extLst>
            </p:cNvPr>
            <p:cNvSpPr/>
            <p:nvPr/>
          </p:nvSpPr>
          <p:spPr>
            <a:xfrm>
              <a:off x="9469745" y="5727811"/>
              <a:ext cx="820003" cy="487569"/>
            </a:xfrm>
            <a:custGeom>
              <a:avLst/>
              <a:gdLst>
                <a:gd name="connsiteX0" fmla="*/ 29919 w 820003"/>
                <a:gd name="connsiteY0" fmla="*/ 266501 h 487569"/>
                <a:gd name="connsiteX1" fmla="*/ 29919 w 820003"/>
                <a:gd name="connsiteY1" fmla="*/ 228825 h 487569"/>
                <a:gd name="connsiteX2" fmla="*/ 384515 w 820003"/>
                <a:gd name="connsiteY2" fmla="*/ 24933 h 487569"/>
                <a:gd name="connsiteX3" fmla="*/ 448785 w 820003"/>
                <a:gd name="connsiteY3" fmla="*/ 24933 h 487569"/>
                <a:gd name="connsiteX4" fmla="*/ 803381 w 820003"/>
                <a:gd name="connsiteY4" fmla="*/ 228825 h 487569"/>
                <a:gd name="connsiteX5" fmla="*/ 803381 w 820003"/>
                <a:gd name="connsiteY5" fmla="*/ 266501 h 487569"/>
                <a:gd name="connsiteX6" fmla="*/ 448785 w 820003"/>
                <a:gd name="connsiteY6" fmla="*/ 470394 h 487569"/>
                <a:gd name="connsiteX7" fmla="*/ 384515 w 820003"/>
                <a:gd name="connsiteY7" fmla="*/ 470394 h 487569"/>
                <a:gd name="connsiteX8" fmla="*/ 29919 w 820003"/>
                <a:gd name="connsiteY8" fmla="*/ 266501 h 487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0003" h="487569">
                  <a:moveTo>
                    <a:pt x="29919" y="266501"/>
                  </a:moveTo>
                  <a:cubicBezTo>
                    <a:pt x="12189" y="255420"/>
                    <a:pt x="12189" y="239906"/>
                    <a:pt x="29919" y="228825"/>
                  </a:cubicBezTo>
                  <a:lnTo>
                    <a:pt x="384515" y="24933"/>
                  </a:lnTo>
                  <a:cubicBezTo>
                    <a:pt x="402245" y="13851"/>
                    <a:pt x="431056" y="13851"/>
                    <a:pt x="448785" y="24933"/>
                  </a:cubicBezTo>
                  <a:lnTo>
                    <a:pt x="803381" y="228825"/>
                  </a:lnTo>
                  <a:cubicBezTo>
                    <a:pt x="821111" y="239906"/>
                    <a:pt x="821111" y="255420"/>
                    <a:pt x="803381" y="266501"/>
                  </a:cubicBezTo>
                  <a:lnTo>
                    <a:pt x="448785" y="470394"/>
                  </a:lnTo>
                  <a:cubicBezTo>
                    <a:pt x="431056" y="481475"/>
                    <a:pt x="402245" y="481475"/>
                    <a:pt x="384515" y="470394"/>
                  </a:cubicBezTo>
                  <a:lnTo>
                    <a:pt x="29919" y="266501"/>
                  </a:lnTo>
                  <a:close/>
                </a:path>
              </a:pathLst>
            </a:custGeom>
            <a:solidFill>
              <a:srgbClr val="F2F2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98" name="Freeform: Shape 797">
              <a:extLst>
                <a:ext uri="{FF2B5EF4-FFF2-40B4-BE49-F238E27FC236}">
                  <a16:creationId xmlns:a16="http://schemas.microsoft.com/office/drawing/2014/main" id="{923EDB5F-E6E9-4B7F-83C4-807A85534E18}"/>
                </a:ext>
              </a:extLst>
            </p:cNvPr>
            <p:cNvSpPr/>
            <p:nvPr/>
          </p:nvSpPr>
          <p:spPr>
            <a:xfrm>
              <a:off x="9471962" y="5727811"/>
              <a:ext cx="820003" cy="487569"/>
            </a:xfrm>
            <a:custGeom>
              <a:avLst/>
              <a:gdLst>
                <a:gd name="connsiteX0" fmla="*/ 29919 w 820003"/>
                <a:gd name="connsiteY0" fmla="*/ 266501 h 487569"/>
                <a:gd name="connsiteX1" fmla="*/ 29919 w 820003"/>
                <a:gd name="connsiteY1" fmla="*/ 228825 h 487569"/>
                <a:gd name="connsiteX2" fmla="*/ 382299 w 820003"/>
                <a:gd name="connsiteY2" fmla="*/ 24933 h 487569"/>
                <a:gd name="connsiteX3" fmla="*/ 446569 w 820003"/>
                <a:gd name="connsiteY3" fmla="*/ 24933 h 487569"/>
                <a:gd name="connsiteX4" fmla="*/ 798949 w 820003"/>
                <a:gd name="connsiteY4" fmla="*/ 228825 h 487569"/>
                <a:gd name="connsiteX5" fmla="*/ 798949 w 820003"/>
                <a:gd name="connsiteY5" fmla="*/ 266501 h 487569"/>
                <a:gd name="connsiteX6" fmla="*/ 446569 w 820003"/>
                <a:gd name="connsiteY6" fmla="*/ 470394 h 487569"/>
                <a:gd name="connsiteX7" fmla="*/ 382299 w 820003"/>
                <a:gd name="connsiteY7" fmla="*/ 470394 h 487569"/>
                <a:gd name="connsiteX8" fmla="*/ 29919 w 820003"/>
                <a:gd name="connsiteY8" fmla="*/ 266501 h 487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0003" h="487569">
                  <a:moveTo>
                    <a:pt x="29919" y="266501"/>
                  </a:moveTo>
                  <a:cubicBezTo>
                    <a:pt x="12189" y="255420"/>
                    <a:pt x="12189" y="239906"/>
                    <a:pt x="29919" y="228825"/>
                  </a:cubicBezTo>
                  <a:lnTo>
                    <a:pt x="382299" y="24933"/>
                  </a:lnTo>
                  <a:cubicBezTo>
                    <a:pt x="400029" y="13851"/>
                    <a:pt x="428839" y="13851"/>
                    <a:pt x="446569" y="24933"/>
                  </a:cubicBezTo>
                  <a:lnTo>
                    <a:pt x="798949" y="228825"/>
                  </a:lnTo>
                  <a:cubicBezTo>
                    <a:pt x="816679" y="239906"/>
                    <a:pt x="816679" y="255420"/>
                    <a:pt x="798949" y="266501"/>
                  </a:cubicBezTo>
                  <a:lnTo>
                    <a:pt x="446569" y="470394"/>
                  </a:lnTo>
                  <a:cubicBezTo>
                    <a:pt x="428839" y="481475"/>
                    <a:pt x="400029" y="481475"/>
                    <a:pt x="382299" y="470394"/>
                  </a:cubicBezTo>
                  <a:lnTo>
                    <a:pt x="29919" y="266501"/>
                  </a:lnTo>
                  <a:close/>
                </a:path>
              </a:pathLst>
            </a:custGeom>
            <a:solidFill>
              <a:srgbClr val="EDED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99" name="Freeform: Shape 798">
              <a:extLst>
                <a:ext uri="{FF2B5EF4-FFF2-40B4-BE49-F238E27FC236}">
                  <a16:creationId xmlns:a16="http://schemas.microsoft.com/office/drawing/2014/main" id="{A15CD84F-B0AF-4333-91B9-F1282BE308B2}"/>
                </a:ext>
              </a:extLst>
            </p:cNvPr>
            <p:cNvSpPr/>
            <p:nvPr/>
          </p:nvSpPr>
          <p:spPr>
            <a:xfrm>
              <a:off x="9476394" y="5730027"/>
              <a:ext cx="797841" cy="487569"/>
            </a:xfrm>
            <a:custGeom>
              <a:avLst/>
              <a:gdLst>
                <a:gd name="connsiteX0" fmla="*/ 29919 w 797840"/>
                <a:gd name="connsiteY0" fmla="*/ 264285 h 487569"/>
                <a:gd name="connsiteX1" fmla="*/ 29919 w 797840"/>
                <a:gd name="connsiteY1" fmla="*/ 226609 h 487569"/>
                <a:gd name="connsiteX2" fmla="*/ 377866 w 797840"/>
                <a:gd name="connsiteY2" fmla="*/ 24933 h 487569"/>
                <a:gd name="connsiteX3" fmla="*/ 442137 w 797840"/>
                <a:gd name="connsiteY3" fmla="*/ 24933 h 487569"/>
                <a:gd name="connsiteX4" fmla="*/ 790084 w 797840"/>
                <a:gd name="connsiteY4" fmla="*/ 226609 h 487569"/>
                <a:gd name="connsiteX5" fmla="*/ 790084 w 797840"/>
                <a:gd name="connsiteY5" fmla="*/ 264285 h 487569"/>
                <a:gd name="connsiteX6" fmla="*/ 442137 w 797840"/>
                <a:gd name="connsiteY6" fmla="*/ 465961 h 487569"/>
                <a:gd name="connsiteX7" fmla="*/ 377866 w 797840"/>
                <a:gd name="connsiteY7" fmla="*/ 465961 h 487569"/>
                <a:gd name="connsiteX8" fmla="*/ 29919 w 797840"/>
                <a:gd name="connsiteY8" fmla="*/ 264285 h 487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7840" h="487569">
                  <a:moveTo>
                    <a:pt x="29919" y="264285"/>
                  </a:moveTo>
                  <a:cubicBezTo>
                    <a:pt x="12189" y="253203"/>
                    <a:pt x="12189" y="237690"/>
                    <a:pt x="29919" y="226609"/>
                  </a:cubicBezTo>
                  <a:lnTo>
                    <a:pt x="377866" y="24933"/>
                  </a:lnTo>
                  <a:cubicBezTo>
                    <a:pt x="395596" y="13851"/>
                    <a:pt x="424407" y="13851"/>
                    <a:pt x="442137" y="24933"/>
                  </a:cubicBezTo>
                  <a:lnTo>
                    <a:pt x="790084" y="226609"/>
                  </a:lnTo>
                  <a:cubicBezTo>
                    <a:pt x="807814" y="237690"/>
                    <a:pt x="807814" y="253203"/>
                    <a:pt x="790084" y="264285"/>
                  </a:cubicBezTo>
                  <a:lnTo>
                    <a:pt x="442137" y="465961"/>
                  </a:lnTo>
                  <a:cubicBezTo>
                    <a:pt x="424407" y="477042"/>
                    <a:pt x="395596" y="477042"/>
                    <a:pt x="377866" y="465961"/>
                  </a:cubicBezTo>
                  <a:lnTo>
                    <a:pt x="29919" y="264285"/>
                  </a:lnTo>
                  <a:close/>
                </a:path>
              </a:pathLst>
            </a:custGeom>
            <a:solidFill>
              <a:srgbClr val="E9E9ED">
                <a:alpha val="12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00" name="Freeform: Shape 799">
              <a:extLst>
                <a:ext uri="{FF2B5EF4-FFF2-40B4-BE49-F238E27FC236}">
                  <a16:creationId xmlns:a16="http://schemas.microsoft.com/office/drawing/2014/main" id="{A6B07654-2092-474B-93C0-C698AC6F393B}"/>
                </a:ext>
              </a:extLst>
            </p:cNvPr>
            <p:cNvSpPr/>
            <p:nvPr/>
          </p:nvSpPr>
          <p:spPr>
            <a:xfrm>
              <a:off x="9478610" y="5734460"/>
              <a:ext cx="797841" cy="465407"/>
            </a:xfrm>
            <a:custGeom>
              <a:avLst/>
              <a:gdLst>
                <a:gd name="connsiteX0" fmla="*/ 29919 w 797840"/>
                <a:gd name="connsiteY0" fmla="*/ 259852 h 465407"/>
                <a:gd name="connsiteX1" fmla="*/ 29919 w 797840"/>
                <a:gd name="connsiteY1" fmla="*/ 224393 h 465407"/>
                <a:gd name="connsiteX2" fmla="*/ 375650 w 797840"/>
                <a:gd name="connsiteY2" fmla="*/ 24933 h 465407"/>
                <a:gd name="connsiteX3" fmla="*/ 437705 w 797840"/>
                <a:gd name="connsiteY3" fmla="*/ 24933 h 465407"/>
                <a:gd name="connsiteX4" fmla="*/ 783436 w 797840"/>
                <a:gd name="connsiteY4" fmla="*/ 224393 h 465407"/>
                <a:gd name="connsiteX5" fmla="*/ 783436 w 797840"/>
                <a:gd name="connsiteY5" fmla="*/ 259852 h 465407"/>
                <a:gd name="connsiteX6" fmla="*/ 437705 w 797840"/>
                <a:gd name="connsiteY6" fmla="*/ 459312 h 465407"/>
                <a:gd name="connsiteX7" fmla="*/ 375650 w 797840"/>
                <a:gd name="connsiteY7" fmla="*/ 459312 h 465407"/>
                <a:gd name="connsiteX8" fmla="*/ 29919 w 797840"/>
                <a:gd name="connsiteY8" fmla="*/ 259852 h 46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7840" h="465407">
                  <a:moveTo>
                    <a:pt x="29919" y="259852"/>
                  </a:moveTo>
                  <a:cubicBezTo>
                    <a:pt x="12189" y="248771"/>
                    <a:pt x="12189" y="233258"/>
                    <a:pt x="29919" y="224393"/>
                  </a:cubicBezTo>
                  <a:lnTo>
                    <a:pt x="375650" y="24933"/>
                  </a:lnTo>
                  <a:cubicBezTo>
                    <a:pt x="393380" y="13851"/>
                    <a:pt x="422191" y="13851"/>
                    <a:pt x="437705" y="24933"/>
                  </a:cubicBezTo>
                  <a:lnTo>
                    <a:pt x="783436" y="224393"/>
                  </a:lnTo>
                  <a:cubicBezTo>
                    <a:pt x="801165" y="235474"/>
                    <a:pt x="801165" y="250987"/>
                    <a:pt x="783436" y="259852"/>
                  </a:cubicBezTo>
                  <a:lnTo>
                    <a:pt x="437705" y="459312"/>
                  </a:lnTo>
                  <a:cubicBezTo>
                    <a:pt x="419975" y="470394"/>
                    <a:pt x="391164" y="470394"/>
                    <a:pt x="375650" y="459312"/>
                  </a:cubicBezTo>
                  <a:lnTo>
                    <a:pt x="29919" y="259852"/>
                  </a:lnTo>
                  <a:close/>
                </a:path>
              </a:pathLst>
            </a:custGeom>
            <a:solidFill>
              <a:srgbClr val="E4E4E9">
                <a:alpha val="1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01" name="Freeform: Shape 800">
              <a:extLst>
                <a:ext uri="{FF2B5EF4-FFF2-40B4-BE49-F238E27FC236}">
                  <a16:creationId xmlns:a16="http://schemas.microsoft.com/office/drawing/2014/main" id="{2A170BB7-CE28-4437-9865-274A1D55DE19}"/>
                </a:ext>
              </a:extLst>
            </p:cNvPr>
            <p:cNvSpPr/>
            <p:nvPr/>
          </p:nvSpPr>
          <p:spPr>
            <a:xfrm>
              <a:off x="9483043" y="5738338"/>
              <a:ext cx="797841" cy="465407"/>
            </a:xfrm>
            <a:custGeom>
              <a:avLst/>
              <a:gdLst>
                <a:gd name="connsiteX0" fmla="*/ 29919 w 797840"/>
                <a:gd name="connsiteY0" fmla="*/ 255974 h 465407"/>
                <a:gd name="connsiteX1" fmla="*/ 29919 w 797840"/>
                <a:gd name="connsiteY1" fmla="*/ 220514 h 465407"/>
                <a:gd name="connsiteX2" fmla="*/ 371218 w 797840"/>
                <a:gd name="connsiteY2" fmla="*/ 23270 h 465407"/>
                <a:gd name="connsiteX3" fmla="*/ 433272 w 797840"/>
                <a:gd name="connsiteY3" fmla="*/ 23270 h 465407"/>
                <a:gd name="connsiteX4" fmla="*/ 774571 w 797840"/>
                <a:gd name="connsiteY4" fmla="*/ 220514 h 465407"/>
                <a:gd name="connsiteX5" fmla="*/ 774571 w 797840"/>
                <a:gd name="connsiteY5" fmla="*/ 255974 h 465407"/>
                <a:gd name="connsiteX6" fmla="*/ 433272 w 797840"/>
                <a:gd name="connsiteY6" fmla="*/ 453218 h 465407"/>
                <a:gd name="connsiteX7" fmla="*/ 371218 w 797840"/>
                <a:gd name="connsiteY7" fmla="*/ 453218 h 465407"/>
                <a:gd name="connsiteX8" fmla="*/ 29919 w 797840"/>
                <a:gd name="connsiteY8" fmla="*/ 255974 h 46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7840" h="465407">
                  <a:moveTo>
                    <a:pt x="29919" y="255974"/>
                  </a:moveTo>
                  <a:cubicBezTo>
                    <a:pt x="12189" y="247109"/>
                    <a:pt x="12189" y="229379"/>
                    <a:pt x="29919" y="220514"/>
                  </a:cubicBezTo>
                  <a:lnTo>
                    <a:pt x="371218" y="23270"/>
                  </a:lnTo>
                  <a:cubicBezTo>
                    <a:pt x="388948" y="14405"/>
                    <a:pt x="415542" y="14405"/>
                    <a:pt x="433272" y="23270"/>
                  </a:cubicBezTo>
                  <a:lnTo>
                    <a:pt x="774571" y="220514"/>
                  </a:lnTo>
                  <a:cubicBezTo>
                    <a:pt x="792300" y="229379"/>
                    <a:pt x="792300" y="247109"/>
                    <a:pt x="774571" y="255974"/>
                  </a:cubicBezTo>
                  <a:lnTo>
                    <a:pt x="433272" y="453218"/>
                  </a:lnTo>
                  <a:cubicBezTo>
                    <a:pt x="415542" y="462083"/>
                    <a:pt x="388948" y="462083"/>
                    <a:pt x="371218" y="453218"/>
                  </a:cubicBezTo>
                  <a:lnTo>
                    <a:pt x="29919" y="255974"/>
                  </a:lnTo>
                  <a:close/>
                </a:path>
              </a:pathLst>
            </a:custGeom>
            <a:solidFill>
              <a:srgbClr val="E0E0E6">
                <a:alpha val="17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02" name="Freeform: Shape 801">
              <a:extLst>
                <a:ext uri="{FF2B5EF4-FFF2-40B4-BE49-F238E27FC236}">
                  <a16:creationId xmlns:a16="http://schemas.microsoft.com/office/drawing/2014/main" id="{9831DDC5-605C-489F-89E6-EAAF24782682}"/>
                </a:ext>
              </a:extLst>
            </p:cNvPr>
            <p:cNvSpPr/>
            <p:nvPr/>
          </p:nvSpPr>
          <p:spPr>
            <a:xfrm>
              <a:off x="9485259" y="5740555"/>
              <a:ext cx="797841" cy="465407"/>
            </a:xfrm>
            <a:custGeom>
              <a:avLst/>
              <a:gdLst>
                <a:gd name="connsiteX0" fmla="*/ 29919 w 797840"/>
                <a:gd name="connsiteY0" fmla="*/ 253758 h 465407"/>
                <a:gd name="connsiteX1" fmla="*/ 29919 w 797840"/>
                <a:gd name="connsiteY1" fmla="*/ 218298 h 465407"/>
                <a:gd name="connsiteX2" fmla="*/ 369002 w 797840"/>
                <a:gd name="connsiteY2" fmla="*/ 23270 h 465407"/>
                <a:gd name="connsiteX3" fmla="*/ 431056 w 797840"/>
                <a:gd name="connsiteY3" fmla="*/ 23270 h 465407"/>
                <a:gd name="connsiteX4" fmla="*/ 770138 w 797840"/>
                <a:gd name="connsiteY4" fmla="*/ 218298 h 465407"/>
                <a:gd name="connsiteX5" fmla="*/ 770138 w 797840"/>
                <a:gd name="connsiteY5" fmla="*/ 253758 h 465407"/>
                <a:gd name="connsiteX6" fmla="*/ 431056 w 797840"/>
                <a:gd name="connsiteY6" fmla="*/ 448785 h 465407"/>
                <a:gd name="connsiteX7" fmla="*/ 369002 w 797840"/>
                <a:gd name="connsiteY7" fmla="*/ 448785 h 465407"/>
                <a:gd name="connsiteX8" fmla="*/ 29919 w 797840"/>
                <a:gd name="connsiteY8" fmla="*/ 253758 h 46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7840" h="465407">
                  <a:moveTo>
                    <a:pt x="29919" y="253758"/>
                  </a:moveTo>
                  <a:cubicBezTo>
                    <a:pt x="12189" y="244893"/>
                    <a:pt x="12189" y="227163"/>
                    <a:pt x="29919" y="218298"/>
                  </a:cubicBezTo>
                  <a:lnTo>
                    <a:pt x="369002" y="23270"/>
                  </a:lnTo>
                  <a:cubicBezTo>
                    <a:pt x="386731" y="14405"/>
                    <a:pt x="413326" y="14405"/>
                    <a:pt x="431056" y="23270"/>
                  </a:cubicBezTo>
                  <a:lnTo>
                    <a:pt x="770138" y="218298"/>
                  </a:lnTo>
                  <a:cubicBezTo>
                    <a:pt x="787868" y="227163"/>
                    <a:pt x="787868" y="244893"/>
                    <a:pt x="770138" y="253758"/>
                  </a:cubicBezTo>
                  <a:lnTo>
                    <a:pt x="431056" y="448785"/>
                  </a:lnTo>
                  <a:cubicBezTo>
                    <a:pt x="413326" y="457650"/>
                    <a:pt x="386731" y="457650"/>
                    <a:pt x="369002" y="448785"/>
                  </a:cubicBezTo>
                  <a:lnTo>
                    <a:pt x="29919" y="253758"/>
                  </a:lnTo>
                  <a:close/>
                </a:path>
              </a:pathLst>
            </a:custGeom>
            <a:solidFill>
              <a:srgbClr val="DBDBE2">
                <a:alpha val="2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03" name="Freeform: Shape 802">
              <a:extLst>
                <a:ext uri="{FF2B5EF4-FFF2-40B4-BE49-F238E27FC236}">
                  <a16:creationId xmlns:a16="http://schemas.microsoft.com/office/drawing/2014/main" id="{5EE4156B-8C14-4DC3-87AF-EC751329B4FD}"/>
                </a:ext>
              </a:extLst>
            </p:cNvPr>
            <p:cNvSpPr/>
            <p:nvPr/>
          </p:nvSpPr>
          <p:spPr>
            <a:xfrm>
              <a:off x="9489691" y="5738338"/>
              <a:ext cx="775679" cy="465407"/>
            </a:xfrm>
            <a:custGeom>
              <a:avLst/>
              <a:gdLst>
                <a:gd name="connsiteX0" fmla="*/ 29919 w 775678"/>
                <a:gd name="connsiteY0" fmla="*/ 253758 h 465407"/>
                <a:gd name="connsiteX1" fmla="*/ 29919 w 775678"/>
                <a:gd name="connsiteY1" fmla="*/ 218298 h 465407"/>
                <a:gd name="connsiteX2" fmla="*/ 366785 w 775678"/>
                <a:gd name="connsiteY2" fmla="*/ 23270 h 465407"/>
                <a:gd name="connsiteX3" fmla="*/ 428840 w 775678"/>
                <a:gd name="connsiteY3" fmla="*/ 23270 h 465407"/>
                <a:gd name="connsiteX4" fmla="*/ 765706 w 775678"/>
                <a:gd name="connsiteY4" fmla="*/ 218298 h 465407"/>
                <a:gd name="connsiteX5" fmla="*/ 765706 w 775678"/>
                <a:gd name="connsiteY5" fmla="*/ 253758 h 465407"/>
                <a:gd name="connsiteX6" fmla="*/ 428840 w 775678"/>
                <a:gd name="connsiteY6" fmla="*/ 448786 h 465407"/>
                <a:gd name="connsiteX7" fmla="*/ 366785 w 775678"/>
                <a:gd name="connsiteY7" fmla="*/ 448786 h 465407"/>
                <a:gd name="connsiteX8" fmla="*/ 29919 w 775678"/>
                <a:gd name="connsiteY8" fmla="*/ 253758 h 46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5678" h="465407">
                  <a:moveTo>
                    <a:pt x="29919" y="253758"/>
                  </a:moveTo>
                  <a:cubicBezTo>
                    <a:pt x="12189" y="244893"/>
                    <a:pt x="12189" y="227163"/>
                    <a:pt x="29919" y="218298"/>
                  </a:cubicBezTo>
                  <a:lnTo>
                    <a:pt x="366785" y="23270"/>
                  </a:lnTo>
                  <a:cubicBezTo>
                    <a:pt x="384515" y="14405"/>
                    <a:pt x="411110" y="14405"/>
                    <a:pt x="428840" y="23270"/>
                  </a:cubicBezTo>
                  <a:lnTo>
                    <a:pt x="765706" y="218298"/>
                  </a:lnTo>
                  <a:cubicBezTo>
                    <a:pt x="783436" y="227163"/>
                    <a:pt x="783436" y="244893"/>
                    <a:pt x="765706" y="253758"/>
                  </a:cubicBezTo>
                  <a:lnTo>
                    <a:pt x="428840" y="448786"/>
                  </a:lnTo>
                  <a:cubicBezTo>
                    <a:pt x="411110" y="457650"/>
                    <a:pt x="384515" y="457650"/>
                    <a:pt x="366785" y="448786"/>
                  </a:cubicBezTo>
                  <a:lnTo>
                    <a:pt x="29919" y="253758"/>
                  </a:lnTo>
                  <a:close/>
                </a:path>
              </a:pathLst>
            </a:custGeom>
            <a:solidFill>
              <a:srgbClr val="D7D7DE">
                <a:alpha val="22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04" name="Freeform: Shape 803">
              <a:extLst>
                <a:ext uri="{FF2B5EF4-FFF2-40B4-BE49-F238E27FC236}">
                  <a16:creationId xmlns:a16="http://schemas.microsoft.com/office/drawing/2014/main" id="{B1B3D760-EC97-40F7-98A7-C998CCFEDF82}"/>
                </a:ext>
              </a:extLst>
            </p:cNvPr>
            <p:cNvSpPr/>
            <p:nvPr/>
          </p:nvSpPr>
          <p:spPr>
            <a:xfrm>
              <a:off x="9491908" y="5740555"/>
              <a:ext cx="775679" cy="465407"/>
            </a:xfrm>
            <a:custGeom>
              <a:avLst/>
              <a:gdLst>
                <a:gd name="connsiteX0" fmla="*/ 29919 w 775678"/>
                <a:gd name="connsiteY0" fmla="*/ 251542 h 465407"/>
                <a:gd name="connsiteX1" fmla="*/ 29919 w 775678"/>
                <a:gd name="connsiteY1" fmla="*/ 216082 h 465407"/>
                <a:gd name="connsiteX2" fmla="*/ 362353 w 775678"/>
                <a:gd name="connsiteY2" fmla="*/ 23270 h 465407"/>
                <a:gd name="connsiteX3" fmla="*/ 422191 w 775678"/>
                <a:gd name="connsiteY3" fmla="*/ 23270 h 465407"/>
                <a:gd name="connsiteX4" fmla="*/ 754625 w 775678"/>
                <a:gd name="connsiteY4" fmla="*/ 216082 h 465407"/>
                <a:gd name="connsiteX5" fmla="*/ 754625 w 775678"/>
                <a:gd name="connsiteY5" fmla="*/ 251542 h 465407"/>
                <a:gd name="connsiteX6" fmla="*/ 422191 w 775678"/>
                <a:gd name="connsiteY6" fmla="*/ 444353 h 465407"/>
                <a:gd name="connsiteX7" fmla="*/ 362353 w 775678"/>
                <a:gd name="connsiteY7" fmla="*/ 444353 h 465407"/>
                <a:gd name="connsiteX8" fmla="*/ 29919 w 775678"/>
                <a:gd name="connsiteY8" fmla="*/ 251542 h 46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5678" h="465407">
                  <a:moveTo>
                    <a:pt x="29919" y="251542"/>
                  </a:moveTo>
                  <a:cubicBezTo>
                    <a:pt x="12189" y="242676"/>
                    <a:pt x="12189" y="227163"/>
                    <a:pt x="29919" y="216082"/>
                  </a:cubicBezTo>
                  <a:lnTo>
                    <a:pt x="362353" y="23270"/>
                  </a:lnTo>
                  <a:cubicBezTo>
                    <a:pt x="380083" y="14405"/>
                    <a:pt x="406677" y="14405"/>
                    <a:pt x="422191" y="23270"/>
                  </a:cubicBezTo>
                  <a:lnTo>
                    <a:pt x="754625" y="216082"/>
                  </a:lnTo>
                  <a:cubicBezTo>
                    <a:pt x="772354" y="224947"/>
                    <a:pt x="772354" y="240460"/>
                    <a:pt x="754625" y="251542"/>
                  </a:cubicBezTo>
                  <a:lnTo>
                    <a:pt x="422191" y="444353"/>
                  </a:lnTo>
                  <a:cubicBezTo>
                    <a:pt x="404461" y="453218"/>
                    <a:pt x="377866" y="453218"/>
                    <a:pt x="362353" y="444353"/>
                  </a:cubicBezTo>
                  <a:lnTo>
                    <a:pt x="29919" y="251542"/>
                  </a:lnTo>
                  <a:close/>
                </a:path>
              </a:pathLst>
            </a:custGeom>
            <a:solidFill>
              <a:srgbClr val="D2D2DB">
                <a:alpha val="24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05" name="Freeform: Shape 804">
              <a:extLst>
                <a:ext uri="{FF2B5EF4-FFF2-40B4-BE49-F238E27FC236}">
                  <a16:creationId xmlns:a16="http://schemas.microsoft.com/office/drawing/2014/main" id="{66376162-1371-4FD6-B507-E1C346C7C2DD}"/>
                </a:ext>
              </a:extLst>
            </p:cNvPr>
            <p:cNvSpPr/>
            <p:nvPr/>
          </p:nvSpPr>
          <p:spPr>
            <a:xfrm>
              <a:off x="9498002" y="5742771"/>
              <a:ext cx="775679" cy="443245"/>
            </a:xfrm>
            <a:custGeom>
              <a:avLst/>
              <a:gdLst>
                <a:gd name="connsiteX0" fmla="*/ 28257 w 775678"/>
                <a:gd name="connsiteY0" fmla="*/ 249325 h 443244"/>
                <a:gd name="connsiteX1" fmla="*/ 28257 w 775678"/>
                <a:gd name="connsiteY1" fmla="*/ 213866 h 443244"/>
                <a:gd name="connsiteX2" fmla="*/ 358474 w 775678"/>
                <a:gd name="connsiteY2" fmla="*/ 23271 h 443244"/>
                <a:gd name="connsiteX3" fmla="*/ 418313 w 775678"/>
                <a:gd name="connsiteY3" fmla="*/ 23271 h 443244"/>
                <a:gd name="connsiteX4" fmla="*/ 748530 w 775678"/>
                <a:gd name="connsiteY4" fmla="*/ 213866 h 443244"/>
                <a:gd name="connsiteX5" fmla="*/ 748530 w 775678"/>
                <a:gd name="connsiteY5" fmla="*/ 249325 h 443244"/>
                <a:gd name="connsiteX6" fmla="*/ 418313 w 775678"/>
                <a:gd name="connsiteY6" fmla="*/ 439921 h 443244"/>
                <a:gd name="connsiteX7" fmla="*/ 358474 w 775678"/>
                <a:gd name="connsiteY7" fmla="*/ 439921 h 443244"/>
                <a:gd name="connsiteX8" fmla="*/ 28257 w 775678"/>
                <a:gd name="connsiteY8" fmla="*/ 249325 h 443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5678" h="443244">
                  <a:moveTo>
                    <a:pt x="28257" y="249325"/>
                  </a:moveTo>
                  <a:cubicBezTo>
                    <a:pt x="12743" y="240460"/>
                    <a:pt x="12743" y="224947"/>
                    <a:pt x="28257" y="213866"/>
                  </a:cubicBezTo>
                  <a:lnTo>
                    <a:pt x="358474" y="23271"/>
                  </a:lnTo>
                  <a:cubicBezTo>
                    <a:pt x="373988" y="14405"/>
                    <a:pt x="402799" y="14405"/>
                    <a:pt x="418313" y="23271"/>
                  </a:cubicBezTo>
                  <a:lnTo>
                    <a:pt x="748530" y="213866"/>
                  </a:lnTo>
                  <a:cubicBezTo>
                    <a:pt x="764043" y="222731"/>
                    <a:pt x="764043" y="238244"/>
                    <a:pt x="748530" y="249325"/>
                  </a:cubicBezTo>
                  <a:lnTo>
                    <a:pt x="418313" y="439921"/>
                  </a:lnTo>
                  <a:cubicBezTo>
                    <a:pt x="402799" y="448786"/>
                    <a:pt x="373988" y="448786"/>
                    <a:pt x="358474" y="439921"/>
                  </a:cubicBezTo>
                  <a:lnTo>
                    <a:pt x="28257" y="249325"/>
                  </a:lnTo>
                  <a:close/>
                </a:path>
              </a:pathLst>
            </a:custGeom>
            <a:solidFill>
              <a:srgbClr val="CECED7">
                <a:alpha val="27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06" name="Freeform: Shape 805">
              <a:extLst>
                <a:ext uri="{FF2B5EF4-FFF2-40B4-BE49-F238E27FC236}">
                  <a16:creationId xmlns:a16="http://schemas.microsoft.com/office/drawing/2014/main" id="{821482C5-A1F1-4410-8C20-611FE6F18C01}"/>
                </a:ext>
              </a:extLst>
            </p:cNvPr>
            <p:cNvSpPr/>
            <p:nvPr/>
          </p:nvSpPr>
          <p:spPr>
            <a:xfrm>
              <a:off x="9500218" y="5744987"/>
              <a:ext cx="753516" cy="443245"/>
            </a:xfrm>
            <a:custGeom>
              <a:avLst/>
              <a:gdLst>
                <a:gd name="connsiteX0" fmla="*/ 28257 w 753516"/>
                <a:gd name="connsiteY0" fmla="*/ 247109 h 443244"/>
                <a:gd name="connsiteX1" fmla="*/ 28257 w 753516"/>
                <a:gd name="connsiteY1" fmla="*/ 211649 h 443244"/>
                <a:gd name="connsiteX2" fmla="*/ 354042 w 753516"/>
                <a:gd name="connsiteY2" fmla="*/ 23270 h 443244"/>
                <a:gd name="connsiteX3" fmla="*/ 413880 w 753516"/>
                <a:gd name="connsiteY3" fmla="*/ 23270 h 443244"/>
                <a:gd name="connsiteX4" fmla="*/ 739665 w 753516"/>
                <a:gd name="connsiteY4" fmla="*/ 211649 h 443244"/>
                <a:gd name="connsiteX5" fmla="*/ 739665 w 753516"/>
                <a:gd name="connsiteY5" fmla="*/ 247109 h 443244"/>
                <a:gd name="connsiteX6" fmla="*/ 413880 w 753516"/>
                <a:gd name="connsiteY6" fmla="*/ 435488 h 443244"/>
                <a:gd name="connsiteX7" fmla="*/ 354042 w 753516"/>
                <a:gd name="connsiteY7" fmla="*/ 435488 h 443244"/>
                <a:gd name="connsiteX8" fmla="*/ 28257 w 753516"/>
                <a:gd name="connsiteY8" fmla="*/ 247109 h 443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3516" h="443244">
                  <a:moveTo>
                    <a:pt x="28257" y="247109"/>
                  </a:moveTo>
                  <a:cubicBezTo>
                    <a:pt x="12743" y="238244"/>
                    <a:pt x="12743" y="222731"/>
                    <a:pt x="28257" y="211649"/>
                  </a:cubicBezTo>
                  <a:lnTo>
                    <a:pt x="354042" y="23270"/>
                  </a:lnTo>
                  <a:cubicBezTo>
                    <a:pt x="369556" y="14405"/>
                    <a:pt x="398367" y="14405"/>
                    <a:pt x="413880" y="23270"/>
                  </a:cubicBezTo>
                  <a:lnTo>
                    <a:pt x="739665" y="211649"/>
                  </a:lnTo>
                  <a:cubicBezTo>
                    <a:pt x="755179" y="220514"/>
                    <a:pt x="755179" y="236028"/>
                    <a:pt x="739665" y="247109"/>
                  </a:cubicBezTo>
                  <a:lnTo>
                    <a:pt x="413880" y="435488"/>
                  </a:lnTo>
                  <a:cubicBezTo>
                    <a:pt x="398367" y="444353"/>
                    <a:pt x="369556" y="444353"/>
                    <a:pt x="354042" y="435488"/>
                  </a:cubicBezTo>
                  <a:lnTo>
                    <a:pt x="28257" y="247109"/>
                  </a:lnTo>
                  <a:close/>
                </a:path>
              </a:pathLst>
            </a:custGeom>
            <a:solidFill>
              <a:srgbClr val="C9C9D3">
                <a:alpha val="29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07" name="Freeform: Shape 806">
              <a:extLst>
                <a:ext uri="{FF2B5EF4-FFF2-40B4-BE49-F238E27FC236}">
                  <a16:creationId xmlns:a16="http://schemas.microsoft.com/office/drawing/2014/main" id="{1A4DE782-23BF-4A7C-B19A-E7B6DF45D799}"/>
                </a:ext>
              </a:extLst>
            </p:cNvPr>
            <p:cNvSpPr/>
            <p:nvPr/>
          </p:nvSpPr>
          <p:spPr>
            <a:xfrm>
              <a:off x="9504651" y="5749419"/>
              <a:ext cx="753516" cy="443245"/>
            </a:xfrm>
            <a:custGeom>
              <a:avLst/>
              <a:gdLst>
                <a:gd name="connsiteX0" fmla="*/ 28257 w 753516"/>
                <a:gd name="connsiteY0" fmla="*/ 242677 h 443244"/>
                <a:gd name="connsiteX1" fmla="*/ 28257 w 753516"/>
                <a:gd name="connsiteY1" fmla="*/ 209433 h 443244"/>
                <a:gd name="connsiteX2" fmla="*/ 351825 w 753516"/>
                <a:gd name="connsiteY2" fmla="*/ 23270 h 443244"/>
                <a:gd name="connsiteX3" fmla="*/ 411664 w 753516"/>
                <a:gd name="connsiteY3" fmla="*/ 23270 h 443244"/>
                <a:gd name="connsiteX4" fmla="*/ 735232 w 753516"/>
                <a:gd name="connsiteY4" fmla="*/ 209433 h 443244"/>
                <a:gd name="connsiteX5" fmla="*/ 735232 w 753516"/>
                <a:gd name="connsiteY5" fmla="*/ 242677 h 443244"/>
                <a:gd name="connsiteX6" fmla="*/ 411664 w 753516"/>
                <a:gd name="connsiteY6" fmla="*/ 428840 h 443244"/>
                <a:gd name="connsiteX7" fmla="*/ 351825 w 753516"/>
                <a:gd name="connsiteY7" fmla="*/ 428840 h 443244"/>
                <a:gd name="connsiteX8" fmla="*/ 28257 w 753516"/>
                <a:gd name="connsiteY8" fmla="*/ 242677 h 443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3516" h="443244">
                  <a:moveTo>
                    <a:pt x="28257" y="242677"/>
                  </a:moveTo>
                  <a:cubicBezTo>
                    <a:pt x="12743" y="233812"/>
                    <a:pt x="12743" y="218298"/>
                    <a:pt x="28257" y="209433"/>
                  </a:cubicBezTo>
                  <a:lnTo>
                    <a:pt x="351825" y="23270"/>
                  </a:lnTo>
                  <a:cubicBezTo>
                    <a:pt x="367339" y="14405"/>
                    <a:pt x="393934" y="14405"/>
                    <a:pt x="411664" y="23270"/>
                  </a:cubicBezTo>
                  <a:lnTo>
                    <a:pt x="735232" y="209433"/>
                  </a:lnTo>
                  <a:cubicBezTo>
                    <a:pt x="750746" y="218298"/>
                    <a:pt x="750746" y="233812"/>
                    <a:pt x="735232" y="242677"/>
                  </a:cubicBezTo>
                  <a:lnTo>
                    <a:pt x="411664" y="428840"/>
                  </a:lnTo>
                  <a:cubicBezTo>
                    <a:pt x="396150" y="437705"/>
                    <a:pt x="369555" y="437705"/>
                    <a:pt x="351825" y="428840"/>
                  </a:cubicBezTo>
                  <a:lnTo>
                    <a:pt x="28257" y="242677"/>
                  </a:lnTo>
                  <a:close/>
                </a:path>
              </a:pathLst>
            </a:custGeom>
            <a:solidFill>
              <a:srgbClr val="C5C5D0">
                <a:alpha val="32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08" name="Freeform: Shape 807">
              <a:extLst>
                <a:ext uri="{FF2B5EF4-FFF2-40B4-BE49-F238E27FC236}">
                  <a16:creationId xmlns:a16="http://schemas.microsoft.com/office/drawing/2014/main" id="{A6023FFF-CF85-403F-AB31-CA2194F39EA1}"/>
                </a:ext>
              </a:extLst>
            </p:cNvPr>
            <p:cNvSpPr/>
            <p:nvPr/>
          </p:nvSpPr>
          <p:spPr>
            <a:xfrm>
              <a:off x="9506867" y="5749419"/>
              <a:ext cx="753516" cy="443245"/>
            </a:xfrm>
            <a:custGeom>
              <a:avLst/>
              <a:gdLst>
                <a:gd name="connsiteX0" fmla="*/ 28257 w 753516"/>
                <a:gd name="connsiteY0" fmla="*/ 242677 h 443244"/>
                <a:gd name="connsiteX1" fmla="*/ 28257 w 753516"/>
                <a:gd name="connsiteY1" fmla="*/ 209433 h 443244"/>
                <a:gd name="connsiteX2" fmla="*/ 349609 w 753516"/>
                <a:gd name="connsiteY2" fmla="*/ 23270 h 443244"/>
                <a:gd name="connsiteX3" fmla="*/ 407231 w 753516"/>
                <a:gd name="connsiteY3" fmla="*/ 23270 h 443244"/>
                <a:gd name="connsiteX4" fmla="*/ 728584 w 753516"/>
                <a:gd name="connsiteY4" fmla="*/ 209433 h 443244"/>
                <a:gd name="connsiteX5" fmla="*/ 728584 w 753516"/>
                <a:gd name="connsiteY5" fmla="*/ 242677 h 443244"/>
                <a:gd name="connsiteX6" fmla="*/ 407231 w 753516"/>
                <a:gd name="connsiteY6" fmla="*/ 428840 h 443244"/>
                <a:gd name="connsiteX7" fmla="*/ 349609 w 753516"/>
                <a:gd name="connsiteY7" fmla="*/ 428840 h 443244"/>
                <a:gd name="connsiteX8" fmla="*/ 28257 w 753516"/>
                <a:gd name="connsiteY8" fmla="*/ 242677 h 443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3516" h="443244">
                  <a:moveTo>
                    <a:pt x="28257" y="242677"/>
                  </a:moveTo>
                  <a:cubicBezTo>
                    <a:pt x="12743" y="233812"/>
                    <a:pt x="12743" y="218298"/>
                    <a:pt x="28257" y="209433"/>
                  </a:cubicBezTo>
                  <a:lnTo>
                    <a:pt x="349609" y="23270"/>
                  </a:lnTo>
                  <a:cubicBezTo>
                    <a:pt x="365123" y="14405"/>
                    <a:pt x="391718" y="14405"/>
                    <a:pt x="407231" y="23270"/>
                  </a:cubicBezTo>
                  <a:lnTo>
                    <a:pt x="728584" y="209433"/>
                  </a:lnTo>
                  <a:cubicBezTo>
                    <a:pt x="744098" y="218298"/>
                    <a:pt x="744098" y="233812"/>
                    <a:pt x="728584" y="242677"/>
                  </a:cubicBezTo>
                  <a:lnTo>
                    <a:pt x="407231" y="428840"/>
                  </a:lnTo>
                  <a:cubicBezTo>
                    <a:pt x="391718" y="437705"/>
                    <a:pt x="365123" y="437705"/>
                    <a:pt x="349609" y="428840"/>
                  </a:cubicBezTo>
                  <a:lnTo>
                    <a:pt x="28257" y="242677"/>
                  </a:lnTo>
                  <a:close/>
                </a:path>
              </a:pathLst>
            </a:custGeom>
            <a:solidFill>
              <a:srgbClr val="C1C1CC">
                <a:alpha val="34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09" name="Freeform: Shape 808">
              <a:extLst>
                <a:ext uri="{FF2B5EF4-FFF2-40B4-BE49-F238E27FC236}">
                  <a16:creationId xmlns:a16="http://schemas.microsoft.com/office/drawing/2014/main" id="{67CEBDB4-E9A9-4FB6-9B26-7B7FEDFB613A}"/>
                </a:ext>
              </a:extLst>
            </p:cNvPr>
            <p:cNvSpPr/>
            <p:nvPr/>
          </p:nvSpPr>
          <p:spPr>
            <a:xfrm>
              <a:off x="9511299" y="5751636"/>
              <a:ext cx="731354" cy="443245"/>
            </a:xfrm>
            <a:custGeom>
              <a:avLst/>
              <a:gdLst>
                <a:gd name="connsiteX0" fmla="*/ 28257 w 731354"/>
                <a:gd name="connsiteY0" fmla="*/ 240460 h 443244"/>
                <a:gd name="connsiteX1" fmla="*/ 28257 w 731354"/>
                <a:gd name="connsiteY1" fmla="*/ 207217 h 443244"/>
                <a:gd name="connsiteX2" fmla="*/ 345177 w 731354"/>
                <a:gd name="connsiteY2" fmla="*/ 23270 h 443244"/>
                <a:gd name="connsiteX3" fmla="*/ 402799 w 731354"/>
                <a:gd name="connsiteY3" fmla="*/ 23270 h 443244"/>
                <a:gd name="connsiteX4" fmla="*/ 719719 w 731354"/>
                <a:gd name="connsiteY4" fmla="*/ 207217 h 443244"/>
                <a:gd name="connsiteX5" fmla="*/ 719719 w 731354"/>
                <a:gd name="connsiteY5" fmla="*/ 240460 h 443244"/>
                <a:gd name="connsiteX6" fmla="*/ 402799 w 731354"/>
                <a:gd name="connsiteY6" fmla="*/ 424407 h 443244"/>
                <a:gd name="connsiteX7" fmla="*/ 345177 w 731354"/>
                <a:gd name="connsiteY7" fmla="*/ 424407 h 443244"/>
                <a:gd name="connsiteX8" fmla="*/ 28257 w 731354"/>
                <a:gd name="connsiteY8" fmla="*/ 240460 h 443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1354" h="443244">
                  <a:moveTo>
                    <a:pt x="28257" y="240460"/>
                  </a:moveTo>
                  <a:cubicBezTo>
                    <a:pt x="12743" y="231595"/>
                    <a:pt x="12743" y="216082"/>
                    <a:pt x="28257" y="207217"/>
                  </a:cubicBezTo>
                  <a:lnTo>
                    <a:pt x="345177" y="23270"/>
                  </a:lnTo>
                  <a:cubicBezTo>
                    <a:pt x="360691" y="14405"/>
                    <a:pt x="387285" y="14405"/>
                    <a:pt x="402799" y="23270"/>
                  </a:cubicBezTo>
                  <a:lnTo>
                    <a:pt x="719719" y="207217"/>
                  </a:lnTo>
                  <a:cubicBezTo>
                    <a:pt x="735233" y="216082"/>
                    <a:pt x="735233" y="231595"/>
                    <a:pt x="719719" y="240460"/>
                  </a:cubicBezTo>
                  <a:lnTo>
                    <a:pt x="402799" y="424407"/>
                  </a:lnTo>
                  <a:cubicBezTo>
                    <a:pt x="387285" y="433272"/>
                    <a:pt x="360691" y="433272"/>
                    <a:pt x="345177" y="424407"/>
                  </a:cubicBezTo>
                  <a:lnTo>
                    <a:pt x="28257" y="240460"/>
                  </a:lnTo>
                  <a:close/>
                </a:path>
              </a:pathLst>
            </a:custGeom>
            <a:solidFill>
              <a:srgbClr val="BCBCC8">
                <a:alpha val="37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10" name="Freeform: Shape 809">
              <a:extLst>
                <a:ext uri="{FF2B5EF4-FFF2-40B4-BE49-F238E27FC236}">
                  <a16:creationId xmlns:a16="http://schemas.microsoft.com/office/drawing/2014/main" id="{D1876D1F-5DF0-407C-AD68-FDE94B59BABC}"/>
                </a:ext>
              </a:extLst>
            </p:cNvPr>
            <p:cNvSpPr/>
            <p:nvPr/>
          </p:nvSpPr>
          <p:spPr>
            <a:xfrm>
              <a:off x="9513516" y="5753852"/>
              <a:ext cx="731354" cy="421083"/>
            </a:xfrm>
            <a:custGeom>
              <a:avLst/>
              <a:gdLst>
                <a:gd name="connsiteX0" fmla="*/ 28257 w 731354"/>
                <a:gd name="connsiteY0" fmla="*/ 238244 h 421082"/>
                <a:gd name="connsiteX1" fmla="*/ 28257 w 731354"/>
                <a:gd name="connsiteY1" fmla="*/ 205001 h 421082"/>
                <a:gd name="connsiteX2" fmla="*/ 342961 w 731354"/>
                <a:gd name="connsiteY2" fmla="*/ 23271 h 421082"/>
                <a:gd name="connsiteX3" fmla="*/ 400583 w 731354"/>
                <a:gd name="connsiteY3" fmla="*/ 23271 h 421082"/>
                <a:gd name="connsiteX4" fmla="*/ 715287 w 731354"/>
                <a:gd name="connsiteY4" fmla="*/ 205001 h 421082"/>
                <a:gd name="connsiteX5" fmla="*/ 715287 w 731354"/>
                <a:gd name="connsiteY5" fmla="*/ 238244 h 421082"/>
                <a:gd name="connsiteX6" fmla="*/ 400583 w 731354"/>
                <a:gd name="connsiteY6" fmla="*/ 419975 h 421082"/>
                <a:gd name="connsiteX7" fmla="*/ 342961 w 731354"/>
                <a:gd name="connsiteY7" fmla="*/ 419975 h 421082"/>
                <a:gd name="connsiteX8" fmla="*/ 28257 w 731354"/>
                <a:gd name="connsiteY8" fmla="*/ 238244 h 421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1354" h="421082">
                  <a:moveTo>
                    <a:pt x="28257" y="238244"/>
                  </a:moveTo>
                  <a:cubicBezTo>
                    <a:pt x="12743" y="229379"/>
                    <a:pt x="12743" y="213866"/>
                    <a:pt x="28257" y="205001"/>
                  </a:cubicBezTo>
                  <a:lnTo>
                    <a:pt x="342961" y="23271"/>
                  </a:lnTo>
                  <a:cubicBezTo>
                    <a:pt x="358475" y="14405"/>
                    <a:pt x="385069" y="14405"/>
                    <a:pt x="400583" y="23271"/>
                  </a:cubicBezTo>
                  <a:lnTo>
                    <a:pt x="715287" y="205001"/>
                  </a:lnTo>
                  <a:cubicBezTo>
                    <a:pt x="730800" y="213866"/>
                    <a:pt x="730800" y="229379"/>
                    <a:pt x="715287" y="238244"/>
                  </a:cubicBezTo>
                  <a:lnTo>
                    <a:pt x="400583" y="419975"/>
                  </a:lnTo>
                  <a:cubicBezTo>
                    <a:pt x="385069" y="428839"/>
                    <a:pt x="358475" y="428839"/>
                    <a:pt x="342961" y="419975"/>
                  </a:cubicBezTo>
                  <a:lnTo>
                    <a:pt x="28257" y="238244"/>
                  </a:lnTo>
                  <a:close/>
                </a:path>
              </a:pathLst>
            </a:custGeom>
            <a:solidFill>
              <a:srgbClr val="B8B8C5">
                <a:alpha val="39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11" name="Freeform: Shape 810">
              <a:extLst>
                <a:ext uri="{FF2B5EF4-FFF2-40B4-BE49-F238E27FC236}">
                  <a16:creationId xmlns:a16="http://schemas.microsoft.com/office/drawing/2014/main" id="{669054AC-0A21-4461-B5FC-AB0932E484EA}"/>
                </a:ext>
              </a:extLst>
            </p:cNvPr>
            <p:cNvSpPr/>
            <p:nvPr/>
          </p:nvSpPr>
          <p:spPr>
            <a:xfrm>
              <a:off x="9517948" y="5756068"/>
              <a:ext cx="731354" cy="421083"/>
            </a:xfrm>
            <a:custGeom>
              <a:avLst/>
              <a:gdLst>
                <a:gd name="connsiteX0" fmla="*/ 28257 w 731354"/>
                <a:gd name="connsiteY0" fmla="*/ 236028 h 421082"/>
                <a:gd name="connsiteX1" fmla="*/ 28257 w 731354"/>
                <a:gd name="connsiteY1" fmla="*/ 202785 h 421082"/>
                <a:gd name="connsiteX2" fmla="*/ 340745 w 731354"/>
                <a:gd name="connsiteY2" fmla="*/ 23270 h 421082"/>
                <a:gd name="connsiteX3" fmla="*/ 398367 w 731354"/>
                <a:gd name="connsiteY3" fmla="*/ 23270 h 421082"/>
                <a:gd name="connsiteX4" fmla="*/ 710854 w 731354"/>
                <a:gd name="connsiteY4" fmla="*/ 202785 h 421082"/>
                <a:gd name="connsiteX5" fmla="*/ 710854 w 731354"/>
                <a:gd name="connsiteY5" fmla="*/ 236028 h 421082"/>
                <a:gd name="connsiteX6" fmla="*/ 398367 w 731354"/>
                <a:gd name="connsiteY6" fmla="*/ 415542 h 421082"/>
                <a:gd name="connsiteX7" fmla="*/ 340745 w 731354"/>
                <a:gd name="connsiteY7" fmla="*/ 415542 h 421082"/>
                <a:gd name="connsiteX8" fmla="*/ 28257 w 731354"/>
                <a:gd name="connsiteY8" fmla="*/ 236028 h 421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1354" h="421082">
                  <a:moveTo>
                    <a:pt x="28257" y="236028"/>
                  </a:moveTo>
                  <a:cubicBezTo>
                    <a:pt x="12743" y="227163"/>
                    <a:pt x="12743" y="211649"/>
                    <a:pt x="28257" y="202785"/>
                  </a:cubicBezTo>
                  <a:lnTo>
                    <a:pt x="340745" y="23270"/>
                  </a:lnTo>
                  <a:cubicBezTo>
                    <a:pt x="356258" y="14405"/>
                    <a:pt x="382853" y="14405"/>
                    <a:pt x="398367" y="23270"/>
                  </a:cubicBezTo>
                  <a:lnTo>
                    <a:pt x="710854" y="202785"/>
                  </a:lnTo>
                  <a:cubicBezTo>
                    <a:pt x="726368" y="211649"/>
                    <a:pt x="726368" y="227163"/>
                    <a:pt x="710854" y="236028"/>
                  </a:cubicBezTo>
                  <a:lnTo>
                    <a:pt x="398367" y="415542"/>
                  </a:lnTo>
                  <a:cubicBezTo>
                    <a:pt x="382853" y="424407"/>
                    <a:pt x="356258" y="424407"/>
                    <a:pt x="340745" y="415542"/>
                  </a:cubicBezTo>
                  <a:lnTo>
                    <a:pt x="28257" y="236028"/>
                  </a:lnTo>
                  <a:close/>
                </a:path>
              </a:pathLst>
            </a:custGeom>
            <a:solidFill>
              <a:srgbClr val="B3B3C1">
                <a:alpha val="41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12" name="Freeform: Shape 811">
              <a:extLst>
                <a:ext uri="{FF2B5EF4-FFF2-40B4-BE49-F238E27FC236}">
                  <a16:creationId xmlns:a16="http://schemas.microsoft.com/office/drawing/2014/main" id="{5B2D5DD1-4518-4917-B70A-9BBA50A09BDB}"/>
                </a:ext>
              </a:extLst>
            </p:cNvPr>
            <p:cNvSpPr/>
            <p:nvPr/>
          </p:nvSpPr>
          <p:spPr>
            <a:xfrm>
              <a:off x="9520165" y="5758284"/>
              <a:ext cx="709192" cy="421083"/>
            </a:xfrm>
            <a:custGeom>
              <a:avLst/>
              <a:gdLst>
                <a:gd name="connsiteX0" fmla="*/ 28257 w 709191"/>
                <a:gd name="connsiteY0" fmla="*/ 233812 h 421082"/>
                <a:gd name="connsiteX1" fmla="*/ 28257 w 709191"/>
                <a:gd name="connsiteY1" fmla="*/ 200569 h 421082"/>
                <a:gd name="connsiteX2" fmla="*/ 336312 w 709191"/>
                <a:gd name="connsiteY2" fmla="*/ 23271 h 421082"/>
                <a:gd name="connsiteX3" fmla="*/ 391718 w 709191"/>
                <a:gd name="connsiteY3" fmla="*/ 23271 h 421082"/>
                <a:gd name="connsiteX4" fmla="*/ 699773 w 709191"/>
                <a:gd name="connsiteY4" fmla="*/ 200569 h 421082"/>
                <a:gd name="connsiteX5" fmla="*/ 699773 w 709191"/>
                <a:gd name="connsiteY5" fmla="*/ 233812 h 421082"/>
                <a:gd name="connsiteX6" fmla="*/ 391718 w 709191"/>
                <a:gd name="connsiteY6" fmla="*/ 411110 h 421082"/>
                <a:gd name="connsiteX7" fmla="*/ 336312 w 709191"/>
                <a:gd name="connsiteY7" fmla="*/ 411110 h 421082"/>
                <a:gd name="connsiteX8" fmla="*/ 28257 w 709191"/>
                <a:gd name="connsiteY8" fmla="*/ 233812 h 421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9191" h="421082">
                  <a:moveTo>
                    <a:pt x="28257" y="233812"/>
                  </a:moveTo>
                  <a:cubicBezTo>
                    <a:pt x="12743" y="224947"/>
                    <a:pt x="12743" y="209433"/>
                    <a:pt x="28257" y="200569"/>
                  </a:cubicBezTo>
                  <a:lnTo>
                    <a:pt x="336312" y="23271"/>
                  </a:lnTo>
                  <a:cubicBezTo>
                    <a:pt x="351826" y="14405"/>
                    <a:pt x="376204" y="14405"/>
                    <a:pt x="391718" y="23271"/>
                  </a:cubicBezTo>
                  <a:lnTo>
                    <a:pt x="699773" y="200569"/>
                  </a:lnTo>
                  <a:cubicBezTo>
                    <a:pt x="715287" y="209433"/>
                    <a:pt x="715287" y="224947"/>
                    <a:pt x="699773" y="233812"/>
                  </a:cubicBezTo>
                  <a:lnTo>
                    <a:pt x="391718" y="411110"/>
                  </a:lnTo>
                  <a:cubicBezTo>
                    <a:pt x="376204" y="419975"/>
                    <a:pt x="351826" y="419975"/>
                    <a:pt x="336312" y="411110"/>
                  </a:cubicBezTo>
                  <a:lnTo>
                    <a:pt x="28257" y="233812"/>
                  </a:lnTo>
                  <a:close/>
                </a:path>
              </a:pathLst>
            </a:custGeom>
            <a:solidFill>
              <a:srgbClr val="AFAFBE">
                <a:alpha val="44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13" name="Freeform: Shape 812">
              <a:extLst>
                <a:ext uri="{FF2B5EF4-FFF2-40B4-BE49-F238E27FC236}">
                  <a16:creationId xmlns:a16="http://schemas.microsoft.com/office/drawing/2014/main" id="{FE995BE3-22AB-4287-ADB8-BA8C76CE8A67}"/>
                </a:ext>
              </a:extLst>
            </p:cNvPr>
            <p:cNvSpPr/>
            <p:nvPr/>
          </p:nvSpPr>
          <p:spPr>
            <a:xfrm>
              <a:off x="9524597" y="5758284"/>
              <a:ext cx="709192" cy="421083"/>
            </a:xfrm>
            <a:custGeom>
              <a:avLst/>
              <a:gdLst>
                <a:gd name="connsiteX0" fmla="*/ 28257 w 709191"/>
                <a:gd name="connsiteY0" fmla="*/ 233812 h 421082"/>
                <a:gd name="connsiteX1" fmla="*/ 28257 w 709191"/>
                <a:gd name="connsiteY1" fmla="*/ 200569 h 421082"/>
                <a:gd name="connsiteX2" fmla="*/ 334096 w 709191"/>
                <a:gd name="connsiteY2" fmla="*/ 23271 h 421082"/>
                <a:gd name="connsiteX3" fmla="*/ 389502 w 709191"/>
                <a:gd name="connsiteY3" fmla="*/ 23271 h 421082"/>
                <a:gd name="connsiteX4" fmla="*/ 695341 w 709191"/>
                <a:gd name="connsiteY4" fmla="*/ 200569 h 421082"/>
                <a:gd name="connsiteX5" fmla="*/ 695341 w 709191"/>
                <a:gd name="connsiteY5" fmla="*/ 233812 h 421082"/>
                <a:gd name="connsiteX6" fmla="*/ 389502 w 709191"/>
                <a:gd name="connsiteY6" fmla="*/ 411110 h 421082"/>
                <a:gd name="connsiteX7" fmla="*/ 334096 w 709191"/>
                <a:gd name="connsiteY7" fmla="*/ 411110 h 421082"/>
                <a:gd name="connsiteX8" fmla="*/ 28257 w 709191"/>
                <a:gd name="connsiteY8" fmla="*/ 233812 h 421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9191" h="421082">
                  <a:moveTo>
                    <a:pt x="28257" y="233812"/>
                  </a:moveTo>
                  <a:cubicBezTo>
                    <a:pt x="12743" y="224947"/>
                    <a:pt x="12743" y="209433"/>
                    <a:pt x="28257" y="200569"/>
                  </a:cubicBezTo>
                  <a:lnTo>
                    <a:pt x="334096" y="23271"/>
                  </a:lnTo>
                  <a:cubicBezTo>
                    <a:pt x="349609" y="14405"/>
                    <a:pt x="373988" y="14405"/>
                    <a:pt x="389502" y="23271"/>
                  </a:cubicBezTo>
                  <a:lnTo>
                    <a:pt x="695341" y="200569"/>
                  </a:lnTo>
                  <a:cubicBezTo>
                    <a:pt x="710854" y="209433"/>
                    <a:pt x="710854" y="224947"/>
                    <a:pt x="695341" y="233812"/>
                  </a:cubicBezTo>
                  <a:lnTo>
                    <a:pt x="389502" y="411110"/>
                  </a:lnTo>
                  <a:cubicBezTo>
                    <a:pt x="373988" y="419975"/>
                    <a:pt x="349609" y="419975"/>
                    <a:pt x="334096" y="411110"/>
                  </a:cubicBezTo>
                  <a:lnTo>
                    <a:pt x="28257" y="233812"/>
                  </a:lnTo>
                  <a:close/>
                </a:path>
              </a:pathLst>
            </a:custGeom>
            <a:solidFill>
              <a:srgbClr val="AAAABA">
                <a:alpha val="4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14" name="Freeform: Shape 813">
              <a:extLst>
                <a:ext uri="{FF2B5EF4-FFF2-40B4-BE49-F238E27FC236}">
                  <a16:creationId xmlns:a16="http://schemas.microsoft.com/office/drawing/2014/main" id="{2BDA18FA-5E1C-4D80-A56E-D5C8114CFF32}"/>
                </a:ext>
              </a:extLst>
            </p:cNvPr>
            <p:cNvSpPr/>
            <p:nvPr/>
          </p:nvSpPr>
          <p:spPr>
            <a:xfrm>
              <a:off x="9526813" y="5762717"/>
              <a:ext cx="709192" cy="421083"/>
            </a:xfrm>
            <a:custGeom>
              <a:avLst/>
              <a:gdLst>
                <a:gd name="connsiteX0" fmla="*/ 28257 w 709191"/>
                <a:gd name="connsiteY0" fmla="*/ 229379 h 421082"/>
                <a:gd name="connsiteX1" fmla="*/ 28257 w 709191"/>
                <a:gd name="connsiteY1" fmla="*/ 198352 h 421082"/>
                <a:gd name="connsiteX2" fmla="*/ 331880 w 709191"/>
                <a:gd name="connsiteY2" fmla="*/ 23270 h 421082"/>
                <a:gd name="connsiteX3" fmla="*/ 387285 w 709191"/>
                <a:gd name="connsiteY3" fmla="*/ 23270 h 421082"/>
                <a:gd name="connsiteX4" fmla="*/ 688692 w 709191"/>
                <a:gd name="connsiteY4" fmla="*/ 198352 h 421082"/>
                <a:gd name="connsiteX5" fmla="*/ 688692 w 709191"/>
                <a:gd name="connsiteY5" fmla="*/ 229379 h 421082"/>
                <a:gd name="connsiteX6" fmla="*/ 387285 w 709191"/>
                <a:gd name="connsiteY6" fmla="*/ 404461 h 421082"/>
                <a:gd name="connsiteX7" fmla="*/ 331880 w 709191"/>
                <a:gd name="connsiteY7" fmla="*/ 404461 h 421082"/>
                <a:gd name="connsiteX8" fmla="*/ 28257 w 709191"/>
                <a:gd name="connsiteY8" fmla="*/ 229379 h 421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9191" h="421082">
                  <a:moveTo>
                    <a:pt x="28257" y="229379"/>
                  </a:moveTo>
                  <a:cubicBezTo>
                    <a:pt x="12743" y="220514"/>
                    <a:pt x="12743" y="207217"/>
                    <a:pt x="28257" y="198352"/>
                  </a:cubicBezTo>
                  <a:lnTo>
                    <a:pt x="331880" y="23270"/>
                  </a:lnTo>
                  <a:cubicBezTo>
                    <a:pt x="347393" y="14405"/>
                    <a:pt x="371772" y="14405"/>
                    <a:pt x="387285" y="23270"/>
                  </a:cubicBezTo>
                  <a:lnTo>
                    <a:pt x="688692" y="198352"/>
                  </a:lnTo>
                  <a:cubicBezTo>
                    <a:pt x="704205" y="207217"/>
                    <a:pt x="704205" y="220514"/>
                    <a:pt x="688692" y="229379"/>
                  </a:cubicBezTo>
                  <a:lnTo>
                    <a:pt x="387285" y="404461"/>
                  </a:lnTo>
                  <a:cubicBezTo>
                    <a:pt x="371772" y="413326"/>
                    <a:pt x="347393" y="413326"/>
                    <a:pt x="331880" y="404461"/>
                  </a:cubicBezTo>
                  <a:lnTo>
                    <a:pt x="28257" y="229379"/>
                  </a:lnTo>
                  <a:close/>
                </a:path>
              </a:pathLst>
            </a:custGeom>
            <a:solidFill>
              <a:srgbClr val="A6A6B6">
                <a:alpha val="49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15" name="Freeform: Shape 814">
              <a:extLst>
                <a:ext uri="{FF2B5EF4-FFF2-40B4-BE49-F238E27FC236}">
                  <a16:creationId xmlns:a16="http://schemas.microsoft.com/office/drawing/2014/main" id="{72050BA9-5C36-4ECD-A0B0-316C3ACE50B6}"/>
                </a:ext>
              </a:extLst>
            </p:cNvPr>
            <p:cNvSpPr/>
            <p:nvPr/>
          </p:nvSpPr>
          <p:spPr>
            <a:xfrm>
              <a:off x="9531246" y="5762717"/>
              <a:ext cx="709192" cy="421083"/>
            </a:xfrm>
            <a:custGeom>
              <a:avLst/>
              <a:gdLst>
                <a:gd name="connsiteX0" fmla="*/ 28257 w 709191"/>
                <a:gd name="connsiteY0" fmla="*/ 229379 h 421082"/>
                <a:gd name="connsiteX1" fmla="*/ 28257 w 709191"/>
                <a:gd name="connsiteY1" fmla="*/ 198352 h 421082"/>
                <a:gd name="connsiteX2" fmla="*/ 327447 w 709191"/>
                <a:gd name="connsiteY2" fmla="*/ 23270 h 421082"/>
                <a:gd name="connsiteX3" fmla="*/ 382853 w 709191"/>
                <a:gd name="connsiteY3" fmla="*/ 23270 h 421082"/>
                <a:gd name="connsiteX4" fmla="*/ 682043 w 709191"/>
                <a:gd name="connsiteY4" fmla="*/ 196136 h 421082"/>
                <a:gd name="connsiteX5" fmla="*/ 682043 w 709191"/>
                <a:gd name="connsiteY5" fmla="*/ 227163 h 421082"/>
                <a:gd name="connsiteX6" fmla="*/ 382853 w 709191"/>
                <a:gd name="connsiteY6" fmla="*/ 400029 h 421082"/>
                <a:gd name="connsiteX7" fmla="*/ 327447 w 709191"/>
                <a:gd name="connsiteY7" fmla="*/ 400029 h 421082"/>
                <a:gd name="connsiteX8" fmla="*/ 28257 w 709191"/>
                <a:gd name="connsiteY8" fmla="*/ 229379 h 421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9191" h="421082">
                  <a:moveTo>
                    <a:pt x="28257" y="229379"/>
                  </a:moveTo>
                  <a:cubicBezTo>
                    <a:pt x="12743" y="220514"/>
                    <a:pt x="12743" y="207217"/>
                    <a:pt x="28257" y="198352"/>
                  </a:cubicBezTo>
                  <a:lnTo>
                    <a:pt x="327447" y="23270"/>
                  </a:lnTo>
                  <a:cubicBezTo>
                    <a:pt x="342961" y="14405"/>
                    <a:pt x="367339" y="14405"/>
                    <a:pt x="382853" y="23270"/>
                  </a:cubicBezTo>
                  <a:lnTo>
                    <a:pt x="682043" y="196136"/>
                  </a:lnTo>
                  <a:cubicBezTo>
                    <a:pt x="697557" y="205001"/>
                    <a:pt x="697557" y="218298"/>
                    <a:pt x="682043" y="227163"/>
                  </a:cubicBezTo>
                  <a:lnTo>
                    <a:pt x="382853" y="400029"/>
                  </a:lnTo>
                  <a:cubicBezTo>
                    <a:pt x="367339" y="408893"/>
                    <a:pt x="342961" y="408893"/>
                    <a:pt x="327447" y="400029"/>
                  </a:cubicBezTo>
                  <a:lnTo>
                    <a:pt x="28257" y="229379"/>
                  </a:lnTo>
                  <a:close/>
                </a:path>
              </a:pathLst>
            </a:custGeom>
            <a:solidFill>
              <a:srgbClr val="A1A1B3">
                <a:alpha val="51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16" name="Freeform: Shape 815">
              <a:extLst>
                <a:ext uri="{FF2B5EF4-FFF2-40B4-BE49-F238E27FC236}">
                  <a16:creationId xmlns:a16="http://schemas.microsoft.com/office/drawing/2014/main" id="{83AFA7EB-66EF-44CA-9013-6A6D3EDFE0ED}"/>
                </a:ext>
              </a:extLst>
            </p:cNvPr>
            <p:cNvSpPr/>
            <p:nvPr/>
          </p:nvSpPr>
          <p:spPr>
            <a:xfrm>
              <a:off x="9533462" y="5767149"/>
              <a:ext cx="687030" cy="398920"/>
            </a:xfrm>
            <a:custGeom>
              <a:avLst/>
              <a:gdLst>
                <a:gd name="connsiteX0" fmla="*/ 28257 w 687029"/>
                <a:gd name="connsiteY0" fmla="*/ 224947 h 398920"/>
                <a:gd name="connsiteX1" fmla="*/ 28257 w 687029"/>
                <a:gd name="connsiteY1" fmla="*/ 193920 h 398920"/>
                <a:gd name="connsiteX2" fmla="*/ 325231 w 687029"/>
                <a:gd name="connsiteY2" fmla="*/ 23270 h 398920"/>
                <a:gd name="connsiteX3" fmla="*/ 378420 w 687029"/>
                <a:gd name="connsiteY3" fmla="*/ 23270 h 398920"/>
                <a:gd name="connsiteX4" fmla="*/ 675395 w 687029"/>
                <a:gd name="connsiteY4" fmla="*/ 193920 h 398920"/>
                <a:gd name="connsiteX5" fmla="*/ 675395 w 687029"/>
                <a:gd name="connsiteY5" fmla="*/ 224947 h 398920"/>
                <a:gd name="connsiteX6" fmla="*/ 378420 w 687029"/>
                <a:gd name="connsiteY6" fmla="*/ 395596 h 398920"/>
                <a:gd name="connsiteX7" fmla="*/ 325231 w 687029"/>
                <a:gd name="connsiteY7" fmla="*/ 395596 h 398920"/>
                <a:gd name="connsiteX8" fmla="*/ 28257 w 687029"/>
                <a:gd name="connsiteY8" fmla="*/ 224947 h 39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7029" h="398920">
                  <a:moveTo>
                    <a:pt x="28257" y="224947"/>
                  </a:moveTo>
                  <a:cubicBezTo>
                    <a:pt x="12743" y="216082"/>
                    <a:pt x="12743" y="202785"/>
                    <a:pt x="28257" y="193920"/>
                  </a:cubicBezTo>
                  <a:lnTo>
                    <a:pt x="325231" y="23270"/>
                  </a:lnTo>
                  <a:cubicBezTo>
                    <a:pt x="340745" y="14405"/>
                    <a:pt x="365123" y="14405"/>
                    <a:pt x="378420" y="23270"/>
                  </a:cubicBezTo>
                  <a:lnTo>
                    <a:pt x="675395" y="193920"/>
                  </a:lnTo>
                  <a:cubicBezTo>
                    <a:pt x="690908" y="202785"/>
                    <a:pt x="690908" y="216082"/>
                    <a:pt x="675395" y="224947"/>
                  </a:cubicBezTo>
                  <a:lnTo>
                    <a:pt x="378420" y="395596"/>
                  </a:lnTo>
                  <a:cubicBezTo>
                    <a:pt x="362907" y="404461"/>
                    <a:pt x="338529" y="404461"/>
                    <a:pt x="325231" y="395596"/>
                  </a:cubicBezTo>
                  <a:lnTo>
                    <a:pt x="28257" y="224947"/>
                  </a:lnTo>
                  <a:close/>
                </a:path>
              </a:pathLst>
            </a:custGeom>
            <a:solidFill>
              <a:srgbClr val="9D9DAF">
                <a:alpha val="54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17" name="Freeform: Shape 816">
              <a:extLst>
                <a:ext uri="{FF2B5EF4-FFF2-40B4-BE49-F238E27FC236}">
                  <a16:creationId xmlns:a16="http://schemas.microsoft.com/office/drawing/2014/main" id="{44B24DC0-9C04-48E4-B84B-11B3D633A1F1}"/>
                </a:ext>
              </a:extLst>
            </p:cNvPr>
            <p:cNvSpPr/>
            <p:nvPr/>
          </p:nvSpPr>
          <p:spPr>
            <a:xfrm>
              <a:off x="9537894" y="5767149"/>
              <a:ext cx="687030" cy="398920"/>
            </a:xfrm>
            <a:custGeom>
              <a:avLst/>
              <a:gdLst>
                <a:gd name="connsiteX0" fmla="*/ 28257 w 687029"/>
                <a:gd name="connsiteY0" fmla="*/ 222731 h 398920"/>
                <a:gd name="connsiteX1" fmla="*/ 28257 w 687029"/>
                <a:gd name="connsiteY1" fmla="*/ 191703 h 398920"/>
                <a:gd name="connsiteX2" fmla="*/ 320798 w 687029"/>
                <a:gd name="connsiteY2" fmla="*/ 23270 h 398920"/>
                <a:gd name="connsiteX3" fmla="*/ 373988 w 687029"/>
                <a:gd name="connsiteY3" fmla="*/ 23270 h 398920"/>
                <a:gd name="connsiteX4" fmla="*/ 666530 w 687029"/>
                <a:gd name="connsiteY4" fmla="*/ 191703 h 398920"/>
                <a:gd name="connsiteX5" fmla="*/ 666530 w 687029"/>
                <a:gd name="connsiteY5" fmla="*/ 222731 h 398920"/>
                <a:gd name="connsiteX6" fmla="*/ 373988 w 687029"/>
                <a:gd name="connsiteY6" fmla="*/ 391164 h 398920"/>
                <a:gd name="connsiteX7" fmla="*/ 320798 w 687029"/>
                <a:gd name="connsiteY7" fmla="*/ 391164 h 398920"/>
                <a:gd name="connsiteX8" fmla="*/ 28257 w 687029"/>
                <a:gd name="connsiteY8" fmla="*/ 222731 h 39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7029" h="398920">
                  <a:moveTo>
                    <a:pt x="28257" y="222731"/>
                  </a:moveTo>
                  <a:cubicBezTo>
                    <a:pt x="12743" y="213866"/>
                    <a:pt x="12743" y="200568"/>
                    <a:pt x="28257" y="191703"/>
                  </a:cubicBezTo>
                  <a:lnTo>
                    <a:pt x="320798" y="23270"/>
                  </a:lnTo>
                  <a:cubicBezTo>
                    <a:pt x="336312" y="14405"/>
                    <a:pt x="360691" y="14405"/>
                    <a:pt x="373988" y="23270"/>
                  </a:cubicBezTo>
                  <a:lnTo>
                    <a:pt x="666530" y="191703"/>
                  </a:lnTo>
                  <a:cubicBezTo>
                    <a:pt x="682043" y="200568"/>
                    <a:pt x="682043" y="213866"/>
                    <a:pt x="666530" y="222731"/>
                  </a:cubicBezTo>
                  <a:lnTo>
                    <a:pt x="373988" y="391164"/>
                  </a:lnTo>
                  <a:cubicBezTo>
                    <a:pt x="358474" y="400029"/>
                    <a:pt x="334096" y="400029"/>
                    <a:pt x="320798" y="391164"/>
                  </a:cubicBezTo>
                  <a:lnTo>
                    <a:pt x="28257" y="222731"/>
                  </a:lnTo>
                  <a:close/>
                </a:path>
              </a:pathLst>
            </a:custGeom>
            <a:solidFill>
              <a:srgbClr val="9898AB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18" name="Freeform: Shape 817">
              <a:extLst>
                <a:ext uri="{FF2B5EF4-FFF2-40B4-BE49-F238E27FC236}">
                  <a16:creationId xmlns:a16="http://schemas.microsoft.com/office/drawing/2014/main" id="{E82F20AD-7D61-4F7D-8A34-CC13CC2F83AB}"/>
                </a:ext>
              </a:extLst>
            </p:cNvPr>
            <p:cNvSpPr/>
            <p:nvPr/>
          </p:nvSpPr>
          <p:spPr>
            <a:xfrm>
              <a:off x="9540110" y="5767149"/>
              <a:ext cx="687030" cy="398920"/>
            </a:xfrm>
            <a:custGeom>
              <a:avLst/>
              <a:gdLst>
                <a:gd name="connsiteX0" fmla="*/ 28257 w 687029"/>
                <a:gd name="connsiteY0" fmla="*/ 222731 h 398920"/>
                <a:gd name="connsiteX1" fmla="*/ 28257 w 687029"/>
                <a:gd name="connsiteY1" fmla="*/ 191703 h 398920"/>
                <a:gd name="connsiteX2" fmla="*/ 318582 w 687029"/>
                <a:gd name="connsiteY2" fmla="*/ 23270 h 398920"/>
                <a:gd name="connsiteX3" fmla="*/ 371772 w 687029"/>
                <a:gd name="connsiteY3" fmla="*/ 23270 h 398920"/>
                <a:gd name="connsiteX4" fmla="*/ 662097 w 687029"/>
                <a:gd name="connsiteY4" fmla="*/ 191703 h 398920"/>
                <a:gd name="connsiteX5" fmla="*/ 662097 w 687029"/>
                <a:gd name="connsiteY5" fmla="*/ 222731 h 398920"/>
                <a:gd name="connsiteX6" fmla="*/ 371772 w 687029"/>
                <a:gd name="connsiteY6" fmla="*/ 391164 h 398920"/>
                <a:gd name="connsiteX7" fmla="*/ 318582 w 687029"/>
                <a:gd name="connsiteY7" fmla="*/ 391164 h 398920"/>
                <a:gd name="connsiteX8" fmla="*/ 28257 w 687029"/>
                <a:gd name="connsiteY8" fmla="*/ 222731 h 39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7029" h="398920">
                  <a:moveTo>
                    <a:pt x="28257" y="222731"/>
                  </a:moveTo>
                  <a:cubicBezTo>
                    <a:pt x="12743" y="213866"/>
                    <a:pt x="12743" y="200568"/>
                    <a:pt x="28257" y="191703"/>
                  </a:cubicBezTo>
                  <a:lnTo>
                    <a:pt x="318582" y="23270"/>
                  </a:lnTo>
                  <a:cubicBezTo>
                    <a:pt x="334096" y="14405"/>
                    <a:pt x="356258" y="14405"/>
                    <a:pt x="371772" y="23270"/>
                  </a:cubicBezTo>
                  <a:lnTo>
                    <a:pt x="662097" y="191703"/>
                  </a:lnTo>
                  <a:cubicBezTo>
                    <a:pt x="677611" y="200568"/>
                    <a:pt x="677611" y="213866"/>
                    <a:pt x="662097" y="222731"/>
                  </a:cubicBezTo>
                  <a:lnTo>
                    <a:pt x="371772" y="391164"/>
                  </a:lnTo>
                  <a:cubicBezTo>
                    <a:pt x="356258" y="400029"/>
                    <a:pt x="334096" y="400029"/>
                    <a:pt x="318582" y="391164"/>
                  </a:cubicBezTo>
                  <a:lnTo>
                    <a:pt x="28257" y="222731"/>
                  </a:lnTo>
                  <a:close/>
                </a:path>
              </a:pathLst>
            </a:custGeom>
            <a:solidFill>
              <a:srgbClr val="9494A8">
                <a:alpha val="59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19" name="Freeform: Shape 818">
              <a:extLst>
                <a:ext uri="{FF2B5EF4-FFF2-40B4-BE49-F238E27FC236}">
                  <a16:creationId xmlns:a16="http://schemas.microsoft.com/office/drawing/2014/main" id="{6CE5BA95-FFD9-4D86-BF13-72D98529187A}"/>
                </a:ext>
              </a:extLst>
            </p:cNvPr>
            <p:cNvSpPr/>
            <p:nvPr/>
          </p:nvSpPr>
          <p:spPr>
            <a:xfrm>
              <a:off x="9544543" y="5769365"/>
              <a:ext cx="664867" cy="398920"/>
            </a:xfrm>
            <a:custGeom>
              <a:avLst/>
              <a:gdLst>
                <a:gd name="connsiteX0" fmla="*/ 28257 w 664867"/>
                <a:gd name="connsiteY0" fmla="*/ 220514 h 398920"/>
                <a:gd name="connsiteX1" fmla="*/ 28257 w 664867"/>
                <a:gd name="connsiteY1" fmla="*/ 189487 h 398920"/>
                <a:gd name="connsiteX2" fmla="*/ 314150 w 664867"/>
                <a:gd name="connsiteY2" fmla="*/ 23271 h 398920"/>
                <a:gd name="connsiteX3" fmla="*/ 367339 w 664867"/>
                <a:gd name="connsiteY3" fmla="*/ 23271 h 398920"/>
                <a:gd name="connsiteX4" fmla="*/ 653232 w 664867"/>
                <a:gd name="connsiteY4" fmla="*/ 189487 h 398920"/>
                <a:gd name="connsiteX5" fmla="*/ 653232 w 664867"/>
                <a:gd name="connsiteY5" fmla="*/ 220514 h 398920"/>
                <a:gd name="connsiteX6" fmla="*/ 367339 w 664867"/>
                <a:gd name="connsiteY6" fmla="*/ 386731 h 398920"/>
                <a:gd name="connsiteX7" fmla="*/ 314150 w 664867"/>
                <a:gd name="connsiteY7" fmla="*/ 386731 h 398920"/>
                <a:gd name="connsiteX8" fmla="*/ 28257 w 664867"/>
                <a:gd name="connsiteY8" fmla="*/ 220514 h 39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4867" h="398920">
                  <a:moveTo>
                    <a:pt x="28257" y="220514"/>
                  </a:moveTo>
                  <a:cubicBezTo>
                    <a:pt x="12743" y="211650"/>
                    <a:pt x="12743" y="198352"/>
                    <a:pt x="28257" y="189487"/>
                  </a:cubicBezTo>
                  <a:lnTo>
                    <a:pt x="314150" y="23271"/>
                  </a:lnTo>
                  <a:cubicBezTo>
                    <a:pt x="329663" y="14405"/>
                    <a:pt x="351826" y="14405"/>
                    <a:pt x="367339" y="23271"/>
                  </a:cubicBezTo>
                  <a:lnTo>
                    <a:pt x="653232" y="189487"/>
                  </a:lnTo>
                  <a:cubicBezTo>
                    <a:pt x="668746" y="198352"/>
                    <a:pt x="668746" y="211650"/>
                    <a:pt x="653232" y="220514"/>
                  </a:cubicBezTo>
                  <a:lnTo>
                    <a:pt x="367339" y="386731"/>
                  </a:lnTo>
                  <a:cubicBezTo>
                    <a:pt x="351826" y="395596"/>
                    <a:pt x="329663" y="395596"/>
                    <a:pt x="314150" y="386731"/>
                  </a:cubicBezTo>
                  <a:lnTo>
                    <a:pt x="28257" y="220514"/>
                  </a:lnTo>
                  <a:close/>
                </a:path>
              </a:pathLst>
            </a:custGeom>
            <a:solidFill>
              <a:srgbClr val="8F8FA4">
                <a:alpha val="61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20" name="Freeform: Shape 819">
              <a:extLst>
                <a:ext uri="{FF2B5EF4-FFF2-40B4-BE49-F238E27FC236}">
                  <a16:creationId xmlns:a16="http://schemas.microsoft.com/office/drawing/2014/main" id="{3529979C-5B5B-435F-8708-C39F86E2E39F}"/>
                </a:ext>
              </a:extLst>
            </p:cNvPr>
            <p:cNvSpPr/>
            <p:nvPr/>
          </p:nvSpPr>
          <p:spPr>
            <a:xfrm>
              <a:off x="9548421" y="5771582"/>
              <a:ext cx="664867" cy="398920"/>
            </a:xfrm>
            <a:custGeom>
              <a:avLst/>
              <a:gdLst>
                <a:gd name="connsiteX0" fmla="*/ 26595 w 664867"/>
                <a:gd name="connsiteY0" fmla="*/ 218298 h 398920"/>
                <a:gd name="connsiteX1" fmla="*/ 26595 w 664867"/>
                <a:gd name="connsiteY1" fmla="*/ 187271 h 398920"/>
                <a:gd name="connsiteX2" fmla="*/ 310271 w 664867"/>
                <a:gd name="connsiteY2" fmla="*/ 23270 h 398920"/>
                <a:gd name="connsiteX3" fmla="*/ 361245 w 664867"/>
                <a:gd name="connsiteY3" fmla="*/ 23270 h 398920"/>
                <a:gd name="connsiteX4" fmla="*/ 644922 w 664867"/>
                <a:gd name="connsiteY4" fmla="*/ 187271 h 398920"/>
                <a:gd name="connsiteX5" fmla="*/ 644922 w 664867"/>
                <a:gd name="connsiteY5" fmla="*/ 218298 h 398920"/>
                <a:gd name="connsiteX6" fmla="*/ 361245 w 664867"/>
                <a:gd name="connsiteY6" fmla="*/ 382299 h 398920"/>
                <a:gd name="connsiteX7" fmla="*/ 310271 w 664867"/>
                <a:gd name="connsiteY7" fmla="*/ 382299 h 398920"/>
                <a:gd name="connsiteX8" fmla="*/ 26595 w 664867"/>
                <a:gd name="connsiteY8" fmla="*/ 218298 h 39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4867" h="398920">
                  <a:moveTo>
                    <a:pt x="26595" y="218298"/>
                  </a:moveTo>
                  <a:cubicBezTo>
                    <a:pt x="13297" y="209433"/>
                    <a:pt x="13297" y="196136"/>
                    <a:pt x="26595" y="187271"/>
                  </a:cubicBezTo>
                  <a:lnTo>
                    <a:pt x="310271" y="23270"/>
                  </a:lnTo>
                  <a:cubicBezTo>
                    <a:pt x="323569" y="14405"/>
                    <a:pt x="347947" y="14405"/>
                    <a:pt x="361245" y="23270"/>
                  </a:cubicBezTo>
                  <a:lnTo>
                    <a:pt x="644922" y="187271"/>
                  </a:lnTo>
                  <a:cubicBezTo>
                    <a:pt x="658219" y="196136"/>
                    <a:pt x="658219" y="209433"/>
                    <a:pt x="644922" y="218298"/>
                  </a:cubicBezTo>
                  <a:lnTo>
                    <a:pt x="361245" y="382299"/>
                  </a:lnTo>
                  <a:cubicBezTo>
                    <a:pt x="347947" y="391164"/>
                    <a:pt x="323569" y="391164"/>
                    <a:pt x="310271" y="382299"/>
                  </a:cubicBezTo>
                  <a:lnTo>
                    <a:pt x="26595" y="218298"/>
                  </a:lnTo>
                  <a:close/>
                </a:path>
              </a:pathLst>
            </a:custGeom>
            <a:solidFill>
              <a:srgbClr val="8B8BA1">
                <a:alpha val="63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21" name="Freeform: Shape 820">
              <a:extLst>
                <a:ext uri="{FF2B5EF4-FFF2-40B4-BE49-F238E27FC236}">
                  <a16:creationId xmlns:a16="http://schemas.microsoft.com/office/drawing/2014/main" id="{436BB6FD-9A5D-4B2B-912B-3201E5253AE0}"/>
                </a:ext>
              </a:extLst>
            </p:cNvPr>
            <p:cNvSpPr/>
            <p:nvPr/>
          </p:nvSpPr>
          <p:spPr>
            <a:xfrm>
              <a:off x="9552854" y="5776014"/>
              <a:ext cx="664867" cy="376758"/>
            </a:xfrm>
            <a:custGeom>
              <a:avLst/>
              <a:gdLst>
                <a:gd name="connsiteX0" fmla="*/ 26595 w 664867"/>
                <a:gd name="connsiteY0" fmla="*/ 213866 h 376758"/>
                <a:gd name="connsiteX1" fmla="*/ 26595 w 664867"/>
                <a:gd name="connsiteY1" fmla="*/ 185055 h 376758"/>
                <a:gd name="connsiteX2" fmla="*/ 308055 w 664867"/>
                <a:gd name="connsiteY2" fmla="*/ 23271 h 376758"/>
                <a:gd name="connsiteX3" fmla="*/ 359028 w 664867"/>
                <a:gd name="connsiteY3" fmla="*/ 23271 h 376758"/>
                <a:gd name="connsiteX4" fmla="*/ 640489 w 664867"/>
                <a:gd name="connsiteY4" fmla="*/ 185055 h 376758"/>
                <a:gd name="connsiteX5" fmla="*/ 640489 w 664867"/>
                <a:gd name="connsiteY5" fmla="*/ 213866 h 376758"/>
                <a:gd name="connsiteX6" fmla="*/ 359028 w 664867"/>
                <a:gd name="connsiteY6" fmla="*/ 375650 h 376758"/>
                <a:gd name="connsiteX7" fmla="*/ 308055 w 664867"/>
                <a:gd name="connsiteY7" fmla="*/ 375650 h 376758"/>
                <a:gd name="connsiteX8" fmla="*/ 26595 w 664867"/>
                <a:gd name="connsiteY8" fmla="*/ 213866 h 376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4867" h="376758">
                  <a:moveTo>
                    <a:pt x="26595" y="213866"/>
                  </a:moveTo>
                  <a:cubicBezTo>
                    <a:pt x="13297" y="205001"/>
                    <a:pt x="13297" y="191703"/>
                    <a:pt x="26595" y="185055"/>
                  </a:cubicBezTo>
                  <a:lnTo>
                    <a:pt x="308055" y="23271"/>
                  </a:lnTo>
                  <a:cubicBezTo>
                    <a:pt x="321353" y="14405"/>
                    <a:pt x="345731" y="14405"/>
                    <a:pt x="359028" y="23271"/>
                  </a:cubicBezTo>
                  <a:lnTo>
                    <a:pt x="640489" y="185055"/>
                  </a:lnTo>
                  <a:cubicBezTo>
                    <a:pt x="653786" y="193920"/>
                    <a:pt x="653786" y="207217"/>
                    <a:pt x="640489" y="213866"/>
                  </a:cubicBezTo>
                  <a:lnTo>
                    <a:pt x="359028" y="375650"/>
                  </a:lnTo>
                  <a:cubicBezTo>
                    <a:pt x="345731" y="384515"/>
                    <a:pt x="321353" y="384515"/>
                    <a:pt x="308055" y="375650"/>
                  </a:cubicBezTo>
                  <a:lnTo>
                    <a:pt x="26595" y="213866"/>
                  </a:lnTo>
                  <a:close/>
                </a:path>
              </a:pathLst>
            </a:custGeom>
            <a:solidFill>
              <a:srgbClr val="86869D">
                <a:alpha val="6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22" name="Freeform: Shape 821">
              <a:extLst>
                <a:ext uri="{FF2B5EF4-FFF2-40B4-BE49-F238E27FC236}">
                  <a16:creationId xmlns:a16="http://schemas.microsoft.com/office/drawing/2014/main" id="{7E678A2C-16F5-456A-8723-FB38033441B9}"/>
                </a:ext>
              </a:extLst>
            </p:cNvPr>
            <p:cNvSpPr/>
            <p:nvPr/>
          </p:nvSpPr>
          <p:spPr>
            <a:xfrm>
              <a:off x="9555070" y="5778230"/>
              <a:ext cx="642705" cy="376758"/>
            </a:xfrm>
            <a:custGeom>
              <a:avLst/>
              <a:gdLst>
                <a:gd name="connsiteX0" fmla="*/ 26595 w 642705"/>
                <a:gd name="connsiteY0" fmla="*/ 211649 h 376758"/>
                <a:gd name="connsiteX1" fmla="*/ 26595 w 642705"/>
                <a:gd name="connsiteY1" fmla="*/ 182838 h 376758"/>
                <a:gd name="connsiteX2" fmla="*/ 303623 w 642705"/>
                <a:gd name="connsiteY2" fmla="*/ 23270 h 376758"/>
                <a:gd name="connsiteX3" fmla="*/ 354596 w 642705"/>
                <a:gd name="connsiteY3" fmla="*/ 23270 h 376758"/>
                <a:gd name="connsiteX4" fmla="*/ 631624 w 642705"/>
                <a:gd name="connsiteY4" fmla="*/ 182838 h 376758"/>
                <a:gd name="connsiteX5" fmla="*/ 631624 w 642705"/>
                <a:gd name="connsiteY5" fmla="*/ 211649 h 376758"/>
                <a:gd name="connsiteX6" fmla="*/ 354596 w 642705"/>
                <a:gd name="connsiteY6" fmla="*/ 371218 h 376758"/>
                <a:gd name="connsiteX7" fmla="*/ 303623 w 642705"/>
                <a:gd name="connsiteY7" fmla="*/ 371218 h 376758"/>
                <a:gd name="connsiteX8" fmla="*/ 26595 w 642705"/>
                <a:gd name="connsiteY8" fmla="*/ 211649 h 376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2705" h="376758">
                  <a:moveTo>
                    <a:pt x="26595" y="211649"/>
                  </a:moveTo>
                  <a:cubicBezTo>
                    <a:pt x="13297" y="202785"/>
                    <a:pt x="13297" y="189487"/>
                    <a:pt x="26595" y="182838"/>
                  </a:cubicBezTo>
                  <a:lnTo>
                    <a:pt x="303623" y="23270"/>
                  </a:lnTo>
                  <a:cubicBezTo>
                    <a:pt x="316920" y="14405"/>
                    <a:pt x="341299" y="14405"/>
                    <a:pt x="354596" y="23270"/>
                  </a:cubicBezTo>
                  <a:lnTo>
                    <a:pt x="631624" y="182838"/>
                  </a:lnTo>
                  <a:cubicBezTo>
                    <a:pt x="644921" y="191703"/>
                    <a:pt x="644921" y="205001"/>
                    <a:pt x="631624" y="211649"/>
                  </a:cubicBezTo>
                  <a:lnTo>
                    <a:pt x="354596" y="371218"/>
                  </a:lnTo>
                  <a:cubicBezTo>
                    <a:pt x="341299" y="380083"/>
                    <a:pt x="316920" y="380083"/>
                    <a:pt x="303623" y="371218"/>
                  </a:cubicBezTo>
                  <a:lnTo>
                    <a:pt x="26595" y="211649"/>
                  </a:lnTo>
                  <a:close/>
                </a:path>
              </a:pathLst>
            </a:custGeom>
            <a:solidFill>
              <a:srgbClr val="828299">
                <a:alpha val="68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23" name="Freeform: Shape 822">
              <a:extLst>
                <a:ext uri="{FF2B5EF4-FFF2-40B4-BE49-F238E27FC236}">
                  <a16:creationId xmlns:a16="http://schemas.microsoft.com/office/drawing/2014/main" id="{24EBBF46-82A7-4A10-827B-A24BFD874AEA}"/>
                </a:ext>
              </a:extLst>
            </p:cNvPr>
            <p:cNvSpPr/>
            <p:nvPr/>
          </p:nvSpPr>
          <p:spPr>
            <a:xfrm>
              <a:off x="9559503" y="5778230"/>
              <a:ext cx="642705" cy="376758"/>
            </a:xfrm>
            <a:custGeom>
              <a:avLst/>
              <a:gdLst>
                <a:gd name="connsiteX0" fmla="*/ 26595 w 642705"/>
                <a:gd name="connsiteY0" fmla="*/ 211649 h 376758"/>
                <a:gd name="connsiteX1" fmla="*/ 26595 w 642705"/>
                <a:gd name="connsiteY1" fmla="*/ 182838 h 376758"/>
                <a:gd name="connsiteX2" fmla="*/ 301407 w 642705"/>
                <a:gd name="connsiteY2" fmla="*/ 23270 h 376758"/>
                <a:gd name="connsiteX3" fmla="*/ 352380 w 642705"/>
                <a:gd name="connsiteY3" fmla="*/ 23270 h 376758"/>
                <a:gd name="connsiteX4" fmla="*/ 627192 w 642705"/>
                <a:gd name="connsiteY4" fmla="*/ 182838 h 376758"/>
                <a:gd name="connsiteX5" fmla="*/ 627192 w 642705"/>
                <a:gd name="connsiteY5" fmla="*/ 211649 h 376758"/>
                <a:gd name="connsiteX6" fmla="*/ 352380 w 642705"/>
                <a:gd name="connsiteY6" fmla="*/ 371218 h 376758"/>
                <a:gd name="connsiteX7" fmla="*/ 301407 w 642705"/>
                <a:gd name="connsiteY7" fmla="*/ 371218 h 376758"/>
                <a:gd name="connsiteX8" fmla="*/ 26595 w 642705"/>
                <a:gd name="connsiteY8" fmla="*/ 211649 h 376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2705" h="376758">
                  <a:moveTo>
                    <a:pt x="26595" y="211649"/>
                  </a:moveTo>
                  <a:cubicBezTo>
                    <a:pt x="13297" y="202785"/>
                    <a:pt x="13297" y="191703"/>
                    <a:pt x="26595" y="182838"/>
                  </a:cubicBezTo>
                  <a:lnTo>
                    <a:pt x="301407" y="23270"/>
                  </a:lnTo>
                  <a:cubicBezTo>
                    <a:pt x="314704" y="14405"/>
                    <a:pt x="336866" y="14405"/>
                    <a:pt x="352380" y="23270"/>
                  </a:cubicBezTo>
                  <a:lnTo>
                    <a:pt x="627192" y="182838"/>
                  </a:lnTo>
                  <a:cubicBezTo>
                    <a:pt x="640489" y="191703"/>
                    <a:pt x="640489" y="202785"/>
                    <a:pt x="627192" y="211649"/>
                  </a:cubicBezTo>
                  <a:lnTo>
                    <a:pt x="352380" y="371218"/>
                  </a:lnTo>
                  <a:cubicBezTo>
                    <a:pt x="339082" y="380083"/>
                    <a:pt x="316920" y="380083"/>
                    <a:pt x="301407" y="371218"/>
                  </a:cubicBezTo>
                  <a:lnTo>
                    <a:pt x="26595" y="211649"/>
                  </a:lnTo>
                  <a:close/>
                </a:path>
              </a:pathLst>
            </a:custGeom>
            <a:solidFill>
              <a:srgbClr val="7E7E96">
                <a:alpha val="71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24" name="Freeform: Shape 823">
              <a:extLst>
                <a:ext uri="{FF2B5EF4-FFF2-40B4-BE49-F238E27FC236}">
                  <a16:creationId xmlns:a16="http://schemas.microsoft.com/office/drawing/2014/main" id="{83630C13-B374-4C8B-BF71-BCE02E14ECDA}"/>
                </a:ext>
              </a:extLst>
            </p:cNvPr>
            <p:cNvSpPr/>
            <p:nvPr/>
          </p:nvSpPr>
          <p:spPr>
            <a:xfrm>
              <a:off x="9563935" y="5780446"/>
              <a:ext cx="642705" cy="376758"/>
            </a:xfrm>
            <a:custGeom>
              <a:avLst/>
              <a:gdLst>
                <a:gd name="connsiteX0" fmla="*/ 26595 w 642705"/>
                <a:gd name="connsiteY0" fmla="*/ 209433 h 376758"/>
                <a:gd name="connsiteX1" fmla="*/ 26595 w 642705"/>
                <a:gd name="connsiteY1" fmla="*/ 180622 h 376758"/>
                <a:gd name="connsiteX2" fmla="*/ 299190 w 642705"/>
                <a:gd name="connsiteY2" fmla="*/ 23271 h 376758"/>
                <a:gd name="connsiteX3" fmla="*/ 347947 w 642705"/>
                <a:gd name="connsiteY3" fmla="*/ 23271 h 376758"/>
                <a:gd name="connsiteX4" fmla="*/ 620543 w 642705"/>
                <a:gd name="connsiteY4" fmla="*/ 180622 h 376758"/>
                <a:gd name="connsiteX5" fmla="*/ 620543 w 642705"/>
                <a:gd name="connsiteY5" fmla="*/ 209433 h 376758"/>
                <a:gd name="connsiteX6" fmla="*/ 347947 w 642705"/>
                <a:gd name="connsiteY6" fmla="*/ 366785 h 376758"/>
                <a:gd name="connsiteX7" fmla="*/ 299190 w 642705"/>
                <a:gd name="connsiteY7" fmla="*/ 366785 h 376758"/>
                <a:gd name="connsiteX8" fmla="*/ 26595 w 642705"/>
                <a:gd name="connsiteY8" fmla="*/ 209433 h 376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2705" h="376758">
                  <a:moveTo>
                    <a:pt x="26595" y="209433"/>
                  </a:moveTo>
                  <a:cubicBezTo>
                    <a:pt x="13297" y="200569"/>
                    <a:pt x="13297" y="189487"/>
                    <a:pt x="26595" y="180622"/>
                  </a:cubicBezTo>
                  <a:lnTo>
                    <a:pt x="299190" y="23271"/>
                  </a:lnTo>
                  <a:cubicBezTo>
                    <a:pt x="312488" y="14405"/>
                    <a:pt x="334650" y="14405"/>
                    <a:pt x="347947" y="23271"/>
                  </a:cubicBezTo>
                  <a:lnTo>
                    <a:pt x="620543" y="180622"/>
                  </a:lnTo>
                  <a:cubicBezTo>
                    <a:pt x="633840" y="189487"/>
                    <a:pt x="633840" y="200569"/>
                    <a:pt x="620543" y="209433"/>
                  </a:cubicBezTo>
                  <a:lnTo>
                    <a:pt x="347947" y="366785"/>
                  </a:lnTo>
                  <a:cubicBezTo>
                    <a:pt x="334650" y="375650"/>
                    <a:pt x="312488" y="375650"/>
                    <a:pt x="299190" y="366785"/>
                  </a:cubicBezTo>
                  <a:lnTo>
                    <a:pt x="26595" y="209433"/>
                  </a:lnTo>
                  <a:close/>
                </a:path>
              </a:pathLst>
            </a:custGeom>
            <a:solidFill>
              <a:srgbClr val="797992">
                <a:alpha val="73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25" name="Freeform: Shape 824">
              <a:extLst>
                <a:ext uri="{FF2B5EF4-FFF2-40B4-BE49-F238E27FC236}">
                  <a16:creationId xmlns:a16="http://schemas.microsoft.com/office/drawing/2014/main" id="{FEFE5B44-10D2-4B68-A976-4E47455224EA}"/>
                </a:ext>
              </a:extLst>
            </p:cNvPr>
            <p:cNvSpPr/>
            <p:nvPr/>
          </p:nvSpPr>
          <p:spPr>
            <a:xfrm>
              <a:off x="9566151" y="5782663"/>
              <a:ext cx="620543" cy="376758"/>
            </a:xfrm>
            <a:custGeom>
              <a:avLst/>
              <a:gdLst>
                <a:gd name="connsiteX0" fmla="*/ 26595 w 620542"/>
                <a:gd name="connsiteY0" fmla="*/ 207217 h 376758"/>
                <a:gd name="connsiteX1" fmla="*/ 26595 w 620542"/>
                <a:gd name="connsiteY1" fmla="*/ 178406 h 376758"/>
                <a:gd name="connsiteX2" fmla="*/ 294758 w 620542"/>
                <a:gd name="connsiteY2" fmla="*/ 23270 h 376758"/>
                <a:gd name="connsiteX3" fmla="*/ 343515 w 620542"/>
                <a:gd name="connsiteY3" fmla="*/ 23270 h 376758"/>
                <a:gd name="connsiteX4" fmla="*/ 611678 w 620542"/>
                <a:gd name="connsiteY4" fmla="*/ 178406 h 376758"/>
                <a:gd name="connsiteX5" fmla="*/ 611678 w 620542"/>
                <a:gd name="connsiteY5" fmla="*/ 207217 h 376758"/>
                <a:gd name="connsiteX6" fmla="*/ 343515 w 620542"/>
                <a:gd name="connsiteY6" fmla="*/ 362353 h 376758"/>
                <a:gd name="connsiteX7" fmla="*/ 294758 w 620542"/>
                <a:gd name="connsiteY7" fmla="*/ 362353 h 376758"/>
                <a:gd name="connsiteX8" fmla="*/ 26595 w 620542"/>
                <a:gd name="connsiteY8" fmla="*/ 207217 h 376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0542" h="376758">
                  <a:moveTo>
                    <a:pt x="26595" y="207217"/>
                  </a:moveTo>
                  <a:cubicBezTo>
                    <a:pt x="13297" y="198352"/>
                    <a:pt x="13297" y="187271"/>
                    <a:pt x="26595" y="178406"/>
                  </a:cubicBezTo>
                  <a:lnTo>
                    <a:pt x="294758" y="23270"/>
                  </a:lnTo>
                  <a:cubicBezTo>
                    <a:pt x="308055" y="14405"/>
                    <a:pt x="330218" y="14405"/>
                    <a:pt x="343515" y="23270"/>
                  </a:cubicBezTo>
                  <a:lnTo>
                    <a:pt x="611678" y="178406"/>
                  </a:lnTo>
                  <a:cubicBezTo>
                    <a:pt x="624976" y="187271"/>
                    <a:pt x="624976" y="198352"/>
                    <a:pt x="611678" y="207217"/>
                  </a:cubicBezTo>
                  <a:lnTo>
                    <a:pt x="343515" y="362353"/>
                  </a:lnTo>
                  <a:cubicBezTo>
                    <a:pt x="330218" y="371218"/>
                    <a:pt x="308055" y="371218"/>
                    <a:pt x="294758" y="362353"/>
                  </a:cubicBezTo>
                  <a:lnTo>
                    <a:pt x="26595" y="207217"/>
                  </a:lnTo>
                  <a:close/>
                </a:path>
              </a:pathLst>
            </a:custGeom>
            <a:solidFill>
              <a:srgbClr val="75758E">
                <a:alpha val="7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26" name="Freeform: Shape 825">
              <a:extLst>
                <a:ext uri="{FF2B5EF4-FFF2-40B4-BE49-F238E27FC236}">
                  <a16:creationId xmlns:a16="http://schemas.microsoft.com/office/drawing/2014/main" id="{5DB68F6E-432B-40D5-A627-B0F7635597D8}"/>
                </a:ext>
              </a:extLst>
            </p:cNvPr>
            <p:cNvSpPr/>
            <p:nvPr/>
          </p:nvSpPr>
          <p:spPr>
            <a:xfrm>
              <a:off x="9570584" y="5786541"/>
              <a:ext cx="620543" cy="376758"/>
            </a:xfrm>
            <a:custGeom>
              <a:avLst/>
              <a:gdLst>
                <a:gd name="connsiteX0" fmla="*/ 26595 w 620542"/>
                <a:gd name="connsiteY0" fmla="*/ 203339 h 376758"/>
                <a:gd name="connsiteX1" fmla="*/ 26595 w 620542"/>
                <a:gd name="connsiteY1" fmla="*/ 174528 h 376758"/>
                <a:gd name="connsiteX2" fmla="*/ 292542 w 620542"/>
                <a:gd name="connsiteY2" fmla="*/ 21608 h 376758"/>
                <a:gd name="connsiteX3" fmla="*/ 341298 w 620542"/>
                <a:gd name="connsiteY3" fmla="*/ 21608 h 376758"/>
                <a:gd name="connsiteX4" fmla="*/ 607245 w 620542"/>
                <a:gd name="connsiteY4" fmla="*/ 174528 h 376758"/>
                <a:gd name="connsiteX5" fmla="*/ 607245 w 620542"/>
                <a:gd name="connsiteY5" fmla="*/ 203339 h 376758"/>
                <a:gd name="connsiteX6" fmla="*/ 341298 w 620542"/>
                <a:gd name="connsiteY6" fmla="*/ 356258 h 376758"/>
                <a:gd name="connsiteX7" fmla="*/ 292542 w 620542"/>
                <a:gd name="connsiteY7" fmla="*/ 356258 h 376758"/>
                <a:gd name="connsiteX8" fmla="*/ 26595 w 620542"/>
                <a:gd name="connsiteY8" fmla="*/ 203339 h 376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0542" h="376758">
                  <a:moveTo>
                    <a:pt x="26595" y="203339"/>
                  </a:moveTo>
                  <a:cubicBezTo>
                    <a:pt x="13297" y="196690"/>
                    <a:pt x="13297" y="183393"/>
                    <a:pt x="26595" y="174528"/>
                  </a:cubicBezTo>
                  <a:lnTo>
                    <a:pt x="292542" y="21608"/>
                  </a:lnTo>
                  <a:cubicBezTo>
                    <a:pt x="305839" y="14960"/>
                    <a:pt x="328001" y="14960"/>
                    <a:pt x="341298" y="21608"/>
                  </a:cubicBezTo>
                  <a:lnTo>
                    <a:pt x="607245" y="174528"/>
                  </a:lnTo>
                  <a:cubicBezTo>
                    <a:pt x="620543" y="181176"/>
                    <a:pt x="620543" y="194474"/>
                    <a:pt x="607245" y="203339"/>
                  </a:cubicBezTo>
                  <a:lnTo>
                    <a:pt x="341298" y="356258"/>
                  </a:lnTo>
                  <a:cubicBezTo>
                    <a:pt x="328001" y="362907"/>
                    <a:pt x="305839" y="362907"/>
                    <a:pt x="292542" y="356258"/>
                  </a:cubicBezTo>
                  <a:lnTo>
                    <a:pt x="26595" y="203339"/>
                  </a:lnTo>
                  <a:close/>
                </a:path>
              </a:pathLst>
            </a:custGeom>
            <a:solidFill>
              <a:srgbClr val="70708B">
                <a:alpha val="78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27" name="Freeform: Shape 826">
              <a:extLst>
                <a:ext uri="{FF2B5EF4-FFF2-40B4-BE49-F238E27FC236}">
                  <a16:creationId xmlns:a16="http://schemas.microsoft.com/office/drawing/2014/main" id="{6D2CDB83-E75D-4144-A1C8-3779693881CB}"/>
                </a:ext>
              </a:extLst>
            </p:cNvPr>
            <p:cNvSpPr/>
            <p:nvPr/>
          </p:nvSpPr>
          <p:spPr>
            <a:xfrm>
              <a:off x="9572800" y="5790973"/>
              <a:ext cx="620543" cy="354596"/>
            </a:xfrm>
            <a:custGeom>
              <a:avLst/>
              <a:gdLst>
                <a:gd name="connsiteX0" fmla="*/ 26595 w 620542"/>
                <a:gd name="connsiteY0" fmla="*/ 198906 h 354595"/>
                <a:gd name="connsiteX1" fmla="*/ 26595 w 620542"/>
                <a:gd name="connsiteY1" fmla="*/ 172312 h 354595"/>
                <a:gd name="connsiteX2" fmla="*/ 288109 w 620542"/>
                <a:gd name="connsiteY2" fmla="*/ 21608 h 354595"/>
                <a:gd name="connsiteX3" fmla="*/ 336866 w 620542"/>
                <a:gd name="connsiteY3" fmla="*/ 21608 h 354595"/>
                <a:gd name="connsiteX4" fmla="*/ 598381 w 620542"/>
                <a:gd name="connsiteY4" fmla="*/ 172312 h 354595"/>
                <a:gd name="connsiteX5" fmla="*/ 598381 w 620542"/>
                <a:gd name="connsiteY5" fmla="*/ 198906 h 354595"/>
                <a:gd name="connsiteX6" fmla="*/ 336866 w 620542"/>
                <a:gd name="connsiteY6" fmla="*/ 349610 h 354595"/>
                <a:gd name="connsiteX7" fmla="*/ 288109 w 620542"/>
                <a:gd name="connsiteY7" fmla="*/ 349610 h 354595"/>
                <a:gd name="connsiteX8" fmla="*/ 26595 w 620542"/>
                <a:gd name="connsiteY8" fmla="*/ 198906 h 354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0542" h="354595">
                  <a:moveTo>
                    <a:pt x="26595" y="198906"/>
                  </a:moveTo>
                  <a:cubicBezTo>
                    <a:pt x="13297" y="192258"/>
                    <a:pt x="13297" y="178960"/>
                    <a:pt x="26595" y="172312"/>
                  </a:cubicBezTo>
                  <a:lnTo>
                    <a:pt x="288109" y="21608"/>
                  </a:lnTo>
                  <a:cubicBezTo>
                    <a:pt x="301407" y="14960"/>
                    <a:pt x="323569" y="14960"/>
                    <a:pt x="336866" y="21608"/>
                  </a:cubicBezTo>
                  <a:lnTo>
                    <a:pt x="598381" y="172312"/>
                  </a:lnTo>
                  <a:cubicBezTo>
                    <a:pt x="611678" y="178960"/>
                    <a:pt x="611678" y="192258"/>
                    <a:pt x="598381" y="198906"/>
                  </a:cubicBezTo>
                  <a:lnTo>
                    <a:pt x="336866" y="349610"/>
                  </a:lnTo>
                  <a:cubicBezTo>
                    <a:pt x="323569" y="356258"/>
                    <a:pt x="301407" y="356258"/>
                    <a:pt x="288109" y="349610"/>
                  </a:cubicBezTo>
                  <a:lnTo>
                    <a:pt x="26595" y="198906"/>
                  </a:lnTo>
                  <a:close/>
                </a:path>
              </a:pathLst>
            </a:custGeom>
            <a:solidFill>
              <a:srgbClr val="6C6C87">
                <a:alpha val="8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28" name="Freeform: Shape 827">
              <a:extLst>
                <a:ext uri="{FF2B5EF4-FFF2-40B4-BE49-F238E27FC236}">
                  <a16:creationId xmlns:a16="http://schemas.microsoft.com/office/drawing/2014/main" id="{0C23139E-8893-41A1-A96F-9F98E36D39AE}"/>
                </a:ext>
              </a:extLst>
            </p:cNvPr>
            <p:cNvSpPr/>
            <p:nvPr/>
          </p:nvSpPr>
          <p:spPr>
            <a:xfrm>
              <a:off x="9577232" y="5790973"/>
              <a:ext cx="598381" cy="354596"/>
            </a:xfrm>
            <a:custGeom>
              <a:avLst/>
              <a:gdLst>
                <a:gd name="connsiteX0" fmla="*/ 26595 w 598380"/>
                <a:gd name="connsiteY0" fmla="*/ 198906 h 354595"/>
                <a:gd name="connsiteX1" fmla="*/ 26595 w 598380"/>
                <a:gd name="connsiteY1" fmla="*/ 172312 h 354595"/>
                <a:gd name="connsiteX2" fmla="*/ 285893 w 598380"/>
                <a:gd name="connsiteY2" fmla="*/ 21608 h 354595"/>
                <a:gd name="connsiteX3" fmla="*/ 332434 w 598380"/>
                <a:gd name="connsiteY3" fmla="*/ 21608 h 354595"/>
                <a:gd name="connsiteX4" fmla="*/ 591732 w 598380"/>
                <a:gd name="connsiteY4" fmla="*/ 172312 h 354595"/>
                <a:gd name="connsiteX5" fmla="*/ 591732 w 598380"/>
                <a:gd name="connsiteY5" fmla="*/ 198906 h 354595"/>
                <a:gd name="connsiteX6" fmla="*/ 332434 w 598380"/>
                <a:gd name="connsiteY6" fmla="*/ 349610 h 354595"/>
                <a:gd name="connsiteX7" fmla="*/ 285893 w 598380"/>
                <a:gd name="connsiteY7" fmla="*/ 349610 h 354595"/>
                <a:gd name="connsiteX8" fmla="*/ 26595 w 598380"/>
                <a:gd name="connsiteY8" fmla="*/ 198906 h 354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8380" h="354595">
                  <a:moveTo>
                    <a:pt x="26595" y="198906"/>
                  </a:moveTo>
                  <a:cubicBezTo>
                    <a:pt x="13297" y="192258"/>
                    <a:pt x="13297" y="178960"/>
                    <a:pt x="26595" y="172312"/>
                  </a:cubicBezTo>
                  <a:lnTo>
                    <a:pt x="285893" y="21608"/>
                  </a:lnTo>
                  <a:cubicBezTo>
                    <a:pt x="299191" y="14960"/>
                    <a:pt x="321353" y="14960"/>
                    <a:pt x="332434" y="21608"/>
                  </a:cubicBezTo>
                  <a:lnTo>
                    <a:pt x="591732" y="172312"/>
                  </a:lnTo>
                  <a:cubicBezTo>
                    <a:pt x="605030" y="178960"/>
                    <a:pt x="605030" y="192258"/>
                    <a:pt x="591732" y="198906"/>
                  </a:cubicBezTo>
                  <a:lnTo>
                    <a:pt x="332434" y="349610"/>
                  </a:lnTo>
                  <a:cubicBezTo>
                    <a:pt x="319136" y="356258"/>
                    <a:pt x="296974" y="356258"/>
                    <a:pt x="285893" y="349610"/>
                  </a:cubicBezTo>
                  <a:lnTo>
                    <a:pt x="26595" y="198906"/>
                  </a:lnTo>
                  <a:close/>
                </a:path>
              </a:pathLst>
            </a:custGeom>
            <a:solidFill>
              <a:srgbClr val="676783">
                <a:alpha val="83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29" name="Freeform: Shape 828">
              <a:extLst>
                <a:ext uri="{FF2B5EF4-FFF2-40B4-BE49-F238E27FC236}">
                  <a16:creationId xmlns:a16="http://schemas.microsoft.com/office/drawing/2014/main" id="{FDF0BBA7-065F-4E86-A74E-11523C0A501B}"/>
                </a:ext>
              </a:extLst>
            </p:cNvPr>
            <p:cNvSpPr/>
            <p:nvPr/>
          </p:nvSpPr>
          <p:spPr>
            <a:xfrm>
              <a:off x="9579449" y="5793190"/>
              <a:ext cx="598381" cy="354596"/>
            </a:xfrm>
            <a:custGeom>
              <a:avLst/>
              <a:gdLst>
                <a:gd name="connsiteX0" fmla="*/ 26595 w 598380"/>
                <a:gd name="connsiteY0" fmla="*/ 196690 h 354595"/>
                <a:gd name="connsiteX1" fmla="*/ 26595 w 598380"/>
                <a:gd name="connsiteY1" fmla="*/ 170095 h 354595"/>
                <a:gd name="connsiteX2" fmla="*/ 283677 w 598380"/>
                <a:gd name="connsiteY2" fmla="*/ 21608 h 354595"/>
                <a:gd name="connsiteX3" fmla="*/ 330218 w 598380"/>
                <a:gd name="connsiteY3" fmla="*/ 21608 h 354595"/>
                <a:gd name="connsiteX4" fmla="*/ 587299 w 598380"/>
                <a:gd name="connsiteY4" fmla="*/ 170095 h 354595"/>
                <a:gd name="connsiteX5" fmla="*/ 587299 w 598380"/>
                <a:gd name="connsiteY5" fmla="*/ 196690 h 354595"/>
                <a:gd name="connsiteX6" fmla="*/ 330218 w 598380"/>
                <a:gd name="connsiteY6" fmla="*/ 345177 h 354595"/>
                <a:gd name="connsiteX7" fmla="*/ 283677 w 598380"/>
                <a:gd name="connsiteY7" fmla="*/ 345177 h 354595"/>
                <a:gd name="connsiteX8" fmla="*/ 26595 w 598380"/>
                <a:gd name="connsiteY8" fmla="*/ 196690 h 354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8380" h="354595">
                  <a:moveTo>
                    <a:pt x="26595" y="196690"/>
                  </a:moveTo>
                  <a:cubicBezTo>
                    <a:pt x="13297" y="190041"/>
                    <a:pt x="13297" y="176744"/>
                    <a:pt x="26595" y="170095"/>
                  </a:cubicBezTo>
                  <a:lnTo>
                    <a:pt x="283677" y="21608"/>
                  </a:lnTo>
                  <a:cubicBezTo>
                    <a:pt x="296974" y="14960"/>
                    <a:pt x="316920" y="14960"/>
                    <a:pt x="330218" y="21608"/>
                  </a:cubicBezTo>
                  <a:lnTo>
                    <a:pt x="587299" y="170095"/>
                  </a:lnTo>
                  <a:cubicBezTo>
                    <a:pt x="600597" y="176744"/>
                    <a:pt x="600597" y="190041"/>
                    <a:pt x="587299" y="196690"/>
                  </a:cubicBezTo>
                  <a:lnTo>
                    <a:pt x="330218" y="345177"/>
                  </a:lnTo>
                  <a:cubicBezTo>
                    <a:pt x="316920" y="351826"/>
                    <a:pt x="296974" y="351826"/>
                    <a:pt x="283677" y="345177"/>
                  </a:cubicBezTo>
                  <a:lnTo>
                    <a:pt x="26595" y="196690"/>
                  </a:lnTo>
                  <a:close/>
                </a:path>
              </a:pathLst>
            </a:custGeom>
            <a:solidFill>
              <a:srgbClr val="636380">
                <a:alpha val="8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30" name="Freeform: Shape 829">
              <a:extLst>
                <a:ext uri="{FF2B5EF4-FFF2-40B4-BE49-F238E27FC236}">
                  <a16:creationId xmlns:a16="http://schemas.microsoft.com/office/drawing/2014/main" id="{FBAEE2F3-585E-491B-843F-5DC8D8EDD042}"/>
                </a:ext>
              </a:extLst>
            </p:cNvPr>
            <p:cNvSpPr/>
            <p:nvPr/>
          </p:nvSpPr>
          <p:spPr>
            <a:xfrm>
              <a:off x="9583881" y="5795406"/>
              <a:ext cx="598381" cy="354596"/>
            </a:xfrm>
            <a:custGeom>
              <a:avLst/>
              <a:gdLst>
                <a:gd name="connsiteX0" fmla="*/ 26595 w 598380"/>
                <a:gd name="connsiteY0" fmla="*/ 194474 h 354595"/>
                <a:gd name="connsiteX1" fmla="*/ 26595 w 598380"/>
                <a:gd name="connsiteY1" fmla="*/ 167879 h 354595"/>
                <a:gd name="connsiteX2" fmla="*/ 279244 w 598380"/>
                <a:gd name="connsiteY2" fmla="*/ 21608 h 354595"/>
                <a:gd name="connsiteX3" fmla="*/ 325785 w 598380"/>
                <a:gd name="connsiteY3" fmla="*/ 21608 h 354595"/>
                <a:gd name="connsiteX4" fmla="*/ 578435 w 598380"/>
                <a:gd name="connsiteY4" fmla="*/ 167879 h 354595"/>
                <a:gd name="connsiteX5" fmla="*/ 578435 w 598380"/>
                <a:gd name="connsiteY5" fmla="*/ 194474 h 354595"/>
                <a:gd name="connsiteX6" fmla="*/ 325785 w 598380"/>
                <a:gd name="connsiteY6" fmla="*/ 340745 h 354595"/>
                <a:gd name="connsiteX7" fmla="*/ 279244 w 598380"/>
                <a:gd name="connsiteY7" fmla="*/ 340745 h 354595"/>
                <a:gd name="connsiteX8" fmla="*/ 26595 w 598380"/>
                <a:gd name="connsiteY8" fmla="*/ 194474 h 354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8380" h="354595">
                  <a:moveTo>
                    <a:pt x="26595" y="194474"/>
                  </a:moveTo>
                  <a:cubicBezTo>
                    <a:pt x="13297" y="187825"/>
                    <a:pt x="13297" y="174528"/>
                    <a:pt x="26595" y="167879"/>
                  </a:cubicBezTo>
                  <a:lnTo>
                    <a:pt x="279244" y="21608"/>
                  </a:lnTo>
                  <a:cubicBezTo>
                    <a:pt x="292542" y="14960"/>
                    <a:pt x="312488" y="14960"/>
                    <a:pt x="325785" y="21608"/>
                  </a:cubicBezTo>
                  <a:lnTo>
                    <a:pt x="578435" y="167879"/>
                  </a:lnTo>
                  <a:cubicBezTo>
                    <a:pt x="591732" y="174528"/>
                    <a:pt x="591732" y="187825"/>
                    <a:pt x="578435" y="194474"/>
                  </a:cubicBezTo>
                  <a:lnTo>
                    <a:pt x="325785" y="340745"/>
                  </a:lnTo>
                  <a:cubicBezTo>
                    <a:pt x="312488" y="347393"/>
                    <a:pt x="292542" y="347393"/>
                    <a:pt x="279244" y="340745"/>
                  </a:cubicBezTo>
                  <a:lnTo>
                    <a:pt x="26595" y="194474"/>
                  </a:lnTo>
                  <a:close/>
                </a:path>
              </a:pathLst>
            </a:custGeom>
            <a:solidFill>
              <a:srgbClr val="5E5E7C">
                <a:alpha val="88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31" name="Freeform: Shape 830">
              <a:extLst>
                <a:ext uri="{FF2B5EF4-FFF2-40B4-BE49-F238E27FC236}">
                  <a16:creationId xmlns:a16="http://schemas.microsoft.com/office/drawing/2014/main" id="{1F5DC20A-AA96-46FC-9F7A-AA7F283B0389}"/>
                </a:ext>
              </a:extLst>
            </p:cNvPr>
            <p:cNvSpPr/>
            <p:nvPr/>
          </p:nvSpPr>
          <p:spPr>
            <a:xfrm>
              <a:off x="9586097" y="5795406"/>
              <a:ext cx="598381" cy="354596"/>
            </a:xfrm>
            <a:custGeom>
              <a:avLst/>
              <a:gdLst>
                <a:gd name="connsiteX0" fmla="*/ 26595 w 598380"/>
                <a:gd name="connsiteY0" fmla="*/ 192258 h 354595"/>
                <a:gd name="connsiteX1" fmla="*/ 26595 w 598380"/>
                <a:gd name="connsiteY1" fmla="*/ 165663 h 354595"/>
                <a:gd name="connsiteX2" fmla="*/ 277028 w 598380"/>
                <a:gd name="connsiteY2" fmla="*/ 21608 h 354595"/>
                <a:gd name="connsiteX3" fmla="*/ 323569 w 598380"/>
                <a:gd name="connsiteY3" fmla="*/ 21608 h 354595"/>
                <a:gd name="connsiteX4" fmla="*/ 574002 w 598380"/>
                <a:gd name="connsiteY4" fmla="*/ 165663 h 354595"/>
                <a:gd name="connsiteX5" fmla="*/ 574002 w 598380"/>
                <a:gd name="connsiteY5" fmla="*/ 192258 h 354595"/>
                <a:gd name="connsiteX6" fmla="*/ 323569 w 598380"/>
                <a:gd name="connsiteY6" fmla="*/ 336312 h 354595"/>
                <a:gd name="connsiteX7" fmla="*/ 277028 w 598380"/>
                <a:gd name="connsiteY7" fmla="*/ 336312 h 354595"/>
                <a:gd name="connsiteX8" fmla="*/ 26595 w 598380"/>
                <a:gd name="connsiteY8" fmla="*/ 192258 h 354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8380" h="354595">
                  <a:moveTo>
                    <a:pt x="26595" y="192258"/>
                  </a:moveTo>
                  <a:cubicBezTo>
                    <a:pt x="13297" y="185609"/>
                    <a:pt x="13297" y="172311"/>
                    <a:pt x="26595" y="165663"/>
                  </a:cubicBezTo>
                  <a:lnTo>
                    <a:pt x="277028" y="21608"/>
                  </a:lnTo>
                  <a:cubicBezTo>
                    <a:pt x="290326" y="14960"/>
                    <a:pt x="310271" y="14960"/>
                    <a:pt x="323569" y="21608"/>
                  </a:cubicBezTo>
                  <a:lnTo>
                    <a:pt x="574002" y="165663"/>
                  </a:lnTo>
                  <a:cubicBezTo>
                    <a:pt x="587300" y="172311"/>
                    <a:pt x="587300" y="185609"/>
                    <a:pt x="574002" y="192258"/>
                  </a:cubicBezTo>
                  <a:lnTo>
                    <a:pt x="323569" y="336312"/>
                  </a:lnTo>
                  <a:cubicBezTo>
                    <a:pt x="310271" y="342961"/>
                    <a:pt x="290326" y="342961"/>
                    <a:pt x="277028" y="336312"/>
                  </a:cubicBezTo>
                  <a:lnTo>
                    <a:pt x="26595" y="192258"/>
                  </a:lnTo>
                  <a:close/>
                </a:path>
              </a:pathLst>
            </a:custGeom>
            <a:solidFill>
              <a:srgbClr val="5A5A79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32" name="Freeform: Shape 831">
              <a:extLst>
                <a:ext uri="{FF2B5EF4-FFF2-40B4-BE49-F238E27FC236}">
                  <a16:creationId xmlns:a16="http://schemas.microsoft.com/office/drawing/2014/main" id="{844F95E7-149F-4FF5-9775-75AF300BA5DB}"/>
                </a:ext>
              </a:extLst>
            </p:cNvPr>
            <p:cNvSpPr/>
            <p:nvPr/>
          </p:nvSpPr>
          <p:spPr>
            <a:xfrm>
              <a:off x="9590530" y="5797622"/>
              <a:ext cx="576218" cy="332434"/>
            </a:xfrm>
            <a:custGeom>
              <a:avLst/>
              <a:gdLst>
                <a:gd name="connsiteX0" fmla="*/ 26595 w 576218"/>
                <a:gd name="connsiteY0" fmla="*/ 190041 h 332433"/>
                <a:gd name="connsiteX1" fmla="*/ 26595 w 576218"/>
                <a:gd name="connsiteY1" fmla="*/ 163447 h 332433"/>
                <a:gd name="connsiteX2" fmla="*/ 272596 w 576218"/>
                <a:gd name="connsiteY2" fmla="*/ 21608 h 332433"/>
                <a:gd name="connsiteX3" fmla="*/ 316920 w 576218"/>
                <a:gd name="connsiteY3" fmla="*/ 21608 h 332433"/>
                <a:gd name="connsiteX4" fmla="*/ 562921 w 576218"/>
                <a:gd name="connsiteY4" fmla="*/ 163447 h 332433"/>
                <a:gd name="connsiteX5" fmla="*/ 562921 w 576218"/>
                <a:gd name="connsiteY5" fmla="*/ 190041 h 332433"/>
                <a:gd name="connsiteX6" fmla="*/ 316920 w 576218"/>
                <a:gd name="connsiteY6" fmla="*/ 331880 h 332433"/>
                <a:gd name="connsiteX7" fmla="*/ 272596 w 576218"/>
                <a:gd name="connsiteY7" fmla="*/ 331880 h 332433"/>
                <a:gd name="connsiteX8" fmla="*/ 26595 w 576218"/>
                <a:gd name="connsiteY8" fmla="*/ 190041 h 332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6218" h="332433">
                  <a:moveTo>
                    <a:pt x="26595" y="190041"/>
                  </a:moveTo>
                  <a:cubicBezTo>
                    <a:pt x="13297" y="183393"/>
                    <a:pt x="13297" y="170095"/>
                    <a:pt x="26595" y="163447"/>
                  </a:cubicBezTo>
                  <a:lnTo>
                    <a:pt x="272596" y="21608"/>
                  </a:lnTo>
                  <a:cubicBezTo>
                    <a:pt x="285893" y="14960"/>
                    <a:pt x="305839" y="14960"/>
                    <a:pt x="316920" y="21608"/>
                  </a:cubicBezTo>
                  <a:lnTo>
                    <a:pt x="562921" y="163447"/>
                  </a:lnTo>
                  <a:cubicBezTo>
                    <a:pt x="576218" y="170095"/>
                    <a:pt x="576218" y="183393"/>
                    <a:pt x="562921" y="190041"/>
                  </a:cubicBezTo>
                  <a:lnTo>
                    <a:pt x="316920" y="331880"/>
                  </a:lnTo>
                  <a:cubicBezTo>
                    <a:pt x="303623" y="338528"/>
                    <a:pt x="283677" y="338528"/>
                    <a:pt x="272596" y="331880"/>
                  </a:cubicBezTo>
                  <a:lnTo>
                    <a:pt x="26595" y="190041"/>
                  </a:lnTo>
                  <a:close/>
                </a:path>
              </a:pathLst>
            </a:custGeom>
            <a:solidFill>
              <a:srgbClr val="555575">
                <a:alpha val="93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33" name="Freeform: Shape 832">
              <a:extLst>
                <a:ext uri="{FF2B5EF4-FFF2-40B4-BE49-F238E27FC236}">
                  <a16:creationId xmlns:a16="http://schemas.microsoft.com/office/drawing/2014/main" id="{73BD0BB7-0868-49E9-9189-959A39F6E9B2}"/>
                </a:ext>
              </a:extLst>
            </p:cNvPr>
            <p:cNvSpPr/>
            <p:nvPr/>
          </p:nvSpPr>
          <p:spPr>
            <a:xfrm>
              <a:off x="9592746" y="5797622"/>
              <a:ext cx="576218" cy="332434"/>
            </a:xfrm>
            <a:custGeom>
              <a:avLst/>
              <a:gdLst>
                <a:gd name="connsiteX0" fmla="*/ 26595 w 576218"/>
                <a:gd name="connsiteY0" fmla="*/ 190041 h 332433"/>
                <a:gd name="connsiteX1" fmla="*/ 26595 w 576218"/>
                <a:gd name="connsiteY1" fmla="*/ 163447 h 332433"/>
                <a:gd name="connsiteX2" fmla="*/ 270379 w 576218"/>
                <a:gd name="connsiteY2" fmla="*/ 21608 h 332433"/>
                <a:gd name="connsiteX3" fmla="*/ 314704 w 576218"/>
                <a:gd name="connsiteY3" fmla="*/ 21608 h 332433"/>
                <a:gd name="connsiteX4" fmla="*/ 558489 w 576218"/>
                <a:gd name="connsiteY4" fmla="*/ 163447 h 332433"/>
                <a:gd name="connsiteX5" fmla="*/ 558489 w 576218"/>
                <a:gd name="connsiteY5" fmla="*/ 190041 h 332433"/>
                <a:gd name="connsiteX6" fmla="*/ 314704 w 576218"/>
                <a:gd name="connsiteY6" fmla="*/ 331880 h 332433"/>
                <a:gd name="connsiteX7" fmla="*/ 270379 w 576218"/>
                <a:gd name="connsiteY7" fmla="*/ 331880 h 332433"/>
                <a:gd name="connsiteX8" fmla="*/ 26595 w 576218"/>
                <a:gd name="connsiteY8" fmla="*/ 190041 h 332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6218" h="332433">
                  <a:moveTo>
                    <a:pt x="26595" y="190041"/>
                  </a:moveTo>
                  <a:cubicBezTo>
                    <a:pt x="13297" y="183393"/>
                    <a:pt x="13297" y="172312"/>
                    <a:pt x="26595" y="163447"/>
                  </a:cubicBezTo>
                  <a:lnTo>
                    <a:pt x="270379" y="21608"/>
                  </a:lnTo>
                  <a:cubicBezTo>
                    <a:pt x="283677" y="14960"/>
                    <a:pt x="303623" y="14960"/>
                    <a:pt x="314704" y="21608"/>
                  </a:cubicBezTo>
                  <a:lnTo>
                    <a:pt x="558489" y="163447"/>
                  </a:lnTo>
                  <a:cubicBezTo>
                    <a:pt x="571786" y="170095"/>
                    <a:pt x="571786" y="181176"/>
                    <a:pt x="558489" y="190041"/>
                  </a:cubicBezTo>
                  <a:lnTo>
                    <a:pt x="314704" y="331880"/>
                  </a:lnTo>
                  <a:cubicBezTo>
                    <a:pt x="301407" y="338528"/>
                    <a:pt x="281460" y="338528"/>
                    <a:pt x="270379" y="331880"/>
                  </a:cubicBezTo>
                  <a:lnTo>
                    <a:pt x="26595" y="190041"/>
                  </a:lnTo>
                  <a:close/>
                </a:path>
              </a:pathLst>
            </a:custGeom>
            <a:solidFill>
              <a:srgbClr val="515171">
                <a:alpha val="9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34" name="Freeform: Shape 833">
              <a:extLst>
                <a:ext uri="{FF2B5EF4-FFF2-40B4-BE49-F238E27FC236}">
                  <a16:creationId xmlns:a16="http://schemas.microsoft.com/office/drawing/2014/main" id="{EC316E63-A9FD-4B20-AD01-60976A2F8B37}"/>
                </a:ext>
              </a:extLst>
            </p:cNvPr>
            <p:cNvSpPr/>
            <p:nvPr/>
          </p:nvSpPr>
          <p:spPr>
            <a:xfrm>
              <a:off x="9598840" y="5802055"/>
              <a:ext cx="576218" cy="332434"/>
            </a:xfrm>
            <a:custGeom>
              <a:avLst/>
              <a:gdLst>
                <a:gd name="connsiteX0" fmla="*/ 24933 w 576218"/>
                <a:gd name="connsiteY0" fmla="*/ 185609 h 332433"/>
                <a:gd name="connsiteX1" fmla="*/ 24933 w 576218"/>
                <a:gd name="connsiteY1" fmla="*/ 161230 h 332433"/>
                <a:gd name="connsiteX2" fmla="*/ 266501 w 576218"/>
                <a:gd name="connsiteY2" fmla="*/ 21608 h 332433"/>
                <a:gd name="connsiteX3" fmla="*/ 310826 w 576218"/>
                <a:gd name="connsiteY3" fmla="*/ 21608 h 332433"/>
                <a:gd name="connsiteX4" fmla="*/ 552394 w 576218"/>
                <a:gd name="connsiteY4" fmla="*/ 161230 h 332433"/>
                <a:gd name="connsiteX5" fmla="*/ 552394 w 576218"/>
                <a:gd name="connsiteY5" fmla="*/ 185609 h 332433"/>
                <a:gd name="connsiteX6" fmla="*/ 310826 w 576218"/>
                <a:gd name="connsiteY6" fmla="*/ 325231 h 332433"/>
                <a:gd name="connsiteX7" fmla="*/ 266501 w 576218"/>
                <a:gd name="connsiteY7" fmla="*/ 325231 h 332433"/>
                <a:gd name="connsiteX8" fmla="*/ 24933 w 576218"/>
                <a:gd name="connsiteY8" fmla="*/ 185609 h 332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6218" h="332433">
                  <a:moveTo>
                    <a:pt x="24933" y="185609"/>
                  </a:moveTo>
                  <a:cubicBezTo>
                    <a:pt x="13851" y="178960"/>
                    <a:pt x="13851" y="167879"/>
                    <a:pt x="24933" y="161230"/>
                  </a:cubicBezTo>
                  <a:lnTo>
                    <a:pt x="266501" y="21608"/>
                  </a:lnTo>
                  <a:cubicBezTo>
                    <a:pt x="277582" y="14960"/>
                    <a:pt x="297528" y="14960"/>
                    <a:pt x="310826" y="21608"/>
                  </a:cubicBezTo>
                  <a:lnTo>
                    <a:pt x="552394" y="161230"/>
                  </a:lnTo>
                  <a:cubicBezTo>
                    <a:pt x="563475" y="167879"/>
                    <a:pt x="563475" y="178960"/>
                    <a:pt x="552394" y="185609"/>
                  </a:cubicBezTo>
                  <a:lnTo>
                    <a:pt x="310826" y="325231"/>
                  </a:lnTo>
                  <a:cubicBezTo>
                    <a:pt x="299745" y="331880"/>
                    <a:pt x="279798" y="331880"/>
                    <a:pt x="266501" y="325231"/>
                  </a:cubicBezTo>
                  <a:lnTo>
                    <a:pt x="24933" y="185609"/>
                  </a:lnTo>
                  <a:close/>
                </a:path>
              </a:pathLst>
            </a:custGeom>
            <a:solidFill>
              <a:srgbClr val="4C4C6E">
                <a:alpha val="98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35" name="Freeform: Shape 834">
              <a:extLst>
                <a:ext uri="{FF2B5EF4-FFF2-40B4-BE49-F238E27FC236}">
                  <a16:creationId xmlns:a16="http://schemas.microsoft.com/office/drawing/2014/main" id="{8517B453-A620-435F-9C8B-CCB3A19263A2}"/>
                </a:ext>
              </a:extLst>
            </p:cNvPr>
            <p:cNvSpPr/>
            <p:nvPr/>
          </p:nvSpPr>
          <p:spPr>
            <a:xfrm>
              <a:off x="9601057" y="5804271"/>
              <a:ext cx="554056" cy="332434"/>
            </a:xfrm>
            <a:custGeom>
              <a:avLst/>
              <a:gdLst>
                <a:gd name="connsiteX0" fmla="*/ 24933 w 554056"/>
                <a:gd name="connsiteY0" fmla="*/ 183393 h 332433"/>
                <a:gd name="connsiteX1" fmla="*/ 24933 w 554056"/>
                <a:gd name="connsiteY1" fmla="*/ 159014 h 332433"/>
                <a:gd name="connsiteX2" fmla="*/ 262069 w 554056"/>
                <a:gd name="connsiteY2" fmla="*/ 21608 h 332433"/>
                <a:gd name="connsiteX3" fmla="*/ 306393 w 554056"/>
                <a:gd name="connsiteY3" fmla="*/ 21608 h 332433"/>
                <a:gd name="connsiteX4" fmla="*/ 543529 w 554056"/>
                <a:gd name="connsiteY4" fmla="*/ 159014 h 332433"/>
                <a:gd name="connsiteX5" fmla="*/ 543529 w 554056"/>
                <a:gd name="connsiteY5" fmla="*/ 183393 h 332433"/>
                <a:gd name="connsiteX6" fmla="*/ 306393 w 554056"/>
                <a:gd name="connsiteY6" fmla="*/ 320799 h 332433"/>
                <a:gd name="connsiteX7" fmla="*/ 262069 w 554056"/>
                <a:gd name="connsiteY7" fmla="*/ 320799 h 332433"/>
                <a:gd name="connsiteX8" fmla="*/ 24933 w 554056"/>
                <a:gd name="connsiteY8" fmla="*/ 183393 h 332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4056" h="332433">
                  <a:moveTo>
                    <a:pt x="24933" y="183393"/>
                  </a:moveTo>
                  <a:cubicBezTo>
                    <a:pt x="13851" y="176744"/>
                    <a:pt x="13851" y="165663"/>
                    <a:pt x="24933" y="159014"/>
                  </a:cubicBezTo>
                  <a:lnTo>
                    <a:pt x="262069" y="21608"/>
                  </a:lnTo>
                  <a:cubicBezTo>
                    <a:pt x="273150" y="14960"/>
                    <a:pt x="293096" y="14960"/>
                    <a:pt x="306393" y="21608"/>
                  </a:cubicBezTo>
                  <a:lnTo>
                    <a:pt x="543529" y="159014"/>
                  </a:lnTo>
                  <a:cubicBezTo>
                    <a:pt x="554610" y="165663"/>
                    <a:pt x="554610" y="176744"/>
                    <a:pt x="543529" y="183393"/>
                  </a:cubicBezTo>
                  <a:lnTo>
                    <a:pt x="306393" y="320799"/>
                  </a:lnTo>
                  <a:cubicBezTo>
                    <a:pt x="295312" y="327447"/>
                    <a:pt x="275366" y="327447"/>
                    <a:pt x="262069" y="320799"/>
                  </a:cubicBezTo>
                  <a:lnTo>
                    <a:pt x="24933" y="183393"/>
                  </a:lnTo>
                  <a:close/>
                </a:path>
              </a:pathLst>
            </a:custGeom>
            <a:solidFill>
              <a:srgbClr val="48486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36" name="Freeform: Shape 835">
              <a:extLst>
                <a:ext uri="{FF2B5EF4-FFF2-40B4-BE49-F238E27FC236}">
                  <a16:creationId xmlns:a16="http://schemas.microsoft.com/office/drawing/2014/main" id="{FB8560B1-F693-427B-BF7F-B605D53DA373}"/>
                </a:ext>
              </a:extLst>
            </p:cNvPr>
            <p:cNvSpPr/>
            <p:nvPr/>
          </p:nvSpPr>
          <p:spPr>
            <a:xfrm>
              <a:off x="9565043" y="5423634"/>
              <a:ext cx="332434" cy="376758"/>
            </a:xfrm>
            <a:custGeom>
              <a:avLst/>
              <a:gdLst>
                <a:gd name="connsiteX0" fmla="*/ 324677 w 332433"/>
                <a:gd name="connsiteY0" fmla="*/ 16622 h 376758"/>
                <a:gd name="connsiteX1" fmla="*/ 16622 w 332433"/>
                <a:gd name="connsiteY1" fmla="*/ 193920 h 376758"/>
                <a:gd name="connsiteX2" fmla="*/ 324677 w 332433"/>
                <a:gd name="connsiteY2" fmla="*/ 371218 h 376758"/>
                <a:gd name="connsiteX3" fmla="*/ 324677 w 332433"/>
                <a:gd name="connsiteY3" fmla="*/ 16622 h 376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2433" h="376758">
                  <a:moveTo>
                    <a:pt x="324677" y="16622"/>
                  </a:moveTo>
                  <a:lnTo>
                    <a:pt x="16622" y="193920"/>
                  </a:lnTo>
                  <a:lnTo>
                    <a:pt x="324677" y="371218"/>
                  </a:lnTo>
                  <a:lnTo>
                    <a:pt x="324677" y="16622"/>
                  </a:lnTo>
                  <a:close/>
                </a:path>
              </a:pathLst>
            </a:custGeom>
            <a:solidFill>
              <a:srgbClr val="DCE1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37" name="Freeform: Shape 836">
              <a:extLst>
                <a:ext uri="{FF2B5EF4-FFF2-40B4-BE49-F238E27FC236}">
                  <a16:creationId xmlns:a16="http://schemas.microsoft.com/office/drawing/2014/main" id="{F48A94B6-0FC7-456F-85F8-6CFF1C699D34}"/>
                </a:ext>
              </a:extLst>
            </p:cNvPr>
            <p:cNvSpPr/>
            <p:nvPr/>
          </p:nvSpPr>
          <p:spPr>
            <a:xfrm>
              <a:off x="9873098" y="5423634"/>
              <a:ext cx="332434" cy="376758"/>
            </a:xfrm>
            <a:custGeom>
              <a:avLst/>
              <a:gdLst>
                <a:gd name="connsiteX0" fmla="*/ 16622 w 332433"/>
                <a:gd name="connsiteY0" fmla="*/ 16622 h 376758"/>
                <a:gd name="connsiteX1" fmla="*/ 16622 w 332433"/>
                <a:gd name="connsiteY1" fmla="*/ 371218 h 376758"/>
                <a:gd name="connsiteX2" fmla="*/ 324677 w 332433"/>
                <a:gd name="connsiteY2" fmla="*/ 193920 h 376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2433" h="376758">
                  <a:moveTo>
                    <a:pt x="16622" y="16622"/>
                  </a:moveTo>
                  <a:lnTo>
                    <a:pt x="16622" y="371218"/>
                  </a:lnTo>
                  <a:lnTo>
                    <a:pt x="324677" y="193920"/>
                  </a:lnTo>
                  <a:close/>
                </a:path>
              </a:pathLst>
            </a:custGeom>
            <a:solidFill>
              <a:srgbClr val="E5E9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38" name="Freeform: Shape 837">
              <a:extLst>
                <a:ext uri="{FF2B5EF4-FFF2-40B4-BE49-F238E27FC236}">
                  <a16:creationId xmlns:a16="http://schemas.microsoft.com/office/drawing/2014/main" id="{ECC623B3-C2A5-44A0-84E2-607B9802AECA}"/>
                </a:ext>
              </a:extLst>
            </p:cNvPr>
            <p:cNvSpPr/>
            <p:nvPr/>
          </p:nvSpPr>
          <p:spPr>
            <a:xfrm>
              <a:off x="9565043" y="5600932"/>
              <a:ext cx="332434" cy="554056"/>
            </a:xfrm>
            <a:custGeom>
              <a:avLst/>
              <a:gdLst>
                <a:gd name="connsiteX0" fmla="*/ 16622 w 332433"/>
                <a:gd name="connsiteY0" fmla="*/ 16622 h 554056"/>
                <a:gd name="connsiteX1" fmla="*/ 16622 w 332433"/>
                <a:gd name="connsiteY1" fmla="*/ 371218 h 554056"/>
                <a:gd name="connsiteX2" fmla="*/ 324677 w 332433"/>
                <a:gd name="connsiteY2" fmla="*/ 550732 h 554056"/>
                <a:gd name="connsiteX3" fmla="*/ 324677 w 332433"/>
                <a:gd name="connsiteY3" fmla="*/ 193920 h 55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2433" h="554056">
                  <a:moveTo>
                    <a:pt x="16622" y="16622"/>
                  </a:moveTo>
                  <a:lnTo>
                    <a:pt x="16622" y="371218"/>
                  </a:lnTo>
                  <a:lnTo>
                    <a:pt x="324677" y="550732"/>
                  </a:lnTo>
                  <a:lnTo>
                    <a:pt x="324677" y="193920"/>
                  </a:lnTo>
                  <a:close/>
                </a:path>
              </a:pathLst>
            </a:custGeom>
            <a:solidFill>
              <a:srgbClr val="E5E9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39" name="Freeform: Shape 838">
              <a:extLst>
                <a:ext uri="{FF2B5EF4-FFF2-40B4-BE49-F238E27FC236}">
                  <a16:creationId xmlns:a16="http://schemas.microsoft.com/office/drawing/2014/main" id="{9A7C3353-713A-4746-A816-CB336A1B94CF}"/>
                </a:ext>
              </a:extLst>
            </p:cNvPr>
            <p:cNvSpPr/>
            <p:nvPr/>
          </p:nvSpPr>
          <p:spPr>
            <a:xfrm>
              <a:off x="9873098" y="5600932"/>
              <a:ext cx="332434" cy="554056"/>
            </a:xfrm>
            <a:custGeom>
              <a:avLst/>
              <a:gdLst>
                <a:gd name="connsiteX0" fmla="*/ 16622 w 332433"/>
                <a:gd name="connsiteY0" fmla="*/ 550732 h 554056"/>
                <a:gd name="connsiteX1" fmla="*/ 324677 w 332433"/>
                <a:gd name="connsiteY1" fmla="*/ 371218 h 554056"/>
                <a:gd name="connsiteX2" fmla="*/ 324677 w 332433"/>
                <a:gd name="connsiteY2" fmla="*/ 16622 h 554056"/>
                <a:gd name="connsiteX3" fmla="*/ 16622 w 332433"/>
                <a:gd name="connsiteY3" fmla="*/ 193920 h 55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2433" h="554056">
                  <a:moveTo>
                    <a:pt x="16622" y="550732"/>
                  </a:moveTo>
                  <a:lnTo>
                    <a:pt x="324677" y="371218"/>
                  </a:lnTo>
                  <a:lnTo>
                    <a:pt x="324677" y="16622"/>
                  </a:lnTo>
                  <a:lnTo>
                    <a:pt x="16622" y="193920"/>
                  </a:lnTo>
                  <a:close/>
                </a:path>
              </a:pathLst>
            </a:custGeom>
            <a:solidFill>
              <a:srgbClr val="DCE1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40" name="Freeform: Shape 839">
              <a:extLst>
                <a:ext uri="{FF2B5EF4-FFF2-40B4-BE49-F238E27FC236}">
                  <a16:creationId xmlns:a16="http://schemas.microsoft.com/office/drawing/2014/main" id="{F292F365-39C6-457C-8097-91B099138E60}"/>
                </a:ext>
              </a:extLst>
            </p:cNvPr>
            <p:cNvSpPr/>
            <p:nvPr/>
          </p:nvSpPr>
          <p:spPr>
            <a:xfrm>
              <a:off x="9452015" y="5284012"/>
              <a:ext cx="443245" cy="332434"/>
            </a:xfrm>
            <a:custGeom>
              <a:avLst/>
              <a:gdLst>
                <a:gd name="connsiteX0" fmla="*/ 129649 w 443244"/>
                <a:gd name="connsiteY0" fmla="*/ 333542 h 332433"/>
                <a:gd name="connsiteX1" fmla="*/ 16622 w 443244"/>
                <a:gd name="connsiteY1" fmla="*/ 193920 h 332433"/>
                <a:gd name="connsiteX2" fmla="*/ 324677 w 443244"/>
                <a:gd name="connsiteY2" fmla="*/ 16622 h 332433"/>
                <a:gd name="connsiteX3" fmla="*/ 437704 w 443244"/>
                <a:gd name="connsiteY3" fmla="*/ 156244 h 332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3244" h="332433">
                  <a:moveTo>
                    <a:pt x="129649" y="333542"/>
                  </a:moveTo>
                  <a:lnTo>
                    <a:pt x="16622" y="193920"/>
                  </a:lnTo>
                  <a:lnTo>
                    <a:pt x="324677" y="16622"/>
                  </a:lnTo>
                  <a:lnTo>
                    <a:pt x="437704" y="156244"/>
                  </a:lnTo>
                  <a:close/>
                </a:path>
              </a:pathLst>
            </a:custGeom>
            <a:solidFill>
              <a:srgbClr val="F8F9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41" name="Freeform: Shape 840">
              <a:extLst>
                <a:ext uri="{FF2B5EF4-FFF2-40B4-BE49-F238E27FC236}">
                  <a16:creationId xmlns:a16="http://schemas.microsoft.com/office/drawing/2014/main" id="{7E3269C5-E558-4635-BD27-93A3B95D5E50}"/>
                </a:ext>
              </a:extLst>
            </p:cNvPr>
            <p:cNvSpPr/>
            <p:nvPr/>
          </p:nvSpPr>
          <p:spPr>
            <a:xfrm>
              <a:off x="9873098" y="5284012"/>
              <a:ext cx="443245" cy="332434"/>
            </a:xfrm>
            <a:custGeom>
              <a:avLst/>
              <a:gdLst>
                <a:gd name="connsiteX0" fmla="*/ 324677 w 443244"/>
                <a:gd name="connsiteY0" fmla="*/ 333542 h 332433"/>
                <a:gd name="connsiteX1" fmla="*/ 437704 w 443244"/>
                <a:gd name="connsiteY1" fmla="*/ 193920 h 332433"/>
                <a:gd name="connsiteX2" fmla="*/ 129649 w 443244"/>
                <a:gd name="connsiteY2" fmla="*/ 16622 h 332433"/>
                <a:gd name="connsiteX3" fmla="*/ 16622 w 443244"/>
                <a:gd name="connsiteY3" fmla="*/ 156244 h 332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3244" h="332433">
                  <a:moveTo>
                    <a:pt x="324677" y="333542"/>
                  </a:moveTo>
                  <a:lnTo>
                    <a:pt x="437704" y="193920"/>
                  </a:lnTo>
                  <a:lnTo>
                    <a:pt x="129649" y="16622"/>
                  </a:lnTo>
                  <a:lnTo>
                    <a:pt x="16622" y="156244"/>
                  </a:lnTo>
                  <a:close/>
                </a:path>
              </a:pathLst>
            </a:custGeom>
            <a:solidFill>
              <a:srgbClr val="F8F9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42" name="Freeform: Shape 841">
              <a:extLst>
                <a:ext uri="{FF2B5EF4-FFF2-40B4-BE49-F238E27FC236}">
                  <a16:creationId xmlns:a16="http://schemas.microsoft.com/office/drawing/2014/main" id="{0CCD2492-686B-45E9-8C62-C9689AE564B9}"/>
                </a:ext>
              </a:extLst>
            </p:cNvPr>
            <p:cNvSpPr/>
            <p:nvPr/>
          </p:nvSpPr>
          <p:spPr>
            <a:xfrm>
              <a:off x="9873098" y="5618662"/>
              <a:ext cx="332434" cy="288109"/>
            </a:xfrm>
            <a:custGeom>
              <a:avLst/>
              <a:gdLst>
                <a:gd name="connsiteX0" fmla="*/ 324677 w 332433"/>
                <a:gd name="connsiteY0" fmla="*/ 158460 h 288109"/>
                <a:gd name="connsiteX1" fmla="*/ 324677 w 332433"/>
                <a:gd name="connsiteY1" fmla="*/ 16622 h 288109"/>
                <a:gd name="connsiteX2" fmla="*/ 16622 w 332433"/>
                <a:gd name="connsiteY2" fmla="*/ 176190 h 288109"/>
                <a:gd name="connsiteX3" fmla="*/ 98622 w 332433"/>
                <a:gd name="connsiteY3" fmla="*/ 291434 h 28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2433" h="288109">
                  <a:moveTo>
                    <a:pt x="324677" y="158460"/>
                  </a:moveTo>
                  <a:lnTo>
                    <a:pt x="324677" y="16622"/>
                  </a:lnTo>
                  <a:lnTo>
                    <a:pt x="16622" y="176190"/>
                  </a:lnTo>
                  <a:lnTo>
                    <a:pt x="98622" y="291434"/>
                  </a:lnTo>
                  <a:close/>
                </a:path>
              </a:pathLst>
            </a:custGeom>
            <a:solidFill>
              <a:srgbClr val="231F20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43" name="Freeform: Shape 842">
              <a:extLst>
                <a:ext uri="{FF2B5EF4-FFF2-40B4-BE49-F238E27FC236}">
                  <a16:creationId xmlns:a16="http://schemas.microsoft.com/office/drawing/2014/main" id="{18179FCB-F9E2-4CE7-B8AE-729EFB68A4B5}"/>
                </a:ext>
              </a:extLst>
            </p:cNvPr>
            <p:cNvSpPr/>
            <p:nvPr/>
          </p:nvSpPr>
          <p:spPr>
            <a:xfrm>
              <a:off x="9873098" y="5600932"/>
              <a:ext cx="421083" cy="288109"/>
            </a:xfrm>
            <a:custGeom>
              <a:avLst/>
              <a:gdLst>
                <a:gd name="connsiteX0" fmla="*/ 16622 w 421082"/>
                <a:gd name="connsiteY0" fmla="*/ 193920 h 288109"/>
                <a:gd name="connsiteX1" fmla="*/ 111919 w 421082"/>
                <a:gd name="connsiteY1" fmla="*/ 282569 h 288109"/>
                <a:gd name="connsiteX2" fmla="*/ 419975 w 421082"/>
                <a:gd name="connsiteY2" fmla="*/ 105271 h 288109"/>
                <a:gd name="connsiteX3" fmla="*/ 324677 w 421082"/>
                <a:gd name="connsiteY3" fmla="*/ 16622 h 28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1082" h="288109">
                  <a:moveTo>
                    <a:pt x="16622" y="193920"/>
                  </a:moveTo>
                  <a:lnTo>
                    <a:pt x="111919" y="282569"/>
                  </a:lnTo>
                  <a:lnTo>
                    <a:pt x="419975" y="105271"/>
                  </a:lnTo>
                  <a:lnTo>
                    <a:pt x="324677" y="16622"/>
                  </a:lnTo>
                  <a:close/>
                </a:path>
              </a:pathLst>
            </a:custGeom>
            <a:solidFill>
              <a:srgbClr val="F8F9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44" name="Freeform: Shape 843">
              <a:extLst>
                <a:ext uri="{FF2B5EF4-FFF2-40B4-BE49-F238E27FC236}">
                  <a16:creationId xmlns:a16="http://schemas.microsoft.com/office/drawing/2014/main" id="{BC61F3AE-605E-4EB1-87B4-05584AF9F390}"/>
                </a:ext>
              </a:extLst>
            </p:cNvPr>
            <p:cNvSpPr/>
            <p:nvPr/>
          </p:nvSpPr>
          <p:spPr>
            <a:xfrm>
              <a:off x="9565043" y="5620878"/>
              <a:ext cx="332434" cy="288109"/>
            </a:xfrm>
            <a:custGeom>
              <a:avLst/>
              <a:gdLst>
                <a:gd name="connsiteX0" fmla="*/ 16622 w 332433"/>
                <a:gd name="connsiteY0" fmla="*/ 16622 h 288109"/>
                <a:gd name="connsiteX1" fmla="*/ 16622 w 332433"/>
                <a:gd name="connsiteY1" fmla="*/ 158460 h 288109"/>
                <a:gd name="connsiteX2" fmla="*/ 242677 w 332433"/>
                <a:gd name="connsiteY2" fmla="*/ 289217 h 288109"/>
                <a:gd name="connsiteX3" fmla="*/ 324677 w 332433"/>
                <a:gd name="connsiteY3" fmla="*/ 176190 h 288109"/>
                <a:gd name="connsiteX4" fmla="*/ 324677 w 332433"/>
                <a:gd name="connsiteY4" fmla="*/ 173973 h 288109"/>
                <a:gd name="connsiteX5" fmla="*/ 18838 w 332433"/>
                <a:gd name="connsiteY5" fmla="*/ 16622 h 28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2433" h="288109">
                  <a:moveTo>
                    <a:pt x="16622" y="16622"/>
                  </a:moveTo>
                  <a:lnTo>
                    <a:pt x="16622" y="158460"/>
                  </a:lnTo>
                  <a:lnTo>
                    <a:pt x="242677" y="289217"/>
                  </a:lnTo>
                  <a:lnTo>
                    <a:pt x="324677" y="176190"/>
                  </a:lnTo>
                  <a:lnTo>
                    <a:pt x="324677" y="173973"/>
                  </a:lnTo>
                  <a:lnTo>
                    <a:pt x="18838" y="16622"/>
                  </a:lnTo>
                  <a:close/>
                </a:path>
              </a:pathLst>
            </a:custGeom>
            <a:solidFill>
              <a:srgbClr val="231F20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45" name="Freeform: Shape 844">
              <a:extLst>
                <a:ext uri="{FF2B5EF4-FFF2-40B4-BE49-F238E27FC236}">
                  <a16:creationId xmlns:a16="http://schemas.microsoft.com/office/drawing/2014/main" id="{A5AFC5EB-5A72-4B62-899D-3FD4B648C369}"/>
                </a:ext>
              </a:extLst>
            </p:cNvPr>
            <p:cNvSpPr/>
            <p:nvPr/>
          </p:nvSpPr>
          <p:spPr>
            <a:xfrm>
              <a:off x="9471962" y="5600932"/>
              <a:ext cx="421083" cy="288109"/>
            </a:xfrm>
            <a:custGeom>
              <a:avLst/>
              <a:gdLst>
                <a:gd name="connsiteX0" fmla="*/ 417758 w 421082"/>
                <a:gd name="connsiteY0" fmla="*/ 193920 h 288109"/>
                <a:gd name="connsiteX1" fmla="*/ 324677 w 421082"/>
                <a:gd name="connsiteY1" fmla="*/ 282569 h 288109"/>
                <a:gd name="connsiteX2" fmla="*/ 16622 w 421082"/>
                <a:gd name="connsiteY2" fmla="*/ 105271 h 288109"/>
                <a:gd name="connsiteX3" fmla="*/ 111919 w 421082"/>
                <a:gd name="connsiteY3" fmla="*/ 16622 h 28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1082" h="288109">
                  <a:moveTo>
                    <a:pt x="417758" y="193920"/>
                  </a:moveTo>
                  <a:lnTo>
                    <a:pt x="324677" y="282569"/>
                  </a:lnTo>
                  <a:lnTo>
                    <a:pt x="16622" y="105271"/>
                  </a:lnTo>
                  <a:lnTo>
                    <a:pt x="111919" y="16622"/>
                  </a:lnTo>
                  <a:close/>
                </a:path>
              </a:pathLst>
            </a:custGeom>
            <a:solidFill>
              <a:srgbClr val="F8F9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46" name="Freeform: Shape 845">
              <a:extLst>
                <a:ext uri="{FF2B5EF4-FFF2-40B4-BE49-F238E27FC236}">
                  <a16:creationId xmlns:a16="http://schemas.microsoft.com/office/drawing/2014/main" id="{3F0E23C6-38F3-488D-868F-5C1D64CBDE89}"/>
                </a:ext>
              </a:extLst>
            </p:cNvPr>
            <p:cNvSpPr/>
            <p:nvPr/>
          </p:nvSpPr>
          <p:spPr>
            <a:xfrm>
              <a:off x="9762287" y="5474607"/>
              <a:ext cx="243785" cy="177298"/>
            </a:xfrm>
            <a:custGeom>
              <a:avLst/>
              <a:gdLst>
                <a:gd name="connsiteX0" fmla="*/ 185055 w 243784"/>
                <a:gd name="connsiteY0" fmla="*/ 169541 h 177297"/>
                <a:gd name="connsiteX1" fmla="*/ 173974 w 243784"/>
                <a:gd name="connsiteY1" fmla="*/ 178406 h 177297"/>
                <a:gd name="connsiteX2" fmla="*/ 76460 w 243784"/>
                <a:gd name="connsiteY2" fmla="*/ 178406 h 177297"/>
                <a:gd name="connsiteX3" fmla="*/ 65379 w 243784"/>
                <a:gd name="connsiteY3" fmla="*/ 169541 h 177297"/>
                <a:gd name="connsiteX4" fmla="*/ 16622 w 243784"/>
                <a:gd name="connsiteY4" fmla="*/ 58730 h 177297"/>
                <a:gd name="connsiteX5" fmla="*/ 16622 w 243784"/>
                <a:gd name="connsiteY5" fmla="*/ 16622 h 177297"/>
                <a:gd name="connsiteX6" fmla="*/ 238244 w 243784"/>
                <a:gd name="connsiteY6" fmla="*/ 16622 h 177297"/>
                <a:gd name="connsiteX7" fmla="*/ 238244 w 243784"/>
                <a:gd name="connsiteY7" fmla="*/ 54297 h 177297"/>
                <a:gd name="connsiteX8" fmla="*/ 185055 w 243784"/>
                <a:gd name="connsiteY8" fmla="*/ 169541 h 177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784" h="177297">
                  <a:moveTo>
                    <a:pt x="185055" y="169541"/>
                  </a:moveTo>
                  <a:lnTo>
                    <a:pt x="173974" y="178406"/>
                  </a:lnTo>
                  <a:lnTo>
                    <a:pt x="76460" y="178406"/>
                  </a:lnTo>
                  <a:lnTo>
                    <a:pt x="65379" y="169541"/>
                  </a:lnTo>
                  <a:cubicBezTo>
                    <a:pt x="34352" y="140730"/>
                    <a:pt x="16622" y="100838"/>
                    <a:pt x="16622" y="58730"/>
                  </a:cubicBezTo>
                  <a:lnTo>
                    <a:pt x="16622" y="16622"/>
                  </a:lnTo>
                  <a:lnTo>
                    <a:pt x="238244" y="16622"/>
                  </a:lnTo>
                  <a:lnTo>
                    <a:pt x="238244" y="54297"/>
                  </a:lnTo>
                  <a:cubicBezTo>
                    <a:pt x="238244" y="98622"/>
                    <a:pt x="218298" y="140730"/>
                    <a:pt x="185055" y="169541"/>
                  </a:cubicBezTo>
                  <a:close/>
                </a:path>
              </a:pathLst>
            </a:custGeom>
            <a:solidFill>
              <a:srgbClr val="48486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47" name="Freeform: Shape 846">
              <a:extLst>
                <a:ext uri="{FF2B5EF4-FFF2-40B4-BE49-F238E27FC236}">
                  <a16:creationId xmlns:a16="http://schemas.microsoft.com/office/drawing/2014/main" id="{AEC10A1F-DF41-43BE-8116-886842E17BD4}"/>
                </a:ext>
              </a:extLst>
            </p:cNvPr>
            <p:cNvSpPr/>
            <p:nvPr/>
          </p:nvSpPr>
          <p:spPr>
            <a:xfrm>
              <a:off x="9819909" y="5634175"/>
              <a:ext cx="132973" cy="66487"/>
            </a:xfrm>
            <a:custGeom>
              <a:avLst/>
              <a:gdLst>
                <a:gd name="connsiteX0" fmla="*/ 85325 w 132973"/>
                <a:gd name="connsiteY0" fmla="*/ 49865 h 66486"/>
                <a:gd name="connsiteX1" fmla="*/ 47649 w 132973"/>
                <a:gd name="connsiteY1" fmla="*/ 49865 h 66486"/>
                <a:gd name="connsiteX2" fmla="*/ 16622 w 132973"/>
                <a:gd name="connsiteY2" fmla="*/ 18838 h 66486"/>
                <a:gd name="connsiteX3" fmla="*/ 16622 w 132973"/>
                <a:gd name="connsiteY3" fmla="*/ 16622 h 66486"/>
                <a:gd name="connsiteX4" fmla="*/ 116352 w 132973"/>
                <a:gd name="connsiteY4" fmla="*/ 16622 h 66486"/>
                <a:gd name="connsiteX5" fmla="*/ 116352 w 132973"/>
                <a:gd name="connsiteY5" fmla="*/ 18838 h 66486"/>
                <a:gd name="connsiteX6" fmla="*/ 85325 w 132973"/>
                <a:gd name="connsiteY6" fmla="*/ 49865 h 66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973" h="66486">
                  <a:moveTo>
                    <a:pt x="85325" y="49865"/>
                  </a:moveTo>
                  <a:lnTo>
                    <a:pt x="47649" y="49865"/>
                  </a:lnTo>
                  <a:cubicBezTo>
                    <a:pt x="29919" y="49865"/>
                    <a:pt x="16622" y="36568"/>
                    <a:pt x="16622" y="18838"/>
                  </a:cubicBezTo>
                  <a:lnTo>
                    <a:pt x="16622" y="16622"/>
                  </a:lnTo>
                  <a:lnTo>
                    <a:pt x="116352" y="16622"/>
                  </a:lnTo>
                  <a:lnTo>
                    <a:pt x="116352" y="18838"/>
                  </a:lnTo>
                  <a:cubicBezTo>
                    <a:pt x="116352" y="34352"/>
                    <a:pt x="103054" y="49865"/>
                    <a:pt x="85325" y="49865"/>
                  </a:cubicBezTo>
                  <a:close/>
                </a:path>
              </a:pathLst>
            </a:custGeom>
            <a:solidFill>
              <a:srgbClr val="36365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48" name="Freeform: Shape 847">
              <a:extLst>
                <a:ext uri="{FF2B5EF4-FFF2-40B4-BE49-F238E27FC236}">
                  <a16:creationId xmlns:a16="http://schemas.microsoft.com/office/drawing/2014/main" id="{A2C6A560-89E9-498A-9CCA-A3EB209D7C9B}"/>
                </a:ext>
              </a:extLst>
            </p:cNvPr>
            <p:cNvSpPr/>
            <p:nvPr/>
          </p:nvSpPr>
          <p:spPr>
            <a:xfrm>
              <a:off x="9766166" y="5411999"/>
              <a:ext cx="243785" cy="155136"/>
            </a:xfrm>
            <a:custGeom>
              <a:avLst/>
              <a:gdLst>
                <a:gd name="connsiteX0" fmla="*/ 203339 w 243784"/>
                <a:gd name="connsiteY0" fmla="*/ 34905 h 155135"/>
                <a:gd name="connsiteX1" fmla="*/ 48203 w 243784"/>
                <a:gd name="connsiteY1" fmla="*/ 34905 h 155135"/>
                <a:gd name="connsiteX2" fmla="*/ 48203 w 243784"/>
                <a:gd name="connsiteY2" fmla="*/ 125771 h 155135"/>
                <a:gd name="connsiteX3" fmla="*/ 203339 w 243784"/>
                <a:gd name="connsiteY3" fmla="*/ 125771 h 155135"/>
                <a:gd name="connsiteX4" fmla="*/ 203339 w 243784"/>
                <a:gd name="connsiteY4" fmla="*/ 34905 h 15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784" h="155135">
                  <a:moveTo>
                    <a:pt x="203339" y="34905"/>
                  </a:moveTo>
                  <a:cubicBezTo>
                    <a:pt x="161230" y="10527"/>
                    <a:pt x="90311" y="10527"/>
                    <a:pt x="48203" y="34905"/>
                  </a:cubicBezTo>
                  <a:cubicBezTo>
                    <a:pt x="6095" y="59284"/>
                    <a:pt x="6095" y="99176"/>
                    <a:pt x="48203" y="125771"/>
                  </a:cubicBezTo>
                  <a:cubicBezTo>
                    <a:pt x="90311" y="150149"/>
                    <a:pt x="161230" y="150149"/>
                    <a:pt x="203339" y="125771"/>
                  </a:cubicBezTo>
                  <a:cubicBezTo>
                    <a:pt x="245447" y="99176"/>
                    <a:pt x="245447" y="59284"/>
                    <a:pt x="203339" y="34905"/>
                  </a:cubicBezTo>
                  <a:close/>
                </a:path>
              </a:pathLst>
            </a:custGeom>
            <a:solidFill>
              <a:srgbClr val="2842A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49" name="Freeform: Shape 848">
              <a:extLst>
                <a:ext uri="{FF2B5EF4-FFF2-40B4-BE49-F238E27FC236}">
                  <a16:creationId xmlns:a16="http://schemas.microsoft.com/office/drawing/2014/main" id="{BF0E24B4-4DF0-41D6-BBBC-B8CD9E19ABFB}"/>
                </a:ext>
              </a:extLst>
            </p:cNvPr>
            <p:cNvSpPr/>
            <p:nvPr/>
          </p:nvSpPr>
          <p:spPr>
            <a:xfrm>
              <a:off x="9673638" y="5060173"/>
              <a:ext cx="421083" cy="509732"/>
            </a:xfrm>
            <a:custGeom>
              <a:avLst/>
              <a:gdLst>
                <a:gd name="connsiteX0" fmla="*/ 218298 w 421082"/>
                <a:gd name="connsiteY0" fmla="*/ 16622 h 509731"/>
                <a:gd name="connsiteX1" fmla="*/ 16622 w 421082"/>
                <a:gd name="connsiteY1" fmla="*/ 218298 h 509731"/>
                <a:gd name="connsiteX2" fmla="*/ 107487 w 421082"/>
                <a:gd name="connsiteY2" fmla="*/ 386731 h 509731"/>
                <a:gd name="connsiteX3" fmla="*/ 107487 w 421082"/>
                <a:gd name="connsiteY3" fmla="*/ 433272 h 509731"/>
                <a:gd name="connsiteX4" fmla="*/ 107487 w 421082"/>
                <a:gd name="connsiteY4" fmla="*/ 433272 h 509731"/>
                <a:gd name="connsiteX5" fmla="*/ 140730 w 421082"/>
                <a:gd name="connsiteY5" fmla="*/ 477597 h 509731"/>
                <a:gd name="connsiteX6" fmla="*/ 295866 w 421082"/>
                <a:gd name="connsiteY6" fmla="*/ 477597 h 509731"/>
                <a:gd name="connsiteX7" fmla="*/ 326893 w 421082"/>
                <a:gd name="connsiteY7" fmla="*/ 435488 h 509731"/>
                <a:gd name="connsiteX8" fmla="*/ 326893 w 421082"/>
                <a:gd name="connsiteY8" fmla="*/ 435488 h 509731"/>
                <a:gd name="connsiteX9" fmla="*/ 326893 w 421082"/>
                <a:gd name="connsiteY9" fmla="*/ 388948 h 509731"/>
                <a:gd name="connsiteX10" fmla="*/ 417759 w 421082"/>
                <a:gd name="connsiteY10" fmla="*/ 220514 h 509731"/>
                <a:gd name="connsiteX11" fmla="*/ 218298 w 421082"/>
                <a:gd name="connsiteY11" fmla="*/ 16622 h 509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1082" h="509731">
                  <a:moveTo>
                    <a:pt x="218298" y="16622"/>
                  </a:moveTo>
                  <a:cubicBezTo>
                    <a:pt x="107487" y="16622"/>
                    <a:pt x="16622" y="107487"/>
                    <a:pt x="16622" y="218298"/>
                  </a:cubicBezTo>
                  <a:cubicBezTo>
                    <a:pt x="16622" y="289217"/>
                    <a:pt x="52081" y="351272"/>
                    <a:pt x="107487" y="386731"/>
                  </a:cubicBezTo>
                  <a:lnTo>
                    <a:pt x="107487" y="433272"/>
                  </a:lnTo>
                  <a:lnTo>
                    <a:pt x="107487" y="433272"/>
                  </a:lnTo>
                  <a:cubicBezTo>
                    <a:pt x="107487" y="448786"/>
                    <a:pt x="120785" y="464299"/>
                    <a:pt x="140730" y="477597"/>
                  </a:cubicBezTo>
                  <a:cubicBezTo>
                    <a:pt x="182839" y="501975"/>
                    <a:pt x="253758" y="501975"/>
                    <a:pt x="295866" y="477597"/>
                  </a:cubicBezTo>
                  <a:cubicBezTo>
                    <a:pt x="315812" y="466515"/>
                    <a:pt x="326893" y="451002"/>
                    <a:pt x="326893" y="435488"/>
                  </a:cubicBezTo>
                  <a:lnTo>
                    <a:pt x="326893" y="435488"/>
                  </a:lnTo>
                  <a:lnTo>
                    <a:pt x="326893" y="388948"/>
                  </a:lnTo>
                  <a:cubicBezTo>
                    <a:pt x="382299" y="353488"/>
                    <a:pt x="417759" y="291433"/>
                    <a:pt x="417759" y="220514"/>
                  </a:cubicBezTo>
                  <a:cubicBezTo>
                    <a:pt x="419975" y="107487"/>
                    <a:pt x="329110" y="16622"/>
                    <a:pt x="218298" y="16622"/>
                  </a:cubicBezTo>
                  <a:close/>
                </a:path>
              </a:pathLst>
            </a:custGeom>
            <a:solidFill>
              <a:schemeClr val="accent6">
                <a:lumMod val="75000"/>
                <a:alpha val="83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50" name="Freeform: Shape 849">
              <a:extLst>
                <a:ext uri="{FF2B5EF4-FFF2-40B4-BE49-F238E27FC236}">
                  <a16:creationId xmlns:a16="http://schemas.microsoft.com/office/drawing/2014/main" id="{93368BFA-C290-4A14-982A-B3A8F1AABBE7}"/>
                </a:ext>
              </a:extLst>
            </p:cNvPr>
            <p:cNvSpPr/>
            <p:nvPr/>
          </p:nvSpPr>
          <p:spPr>
            <a:xfrm>
              <a:off x="9715673" y="5095633"/>
              <a:ext cx="243785" cy="243785"/>
            </a:xfrm>
            <a:custGeom>
              <a:avLst/>
              <a:gdLst>
                <a:gd name="connsiteX0" fmla="*/ 63236 w 243784"/>
                <a:gd name="connsiteY0" fmla="*/ 205001 h 243784"/>
                <a:gd name="connsiteX1" fmla="*/ 196209 w 243784"/>
                <a:gd name="connsiteY1" fmla="*/ 72027 h 243784"/>
                <a:gd name="connsiteX2" fmla="*/ 171831 w 243784"/>
                <a:gd name="connsiteY2" fmla="*/ 16622 h 243784"/>
                <a:gd name="connsiteX3" fmla="*/ 16695 w 243784"/>
                <a:gd name="connsiteY3" fmla="*/ 171757 h 243784"/>
                <a:gd name="connsiteX4" fmla="*/ 63236 w 243784"/>
                <a:gd name="connsiteY4" fmla="*/ 205001 h 24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784" h="243784">
                  <a:moveTo>
                    <a:pt x="63236" y="205001"/>
                  </a:moveTo>
                  <a:cubicBezTo>
                    <a:pt x="63236" y="131865"/>
                    <a:pt x="123074" y="72027"/>
                    <a:pt x="196209" y="72027"/>
                  </a:cubicBezTo>
                  <a:cubicBezTo>
                    <a:pt x="262696" y="72027"/>
                    <a:pt x="258263" y="16622"/>
                    <a:pt x="171831" y="16622"/>
                  </a:cubicBezTo>
                  <a:cubicBezTo>
                    <a:pt x="85398" y="16622"/>
                    <a:pt x="16695" y="85324"/>
                    <a:pt x="16695" y="171757"/>
                  </a:cubicBezTo>
                  <a:cubicBezTo>
                    <a:pt x="14479" y="227163"/>
                    <a:pt x="63236" y="251541"/>
                    <a:pt x="63236" y="20500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51" name="Freeform: Shape 850">
              <a:extLst>
                <a:ext uri="{FF2B5EF4-FFF2-40B4-BE49-F238E27FC236}">
                  <a16:creationId xmlns:a16="http://schemas.microsoft.com/office/drawing/2014/main" id="{FD6194FC-19DF-4F0E-B249-67C9844F284D}"/>
                </a:ext>
              </a:extLst>
            </p:cNvPr>
            <p:cNvSpPr/>
            <p:nvPr/>
          </p:nvSpPr>
          <p:spPr>
            <a:xfrm>
              <a:off x="9764503" y="5494554"/>
              <a:ext cx="243785" cy="110811"/>
            </a:xfrm>
            <a:custGeom>
              <a:avLst/>
              <a:gdLst>
                <a:gd name="connsiteX0" fmla="*/ 205001 w 243784"/>
                <a:gd name="connsiteY0" fmla="*/ 60946 h 110811"/>
                <a:gd name="connsiteX1" fmla="*/ 49865 w 243784"/>
                <a:gd name="connsiteY1" fmla="*/ 60946 h 110811"/>
                <a:gd name="connsiteX2" fmla="*/ 16622 w 243784"/>
                <a:gd name="connsiteY2" fmla="*/ 16622 h 110811"/>
                <a:gd name="connsiteX3" fmla="*/ 16622 w 243784"/>
                <a:gd name="connsiteY3" fmla="*/ 32135 h 110811"/>
                <a:gd name="connsiteX4" fmla="*/ 49865 w 243784"/>
                <a:gd name="connsiteY4" fmla="*/ 76460 h 110811"/>
                <a:gd name="connsiteX5" fmla="*/ 205001 w 243784"/>
                <a:gd name="connsiteY5" fmla="*/ 76460 h 110811"/>
                <a:gd name="connsiteX6" fmla="*/ 236028 w 243784"/>
                <a:gd name="connsiteY6" fmla="*/ 34351 h 110811"/>
                <a:gd name="connsiteX7" fmla="*/ 236028 w 243784"/>
                <a:gd name="connsiteY7" fmla="*/ 34351 h 110811"/>
                <a:gd name="connsiteX8" fmla="*/ 236028 w 243784"/>
                <a:gd name="connsiteY8" fmla="*/ 18838 h 110811"/>
                <a:gd name="connsiteX9" fmla="*/ 236028 w 243784"/>
                <a:gd name="connsiteY9" fmla="*/ 18838 h 110811"/>
                <a:gd name="connsiteX10" fmla="*/ 205001 w 243784"/>
                <a:gd name="connsiteY10" fmla="*/ 60946 h 110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3784" h="110811">
                  <a:moveTo>
                    <a:pt x="205001" y="60946"/>
                  </a:moveTo>
                  <a:cubicBezTo>
                    <a:pt x="162893" y="85324"/>
                    <a:pt x="91973" y="85324"/>
                    <a:pt x="49865" y="60946"/>
                  </a:cubicBezTo>
                  <a:cubicBezTo>
                    <a:pt x="29919" y="49865"/>
                    <a:pt x="16622" y="32135"/>
                    <a:pt x="16622" y="16622"/>
                  </a:cubicBezTo>
                  <a:lnTo>
                    <a:pt x="16622" y="32135"/>
                  </a:lnTo>
                  <a:cubicBezTo>
                    <a:pt x="16622" y="47649"/>
                    <a:pt x="29919" y="63162"/>
                    <a:pt x="49865" y="76460"/>
                  </a:cubicBezTo>
                  <a:cubicBezTo>
                    <a:pt x="91973" y="100838"/>
                    <a:pt x="162893" y="100838"/>
                    <a:pt x="205001" y="76460"/>
                  </a:cubicBezTo>
                  <a:cubicBezTo>
                    <a:pt x="224947" y="65379"/>
                    <a:pt x="236028" y="49865"/>
                    <a:pt x="236028" y="34351"/>
                  </a:cubicBezTo>
                  <a:lnTo>
                    <a:pt x="236028" y="34351"/>
                  </a:lnTo>
                  <a:lnTo>
                    <a:pt x="236028" y="18838"/>
                  </a:lnTo>
                  <a:lnTo>
                    <a:pt x="236028" y="18838"/>
                  </a:lnTo>
                  <a:cubicBezTo>
                    <a:pt x="236028" y="32135"/>
                    <a:pt x="224947" y="47649"/>
                    <a:pt x="205001" y="60946"/>
                  </a:cubicBezTo>
                  <a:close/>
                </a:path>
              </a:pathLst>
            </a:custGeom>
            <a:solidFill>
              <a:srgbClr val="6D6D88">
                <a:alpha val="49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52" name="Freeform: Shape 851">
              <a:extLst>
                <a:ext uri="{FF2B5EF4-FFF2-40B4-BE49-F238E27FC236}">
                  <a16:creationId xmlns:a16="http://schemas.microsoft.com/office/drawing/2014/main" id="{10739EC8-10E8-4BC9-B563-F1FEB23A0739}"/>
                </a:ext>
              </a:extLst>
            </p:cNvPr>
            <p:cNvSpPr/>
            <p:nvPr/>
          </p:nvSpPr>
          <p:spPr>
            <a:xfrm>
              <a:off x="9768936" y="5556608"/>
              <a:ext cx="221622" cy="88649"/>
            </a:xfrm>
            <a:custGeom>
              <a:avLst/>
              <a:gdLst>
                <a:gd name="connsiteX0" fmla="*/ 198352 w 221622"/>
                <a:gd name="connsiteY0" fmla="*/ 41000 h 88648"/>
                <a:gd name="connsiteX1" fmla="*/ 43216 w 221622"/>
                <a:gd name="connsiteY1" fmla="*/ 41000 h 88648"/>
                <a:gd name="connsiteX2" fmla="*/ 16622 w 221622"/>
                <a:gd name="connsiteY2" fmla="*/ 16622 h 88648"/>
                <a:gd name="connsiteX3" fmla="*/ 27703 w 221622"/>
                <a:gd name="connsiteY3" fmla="*/ 45433 h 88648"/>
                <a:gd name="connsiteX4" fmla="*/ 43216 w 221622"/>
                <a:gd name="connsiteY4" fmla="*/ 56514 h 88648"/>
                <a:gd name="connsiteX5" fmla="*/ 198352 w 221622"/>
                <a:gd name="connsiteY5" fmla="*/ 56514 h 88648"/>
                <a:gd name="connsiteX6" fmla="*/ 211650 w 221622"/>
                <a:gd name="connsiteY6" fmla="*/ 47649 h 88648"/>
                <a:gd name="connsiteX7" fmla="*/ 224947 w 221622"/>
                <a:gd name="connsiteY7" fmla="*/ 16622 h 88648"/>
                <a:gd name="connsiteX8" fmla="*/ 198352 w 221622"/>
                <a:gd name="connsiteY8" fmla="*/ 41000 h 88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1622" h="88648">
                  <a:moveTo>
                    <a:pt x="198352" y="41000"/>
                  </a:moveTo>
                  <a:cubicBezTo>
                    <a:pt x="156244" y="65379"/>
                    <a:pt x="85325" y="65379"/>
                    <a:pt x="43216" y="41000"/>
                  </a:cubicBezTo>
                  <a:cubicBezTo>
                    <a:pt x="32135" y="34352"/>
                    <a:pt x="23270" y="25487"/>
                    <a:pt x="16622" y="16622"/>
                  </a:cubicBezTo>
                  <a:cubicBezTo>
                    <a:pt x="18838" y="25487"/>
                    <a:pt x="23270" y="36568"/>
                    <a:pt x="27703" y="45433"/>
                  </a:cubicBezTo>
                  <a:cubicBezTo>
                    <a:pt x="32135" y="49865"/>
                    <a:pt x="36568" y="52081"/>
                    <a:pt x="43216" y="56514"/>
                  </a:cubicBezTo>
                  <a:cubicBezTo>
                    <a:pt x="85325" y="80892"/>
                    <a:pt x="156244" y="80892"/>
                    <a:pt x="198352" y="56514"/>
                  </a:cubicBezTo>
                  <a:cubicBezTo>
                    <a:pt x="202785" y="54298"/>
                    <a:pt x="207217" y="49865"/>
                    <a:pt x="211650" y="47649"/>
                  </a:cubicBezTo>
                  <a:cubicBezTo>
                    <a:pt x="218298" y="38784"/>
                    <a:pt x="222731" y="27703"/>
                    <a:pt x="224947" y="16622"/>
                  </a:cubicBezTo>
                  <a:cubicBezTo>
                    <a:pt x="220514" y="25487"/>
                    <a:pt x="211650" y="34352"/>
                    <a:pt x="198352" y="41000"/>
                  </a:cubicBezTo>
                  <a:close/>
                </a:path>
              </a:pathLst>
            </a:custGeom>
            <a:solidFill>
              <a:srgbClr val="6D6D88">
                <a:alpha val="49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53" name="Freeform: Shape 852">
              <a:extLst>
                <a:ext uri="{FF2B5EF4-FFF2-40B4-BE49-F238E27FC236}">
                  <a16:creationId xmlns:a16="http://schemas.microsoft.com/office/drawing/2014/main" id="{251C97D5-5B1E-4C04-BA02-953E716BCA92}"/>
                </a:ext>
              </a:extLst>
            </p:cNvPr>
            <p:cNvSpPr/>
            <p:nvPr/>
          </p:nvSpPr>
          <p:spPr>
            <a:xfrm>
              <a:off x="9540665" y="4887308"/>
              <a:ext cx="687030" cy="310271"/>
            </a:xfrm>
            <a:custGeom>
              <a:avLst/>
              <a:gdLst>
                <a:gd name="connsiteX0" fmla="*/ 349055 w 687029"/>
                <a:gd name="connsiteY0" fmla="*/ 173974 h 310271"/>
                <a:gd name="connsiteX1" fmla="*/ 349055 w 687029"/>
                <a:gd name="connsiteY1" fmla="*/ 173974 h 310271"/>
                <a:gd name="connsiteX2" fmla="*/ 333542 w 687029"/>
                <a:gd name="connsiteY2" fmla="*/ 158460 h 310271"/>
                <a:gd name="connsiteX3" fmla="*/ 333542 w 687029"/>
                <a:gd name="connsiteY3" fmla="*/ 32135 h 310271"/>
                <a:gd name="connsiteX4" fmla="*/ 349055 w 687029"/>
                <a:gd name="connsiteY4" fmla="*/ 16622 h 310271"/>
                <a:gd name="connsiteX5" fmla="*/ 349055 w 687029"/>
                <a:gd name="connsiteY5" fmla="*/ 16622 h 310271"/>
                <a:gd name="connsiteX6" fmla="*/ 364569 w 687029"/>
                <a:gd name="connsiteY6" fmla="*/ 32135 h 310271"/>
                <a:gd name="connsiteX7" fmla="*/ 364569 w 687029"/>
                <a:gd name="connsiteY7" fmla="*/ 158460 h 310271"/>
                <a:gd name="connsiteX8" fmla="*/ 349055 w 687029"/>
                <a:gd name="connsiteY8" fmla="*/ 173974 h 310271"/>
                <a:gd name="connsiteX9" fmla="*/ 484245 w 687029"/>
                <a:gd name="connsiteY9" fmla="*/ 198352 h 310271"/>
                <a:gd name="connsiteX10" fmla="*/ 548516 w 687029"/>
                <a:gd name="connsiteY10" fmla="*/ 89757 h 310271"/>
                <a:gd name="connsiteX11" fmla="*/ 541867 w 687029"/>
                <a:gd name="connsiteY11" fmla="*/ 67595 h 310271"/>
                <a:gd name="connsiteX12" fmla="*/ 519705 w 687029"/>
                <a:gd name="connsiteY12" fmla="*/ 74244 h 310271"/>
                <a:gd name="connsiteX13" fmla="*/ 455434 w 687029"/>
                <a:gd name="connsiteY13" fmla="*/ 182839 h 310271"/>
                <a:gd name="connsiteX14" fmla="*/ 462083 w 687029"/>
                <a:gd name="connsiteY14" fmla="*/ 205001 h 310271"/>
                <a:gd name="connsiteX15" fmla="*/ 470948 w 687029"/>
                <a:gd name="connsiteY15" fmla="*/ 207217 h 310271"/>
                <a:gd name="connsiteX16" fmla="*/ 484245 w 687029"/>
                <a:gd name="connsiteY16" fmla="*/ 198352 h 310271"/>
                <a:gd name="connsiteX17" fmla="*/ 566245 w 687029"/>
                <a:gd name="connsiteY17" fmla="*/ 291434 h 310271"/>
                <a:gd name="connsiteX18" fmla="*/ 674841 w 687029"/>
                <a:gd name="connsiteY18" fmla="*/ 229379 h 310271"/>
                <a:gd name="connsiteX19" fmla="*/ 681489 w 687029"/>
                <a:gd name="connsiteY19" fmla="*/ 207217 h 310271"/>
                <a:gd name="connsiteX20" fmla="*/ 659327 w 687029"/>
                <a:gd name="connsiteY20" fmla="*/ 200568 h 310271"/>
                <a:gd name="connsiteX21" fmla="*/ 550732 w 687029"/>
                <a:gd name="connsiteY21" fmla="*/ 262623 h 310271"/>
                <a:gd name="connsiteX22" fmla="*/ 544083 w 687029"/>
                <a:gd name="connsiteY22" fmla="*/ 284785 h 310271"/>
                <a:gd name="connsiteX23" fmla="*/ 557381 w 687029"/>
                <a:gd name="connsiteY23" fmla="*/ 293650 h 310271"/>
                <a:gd name="connsiteX24" fmla="*/ 566245 w 687029"/>
                <a:gd name="connsiteY24" fmla="*/ 291434 h 310271"/>
                <a:gd name="connsiteX25" fmla="*/ 156244 w 687029"/>
                <a:gd name="connsiteY25" fmla="*/ 284785 h 310271"/>
                <a:gd name="connsiteX26" fmla="*/ 149595 w 687029"/>
                <a:gd name="connsiteY26" fmla="*/ 262623 h 310271"/>
                <a:gd name="connsiteX27" fmla="*/ 41000 w 687029"/>
                <a:gd name="connsiteY27" fmla="*/ 198352 h 310271"/>
                <a:gd name="connsiteX28" fmla="*/ 18838 w 687029"/>
                <a:gd name="connsiteY28" fmla="*/ 205001 h 310271"/>
                <a:gd name="connsiteX29" fmla="*/ 25487 w 687029"/>
                <a:gd name="connsiteY29" fmla="*/ 227163 h 310271"/>
                <a:gd name="connsiteX30" fmla="*/ 134082 w 687029"/>
                <a:gd name="connsiteY30" fmla="*/ 291434 h 310271"/>
                <a:gd name="connsiteX31" fmla="*/ 142947 w 687029"/>
                <a:gd name="connsiteY31" fmla="*/ 293650 h 310271"/>
                <a:gd name="connsiteX32" fmla="*/ 156244 w 687029"/>
                <a:gd name="connsiteY32" fmla="*/ 284785 h 310271"/>
                <a:gd name="connsiteX33" fmla="*/ 240460 w 687029"/>
                <a:gd name="connsiteY33" fmla="*/ 202785 h 310271"/>
                <a:gd name="connsiteX34" fmla="*/ 247109 w 687029"/>
                <a:gd name="connsiteY34" fmla="*/ 180623 h 310271"/>
                <a:gd name="connsiteX35" fmla="*/ 185055 w 687029"/>
                <a:gd name="connsiteY35" fmla="*/ 69811 h 310271"/>
                <a:gd name="connsiteX36" fmla="*/ 162893 w 687029"/>
                <a:gd name="connsiteY36" fmla="*/ 63163 h 310271"/>
                <a:gd name="connsiteX37" fmla="*/ 156244 w 687029"/>
                <a:gd name="connsiteY37" fmla="*/ 85325 h 310271"/>
                <a:gd name="connsiteX38" fmla="*/ 218298 w 687029"/>
                <a:gd name="connsiteY38" fmla="*/ 196136 h 310271"/>
                <a:gd name="connsiteX39" fmla="*/ 231596 w 687029"/>
                <a:gd name="connsiteY39" fmla="*/ 205001 h 310271"/>
                <a:gd name="connsiteX40" fmla="*/ 240460 w 687029"/>
                <a:gd name="connsiteY40" fmla="*/ 202785 h 31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87029" h="310271">
                  <a:moveTo>
                    <a:pt x="349055" y="173974"/>
                  </a:moveTo>
                  <a:cubicBezTo>
                    <a:pt x="349055" y="173974"/>
                    <a:pt x="349055" y="173974"/>
                    <a:pt x="349055" y="173974"/>
                  </a:cubicBezTo>
                  <a:cubicBezTo>
                    <a:pt x="340191" y="173974"/>
                    <a:pt x="333542" y="167325"/>
                    <a:pt x="333542" y="158460"/>
                  </a:cubicBezTo>
                  <a:lnTo>
                    <a:pt x="333542" y="32135"/>
                  </a:lnTo>
                  <a:cubicBezTo>
                    <a:pt x="333542" y="23270"/>
                    <a:pt x="340191" y="16622"/>
                    <a:pt x="349055" y="16622"/>
                  </a:cubicBezTo>
                  <a:cubicBezTo>
                    <a:pt x="349055" y="16622"/>
                    <a:pt x="349055" y="16622"/>
                    <a:pt x="349055" y="16622"/>
                  </a:cubicBezTo>
                  <a:cubicBezTo>
                    <a:pt x="357920" y="16622"/>
                    <a:pt x="364569" y="23270"/>
                    <a:pt x="364569" y="32135"/>
                  </a:cubicBezTo>
                  <a:lnTo>
                    <a:pt x="364569" y="158460"/>
                  </a:lnTo>
                  <a:cubicBezTo>
                    <a:pt x="366785" y="165109"/>
                    <a:pt x="357920" y="173974"/>
                    <a:pt x="349055" y="173974"/>
                  </a:cubicBezTo>
                  <a:close/>
                  <a:moveTo>
                    <a:pt x="484245" y="198352"/>
                  </a:moveTo>
                  <a:lnTo>
                    <a:pt x="548516" y="89757"/>
                  </a:lnTo>
                  <a:cubicBezTo>
                    <a:pt x="552948" y="80892"/>
                    <a:pt x="550732" y="72027"/>
                    <a:pt x="541867" y="67595"/>
                  </a:cubicBezTo>
                  <a:cubicBezTo>
                    <a:pt x="533002" y="63163"/>
                    <a:pt x="524137" y="65379"/>
                    <a:pt x="519705" y="74244"/>
                  </a:cubicBezTo>
                  <a:lnTo>
                    <a:pt x="455434" y="182839"/>
                  </a:lnTo>
                  <a:cubicBezTo>
                    <a:pt x="451002" y="191704"/>
                    <a:pt x="453218" y="200568"/>
                    <a:pt x="462083" y="205001"/>
                  </a:cubicBezTo>
                  <a:cubicBezTo>
                    <a:pt x="464299" y="207217"/>
                    <a:pt x="466515" y="207217"/>
                    <a:pt x="470948" y="207217"/>
                  </a:cubicBezTo>
                  <a:cubicBezTo>
                    <a:pt x="475380" y="205001"/>
                    <a:pt x="482029" y="202785"/>
                    <a:pt x="484245" y="198352"/>
                  </a:cubicBezTo>
                  <a:close/>
                  <a:moveTo>
                    <a:pt x="566245" y="291434"/>
                  </a:moveTo>
                  <a:lnTo>
                    <a:pt x="674841" y="229379"/>
                  </a:lnTo>
                  <a:cubicBezTo>
                    <a:pt x="683705" y="224947"/>
                    <a:pt x="685922" y="213866"/>
                    <a:pt x="681489" y="207217"/>
                  </a:cubicBezTo>
                  <a:cubicBezTo>
                    <a:pt x="677057" y="198352"/>
                    <a:pt x="665976" y="196136"/>
                    <a:pt x="659327" y="200568"/>
                  </a:cubicBezTo>
                  <a:lnTo>
                    <a:pt x="550732" y="262623"/>
                  </a:lnTo>
                  <a:cubicBezTo>
                    <a:pt x="541867" y="267055"/>
                    <a:pt x="539651" y="278136"/>
                    <a:pt x="544083" y="284785"/>
                  </a:cubicBezTo>
                  <a:cubicBezTo>
                    <a:pt x="546300" y="289217"/>
                    <a:pt x="552948" y="293650"/>
                    <a:pt x="557381" y="293650"/>
                  </a:cubicBezTo>
                  <a:cubicBezTo>
                    <a:pt x="561813" y="293650"/>
                    <a:pt x="564029" y="293650"/>
                    <a:pt x="566245" y="291434"/>
                  </a:cubicBezTo>
                  <a:close/>
                  <a:moveTo>
                    <a:pt x="156244" y="284785"/>
                  </a:moveTo>
                  <a:cubicBezTo>
                    <a:pt x="160676" y="275920"/>
                    <a:pt x="158460" y="267055"/>
                    <a:pt x="149595" y="262623"/>
                  </a:cubicBezTo>
                  <a:lnTo>
                    <a:pt x="41000" y="198352"/>
                  </a:lnTo>
                  <a:cubicBezTo>
                    <a:pt x="32135" y="193920"/>
                    <a:pt x="23270" y="196136"/>
                    <a:pt x="18838" y="205001"/>
                  </a:cubicBezTo>
                  <a:cubicBezTo>
                    <a:pt x="14406" y="213866"/>
                    <a:pt x="16622" y="222731"/>
                    <a:pt x="25487" y="227163"/>
                  </a:cubicBezTo>
                  <a:lnTo>
                    <a:pt x="134082" y="291434"/>
                  </a:lnTo>
                  <a:cubicBezTo>
                    <a:pt x="136298" y="293650"/>
                    <a:pt x="140730" y="293650"/>
                    <a:pt x="142947" y="293650"/>
                  </a:cubicBezTo>
                  <a:cubicBezTo>
                    <a:pt x="149595" y="291434"/>
                    <a:pt x="154028" y="289217"/>
                    <a:pt x="156244" y="284785"/>
                  </a:cubicBezTo>
                  <a:close/>
                  <a:moveTo>
                    <a:pt x="240460" y="202785"/>
                  </a:moveTo>
                  <a:cubicBezTo>
                    <a:pt x="249325" y="198352"/>
                    <a:pt x="251542" y="187271"/>
                    <a:pt x="247109" y="180623"/>
                  </a:cubicBezTo>
                  <a:lnTo>
                    <a:pt x="185055" y="69811"/>
                  </a:lnTo>
                  <a:cubicBezTo>
                    <a:pt x="180622" y="60946"/>
                    <a:pt x="169541" y="58730"/>
                    <a:pt x="162893" y="63163"/>
                  </a:cubicBezTo>
                  <a:cubicBezTo>
                    <a:pt x="154028" y="67595"/>
                    <a:pt x="151811" y="78676"/>
                    <a:pt x="156244" y="85325"/>
                  </a:cubicBezTo>
                  <a:lnTo>
                    <a:pt x="218298" y="196136"/>
                  </a:lnTo>
                  <a:cubicBezTo>
                    <a:pt x="220515" y="200568"/>
                    <a:pt x="227163" y="205001"/>
                    <a:pt x="231596" y="205001"/>
                  </a:cubicBezTo>
                  <a:cubicBezTo>
                    <a:pt x="233812" y="205001"/>
                    <a:pt x="238244" y="205001"/>
                    <a:pt x="240460" y="202785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26E6EEDF-F88E-B997-7F1B-6353D0F65777}"/>
              </a:ext>
            </a:extLst>
          </p:cNvPr>
          <p:cNvSpPr/>
          <p:nvPr/>
        </p:nvSpPr>
        <p:spPr>
          <a:xfrm>
            <a:off x="181228" y="3551066"/>
            <a:ext cx="6270704" cy="21852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400" b="0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Summary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400" b="0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Tool: Tableau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400" b="0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Prepared by: Eashaan Baid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400" b="0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Date: June 2025</a:t>
            </a:r>
            <a:endParaRPr lang="en-US" sz="3400" b="0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254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24446-32F9-E771-1070-2394168CE7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>
                <a:latin typeface="Arial Black" panose="020B0A04020102020204" pitchFamily="34" charset="0"/>
              </a:rPr>
            </a:br>
            <a:r>
              <a:rPr lang="en-US" dirty="0">
                <a:latin typeface="Arial Black" panose="020B0A04020102020204" pitchFamily="34" charset="0"/>
              </a:rPr>
              <a:t>Objective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B3A507-55A7-C8D6-F049-41F17398D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098" y="4561199"/>
            <a:ext cx="9350086" cy="1540231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</a:defRPr>
            </a:pPr>
            <a:r>
              <a:rPr lang="en-IN" sz="2400" dirty="0">
                <a:latin typeface="Bahnschrift SemiBold" panose="020B0502040204020203" pitchFamily="34" charset="0"/>
              </a:rPr>
              <a:t>Provide insights into sales and profit performance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</a:defRPr>
            </a:pPr>
            <a:r>
              <a:rPr lang="en-IN" sz="2400" dirty="0">
                <a:latin typeface="Bahnschrift SemiBold" panose="020B0502040204020203" pitchFamily="34" charset="0"/>
              </a:rPr>
              <a:t>Enable data-driven decisions through interactivity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</a:defRPr>
            </a:pPr>
            <a:r>
              <a:rPr lang="en-IN" sz="2400" dirty="0">
                <a:latin typeface="Bahnschrift SemiBold" panose="020B0502040204020203" pitchFamily="34" charset="0"/>
              </a:rPr>
              <a:t>Track performance by time, category, region, and customer segment</a:t>
            </a:r>
          </a:p>
          <a:p>
            <a:pPr algn="l"/>
            <a:endParaRPr lang="en-US" sz="24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72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5253-391F-998F-B959-C252D25D4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b="1" dirty="0"/>
            </a:br>
            <a:r>
              <a:rPr lang="en-US" b="1" dirty="0"/>
              <a:t>Dataset Overview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985B7-545E-1E95-C433-C78AD30BB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rPr lang="en-IN" sz="2800" dirty="0"/>
              <a:t>Source: Kaggle – Sales Dataset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endParaRPr lang="en-IN" sz="2800" dirty="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lang="en-IN" sz="2800" dirty="0"/>
              <a:t>Time Period: 2023 – 2024 (~1,000 rows)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endParaRPr lang="en-IN" sz="2800" dirty="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lang="en-IN" sz="2800" dirty="0"/>
              <a:t>Key Fields: Sales, Profit, Order Date, Region, Category, Segment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677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ABB03-83C9-2C66-7D57-49DDCFAB6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4000" b="1" dirty="0"/>
            </a:br>
            <a:r>
              <a:rPr lang="en-US" sz="4000" b="1" dirty="0"/>
              <a:t>Dashboard Overview</a:t>
            </a:r>
            <a:br>
              <a:rPr lang="en-US" sz="4000" b="1" dirty="0"/>
            </a:b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999A6-CA47-C7EF-86F8-A77780BE6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 sz="2000">
                <a:solidFill>
                  <a:srgbClr val="FFFFFF"/>
                </a:solidFill>
              </a:defRPr>
            </a:pPr>
            <a:r>
              <a:rPr lang="en-IN" dirty="0"/>
              <a:t>KPI Cards : Total Sales, Profit, and Profit Margin</a:t>
            </a:r>
          </a:p>
          <a:p>
            <a:pPr>
              <a:lnSpc>
                <a:spcPct val="150000"/>
              </a:lnSpc>
              <a:defRPr sz="2000">
                <a:solidFill>
                  <a:srgbClr val="FFFFFF"/>
                </a:solidFill>
              </a:defRPr>
            </a:pPr>
            <a:r>
              <a:rPr lang="en-IN" dirty="0"/>
              <a:t>Time-Series : Trends for Sales &amp; Profit</a:t>
            </a:r>
          </a:p>
          <a:p>
            <a:pPr>
              <a:lnSpc>
                <a:spcPct val="150000"/>
              </a:lnSpc>
              <a:defRPr sz="2000">
                <a:solidFill>
                  <a:srgbClr val="FFFFFF"/>
                </a:solidFill>
              </a:defRPr>
            </a:pPr>
            <a:r>
              <a:rPr lang="en-IN" dirty="0"/>
              <a:t>Bar Charts : Sales by Category, Segment</a:t>
            </a:r>
          </a:p>
          <a:p>
            <a:pPr>
              <a:lnSpc>
                <a:spcPct val="150000"/>
              </a:lnSpc>
              <a:defRPr sz="2000">
                <a:solidFill>
                  <a:srgbClr val="FFFFFF"/>
                </a:solidFill>
              </a:defRPr>
            </a:pPr>
            <a:r>
              <a:rPr lang="en-IN" dirty="0"/>
              <a:t>Tree map : Regional Category Performance</a:t>
            </a:r>
          </a:p>
          <a:p>
            <a:pPr>
              <a:lnSpc>
                <a:spcPct val="150000"/>
              </a:lnSpc>
              <a:defRPr sz="2000">
                <a:solidFill>
                  <a:srgbClr val="FFFFFF"/>
                </a:solidFill>
              </a:defRPr>
            </a:pPr>
            <a:r>
              <a:rPr lang="en-IN" dirty="0"/>
              <a:t>Interactive Filters for dynamic analysis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82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E9335-DDC7-E205-A112-BE9A5FB23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4000" b="1" dirty="0"/>
            </a:br>
            <a:r>
              <a:rPr lang="en-US" sz="4000" b="1" dirty="0"/>
              <a:t>Key Insights</a:t>
            </a:r>
            <a:br>
              <a:rPr lang="en-US" sz="4000" b="1" dirty="0"/>
            </a:b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FE6D8-428C-5442-8103-67FD3E217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 sz="2000">
                <a:solidFill>
                  <a:srgbClr val="FFFFFF"/>
                </a:solidFill>
              </a:defRPr>
            </a:pPr>
            <a:r>
              <a:rPr lang="en-IN" dirty="0"/>
              <a:t>Sales steadily increased with peaks in Q4</a:t>
            </a:r>
          </a:p>
          <a:p>
            <a:pPr>
              <a:lnSpc>
                <a:spcPct val="150000"/>
              </a:lnSpc>
              <a:defRPr sz="2000">
                <a:solidFill>
                  <a:srgbClr val="FFFFFF"/>
                </a:solidFill>
              </a:defRPr>
            </a:pPr>
            <a:r>
              <a:rPr lang="en-IN" dirty="0"/>
              <a:t>West region showed the highest sales and profit</a:t>
            </a:r>
          </a:p>
          <a:p>
            <a:pPr>
              <a:lnSpc>
                <a:spcPct val="150000"/>
              </a:lnSpc>
              <a:defRPr sz="2000">
                <a:solidFill>
                  <a:srgbClr val="FFFFFF"/>
                </a:solidFill>
              </a:defRPr>
            </a:pPr>
            <a:r>
              <a:rPr lang="en-IN" dirty="0"/>
              <a:t>Technology category is most profitable</a:t>
            </a:r>
          </a:p>
          <a:p>
            <a:pPr>
              <a:lnSpc>
                <a:spcPct val="150000"/>
              </a:lnSpc>
              <a:defRPr sz="2000">
                <a:solidFill>
                  <a:srgbClr val="FFFFFF"/>
                </a:solidFill>
              </a:defRPr>
            </a:pPr>
            <a:r>
              <a:rPr lang="en-IN" dirty="0"/>
              <a:t>Corporate segment drives consistent growth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7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4353D-073C-B900-7BEB-716125437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4400" b="1" dirty="0"/>
              <a:t>Recommendations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8CE13-9ACE-2E26-DFFB-73823A211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rPr lang="en-IN" sz="2800" dirty="0">
                <a:latin typeface="Bahnschrift SemiBold" panose="020B0502040204020203" pitchFamily="34" charset="0"/>
              </a:rPr>
              <a:t>Invest further in Technology category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lang="en-IN" sz="2800" dirty="0">
                <a:latin typeface="Bahnschrift SemiBold" panose="020B0502040204020203" pitchFamily="34" charset="0"/>
              </a:rPr>
              <a:t>Focus on high-performing regions (West &amp; East)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lang="en-IN" sz="2800" dirty="0">
                <a:latin typeface="Bahnschrift SemiBold" panose="020B0502040204020203" pitchFamily="34" charset="0"/>
              </a:rPr>
              <a:t>Run campaigns to improve Home Office segment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lang="en-IN" sz="2800" dirty="0">
                <a:latin typeface="Bahnschrift SemiBold" panose="020B0502040204020203" pitchFamily="34" charset="0"/>
              </a:rPr>
              <a:t>Capitalize on seasonal peaks in Q4</a:t>
            </a:r>
          </a:p>
          <a:p>
            <a:endParaRPr lang="en-US" sz="28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9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41</TotalTime>
  <Words>179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Aptos</vt:lpstr>
      <vt:lpstr>Arial</vt:lpstr>
      <vt:lpstr>Arial Black</vt:lpstr>
      <vt:lpstr>Bahnschrift SemiBold</vt:lpstr>
      <vt:lpstr>Georgia</vt:lpstr>
      <vt:lpstr>Trebuchet MS</vt:lpstr>
      <vt:lpstr>Berlin</vt:lpstr>
      <vt:lpstr>PowerPoint Presentation</vt:lpstr>
      <vt:lpstr> Objective</vt:lpstr>
      <vt:lpstr> Dataset Overview </vt:lpstr>
      <vt:lpstr> Dashboard Overview </vt:lpstr>
      <vt:lpstr> Key Insights </vt:lpstr>
      <vt:lpstr> Recommendations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me.eashaan@gmail.com</cp:lastModifiedBy>
  <cp:revision>6</cp:revision>
  <dcterms:created xsi:type="dcterms:W3CDTF">2019-06-04T04:30:04Z</dcterms:created>
  <dcterms:modified xsi:type="dcterms:W3CDTF">2025-06-05T16:38:46Z</dcterms:modified>
</cp:coreProperties>
</file>