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1" autoAdjust="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C2691-B67F-4811-946C-2C10A85296BC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F90FA-D573-4122-8B90-6F533D2F8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2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focus is on understanding growth patterns and how libraries use dependencies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research sheds light on the evolution of the ecosystem and its implications for developers and researchers alike.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8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What are the patterns in the growth of the Maven Central graph across different time periods?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Do libraries tend to use more dependencies than in the past?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questions aim to uncover long-term trends in library dependency usage and management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 is to analyze data spanning from 2005 to 2024 to provide insights into how the Maven Central ecosystem has evolved.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the patterns in the growth of the Maven Central graph over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data, we observed a steady increase in dependency additions, peaking in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dependencies also grew, indicating active management of outdated or redundant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notable dip in 2022 followed by recovery in 2024 highlights periods of adjustment.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trends align with three key phases: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expansion from 2005–2010,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 growth from 2010–2020,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an adjustment and recovery phase from 2021–2024.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7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 libraries tend to use more dependencies over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findings reveal a consistent positive average net change in most years, confirming libraries’ increasing reliance on external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period from 2010–2020 saw stabilization, reflecting ecosystem maturity.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dip in 2022 indicates efforts to clean up dependencies, possibly influenced by security concerns like the Log4j vulnerability.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the trend demonstrates the growing modularity and reliance on third-party tools in the ecosystem.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7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RQ1</a:t>
            </a:r>
            <a:r>
              <a:rPr lang="en-US" dirty="0"/>
              <a:t>, we observed steady growth patterns in the Maven Central graph with distinct phases of expansion, adjustment, and recovery.</a:t>
            </a:r>
          </a:p>
          <a:p>
            <a:r>
              <a:rPr lang="en-US" dirty="0"/>
              <a:t>For </a:t>
            </a:r>
            <a:r>
              <a:rPr lang="en-US" b="1" dirty="0"/>
              <a:t>RQ2</a:t>
            </a:r>
            <a:r>
              <a:rPr lang="en-US" dirty="0"/>
              <a:t>, libraries tend to use more dependencies over time, reflecting trends in modular programming and ecosystem maturity.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1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 include the importance of balancing growth with dependency hygiene.</a:t>
            </a:r>
          </a:p>
          <a:p>
            <a:r>
              <a:rPr lang="en-US" dirty="0"/>
              <a:t>Developers need tools for automated updates and security scans to manage growing complexity.</a:t>
            </a:r>
          </a:p>
          <a:p>
            <a:r>
              <a:rPr lang="en-US" dirty="0"/>
              <a:t>This research provides valuable direction for future work in dependency management and ecosystem evolution.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F90FA-D573-4122-8B90-6F533D2F86D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0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0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074" y="265175"/>
            <a:ext cx="4138550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Dependency Trends in the Maven Central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909484"/>
            <a:ext cx="3966114" cy="895266"/>
          </a:xfrm>
        </p:spPr>
        <p:txBody>
          <a:bodyPr/>
          <a:lstStyle/>
          <a:p>
            <a:r>
              <a:rPr dirty="0"/>
              <a:t>A study of growth patterns and dependency usage over time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9F2A8-8342-211C-AA18-F0C268A58C25}"/>
              </a:ext>
            </a:extLst>
          </p:cNvPr>
          <p:cNvSpPr txBox="1">
            <a:spLocks/>
          </p:cNvSpPr>
          <p:nvPr/>
        </p:nvSpPr>
        <p:spPr>
          <a:xfrm>
            <a:off x="2131292" y="4497492"/>
            <a:ext cx="3966114" cy="8952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Eashan Joshi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RQ1: What are the patterns in the growth of the Maven Central graph across different time periods?</a:t>
            </a:r>
          </a:p>
          <a:p>
            <a:r>
              <a:rPr dirty="0"/>
              <a:t>RQ2: Do libraries tend to use more dependencies than in the past?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Goal:</a:t>
            </a:r>
            <a:r>
              <a:rPr lang="en-US" dirty="0"/>
              <a:t> </a:t>
            </a:r>
          </a:p>
          <a:p>
            <a:r>
              <a:rPr lang="en-US" dirty="0"/>
              <a:t>Analyze dependency trends in the Maven Central ecosystem (2005–2024) to understand growth and dependency usage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E2F89-A701-9947-DFCB-4F695F6B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3E7B-14DE-7BE8-7495-13B9742B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for RQ1: Growth Patterns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E1483-42F9-BA80-2AE7-5221441AE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09" y="2109272"/>
            <a:ext cx="7220294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Findings for RQ1: Growth Patterns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Key Observations:</a:t>
            </a:r>
          </a:p>
          <a:p>
            <a:r>
              <a:rPr dirty="0"/>
              <a:t>Dependency additions increased consistently, peaking around 2020.</a:t>
            </a:r>
          </a:p>
          <a:p>
            <a:r>
              <a:rPr dirty="0"/>
              <a:t>Removed dependencies grew in parallel, reflecting active dependency management.</a:t>
            </a:r>
          </a:p>
          <a:p>
            <a:r>
              <a:rPr dirty="0"/>
              <a:t>2022 shows a temporary decline, followed by recovery in 2024.</a:t>
            </a:r>
          </a:p>
          <a:p>
            <a:pPr marL="0" indent="0">
              <a:buNone/>
            </a:pPr>
            <a:r>
              <a:rPr dirty="0"/>
              <a:t>Key Phases:</a:t>
            </a:r>
          </a:p>
          <a:p>
            <a:r>
              <a:rPr dirty="0"/>
              <a:t>2005–2010: Early expansion.</a:t>
            </a:r>
          </a:p>
          <a:p>
            <a:r>
              <a:rPr dirty="0"/>
              <a:t>2010–2020: Peak growth.</a:t>
            </a:r>
          </a:p>
          <a:p>
            <a:r>
              <a:rPr dirty="0"/>
              <a:t>2021–2024: Adjustment and recovery.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for RQ2: Dependency Usage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52DDE-5C88-65DB-F54C-0B3C2F88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20" y="2290000"/>
            <a:ext cx="7272815" cy="3629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1FA8D-FC02-3A3E-C7AD-6F835356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AAA-6D3B-1764-5A45-1BFC3E25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for RQ2: Dependency Usage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65FD-3D22-F203-1155-57F031C5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Key Observations:</a:t>
            </a:r>
          </a:p>
          <a:p>
            <a:r>
              <a:rPr dirty="0"/>
              <a:t>Positive average net change in most years confirms libraries increasingly use more dependencies.</a:t>
            </a:r>
          </a:p>
          <a:p>
            <a:r>
              <a:rPr dirty="0"/>
              <a:t>Stabilization from 2010–2020 reflects ecosystem maturity.</a:t>
            </a:r>
          </a:p>
          <a:p>
            <a:r>
              <a:rPr dirty="0"/>
              <a:t>A dip in 2022 indicates a focus on dependency hygiene or response to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40851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RQ1:</a:t>
            </a:r>
          </a:p>
          <a:p>
            <a:r>
              <a:rPr dirty="0"/>
              <a:t>Growth patterns reveal steady expansion with phases of adjustment and recovery.</a:t>
            </a:r>
          </a:p>
          <a:p>
            <a:r>
              <a:rPr dirty="0"/>
              <a:t>Dependency management practices have evolved over time.</a:t>
            </a:r>
          </a:p>
          <a:p>
            <a:pPr marL="0" indent="0">
              <a:buNone/>
            </a:pPr>
            <a:r>
              <a:rPr dirty="0"/>
              <a:t>RQ2:</a:t>
            </a:r>
          </a:p>
          <a:p>
            <a:r>
              <a:rPr dirty="0"/>
              <a:t>Libraries tend to use more dependencies, aligning with trends in modular programming and ecosystem growth.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FF00-F0FE-929C-7F63-38A62E64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4129-6761-E83B-0E05-966577E1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E863-5EFF-79CA-8C33-8D857FEF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Insights:</a:t>
            </a:r>
          </a:p>
          <a:p>
            <a:r>
              <a:rPr lang="en-US" dirty="0"/>
              <a:t>Ecosystem maturity requires balancing growth with dependency hygiene.</a:t>
            </a:r>
          </a:p>
          <a:p>
            <a:r>
              <a:rPr lang="en-US" dirty="0"/>
              <a:t>Tools for automated updates and security scans are crucial to manage growing dependency complexity.</a:t>
            </a:r>
          </a:p>
        </p:txBody>
      </p:sp>
    </p:spTree>
    <p:extLst>
      <p:ext uri="{BB962C8B-B14F-4D97-AF65-F5344CB8AC3E}">
        <p14:creationId xmlns:p14="http://schemas.microsoft.com/office/powerpoint/2010/main" val="103105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1820</TotalTime>
  <Words>632</Words>
  <Application>Microsoft Office PowerPoint</Application>
  <PresentationFormat>On-screen Show (4:3)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MS Shell Dlg 2</vt:lpstr>
      <vt:lpstr>Wingdings</vt:lpstr>
      <vt:lpstr>Wingdings 3</vt:lpstr>
      <vt:lpstr>Madison</vt:lpstr>
      <vt:lpstr>Analyzing Dependency Trends in the Maven Central Ecosystem</vt:lpstr>
      <vt:lpstr>Research Objectives</vt:lpstr>
      <vt:lpstr>Findings for RQ1: Growth Patterns Over Time</vt:lpstr>
      <vt:lpstr>Findings for RQ1: Growth Patterns Over Time</vt:lpstr>
      <vt:lpstr>Findings for RQ2: Dependency Usage Trends</vt:lpstr>
      <vt:lpstr>Findings for RQ2: Dependency Usage Trends</vt:lpstr>
      <vt:lpstr>Conclusion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Eashan Joshi</cp:lastModifiedBy>
  <cp:revision>5</cp:revision>
  <dcterms:created xsi:type="dcterms:W3CDTF">2013-01-27T09:14:16Z</dcterms:created>
  <dcterms:modified xsi:type="dcterms:W3CDTF">2024-11-12T20:55:17Z</dcterms:modified>
  <cp:category/>
</cp:coreProperties>
</file>