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9819828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9819828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9819828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9819828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19819828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19819828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19819828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19819828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9819828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19819828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19819828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19819828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19819828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19819828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19819828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19819828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1981982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1981982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19819828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19819828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981982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981982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1981982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1981982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981982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981982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981982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981982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19819828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19819828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19819828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19819828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9819828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9819828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19819828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19819828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Packaged</a:t>
            </a:r>
            <a:r>
              <a:rPr lang="en" sz="3200"/>
              <a:t> Foods Data Analysis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87325"/>
            <a:ext cx="86001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Eashwar Sathyamurthy (DC21067)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Galina Reitz (Mentor)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Ingredients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25" y="1205675"/>
            <a:ext cx="4058374" cy="30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25" y="1205675"/>
            <a:ext cx="4058374" cy="3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Ingredients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5" y="1197300"/>
            <a:ext cx="4330450" cy="32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675" y="1174900"/>
            <a:ext cx="4390174" cy="3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Ingredients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175" y="1399300"/>
            <a:ext cx="4330000" cy="32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</a:t>
            </a:r>
            <a:r>
              <a:rPr lang="en"/>
              <a:t>nalysis of Ingredients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433" y="1123050"/>
            <a:ext cx="4940366" cy="37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60750" y="23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Nutrients Analysis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5252250" y="1152475"/>
            <a:ext cx="35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terms of providing high quality nutrients,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Vegetable Based Products / Meals - 250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Dairy/Egg Based Products / Meals - 29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Egg Based Products / Meals - Not Ready to Eat (Frozen) - 4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categories </a:t>
            </a:r>
            <a:r>
              <a:rPr lang="en" sz="1200"/>
              <a:t>r</a:t>
            </a:r>
            <a:r>
              <a:rPr lang="en" sz="1200"/>
              <a:t>anks highest which forms only 6.3% of the total packages foods.</a:t>
            </a:r>
            <a:endParaRPr sz="12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75" y="1109375"/>
            <a:ext cx="4670125" cy="35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Nutrients Analysis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5271875" y="1152475"/>
            <a:ext cx="35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terms of quantity of nutrients,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Vegetable Based Products / Meals - Not Ready to Eat (Frozen)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Frozen Breakfast Sandwiches, Biscuits &amp; Meals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Grain Based Products / Meals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provides </a:t>
            </a:r>
            <a:r>
              <a:rPr lang="en" sz="1200"/>
              <a:t>rich nutritious food.</a:t>
            </a:r>
            <a:endParaRPr sz="1200"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25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on Manufacturing side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Manufacturers can use to the </a:t>
            </a:r>
            <a:r>
              <a:rPr lang="en"/>
              <a:t>popular</a:t>
            </a:r>
            <a:r>
              <a:rPr lang="en"/>
              <a:t> ingredients information to manufacture new variant of popular packages foods.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Manufacture can add ingredients from nutritious rich and high quality nutrients food categories to low nutritious food categories.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Manufacturers</a:t>
            </a:r>
            <a:r>
              <a:rPr lang="en"/>
              <a:t> can prioritize </a:t>
            </a:r>
            <a:r>
              <a:rPr lang="en"/>
              <a:t>manufacturing</a:t>
            </a:r>
            <a:r>
              <a:rPr lang="en"/>
              <a:t> process based on popular ingredients and nutrients.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on Health Side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Although nutritious, </a:t>
            </a:r>
            <a:r>
              <a:rPr lang="en" sz="1500"/>
              <a:t>Egg Based Products / Meals - Not Ready to Eat (Frozen), Frozen Breakfast Sandwiches, Biscuits &amp; Meals and Dough based Products/ Meals contain more than 40% of sodium phosphate.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Elevated intake of sodium can raise blood pressure leading to stroke and heart attacks.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Packaged foods is the main source of sodium for american people.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400"/>
              <a:t>Vegetable Based Products / Meals - Not Ready to Eat (Frozen) category is the best choice in terms of quality of nutrients.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Vegetable Based Products / Meals category is the best choice in terms of amount of ingredients.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sodium food is advisable.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232175" y="1515650"/>
            <a:ext cx="8520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30825" y="1152475"/>
            <a:ext cx="87015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contains the ingredient details of all the packaged foods, serving size, brand owner information manufactured in US.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were released by US Department of Agriculture for the ultimate goal of enhancement of public health.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data analysis to obtain popular ingredients in each food category and for all over packaged food.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</a:t>
            </a:r>
            <a:r>
              <a:rPr lang="en"/>
              <a:t>nutritious</a:t>
            </a:r>
            <a:r>
              <a:rPr lang="en"/>
              <a:t> rich meal category.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7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536775" y="1152475"/>
            <a:ext cx="32955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13 branded food categories.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Packaged foods market in US has a total of 4437 varieties of food.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Entrees, Sides &amp; Small Meals and Frozen Breakfast Sandwiches, Biscuits &amp; Meals form 60.6% of the packaged foods.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0" y="958850"/>
            <a:ext cx="5344050" cy="35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Ingredients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5" y="1182974"/>
            <a:ext cx="4093550" cy="3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350" y="1222225"/>
            <a:ext cx="4093550" cy="30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Ingredients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1152488"/>
            <a:ext cx="4123950" cy="30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350" y="1152489"/>
            <a:ext cx="4123950" cy="30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Ingredients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0" y="1371925"/>
            <a:ext cx="4262626" cy="319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775" y="1371900"/>
            <a:ext cx="4262626" cy="3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Ingredients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75" y="1152475"/>
            <a:ext cx="4326725" cy="32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075" y="1152475"/>
            <a:ext cx="4326725" cy="324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