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F8D6-001C-4000-8296-5B9B11479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4F144-9C64-E68B-AD73-DEBADB953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B643-3A3D-A57A-524A-A59E8117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6B60-175D-5634-3E77-F769239A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FC3B-3E09-CBA6-CDAE-FD5917E2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5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0377-11C4-516D-233A-00637497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C444-BBB7-A518-9B93-6E209DCEE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8B18-479B-4F83-EF38-6EA83991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CC01-42E1-866E-B41F-1BFDB19F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62315-1CCD-994E-7B25-89158A79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2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BC18D-2B1B-AFF3-932D-6756D6F66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71A5D-0C98-1018-5F8C-1B1D83D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2201-130D-9B1D-0524-43E747A4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17CD-A7AC-8FF0-2499-DA339A28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D8E94-4672-F78A-4056-7061EC22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1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8993-E3AB-06E2-55F2-9CFE8B8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25924-C94F-7705-8F69-44511733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C07F8-6ACD-3546-102F-DBF4C187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AD9D-A546-F8D1-72DE-7CDD545B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FBA5-2C07-5F83-9DCB-D9EBF4A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387-D1AA-C447-9B32-84ED7233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EC44-3C57-851C-5749-346A61BD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47F0-4E71-E7C7-9D8C-6D7FF5C8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2AB4-5E02-8166-9691-B074D35D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4DC26-B457-8304-CF78-593ED36D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2F78-6412-2155-8CEC-49FDA50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915F-C051-CAAF-ED40-99011BDC7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543B4-F3E8-B25A-C5D0-B3D32B05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8CD1A-AF68-C583-14FB-8D6B1D59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12E27-9489-612C-AF2B-929F7AEB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23487-24AC-9539-B586-9065D435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6B5D-A110-EA09-E7ED-A2091D17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B788-0B76-68E8-CA11-254541BE3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ABB9C-5372-6875-FB36-EB8B586D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00F7C-816B-04C8-2BF2-2FBF66CEB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AB94A-5E70-9982-96CC-6A3246146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D458B-367D-3A11-095C-5111664F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AAC58-4D5B-5633-3ADB-EEBCF38A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89851-ADE5-2DCF-3856-19333337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1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F20A-21DC-5848-7513-D74B1D8C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CF46D-F5F9-0BA7-B9E7-A6DEAF0B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17EA0-58C6-88A4-6453-ACEF3C2D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C94FF-727D-AFE5-16ED-0C8D9AA2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3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DE8E-D04F-3F41-B5AB-89D0DE42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80F19-9E4D-C7F3-92EF-477B64A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1B6FD-09D4-19F0-85F0-4C20B76D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5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7BD6-7B6F-BAF7-9397-302EDBB3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495C-4906-F898-4A7A-1AEFC0B11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8CF42-2FB6-0AD0-F48A-E4061F06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4D078-640E-371F-3FE9-EE73D23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6AC1B-A858-98FE-07D0-2C88BA54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E93F-BAD9-685C-144F-942272A4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05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9D26-1761-2387-78AA-BF72DB3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F6F31-19E9-F81C-8424-4954B85DF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135A3-21D6-B928-E964-596ED587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86CB-676B-EC68-4BBD-27438621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D53D-116F-CDF2-7A1B-5185C3D9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AA4DD-0083-479A-6928-3000BB7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8C4D7-B5B0-9B9E-A0D8-2110291F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25E-9A30-CA3B-1E21-796538A9B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196F-BAA8-A349-C11B-18BFA3E3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054B0-ACC7-4D96-B452-3CB8A65224F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BE9B-5565-6F3D-D465-9DE5EAF00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415F-60A9-E31D-711B-C7834944A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D9E-3BE6-7506-2630-05C5221B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5EAC-7B9D-196A-65C4-5EBD842D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Externally configurable </a:t>
            </a:r>
            <a:r>
              <a:rPr lang="en-IN" dirty="0" err="1"/>
              <a:t>yml</a:t>
            </a:r>
            <a:r>
              <a:rPr lang="en-IN" dirty="0"/>
              <a:t> file that can be used to inject classification</a:t>
            </a:r>
          </a:p>
          <a:p>
            <a:r>
              <a:rPr lang="en-IN" dirty="0"/>
              <a:t>Hugging Face model collection to access the required models</a:t>
            </a:r>
          </a:p>
          <a:p>
            <a:r>
              <a:rPr lang="en-IN" dirty="0"/>
              <a:t>Mistral 7B LLM with Few shot Prompting to predict the Email Type and Subtype with </a:t>
            </a:r>
          </a:p>
          <a:p>
            <a:r>
              <a:rPr lang="en-IN" dirty="0"/>
              <a:t>Same model to extract important attributes such as borrower id, loan number etc</a:t>
            </a:r>
          </a:p>
        </p:txBody>
      </p:sp>
    </p:spTree>
    <p:extLst>
      <p:ext uri="{BB962C8B-B14F-4D97-AF65-F5344CB8AC3E}">
        <p14:creationId xmlns:p14="http://schemas.microsoft.com/office/powerpoint/2010/main" val="1111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7B6217-AA58-F440-40A9-7B823E27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400995"/>
            <a:ext cx="10225548" cy="56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5CDA-F23A-3101-906C-65F70F59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B212-6605-438D-020E-E9A6D2BB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Hugging Face collection</a:t>
            </a:r>
          </a:p>
          <a:p>
            <a:r>
              <a:rPr lang="en-IN" dirty="0"/>
              <a:t>MISTRAL Model - </a:t>
            </a:r>
            <a:r>
              <a:rPr lang="en-IN" dirty="0" err="1"/>
              <a:t>mistralai</a:t>
            </a:r>
            <a:r>
              <a:rPr lang="en-IN" dirty="0"/>
              <a:t>/Mistral-7B-Instruct-v0.3</a:t>
            </a:r>
          </a:p>
          <a:p>
            <a:r>
              <a:rPr lang="en-US" dirty="0"/>
              <a:t>Few Shot Classification</a:t>
            </a:r>
          </a:p>
          <a:p>
            <a:r>
              <a:rPr lang="en-US" dirty="0"/>
              <a:t>Named Entity Recognition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32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A713-9E22-A405-B986-9E1A9D48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86E9-313A-B77A-89FD-1315EF6A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Highly configurable since the key </a:t>
            </a:r>
            <a:r>
              <a:rPr lang="en-IN" dirty="0" err="1"/>
              <a:t>pharases</a:t>
            </a:r>
            <a:r>
              <a:rPr lang="en-IN" dirty="0"/>
              <a:t> can be modified easily</a:t>
            </a:r>
          </a:p>
          <a:p>
            <a:r>
              <a:rPr lang="en-IN" dirty="0"/>
              <a:t>Plug and play approach to the models</a:t>
            </a:r>
          </a:p>
          <a:p>
            <a:r>
              <a:rPr lang="en-IN" dirty="0"/>
              <a:t>Open source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8FB2-B013-D11D-C404-18853E0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of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9F2B-C18A-77F8-85DD-74739F7A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Explore better prompting to the models for accurate detection</a:t>
            </a:r>
          </a:p>
          <a:p>
            <a:r>
              <a:rPr lang="en-IN" dirty="0"/>
              <a:t>Email attachments reading and prioritization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1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Approach</vt:lpstr>
      <vt:lpstr>PowerPoint Presentation</vt:lpstr>
      <vt:lpstr>Models Used</vt:lpstr>
      <vt:lpstr>Advantages</vt:lpstr>
      <vt:lpstr>Area of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Madi</dc:creator>
  <cp:lastModifiedBy>Nagaraj Madi</cp:lastModifiedBy>
  <cp:revision>2</cp:revision>
  <dcterms:created xsi:type="dcterms:W3CDTF">2025-03-25T18:13:46Z</dcterms:created>
  <dcterms:modified xsi:type="dcterms:W3CDTF">2025-03-25T18:51:51Z</dcterms:modified>
</cp:coreProperties>
</file>