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6" y="6353914"/>
            <a:ext cx="2348203" cy="5040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336B8-343D-462D-A3DF-A86FF2730AC8}"/>
              </a:ext>
            </a:extLst>
          </p:cNvPr>
          <p:cNvSpPr txBox="1"/>
          <p:nvPr/>
        </p:nvSpPr>
        <p:spPr>
          <a:xfrm>
            <a:off x="961052" y="112116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Sommaire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E8BC02-35CF-4436-AC26-58B450D82DD3}"/>
              </a:ext>
            </a:extLst>
          </p:cNvPr>
          <p:cNvSpPr txBox="1"/>
          <p:nvPr/>
        </p:nvSpPr>
        <p:spPr>
          <a:xfrm>
            <a:off x="961052" y="1822385"/>
            <a:ext cx="33066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Introduction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Présentation des données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Méthodologie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1F772-B61C-4D02-8842-496CFD31D481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8BD96-CE1A-4AE9-801E-6534C3428275}"/>
              </a:ext>
            </a:extLst>
          </p:cNvPr>
          <p:cNvSpPr txBox="1"/>
          <p:nvPr/>
        </p:nvSpPr>
        <p:spPr>
          <a:xfrm>
            <a:off x="3815055" y="6436680"/>
            <a:ext cx="456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+mj-lt"/>
              </a:rPr>
              <a:t>Pierre </a:t>
            </a:r>
            <a:r>
              <a:rPr lang="fr-FR" sz="1400" cap="small" dirty="0">
                <a:latin typeface="+mj-lt"/>
              </a:rPr>
              <a:t>Cottais</a:t>
            </a:r>
            <a:r>
              <a:rPr lang="fr-FR" sz="1400" dirty="0">
                <a:latin typeface="+mj-lt"/>
              </a:rPr>
              <a:t> &amp; Elias </a:t>
            </a:r>
            <a:r>
              <a:rPr lang="fr-FR" sz="1400" cap="small" dirty="0">
                <a:latin typeface="+mj-lt"/>
              </a:rPr>
              <a:t>Hermance</a:t>
            </a:r>
            <a:r>
              <a:rPr lang="fr-FR" sz="1400" dirty="0">
                <a:latin typeface="+mj-lt"/>
              </a:rPr>
              <a:t>   –   vendredi 2 octobre 2021</a:t>
            </a:r>
            <a:endParaRPr lang="fr-FR" sz="1400" cap="small" dirty="0">
              <a:latin typeface="+mj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25C283-0B4A-4AFC-A3BC-EC15D4BDA131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13" name="Graphique 12" descr="Arbre à feuilles caduques">
              <a:extLst>
                <a:ext uri="{FF2B5EF4-FFF2-40B4-BE49-F238E27FC236}">
                  <a16:creationId xmlns:a16="http://schemas.microsoft.com/office/drawing/2014/main" id="{0A939ACB-A5ED-44BA-9341-AB68BD22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870BC7-A7DC-4E8F-837B-5E8CBF48E760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113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0885B9-C6F4-4DBD-8519-2996CFB2B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65" y="1822385"/>
            <a:ext cx="5087931" cy="33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78162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Zoom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323439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layers.RandomZoom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(.5,.2)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1159292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323562" y="1582832"/>
            <a:ext cx="5907386" cy="4278094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(10, activation = 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=(4, 4),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(0.3,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(0.3,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560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d’apprentissage (80 %)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de validation (20 %)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20 cycles itératifs (</a:t>
            </a:r>
            <a:r>
              <a:rPr lang="fr-FR" sz="2000" i="1" dirty="0">
                <a:latin typeface="+mj-lt"/>
              </a:rPr>
              <a:t>epochs</a:t>
            </a:r>
            <a:r>
              <a:rPr lang="fr-FR" sz="2000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1B8DFF-BD08-461F-8F58-597FAAB3E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85" y="1822385"/>
            <a:ext cx="5486411" cy="365760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7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Grand écran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42</cp:revision>
  <dcterms:created xsi:type="dcterms:W3CDTF">2021-10-19T08:49:30Z</dcterms:created>
  <dcterms:modified xsi:type="dcterms:W3CDTF">2021-10-19T16:55:17Z</dcterms:modified>
</cp:coreProperties>
</file>