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3" r:id="rId8"/>
    <p:sldId id="271" r:id="rId9"/>
    <p:sldId id="272" r:id="rId10"/>
    <p:sldId id="265" r:id="rId11"/>
    <p:sldId id="275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1" y="6392853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26764" cy="461665"/>
            <a:chOff x="389204" y="147058"/>
            <a:chExt cx="11526764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71764" y="147058"/>
              <a:ext cx="154420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sz="20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518003" y="2290195"/>
            <a:ext cx="109260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Faible diversité d’images (Image test trop pas assez ressemblantes au jeu de données train)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Autre : essentiellement des animaux dans la végétation, peut être confondu avec les données dans « Fleur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Images biaisées, mal rangées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Les images prises dans des jeux de données n’ont pas été toutes passées en revue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Pas assez d’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 ou architecture pas assez dense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On voulait maximiser « 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computing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time » (le temps d’entrainement du modèle et de validation) et « validation 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 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Architecture pas adaptée</a:t>
            </a:r>
          </a:p>
          <a:p>
            <a:pPr lvl="1"/>
            <a:r>
              <a:rPr lang="fr-FR" sz="1600" dirty="0">
                <a:latin typeface="+mj-lt"/>
                <a:sym typeface="Wingdings" panose="05000000000000000000" pitchFamily="2" charset="2"/>
              </a:rPr>
              <a:t> On pourrait réutiliser des architectures spécialisées dans la classification de la flore</a:t>
            </a:r>
            <a:endParaRPr lang="fr-FR" sz="16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579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Qu’est-ce qui pourrait expliquer ces résultats ?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26764" cy="461665"/>
            <a:chOff x="389204" y="147058"/>
            <a:chExt cx="11526764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71764" y="147058"/>
              <a:ext cx="154420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sz="20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11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518003" y="2283711"/>
            <a:ext cx="11067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d’un </a:t>
            </a:r>
            <a:r>
              <a:rPr lang="fr-FR" sz="2000" dirty="0" err="1">
                <a:latin typeface="+mj-lt"/>
              </a:rPr>
              <a:t>multilayer</a:t>
            </a:r>
            <a:r>
              <a:rPr lang="fr-FR" sz="2000" dirty="0">
                <a:latin typeface="+mj-lt"/>
              </a:rPr>
              <a:t> perceptron (et d’un </a:t>
            </a:r>
            <a:r>
              <a:rPr lang="fr-FR" sz="2000" dirty="0" err="1">
                <a:latin typeface="+mj-lt"/>
              </a:rPr>
              <a:t>flattening</a:t>
            </a:r>
            <a:r>
              <a:rPr lang="fr-FR" sz="2000" dirty="0">
                <a:latin typeface="+mj-lt"/>
              </a:rPr>
              <a:t> layer)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Un MLP associé à notre architecture contenant des couches de convolutions pourrait fournir des résultats plus satisfaisants</a:t>
            </a:r>
          </a:p>
          <a:p>
            <a:pPr lvl="1"/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Vérifier la classification des images, et les images en elles-mêmes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couches (pour aller plus profondément dans l’apprentissage)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Nous n’avions pas atteint un plateau pour l’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du modèle d’entrainement ni de 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Perspectives… 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8BF3E4-C25F-45F4-9242-ABCADCB49665}"/>
              </a:ext>
            </a:extLst>
          </p:cNvPr>
          <p:cNvSpPr txBox="1"/>
          <p:nvPr/>
        </p:nvSpPr>
        <p:spPr>
          <a:xfrm>
            <a:off x="1275680" y="5440291"/>
            <a:ext cx="9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Cependant, nous n’expliquons toujours pas la variation énorme entre deux points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11612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4622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 (si </a:t>
            </a:r>
            <a:r>
              <a:rPr lang="fr-FR" sz="2000" i="1" dirty="0" err="1">
                <a:latin typeface="+mj-lt"/>
              </a:rPr>
              <a:t>overfitting</a:t>
            </a:r>
            <a:r>
              <a:rPr lang="fr-FR" sz="2000" i="1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65" y="1822385"/>
            <a:ext cx="5087931" cy="3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63221" cy="150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07721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543046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d’apprentissage (1107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de validation (3799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20 cycles itératifs (</a:t>
            </a:r>
            <a:r>
              <a:rPr lang="fr-FR" sz="2000" i="1" dirty="0">
                <a:latin typeface="+mj-lt"/>
              </a:rPr>
              <a:t>epochs</a:t>
            </a:r>
            <a:r>
              <a:rPr lang="fr-FR" sz="2000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323562" y="1582832"/>
            <a:ext cx="5907386" cy="4031873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inputs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keras.Input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shape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=(256,256,3))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C31C0-DFE2-4866-B5DC-780E9D90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2" y="1822385"/>
            <a:ext cx="5181433" cy="3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822385"/>
            <a:ext cx="5181435" cy="3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69" y="2595119"/>
            <a:ext cx="5181435" cy="18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656</Words>
  <Application>Microsoft Office PowerPoint</Application>
  <PresentationFormat>Grand écran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Elias HERMANCE</cp:lastModifiedBy>
  <cp:revision>51</cp:revision>
  <dcterms:created xsi:type="dcterms:W3CDTF">2021-10-19T08:49:30Z</dcterms:created>
  <dcterms:modified xsi:type="dcterms:W3CDTF">2021-10-22T09:59:09Z</dcterms:modified>
</cp:coreProperties>
</file>