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Cottais" initials="PC" lastIdx="1" clrIdx="0">
    <p:extLst>
      <p:ext uri="{19B8F6BF-5375-455C-9EA6-DF929625EA0E}">
        <p15:presenceInfo xmlns:p15="http://schemas.microsoft.com/office/powerpoint/2012/main" userId="c33c156b1a8113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3A"/>
    <a:srgbClr val="74A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D0A9-4A10-4021-B28F-A517F349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A38BF-E075-4832-8BB3-32ED208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CDC31-27C9-47FC-88C2-E7E28AF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25B58-4627-46D9-B897-BC0CE55B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7F22C-6709-41C5-A001-5DD5A00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F8CF-BF2E-49E5-9042-9BA61EB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B7179-AFDE-4F14-AC00-6E6F09DB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FE9BC-FDBE-44B6-A421-FB783C4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9F097-48F2-489F-AD5A-71033E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019D-BBB4-4AAB-9886-46818E6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1F0C6-0811-4E8B-A410-F3D19549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5636A2-26B3-4CBD-96A5-6232A1D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7AFF-992A-4523-8F96-B6D71449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D77F0-B7E8-4704-A500-A1BD655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4F38B-445B-4B63-9183-2D97263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163C-EEBC-4A67-8DAD-89852A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3D1E-5F95-4225-83AC-67F2F10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8555D-337C-4AD7-89FC-556B560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9DEA4-E22D-4BDB-91F1-428255D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CCC9-21B6-4D30-8E5E-27097F6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2D1F0-F624-4AB7-9BB2-682CE46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3B0C9-A80C-42F8-B2E8-0F79BBB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ECE6C-8340-44B1-B509-FFA067A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4AE3-C217-490D-B636-0281700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3574A-B74C-43D2-98B0-A7A49C7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AD9B-5814-444C-BF26-AC928EA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481F1-C7D0-4017-8F2B-408C95C0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E655C-56A8-4AE2-8278-5F818EB4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9B75-E36E-411B-9F4F-4177E71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FE5C1-5B8C-42E4-96E7-2B04C0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41B15-A464-4C7E-9BE1-1A98342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C97F-6A45-4029-8FB6-65F683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A70CF-9E46-452F-AE35-49CCED23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4E31-B539-44FC-B784-CCB960C6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4E43-39AA-43DB-A6DE-CEDAAEE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C81F2-958A-46CF-BD77-1BFD58383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C8F29-3F91-4DAC-9808-79B7DBA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AF81A2-A0A0-4DC0-97C0-4F163FA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0AB903-D364-4D08-8C14-08AFCA1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56EB-D408-450C-9136-001A28AD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2ADD-1110-4B0D-A61C-71D43796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16FE0-74DA-48AA-8453-DD6E56C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F7310A-9DE1-4337-A1F5-28016F8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B1D16-525A-4A88-AF87-E3BFB29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35F91-5CD4-45EA-BA8C-D05445D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1CD23-8CA7-4759-848E-5C7F21C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B9E5-2765-4F67-84EA-D8EDDCD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B34C9-CD1C-4857-80E1-63864471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A1A1F-4323-4962-8335-785BE7AD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465E9-29F9-4C72-9A2F-B6E506A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DBDD2-15FB-4936-8B92-F9DF28E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E523-1BA5-4448-AC00-492D5BB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BFFC2-30EC-41B2-ABBD-F4C4F87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940D5-5614-4B5D-BAE3-C4FBC7F5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CC4F2-5419-4D65-83B5-24182CCF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34EA8-0971-47FD-B6D5-6B5C262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B680E-DC27-4B76-ABD5-028F166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F5B89-013E-4413-B284-F922385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83749-1C6A-4A3C-B41D-307AB7FD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39617-8740-45F2-B7F8-9B9CB0A7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3A920-386F-45A7-9175-52A39489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858-4264-45D8-BEDE-F8D68C272308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D4E47-3417-49C8-8940-419B24E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24D0-379A-4E92-AA33-7B3BD3A4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7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Classification de la flore en trois catégories selon un modèle de </a:t>
            </a:r>
            <a:r>
              <a:rPr lang="fr-FR" sz="3200" i="1" cap="small" dirty="0">
                <a:latin typeface="+mj-lt"/>
              </a:rPr>
              <a:t>computer vision</a:t>
            </a:r>
            <a:endParaRPr lang="fr-FR" sz="3200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10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6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5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Merci pour votre attention.</a:t>
            </a:r>
          </a:p>
          <a:p>
            <a:pPr algn="ctr"/>
            <a:r>
              <a:rPr lang="fr-FR" sz="3200" cap="small" dirty="0">
                <a:latin typeface="+mj-lt"/>
              </a:rPr>
              <a:t>Place aux questions !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A17448-7820-4440-A6F4-328E8830503F}"/>
              </a:ext>
            </a:extLst>
          </p:cNvPr>
          <p:cNvSpPr txBox="1"/>
          <p:nvPr/>
        </p:nvSpPr>
        <p:spPr>
          <a:xfrm>
            <a:off x="0" y="6292185"/>
            <a:ext cx="1071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*ça rime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54FEA6-7EE1-41CC-AAA0-651782AE7CA1}"/>
              </a:ext>
            </a:extLst>
          </p:cNvPr>
          <p:cNvSpPr txBox="1"/>
          <p:nvPr/>
        </p:nvSpPr>
        <p:spPr>
          <a:xfrm>
            <a:off x="7777871" y="21978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314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6" y="6353914"/>
            <a:ext cx="2348203" cy="50408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D336B8-343D-462D-A3DF-A86FF2730AC8}"/>
              </a:ext>
            </a:extLst>
          </p:cNvPr>
          <p:cNvSpPr txBox="1"/>
          <p:nvPr/>
        </p:nvSpPr>
        <p:spPr>
          <a:xfrm>
            <a:off x="961052" y="1121167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Sommaire</a:t>
            </a:r>
            <a:endParaRPr lang="fr-FR" sz="2000" cap="small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E8BC02-35CF-4436-AC26-58B450D82DD3}"/>
              </a:ext>
            </a:extLst>
          </p:cNvPr>
          <p:cNvSpPr txBox="1"/>
          <p:nvPr/>
        </p:nvSpPr>
        <p:spPr>
          <a:xfrm>
            <a:off x="961052" y="1822385"/>
            <a:ext cx="3306674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Introduction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Présentation des données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Méthodologie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1F772-B61C-4D02-8842-496CFD31D481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F8BD96-CE1A-4AE9-801E-6534C3428275}"/>
              </a:ext>
            </a:extLst>
          </p:cNvPr>
          <p:cNvSpPr txBox="1"/>
          <p:nvPr/>
        </p:nvSpPr>
        <p:spPr>
          <a:xfrm>
            <a:off x="3815055" y="6436680"/>
            <a:ext cx="4561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+mj-lt"/>
              </a:rPr>
              <a:t>Pierre </a:t>
            </a:r>
            <a:r>
              <a:rPr lang="fr-FR" sz="1400" cap="small" dirty="0">
                <a:latin typeface="+mj-lt"/>
              </a:rPr>
              <a:t>Cottais</a:t>
            </a:r>
            <a:r>
              <a:rPr lang="fr-FR" sz="1400" dirty="0">
                <a:latin typeface="+mj-lt"/>
              </a:rPr>
              <a:t> &amp; Elias </a:t>
            </a:r>
            <a:r>
              <a:rPr lang="fr-FR" sz="1400" cap="small" dirty="0">
                <a:latin typeface="+mj-lt"/>
              </a:rPr>
              <a:t>Hermance</a:t>
            </a:r>
            <a:r>
              <a:rPr lang="fr-FR" sz="1400" dirty="0">
                <a:latin typeface="+mj-lt"/>
              </a:rPr>
              <a:t>   –   vendredi 2 octobre 2021</a:t>
            </a:r>
            <a:endParaRPr lang="fr-FR" sz="1400" cap="small" dirty="0">
              <a:latin typeface="+mj-lt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325C283-0B4A-4AFC-A3BC-EC15D4BDA131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13" name="Graphique 12" descr="Arbre à feuilles caduques">
              <a:extLst>
                <a:ext uri="{FF2B5EF4-FFF2-40B4-BE49-F238E27FC236}">
                  <a16:creationId xmlns:a16="http://schemas.microsoft.com/office/drawing/2014/main" id="{0A939ACB-A5ED-44BA-9341-AB68BD22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0870BC7-A7DC-4E8F-837B-5E8CBF48E760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5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272313" y="147058"/>
            <a:ext cx="11530483" cy="461665"/>
            <a:chOff x="272313" y="147058"/>
            <a:chExt cx="11530483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272313" y="147058"/>
              <a:ext cx="17351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3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233B308-EC76-4910-91B9-E4D4C4B45507}"/>
              </a:ext>
            </a:extLst>
          </p:cNvPr>
          <p:cNvSpPr txBox="1"/>
          <p:nvPr/>
        </p:nvSpPr>
        <p:spPr>
          <a:xfrm>
            <a:off x="961052" y="1121167"/>
            <a:ext cx="193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Problématique</a:t>
            </a:r>
            <a:endParaRPr lang="fr-FR" sz="2000" cap="small" dirty="0">
              <a:latin typeface="+mj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1E28A-145E-479C-99F5-2DFB2CCFE4C7}"/>
              </a:ext>
            </a:extLst>
          </p:cNvPr>
          <p:cNvSpPr txBox="1"/>
          <p:nvPr/>
        </p:nvSpPr>
        <p:spPr>
          <a:xfrm>
            <a:off x="961052" y="1822385"/>
            <a:ext cx="8445517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« Comment différencier des éléments de la flore locale de façon automatisée ? »</a:t>
            </a:r>
          </a:p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du périmètre d’étude aux arbres et aux fleurs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d’outils de </a:t>
            </a:r>
            <a:r>
              <a:rPr lang="fr-FR" sz="2000" i="1" dirty="0">
                <a:latin typeface="+mj-lt"/>
              </a:rPr>
              <a:t>computer vision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6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4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Composition du jeu de données</a:t>
            </a:r>
            <a:endParaRPr lang="fr-FR" sz="2000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508793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3 classes : {Arbre ; Fleur ; Autre}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68 photos (Ille-et-Vilaine et Côtes d’Armor)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113 images collectées (libres de droit)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latin typeface="+mj-lt"/>
              </a:rPr>
              <a:t>Data augmentation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331B03-F497-4DCD-A521-87B2BD9A8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65" y="1822385"/>
            <a:ext cx="5087931" cy="33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5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559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cap="small" dirty="0">
                <a:latin typeface="+mj-lt"/>
              </a:rPr>
              <a:t>Data augmentation </a:t>
            </a:r>
            <a:r>
              <a:rPr lang="fr-FR" sz="2400" cap="small" dirty="0">
                <a:latin typeface="+mj-lt"/>
              </a:rPr>
              <a:t>par modification aléatoire</a:t>
            </a:r>
            <a:endParaRPr lang="fr-FR" sz="2000" i="1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1478162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Inversion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Rotation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Zoom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76FAC-B2B9-47B6-B3C6-BE9EE5289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62" y="1822385"/>
            <a:ext cx="4255219" cy="425521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78944C0-DC7C-4C60-8378-1C8C55F2B0DF}"/>
              </a:ext>
            </a:extLst>
          </p:cNvPr>
          <p:cNvSpPr txBox="1"/>
          <p:nvPr/>
        </p:nvSpPr>
        <p:spPr>
          <a:xfrm>
            <a:off x="961052" y="4451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534E5D-0BAD-40B7-95E4-A380CA7F6D4E}"/>
              </a:ext>
            </a:extLst>
          </p:cNvPr>
          <p:cNvSpPr txBox="1"/>
          <p:nvPr/>
        </p:nvSpPr>
        <p:spPr>
          <a:xfrm>
            <a:off x="961052" y="4413394"/>
            <a:ext cx="6131807" cy="1323439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keras.Sequential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layers.RandomFlip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horizontal_and_vertical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layers.RandomRotation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(0.2),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layers.RandomZoom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(.5,.2)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841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6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4137415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de l’échelle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Transformation 2D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Sélection temporaire de neurones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138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Structure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3BACAF-29D5-48BB-9AEE-BDF643DB78DF}"/>
              </a:ext>
            </a:extLst>
          </p:cNvPr>
          <p:cNvSpPr txBox="1"/>
          <p:nvPr/>
        </p:nvSpPr>
        <p:spPr>
          <a:xfrm>
            <a:off x="5323562" y="1582832"/>
            <a:ext cx="5907386" cy="4278094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layers.Rescaling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scale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=1.0 / 255)(inputs)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data_augmentation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(10, activation = 'relu')(x)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layers.BatchNormalization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=(4, 4),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=(4, 4),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 2))(x)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=(4, 4),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layers.Dropout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(0.3,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seed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123)(x)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layers.Dropout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(0.3,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seed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123)(x)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layers.GlobalAveragePooling2D()(x)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outputs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(3, activation="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softmax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model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keras.Model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(inputs=inputs, outputs=outputs)</a:t>
            </a:r>
          </a:p>
        </p:txBody>
      </p:sp>
    </p:spTree>
    <p:extLst>
      <p:ext uri="{BB962C8B-B14F-4D97-AF65-F5344CB8AC3E}">
        <p14:creationId xmlns:p14="http://schemas.microsoft.com/office/powerpoint/2010/main" val="41101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7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4156074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Échantillon d’apprentissage (80 %)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Échantillon de validation (20 %)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20 cycles itératifs (</a:t>
            </a:r>
            <a:r>
              <a:rPr lang="fr-FR" sz="2000" i="1" dirty="0">
                <a:latin typeface="+mj-lt"/>
              </a:rPr>
              <a:t>epochs</a:t>
            </a:r>
            <a:r>
              <a:rPr lang="fr-FR" sz="2000" dirty="0">
                <a:latin typeface="+mj-lt"/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470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Entraînement et validation du modèle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1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8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01B494-50FE-46B4-A84F-859920A3792D}"/>
              </a:ext>
            </a:extLst>
          </p:cNvPr>
          <p:cNvSpPr txBox="1"/>
          <p:nvPr/>
        </p:nvSpPr>
        <p:spPr>
          <a:xfrm>
            <a:off x="961052" y="1822385"/>
            <a:ext cx="103105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54E5B8-3EC0-442D-B069-315C54F7A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1" y="1822385"/>
            <a:ext cx="5181435" cy="34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3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9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774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Grand écran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45</cp:revision>
  <dcterms:created xsi:type="dcterms:W3CDTF">2021-10-19T08:49:30Z</dcterms:created>
  <dcterms:modified xsi:type="dcterms:W3CDTF">2021-10-21T20:28:18Z</dcterms:modified>
</cp:coreProperties>
</file>