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ED0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ACC"/>
          </a:solidFill>
        </a:fill>
      </a:tcStyle>
    </a:wholeTbl>
    <a:band2H>
      <a:tcTxStyle b="def" i="def"/>
      <a:tcStyle>
        <a:tcBdr/>
        <a:fill>
          <a:solidFill>
            <a:srgbClr val="FDED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7EB"/>
          </a:solidFill>
        </a:fill>
      </a:tcStyle>
    </a:wholeTbl>
    <a:band2H>
      <a:tcTxStyle b="def" i="def"/>
      <a:tcStyle>
        <a:tcBdr/>
        <a:fill>
          <a:solidFill>
            <a:srgbClr val="E7F4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5"/>
          <p:cNvSpPr/>
          <p:nvPr>
            <p:ph type="pic" sz="quarter" idx="13"/>
          </p:nvPr>
        </p:nvSpPr>
        <p:spPr>
          <a:xfrm>
            <a:off x="8756650" y="1397000"/>
            <a:ext cx="2260600" cy="401955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5"/>
          <p:cNvSpPr/>
          <p:nvPr>
            <p:ph type="pic" sz="quarter" idx="13"/>
          </p:nvPr>
        </p:nvSpPr>
        <p:spPr>
          <a:xfrm>
            <a:off x="1368717" y="2087741"/>
            <a:ext cx="2807044" cy="352058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11"/>
          <p:cNvSpPr/>
          <p:nvPr>
            <p:ph type="pic" sz="quarter" idx="13"/>
          </p:nvPr>
        </p:nvSpPr>
        <p:spPr>
          <a:xfrm>
            <a:off x="1540153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2" name="图片占位符 12"/>
          <p:cNvSpPr/>
          <p:nvPr>
            <p:ph type="pic" sz="quarter" idx="14"/>
          </p:nvPr>
        </p:nvSpPr>
        <p:spPr>
          <a:xfrm>
            <a:off x="3874193" y="2983847"/>
            <a:ext cx="2092108" cy="21028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3" name="图片占位符 13"/>
          <p:cNvSpPr/>
          <p:nvPr>
            <p:ph type="pic" sz="quarter" idx="15"/>
          </p:nvPr>
        </p:nvSpPr>
        <p:spPr>
          <a:xfrm>
            <a:off x="6214998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4" name="图片占位符 14"/>
          <p:cNvSpPr/>
          <p:nvPr>
            <p:ph type="pic" sz="quarter" idx="16"/>
          </p:nvPr>
        </p:nvSpPr>
        <p:spPr>
          <a:xfrm>
            <a:off x="8549037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图片占位符 9"/>
          <p:cNvSpPr/>
          <p:nvPr>
            <p:ph type="pic" sz="quarter" idx="13"/>
          </p:nvPr>
        </p:nvSpPr>
        <p:spPr>
          <a:xfrm>
            <a:off x="6959392" y="3034572"/>
            <a:ext cx="3499310" cy="22166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3" name="图片占位符 7"/>
          <p:cNvSpPr/>
          <p:nvPr>
            <p:ph type="pic" sz="quarter" idx="14"/>
          </p:nvPr>
        </p:nvSpPr>
        <p:spPr>
          <a:xfrm>
            <a:off x="1738104" y="3034572"/>
            <a:ext cx="3499310" cy="22166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片占位符 3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0" name="矩形 3"/>
          <p:cNvSpPr txBox="1"/>
          <p:nvPr/>
        </p:nvSpPr>
        <p:spPr>
          <a:xfrm>
            <a:off x="8325228" y="6545425"/>
            <a:ext cx="775137" cy="23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模板下载：</a:t>
            </a:r>
            <a:r>
              <a:t>www.1ppt.com/moban/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行业</a:t>
            </a: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t>www.1ppt.com/hangye/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节日</a:t>
            </a: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t>www.1ppt.com/jieri/     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素材下载：</a:t>
            </a:r>
            <a:r>
              <a:t>www.1ppt.com/sucai/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背景图片：</a:t>
            </a:r>
            <a:r>
              <a:t>www.1ppt.com/beijing/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图表下载：</a:t>
            </a:r>
            <a:r>
              <a:t>www.1ppt.com/tubiao/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优秀</a:t>
            </a: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下载：</a:t>
            </a:r>
            <a:r>
              <a:t>www.1ppt.com/xiazai/  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 </a:t>
            </a:r>
            <a:r>
              <a:t>www.1ppt.com/powerpoint/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Word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 </a:t>
            </a:r>
            <a:r>
              <a:t>www.1ppt.com/word/              Excel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</a:t>
            </a:r>
            <a:r>
              <a:t>www.1ppt.com/excel/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资料下载：</a:t>
            </a:r>
            <a:r>
              <a:t>www.1ppt.com/ziliao/          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课件下载：</a:t>
            </a:r>
            <a:r>
              <a:t>www.1ppt.com/kejian/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范文下载：</a:t>
            </a:r>
            <a:r>
              <a:t>www.1ppt.com/fanwen/      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试卷下载：</a:t>
            </a:r>
            <a:r>
              <a:t>www.1ppt.com/shiti/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教案下载：</a:t>
            </a:r>
            <a:r>
              <a:t>www.1ppt.com/jiaoan/        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字体下载：</a:t>
            </a:r>
            <a:r>
              <a:t>www.1ppt.com/ziti/</a:t>
            </a:r>
          </a:p>
          <a:p>
            <a:pPr>
              <a:defRPr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656" y="535807"/>
            <a:ext cx="8077201" cy="598958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文本框 4"/>
          <p:cNvSpPr txBox="1"/>
          <p:nvPr/>
        </p:nvSpPr>
        <p:spPr>
          <a:xfrm>
            <a:off x="4362341" y="2560441"/>
            <a:ext cx="3472866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262626"/>
                </a:solidFill>
              </a:defRPr>
            </a:lvl1pPr>
          </a:lstStyle>
          <a:p>
            <a:pPr/>
            <a:r>
              <a:t>TOP GROUPS</a:t>
            </a:r>
          </a:p>
        </p:txBody>
      </p:sp>
      <p:sp>
        <p:nvSpPr>
          <p:cNvPr id="82" name="文本框 5"/>
          <p:cNvSpPr txBox="1"/>
          <p:nvPr/>
        </p:nvSpPr>
        <p:spPr>
          <a:xfrm>
            <a:off x="5538702" y="1970471"/>
            <a:ext cx="1120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界面设计</a:t>
            </a:r>
          </a:p>
        </p:txBody>
      </p:sp>
      <p:sp>
        <p:nvSpPr>
          <p:cNvPr id="83" name="文本框 7"/>
          <p:cNvSpPr txBox="1"/>
          <p:nvPr/>
        </p:nvSpPr>
        <p:spPr>
          <a:xfrm>
            <a:off x="4407134" y="3384227"/>
            <a:ext cx="337773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小组成员：刘东</a:t>
            </a:r>
            <a:r>
              <a:t>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胡伟凡  黎亦汛  庞增冠</a:t>
            </a:r>
          </a:p>
        </p:txBody>
      </p:sp>
      <p:grpSp>
        <p:nvGrpSpPr>
          <p:cNvPr id="86" name="组合 11"/>
          <p:cNvGrpSpPr/>
          <p:nvPr/>
        </p:nvGrpSpPr>
        <p:grpSpPr>
          <a:xfrm>
            <a:off x="5518150" y="4107360"/>
            <a:ext cx="1155700" cy="294641"/>
            <a:chOff x="0" y="0"/>
            <a:chExt cx="1155700" cy="294640"/>
          </a:xfrm>
        </p:grpSpPr>
        <p:sp>
          <p:nvSpPr>
            <p:cNvPr id="84" name="圆角矩形 8"/>
            <p:cNvSpPr/>
            <p:nvPr/>
          </p:nvSpPr>
          <p:spPr>
            <a:xfrm>
              <a:off x="0" y="1100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文本框 9"/>
            <p:cNvSpPr txBox="1"/>
            <p:nvPr/>
          </p:nvSpPr>
          <p:spPr>
            <a:xfrm>
              <a:off x="144308" y="0"/>
              <a:ext cx="872627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BY</a:t>
              </a:r>
              <a:r>
                <a:t>：华师</a:t>
              </a:r>
              <a:r>
                <a:t>F4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4"/>
      <p:bldP build="whole" bldLvl="1" animBg="1" rev="0" advAuto="0" spid="82" grpId="2"/>
      <p:bldP build="whole" bldLvl="1" animBg="1" rev="0" advAuto="0" spid="86" grpId="5"/>
      <p:bldP build="whole" bldLvl="1" animBg="1" rev="0" advAuto="0" spid="81" grpId="3"/>
      <p:bldP build="whole" bldLvl="1" animBg="1" rev="0" advAuto="0" spid="8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 12"/>
          <p:cNvSpPr txBox="1"/>
          <p:nvPr/>
        </p:nvSpPr>
        <p:spPr>
          <a:xfrm>
            <a:off x="2976151" y="5282501"/>
            <a:ext cx="624285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Product Orientation and Targets</a:t>
            </a:r>
          </a:p>
        </p:txBody>
      </p:sp>
      <p:sp>
        <p:nvSpPr>
          <p:cNvPr id="169" name="文本框 13"/>
          <p:cNvSpPr txBox="1"/>
          <p:nvPr/>
        </p:nvSpPr>
        <p:spPr>
          <a:xfrm>
            <a:off x="5424002" y="4379012"/>
            <a:ext cx="1323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32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账本</a:t>
            </a:r>
            <a:r>
              <a:t>UI</a:t>
            </a:r>
          </a:p>
        </p:txBody>
      </p:sp>
      <p:sp>
        <p:nvSpPr>
          <p:cNvPr id="170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1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3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76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74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文本框 20"/>
            <p:cNvSpPr txBox="1"/>
            <p:nvPr/>
          </p:nvSpPr>
          <p:spPr>
            <a:xfrm>
              <a:off x="1732372" y="864353"/>
              <a:ext cx="86428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73" grpId="6"/>
      <p:bldP build="whole" bldLvl="1" animBg="1" rev="0" advAuto="0" spid="170" grpId="3"/>
      <p:bldP build="whole" bldLvl="1" animBg="1" rev="0" advAuto="0" spid="176" grpId="1"/>
      <p:bldP build="whole" bldLvl="1" animBg="1" rev="0" advAuto="0" spid="172" grpId="5"/>
      <p:bldP build="whole" bldLvl="1" animBg="1" rev="0" advAuto="0" spid="168" grpId="7"/>
      <p:bldP build="whole" bldLvl="1" animBg="1" rev="0" advAuto="0" spid="171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5"/>
          <p:cNvGrpSpPr/>
          <p:nvPr/>
        </p:nvGrpSpPr>
        <p:grpSpPr>
          <a:xfrm>
            <a:off x="1784238" y="354938"/>
            <a:ext cx="3766992" cy="690757"/>
            <a:chOff x="0" y="0"/>
            <a:chExt cx="3766990" cy="690755"/>
          </a:xfrm>
        </p:grpSpPr>
        <p:sp>
          <p:nvSpPr>
            <p:cNvPr id="178" name="文本框 6"/>
            <p:cNvSpPr txBox="1"/>
            <p:nvPr/>
          </p:nvSpPr>
          <p:spPr>
            <a:xfrm>
              <a:off x="0" y="463770"/>
              <a:ext cx="3766992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Industry Market Analysis</a:t>
              </a:r>
            </a:p>
          </p:txBody>
        </p:sp>
        <p:sp>
          <p:nvSpPr>
            <p:cNvPr id="179" name="文本框 7"/>
            <p:cNvSpPr txBox="1"/>
            <p:nvPr/>
          </p:nvSpPr>
          <p:spPr>
            <a:xfrm>
              <a:off x="0" y="0"/>
              <a:ext cx="1467505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800"/>
              </a:pPr>
              <a:r>
                <a:t>3.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账本</a:t>
              </a:r>
              <a:r>
                <a:t>UI</a:t>
              </a:r>
            </a:p>
          </p:txBody>
        </p:sp>
      </p:grpSp>
      <p:pic>
        <p:nvPicPr>
          <p:cNvPr id="181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4620" y="354965"/>
            <a:ext cx="3138805" cy="5979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97519" y="354965"/>
            <a:ext cx="3133726" cy="5979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5955" y="1437639"/>
            <a:ext cx="2566036" cy="4896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3"/>
      <p:bldP build="whole" bldLvl="1" animBg="1" rev="0" advAuto="0" spid="184" grpId="1"/>
      <p:bldP build="whole" bldLvl="1" animBg="1" rev="0" advAuto="0" spid="18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 12"/>
          <p:cNvSpPr txBox="1"/>
          <p:nvPr/>
        </p:nvSpPr>
        <p:spPr>
          <a:xfrm>
            <a:off x="2976151" y="5282501"/>
            <a:ext cx="624285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Product content planning</a:t>
            </a:r>
          </a:p>
        </p:txBody>
      </p:sp>
      <p:sp>
        <p:nvSpPr>
          <p:cNvPr id="187" name="文本框 13"/>
          <p:cNvSpPr txBox="1"/>
          <p:nvPr/>
        </p:nvSpPr>
        <p:spPr>
          <a:xfrm>
            <a:off x="5344059" y="4368851"/>
            <a:ext cx="1323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200">
                <a:solidFill>
                  <a:srgbClr val="262626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空间</a:t>
            </a:r>
            <a:r>
              <a:t>UI</a:t>
            </a:r>
          </a:p>
        </p:txBody>
      </p:sp>
      <p:sp>
        <p:nvSpPr>
          <p:cNvPr id="188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9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94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92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文本框 20"/>
            <p:cNvSpPr txBox="1"/>
            <p:nvPr/>
          </p:nvSpPr>
          <p:spPr>
            <a:xfrm>
              <a:off x="1732372" y="864353"/>
              <a:ext cx="86428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6" grpId="7"/>
      <p:bldP build="whole" bldLvl="1" animBg="1" rev="0" advAuto="0" spid="189" grpId="4"/>
      <p:bldP build="whole" bldLvl="1" animBg="1" rev="0" advAuto="0" spid="190" grpId="5"/>
      <p:bldP build="whole" bldLvl="1" animBg="1" rev="0" advAuto="0" spid="187" grpId="2"/>
      <p:bldP build="whole" bldLvl="1" animBg="1" rev="0" advAuto="0" spid="191" grpId="6"/>
      <p:bldP build="whole" bldLvl="1" animBg="1" rev="0" advAuto="0" spid="19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5"/>
          <p:cNvGrpSpPr/>
          <p:nvPr/>
        </p:nvGrpSpPr>
        <p:grpSpPr>
          <a:xfrm>
            <a:off x="1784238" y="354938"/>
            <a:ext cx="3766992" cy="690757"/>
            <a:chOff x="0" y="0"/>
            <a:chExt cx="3766990" cy="690755"/>
          </a:xfrm>
        </p:grpSpPr>
        <p:sp>
          <p:nvSpPr>
            <p:cNvPr id="196" name="文本框 6"/>
            <p:cNvSpPr txBox="1"/>
            <p:nvPr/>
          </p:nvSpPr>
          <p:spPr>
            <a:xfrm>
              <a:off x="0" y="463770"/>
              <a:ext cx="3766992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Industry Market Analysis</a:t>
              </a:r>
            </a:p>
          </p:txBody>
        </p:sp>
        <p:sp>
          <p:nvSpPr>
            <p:cNvPr id="197" name="文本框 7"/>
            <p:cNvSpPr txBox="1"/>
            <p:nvPr/>
          </p:nvSpPr>
          <p:spPr>
            <a:xfrm>
              <a:off x="0" y="0"/>
              <a:ext cx="1467505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800"/>
              </a:pPr>
              <a:r>
                <a:t>4.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空间</a:t>
              </a:r>
              <a:r>
                <a:t>UI</a:t>
              </a:r>
            </a:p>
          </p:txBody>
        </p:sp>
      </p:grpSp>
      <p:pic>
        <p:nvPicPr>
          <p:cNvPr id="199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shot_20181203-131317.jpg" descr="Screenshot_20181203-13131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268" y="96803"/>
            <a:ext cx="3207464" cy="6664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框 12"/>
          <p:cNvSpPr txBox="1"/>
          <p:nvPr/>
        </p:nvSpPr>
        <p:spPr>
          <a:xfrm>
            <a:off x="2976151" y="5282501"/>
            <a:ext cx="624285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Product content planning</a:t>
            </a:r>
          </a:p>
        </p:txBody>
      </p:sp>
      <p:sp>
        <p:nvSpPr>
          <p:cNvPr id="203" name="文本框 13"/>
          <p:cNvSpPr txBox="1"/>
          <p:nvPr/>
        </p:nvSpPr>
        <p:spPr>
          <a:xfrm>
            <a:off x="5344059" y="4368851"/>
            <a:ext cx="1323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200">
                <a:solidFill>
                  <a:srgbClr val="262626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用户</a:t>
            </a:r>
            <a:r>
              <a:t>UI</a:t>
            </a:r>
          </a:p>
        </p:txBody>
      </p:sp>
      <p:sp>
        <p:nvSpPr>
          <p:cNvPr id="204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10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208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文本框 20"/>
            <p:cNvSpPr txBox="1"/>
            <p:nvPr/>
          </p:nvSpPr>
          <p:spPr>
            <a:xfrm>
              <a:off x="1732373" y="864353"/>
              <a:ext cx="864280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05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5"/>
      <p:bldP build="whole" bldLvl="1" animBg="1" rev="0" advAuto="0" spid="207" grpId="6"/>
      <p:bldP build="whole" bldLvl="1" animBg="1" rev="0" advAuto="0" spid="210" grpId="1"/>
      <p:bldP build="whole" bldLvl="1" animBg="1" rev="0" advAuto="0" spid="202" grpId="7"/>
      <p:bldP build="whole" bldLvl="1" animBg="1" rev="0" advAuto="0" spid="205" grpId="4"/>
      <p:bldP build="whole" bldLvl="1" animBg="1" rev="0" advAuto="0" spid="204" grpId="3"/>
      <p:bldP build="whole" bldLvl="1" animBg="1" rev="0" advAuto="0" spid="20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5"/>
          <p:cNvGrpSpPr/>
          <p:nvPr/>
        </p:nvGrpSpPr>
        <p:grpSpPr>
          <a:xfrm>
            <a:off x="1784238" y="354938"/>
            <a:ext cx="3766992" cy="690757"/>
            <a:chOff x="0" y="0"/>
            <a:chExt cx="3766990" cy="690755"/>
          </a:xfrm>
        </p:grpSpPr>
        <p:sp>
          <p:nvSpPr>
            <p:cNvPr id="212" name="文本框 6"/>
            <p:cNvSpPr txBox="1"/>
            <p:nvPr/>
          </p:nvSpPr>
          <p:spPr>
            <a:xfrm>
              <a:off x="0" y="463770"/>
              <a:ext cx="3766992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Industry Market Analysis</a:t>
              </a:r>
            </a:p>
          </p:txBody>
        </p:sp>
        <p:sp>
          <p:nvSpPr>
            <p:cNvPr id="213" name="文本框 7"/>
            <p:cNvSpPr txBox="1"/>
            <p:nvPr/>
          </p:nvSpPr>
          <p:spPr>
            <a:xfrm>
              <a:off x="0" y="0"/>
              <a:ext cx="1467505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800"/>
              </a:pPr>
              <a:r>
                <a:t>5.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用户</a:t>
              </a:r>
              <a:r>
                <a:t>UI</a:t>
              </a:r>
            </a:p>
          </p:txBody>
        </p:sp>
      </p:grpSp>
      <p:pic>
        <p:nvPicPr>
          <p:cNvPr id="215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7665" y="994410"/>
            <a:ext cx="3078481" cy="4869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656" y="535807"/>
            <a:ext cx="8077201" cy="598958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文本框 4"/>
          <p:cNvSpPr txBox="1"/>
          <p:nvPr/>
        </p:nvSpPr>
        <p:spPr>
          <a:xfrm>
            <a:off x="4522704" y="2560441"/>
            <a:ext cx="31521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感谢您的观看</a:t>
            </a:r>
          </a:p>
        </p:txBody>
      </p:sp>
      <p:sp>
        <p:nvSpPr>
          <p:cNvPr id="220" name="文本框 5"/>
          <p:cNvSpPr txBox="1"/>
          <p:nvPr/>
        </p:nvSpPr>
        <p:spPr>
          <a:xfrm>
            <a:off x="5370328" y="1970470"/>
            <a:ext cx="145689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221" name="文本框 7"/>
          <p:cNvSpPr txBox="1"/>
          <p:nvPr/>
        </p:nvSpPr>
        <p:spPr>
          <a:xfrm>
            <a:off x="4407134" y="3407488"/>
            <a:ext cx="33777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小组成员：刘东</a:t>
            </a:r>
            <a:r>
              <a:t>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胡伟凡  黎亦汛  庞增冠</a:t>
            </a:r>
          </a:p>
        </p:txBody>
      </p:sp>
      <p:grpSp>
        <p:nvGrpSpPr>
          <p:cNvPr id="224" name="组合 11"/>
          <p:cNvGrpSpPr/>
          <p:nvPr/>
        </p:nvGrpSpPr>
        <p:grpSpPr>
          <a:xfrm>
            <a:off x="5518150" y="4107360"/>
            <a:ext cx="1155700" cy="294641"/>
            <a:chOff x="0" y="0"/>
            <a:chExt cx="1155700" cy="294640"/>
          </a:xfrm>
        </p:grpSpPr>
        <p:sp>
          <p:nvSpPr>
            <p:cNvPr id="222" name="圆角矩形 8"/>
            <p:cNvSpPr/>
            <p:nvPr/>
          </p:nvSpPr>
          <p:spPr>
            <a:xfrm>
              <a:off x="0" y="1100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文本框 9"/>
            <p:cNvSpPr txBox="1"/>
            <p:nvPr/>
          </p:nvSpPr>
          <p:spPr>
            <a:xfrm>
              <a:off x="144308" y="0"/>
              <a:ext cx="872627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BY</a:t>
              </a:r>
              <a:r>
                <a:t>：华师</a:t>
              </a:r>
              <a:r>
                <a:t>F4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5"/>
      <p:bldP build="whole" bldLvl="1" animBg="1" rev="0" advAuto="0" spid="218" grpId="1"/>
      <p:bldP build="whole" bldLvl="1" animBg="1" rev="0" advAuto="0" spid="220" grpId="2"/>
      <p:bldP build="whole" bldLvl="1" animBg="1" rev="0" advAuto="0" spid="221" grpId="4"/>
      <p:bldP build="whole" bldLvl="1" animBg="1" rev="0" advAuto="0" spid="219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3"/>
          <p:cNvGrpSpPr/>
          <p:nvPr/>
        </p:nvGrpSpPr>
        <p:grpSpPr>
          <a:xfrm>
            <a:off x="6931203" y="1092923"/>
            <a:ext cx="3766993" cy="603701"/>
            <a:chOff x="0" y="0"/>
            <a:chExt cx="3766991" cy="603699"/>
          </a:xfrm>
        </p:grpSpPr>
        <p:sp>
          <p:nvSpPr>
            <p:cNvPr id="88" name="文本框 12"/>
            <p:cNvSpPr txBox="1"/>
            <p:nvPr/>
          </p:nvSpPr>
          <p:spPr>
            <a:xfrm>
              <a:off x="0" y="359859"/>
              <a:ext cx="37669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Background</a:t>
              </a:r>
            </a:p>
          </p:txBody>
        </p:sp>
        <p:sp>
          <p:nvSpPr>
            <p:cNvPr id="89" name="文本框 13"/>
            <p:cNvSpPr txBox="1"/>
            <p:nvPr/>
          </p:nvSpPr>
          <p:spPr>
            <a:xfrm>
              <a:off x="0" y="0"/>
              <a:ext cx="2187139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400">
                  <a:solidFill>
                    <a:srgbClr val="262626"/>
                  </a:solidFill>
                </a:defRPr>
              </a:pPr>
              <a:r>
                <a:t>1.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登录及注册</a:t>
              </a:r>
              <a:r>
                <a:t>UI</a:t>
              </a:r>
            </a:p>
          </p:txBody>
        </p:sp>
      </p:grpSp>
      <p:grpSp>
        <p:nvGrpSpPr>
          <p:cNvPr id="95" name="组合 2"/>
          <p:cNvGrpSpPr/>
          <p:nvPr/>
        </p:nvGrpSpPr>
        <p:grpSpPr>
          <a:xfrm>
            <a:off x="5448858" y="6497465"/>
            <a:ext cx="1294285" cy="1"/>
            <a:chOff x="0" y="0"/>
            <a:chExt cx="1294283" cy="0"/>
          </a:xfrm>
        </p:grpSpPr>
        <p:sp>
          <p:nvSpPr>
            <p:cNvPr id="91" name="直接连接符 15"/>
            <p:cNvSpPr/>
            <p:nvPr/>
          </p:nvSpPr>
          <p:spPr>
            <a:xfrm>
              <a:off x="0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" name="直接连接符 16"/>
            <p:cNvSpPr/>
            <p:nvPr/>
          </p:nvSpPr>
          <p:spPr>
            <a:xfrm>
              <a:off x="330120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" name="直接连接符 17"/>
            <p:cNvSpPr/>
            <p:nvPr/>
          </p:nvSpPr>
          <p:spPr>
            <a:xfrm>
              <a:off x="660242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直接连接符 18"/>
            <p:cNvSpPr/>
            <p:nvPr/>
          </p:nvSpPr>
          <p:spPr>
            <a:xfrm>
              <a:off x="990363" y="0"/>
              <a:ext cx="303921" cy="0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952" y="1476633"/>
            <a:ext cx="5030815" cy="373056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20"/>
          <p:cNvSpPr txBox="1"/>
          <p:nvPr/>
        </p:nvSpPr>
        <p:spPr>
          <a:xfrm>
            <a:off x="2965505" y="3000312"/>
            <a:ext cx="1826182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98" name="文本框 14"/>
          <p:cNvSpPr txBox="1"/>
          <p:nvPr/>
        </p:nvSpPr>
        <p:spPr>
          <a:xfrm>
            <a:off x="3369327" y="2469856"/>
            <a:ext cx="1018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目录</a:t>
            </a:r>
          </a:p>
        </p:txBody>
      </p:sp>
      <p:grpSp>
        <p:nvGrpSpPr>
          <p:cNvPr id="101" name="组合 19"/>
          <p:cNvGrpSpPr/>
          <p:nvPr/>
        </p:nvGrpSpPr>
        <p:grpSpPr>
          <a:xfrm>
            <a:off x="6931200" y="1977170"/>
            <a:ext cx="3766994" cy="1221741"/>
            <a:chOff x="0" y="0"/>
            <a:chExt cx="3766993" cy="1221739"/>
          </a:xfrm>
        </p:grpSpPr>
        <p:sp>
          <p:nvSpPr>
            <p:cNvPr id="99" name="文本框 21"/>
            <p:cNvSpPr txBox="1"/>
            <p:nvPr/>
          </p:nvSpPr>
          <p:spPr>
            <a:xfrm>
              <a:off x="2" y="353944"/>
              <a:ext cx="3766992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Feasibility report on project implementation</a:t>
              </a:r>
            </a:p>
          </p:txBody>
        </p:sp>
        <p:sp>
          <p:nvSpPr>
            <p:cNvPr id="100" name="文本框 22"/>
            <p:cNvSpPr txBox="1"/>
            <p:nvPr/>
          </p:nvSpPr>
          <p:spPr>
            <a:xfrm>
              <a:off x="0" y="0"/>
              <a:ext cx="1442105" cy="1221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400">
                  <a:solidFill>
                    <a:srgbClr val="262626"/>
                  </a:solidFill>
                </a:defRPr>
              </a:pPr>
              <a:r>
                <a:t>2.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日历</a:t>
              </a:r>
              <a:r>
                <a:rPr>
                  <a:solidFill>
                    <a:srgbClr val="000000"/>
                  </a:solidFill>
                </a:rPr>
                <a:t>UI</a:t>
              </a:r>
            </a:p>
            <a:p>
              <a:pPr>
                <a:defRPr b="1" sz="2400"/>
              </a:pPr>
            </a:p>
          </p:txBody>
        </p:sp>
      </p:grpSp>
      <p:grpSp>
        <p:nvGrpSpPr>
          <p:cNvPr id="104" name="组合 23"/>
          <p:cNvGrpSpPr/>
          <p:nvPr/>
        </p:nvGrpSpPr>
        <p:grpSpPr>
          <a:xfrm>
            <a:off x="6931200" y="2871839"/>
            <a:ext cx="3766992" cy="866141"/>
            <a:chOff x="0" y="0"/>
            <a:chExt cx="3766991" cy="866139"/>
          </a:xfrm>
        </p:grpSpPr>
        <p:sp>
          <p:nvSpPr>
            <p:cNvPr id="102" name="文本框 24"/>
            <p:cNvSpPr txBox="1"/>
            <p:nvPr/>
          </p:nvSpPr>
          <p:spPr>
            <a:xfrm>
              <a:off x="0" y="359859"/>
              <a:ext cx="3766992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Product Orientation and Targets</a:t>
              </a:r>
            </a:p>
          </p:txBody>
        </p:sp>
        <p:sp>
          <p:nvSpPr>
            <p:cNvPr id="103" name="文本框 25"/>
            <p:cNvSpPr txBox="1"/>
            <p:nvPr/>
          </p:nvSpPr>
          <p:spPr>
            <a:xfrm>
              <a:off x="0" y="0"/>
              <a:ext cx="1357422" cy="86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400">
                  <a:solidFill>
                    <a:srgbClr val="262626"/>
                  </a:solidFill>
                </a:defRPr>
              </a:pPr>
              <a:r>
                <a:t>3.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账本</a:t>
              </a:r>
              <a:r>
                <a:t>UI</a:t>
              </a:r>
            </a:p>
          </p:txBody>
        </p:sp>
      </p:grpSp>
      <p:grpSp>
        <p:nvGrpSpPr>
          <p:cNvPr id="107" name="组合 26"/>
          <p:cNvGrpSpPr/>
          <p:nvPr/>
        </p:nvGrpSpPr>
        <p:grpSpPr>
          <a:xfrm>
            <a:off x="6931200" y="3849620"/>
            <a:ext cx="3766992" cy="586846"/>
            <a:chOff x="0" y="0"/>
            <a:chExt cx="3766991" cy="586845"/>
          </a:xfrm>
        </p:grpSpPr>
        <p:sp>
          <p:nvSpPr>
            <p:cNvPr id="105" name="文本框 27"/>
            <p:cNvSpPr txBox="1"/>
            <p:nvPr/>
          </p:nvSpPr>
          <p:spPr>
            <a:xfrm>
              <a:off x="0" y="359859"/>
              <a:ext cx="3766992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Product content planning</a:t>
              </a:r>
            </a:p>
          </p:txBody>
        </p:sp>
        <p:sp>
          <p:nvSpPr>
            <p:cNvPr id="106" name="文本框 28"/>
            <p:cNvSpPr txBox="1"/>
            <p:nvPr/>
          </p:nvSpPr>
          <p:spPr>
            <a:xfrm>
              <a:off x="0" y="0"/>
              <a:ext cx="1272739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400">
                  <a:solidFill>
                    <a:srgbClr val="262626"/>
                  </a:solidFill>
                </a:defRPr>
              </a:pPr>
              <a:r>
                <a:t>4.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空间</a:t>
              </a:r>
              <a:r>
                <a:t>UI</a:t>
              </a:r>
            </a:p>
          </p:txBody>
        </p:sp>
      </p:grpSp>
      <p:grpSp>
        <p:nvGrpSpPr>
          <p:cNvPr id="110" name="组合 29"/>
          <p:cNvGrpSpPr/>
          <p:nvPr/>
        </p:nvGrpSpPr>
        <p:grpSpPr>
          <a:xfrm>
            <a:off x="6931200" y="4848707"/>
            <a:ext cx="3766992" cy="603701"/>
            <a:chOff x="0" y="0"/>
            <a:chExt cx="3766991" cy="603699"/>
          </a:xfrm>
        </p:grpSpPr>
        <p:sp>
          <p:nvSpPr>
            <p:cNvPr id="108" name="文本框 30"/>
            <p:cNvSpPr txBox="1"/>
            <p:nvPr/>
          </p:nvSpPr>
          <p:spPr>
            <a:xfrm>
              <a:off x="0" y="359859"/>
              <a:ext cx="37669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Product promotion and operation</a:t>
              </a:r>
            </a:p>
          </p:txBody>
        </p:sp>
        <p:sp>
          <p:nvSpPr>
            <p:cNvPr id="109" name="文本框 31"/>
            <p:cNvSpPr txBox="1"/>
            <p:nvPr/>
          </p:nvSpPr>
          <p:spPr>
            <a:xfrm>
              <a:off x="0" y="0"/>
              <a:ext cx="1272739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400">
                  <a:solidFill>
                    <a:srgbClr val="262626"/>
                  </a:solidFill>
                </a:defRPr>
              </a:pPr>
              <a:r>
                <a:t>5.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用户</a:t>
              </a:r>
              <a:r>
                <a:t>UI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1"/>
      <p:bldP build="whole" bldLvl="1" animBg="1" rev="0" advAuto="0" spid="101" grpId="2"/>
      <p:bldP build="whole" bldLvl="1" animBg="1" rev="0" advAuto="0" spid="107" grpId="4"/>
      <p:bldP build="whole" bldLvl="1" animBg="1" rev="0" advAuto="0" spid="104" grpId="3"/>
      <p:bldP build="whole" bldLvl="1" animBg="1" rev="0" advAuto="0" spid="110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2"/>
          <p:cNvSpPr txBox="1"/>
          <p:nvPr/>
        </p:nvSpPr>
        <p:spPr>
          <a:xfrm>
            <a:off x="2976151" y="5282501"/>
            <a:ext cx="624285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13" name="文本框 13"/>
          <p:cNvSpPr txBox="1"/>
          <p:nvPr/>
        </p:nvSpPr>
        <p:spPr>
          <a:xfrm>
            <a:off x="5588551" y="4379012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200">
                <a:solidFill>
                  <a:srgbClr val="262626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登录及注册</a:t>
            </a:r>
            <a:r>
              <a:t>UI</a:t>
            </a:r>
          </a:p>
        </p:txBody>
      </p:sp>
      <p:sp>
        <p:nvSpPr>
          <p:cNvPr id="114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20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18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" name="文本框 20"/>
            <p:cNvSpPr txBox="1"/>
            <p:nvPr/>
          </p:nvSpPr>
          <p:spPr>
            <a:xfrm>
              <a:off x="1732372" y="864353"/>
              <a:ext cx="864280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2"/>
      <p:bldP build="whole" bldLvl="1" animBg="1" rev="0" advAuto="0" spid="120" grpId="1"/>
      <p:bldP build="whole" bldLvl="1" animBg="1" rev="0" advAuto="0" spid="117" grpId="6"/>
      <p:bldP build="whole" bldLvl="1" animBg="1" rev="0" advAuto="0" spid="116" grpId="5"/>
      <p:bldP build="whole" bldLvl="1" animBg="1" rev="0" advAuto="0" spid="115" grpId="4"/>
      <p:bldP build="whole" bldLvl="1" animBg="1" rev="0" advAuto="0" spid="114" grpId="3"/>
      <p:bldP build="whole" bldLvl="1" animBg="1" rev="0" advAuto="0" spid="112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5"/>
          <p:cNvGrpSpPr/>
          <p:nvPr/>
        </p:nvGrpSpPr>
        <p:grpSpPr>
          <a:xfrm>
            <a:off x="1784238" y="354938"/>
            <a:ext cx="3766992" cy="707612"/>
            <a:chOff x="0" y="0"/>
            <a:chExt cx="3766991" cy="707610"/>
          </a:xfrm>
        </p:grpSpPr>
        <p:sp>
          <p:nvSpPr>
            <p:cNvPr id="122" name="文本框 6"/>
            <p:cNvSpPr txBox="1"/>
            <p:nvPr/>
          </p:nvSpPr>
          <p:spPr>
            <a:xfrm>
              <a:off x="0" y="463770"/>
              <a:ext cx="37669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Backgrounds</a:t>
              </a:r>
            </a:p>
          </p:txBody>
        </p:sp>
        <p:sp>
          <p:nvSpPr>
            <p:cNvPr id="123" name="文本框 7"/>
            <p:cNvSpPr txBox="1"/>
            <p:nvPr/>
          </p:nvSpPr>
          <p:spPr>
            <a:xfrm>
              <a:off x="0" y="0"/>
              <a:ext cx="2593340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8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登录及注册界面</a:t>
              </a:r>
            </a:p>
          </p:txBody>
        </p:sp>
      </p:grpSp>
      <p:pic>
        <p:nvPicPr>
          <p:cNvPr id="125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1940" y="1179194"/>
            <a:ext cx="3169921" cy="5379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5"/>
          <p:cNvGrpSpPr/>
          <p:nvPr/>
        </p:nvGrpSpPr>
        <p:grpSpPr>
          <a:xfrm>
            <a:off x="1784238" y="354938"/>
            <a:ext cx="3766992" cy="707612"/>
            <a:chOff x="0" y="0"/>
            <a:chExt cx="3766991" cy="707610"/>
          </a:xfrm>
        </p:grpSpPr>
        <p:sp>
          <p:nvSpPr>
            <p:cNvPr id="128" name="文本框 6"/>
            <p:cNvSpPr txBox="1"/>
            <p:nvPr/>
          </p:nvSpPr>
          <p:spPr>
            <a:xfrm>
              <a:off x="0" y="463770"/>
              <a:ext cx="37669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Backgrounds</a:t>
              </a:r>
            </a:p>
          </p:txBody>
        </p:sp>
        <p:sp>
          <p:nvSpPr>
            <p:cNvPr id="129" name="文本框 7"/>
            <p:cNvSpPr txBox="1"/>
            <p:nvPr/>
          </p:nvSpPr>
          <p:spPr>
            <a:xfrm>
              <a:off x="0" y="0"/>
              <a:ext cx="2593340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8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登录及注册界面</a:t>
              </a:r>
            </a:p>
          </p:txBody>
        </p:sp>
      </p:grpSp>
      <p:pic>
        <p:nvPicPr>
          <p:cNvPr id="131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图片 21" descr="图片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019" y="1245869"/>
            <a:ext cx="3208022" cy="5402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图片 22" descr="图片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2820" y="1179194"/>
            <a:ext cx="3185161" cy="542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4540" y="1179194"/>
            <a:ext cx="3185161" cy="5455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4" grpId="3"/>
      <p:bldP build="whole" bldLvl="1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5"/>
          <p:cNvGrpSpPr/>
          <p:nvPr/>
        </p:nvGrpSpPr>
        <p:grpSpPr>
          <a:xfrm>
            <a:off x="1784238" y="354938"/>
            <a:ext cx="3766992" cy="707612"/>
            <a:chOff x="0" y="0"/>
            <a:chExt cx="3766991" cy="707610"/>
          </a:xfrm>
        </p:grpSpPr>
        <p:sp>
          <p:nvSpPr>
            <p:cNvPr id="136" name="文本框 6"/>
            <p:cNvSpPr txBox="1"/>
            <p:nvPr/>
          </p:nvSpPr>
          <p:spPr>
            <a:xfrm>
              <a:off x="0" y="463770"/>
              <a:ext cx="376699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Backgrounds</a:t>
              </a:r>
            </a:p>
          </p:txBody>
        </p:sp>
        <p:sp>
          <p:nvSpPr>
            <p:cNvPr id="137" name="文本框 7"/>
            <p:cNvSpPr txBox="1"/>
            <p:nvPr/>
          </p:nvSpPr>
          <p:spPr>
            <a:xfrm>
              <a:off x="0" y="0"/>
              <a:ext cx="2593340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8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登录及注册界面</a:t>
              </a:r>
            </a:p>
          </p:txBody>
        </p:sp>
      </p:grpSp>
      <p:pic>
        <p:nvPicPr>
          <p:cNvPr id="139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184" y="1280160"/>
            <a:ext cx="3192781" cy="5394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2"/>
          <p:cNvSpPr txBox="1"/>
          <p:nvPr/>
        </p:nvSpPr>
        <p:spPr>
          <a:xfrm>
            <a:off x="2976151" y="5282501"/>
            <a:ext cx="624285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Feasibility report on project implementation</a:t>
            </a:r>
          </a:p>
        </p:txBody>
      </p:sp>
      <p:sp>
        <p:nvSpPr>
          <p:cNvPr id="143" name="文本框 13"/>
          <p:cNvSpPr txBox="1"/>
          <p:nvPr/>
        </p:nvSpPr>
        <p:spPr>
          <a:xfrm>
            <a:off x="5437104" y="4419096"/>
            <a:ext cx="1323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3200">
                <a:solidFill>
                  <a:srgbClr val="262626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日历</a:t>
            </a:r>
            <a:r>
              <a:t>UI</a:t>
            </a:r>
          </a:p>
        </p:txBody>
      </p:sp>
      <p:sp>
        <p:nvSpPr>
          <p:cNvPr id="144" name="直接连接符 15"/>
          <p:cNvSpPr/>
          <p:nvPr/>
        </p:nvSpPr>
        <p:spPr>
          <a:xfrm>
            <a:off x="5451631" y="5125866"/>
            <a:ext cx="303922" cy="1"/>
          </a:xfrm>
          <a:prstGeom prst="line">
            <a:avLst/>
          </a:prstGeom>
          <a:ln w="508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直接连接符 16"/>
          <p:cNvSpPr/>
          <p:nvPr/>
        </p:nvSpPr>
        <p:spPr>
          <a:xfrm>
            <a:off x="5781752" y="5125866"/>
            <a:ext cx="303922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直接连接符 17"/>
          <p:cNvSpPr/>
          <p:nvPr/>
        </p:nvSpPr>
        <p:spPr>
          <a:xfrm>
            <a:off x="6111873" y="5125866"/>
            <a:ext cx="303922" cy="1"/>
          </a:xfrm>
          <a:prstGeom prst="line">
            <a:avLst/>
          </a:prstGeom>
          <a:ln w="5080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直接连接符 18"/>
          <p:cNvSpPr/>
          <p:nvPr/>
        </p:nvSpPr>
        <p:spPr>
          <a:xfrm>
            <a:off x="6441995" y="5125866"/>
            <a:ext cx="303922" cy="1"/>
          </a:xfrm>
          <a:prstGeom prst="line">
            <a:avLst/>
          </a:prstGeom>
          <a:ln w="50800">
            <a:solidFill>
              <a:schemeClr val="accent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50" name="组合 22"/>
          <p:cNvGrpSpPr/>
          <p:nvPr/>
        </p:nvGrpSpPr>
        <p:grpSpPr>
          <a:xfrm>
            <a:off x="3790519" y="985317"/>
            <a:ext cx="4117477" cy="3053283"/>
            <a:chOff x="0" y="0"/>
            <a:chExt cx="4117476" cy="3053282"/>
          </a:xfrm>
        </p:grpSpPr>
        <p:pic>
          <p:nvPicPr>
            <p:cNvPr id="148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17477" cy="305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文本框 20"/>
            <p:cNvSpPr txBox="1"/>
            <p:nvPr/>
          </p:nvSpPr>
          <p:spPr>
            <a:xfrm>
              <a:off x="1732372" y="864353"/>
              <a:ext cx="86428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51" name="文本框 10"/>
          <p:cNvSpPr txBox="1"/>
          <p:nvPr/>
        </p:nvSpPr>
        <p:spPr>
          <a:xfrm>
            <a:off x="7907994" y="739096"/>
            <a:ext cx="3766992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Feasibility report on project implementation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5"/>
      <p:bldP build="whole" bldLvl="1" animBg="1" rev="0" advAuto="0" spid="150" grpId="1"/>
      <p:bldP build="whole" bldLvl="1" animBg="1" rev="0" advAuto="0" spid="145" grpId="4"/>
      <p:bldP build="whole" bldLvl="1" animBg="1" rev="0" advAuto="0" spid="147" grpId="6"/>
      <p:bldP build="whole" bldLvl="1" animBg="1" rev="0" advAuto="0" spid="144" grpId="3"/>
      <p:bldP build="whole" bldLvl="1" animBg="1" rev="0" advAuto="0" spid="143" grpId="2"/>
      <p:bldP build="whole" bldLvl="1" animBg="1" rev="0" advAuto="0" spid="142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5"/>
          <p:cNvGrpSpPr/>
          <p:nvPr/>
        </p:nvGrpSpPr>
        <p:grpSpPr>
          <a:xfrm>
            <a:off x="1784238" y="354938"/>
            <a:ext cx="3766992" cy="690757"/>
            <a:chOff x="0" y="0"/>
            <a:chExt cx="3766990" cy="690755"/>
          </a:xfrm>
        </p:grpSpPr>
        <p:sp>
          <p:nvSpPr>
            <p:cNvPr id="153" name="文本框 6"/>
            <p:cNvSpPr txBox="1"/>
            <p:nvPr/>
          </p:nvSpPr>
          <p:spPr>
            <a:xfrm>
              <a:off x="0" y="463770"/>
              <a:ext cx="3766992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Industry Market Analysis</a:t>
              </a:r>
            </a:p>
          </p:txBody>
        </p:sp>
        <p:sp>
          <p:nvSpPr>
            <p:cNvPr id="154" name="文本框 7"/>
            <p:cNvSpPr txBox="1"/>
            <p:nvPr/>
          </p:nvSpPr>
          <p:spPr>
            <a:xfrm>
              <a:off x="0" y="0"/>
              <a:ext cx="1467505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800"/>
              </a:pPr>
              <a:r>
                <a:t>2.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日历</a:t>
              </a:r>
              <a:r>
                <a:t>UI</a:t>
              </a:r>
            </a:p>
          </p:txBody>
        </p:sp>
      </p:grpSp>
      <p:pic>
        <p:nvPicPr>
          <p:cNvPr id="15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7950" y="818514"/>
            <a:ext cx="3291841" cy="5986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图片 9" descr="图片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6034" y="252095"/>
            <a:ext cx="3276601" cy="655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图片 15" descr="图片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60765" y="248284"/>
            <a:ext cx="3291841" cy="6652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9" grpId="3"/>
      <p:bldP build="whole" bldLvl="1" animBg="1" rev="0" advAuto="0" spid="15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组合 5"/>
          <p:cNvGrpSpPr/>
          <p:nvPr/>
        </p:nvGrpSpPr>
        <p:grpSpPr>
          <a:xfrm>
            <a:off x="1784238" y="354938"/>
            <a:ext cx="3766992" cy="690757"/>
            <a:chOff x="0" y="0"/>
            <a:chExt cx="3766990" cy="690755"/>
          </a:xfrm>
        </p:grpSpPr>
        <p:sp>
          <p:nvSpPr>
            <p:cNvPr id="161" name="文本框 6"/>
            <p:cNvSpPr txBox="1"/>
            <p:nvPr/>
          </p:nvSpPr>
          <p:spPr>
            <a:xfrm>
              <a:off x="0" y="463770"/>
              <a:ext cx="3766992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Industry Market Analysis</a:t>
              </a:r>
            </a:p>
          </p:txBody>
        </p:sp>
        <p:sp>
          <p:nvSpPr>
            <p:cNvPr id="162" name="文本框 7"/>
            <p:cNvSpPr txBox="1"/>
            <p:nvPr/>
          </p:nvSpPr>
          <p:spPr>
            <a:xfrm>
              <a:off x="0" y="0"/>
              <a:ext cx="1467505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800"/>
              </a:pPr>
              <a:r>
                <a:t>2.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日历</a:t>
              </a:r>
              <a:r>
                <a:t>UI</a:t>
              </a:r>
            </a:p>
          </p:txBody>
        </p:sp>
      </p:grpSp>
      <p:pic>
        <p:nvPicPr>
          <p:cNvPr id="164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6980" y="102870"/>
            <a:ext cx="3284221" cy="6568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0025" y="148589"/>
            <a:ext cx="3253741" cy="6522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852831"/>
      </a:accent5>
      <a:accent6>
        <a:srgbClr val="116A70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852831"/>
      </a:accent5>
      <a:accent6>
        <a:srgbClr val="116A70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