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263" r:id="rId5"/>
    <p:sldId id="257" r:id="rId6"/>
    <p:sldId id="274" r:id="rId7"/>
    <p:sldId id="316" r:id="rId8"/>
    <p:sldId id="317" r:id="rId9"/>
    <p:sldId id="287" r:id="rId10"/>
    <p:sldId id="275" r:id="rId11"/>
    <p:sldId id="318" r:id="rId12"/>
    <p:sldId id="286" r:id="rId13"/>
    <p:sldId id="323" r:id="rId14"/>
    <p:sldId id="285" r:id="rId15"/>
    <p:sldId id="320" r:id="rId16"/>
    <p:sldId id="319" r:id="rId17"/>
    <p:sldId id="322" r:id="rId18"/>
    <p:sldId id="28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228" y="90"/>
      </p:cViewPr>
      <p:guideLst>
        <p:guide orient="horz" pos="2160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06937" y="2560442"/>
            <a:ext cx="358367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TOP GROUPS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99332" y="197047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</a:rPr>
              <a:t>界面设计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7134" y="3384227"/>
            <a:ext cx="3377732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小组成员：刘东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 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胡伟凡  黎亦汛  庞增冠</a:t>
            </a:r>
            <a:endParaRPr kumimoji="0" lang="en-US" altLang="zh-CN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8931" y="410736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BY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lang="zh-CN" altLang="en-US" sz="1100" noProof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华</a:t>
              </a:r>
              <a:r>
                <a:rPr lang="zh-CN" altLang="en-US" sz="1100" noProof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师</a:t>
              </a:r>
              <a:r>
                <a:rPr lang="en-US" altLang="zh-CN" sz="1100" noProof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F4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t"/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Product Orientation and Targets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84633" y="4379012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zh-CN" sz="3200" b="1" dirty="0"/>
              <a:t>账本</a:t>
            </a:r>
            <a:r>
              <a:rPr lang="en-US" altLang="zh-CN" sz="3200" b="1" dirty="0"/>
              <a:t>UI</a:t>
            </a:r>
            <a:endParaRPr lang="en-US" altLang="zh-CN" sz="3200" b="1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03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</a:rPr>
                <a:t>Industry Market Analysis</a:t>
              </a:r>
              <a:endPara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15462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/>
                <a:t>3.</a:t>
              </a:r>
              <a:r>
                <a:rPr lang="zh-CN" altLang="en-US" sz="2800" b="1" dirty="0"/>
                <a:t>账本</a:t>
              </a:r>
              <a:r>
                <a:rPr lang="en-US" altLang="zh-CN" sz="2800" b="1" dirty="0"/>
                <a:t>UI</a:t>
              </a:r>
              <a:endParaRPr lang="en-US" altLang="zh-CN" sz="2800" b="1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3" name="图片 2" descr="收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20" y="354965"/>
            <a:ext cx="3138805" cy="5979160"/>
          </a:xfrm>
          <a:prstGeom prst="rect">
            <a:avLst/>
          </a:prstGeom>
        </p:spPr>
      </p:pic>
      <p:pic>
        <p:nvPicPr>
          <p:cNvPr id="4" name="图片 3" descr="支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520" y="354965"/>
            <a:ext cx="3133725" cy="5979160"/>
          </a:xfrm>
          <a:prstGeom prst="rect">
            <a:avLst/>
          </a:prstGeom>
        </p:spPr>
      </p:pic>
      <p:pic>
        <p:nvPicPr>
          <p:cNvPr id="10" name="图片 9" descr="账本U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5" y="1437640"/>
            <a:ext cx="2566035" cy="489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Product content planning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44060" y="4368852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空间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04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</a:rPr>
                <a:t>Industry Market Analysis</a:t>
              </a:r>
              <a:endPara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15462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/>
                <a:t>4.</a:t>
              </a:r>
              <a:r>
                <a:rPr lang="zh-CN" altLang="en-US" sz="2800" b="1" dirty="0"/>
                <a:t>空间</a:t>
              </a:r>
              <a:r>
                <a:rPr lang="en-US" altLang="zh-CN" sz="2800" b="1" dirty="0"/>
                <a:t>UI</a:t>
              </a:r>
              <a:endParaRPr lang="en-US" altLang="zh-CN" sz="2800" b="1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2" name="图片 1" descr="空间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5" y="354965"/>
            <a:ext cx="3088640" cy="6417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Product content planning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44060" y="4368852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94022" y="1849671"/>
              <a:ext cx="922020" cy="9220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05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</a:rPr>
                <a:t>Industry Market Analysis</a:t>
              </a:r>
              <a:endPara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15462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/>
                <a:t>5.</a:t>
              </a:r>
              <a:r>
                <a:rPr lang="zh-CN" altLang="en-US" sz="2800" b="1" dirty="0"/>
                <a:t>用户</a:t>
              </a:r>
              <a:r>
                <a:rPr lang="en-US" altLang="zh-CN" sz="2800" b="1" dirty="0"/>
                <a:t>UI</a:t>
              </a:r>
              <a:endParaRPr lang="en-US" altLang="zh-CN" sz="2800" b="1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65" y="994410"/>
            <a:ext cx="3078480" cy="486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256044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2759" y="1970471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T</a:t>
            </a:r>
            <a:r>
              <a:rPr lang="en-US" altLang="zh-CN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hank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S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7134" y="3407488"/>
            <a:ext cx="3377732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小组成员：刘东</a:t>
            </a: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 </a:t>
            </a:r>
            <a:r>
              <a:rPr lang="zh-CN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胡伟凡  黎亦汛  庞增冠</a:t>
            </a:r>
            <a:endParaRPr lang="en-US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8931" y="410736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BY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lang="zh-CN" altLang="en-US" sz="1100" noProof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华</a:t>
              </a:r>
              <a:r>
                <a:rPr lang="zh-CN" altLang="en-US" sz="1100" noProof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师</a:t>
              </a:r>
              <a:r>
                <a:rPr lang="en-US" altLang="zh-CN" sz="1100" noProof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F4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931204" y="1092923"/>
            <a:ext cx="3766991" cy="606081"/>
            <a:chOff x="2976152" y="4708118"/>
            <a:chExt cx="3766991" cy="606081"/>
          </a:xfrm>
        </p:grpSpPr>
        <p:sp>
          <p:nvSpPr>
            <p:cNvPr id="13" name="文本框 12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Background</a:t>
              </a:r>
              <a:endPara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76152" y="4708118"/>
              <a:ext cx="2265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1.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登录及注册</a:t>
              </a:r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endPara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931200" y="1977171"/>
            <a:ext cx="3766993" cy="1198880"/>
            <a:chOff x="2976150" y="4714034"/>
            <a:chExt cx="3766993" cy="1198880"/>
          </a:xfrm>
        </p:grpSpPr>
        <p:sp>
          <p:nvSpPr>
            <p:cNvPr id="22" name="文本框 21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/>
                <a:t>Feasibility report on project implementation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76150" y="4714034"/>
              <a:ext cx="1435735" cy="11988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2.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日历</a:t>
              </a:r>
              <a:r>
                <a:rPr lang="en-US" altLang="zh-CN" sz="2400" b="1" dirty="0"/>
                <a:t>UI</a:t>
              </a:r>
              <a:endParaRPr lang="zh-CN" altLang="zh-CN" sz="2400" b="1" dirty="0"/>
            </a:p>
            <a:p>
              <a:endParaRPr lang="zh-CN" altLang="zh-CN" sz="2400" b="1" dirty="0"/>
            </a:p>
            <a:p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931200" y="2871839"/>
            <a:ext cx="3766991" cy="829945"/>
            <a:chOff x="2976152" y="4708118"/>
            <a:chExt cx="3766991" cy="829945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t"/>
              <a:r>
                <a:rPr lang="en-US" altLang="zh-CN" sz="1000" dirty="0" smtClean="0"/>
                <a:t>Product </a:t>
              </a:r>
              <a:r>
                <a:rPr lang="en-US" altLang="zh-CN" sz="1000" dirty="0"/>
                <a:t>Orientation and </a:t>
              </a:r>
              <a:r>
                <a:rPr lang="en-US" altLang="zh-CN" sz="1000" dirty="0" smtClean="0"/>
                <a:t>Targets</a:t>
              </a:r>
              <a:endParaRPr lang="en-US" altLang="zh-CN" sz="1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6152" y="4708118"/>
              <a:ext cx="13512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/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3.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账本</a:t>
              </a:r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endParaRPr lang="zh-CN" altLang="zh-CN" sz="2400" b="1" dirty="0"/>
            </a:p>
            <a:p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31200" y="3849620"/>
            <a:ext cx="3766991" cy="606081"/>
            <a:chOff x="2976152" y="4708118"/>
            <a:chExt cx="3766991" cy="606081"/>
          </a:xfrm>
        </p:grpSpPr>
        <p:sp>
          <p:nvSpPr>
            <p:cNvPr id="28" name="文本框 27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/>
                <a:t>Product content planning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976152" y="4708118"/>
              <a:ext cx="13512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4.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空间</a:t>
              </a:r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endPara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31200" y="4848707"/>
            <a:ext cx="3766991" cy="604970"/>
            <a:chOff x="2976152" y="4708118"/>
            <a:chExt cx="3766991" cy="604970"/>
          </a:xfrm>
        </p:grpSpPr>
        <p:sp>
          <p:nvSpPr>
            <p:cNvPr id="31" name="文本框 30"/>
            <p:cNvSpPr txBox="1"/>
            <p:nvPr/>
          </p:nvSpPr>
          <p:spPr>
            <a:xfrm>
              <a:off x="2976152" y="5067978"/>
              <a:ext cx="3766991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Product promotion and operation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976152" y="4708118"/>
              <a:ext cx="13512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5.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用户</a:t>
              </a:r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endPara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Background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88552" y="4379012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登录及注册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Backgrounds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2672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登录及注册界面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940" y="1179195"/>
            <a:ext cx="3169920" cy="5379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Backgrounds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2672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登录及注册界面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" y="1245870"/>
            <a:ext cx="3208020" cy="54025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820" y="1179195"/>
            <a:ext cx="3185160" cy="54254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540" y="1179195"/>
            <a:ext cx="3185160" cy="545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Backgrounds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2672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登录及注册界面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85" y="1280160"/>
            <a:ext cx="319278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Feasibility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report on project implementation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7735" y="4419096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日历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UI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02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907995" y="739097"/>
            <a:ext cx="3766991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/>
              <a:t>Feasibility report on project implementation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</a:rPr>
                <a:t>Industry Market Analysis</a:t>
              </a:r>
              <a:endPara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15462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/>
                <a:t>2.</a:t>
              </a:r>
              <a:r>
                <a:rPr lang="zh-CN" altLang="en-US" sz="2800" b="1" dirty="0"/>
                <a:t>日历</a:t>
              </a:r>
              <a:r>
                <a:rPr lang="en-US" altLang="zh-CN" sz="2800" b="1" dirty="0"/>
                <a:t>UI</a:t>
              </a:r>
              <a:endParaRPr lang="en-US" altLang="zh-CN" sz="2800" b="1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818515"/>
            <a:ext cx="3291840" cy="5986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35" y="252095"/>
            <a:ext cx="3276600" cy="655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765" y="248285"/>
            <a:ext cx="3291840" cy="6652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</a:rPr>
                <a:t>Industry Market Analysis</a:t>
              </a:r>
              <a:endPara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15462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/>
                <a:t>2.</a:t>
              </a:r>
              <a:r>
                <a:rPr lang="zh-CN" altLang="en-US" sz="2800" b="1" dirty="0"/>
                <a:t>日历</a:t>
              </a:r>
              <a:r>
                <a:rPr lang="en-US" altLang="zh-CN" sz="2800" b="1" dirty="0"/>
                <a:t>UI</a:t>
              </a:r>
              <a:endParaRPr lang="en-US" altLang="zh-CN" sz="2800" b="1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80" y="102870"/>
            <a:ext cx="3284220" cy="6568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148590"/>
            <a:ext cx="3253740" cy="652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682</Words>
  <Application>WPS 演示</Application>
  <PresentationFormat>宽屏</PresentationFormat>
  <Paragraphs>107</Paragraphs>
  <Slides>16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Arial</vt:lpstr>
      <vt:lpstr>微软雅黑</vt:lpstr>
      <vt:lpstr>Century Gothic</vt:lpstr>
      <vt:lpstr>Yu Gothic UI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刘纯良</cp:lastModifiedBy>
  <cp:revision>69</cp:revision>
  <dcterms:created xsi:type="dcterms:W3CDTF">2017-08-04T06:04:00Z</dcterms:created>
  <dcterms:modified xsi:type="dcterms:W3CDTF">2018-12-02T14:36:27Z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