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96" r:id="rId2"/>
    <p:sldId id="256" r:id="rId3"/>
    <p:sldId id="261" r:id="rId4"/>
    <p:sldId id="260" r:id="rId5"/>
    <p:sldId id="290" r:id="rId6"/>
    <p:sldId id="262" r:id="rId7"/>
    <p:sldId id="291" r:id="rId8"/>
    <p:sldId id="292" r:id="rId9"/>
    <p:sldId id="293" r:id="rId10"/>
    <p:sldId id="294" r:id="rId11"/>
    <p:sldId id="295" r:id="rId12"/>
  </p:sldIdLst>
  <p:sldSz cx="9144000" cy="5143500" type="screen16x9"/>
  <p:notesSz cx="6858000" cy="9144000"/>
  <p:embeddedFontLst>
    <p:embeddedFont>
      <p:font typeface="Gill Sans" charset="0"/>
      <p:regular r:id="rId14"/>
      <p:bold r:id="rId15"/>
    </p:embeddedFont>
    <p:embeddedFont>
      <p:font typeface="微軟正黑體" pitchFamily="34" charset="-120"/>
      <p:regular r:id="rId16"/>
      <p:bold r:id="rId17"/>
    </p:embeddedFont>
    <p:embeddedFont>
      <p:font typeface="Helvetica Neue" charset="0"/>
      <p:regular r:id="rId18"/>
      <p:bold r:id="rId19"/>
      <p:italic r:id="rId20"/>
      <p:boldItalic r:id="rId21"/>
    </p:embeddedFont>
    <p:embeddedFont>
      <p:font typeface="Helvetica Neue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梁展鹏" initials="" lastIdx="1" clrIdx="0"/>
  <p:cmAuthor id="1" name="Hwanhee Kim" initials="" lastIdx="1" clrIdx="1"/>
  <p:cmAuthor id="2" name="Golden Grape" initials="" lastIdx="1" clrIdx="2"/>
  <p:cmAuthor id="3" name="Michele Buccoli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B660207-14D2-4D03-8C2D-C90369949E6E}">
  <a:tblStyle styleId="{4B660207-14D2-4D03-8C2D-C90369949E6E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7003e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7003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e7003e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257" name="Google Shape;257;g27be7003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85c0be6_29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b85c0be6_29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goals of these lectures?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the basic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addition, we implement these concepts using pytorch to get concrete understanding.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take and enjoy this course, you just need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… basic python. Zero to All!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guess you are standing somewhere in the between here. Hopefully this lecture can help you move towards to the exper.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7003ef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human intelegene? </a:t>
            </a:r>
            <a:endParaRPr/>
          </a:p>
        </p:txBody>
      </p:sp>
      <p:sp>
        <p:nvSpPr>
          <p:cNvPr id="263" name="Google Shape;263;g27be700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hu" TargetMode="External"/><Relationship Id="rId2" Type="http://schemas.openxmlformats.org/officeDocument/2006/relationships/hyperlink" Target="mailto:Joshhu.usa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hh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625" y="267494"/>
            <a:ext cx="8280900" cy="792088"/>
          </a:xfrm>
        </p:spPr>
        <p:txBody>
          <a:bodyPr/>
          <a:lstStyle/>
          <a:p>
            <a:r>
              <a:rPr lang="en-US" altLang="zh-TW" dirty="0" smtClean="0"/>
              <a:t>About 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胡嘉璽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(Josh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Hu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Joshhu.usa@gmail.com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Github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github.com/joshhu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虛擬化，大數據，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Docker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人工智慧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Python, Ruby,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Javascript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Go</a:t>
            </a: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Tensorflow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Keras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Mxnet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Anaconda Install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8496944" cy="2612416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err="1" smtClean="0"/>
              <a:t>conda</a:t>
            </a:r>
            <a:r>
              <a:rPr lang="en-US" altLang="zh-TW" sz="2400" dirty="0" smtClean="0"/>
              <a:t> create -n </a:t>
            </a:r>
            <a:r>
              <a:rPr lang="en-US" altLang="zh-TW" sz="2400" dirty="0" err="1" smtClean="0"/>
              <a:t>pytorch</a:t>
            </a:r>
            <a:r>
              <a:rPr lang="en-US" altLang="zh-TW" sz="2400" dirty="0" smtClean="0"/>
              <a:t> anaconda </a:t>
            </a:r>
            <a:r>
              <a:rPr lang="en-US" altLang="zh-TW" sz="2400" dirty="0" err="1" smtClean="0"/>
              <a:t>nb_conda</a:t>
            </a:r>
            <a:endParaRPr lang="zh-TW" altLang="zh-TW" sz="2400" dirty="0" smtClean="0"/>
          </a:p>
          <a:p>
            <a:r>
              <a:rPr lang="en-US" altLang="zh-TW" sz="2400" dirty="0" smtClean="0"/>
              <a:t>pip install torch </a:t>
            </a:r>
            <a:r>
              <a:rPr lang="en-US" altLang="zh-TW" sz="2400" dirty="0" err="1" smtClean="0"/>
              <a:t>torchvision</a:t>
            </a:r>
            <a:r>
              <a:rPr lang="en-US" altLang="zh-TW" sz="2400" dirty="0" smtClean="0"/>
              <a:t> --upgrade</a:t>
            </a:r>
            <a:endParaRPr lang="zh-TW" altLang="zh-TW" sz="2400" dirty="0" smtClean="0"/>
          </a:p>
          <a:p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 workspace</a:t>
            </a:r>
            <a:endParaRPr lang="zh-TW" altLang="zh-TW" sz="2400" dirty="0" smtClean="0"/>
          </a:p>
          <a:p>
            <a:r>
              <a:rPr lang="en-US" altLang="zh-TW" sz="2400" dirty="0" err="1" smtClean="0"/>
              <a:t>cd</a:t>
            </a:r>
            <a:r>
              <a:rPr lang="en-US" altLang="zh-TW" sz="2400" dirty="0" smtClean="0"/>
              <a:t> workspace</a:t>
            </a:r>
          </a:p>
          <a:p>
            <a:r>
              <a:rPr lang="en-US" altLang="zh-TW" sz="2400" dirty="0" smtClean="0"/>
              <a:t>source activate </a:t>
            </a:r>
            <a:r>
              <a:rPr lang="en-US" altLang="zh-TW" sz="2400" dirty="0" err="1" smtClean="0"/>
              <a:t>pytorch</a:t>
            </a:r>
            <a:endParaRPr lang="zh-TW" altLang="zh-TW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3003798"/>
            <a:ext cx="48051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Install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059582"/>
            <a:ext cx="4104456" cy="792088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smtClean="0"/>
              <a:t>pip install torch </a:t>
            </a:r>
            <a:r>
              <a:rPr lang="en-US" altLang="zh-TW" sz="2400" dirty="0" smtClean="0"/>
              <a:t>--upgrade</a:t>
            </a:r>
            <a:endParaRPr lang="en-US" altLang="zh-TW" sz="2400" dirty="0" smtClean="0"/>
          </a:p>
          <a:p>
            <a:endParaRPr lang="zh-TW" altLang="zh-TW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792" y="1995686"/>
            <a:ext cx="5889625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5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 dirty="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  <p:pic>
        <p:nvPicPr>
          <p:cNvPr id="218" name="Google Shape;218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5"/>
          <p:cNvSpPr txBox="1"/>
          <p:nvPr/>
        </p:nvSpPr>
        <p:spPr>
          <a:xfrm>
            <a:off x="1907704" y="1988975"/>
            <a:ext cx="489654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lvl="0" algn="ctr">
              <a:buClr>
                <a:srgbClr val="5E5E5E"/>
              </a:buClr>
            </a:pPr>
            <a:r>
              <a:rPr lang="en" sz="3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</a:t>
            </a:r>
            <a:r>
              <a:rPr lang="en" sz="3400" b="0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0: </a:t>
            </a:r>
            <a:r>
              <a:rPr lang="en-US" sz="3400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Prerequisites</a:t>
            </a:r>
            <a:endParaRPr sz="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 here?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884398"/>
            <a:ext cx="2392599" cy="204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1086896"/>
            <a:ext cx="1968511" cy="17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1720" y="3217690"/>
            <a:ext cx="2427064" cy="180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92080" y="3219822"/>
            <a:ext cx="2806130" cy="171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801862"/>
            <a:ext cx="4355976" cy="203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" name="Google Shape;252;p59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253" name="Google Shape;253;p59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8081400" cy="2468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lvl="0" indent="-381000">
              <a:buSzPts val="2400"/>
              <a:buChar char="●"/>
            </a:pP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https://github.com/joshhu 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 indent="-381000">
              <a:buSzPts val="2400"/>
              <a:buChar char="●"/>
            </a:pPr>
            <a:r>
              <a:rPr lang="en" sz="2400" dirty="0" smtClean="0"/>
              <a:t>Prepare </a:t>
            </a:r>
            <a:r>
              <a:rPr lang="en" sz="2400" dirty="0" smtClean="0"/>
              <a:t>Linux environment</a:t>
            </a:r>
            <a:endParaRPr sz="2400" dirty="0"/>
          </a:p>
          <a:p>
            <a:pPr indent="-381000">
              <a:spcBef>
                <a:spcPts val="0"/>
              </a:spcBef>
              <a:buSzPts val="2400"/>
              <a:buFont typeface="Gill Sans"/>
              <a:buChar char="●"/>
            </a:pPr>
            <a:r>
              <a:rPr lang="en-US" altLang="zh-TW" sz="2400" dirty="0" smtClean="0">
                <a:solidFill>
                  <a:schemeClr val="dk1"/>
                </a:solidFill>
              </a:rPr>
              <a:t>CUDA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Prepare python environment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Prepare </a:t>
            </a:r>
            <a:r>
              <a:rPr lang="en-US" sz="2400" dirty="0" err="1" smtClean="0">
                <a:solidFill>
                  <a:schemeClr val="dk1"/>
                </a:solidFill>
              </a:rPr>
              <a:t>PyTorch</a:t>
            </a:r>
            <a:r>
              <a:rPr lang="en-US" sz="2400" dirty="0" smtClean="0">
                <a:solidFill>
                  <a:schemeClr val="dk1"/>
                </a:solidFill>
              </a:rPr>
              <a:t> environment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smtClean="0"/>
              <a:t>Prepare </a:t>
            </a:r>
            <a:r>
              <a:rPr lang="en-US" sz="2400" dirty="0" err="1" smtClean="0"/>
              <a:t>Jupyter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CUDA Environment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4104456" cy="2468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err="1" smtClean="0"/>
              <a:t>nvidia-smi</a:t>
            </a:r>
            <a:endParaRPr lang="en-US" altLang="zh-TW" sz="2400" dirty="0" smtClean="0"/>
          </a:p>
          <a:p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/local/</a:t>
            </a:r>
            <a:r>
              <a:rPr lang="en-US" altLang="zh-TW" sz="2400" dirty="0" err="1" smtClean="0"/>
              <a:t>cuda</a:t>
            </a:r>
            <a:r>
              <a:rPr lang="en-US" altLang="zh-TW" sz="2400" dirty="0" smtClean="0"/>
              <a:t>/bin/</a:t>
            </a:r>
            <a:r>
              <a:rPr lang="en-US" altLang="zh-TW" sz="2400" dirty="0" err="1" smtClean="0"/>
              <a:t>nvcc</a:t>
            </a:r>
            <a:r>
              <a:rPr lang="en-US" altLang="zh-TW" sz="2400" dirty="0" smtClean="0"/>
              <a:t> -V</a:t>
            </a:r>
          </a:p>
          <a:p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1419622"/>
            <a:ext cx="4517851" cy="256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7437" y="4083918"/>
            <a:ext cx="337978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Linux Environment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611560" y="1851670"/>
            <a:ext cx="8081400" cy="2468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apt-get update</a:t>
            </a:r>
          </a:p>
          <a:p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apt-get upgrade</a:t>
            </a:r>
            <a:endParaRPr lang="zh-TW" altLang="zh-TW" sz="2400" dirty="0" smtClean="0"/>
          </a:p>
          <a:p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apt-get install </a:t>
            </a:r>
            <a:r>
              <a:rPr lang="en-US" altLang="zh-TW" sz="2400" dirty="0" err="1" smtClean="0"/>
              <a:t>git</a:t>
            </a:r>
            <a:endParaRPr lang="en-US" altLang="zh-TW" sz="2400" dirty="0" smtClean="0"/>
          </a:p>
          <a:p>
            <a:endParaRPr lang="zh-TW" altLang="zh-TW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 Environment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275606"/>
            <a:ext cx="4392488" cy="282844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/>
              <a:t>About 2, 3, packages and frameworks</a:t>
            </a:r>
            <a:endParaRPr lang="en-US" altLang="zh-TW" sz="2400" dirty="0" smtClean="0"/>
          </a:p>
          <a:p>
            <a:r>
              <a:rPr lang="en-US" altLang="zh-TW" sz="2400" dirty="0" smtClean="0"/>
              <a:t>Virtual </a:t>
            </a:r>
            <a:r>
              <a:rPr lang="en-US" altLang="zh-TW" sz="2400" dirty="0" err="1" smtClean="0"/>
              <a:t>envs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management</a:t>
            </a:r>
          </a:p>
          <a:p>
            <a:r>
              <a:rPr lang="en-US" altLang="zh-TW" sz="2400" dirty="0" smtClean="0"/>
              <a:t>Version management</a:t>
            </a:r>
            <a:endParaRPr lang="en-US" altLang="zh-TW" sz="2400" dirty="0" smtClean="0"/>
          </a:p>
          <a:p>
            <a:r>
              <a:rPr lang="en-US" altLang="zh-TW" sz="2400" dirty="0" smtClean="0"/>
              <a:t>FW/</a:t>
            </a:r>
            <a:r>
              <a:rPr lang="en-US" altLang="zh-TW" sz="2400" dirty="0" smtClean="0"/>
              <a:t>Package management</a:t>
            </a:r>
          </a:p>
          <a:p>
            <a:r>
              <a:rPr lang="en-US" altLang="zh-TW" sz="2400" dirty="0" smtClean="0"/>
              <a:t>Pre-installed popular packages</a:t>
            </a:r>
            <a:endParaRPr lang="en-US" altLang="zh-TW" sz="2400" dirty="0" smtClean="0"/>
          </a:p>
          <a:p>
            <a:r>
              <a:rPr lang="en-US" altLang="zh-TW" sz="2400" dirty="0" smtClean="0"/>
              <a:t>Best Web-based IDE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Anaconda is your best friend!</a:t>
            </a:r>
          </a:p>
          <a:p>
            <a:endParaRPr lang="zh-TW" altLang="zh-TW" sz="2400" dirty="0"/>
          </a:p>
        </p:txBody>
      </p:sp>
      <p:pic>
        <p:nvPicPr>
          <p:cNvPr id="4098" name="Picture 2" descr="C:\Users\joshhu\Desktop\anacon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563638"/>
            <a:ext cx="3805511" cy="1902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Anaconda Install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4104456" cy="2612416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smtClean="0"/>
              <a:t>Download at </a:t>
            </a:r>
            <a:r>
              <a:rPr lang="en-US" altLang="zh-TW" sz="2400" dirty="0" smtClean="0">
                <a:hlinkClick r:id="rId3"/>
              </a:rPr>
              <a:t>https://www.anaconda.com/</a:t>
            </a:r>
            <a:endParaRPr lang="en-US" altLang="zh-TW" sz="2400" dirty="0" smtClean="0"/>
          </a:p>
          <a:p>
            <a:r>
              <a:rPr lang="en-US" altLang="zh-TW" sz="2400" dirty="0" smtClean="0"/>
              <a:t>Linux Version</a:t>
            </a:r>
          </a:p>
          <a:p>
            <a:r>
              <a:rPr lang="en-US" altLang="zh-TW" sz="2400" dirty="0" smtClean="0"/>
              <a:t>Python3 64bit</a:t>
            </a:r>
          </a:p>
          <a:p>
            <a:endParaRPr lang="zh-TW" altLang="zh-TW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976" y="1347614"/>
            <a:ext cx="453529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280900" cy="69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Anaconda Install</a:t>
            </a:r>
            <a:endParaRPr dirty="0"/>
          </a:p>
        </p:txBody>
      </p:sp>
      <p:sp>
        <p:nvSpPr>
          <p:cNvPr id="4" name="Google Shape;253;p59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8496944" cy="2612416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r>
              <a:rPr lang="en-US" altLang="zh-TW" sz="2400" dirty="0" smtClean="0"/>
              <a:t>Run anaconda install file</a:t>
            </a:r>
          </a:p>
          <a:p>
            <a:r>
              <a:rPr lang="en-US" altLang="zh-TW" sz="2400" dirty="0" smtClean="0"/>
              <a:t>Create virtual environment named ‘py27’ for hand-made stuff.</a:t>
            </a:r>
          </a:p>
          <a:p>
            <a:r>
              <a:rPr lang="en-US" altLang="zh-TW" sz="2400" dirty="0" smtClean="0"/>
              <a:t>Create virtual environment named ‘</a:t>
            </a:r>
            <a:r>
              <a:rPr lang="en-US" altLang="zh-TW" sz="2400" dirty="0" err="1" smtClean="0"/>
              <a:t>pytorch</a:t>
            </a:r>
            <a:r>
              <a:rPr lang="en-US" altLang="zh-TW" sz="2400" dirty="0" smtClean="0"/>
              <a:t>’</a:t>
            </a:r>
          </a:p>
          <a:p>
            <a:r>
              <a:rPr lang="en-US" altLang="zh-TW" sz="2400" dirty="0" smtClean="0"/>
              <a:t>Install necessary </a:t>
            </a:r>
            <a:r>
              <a:rPr lang="en-US" altLang="zh-TW" sz="2400" dirty="0" err="1" smtClean="0"/>
              <a:t>packates</a:t>
            </a:r>
            <a:endParaRPr lang="en-US" altLang="zh-TW" sz="2400" dirty="0" smtClean="0"/>
          </a:p>
          <a:p>
            <a:r>
              <a:rPr lang="en-US" altLang="zh-TW" sz="2400" dirty="0" smtClean="0"/>
              <a:t>Switch to ‘</a:t>
            </a:r>
            <a:r>
              <a:rPr lang="en-US" altLang="zh-TW" sz="2400" dirty="0" err="1" smtClean="0"/>
              <a:t>pytorch</a:t>
            </a:r>
            <a:r>
              <a:rPr lang="en-US" altLang="zh-TW" sz="2400" dirty="0" smtClean="0"/>
              <a:t>’ environment</a:t>
            </a:r>
            <a:endParaRPr lang="zh-TW" altLang="zh-TW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301</Words>
  <Application>Microsoft Office PowerPoint</Application>
  <PresentationFormat>如螢幕大小 (16:9)</PresentationFormat>
  <Paragraphs>66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新細明體</vt:lpstr>
      <vt:lpstr>Gill Sans</vt:lpstr>
      <vt:lpstr>微軟正黑體</vt:lpstr>
      <vt:lpstr>Helvetica Neue</vt:lpstr>
      <vt:lpstr>Helvetica Neue Light</vt:lpstr>
      <vt:lpstr>White</vt:lpstr>
      <vt:lpstr>About Me</vt:lpstr>
      <vt:lpstr>ML/DL for Everyone with  </vt:lpstr>
      <vt:lpstr>What is NOT here?</vt:lpstr>
      <vt:lpstr>Goals</vt:lpstr>
      <vt:lpstr>CUDA Environment</vt:lpstr>
      <vt:lpstr>Linux Environment</vt:lpstr>
      <vt:lpstr>Python Environment</vt:lpstr>
      <vt:lpstr>Anaconda Install</vt:lpstr>
      <vt:lpstr>Anaconda Install</vt:lpstr>
      <vt:lpstr>Anaconda Install</vt:lpstr>
      <vt:lpstr>PyTorch Install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44</cp:revision>
  <dcterms:modified xsi:type="dcterms:W3CDTF">2018-09-25T04:25:08Z</dcterms:modified>
</cp:coreProperties>
</file>