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35"/>
  </p:notesMasterIdLst>
  <p:sldIdLst>
    <p:sldId id="256" r:id="rId3"/>
    <p:sldId id="259" r:id="rId4"/>
    <p:sldId id="289" r:id="rId5"/>
    <p:sldId id="290" r:id="rId6"/>
    <p:sldId id="260" r:id="rId7"/>
    <p:sldId id="261" r:id="rId8"/>
    <p:sldId id="262" r:id="rId9"/>
    <p:sldId id="277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79" r:id="rId27"/>
    <p:sldId id="280" r:id="rId28"/>
    <p:sldId id="282" r:id="rId29"/>
    <p:sldId id="283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Helvetica Neue" charset="0"/>
      <p:regular r:id="rId36"/>
      <p:bold r:id="rId37"/>
      <p:italic r:id="rId38"/>
      <p:boldItalic r:id="rId39"/>
    </p:embeddedFont>
    <p:embeddedFont>
      <p:font typeface="Gill Sans" charset="0"/>
      <p:regular r:id="rId40"/>
      <p:bold r:id="rId41"/>
    </p:embeddedFont>
    <p:embeddedFont>
      <p:font typeface="Helvetica Neue Light" charset="0"/>
      <p:regular r:id="rId42"/>
      <p:bold r:id="rId43"/>
      <p:italic r:id="rId44"/>
      <p:boldItalic r:id="rId45"/>
    </p:embeddedFont>
    <p:embeddedFont>
      <p:font typeface="Consolas" pitchFamily="49" charset="0"/>
      <p:regular r:id="rId46"/>
      <p:bold r:id="rId47"/>
      <p:italic r:id="rId48"/>
      <p:boldItalic r:id="rId49"/>
    </p:embeddedFont>
    <p:embeddedFont>
      <p:font typeface="Merriweather Sans" charset="0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7ba50f7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7ba50f76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7ba50f76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7ba50f76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248" name="Google Shape;248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4755775" y="21161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4744625" y="31297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i="1" dirty="0" smtClean="0">
                <a:solidFill>
                  <a:srgbClr val="004C7F"/>
                </a:solidFill>
              </a:rPr>
              <a:t>Find the red line that all the ‘y’ distances are minimal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5576" y="2139702"/>
            <a:ext cx="4053511" cy="255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3000" i="1" dirty="0" smtClean="0">
                <a:solidFill>
                  <a:srgbClr val="0070C0"/>
                </a:solidFill>
              </a:rPr>
              <a:t>Make it positive and easy to get derivation</a:t>
            </a:r>
            <a:endParaRPr sz="3000" i="1" dirty="0">
              <a:solidFill>
                <a:srgbClr val="0070C0"/>
              </a:solidFill>
            </a:endParaRPr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/>
                        <a:t>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59" name="Google Shape;25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792452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66" name="Google Shape;266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80" name="Google Shape;280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8194050" cy="21552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3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94" name="Google Shape;294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79" name="Google Shape;179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id="323" name="Google Shape;323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id="334" name="Google Shape;334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" name="Google Shape;336;p55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id="343" name="Google Shape;343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53" name="Google Shape;353;p5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5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sz="10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One dimension linear regression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635646"/>
            <a:ext cx="6591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787774"/>
            <a:ext cx="74390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7864" y="699542"/>
            <a:ext cx="1990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640" y="1635646"/>
            <a:ext cx="6619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8222"/>
            <a:ext cx="6573788" cy="43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Multi-dimension linear regression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923678"/>
            <a:ext cx="5695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Math and computer approaches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/>
                <a:gridCol w="3132348"/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 = w * x  </a:t>
            </a:r>
            <a:r>
              <a:rPr lang="en-US" altLang="zh-TW" sz="2000" dirty="0" smtClean="0">
                <a:sym typeface="Wingdings" pitchFamily="2" charset="2"/>
              </a:rPr>
              <a:t> How do you know it is multiplication?</a:t>
            </a:r>
            <a:endParaRPr lang="en-US" altLang="zh-TW" sz="2000" dirty="0" smtClean="0"/>
          </a:p>
          <a:p>
            <a:r>
              <a:rPr lang="en-US" altLang="zh-TW" sz="2000" dirty="0" smtClean="0"/>
              <a:t>2 = w * 1 </a:t>
            </a:r>
            <a:r>
              <a:rPr lang="en-US" altLang="zh-TW" sz="2000" dirty="0" smtClean="0">
                <a:sym typeface="Wingdings" pitchFamily="2" charset="2"/>
              </a:rPr>
              <a:t> Use labeled value to predict</a:t>
            </a:r>
            <a:endParaRPr lang="en-US" altLang="zh-TW" sz="2000" dirty="0" smtClean="0"/>
          </a:p>
          <a:p>
            <a:r>
              <a:rPr lang="en-US" altLang="zh-TW" sz="2000" dirty="0" smtClean="0"/>
              <a:t>w = 2 </a:t>
            </a:r>
            <a:r>
              <a:rPr lang="en-US" altLang="zh-TW" sz="2000" dirty="0" smtClean="0">
                <a:sym typeface="Wingdings" pitchFamily="2" charset="2"/>
              </a:rPr>
              <a:t> This is math way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1779662"/>
            <a:ext cx="5095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923678"/>
            <a:ext cx="7667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07654"/>
            <a:ext cx="69515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this?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/>
                <a:gridCol w="3132348"/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13.5724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1100" dirty="0" smtClean="0"/>
                        <a:t>10.23315</a:t>
                      </a:r>
                      <a:endParaRPr sz="11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22.5731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224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-15.7414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How do you know it is linear or not?</a:t>
            </a:r>
          </a:p>
          <a:p>
            <a:r>
              <a:rPr lang="en-US" altLang="zh-TW" sz="2000" dirty="0" smtClean="0"/>
              <a:t>How can you know there exists a solution to this?</a:t>
            </a:r>
          </a:p>
          <a:p>
            <a:r>
              <a:rPr lang="en-US" altLang="zh-TW" sz="2000" dirty="0" smtClean="0"/>
              <a:t>How can you know that some data are noise?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93" name="Google Shape;193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96" name="Google Shape;196;p4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04" name="Google Shape;204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7" name="Google Shape;207;p4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10" name="Google Shape;210;p4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42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19" name="Google Shape;219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25" name="Google Shape;225;p43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43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229" name="Google Shape;229;p4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For simplication, get rid of b</a:t>
            </a:r>
            <a:endParaRPr dirty="0"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39" name="Google Shape;239;p44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1326</Words>
  <Application>Microsoft Office PowerPoint</Application>
  <PresentationFormat>如螢幕大小 (16:9)</PresentationFormat>
  <Paragraphs>391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Wingdings</vt:lpstr>
      <vt:lpstr>Consolas</vt:lpstr>
      <vt:lpstr>Merriweather Sans</vt:lpstr>
      <vt:lpstr>Simple Light</vt:lpstr>
      <vt:lpstr>White</vt:lpstr>
      <vt:lpstr>ML/DL for Everyone with  </vt:lpstr>
      <vt:lpstr>Machine Learning What would be the grade if I study 4 hours?</vt:lpstr>
      <vt:lpstr>Math and computer approaches</vt:lpstr>
      <vt:lpstr>How about this?</vt:lpstr>
      <vt:lpstr>Machine Learning What would be the grade if I study 4 hours?</vt:lpstr>
      <vt:lpstr>Model design What would be the best model for the data? Linear?</vt:lpstr>
      <vt:lpstr>Model design What would be the best model for the data? Linear?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Training Loss (error) Make it positive and easy to get derivation</vt:lpstr>
      <vt:lpstr>Training Loss (error)</vt:lpstr>
      <vt:lpstr>Training Loss (error)</vt:lpstr>
      <vt:lpstr>Training Loss (error)</vt:lpstr>
      <vt:lpstr>Training Loss (error)</vt:lpstr>
      <vt:lpstr>Training Loss (error)</vt:lpstr>
      <vt:lpstr>Loss graph</vt:lpstr>
      <vt:lpstr>Loss graph</vt:lpstr>
      <vt:lpstr>Model &amp; Loss</vt:lpstr>
      <vt:lpstr>Compute loss for w</vt:lpstr>
      <vt:lpstr>Plot graph</vt:lpstr>
      <vt:lpstr>投影片 23</vt:lpstr>
      <vt:lpstr>Linear Regression  One dimension linear regression</vt:lpstr>
      <vt:lpstr>Calculate Bias and Weight</vt:lpstr>
      <vt:lpstr>Calculate Bias and Weight</vt:lpstr>
      <vt:lpstr>Linear Regression  Multi-dimension linear regression</vt:lpstr>
      <vt:lpstr>Calculate Bias and Weight</vt:lpstr>
      <vt:lpstr>Calculate Bias and Weight</vt:lpstr>
      <vt:lpstr>Calculate Bias and Weight</vt:lpstr>
      <vt:lpstr>Calculate Bias and Weight</vt:lpstr>
      <vt:lpstr>Calculate Bias and Weight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25</cp:revision>
  <dcterms:modified xsi:type="dcterms:W3CDTF">2018-09-25T05:57:49Z</dcterms:modified>
</cp:coreProperties>
</file>