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9" r:id="rId40"/>
  </p:sldIdLst>
  <p:sldSz cx="9144000" cy="5143500" type="screen16x9"/>
  <p:notesSz cx="6858000" cy="9144000"/>
  <p:embeddedFontLst>
    <p:embeddedFont>
      <p:font typeface="Helvetica Neue" charset="0"/>
      <p:regular r:id="rId42"/>
      <p:bold r:id="rId43"/>
      <p:italic r:id="rId44"/>
      <p:boldItalic r:id="rId45"/>
    </p:embeddedFont>
    <p:embeddedFont>
      <p:font typeface="Gill Sans" charset="0"/>
      <p:regular r:id="rId46"/>
      <p:bold r:id="rId47"/>
    </p:embeddedFont>
    <p:embeddedFont>
      <p:font typeface="Consolas" pitchFamily="49" charset="0"/>
      <p:regular r:id="rId48"/>
      <p:bold r:id="rId49"/>
      <p:italic r:id="rId50"/>
      <p:boldItalic r:id="rId51"/>
    </p:embeddedFont>
    <p:embeddedFont>
      <p:font typeface="Helvetica Neue Light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7be483e3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27be483e3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27be483e3f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27be483e3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7be483e3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27be483e3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27be483e3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ytorch.org/docs/master/notes/autograd.html?highlight=variab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pytorch.org/docs/master/notes/autograd.html?highlight=variable" TargetMode="Externa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hyperlink" Target="http://neuralnetworksanddeeplearning.com/chap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id="448" name="Google Shape;448;p6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id="455" name="Google Shape;455;p6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lang="en" sz="3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9" name="Google Shape;469;p6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6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lang="en" sz="3400" b="1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Variable(Tensor)</a:t>
            </a:r>
            <a:endParaRPr dirty="0"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dirty="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6" descr="dynamic_graph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lang="en" sz="3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lang="en" b="1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lang="en" b="1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i="1" dirty="0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dirty="0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>
            <a:spLocks noGrp="1"/>
          </p:cNvSpPr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id="511" name="Google Shape;511;p6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7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pic>
        <p:nvPicPr>
          <p:cNvPr id="519" name="Google Shape;519;p7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>
            <a:spLocks noGrp="1"/>
          </p:cNvSpPr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>
            <a:spLocks noGrp="1"/>
          </p:cNvSpPr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id="528" name="Google Shape;528;p7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id="535" name="Google Shape;535;p7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547" name="Google Shape;547;p7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>
            <a:spLocks noGrp="1"/>
          </p:cNvSpPr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 dirty="0"/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1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lang="en" sz="1800" i="1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80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torch.tensor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" sz="1800" i="0" u="none" strike="noStrike" cap="none" dirty="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 </a:t>
            </a:r>
            <a:r>
              <a:rPr lang="en" sz="1800" i="0" u="none" strike="noStrike" cap="none" dirty="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 i="0" u="none" strike="noStrike" cap="none" dirty="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id="560" name="Google Shape;560;p7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>
            <a:spLocks noGrp="1"/>
          </p:cNvSpPr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l.backward()</a:t>
            </a:r>
            <a:endParaRPr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i="0" u="none" strike="noStrike" cap="non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>
            <a:spLocks noGrp="1"/>
          </p:cNvSpPr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lang="en" sz="1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8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6" name="Google Shape;576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i="0" u="none" strike="noStrike" cap="non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>
            <a:spLocks noGrp="1"/>
          </p:cNvSpPr>
          <p:nvPr>
            <p:ph type="title"/>
          </p:nvPr>
        </p:nvSpPr>
        <p:spPr>
          <a:xfrm>
            <a:off x="251520" y="0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 Fundementals</a:t>
            </a:r>
            <a:endParaRPr dirty="0"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C:\Users\joshhu\Desktop\tikz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987574"/>
            <a:ext cx="5832648" cy="3241628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267744" y="4515966"/>
            <a:ext cx="44903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4"/>
              </a:rPr>
              <a:t>http://neuralnetworksanddeeplearning.com/chap2.html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9592" y="987574"/>
            <a:ext cx="1800200" cy="96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  <p:pic>
        <p:nvPicPr>
          <p:cNvPr id="1026" name="Picture 2" descr="D:\Docs\AI演講及課程\PyTorchZeroToAll\dynamic_graph_pytorch.gif.pagespeed.ce.hf0GHEMPCd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131590"/>
            <a:ext cx="6323856" cy="354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1071</Words>
  <Application>Microsoft Office PowerPoint</Application>
  <PresentationFormat>如螢幕大小 (16:9)</PresentationFormat>
  <Paragraphs>234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Arial</vt:lpstr>
      <vt:lpstr>新細明體</vt:lpstr>
      <vt:lpstr>Helvetica Neue</vt:lpstr>
      <vt:lpstr>Gill Sans</vt:lpstr>
      <vt:lpstr>Consolas</vt:lpstr>
      <vt:lpstr>Helvetica Neue Light</vt:lpstr>
      <vt:lpstr>Simple Light</vt:lpstr>
      <vt:lpstr>White</vt:lpstr>
      <vt:lpstr>ML/DL for Everyone with  </vt:lpstr>
      <vt:lpstr>Computing gradient in simple network</vt:lpstr>
      <vt:lpstr>Complicated network?</vt:lpstr>
      <vt:lpstr>Better way? Computational graph + chain rule</vt:lpstr>
      <vt:lpstr>Chain Rule</vt:lpstr>
      <vt:lpstr>Chain rule</vt:lpstr>
      <vt:lpstr>Chain rule</vt:lpstr>
      <vt:lpstr>Chain rule</vt:lpstr>
      <vt:lpstr>Chain rule</vt:lpstr>
      <vt:lpstr>Chain rule</vt:lpstr>
      <vt:lpstr>投影片 11</vt:lpstr>
      <vt:lpstr>投影片 12</vt:lpstr>
      <vt:lpstr>投影片 13</vt:lpstr>
      <vt:lpstr>投影片 14</vt:lpstr>
      <vt:lpstr>投影片 15</vt:lpstr>
      <vt:lpstr>投影片 16</vt:lpstr>
      <vt:lpstr>Computational graph</vt:lpstr>
      <vt:lpstr>Computational graph</vt:lpstr>
      <vt:lpstr>Computational graph</vt:lpstr>
      <vt:lpstr>Computational graph</vt:lpstr>
      <vt:lpstr>投影片 21</vt:lpstr>
      <vt:lpstr>投影片 22</vt:lpstr>
      <vt:lpstr>投影片 23</vt:lpstr>
      <vt:lpstr>投影片 24</vt:lpstr>
      <vt:lpstr>Exercise 4-1: x = 2, y=4, w=1</vt:lpstr>
      <vt:lpstr>投影片 26</vt:lpstr>
      <vt:lpstr>Data and Variable(Tensor)</vt:lpstr>
      <vt:lpstr>Data and Variable</vt:lpstr>
      <vt:lpstr>Model and Loss</vt:lpstr>
      <vt:lpstr>Training: forward, backward, and update weight</vt:lpstr>
      <vt:lpstr>Output</vt:lpstr>
      <vt:lpstr>Output  (from numeric gradient computation)</vt:lpstr>
      <vt:lpstr>Output  (from numeric gradient computation)</vt:lpstr>
      <vt:lpstr>PyTorch forward/backward</vt:lpstr>
      <vt:lpstr>Forward pass   # Any random value w = torch.tensor([1.0],  requires_grad=True)  l = loss(x=1, y=2) </vt:lpstr>
      <vt:lpstr>Back propagation: l.backward()   </vt:lpstr>
      <vt:lpstr>Weight update (step)  </vt:lpstr>
      <vt:lpstr>Back propagation: 4 Fundementals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54</cp:revision>
  <dcterms:modified xsi:type="dcterms:W3CDTF">2018-09-25T09:48:21Z</dcterms:modified>
</cp:coreProperties>
</file>