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8"/>
  </p:notesMasterIdLst>
  <p:sldIdLst>
    <p:sldId id="256" r:id="rId3"/>
    <p:sldId id="300" r:id="rId4"/>
    <p:sldId id="301" r:id="rId5"/>
    <p:sldId id="302" r:id="rId6"/>
    <p:sldId id="259" r:id="rId7"/>
  </p:sldIdLst>
  <p:sldSz cx="9144000" cy="5143500" type="screen16x9"/>
  <p:notesSz cx="6858000" cy="9144000"/>
  <p:embeddedFontLst>
    <p:embeddedFont>
      <p:font typeface="Helvetica Neue" charset="0"/>
      <p:regular r:id="rId9"/>
      <p:bold r:id="rId10"/>
      <p:italic r:id="rId11"/>
      <p:boldItalic r:id="rId12"/>
    </p:embeddedFont>
    <p:embeddedFont>
      <p:font typeface="Gill Sans" charset="0"/>
      <p:regular r:id="rId13"/>
      <p:bold r:id="rId14"/>
    </p:embeddedFont>
    <p:embeddedFont>
      <p:font typeface="Helvetica Neue Light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96" y="-6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148" name="Google Shape;148;p3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dirty="0" smtClean="0">
                <a:solidFill>
                  <a:srgbClr val="5E5E5E"/>
                </a:solidFill>
                <a:latin typeface="Helvetica Neue"/>
                <a:sym typeface="Helvetica Neue"/>
              </a:rPr>
              <a:t>Numpy, PyTorch Basics</a:t>
            </a:r>
            <a:endParaRPr sz="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What is NumPy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755576" y="1563638"/>
            <a:ext cx="7632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 typeface="Wingdings" pitchFamily="2" charset="2"/>
              <a:buChar char="ü"/>
            </a:pPr>
            <a:r>
              <a:rPr lang="en-US" altLang="zh-TW" sz="2000" dirty="0" smtClean="0"/>
              <a:t>fundamental package for scientific computing with Python</a:t>
            </a:r>
          </a:p>
          <a:p>
            <a:pPr>
              <a:buFont typeface="Wingdings" pitchFamily="2" charset="2"/>
              <a:buChar char="ü"/>
            </a:pPr>
            <a:r>
              <a:rPr lang="en-US" altLang="zh-TW" sz="2000" dirty="0" smtClean="0"/>
              <a:t>a powerful N-dimensional array object</a:t>
            </a:r>
          </a:p>
          <a:p>
            <a:pPr>
              <a:buFont typeface="Wingdings" pitchFamily="2" charset="2"/>
              <a:buChar char="ü"/>
            </a:pPr>
            <a:r>
              <a:rPr lang="en-US" altLang="zh-TW" sz="2000" dirty="0" smtClean="0"/>
              <a:t>sophisticated (broadcasting) functions</a:t>
            </a:r>
          </a:p>
          <a:p>
            <a:pPr>
              <a:buFont typeface="Wingdings" pitchFamily="2" charset="2"/>
              <a:buChar char="ü"/>
            </a:pPr>
            <a:r>
              <a:rPr lang="en-US" altLang="zh-TW" sz="2000" dirty="0" smtClean="0"/>
              <a:t>useful linear algebra, Fourier transform, and random number capabilities</a:t>
            </a:r>
          </a:p>
          <a:p>
            <a:pPr>
              <a:buFont typeface="Wingdings" pitchFamily="2" charset="2"/>
              <a:buChar char="ü"/>
            </a:pPr>
            <a:r>
              <a:rPr lang="en-US" altLang="zh-TW" sz="2000" dirty="0" smtClean="0"/>
              <a:t>multi-dimensional container of generic data</a:t>
            </a:r>
            <a:endParaRPr lang="en-US" altLang="zh-TW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What is inside NumPy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755576" y="1563638"/>
            <a:ext cx="7632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 typeface="Wingdings" pitchFamily="2" charset="2"/>
              <a:buChar char="ü"/>
            </a:pPr>
            <a:r>
              <a:rPr lang="en-US" altLang="zh-TW" sz="2000" dirty="0" smtClean="0"/>
              <a:t>  homogeneous multidimensional array of the same type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TW" sz="2000" dirty="0" smtClean="0"/>
              <a:t>  indexed by a </a:t>
            </a:r>
            <a:r>
              <a:rPr lang="en-US" altLang="zh-TW" sz="2000" dirty="0" err="1" smtClean="0"/>
              <a:t>tuple</a:t>
            </a:r>
            <a:r>
              <a:rPr lang="en-US" altLang="zh-TW" sz="2000" dirty="0" smtClean="0"/>
              <a:t> of positive integers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TW" sz="2000" dirty="0" smtClean="0"/>
              <a:t>  In </a:t>
            </a:r>
            <a:r>
              <a:rPr lang="en-US" altLang="zh-TW" sz="2000" dirty="0" err="1" smtClean="0"/>
              <a:t>NumPy</a:t>
            </a:r>
            <a:r>
              <a:rPr lang="en-US" altLang="zh-TW" sz="2000" dirty="0" smtClean="0"/>
              <a:t> dimensions are called </a:t>
            </a:r>
            <a:r>
              <a:rPr lang="en-US" altLang="zh-TW" sz="2000" i="1" dirty="0" smtClean="0"/>
              <a:t>axes</a:t>
            </a:r>
            <a:r>
              <a:rPr lang="en-US" altLang="zh-TW" sz="2000" dirty="0" smtClean="0"/>
              <a:t>.</a:t>
            </a:r>
            <a:endParaRPr lang="en-US" altLang="zh-TW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Basic fundements of Numpy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755576" y="1563638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ndarray</a:t>
            </a:r>
            <a:endParaRPr lang="en-US" altLang="zh-TW" sz="2000" dirty="0" smtClean="0"/>
          </a:p>
          <a:p>
            <a:pPr>
              <a:buFont typeface="Wingdings" pitchFamily="2" charset="2"/>
              <a:buChar char="ü"/>
            </a:pPr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ndarray.ndim</a:t>
            </a:r>
            <a:endParaRPr lang="zh-TW" altLang="zh-TW" sz="2000" dirty="0" smtClean="0"/>
          </a:p>
          <a:p>
            <a:pPr>
              <a:buFont typeface="Wingdings" pitchFamily="2" charset="2"/>
              <a:buChar char="ü"/>
            </a:pPr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ndarray.shape</a:t>
            </a:r>
            <a:endParaRPr lang="zh-TW" altLang="zh-TW" sz="2000" dirty="0" smtClean="0"/>
          </a:p>
          <a:p>
            <a:pPr>
              <a:buFont typeface="Wingdings" pitchFamily="2" charset="2"/>
              <a:buChar char="ü"/>
            </a:pPr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ndarray.size</a:t>
            </a:r>
            <a:endParaRPr lang="zh-TW" altLang="zh-TW" sz="2000" dirty="0" smtClean="0"/>
          </a:p>
          <a:p>
            <a:pPr>
              <a:buFont typeface="Wingdings" pitchFamily="2" charset="2"/>
              <a:buChar char="ü"/>
            </a:pPr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ndarray.dtype</a:t>
            </a:r>
            <a:endParaRPr lang="zh-TW" altLang="zh-TW" sz="2000" dirty="0" smtClean="0"/>
          </a:p>
          <a:p>
            <a:pPr>
              <a:buFont typeface="Wingdings" pitchFamily="2" charset="2"/>
              <a:buChar char="ü"/>
            </a:pPr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ndarray.itemsize</a:t>
            </a:r>
            <a:endParaRPr lang="zh-TW" altLang="zh-TW" sz="2000" dirty="0" smtClean="0"/>
          </a:p>
          <a:p>
            <a:pPr>
              <a:buFont typeface="Wingdings" pitchFamily="2" charset="2"/>
              <a:buChar char="ü"/>
            </a:pPr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ndarray.data</a:t>
            </a:r>
            <a:endParaRPr lang="zh-TW" altLang="zh-TW" sz="2000" dirty="0" smtClean="0"/>
          </a:p>
          <a:p>
            <a:endParaRPr lang="zh-TW" altLang="zh-TW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What is PyTorch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1635646"/>
            <a:ext cx="7745782" cy="234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171</Words>
  <Application>Microsoft Office PowerPoint</Application>
  <PresentationFormat>如螢幕大小 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Arial</vt:lpstr>
      <vt:lpstr>新細明體</vt:lpstr>
      <vt:lpstr>Helvetica Neue</vt:lpstr>
      <vt:lpstr>Gill Sans</vt:lpstr>
      <vt:lpstr>Wingdings</vt:lpstr>
      <vt:lpstr>Helvetica Neue Light</vt:lpstr>
      <vt:lpstr>Simple Light</vt:lpstr>
      <vt:lpstr>White</vt:lpstr>
      <vt:lpstr>ML/DL for Everyone with  </vt:lpstr>
      <vt:lpstr>What is NumPy</vt:lpstr>
      <vt:lpstr>What is inside NumPy</vt:lpstr>
      <vt:lpstr>Basic fundements of Numpy</vt:lpstr>
      <vt:lpstr>What is PyTorch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57</cp:revision>
  <dcterms:modified xsi:type="dcterms:W3CDTF">2018-09-22T11:03:24Z</dcterms:modified>
</cp:coreProperties>
</file>